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377" r:id="rId2"/>
    <p:sldId id="378" r:id="rId3"/>
    <p:sldId id="425" r:id="rId4"/>
    <p:sldId id="423" r:id="rId5"/>
    <p:sldId id="424" r:id="rId6"/>
    <p:sldId id="379" r:id="rId7"/>
    <p:sldId id="426" r:id="rId8"/>
    <p:sldId id="427" r:id="rId9"/>
    <p:sldId id="429" r:id="rId10"/>
    <p:sldId id="428" r:id="rId11"/>
    <p:sldId id="380" r:id="rId12"/>
    <p:sldId id="452" r:id="rId13"/>
    <p:sldId id="430" r:id="rId14"/>
    <p:sldId id="431" r:id="rId15"/>
    <p:sldId id="433" r:id="rId16"/>
    <p:sldId id="382" r:id="rId17"/>
    <p:sldId id="434" r:id="rId18"/>
    <p:sldId id="455" r:id="rId19"/>
    <p:sldId id="437" r:id="rId20"/>
    <p:sldId id="381" r:id="rId21"/>
    <p:sldId id="453" r:id="rId22"/>
    <p:sldId id="454" r:id="rId23"/>
    <p:sldId id="456" r:id="rId24"/>
    <p:sldId id="438" r:id="rId25"/>
    <p:sldId id="440" r:id="rId26"/>
    <p:sldId id="383" r:id="rId27"/>
    <p:sldId id="442" r:id="rId28"/>
    <p:sldId id="457" r:id="rId29"/>
    <p:sldId id="458" r:id="rId30"/>
    <p:sldId id="384" r:id="rId31"/>
    <p:sldId id="441" r:id="rId32"/>
    <p:sldId id="443" r:id="rId33"/>
    <p:sldId id="444" r:id="rId34"/>
    <p:sldId id="445" r:id="rId35"/>
    <p:sldId id="449" r:id="rId36"/>
    <p:sldId id="448" r:id="rId37"/>
    <p:sldId id="450" r:id="rId38"/>
    <p:sldId id="451" r:id="rId39"/>
    <p:sldId id="459" r:id="rId40"/>
    <p:sldId id="461" r:id="rId41"/>
    <p:sldId id="462" r:id="rId42"/>
    <p:sldId id="463" r:id="rId43"/>
    <p:sldId id="460" r:id="rId44"/>
    <p:sldId id="465" r:id="rId45"/>
    <p:sldId id="466" r:id="rId46"/>
    <p:sldId id="467" r:id="rId47"/>
    <p:sldId id="468" r:id="rId48"/>
    <p:sldId id="469" r:id="rId49"/>
    <p:sldId id="478" r:id="rId50"/>
    <p:sldId id="471" r:id="rId51"/>
    <p:sldId id="472" r:id="rId52"/>
    <p:sldId id="464" r:id="rId53"/>
    <p:sldId id="473" r:id="rId54"/>
    <p:sldId id="474" r:id="rId55"/>
    <p:sldId id="475" r:id="rId56"/>
    <p:sldId id="385" r:id="rId57"/>
    <p:sldId id="477" r:id="rId58"/>
    <p:sldId id="476"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B78B9027-D5BB-40A0-9AF0-3B950F71C46E}">
          <p14:sldIdLst>
            <p14:sldId id="377"/>
          </p14:sldIdLst>
        </p14:section>
        <p14:section name="Concept of RegEx" id="{ADBE3254-A48D-47F1-93ED-7D756E1BBA66}">
          <p14:sldIdLst>
            <p14:sldId id="378"/>
            <p14:sldId id="425"/>
            <p14:sldId id="423"/>
            <p14:sldId id="424"/>
          </p14:sldIdLst>
        </p14:section>
        <p14:section name="Most basic regex" id="{EEFA1E94-1F11-414F-8CB0-2EF8EC2CFE89}">
          <p14:sldIdLst>
            <p14:sldId id="379"/>
            <p14:sldId id="426"/>
            <p14:sldId id="427"/>
            <p14:sldId id="429"/>
            <p14:sldId id="428"/>
          </p14:sldIdLst>
        </p14:section>
        <p14:section name="The epsilon transition" id="{D5A44E45-5A92-46DD-A660-571189CDE5D8}">
          <p14:sldIdLst>
            <p14:sldId id="380"/>
            <p14:sldId id="452"/>
            <p14:sldId id="430"/>
            <p14:sldId id="431"/>
            <p14:sldId id="433"/>
          </p14:sldIdLst>
        </p14:section>
        <p14:section name="Concatenation ab and FSM representation" id="{8F0D7DE2-87C9-49B6-B04C-6B2DAB55D4AC}">
          <p14:sldIdLst>
            <p14:sldId id="382"/>
            <p14:sldId id="434"/>
            <p14:sldId id="455"/>
            <p14:sldId id="437"/>
          </p14:sldIdLst>
        </p14:section>
        <p14:section name="Choice a|b and FSM representation" id="{DC6D7F2E-FA58-407E-9867-7BC0E83C65D0}">
          <p14:sldIdLst>
            <p14:sldId id="381"/>
            <p14:sldId id="453"/>
            <p14:sldId id="454"/>
            <p14:sldId id="456"/>
            <p14:sldId id="438"/>
            <p14:sldId id="440"/>
          </p14:sldIdLst>
        </p14:section>
        <p14:section name="Closure a* and FSM representation" id="{CC18724A-1CA6-4087-AE36-7FEE503A2852}">
          <p14:sldIdLst>
            <p14:sldId id="383"/>
            <p14:sldId id="442"/>
            <p14:sldId id="457"/>
            <p14:sldId id="458"/>
          </p14:sldIdLst>
        </p14:section>
        <p14:section name="Additional operations in RegEx" id="{389A6549-4601-43F0-8869-FA461D085F25}">
          <p14:sldIdLst>
            <p14:sldId id="384"/>
          </p14:sldIdLst>
        </p14:section>
        <p14:section name="First quiz break" id="{FD6A8573-0BB1-4179-BAF8-A4CDF6D15875}">
          <p14:sldIdLst>
            <p14:sldId id="441"/>
            <p14:sldId id="443"/>
            <p14:sldId id="444"/>
            <p14:sldId id="445"/>
            <p14:sldId id="449"/>
            <p14:sldId id="448"/>
            <p14:sldId id="450"/>
            <p14:sldId id="451"/>
          </p14:sldIdLst>
        </p14:section>
        <p14:section name="Grouping characters" id="{E010C06C-8EB6-4AF5-A118-89CD07F7336D}">
          <p14:sldIdLst>
            <p14:sldId id="459"/>
            <p14:sldId id="461"/>
            <p14:sldId id="462"/>
          </p14:sldIdLst>
        </p14:section>
        <p14:section name="Begin and End matchers" id="{2D0BC775-19E2-4352-A57A-1FDDE2548BB5}">
          <p14:sldIdLst>
            <p14:sldId id="463"/>
            <p14:sldId id="460"/>
          </p14:sldIdLst>
        </p14:section>
        <p14:section name="Second quiz break" id="{12E09B5A-0794-45B4-908A-073FA55375A6}">
          <p14:sldIdLst>
            <p14:sldId id="465"/>
            <p14:sldId id="466"/>
            <p14:sldId id="467"/>
            <p14:sldId id="468"/>
            <p14:sldId id="469"/>
            <p14:sldId id="478"/>
            <p14:sldId id="471"/>
            <p14:sldId id="472"/>
          </p14:sldIdLst>
        </p14:section>
        <p14:section name="More stuff" id="{CECEF240-2EC7-49D7-8AF6-3EF77C151A64}">
          <p14:sldIdLst>
            <p14:sldId id="464"/>
            <p14:sldId id="473"/>
            <p14:sldId id="474"/>
            <p14:sldId id="475"/>
          </p14:sldIdLst>
        </p14:section>
        <p14:section name="The RegEx library in C" id="{B4708577-D3CD-44BC-9C18-79BCDD64F017}">
          <p14:sldIdLst>
            <p14:sldId id="385"/>
            <p14:sldId id="477"/>
            <p14:sldId id="476"/>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BB37E7B-2C63-881E-D1CD-0B80C5165243}" name="Matthieu DE MARI" initials="MDM" userId="15f9bd7465eafadb"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A059E7-93C7-4781-9870-5EC88FF7F596}" v="254" dt="2023-03-20T06:43:34.2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2" d="100"/>
          <a:sy n="122" d="100"/>
        </p:scale>
        <p:origin x="11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8/10/relationships/authors" Targe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ieu De Mari" userId="dfb708c9-d8dc-439f-9a3b-c772bf4a311c" providerId="ADAL" clId="{2E25C175-47A3-4BC7-8EFD-372D97A42A64}"/>
    <pc:docChg chg="undo custSel addSld delSld modSld sldOrd addSection delSection modSection">
      <pc:chgData name="Matthieu De Mari" userId="dfb708c9-d8dc-439f-9a3b-c772bf4a311c" providerId="ADAL" clId="{2E25C175-47A3-4BC7-8EFD-372D97A42A64}" dt="2023-03-07T10:46:51.155" v="7359" actId="20577"/>
      <pc:docMkLst>
        <pc:docMk/>
      </pc:docMkLst>
      <pc:sldChg chg="del">
        <pc:chgData name="Matthieu De Mari" userId="dfb708c9-d8dc-439f-9a3b-c772bf4a311c" providerId="ADAL" clId="{2E25C175-47A3-4BC7-8EFD-372D97A42A64}" dt="2023-03-07T06:12:37.449" v="3" actId="47"/>
        <pc:sldMkLst>
          <pc:docMk/>
          <pc:sldMk cId="3239548726" sldId="257"/>
        </pc:sldMkLst>
      </pc:sldChg>
      <pc:sldChg chg="del">
        <pc:chgData name="Matthieu De Mari" userId="dfb708c9-d8dc-439f-9a3b-c772bf4a311c" providerId="ADAL" clId="{2E25C175-47A3-4BC7-8EFD-372D97A42A64}" dt="2023-03-07T06:13:07.499" v="6" actId="47"/>
        <pc:sldMkLst>
          <pc:docMk/>
          <pc:sldMk cId="1495819743" sldId="258"/>
        </pc:sldMkLst>
      </pc:sldChg>
      <pc:sldChg chg="del">
        <pc:chgData name="Matthieu De Mari" userId="dfb708c9-d8dc-439f-9a3b-c772bf4a311c" providerId="ADAL" clId="{2E25C175-47A3-4BC7-8EFD-372D97A42A64}" dt="2023-03-07T06:12:37.449" v="3" actId="47"/>
        <pc:sldMkLst>
          <pc:docMk/>
          <pc:sldMk cId="609186567" sldId="259"/>
        </pc:sldMkLst>
      </pc:sldChg>
      <pc:sldChg chg="del">
        <pc:chgData name="Matthieu De Mari" userId="dfb708c9-d8dc-439f-9a3b-c772bf4a311c" providerId="ADAL" clId="{2E25C175-47A3-4BC7-8EFD-372D97A42A64}" dt="2023-03-07T06:12:37.449" v="3" actId="47"/>
        <pc:sldMkLst>
          <pc:docMk/>
          <pc:sldMk cId="1812694891" sldId="260"/>
        </pc:sldMkLst>
      </pc:sldChg>
      <pc:sldChg chg="del">
        <pc:chgData name="Matthieu De Mari" userId="dfb708c9-d8dc-439f-9a3b-c772bf4a311c" providerId="ADAL" clId="{2E25C175-47A3-4BC7-8EFD-372D97A42A64}" dt="2023-03-07T06:12:37.449" v="3" actId="47"/>
        <pc:sldMkLst>
          <pc:docMk/>
          <pc:sldMk cId="2172647381" sldId="261"/>
        </pc:sldMkLst>
      </pc:sldChg>
      <pc:sldChg chg="del">
        <pc:chgData name="Matthieu De Mari" userId="dfb708c9-d8dc-439f-9a3b-c772bf4a311c" providerId="ADAL" clId="{2E25C175-47A3-4BC7-8EFD-372D97A42A64}" dt="2023-03-07T06:12:37.449" v="3" actId="47"/>
        <pc:sldMkLst>
          <pc:docMk/>
          <pc:sldMk cId="3166947328" sldId="262"/>
        </pc:sldMkLst>
      </pc:sldChg>
      <pc:sldChg chg="del">
        <pc:chgData name="Matthieu De Mari" userId="dfb708c9-d8dc-439f-9a3b-c772bf4a311c" providerId="ADAL" clId="{2E25C175-47A3-4BC7-8EFD-372D97A42A64}" dt="2023-03-07T06:12:41.881" v="4" actId="47"/>
        <pc:sldMkLst>
          <pc:docMk/>
          <pc:sldMk cId="2723458640" sldId="263"/>
        </pc:sldMkLst>
      </pc:sldChg>
      <pc:sldChg chg="del">
        <pc:chgData name="Matthieu De Mari" userId="dfb708c9-d8dc-439f-9a3b-c772bf4a311c" providerId="ADAL" clId="{2E25C175-47A3-4BC7-8EFD-372D97A42A64}" dt="2023-03-07T06:12:37.449" v="3" actId="47"/>
        <pc:sldMkLst>
          <pc:docMk/>
          <pc:sldMk cId="649892368" sldId="264"/>
        </pc:sldMkLst>
      </pc:sldChg>
      <pc:sldChg chg="del">
        <pc:chgData name="Matthieu De Mari" userId="dfb708c9-d8dc-439f-9a3b-c772bf4a311c" providerId="ADAL" clId="{2E25C175-47A3-4BC7-8EFD-372D97A42A64}" dt="2023-03-07T06:12:41.881" v="4" actId="47"/>
        <pc:sldMkLst>
          <pc:docMk/>
          <pc:sldMk cId="4127898596" sldId="265"/>
        </pc:sldMkLst>
      </pc:sldChg>
      <pc:sldChg chg="del">
        <pc:chgData name="Matthieu De Mari" userId="dfb708c9-d8dc-439f-9a3b-c772bf4a311c" providerId="ADAL" clId="{2E25C175-47A3-4BC7-8EFD-372D97A42A64}" dt="2023-03-07T06:12:41.881" v="4" actId="47"/>
        <pc:sldMkLst>
          <pc:docMk/>
          <pc:sldMk cId="256269341" sldId="266"/>
        </pc:sldMkLst>
      </pc:sldChg>
      <pc:sldChg chg="del">
        <pc:chgData name="Matthieu De Mari" userId="dfb708c9-d8dc-439f-9a3b-c772bf4a311c" providerId="ADAL" clId="{2E25C175-47A3-4BC7-8EFD-372D97A42A64}" dt="2023-03-07T06:12:44.957" v="5" actId="47"/>
        <pc:sldMkLst>
          <pc:docMk/>
          <pc:sldMk cId="2566504203" sldId="267"/>
        </pc:sldMkLst>
      </pc:sldChg>
      <pc:sldChg chg="del">
        <pc:chgData name="Matthieu De Mari" userId="dfb708c9-d8dc-439f-9a3b-c772bf4a311c" providerId="ADAL" clId="{2E25C175-47A3-4BC7-8EFD-372D97A42A64}" dt="2023-03-07T06:12:37.449" v="3" actId="47"/>
        <pc:sldMkLst>
          <pc:docMk/>
          <pc:sldMk cId="1205920737" sldId="268"/>
        </pc:sldMkLst>
      </pc:sldChg>
      <pc:sldChg chg="del">
        <pc:chgData name="Matthieu De Mari" userId="dfb708c9-d8dc-439f-9a3b-c772bf4a311c" providerId="ADAL" clId="{2E25C175-47A3-4BC7-8EFD-372D97A42A64}" dt="2023-03-07T06:12:44.957" v="5" actId="47"/>
        <pc:sldMkLst>
          <pc:docMk/>
          <pc:sldMk cId="4188287311" sldId="269"/>
        </pc:sldMkLst>
      </pc:sldChg>
      <pc:sldChg chg="del">
        <pc:chgData name="Matthieu De Mari" userId="dfb708c9-d8dc-439f-9a3b-c772bf4a311c" providerId="ADAL" clId="{2E25C175-47A3-4BC7-8EFD-372D97A42A64}" dt="2023-03-07T06:12:41.881" v="4" actId="47"/>
        <pc:sldMkLst>
          <pc:docMk/>
          <pc:sldMk cId="997896339" sldId="270"/>
        </pc:sldMkLst>
      </pc:sldChg>
      <pc:sldChg chg="del">
        <pc:chgData name="Matthieu De Mari" userId="dfb708c9-d8dc-439f-9a3b-c772bf4a311c" providerId="ADAL" clId="{2E25C175-47A3-4BC7-8EFD-372D97A42A64}" dt="2023-03-07T06:12:41.881" v="4" actId="47"/>
        <pc:sldMkLst>
          <pc:docMk/>
          <pc:sldMk cId="961845771" sldId="271"/>
        </pc:sldMkLst>
      </pc:sldChg>
      <pc:sldChg chg="modSp add del mod ord">
        <pc:chgData name="Matthieu De Mari" userId="dfb708c9-d8dc-439f-9a3b-c772bf4a311c" providerId="ADAL" clId="{2E25C175-47A3-4BC7-8EFD-372D97A42A64}" dt="2023-03-07T06:35:53.661" v="220"/>
        <pc:sldMkLst>
          <pc:docMk/>
          <pc:sldMk cId="1813455260" sldId="274"/>
        </pc:sldMkLst>
        <pc:spChg chg="mod">
          <ac:chgData name="Matthieu De Mari" userId="dfb708c9-d8dc-439f-9a3b-c772bf4a311c" providerId="ADAL" clId="{2E25C175-47A3-4BC7-8EFD-372D97A42A64}" dt="2023-03-07T06:35:53.661" v="220"/>
          <ac:spMkLst>
            <pc:docMk/>
            <pc:sldMk cId="1813455260" sldId="274"/>
            <ac:spMk id="5" creationId="{2B13EA12-F42E-A14F-570D-C7B3FB0BA678}"/>
          </ac:spMkLst>
        </pc:spChg>
      </pc:sldChg>
      <pc:sldChg chg="del">
        <pc:chgData name="Matthieu De Mari" userId="dfb708c9-d8dc-439f-9a3b-c772bf4a311c" providerId="ADAL" clId="{2E25C175-47A3-4BC7-8EFD-372D97A42A64}" dt="2023-03-07T06:13:16.183" v="8" actId="47"/>
        <pc:sldMkLst>
          <pc:docMk/>
          <pc:sldMk cId="144954399" sldId="275"/>
        </pc:sldMkLst>
      </pc:sldChg>
      <pc:sldChg chg="del">
        <pc:chgData name="Matthieu De Mari" userId="dfb708c9-d8dc-439f-9a3b-c772bf4a311c" providerId="ADAL" clId="{2E25C175-47A3-4BC7-8EFD-372D97A42A64}" dt="2023-03-07T06:13:17.350" v="9" actId="47"/>
        <pc:sldMkLst>
          <pc:docMk/>
          <pc:sldMk cId="4217769597" sldId="276"/>
        </pc:sldMkLst>
      </pc:sldChg>
      <pc:sldChg chg="del">
        <pc:chgData name="Matthieu De Mari" userId="dfb708c9-d8dc-439f-9a3b-c772bf4a311c" providerId="ADAL" clId="{2E25C175-47A3-4BC7-8EFD-372D97A42A64}" dt="2023-03-07T06:13:18.262" v="10" actId="47"/>
        <pc:sldMkLst>
          <pc:docMk/>
          <pc:sldMk cId="1233188664" sldId="277"/>
        </pc:sldMkLst>
      </pc:sldChg>
      <pc:sldChg chg="del">
        <pc:chgData name="Matthieu De Mari" userId="dfb708c9-d8dc-439f-9a3b-c772bf4a311c" providerId="ADAL" clId="{2E25C175-47A3-4BC7-8EFD-372D97A42A64}" dt="2023-03-07T06:13:16.183" v="8" actId="47"/>
        <pc:sldMkLst>
          <pc:docMk/>
          <pc:sldMk cId="885607022" sldId="278"/>
        </pc:sldMkLst>
      </pc:sldChg>
      <pc:sldChg chg="del">
        <pc:chgData name="Matthieu De Mari" userId="dfb708c9-d8dc-439f-9a3b-c772bf4a311c" providerId="ADAL" clId="{2E25C175-47A3-4BC7-8EFD-372D97A42A64}" dt="2023-03-07T06:13:16.183" v="8" actId="47"/>
        <pc:sldMkLst>
          <pc:docMk/>
          <pc:sldMk cId="3941141626" sldId="279"/>
        </pc:sldMkLst>
      </pc:sldChg>
      <pc:sldChg chg="del">
        <pc:chgData name="Matthieu De Mari" userId="dfb708c9-d8dc-439f-9a3b-c772bf4a311c" providerId="ADAL" clId="{2E25C175-47A3-4BC7-8EFD-372D97A42A64}" dt="2023-03-07T06:13:16.183" v="8" actId="47"/>
        <pc:sldMkLst>
          <pc:docMk/>
          <pc:sldMk cId="2409304258" sldId="280"/>
        </pc:sldMkLst>
      </pc:sldChg>
      <pc:sldChg chg="del">
        <pc:chgData name="Matthieu De Mari" userId="dfb708c9-d8dc-439f-9a3b-c772bf4a311c" providerId="ADAL" clId="{2E25C175-47A3-4BC7-8EFD-372D97A42A64}" dt="2023-03-07T06:13:16.183" v="8" actId="47"/>
        <pc:sldMkLst>
          <pc:docMk/>
          <pc:sldMk cId="2949375831" sldId="281"/>
        </pc:sldMkLst>
      </pc:sldChg>
      <pc:sldChg chg="del">
        <pc:chgData name="Matthieu De Mari" userId="dfb708c9-d8dc-439f-9a3b-c772bf4a311c" providerId="ADAL" clId="{2E25C175-47A3-4BC7-8EFD-372D97A42A64}" dt="2023-03-07T06:13:16.183" v="8" actId="47"/>
        <pc:sldMkLst>
          <pc:docMk/>
          <pc:sldMk cId="2432782764" sldId="282"/>
        </pc:sldMkLst>
      </pc:sldChg>
      <pc:sldChg chg="del">
        <pc:chgData name="Matthieu De Mari" userId="dfb708c9-d8dc-439f-9a3b-c772bf4a311c" providerId="ADAL" clId="{2E25C175-47A3-4BC7-8EFD-372D97A42A64}" dt="2023-03-07T06:13:16.183" v="8" actId="47"/>
        <pc:sldMkLst>
          <pc:docMk/>
          <pc:sldMk cId="3869391851" sldId="284"/>
        </pc:sldMkLst>
      </pc:sldChg>
      <pc:sldChg chg="del">
        <pc:chgData name="Matthieu De Mari" userId="dfb708c9-d8dc-439f-9a3b-c772bf4a311c" providerId="ADAL" clId="{2E25C175-47A3-4BC7-8EFD-372D97A42A64}" dt="2023-03-07T06:13:16.183" v="8" actId="47"/>
        <pc:sldMkLst>
          <pc:docMk/>
          <pc:sldMk cId="1567445271" sldId="285"/>
        </pc:sldMkLst>
      </pc:sldChg>
      <pc:sldChg chg="del">
        <pc:chgData name="Matthieu De Mari" userId="dfb708c9-d8dc-439f-9a3b-c772bf4a311c" providerId="ADAL" clId="{2E25C175-47A3-4BC7-8EFD-372D97A42A64}" dt="2023-03-07T06:13:17.350" v="9" actId="47"/>
        <pc:sldMkLst>
          <pc:docMk/>
          <pc:sldMk cId="2870852187" sldId="287"/>
        </pc:sldMkLst>
      </pc:sldChg>
      <pc:sldChg chg="del">
        <pc:chgData name="Matthieu De Mari" userId="dfb708c9-d8dc-439f-9a3b-c772bf4a311c" providerId="ADAL" clId="{2E25C175-47A3-4BC7-8EFD-372D97A42A64}" dt="2023-03-07T06:13:17.350" v="9" actId="47"/>
        <pc:sldMkLst>
          <pc:docMk/>
          <pc:sldMk cId="3486387661" sldId="288"/>
        </pc:sldMkLst>
      </pc:sldChg>
      <pc:sldChg chg="del">
        <pc:chgData name="Matthieu De Mari" userId="dfb708c9-d8dc-439f-9a3b-c772bf4a311c" providerId="ADAL" clId="{2E25C175-47A3-4BC7-8EFD-372D97A42A64}" dt="2023-03-07T06:13:17.350" v="9" actId="47"/>
        <pc:sldMkLst>
          <pc:docMk/>
          <pc:sldMk cId="2118681498" sldId="289"/>
        </pc:sldMkLst>
      </pc:sldChg>
      <pc:sldChg chg="del">
        <pc:chgData name="Matthieu De Mari" userId="dfb708c9-d8dc-439f-9a3b-c772bf4a311c" providerId="ADAL" clId="{2E25C175-47A3-4BC7-8EFD-372D97A42A64}" dt="2023-03-07T06:13:17.350" v="9" actId="47"/>
        <pc:sldMkLst>
          <pc:docMk/>
          <pc:sldMk cId="2562857934" sldId="290"/>
        </pc:sldMkLst>
      </pc:sldChg>
      <pc:sldChg chg="del">
        <pc:chgData name="Matthieu De Mari" userId="dfb708c9-d8dc-439f-9a3b-c772bf4a311c" providerId="ADAL" clId="{2E25C175-47A3-4BC7-8EFD-372D97A42A64}" dt="2023-03-07T06:13:17.350" v="9" actId="47"/>
        <pc:sldMkLst>
          <pc:docMk/>
          <pc:sldMk cId="3292482358" sldId="291"/>
        </pc:sldMkLst>
      </pc:sldChg>
      <pc:sldChg chg="del">
        <pc:chgData name="Matthieu De Mari" userId="dfb708c9-d8dc-439f-9a3b-c772bf4a311c" providerId="ADAL" clId="{2E25C175-47A3-4BC7-8EFD-372D97A42A64}" dt="2023-03-07T06:13:17.350" v="9" actId="47"/>
        <pc:sldMkLst>
          <pc:docMk/>
          <pc:sldMk cId="3520355124" sldId="292"/>
        </pc:sldMkLst>
      </pc:sldChg>
      <pc:sldChg chg="del">
        <pc:chgData name="Matthieu De Mari" userId="dfb708c9-d8dc-439f-9a3b-c772bf4a311c" providerId="ADAL" clId="{2E25C175-47A3-4BC7-8EFD-372D97A42A64}" dt="2023-03-07T06:13:17.350" v="9" actId="47"/>
        <pc:sldMkLst>
          <pc:docMk/>
          <pc:sldMk cId="3046349634" sldId="293"/>
        </pc:sldMkLst>
      </pc:sldChg>
      <pc:sldChg chg="del">
        <pc:chgData name="Matthieu De Mari" userId="dfb708c9-d8dc-439f-9a3b-c772bf4a311c" providerId="ADAL" clId="{2E25C175-47A3-4BC7-8EFD-372D97A42A64}" dt="2023-03-07T06:13:17.350" v="9" actId="47"/>
        <pc:sldMkLst>
          <pc:docMk/>
          <pc:sldMk cId="427136966" sldId="294"/>
        </pc:sldMkLst>
      </pc:sldChg>
      <pc:sldChg chg="del">
        <pc:chgData name="Matthieu De Mari" userId="dfb708c9-d8dc-439f-9a3b-c772bf4a311c" providerId="ADAL" clId="{2E25C175-47A3-4BC7-8EFD-372D97A42A64}" dt="2023-03-07T06:13:18.262" v="10" actId="47"/>
        <pc:sldMkLst>
          <pc:docMk/>
          <pc:sldMk cId="323951598" sldId="295"/>
        </pc:sldMkLst>
      </pc:sldChg>
      <pc:sldChg chg="del">
        <pc:chgData name="Matthieu De Mari" userId="dfb708c9-d8dc-439f-9a3b-c772bf4a311c" providerId="ADAL" clId="{2E25C175-47A3-4BC7-8EFD-372D97A42A64}" dt="2023-03-07T06:13:18.262" v="10" actId="47"/>
        <pc:sldMkLst>
          <pc:docMk/>
          <pc:sldMk cId="1855779909" sldId="296"/>
        </pc:sldMkLst>
      </pc:sldChg>
      <pc:sldChg chg="del">
        <pc:chgData name="Matthieu De Mari" userId="dfb708c9-d8dc-439f-9a3b-c772bf4a311c" providerId="ADAL" clId="{2E25C175-47A3-4BC7-8EFD-372D97A42A64}" dt="2023-03-07T06:13:18.262" v="10" actId="47"/>
        <pc:sldMkLst>
          <pc:docMk/>
          <pc:sldMk cId="1514077654" sldId="297"/>
        </pc:sldMkLst>
      </pc:sldChg>
      <pc:sldChg chg="del">
        <pc:chgData name="Matthieu De Mari" userId="dfb708c9-d8dc-439f-9a3b-c772bf4a311c" providerId="ADAL" clId="{2E25C175-47A3-4BC7-8EFD-372D97A42A64}" dt="2023-03-07T06:13:18.262" v="10" actId="47"/>
        <pc:sldMkLst>
          <pc:docMk/>
          <pc:sldMk cId="2514894683" sldId="298"/>
        </pc:sldMkLst>
      </pc:sldChg>
      <pc:sldChg chg="del">
        <pc:chgData name="Matthieu De Mari" userId="dfb708c9-d8dc-439f-9a3b-c772bf4a311c" providerId="ADAL" clId="{2E25C175-47A3-4BC7-8EFD-372D97A42A64}" dt="2023-03-07T06:13:18.262" v="10" actId="47"/>
        <pc:sldMkLst>
          <pc:docMk/>
          <pc:sldMk cId="1452574487" sldId="299"/>
        </pc:sldMkLst>
      </pc:sldChg>
      <pc:sldChg chg="del">
        <pc:chgData name="Matthieu De Mari" userId="dfb708c9-d8dc-439f-9a3b-c772bf4a311c" providerId="ADAL" clId="{2E25C175-47A3-4BC7-8EFD-372D97A42A64}" dt="2023-03-07T06:13:18.262" v="10" actId="47"/>
        <pc:sldMkLst>
          <pc:docMk/>
          <pc:sldMk cId="1699114457" sldId="300"/>
        </pc:sldMkLst>
      </pc:sldChg>
      <pc:sldChg chg="del">
        <pc:chgData name="Matthieu De Mari" userId="dfb708c9-d8dc-439f-9a3b-c772bf4a311c" providerId="ADAL" clId="{2E25C175-47A3-4BC7-8EFD-372D97A42A64}" dt="2023-03-07T06:13:18.262" v="10" actId="47"/>
        <pc:sldMkLst>
          <pc:docMk/>
          <pc:sldMk cId="1276239023" sldId="301"/>
        </pc:sldMkLst>
      </pc:sldChg>
      <pc:sldChg chg="del">
        <pc:chgData name="Matthieu De Mari" userId="dfb708c9-d8dc-439f-9a3b-c772bf4a311c" providerId="ADAL" clId="{2E25C175-47A3-4BC7-8EFD-372D97A42A64}" dt="2023-03-07T06:13:18.262" v="10" actId="47"/>
        <pc:sldMkLst>
          <pc:docMk/>
          <pc:sldMk cId="3968924669" sldId="302"/>
        </pc:sldMkLst>
      </pc:sldChg>
      <pc:sldChg chg="modSp add del mod">
        <pc:chgData name="Matthieu De Mari" userId="dfb708c9-d8dc-439f-9a3b-c772bf4a311c" providerId="ADAL" clId="{2E25C175-47A3-4BC7-8EFD-372D97A42A64}" dt="2023-03-07T10:16:35.251" v="5714" actId="20577"/>
        <pc:sldMkLst>
          <pc:docMk/>
          <pc:sldMk cId="4232115997" sldId="303"/>
        </pc:sldMkLst>
        <pc:spChg chg="mod">
          <ac:chgData name="Matthieu De Mari" userId="dfb708c9-d8dc-439f-9a3b-c772bf4a311c" providerId="ADAL" clId="{2E25C175-47A3-4BC7-8EFD-372D97A42A64}" dt="2023-03-07T10:16:35.251" v="5714" actId="20577"/>
          <ac:spMkLst>
            <pc:docMk/>
            <pc:sldMk cId="4232115997" sldId="303"/>
            <ac:spMk id="3" creationId="{60ECB68E-5BF7-D3CC-11B5-DA1468BBE623}"/>
          </ac:spMkLst>
        </pc:spChg>
      </pc:sldChg>
      <pc:sldChg chg="del">
        <pc:chgData name="Matthieu De Mari" userId="dfb708c9-d8dc-439f-9a3b-c772bf4a311c" providerId="ADAL" clId="{2E25C175-47A3-4BC7-8EFD-372D97A42A64}" dt="2023-03-07T06:13:22.745" v="11" actId="47"/>
        <pc:sldMkLst>
          <pc:docMk/>
          <pc:sldMk cId="354883896" sldId="304"/>
        </pc:sldMkLst>
      </pc:sldChg>
      <pc:sldChg chg="del">
        <pc:chgData name="Matthieu De Mari" userId="dfb708c9-d8dc-439f-9a3b-c772bf4a311c" providerId="ADAL" clId="{2E25C175-47A3-4BC7-8EFD-372D97A42A64}" dt="2023-03-07T06:13:22.745" v="11" actId="47"/>
        <pc:sldMkLst>
          <pc:docMk/>
          <pc:sldMk cId="4099824996" sldId="305"/>
        </pc:sldMkLst>
      </pc:sldChg>
      <pc:sldChg chg="del">
        <pc:chgData name="Matthieu De Mari" userId="dfb708c9-d8dc-439f-9a3b-c772bf4a311c" providerId="ADAL" clId="{2E25C175-47A3-4BC7-8EFD-372D97A42A64}" dt="2023-03-07T06:13:22.745" v="11" actId="47"/>
        <pc:sldMkLst>
          <pc:docMk/>
          <pc:sldMk cId="4051912021" sldId="306"/>
        </pc:sldMkLst>
      </pc:sldChg>
      <pc:sldChg chg="del">
        <pc:chgData name="Matthieu De Mari" userId="dfb708c9-d8dc-439f-9a3b-c772bf4a311c" providerId="ADAL" clId="{2E25C175-47A3-4BC7-8EFD-372D97A42A64}" dt="2023-03-07T06:13:22.745" v="11" actId="47"/>
        <pc:sldMkLst>
          <pc:docMk/>
          <pc:sldMk cId="2900176786" sldId="307"/>
        </pc:sldMkLst>
      </pc:sldChg>
      <pc:sldChg chg="del">
        <pc:chgData name="Matthieu De Mari" userId="dfb708c9-d8dc-439f-9a3b-c772bf4a311c" providerId="ADAL" clId="{2E25C175-47A3-4BC7-8EFD-372D97A42A64}" dt="2023-03-07T06:13:22.745" v="11" actId="47"/>
        <pc:sldMkLst>
          <pc:docMk/>
          <pc:sldMk cId="1601297533" sldId="308"/>
        </pc:sldMkLst>
      </pc:sldChg>
      <pc:sldChg chg="del">
        <pc:chgData name="Matthieu De Mari" userId="dfb708c9-d8dc-439f-9a3b-c772bf4a311c" providerId="ADAL" clId="{2E25C175-47A3-4BC7-8EFD-372D97A42A64}" dt="2023-03-07T06:13:22.745" v="11" actId="47"/>
        <pc:sldMkLst>
          <pc:docMk/>
          <pc:sldMk cId="3331075550" sldId="309"/>
        </pc:sldMkLst>
      </pc:sldChg>
      <pc:sldChg chg="del">
        <pc:chgData name="Matthieu De Mari" userId="dfb708c9-d8dc-439f-9a3b-c772bf4a311c" providerId="ADAL" clId="{2E25C175-47A3-4BC7-8EFD-372D97A42A64}" dt="2023-03-07T06:13:22.745" v="11" actId="47"/>
        <pc:sldMkLst>
          <pc:docMk/>
          <pc:sldMk cId="4251184714" sldId="310"/>
        </pc:sldMkLst>
      </pc:sldChg>
      <pc:sldChg chg="del">
        <pc:chgData name="Matthieu De Mari" userId="dfb708c9-d8dc-439f-9a3b-c772bf4a311c" providerId="ADAL" clId="{2E25C175-47A3-4BC7-8EFD-372D97A42A64}" dt="2023-03-07T06:13:22.745" v="11" actId="47"/>
        <pc:sldMkLst>
          <pc:docMk/>
          <pc:sldMk cId="3629183510" sldId="311"/>
        </pc:sldMkLst>
      </pc:sldChg>
      <pc:sldChg chg="del">
        <pc:chgData name="Matthieu De Mari" userId="dfb708c9-d8dc-439f-9a3b-c772bf4a311c" providerId="ADAL" clId="{2E25C175-47A3-4BC7-8EFD-372D97A42A64}" dt="2023-03-07T06:13:22.745" v="11" actId="47"/>
        <pc:sldMkLst>
          <pc:docMk/>
          <pc:sldMk cId="7996884" sldId="312"/>
        </pc:sldMkLst>
      </pc:sldChg>
      <pc:sldChg chg="del">
        <pc:chgData name="Matthieu De Mari" userId="dfb708c9-d8dc-439f-9a3b-c772bf4a311c" providerId="ADAL" clId="{2E25C175-47A3-4BC7-8EFD-372D97A42A64}" dt="2023-03-07T06:13:22.745" v="11" actId="47"/>
        <pc:sldMkLst>
          <pc:docMk/>
          <pc:sldMk cId="1140638742" sldId="313"/>
        </pc:sldMkLst>
      </pc:sldChg>
      <pc:sldChg chg="modSp mod">
        <pc:chgData name="Matthieu De Mari" userId="dfb708c9-d8dc-439f-9a3b-c772bf4a311c" providerId="ADAL" clId="{2E25C175-47A3-4BC7-8EFD-372D97A42A64}" dt="2023-03-07T10:46:51.155" v="7359" actId="20577"/>
        <pc:sldMkLst>
          <pc:docMk/>
          <pc:sldMk cId="2858358615" sldId="314"/>
        </pc:sldMkLst>
        <pc:spChg chg="mod">
          <ac:chgData name="Matthieu De Mari" userId="dfb708c9-d8dc-439f-9a3b-c772bf4a311c" providerId="ADAL" clId="{2E25C175-47A3-4BC7-8EFD-372D97A42A64}" dt="2023-03-07T10:46:51.155" v="7359" actId="20577"/>
          <ac:spMkLst>
            <pc:docMk/>
            <pc:sldMk cId="2858358615" sldId="314"/>
            <ac:spMk id="3" creationId="{FC4A93C0-0CAD-4BA5-9658-F523BC4C732F}"/>
          </ac:spMkLst>
        </pc:spChg>
      </pc:sldChg>
      <pc:sldChg chg="modSp mod">
        <pc:chgData name="Matthieu De Mari" userId="dfb708c9-d8dc-439f-9a3b-c772bf4a311c" providerId="ADAL" clId="{2E25C175-47A3-4BC7-8EFD-372D97A42A64}" dt="2023-03-07T06:12:25.909" v="1" actId="20577"/>
        <pc:sldMkLst>
          <pc:docMk/>
          <pc:sldMk cId="1040156172" sldId="377"/>
        </pc:sldMkLst>
        <pc:spChg chg="mod">
          <ac:chgData name="Matthieu De Mari" userId="dfb708c9-d8dc-439f-9a3b-c772bf4a311c" providerId="ADAL" clId="{2E25C175-47A3-4BC7-8EFD-372D97A42A64}" dt="2023-03-07T06:12:25.909" v="1" actId="20577"/>
          <ac:spMkLst>
            <pc:docMk/>
            <pc:sldMk cId="1040156172" sldId="377"/>
            <ac:spMk id="2" creationId="{080CEB46-CC16-4D19-8C2C-AEE9471D8168}"/>
          </ac:spMkLst>
        </pc:spChg>
      </pc:sldChg>
      <pc:sldChg chg="addSp delSp modSp new mod modClrScheme chgLayout">
        <pc:chgData name="Matthieu De Mari" userId="dfb708c9-d8dc-439f-9a3b-c772bf4a311c" providerId="ADAL" clId="{2E25C175-47A3-4BC7-8EFD-372D97A42A64}" dt="2023-03-07T06:51:43.777" v="743" actId="693"/>
        <pc:sldMkLst>
          <pc:docMk/>
          <pc:sldMk cId="820057187" sldId="378"/>
        </pc:sldMkLst>
        <pc:spChg chg="del mod ord">
          <ac:chgData name="Matthieu De Mari" userId="dfb708c9-d8dc-439f-9a3b-c772bf4a311c" providerId="ADAL" clId="{2E25C175-47A3-4BC7-8EFD-372D97A42A64}" dt="2023-03-07T06:38:19.931" v="221" actId="700"/>
          <ac:spMkLst>
            <pc:docMk/>
            <pc:sldMk cId="820057187" sldId="378"/>
            <ac:spMk id="2" creationId="{4D0FA77C-B83E-F835-4488-F78CDB3CEA15}"/>
          </ac:spMkLst>
        </pc:spChg>
        <pc:spChg chg="del mod ord">
          <ac:chgData name="Matthieu De Mari" userId="dfb708c9-d8dc-439f-9a3b-c772bf4a311c" providerId="ADAL" clId="{2E25C175-47A3-4BC7-8EFD-372D97A42A64}" dt="2023-03-07T06:38:19.931" v="221" actId="700"/>
          <ac:spMkLst>
            <pc:docMk/>
            <pc:sldMk cId="820057187" sldId="378"/>
            <ac:spMk id="3" creationId="{D6C3134B-CECD-FF38-9D85-24BA0925EF11}"/>
          </ac:spMkLst>
        </pc:spChg>
        <pc:spChg chg="del">
          <ac:chgData name="Matthieu De Mari" userId="dfb708c9-d8dc-439f-9a3b-c772bf4a311c" providerId="ADAL" clId="{2E25C175-47A3-4BC7-8EFD-372D97A42A64}" dt="2023-03-07T06:38:19.931" v="221" actId="700"/>
          <ac:spMkLst>
            <pc:docMk/>
            <pc:sldMk cId="820057187" sldId="378"/>
            <ac:spMk id="4" creationId="{4F531849-674D-E834-DC23-DB5ADCF7A1CC}"/>
          </ac:spMkLst>
        </pc:spChg>
        <pc:spChg chg="add mod ord">
          <ac:chgData name="Matthieu De Mari" userId="dfb708c9-d8dc-439f-9a3b-c772bf4a311c" providerId="ADAL" clId="{2E25C175-47A3-4BC7-8EFD-372D97A42A64}" dt="2023-03-07T06:39:50.490" v="259" actId="20577"/>
          <ac:spMkLst>
            <pc:docMk/>
            <pc:sldMk cId="820057187" sldId="378"/>
            <ac:spMk id="5" creationId="{7C18D872-7EAD-92D5-BFAD-15DDF554F37D}"/>
          </ac:spMkLst>
        </pc:spChg>
        <pc:spChg chg="add mod ord">
          <ac:chgData name="Matthieu De Mari" userId="dfb708c9-d8dc-439f-9a3b-c772bf4a311c" providerId="ADAL" clId="{2E25C175-47A3-4BC7-8EFD-372D97A42A64}" dt="2023-03-07T06:45:54.029" v="643" actId="20577"/>
          <ac:spMkLst>
            <pc:docMk/>
            <pc:sldMk cId="820057187" sldId="378"/>
            <ac:spMk id="6" creationId="{73AE6CBB-40B9-5E99-2250-21041EBB5EC8}"/>
          </ac:spMkLst>
        </pc:spChg>
        <pc:spChg chg="add mod">
          <ac:chgData name="Matthieu De Mari" userId="dfb708c9-d8dc-439f-9a3b-c772bf4a311c" providerId="ADAL" clId="{2E25C175-47A3-4BC7-8EFD-372D97A42A64}" dt="2023-03-07T06:48:01.545" v="680" actId="1076"/>
          <ac:spMkLst>
            <pc:docMk/>
            <pc:sldMk cId="820057187" sldId="378"/>
            <ac:spMk id="7" creationId="{D4D5F4D7-398B-ACD9-E7C7-C4E1B498201A}"/>
          </ac:spMkLst>
        </pc:spChg>
        <pc:spChg chg="add mod">
          <ac:chgData name="Matthieu De Mari" userId="dfb708c9-d8dc-439f-9a3b-c772bf4a311c" providerId="ADAL" clId="{2E25C175-47A3-4BC7-8EFD-372D97A42A64}" dt="2023-03-07T06:48:05.848" v="681" actId="1076"/>
          <ac:spMkLst>
            <pc:docMk/>
            <pc:sldMk cId="820057187" sldId="378"/>
            <ac:spMk id="8" creationId="{D576238F-C2D4-C7A4-F8DA-C5A96E50E27E}"/>
          </ac:spMkLst>
        </pc:spChg>
        <pc:spChg chg="add mod">
          <ac:chgData name="Matthieu De Mari" userId="dfb708c9-d8dc-439f-9a3b-c772bf4a311c" providerId="ADAL" clId="{2E25C175-47A3-4BC7-8EFD-372D97A42A64}" dt="2023-03-07T06:48:17.305" v="706" actId="20577"/>
          <ac:spMkLst>
            <pc:docMk/>
            <pc:sldMk cId="820057187" sldId="378"/>
            <ac:spMk id="9" creationId="{C7FBA987-C549-8E00-0F07-6541ABAD191C}"/>
          </ac:spMkLst>
        </pc:spChg>
        <pc:spChg chg="add del">
          <ac:chgData name="Matthieu De Mari" userId="dfb708c9-d8dc-439f-9a3b-c772bf4a311c" providerId="ADAL" clId="{2E25C175-47A3-4BC7-8EFD-372D97A42A64}" dt="2023-03-07T06:48:32.337" v="708" actId="478"/>
          <ac:spMkLst>
            <pc:docMk/>
            <pc:sldMk cId="820057187" sldId="378"/>
            <ac:spMk id="10" creationId="{856C897A-7A0B-E64A-29D8-6B9FD3E9AB11}"/>
          </ac:spMkLst>
        </pc:spChg>
        <pc:spChg chg="add mod">
          <ac:chgData name="Matthieu De Mari" userId="dfb708c9-d8dc-439f-9a3b-c772bf4a311c" providerId="ADAL" clId="{2E25C175-47A3-4BC7-8EFD-372D97A42A64}" dt="2023-03-07T06:50:30.916" v="728" actId="14100"/>
          <ac:spMkLst>
            <pc:docMk/>
            <pc:sldMk cId="820057187" sldId="378"/>
            <ac:spMk id="11" creationId="{39E7D4BA-48DE-3049-144F-854ACF1FFE48}"/>
          </ac:spMkLst>
        </pc:spChg>
        <pc:spChg chg="add del mod">
          <ac:chgData name="Matthieu De Mari" userId="dfb708c9-d8dc-439f-9a3b-c772bf4a311c" providerId="ADAL" clId="{2E25C175-47A3-4BC7-8EFD-372D97A42A64}" dt="2023-03-07T06:49:25.216" v="716" actId="478"/>
          <ac:spMkLst>
            <pc:docMk/>
            <pc:sldMk cId="820057187" sldId="378"/>
            <ac:spMk id="12" creationId="{51277A8C-0CDC-FA11-7403-37F91B58F303}"/>
          </ac:spMkLst>
        </pc:spChg>
        <pc:spChg chg="add del">
          <ac:chgData name="Matthieu De Mari" userId="dfb708c9-d8dc-439f-9a3b-c772bf4a311c" providerId="ADAL" clId="{2E25C175-47A3-4BC7-8EFD-372D97A42A64}" dt="2023-03-07T06:49:35.988" v="718" actId="478"/>
          <ac:spMkLst>
            <pc:docMk/>
            <pc:sldMk cId="820057187" sldId="378"/>
            <ac:spMk id="13" creationId="{58577F20-3DE2-E787-C2FD-EAB8709AD9DD}"/>
          </ac:spMkLst>
        </pc:spChg>
        <pc:spChg chg="add del">
          <ac:chgData name="Matthieu De Mari" userId="dfb708c9-d8dc-439f-9a3b-c772bf4a311c" providerId="ADAL" clId="{2E25C175-47A3-4BC7-8EFD-372D97A42A64}" dt="2023-03-07T06:49:45.979" v="720" actId="478"/>
          <ac:spMkLst>
            <pc:docMk/>
            <pc:sldMk cId="820057187" sldId="378"/>
            <ac:spMk id="14" creationId="{C3B16EF8-2681-C20E-593B-8ED528EBED82}"/>
          </ac:spMkLst>
        </pc:spChg>
        <pc:spChg chg="add del">
          <ac:chgData name="Matthieu De Mari" userId="dfb708c9-d8dc-439f-9a3b-c772bf4a311c" providerId="ADAL" clId="{2E25C175-47A3-4BC7-8EFD-372D97A42A64}" dt="2023-03-07T06:50:08.906" v="722" actId="478"/>
          <ac:spMkLst>
            <pc:docMk/>
            <pc:sldMk cId="820057187" sldId="378"/>
            <ac:spMk id="15" creationId="{E1B66644-F56B-3AFD-10AB-B0FF6C68C487}"/>
          </ac:spMkLst>
        </pc:spChg>
        <pc:spChg chg="add mod">
          <ac:chgData name="Matthieu De Mari" userId="dfb708c9-d8dc-439f-9a3b-c772bf4a311c" providerId="ADAL" clId="{2E25C175-47A3-4BC7-8EFD-372D97A42A64}" dt="2023-03-07T06:50:43.848" v="734" actId="1076"/>
          <ac:spMkLst>
            <pc:docMk/>
            <pc:sldMk cId="820057187" sldId="378"/>
            <ac:spMk id="16" creationId="{A8BAD85A-B884-B031-4B8E-F6602A7E6FBD}"/>
          </ac:spMkLst>
        </pc:spChg>
        <pc:cxnChg chg="add mod">
          <ac:chgData name="Matthieu De Mari" userId="dfb708c9-d8dc-439f-9a3b-c772bf4a311c" providerId="ADAL" clId="{2E25C175-47A3-4BC7-8EFD-372D97A42A64}" dt="2023-03-07T06:51:43.777" v="743" actId="693"/>
          <ac:cxnSpMkLst>
            <pc:docMk/>
            <pc:sldMk cId="820057187" sldId="378"/>
            <ac:cxnSpMk id="18" creationId="{CAE3696F-84E4-8BDA-A284-36E5CD78A768}"/>
          </ac:cxnSpMkLst>
        </pc:cxnChg>
      </pc:sldChg>
      <pc:sldChg chg="del">
        <pc:chgData name="Matthieu De Mari" userId="dfb708c9-d8dc-439f-9a3b-c772bf4a311c" providerId="ADAL" clId="{2E25C175-47A3-4BC7-8EFD-372D97A42A64}" dt="2023-03-07T06:12:31.958" v="2" actId="47"/>
        <pc:sldMkLst>
          <pc:docMk/>
          <pc:sldMk cId="3338565690" sldId="378"/>
        </pc:sldMkLst>
      </pc:sldChg>
      <pc:sldChg chg="addSp delSp modSp new mod modClrScheme chgLayout">
        <pc:chgData name="Matthieu De Mari" userId="dfb708c9-d8dc-439f-9a3b-c772bf4a311c" providerId="ADAL" clId="{2E25C175-47A3-4BC7-8EFD-372D97A42A64}" dt="2023-03-07T09:36:26.056" v="3847" actId="27636"/>
        <pc:sldMkLst>
          <pc:docMk/>
          <pc:sldMk cId="691565538" sldId="379"/>
        </pc:sldMkLst>
        <pc:spChg chg="del mod ord">
          <ac:chgData name="Matthieu De Mari" userId="dfb708c9-d8dc-439f-9a3b-c772bf4a311c" providerId="ADAL" clId="{2E25C175-47A3-4BC7-8EFD-372D97A42A64}" dt="2023-03-07T09:31:06.224" v="3484" actId="700"/>
          <ac:spMkLst>
            <pc:docMk/>
            <pc:sldMk cId="691565538" sldId="379"/>
            <ac:spMk id="2" creationId="{86BAB031-26CC-EF50-4283-750F306C69A4}"/>
          </ac:spMkLst>
        </pc:spChg>
        <pc:spChg chg="mod ord">
          <ac:chgData name="Matthieu De Mari" userId="dfb708c9-d8dc-439f-9a3b-c772bf4a311c" providerId="ADAL" clId="{2E25C175-47A3-4BC7-8EFD-372D97A42A64}" dt="2023-03-07T09:36:26.055" v="3846" actId="27636"/>
          <ac:spMkLst>
            <pc:docMk/>
            <pc:sldMk cId="691565538" sldId="379"/>
            <ac:spMk id="3" creationId="{1BDC01C5-0A1A-FB04-35BF-21B168BEAFFE}"/>
          </ac:spMkLst>
        </pc:spChg>
        <pc:spChg chg="del mod">
          <ac:chgData name="Matthieu De Mari" userId="dfb708c9-d8dc-439f-9a3b-c772bf4a311c" providerId="ADAL" clId="{2E25C175-47A3-4BC7-8EFD-372D97A42A64}" dt="2023-03-07T09:31:06.224" v="3484" actId="700"/>
          <ac:spMkLst>
            <pc:docMk/>
            <pc:sldMk cId="691565538" sldId="379"/>
            <ac:spMk id="4" creationId="{8EAF389F-065E-3227-6F71-84AC864A4C41}"/>
          </ac:spMkLst>
        </pc:spChg>
        <pc:spChg chg="add mod ord">
          <ac:chgData name="Matthieu De Mari" userId="dfb708c9-d8dc-439f-9a3b-c772bf4a311c" providerId="ADAL" clId="{2E25C175-47A3-4BC7-8EFD-372D97A42A64}" dt="2023-03-07T09:36:19.988" v="3836" actId="700"/>
          <ac:spMkLst>
            <pc:docMk/>
            <pc:sldMk cId="691565538" sldId="379"/>
            <ac:spMk id="5" creationId="{CE5E2438-6ABA-A76B-3FDB-64FD8BC2D5C3}"/>
          </ac:spMkLst>
        </pc:spChg>
        <pc:spChg chg="add del mod ord">
          <ac:chgData name="Matthieu De Mari" userId="dfb708c9-d8dc-439f-9a3b-c772bf4a311c" providerId="ADAL" clId="{2E25C175-47A3-4BC7-8EFD-372D97A42A64}" dt="2023-03-07T09:34:44.596" v="3835" actId="478"/>
          <ac:spMkLst>
            <pc:docMk/>
            <pc:sldMk cId="691565538" sldId="379"/>
            <ac:spMk id="6" creationId="{4CB0124E-C178-6CE4-7014-3E683D3142AD}"/>
          </ac:spMkLst>
        </pc:spChg>
        <pc:spChg chg="add mod ord">
          <ac:chgData name="Matthieu De Mari" userId="dfb708c9-d8dc-439f-9a3b-c772bf4a311c" providerId="ADAL" clId="{2E25C175-47A3-4BC7-8EFD-372D97A42A64}" dt="2023-03-07T09:36:26.056" v="3847" actId="27636"/>
          <ac:spMkLst>
            <pc:docMk/>
            <pc:sldMk cId="691565538" sldId="379"/>
            <ac:spMk id="7" creationId="{7B61F6C1-BB06-5959-DD57-25DF602A3BBA}"/>
          </ac:spMkLst>
        </pc:spChg>
      </pc:sldChg>
      <pc:sldChg chg="addSp delSp modSp add mod">
        <pc:chgData name="Matthieu De Mari" userId="dfb708c9-d8dc-439f-9a3b-c772bf4a311c" providerId="ADAL" clId="{2E25C175-47A3-4BC7-8EFD-372D97A42A64}" dt="2023-03-07T09:52:47.258" v="4759" actId="20577"/>
        <pc:sldMkLst>
          <pc:docMk/>
          <pc:sldMk cId="4217274173" sldId="380"/>
        </pc:sldMkLst>
        <pc:spChg chg="mod">
          <ac:chgData name="Matthieu De Mari" userId="dfb708c9-d8dc-439f-9a3b-c772bf4a311c" providerId="ADAL" clId="{2E25C175-47A3-4BC7-8EFD-372D97A42A64}" dt="2023-03-07T09:52:47.258" v="4759" actId="20577"/>
          <ac:spMkLst>
            <pc:docMk/>
            <pc:sldMk cId="4217274173" sldId="380"/>
            <ac:spMk id="2" creationId="{87657C29-1A3B-9090-2528-30E69AB94051}"/>
          </ac:spMkLst>
        </pc:spChg>
        <pc:spChg chg="add del">
          <ac:chgData name="Matthieu De Mari" userId="dfb708c9-d8dc-439f-9a3b-c772bf4a311c" providerId="ADAL" clId="{2E25C175-47A3-4BC7-8EFD-372D97A42A64}" dt="2023-03-07T06:38:23.390" v="223" actId="22"/>
          <ac:spMkLst>
            <pc:docMk/>
            <pc:sldMk cId="4217274173" sldId="380"/>
            <ac:spMk id="4" creationId="{99A8CAFD-56F8-6B08-C76C-6F2237E3EF4A}"/>
          </ac:spMkLst>
        </pc:spChg>
        <pc:spChg chg="mod">
          <ac:chgData name="Matthieu De Mari" userId="dfb708c9-d8dc-439f-9a3b-c772bf4a311c" providerId="ADAL" clId="{2E25C175-47A3-4BC7-8EFD-372D97A42A64}" dt="2023-03-07T06:35:49.319" v="219"/>
          <ac:spMkLst>
            <pc:docMk/>
            <pc:sldMk cId="4217274173" sldId="380"/>
            <ac:spMk id="5" creationId="{2B13EA12-F42E-A14F-570D-C7B3FB0BA678}"/>
          </ac:spMkLst>
        </pc:spChg>
      </pc:sldChg>
      <pc:sldChg chg="modSp add mod ord">
        <pc:chgData name="Matthieu De Mari" userId="dfb708c9-d8dc-439f-9a3b-c772bf4a311c" providerId="ADAL" clId="{2E25C175-47A3-4BC7-8EFD-372D97A42A64}" dt="2023-03-07T09:52:40.373" v="4748" actId="20577"/>
        <pc:sldMkLst>
          <pc:docMk/>
          <pc:sldMk cId="1253114987" sldId="381"/>
        </pc:sldMkLst>
        <pc:spChg chg="mod">
          <ac:chgData name="Matthieu De Mari" userId="dfb708c9-d8dc-439f-9a3b-c772bf4a311c" providerId="ADAL" clId="{2E25C175-47A3-4BC7-8EFD-372D97A42A64}" dt="2023-03-07T09:52:40.373" v="4748" actId="20577"/>
          <ac:spMkLst>
            <pc:docMk/>
            <pc:sldMk cId="1253114987" sldId="381"/>
            <ac:spMk id="2" creationId="{87657C29-1A3B-9090-2528-30E69AB94051}"/>
          </ac:spMkLst>
        </pc:spChg>
        <pc:spChg chg="mod">
          <ac:chgData name="Matthieu De Mari" userId="dfb708c9-d8dc-439f-9a3b-c772bf4a311c" providerId="ADAL" clId="{2E25C175-47A3-4BC7-8EFD-372D97A42A64}" dt="2023-03-07T09:30:55.185" v="3480" actId="20577"/>
          <ac:spMkLst>
            <pc:docMk/>
            <pc:sldMk cId="1253114987" sldId="381"/>
            <ac:spMk id="5" creationId="{2B13EA12-F42E-A14F-570D-C7B3FB0BA678}"/>
          </ac:spMkLst>
        </pc:spChg>
      </pc:sldChg>
      <pc:sldChg chg="add del">
        <pc:chgData name="Matthieu De Mari" userId="dfb708c9-d8dc-439f-9a3b-c772bf4a311c" providerId="ADAL" clId="{2E25C175-47A3-4BC7-8EFD-372D97A42A64}" dt="2023-03-07T06:33:39.066" v="156"/>
        <pc:sldMkLst>
          <pc:docMk/>
          <pc:sldMk cId="3859619901" sldId="381"/>
        </pc:sldMkLst>
      </pc:sldChg>
      <pc:sldChg chg="modSp add mod">
        <pc:chgData name="Matthieu De Mari" userId="dfb708c9-d8dc-439f-9a3b-c772bf4a311c" providerId="ADAL" clId="{2E25C175-47A3-4BC7-8EFD-372D97A42A64}" dt="2023-03-07T10:20:58.594" v="5878" actId="20577"/>
        <pc:sldMkLst>
          <pc:docMk/>
          <pc:sldMk cId="336152115" sldId="382"/>
        </pc:sldMkLst>
        <pc:spChg chg="mod">
          <ac:chgData name="Matthieu De Mari" userId="dfb708c9-d8dc-439f-9a3b-c772bf4a311c" providerId="ADAL" clId="{2E25C175-47A3-4BC7-8EFD-372D97A42A64}" dt="2023-03-07T06:41:00.015" v="313" actId="20577"/>
          <ac:spMkLst>
            <pc:docMk/>
            <pc:sldMk cId="336152115" sldId="382"/>
            <ac:spMk id="5" creationId="{7C18D872-7EAD-92D5-BFAD-15DDF554F37D}"/>
          </ac:spMkLst>
        </pc:spChg>
        <pc:spChg chg="mod">
          <ac:chgData name="Matthieu De Mari" userId="dfb708c9-d8dc-439f-9a3b-c772bf4a311c" providerId="ADAL" clId="{2E25C175-47A3-4BC7-8EFD-372D97A42A64}" dt="2023-03-07T10:20:58.594" v="5878" actId="20577"/>
          <ac:spMkLst>
            <pc:docMk/>
            <pc:sldMk cId="336152115" sldId="382"/>
            <ac:spMk id="6" creationId="{73AE6CBB-40B9-5E99-2250-21041EBB5EC8}"/>
          </ac:spMkLst>
        </pc:spChg>
      </pc:sldChg>
      <pc:sldChg chg="modSp add mod">
        <pc:chgData name="Matthieu De Mari" userId="dfb708c9-d8dc-439f-9a3b-c772bf4a311c" providerId="ADAL" clId="{2E25C175-47A3-4BC7-8EFD-372D97A42A64}" dt="2023-03-07T09:19:27.741" v="2933"/>
        <pc:sldMkLst>
          <pc:docMk/>
          <pc:sldMk cId="1681210728" sldId="383"/>
        </pc:sldMkLst>
        <pc:spChg chg="mod">
          <ac:chgData name="Matthieu De Mari" userId="dfb708c9-d8dc-439f-9a3b-c772bf4a311c" providerId="ADAL" clId="{2E25C175-47A3-4BC7-8EFD-372D97A42A64}" dt="2023-03-07T06:40:48.046" v="293" actId="20577"/>
          <ac:spMkLst>
            <pc:docMk/>
            <pc:sldMk cId="1681210728" sldId="383"/>
            <ac:spMk id="5" creationId="{7C18D872-7EAD-92D5-BFAD-15DDF554F37D}"/>
          </ac:spMkLst>
        </pc:spChg>
        <pc:spChg chg="mod">
          <ac:chgData name="Matthieu De Mari" userId="dfb708c9-d8dc-439f-9a3b-c772bf4a311c" providerId="ADAL" clId="{2E25C175-47A3-4BC7-8EFD-372D97A42A64}" dt="2023-03-07T09:19:27.741" v="2933"/>
          <ac:spMkLst>
            <pc:docMk/>
            <pc:sldMk cId="1681210728" sldId="383"/>
            <ac:spMk id="6" creationId="{73AE6CBB-40B9-5E99-2250-21041EBB5EC8}"/>
          </ac:spMkLst>
        </pc:spChg>
      </pc:sldChg>
      <pc:sldChg chg="modSp new mod ord">
        <pc:chgData name="Matthieu De Mari" userId="dfb708c9-d8dc-439f-9a3b-c772bf4a311c" providerId="ADAL" clId="{2E25C175-47A3-4BC7-8EFD-372D97A42A64}" dt="2023-03-07T07:15:22.193" v="1643" actId="207"/>
        <pc:sldMkLst>
          <pc:docMk/>
          <pc:sldMk cId="1342602480" sldId="384"/>
        </pc:sldMkLst>
        <pc:spChg chg="mod">
          <ac:chgData name="Matthieu De Mari" userId="dfb708c9-d8dc-439f-9a3b-c772bf4a311c" providerId="ADAL" clId="{2E25C175-47A3-4BC7-8EFD-372D97A42A64}" dt="2023-03-07T07:15:16.462" v="1641" actId="20577"/>
          <ac:spMkLst>
            <pc:docMk/>
            <pc:sldMk cId="1342602480" sldId="384"/>
            <ac:spMk id="2" creationId="{4F958263-76FD-09AD-787F-66B813B151DA}"/>
          </ac:spMkLst>
        </pc:spChg>
        <pc:spChg chg="mod">
          <ac:chgData name="Matthieu De Mari" userId="dfb708c9-d8dc-439f-9a3b-c772bf4a311c" providerId="ADAL" clId="{2E25C175-47A3-4BC7-8EFD-372D97A42A64}" dt="2023-03-07T07:15:22.193" v="1643" actId="207"/>
          <ac:spMkLst>
            <pc:docMk/>
            <pc:sldMk cId="1342602480" sldId="384"/>
            <ac:spMk id="3" creationId="{81F056F9-505F-A234-C068-2D577DD6D4E5}"/>
          </ac:spMkLst>
        </pc:spChg>
      </pc:sldChg>
      <pc:sldChg chg="modSp add mod">
        <pc:chgData name="Matthieu De Mari" userId="dfb708c9-d8dc-439f-9a3b-c772bf4a311c" providerId="ADAL" clId="{2E25C175-47A3-4BC7-8EFD-372D97A42A64}" dt="2023-03-07T06:52:07.120" v="746" actId="20577"/>
        <pc:sldMkLst>
          <pc:docMk/>
          <pc:sldMk cId="3061177336" sldId="385"/>
        </pc:sldMkLst>
        <pc:spChg chg="mod">
          <ac:chgData name="Matthieu De Mari" userId="dfb708c9-d8dc-439f-9a3b-c772bf4a311c" providerId="ADAL" clId="{2E25C175-47A3-4BC7-8EFD-372D97A42A64}" dt="2023-03-07T06:52:07.120" v="746" actId="20577"/>
          <ac:spMkLst>
            <pc:docMk/>
            <pc:sldMk cId="3061177336" sldId="385"/>
            <ac:spMk id="6" creationId="{73AE6CBB-40B9-5E99-2250-21041EBB5EC8}"/>
          </ac:spMkLst>
        </pc:spChg>
      </pc:sldChg>
      <pc:sldChg chg="modSp add mod">
        <pc:chgData name="Matthieu De Mari" userId="dfb708c9-d8dc-439f-9a3b-c772bf4a311c" providerId="ADAL" clId="{2E25C175-47A3-4BC7-8EFD-372D97A42A64}" dt="2023-03-07T10:21:04.127" v="5879"/>
        <pc:sldMkLst>
          <pc:docMk/>
          <pc:sldMk cId="1114751945" sldId="386"/>
        </pc:sldMkLst>
        <pc:spChg chg="mod">
          <ac:chgData name="Matthieu De Mari" userId="dfb708c9-d8dc-439f-9a3b-c772bf4a311c" providerId="ADAL" clId="{2E25C175-47A3-4BC7-8EFD-372D97A42A64}" dt="2023-03-07T10:21:04.127" v="5879"/>
          <ac:spMkLst>
            <pc:docMk/>
            <pc:sldMk cId="1114751945" sldId="386"/>
            <ac:spMk id="6" creationId="{73AE6CBB-40B9-5E99-2250-21041EBB5EC8}"/>
          </ac:spMkLst>
        </pc:spChg>
      </pc:sldChg>
      <pc:sldChg chg="modSp add mod">
        <pc:chgData name="Matthieu De Mari" userId="dfb708c9-d8dc-439f-9a3b-c772bf4a311c" providerId="ADAL" clId="{2E25C175-47A3-4BC7-8EFD-372D97A42A64}" dt="2023-03-07T10:21:07.278" v="5880"/>
        <pc:sldMkLst>
          <pc:docMk/>
          <pc:sldMk cId="881014307" sldId="387"/>
        </pc:sldMkLst>
        <pc:spChg chg="mod">
          <ac:chgData name="Matthieu De Mari" userId="dfb708c9-d8dc-439f-9a3b-c772bf4a311c" providerId="ADAL" clId="{2E25C175-47A3-4BC7-8EFD-372D97A42A64}" dt="2023-03-07T10:21:07.278" v="5880"/>
          <ac:spMkLst>
            <pc:docMk/>
            <pc:sldMk cId="881014307" sldId="387"/>
            <ac:spMk id="6" creationId="{73AE6CBB-40B9-5E99-2250-21041EBB5EC8}"/>
          </ac:spMkLst>
        </pc:spChg>
      </pc:sldChg>
      <pc:sldChg chg="addSp delSp modSp new del mod modClrScheme chgLayout">
        <pc:chgData name="Matthieu De Mari" userId="dfb708c9-d8dc-439f-9a3b-c772bf4a311c" providerId="ADAL" clId="{2E25C175-47A3-4BC7-8EFD-372D97A42A64}" dt="2023-03-07T07:39:02.444" v="2518" actId="47"/>
        <pc:sldMkLst>
          <pc:docMk/>
          <pc:sldMk cId="2957584795" sldId="388"/>
        </pc:sldMkLst>
        <pc:spChg chg="mod ord">
          <ac:chgData name="Matthieu De Mari" userId="dfb708c9-d8dc-439f-9a3b-c772bf4a311c" providerId="ADAL" clId="{2E25C175-47A3-4BC7-8EFD-372D97A42A64}" dt="2023-03-07T06:59:32.921" v="967" actId="700"/>
          <ac:spMkLst>
            <pc:docMk/>
            <pc:sldMk cId="2957584795" sldId="388"/>
            <ac:spMk id="2" creationId="{A7F53274-C595-59A6-867F-D9E039814E5B}"/>
          </ac:spMkLst>
        </pc:spChg>
        <pc:spChg chg="mod ord">
          <ac:chgData name="Matthieu De Mari" userId="dfb708c9-d8dc-439f-9a3b-c772bf4a311c" providerId="ADAL" clId="{2E25C175-47A3-4BC7-8EFD-372D97A42A64}" dt="2023-03-07T07:02:26.463" v="1094" actId="113"/>
          <ac:spMkLst>
            <pc:docMk/>
            <pc:sldMk cId="2957584795" sldId="388"/>
            <ac:spMk id="3" creationId="{FBDE9A7F-DDBD-F13F-EF7D-109C4AD3AE06}"/>
          </ac:spMkLst>
        </pc:spChg>
        <pc:spChg chg="add del mod ord">
          <ac:chgData name="Matthieu De Mari" userId="dfb708c9-d8dc-439f-9a3b-c772bf4a311c" providerId="ADAL" clId="{2E25C175-47A3-4BC7-8EFD-372D97A42A64}" dt="2023-03-07T06:59:55.192" v="980" actId="478"/>
          <ac:spMkLst>
            <pc:docMk/>
            <pc:sldMk cId="2957584795" sldId="388"/>
            <ac:spMk id="4" creationId="{16F3444C-FD10-3BA0-F674-2DAAF317B722}"/>
          </ac:spMkLst>
        </pc:spChg>
        <pc:spChg chg="add del">
          <ac:chgData name="Matthieu De Mari" userId="dfb708c9-d8dc-439f-9a3b-c772bf4a311c" providerId="ADAL" clId="{2E25C175-47A3-4BC7-8EFD-372D97A42A64}" dt="2023-03-07T06:59:38.721" v="971"/>
          <ac:spMkLst>
            <pc:docMk/>
            <pc:sldMk cId="2957584795" sldId="388"/>
            <ac:spMk id="5" creationId="{E67165E0-F42D-01F9-F1D0-573A136C427B}"/>
          </ac:spMkLst>
        </pc:spChg>
        <pc:picChg chg="add del mod">
          <ac:chgData name="Matthieu De Mari" userId="dfb708c9-d8dc-439f-9a3b-c772bf4a311c" providerId="ADAL" clId="{2E25C175-47A3-4BC7-8EFD-372D97A42A64}" dt="2023-03-07T07:36:43.097" v="2383" actId="478"/>
          <ac:picMkLst>
            <pc:docMk/>
            <pc:sldMk cId="2957584795" sldId="388"/>
            <ac:picMk id="6" creationId="{79C9FCC9-7AFB-B178-A84F-B5CB2B7FFF71}"/>
          </ac:picMkLst>
        </pc:picChg>
      </pc:sldChg>
      <pc:sldChg chg="addSp delSp modSp new mod">
        <pc:chgData name="Matthieu De Mari" userId="dfb708c9-d8dc-439f-9a3b-c772bf4a311c" providerId="ADAL" clId="{2E25C175-47A3-4BC7-8EFD-372D97A42A64}" dt="2023-03-07T07:36:38.453" v="2381" actId="1076"/>
        <pc:sldMkLst>
          <pc:docMk/>
          <pc:sldMk cId="1359818059" sldId="389"/>
        </pc:sldMkLst>
        <pc:spChg chg="mod">
          <ac:chgData name="Matthieu De Mari" userId="dfb708c9-d8dc-439f-9a3b-c772bf4a311c" providerId="ADAL" clId="{2E25C175-47A3-4BC7-8EFD-372D97A42A64}" dt="2023-03-07T07:04:36.669" v="1113" actId="20577"/>
          <ac:spMkLst>
            <pc:docMk/>
            <pc:sldMk cId="1359818059" sldId="389"/>
            <ac:spMk id="2" creationId="{25CB36B9-A196-040B-7261-711A75E994C4}"/>
          </ac:spMkLst>
        </pc:spChg>
        <pc:spChg chg="add del mod">
          <ac:chgData name="Matthieu De Mari" userId="dfb708c9-d8dc-439f-9a3b-c772bf4a311c" providerId="ADAL" clId="{2E25C175-47A3-4BC7-8EFD-372D97A42A64}" dt="2023-03-07T07:05:56.703" v="1233" actId="5793"/>
          <ac:spMkLst>
            <pc:docMk/>
            <pc:sldMk cId="1359818059" sldId="389"/>
            <ac:spMk id="3" creationId="{AECA0B19-420E-967D-8F91-B81321032811}"/>
          </ac:spMkLst>
        </pc:spChg>
        <pc:spChg chg="add del mod">
          <ac:chgData name="Matthieu De Mari" userId="dfb708c9-d8dc-439f-9a3b-c772bf4a311c" providerId="ADAL" clId="{2E25C175-47A3-4BC7-8EFD-372D97A42A64}" dt="2023-03-07T06:57:17.739" v="862"/>
          <ac:spMkLst>
            <pc:docMk/>
            <pc:sldMk cId="1359818059" sldId="389"/>
            <ac:spMk id="4" creationId="{412DDF38-8EAF-81D5-3B8F-3B3EC056F986}"/>
          </ac:spMkLst>
        </pc:spChg>
        <pc:picChg chg="add del mod">
          <ac:chgData name="Matthieu De Mari" userId="dfb708c9-d8dc-439f-9a3b-c772bf4a311c" providerId="ADAL" clId="{2E25C175-47A3-4BC7-8EFD-372D97A42A64}" dt="2023-03-07T07:36:11.275" v="2377" actId="478"/>
          <ac:picMkLst>
            <pc:docMk/>
            <pc:sldMk cId="1359818059" sldId="389"/>
            <ac:picMk id="6" creationId="{EDBC0D4F-5642-1CBB-4D6F-C3A72811F328}"/>
          </ac:picMkLst>
        </pc:picChg>
        <pc:picChg chg="add mod">
          <ac:chgData name="Matthieu De Mari" userId="dfb708c9-d8dc-439f-9a3b-c772bf4a311c" providerId="ADAL" clId="{2E25C175-47A3-4BC7-8EFD-372D97A42A64}" dt="2023-03-07T07:36:38.453" v="2381" actId="1076"/>
          <ac:picMkLst>
            <pc:docMk/>
            <pc:sldMk cId="1359818059" sldId="389"/>
            <ac:picMk id="8" creationId="{C2DE3CE5-6A05-C043-F1AE-2D0CF60EA72D}"/>
          </ac:picMkLst>
        </pc:picChg>
      </pc:sldChg>
      <pc:sldChg chg="addSp delSp modSp new mod">
        <pc:chgData name="Matthieu De Mari" userId="dfb708c9-d8dc-439f-9a3b-c772bf4a311c" providerId="ADAL" clId="{2E25C175-47A3-4BC7-8EFD-372D97A42A64}" dt="2023-03-07T07:35:30.101" v="2369" actId="1076"/>
        <pc:sldMkLst>
          <pc:docMk/>
          <pc:sldMk cId="1233822438" sldId="390"/>
        </pc:sldMkLst>
        <pc:spChg chg="mod">
          <ac:chgData name="Matthieu De Mari" userId="dfb708c9-d8dc-439f-9a3b-c772bf4a311c" providerId="ADAL" clId="{2E25C175-47A3-4BC7-8EFD-372D97A42A64}" dt="2023-03-07T07:07:20.897" v="1258" actId="20577"/>
          <ac:spMkLst>
            <pc:docMk/>
            <pc:sldMk cId="1233822438" sldId="390"/>
            <ac:spMk id="2" creationId="{B71A42D4-FC60-2CB3-BAEA-75A3589A7A9B}"/>
          </ac:spMkLst>
        </pc:spChg>
        <pc:spChg chg="add del mod">
          <ac:chgData name="Matthieu De Mari" userId="dfb708c9-d8dc-439f-9a3b-c772bf4a311c" providerId="ADAL" clId="{2E25C175-47A3-4BC7-8EFD-372D97A42A64}" dt="2023-03-07T07:08:35.553" v="1328" actId="20577"/>
          <ac:spMkLst>
            <pc:docMk/>
            <pc:sldMk cId="1233822438" sldId="390"/>
            <ac:spMk id="3" creationId="{1C1427F3-0407-37B1-B92A-79735FA65219}"/>
          </ac:spMkLst>
        </pc:spChg>
        <pc:spChg chg="add del mod">
          <ac:chgData name="Matthieu De Mari" userId="dfb708c9-d8dc-439f-9a3b-c772bf4a311c" providerId="ADAL" clId="{2E25C175-47A3-4BC7-8EFD-372D97A42A64}" dt="2023-03-07T06:57:14.049" v="860"/>
          <ac:spMkLst>
            <pc:docMk/>
            <pc:sldMk cId="1233822438" sldId="390"/>
            <ac:spMk id="4" creationId="{817728FD-330D-0492-C82D-E20A5668DAFA}"/>
          </ac:spMkLst>
        </pc:spChg>
        <pc:spChg chg="add del">
          <ac:chgData name="Matthieu De Mari" userId="dfb708c9-d8dc-439f-9a3b-c772bf4a311c" providerId="ADAL" clId="{2E25C175-47A3-4BC7-8EFD-372D97A42A64}" dt="2023-03-07T07:07:57.207" v="1312"/>
          <ac:spMkLst>
            <pc:docMk/>
            <pc:sldMk cId="1233822438" sldId="390"/>
            <ac:spMk id="7" creationId="{4B6B36B5-B6F4-1BB9-E3EF-09E0D5F60CFD}"/>
          </ac:spMkLst>
        </pc:spChg>
        <pc:spChg chg="add del mod">
          <ac:chgData name="Matthieu De Mari" userId="dfb708c9-d8dc-439f-9a3b-c772bf4a311c" providerId="ADAL" clId="{2E25C175-47A3-4BC7-8EFD-372D97A42A64}" dt="2023-03-07T07:10:47.429" v="1371" actId="767"/>
          <ac:spMkLst>
            <pc:docMk/>
            <pc:sldMk cId="1233822438" sldId="390"/>
            <ac:spMk id="10" creationId="{4E9BF0E9-DEDE-6EB5-B057-0446D4D4D209}"/>
          </ac:spMkLst>
        </pc:spChg>
        <pc:spChg chg="add del">
          <ac:chgData name="Matthieu De Mari" userId="dfb708c9-d8dc-439f-9a3b-c772bf4a311c" providerId="ADAL" clId="{2E25C175-47A3-4BC7-8EFD-372D97A42A64}" dt="2023-03-07T07:09:16.709" v="1336"/>
          <ac:spMkLst>
            <pc:docMk/>
            <pc:sldMk cId="1233822438" sldId="390"/>
            <ac:spMk id="11" creationId="{30D46DB4-EE2E-1814-068C-123BDDC2C3D0}"/>
          </ac:spMkLst>
        </pc:spChg>
        <pc:picChg chg="add del mod">
          <ac:chgData name="Matthieu De Mari" userId="dfb708c9-d8dc-439f-9a3b-c772bf4a311c" providerId="ADAL" clId="{2E25C175-47A3-4BC7-8EFD-372D97A42A64}" dt="2023-03-07T07:35:26.449" v="2367" actId="478"/>
          <ac:picMkLst>
            <pc:docMk/>
            <pc:sldMk cId="1233822438" sldId="390"/>
            <ac:picMk id="6" creationId="{8F87169B-EC07-EA03-0D39-78DB9815DFD7}"/>
          </ac:picMkLst>
        </pc:picChg>
        <pc:picChg chg="add del mod">
          <ac:chgData name="Matthieu De Mari" userId="dfb708c9-d8dc-439f-9a3b-c772bf4a311c" providerId="ADAL" clId="{2E25C175-47A3-4BC7-8EFD-372D97A42A64}" dt="2023-03-07T07:10:48.800" v="1375" actId="22"/>
          <ac:picMkLst>
            <pc:docMk/>
            <pc:sldMk cId="1233822438" sldId="390"/>
            <ac:picMk id="9" creationId="{275F8807-8FC1-7254-1B3D-2B2E5F13CF8E}"/>
          </ac:picMkLst>
        </pc:picChg>
        <pc:picChg chg="add mod">
          <ac:chgData name="Matthieu De Mari" userId="dfb708c9-d8dc-439f-9a3b-c772bf4a311c" providerId="ADAL" clId="{2E25C175-47A3-4BC7-8EFD-372D97A42A64}" dt="2023-03-07T07:35:30.101" v="2369" actId="1076"/>
          <ac:picMkLst>
            <pc:docMk/>
            <pc:sldMk cId="1233822438" sldId="390"/>
            <ac:picMk id="13" creationId="{BD0862EF-548D-C585-18E2-8A381E68D1AE}"/>
          </ac:picMkLst>
        </pc:picChg>
      </pc:sldChg>
      <pc:sldChg chg="addSp delSp modSp add mod ord modClrScheme chgLayout">
        <pc:chgData name="Matthieu De Mari" userId="dfb708c9-d8dc-439f-9a3b-c772bf4a311c" providerId="ADAL" clId="{2E25C175-47A3-4BC7-8EFD-372D97A42A64}" dt="2023-03-07T07:38:39.051" v="2509" actId="1036"/>
        <pc:sldMkLst>
          <pc:docMk/>
          <pc:sldMk cId="2406012581" sldId="391"/>
        </pc:sldMkLst>
        <pc:spChg chg="mod ord">
          <ac:chgData name="Matthieu De Mari" userId="dfb708c9-d8dc-439f-9a3b-c772bf4a311c" providerId="ADAL" clId="{2E25C175-47A3-4BC7-8EFD-372D97A42A64}" dt="2023-03-07T07:38:29.627" v="2497" actId="700"/>
          <ac:spMkLst>
            <pc:docMk/>
            <pc:sldMk cId="2406012581" sldId="391"/>
            <ac:spMk id="2" creationId="{A7F53274-C595-59A6-867F-D9E039814E5B}"/>
          </ac:spMkLst>
        </pc:spChg>
        <pc:spChg chg="mod ord">
          <ac:chgData name="Matthieu De Mari" userId="dfb708c9-d8dc-439f-9a3b-c772bf4a311c" providerId="ADAL" clId="{2E25C175-47A3-4BC7-8EFD-372D97A42A64}" dt="2023-03-07T07:38:29.627" v="2497" actId="700"/>
          <ac:spMkLst>
            <pc:docMk/>
            <pc:sldMk cId="2406012581" sldId="391"/>
            <ac:spMk id="3" creationId="{FBDE9A7F-DDBD-F13F-EF7D-109C4AD3AE06}"/>
          </ac:spMkLst>
        </pc:spChg>
        <pc:spChg chg="del">
          <ac:chgData name="Matthieu De Mari" userId="dfb708c9-d8dc-439f-9a3b-c772bf4a311c" providerId="ADAL" clId="{2E25C175-47A3-4BC7-8EFD-372D97A42A64}" dt="2023-03-07T06:59:56.993" v="981" actId="478"/>
          <ac:spMkLst>
            <pc:docMk/>
            <pc:sldMk cId="2406012581" sldId="391"/>
            <ac:spMk id="4" creationId="{16F3444C-FD10-3BA0-F674-2DAAF317B722}"/>
          </ac:spMkLst>
        </pc:spChg>
        <pc:picChg chg="add del mod">
          <ac:chgData name="Matthieu De Mari" userId="dfb708c9-d8dc-439f-9a3b-c772bf4a311c" providerId="ADAL" clId="{2E25C175-47A3-4BC7-8EFD-372D97A42A64}" dt="2023-03-07T07:36:41.851" v="2382" actId="478"/>
          <ac:picMkLst>
            <pc:docMk/>
            <pc:sldMk cId="2406012581" sldId="391"/>
            <ac:picMk id="6" creationId="{D34656A6-7043-E9E0-58D6-7D2E5F5A28D8}"/>
          </ac:picMkLst>
        </pc:picChg>
        <pc:picChg chg="add del mod">
          <ac:chgData name="Matthieu De Mari" userId="dfb708c9-d8dc-439f-9a3b-c772bf4a311c" providerId="ADAL" clId="{2E25C175-47A3-4BC7-8EFD-372D97A42A64}" dt="2023-03-07T07:38:14.031" v="2493" actId="478"/>
          <ac:picMkLst>
            <pc:docMk/>
            <pc:sldMk cId="2406012581" sldId="391"/>
            <ac:picMk id="8" creationId="{086CCB59-2ECB-C31E-2C88-D1FEF0C2A14D}"/>
          </ac:picMkLst>
        </pc:picChg>
        <pc:picChg chg="add mod">
          <ac:chgData name="Matthieu De Mari" userId="dfb708c9-d8dc-439f-9a3b-c772bf4a311c" providerId="ADAL" clId="{2E25C175-47A3-4BC7-8EFD-372D97A42A64}" dt="2023-03-07T07:38:39.051" v="2509" actId="1036"/>
          <ac:picMkLst>
            <pc:docMk/>
            <pc:sldMk cId="2406012581" sldId="391"/>
            <ac:picMk id="9" creationId="{B4E956A0-3DEA-52F4-84C4-4EAC6658DDF1}"/>
          </ac:picMkLst>
        </pc:picChg>
      </pc:sldChg>
      <pc:sldChg chg="addSp delSp modSp add mod">
        <pc:chgData name="Matthieu De Mari" userId="dfb708c9-d8dc-439f-9a3b-c772bf4a311c" providerId="ADAL" clId="{2E25C175-47A3-4BC7-8EFD-372D97A42A64}" dt="2023-03-07T07:35:59.217" v="2376" actId="14100"/>
        <pc:sldMkLst>
          <pc:docMk/>
          <pc:sldMk cId="1269624659" sldId="392"/>
        </pc:sldMkLst>
        <pc:spChg chg="mod">
          <ac:chgData name="Matthieu De Mari" userId="dfb708c9-d8dc-439f-9a3b-c772bf4a311c" providerId="ADAL" clId="{2E25C175-47A3-4BC7-8EFD-372D97A42A64}" dt="2023-03-07T07:35:59.217" v="2376" actId="14100"/>
          <ac:spMkLst>
            <pc:docMk/>
            <pc:sldMk cId="1269624659" sldId="392"/>
            <ac:spMk id="10" creationId="{4E9BF0E9-DEDE-6EB5-B057-0446D4D4D209}"/>
          </ac:spMkLst>
        </pc:spChg>
        <pc:picChg chg="add mod">
          <ac:chgData name="Matthieu De Mari" userId="dfb708c9-d8dc-439f-9a3b-c772bf4a311c" providerId="ADAL" clId="{2E25C175-47A3-4BC7-8EFD-372D97A42A64}" dt="2023-03-07T07:35:53.024" v="2373" actId="1076"/>
          <ac:picMkLst>
            <pc:docMk/>
            <pc:sldMk cId="1269624659" sldId="392"/>
            <ac:picMk id="5" creationId="{9172BB7E-F9EA-B054-232A-2914E1B2EBF0}"/>
          </ac:picMkLst>
        </pc:picChg>
        <pc:picChg chg="del">
          <ac:chgData name="Matthieu De Mari" userId="dfb708c9-d8dc-439f-9a3b-c772bf4a311c" providerId="ADAL" clId="{2E25C175-47A3-4BC7-8EFD-372D97A42A64}" dt="2023-03-07T07:35:47.243" v="2370" actId="478"/>
          <ac:picMkLst>
            <pc:docMk/>
            <pc:sldMk cId="1269624659" sldId="392"/>
            <ac:picMk id="9" creationId="{275F8807-8FC1-7254-1B3D-2B2E5F13CF8E}"/>
          </ac:picMkLst>
        </pc:picChg>
      </pc:sldChg>
      <pc:sldChg chg="modSp new mod">
        <pc:chgData name="Matthieu De Mari" userId="dfb708c9-d8dc-439f-9a3b-c772bf4a311c" providerId="ADAL" clId="{2E25C175-47A3-4BC7-8EFD-372D97A42A64}" dt="2023-03-07T07:45:56.776" v="2772" actId="20577"/>
        <pc:sldMkLst>
          <pc:docMk/>
          <pc:sldMk cId="1060213588" sldId="393"/>
        </pc:sldMkLst>
        <pc:spChg chg="mod">
          <ac:chgData name="Matthieu De Mari" userId="dfb708c9-d8dc-439f-9a3b-c772bf4a311c" providerId="ADAL" clId="{2E25C175-47A3-4BC7-8EFD-372D97A42A64}" dt="2023-03-07T07:20:35.084" v="1956" actId="20577"/>
          <ac:spMkLst>
            <pc:docMk/>
            <pc:sldMk cId="1060213588" sldId="393"/>
            <ac:spMk id="2" creationId="{5CCB16A8-77FB-83A2-DD3F-F56410FBE591}"/>
          </ac:spMkLst>
        </pc:spChg>
        <pc:spChg chg="mod">
          <ac:chgData name="Matthieu De Mari" userId="dfb708c9-d8dc-439f-9a3b-c772bf4a311c" providerId="ADAL" clId="{2E25C175-47A3-4BC7-8EFD-372D97A42A64}" dt="2023-03-07T07:45:56.776" v="2772" actId="20577"/>
          <ac:spMkLst>
            <pc:docMk/>
            <pc:sldMk cId="1060213588" sldId="393"/>
            <ac:spMk id="3" creationId="{900B7324-B540-3767-63C5-15C5025183F5}"/>
          </ac:spMkLst>
        </pc:spChg>
      </pc:sldChg>
      <pc:sldChg chg="addSp delSp modSp add mod modClrScheme chgLayout">
        <pc:chgData name="Matthieu De Mari" userId="dfb708c9-d8dc-439f-9a3b-c772bf4a311c" providerId="ADAL" clId="{2E25C175-47A3-4BC7-8EFD-372D97A42A64}" dt="2023-03-07T07:34:46.250" v="2362" actId="1076"/>
        <pc:sldMkLst>
          <pc:docMk/>
          <pc:sldMk cId="1215328976" sldId="394"/>
        </pc:sldMkLst>
        <pc:spChg chg="mod ord">
          <ac:chgData name="Matthieu De Mari" userId="dfb708c9-d8dc-439f-9a3b-c772bf4a311c" providerId="ADAL" clId="{2E25C175-47A3-4BC7-8EFD-372D97A42A64}" dt="2023-03-07T07:24:43.736" v="2207" actId="700"/>
          <ac:spMkLst>
            <pc:docMk/>
            <pc:sldMk cId="1215328976" sldId="394"/>
            <ac:spMk id="2" creationId="{5CCB16A8-77FB-83A2-DD3F-F56410FBE591}"/>
          </ac:spMkLst>
        </pc:spChg>
        <pc:spChg chg="mod ord">
          <ac:chgData name="Matthieu De Mari" userId="dfb708c9-d8dc-439f-9a3b-c772bf4a311c" providerId="ADAL" clId="{2E25C175-47A3-4BC7-8EFD-372D97A42A64}" dt="2023-03-07T07:25:06.025" v="2220" actId="14100"/>
          <ac:spMkLst>
            <pc:docMk/>
            <pc:sldMk cId="1215328976" sldId="394"/>
            <ac:spMk id="3" creationId="{900B7324-B540-3767-63C5-15C5025183F5}"/>
          </ac:spMkLst>
        </pc:spChg>
        <pc:spChg chg="add mod ord">
          <ac:chgData name="Matthieu De Mari" userId="dfb708c9-d8dc-439f-9a3b-c772bf4a311c" providerId="ADAL" clId="{2E25C175-47A3-4BC7-8EFD-372D97A42A64}" dt="2023-03-07T07:25:09.073" v="2221" actId="14100"/>
          <ac:spMkLst>
            <pc:docMk/>
            <pc:sldMk cId="1215328976" sldId="394"/>
            <ac:spMk id="8" creationId="{C7437BBC-8797-B9CD-ECD3-F2F387370756}"/>
          </ac:spMkLst>
        </pc:spChg>
        <pc:picChg chg="add del mod">
          <ac:chgData name="Matthieu De Mari" userId="dfb708c9-d8dc-439f-9a3b-c772bf4a311c" providerId="ADAL" clId="{2E25C175-47A3-4BC7-8EFD-372D97A42A64}" dt="2023-03-07T07:34:07.330" v="2354" actId="478"/>
          <ac:picMkLst>
            <pc:docMk/>
            <pc:sldMk cId="1215328976" sldId="394"/>
            <ac:picMk id="5" creationId="{2C1DD82D-FE6D-2A03-50C6-B3650434DEEA}"/>
          </ac:picMkLst>
        </pc:picChg>
        <pc:picChg chg="add del mod">
          <ac:chgData name="Matthieu De Mari" userId="dfb708c9-d8dc-439f-9a3b-c772bf4a311c" providerId="ADAL" clId="{2E25C175-47A3-4BC7-8EFD-372D97A42A64}" dt="2023-03-07T07:34:07.586" v="2355" actId="478"/>
          <ac:picMkLst>
            <pc:docMk/>
            <pc:sldMk cId="1215328976" sldId="394"/>
            <ac:picMk id="7" creationId="{0E557E02-D579-9E97-7320-E7E98F8FAEB7}"/>
          </ac:picMkLst>
        </pc:picChg>
        <pc:picChg chg="add mod">
          <ac:chgData name="Matthieu De Mari" userId="dfb708c9-d8dc-439f-9a3b-c772bf4a311c" providerId="ADAL" clId="{2E25C175-47A3-4BC7-8EFD-372D97A42A64}" dt="2023-03-07T07:34:44.636" v="2361" actId="1076"/>
          <ac:picMkLst>
            <pc:docMk/>
            <pc:sldMk cId="1215328976" sldId="394"/>
            <ac:picMk id="10" creationId="{07C6C646-DC67-4AB1-AFDA-B4DBE2C02DCE}"/>
          </ac:picMkLst>
        </pc:picChg>
        <pc:picChg chg="add mod">
          <ac:chgData name="Matthieu De Mari" userId="dfb708c9-d8dc-439f-9a3b-c772bf4a311c" providerId="ADAL" clId="{2E25C175-47A3-4BC7-8EFD-372D97A42A64}" dt="2023-03-07T07:34:46.250" v="2362" actId="1076"/>
          <ac:picMkLst>
            <pc:docMk/>
            <pc:sldMk cId="1215328976" sldId="394"/>
            <ac:picMk id="12" creationId="{AC403C7A-6971-2BDB-E0BB-7A61A07B0FD6}"/>
          </ac:picMkLst>
        </pc:picChg>
      </pc:sldChg>
      <pc:sldChg chg="addSp delSp modSp new mod modClrScheme chgLayout">
        <pc:chgData name="Matthieu De Mari" userId="dfb708c9-d8dc-439f-9a3b-c772bf4a311c" providerId="ADAL" clId="{2E25C175-47A3-4BC7-8EFD-372D97A42A64}" dt="2023-03-07T07:28:47.793" v="2301" actId="20577"/>
        <pc:sldMkLst>
          <pc:docMk/>
          <pc:sldMk cId="3544056403" sldId="395"/>
        </pc:sldMkLst>
        <pc:spChg chg="del mod ord">
          <ac:chgData name="Matthieu De Mari" userId="dfb708c9-d8dc-439f-9a3b-c772bf4a311c" providerId="ADAL" clId="{2E25C175-47A3-4BC7-8EFD-372D97A42A64}" dt="2023-03-07T07:27:01.675" v="2223" actId="700"/>
          <ac:spMkLst>
            <pc:docMk/>
            <pc:sldMk cId="3544056403" sldId="395"/>
            <ac:spMk id="2" creationId="{B0FB1BFA-DCB3-1354-9517-81102628B7DB}"/>
          </ac:spMkLst>
        </pc:spChg>
        <pc:spChg chg="del mod ord">
          <ac:chgData name="Matthieu De Mari" userId="dfb708c9-d8dc-439f-9a3b-c772bf4a311c" providerId="ADAL" clId="{2E25C175-47A3-4BC7-8EFD-372D97A42A64}" dt="2023-03-07T07:27:01.675" v="2223" actId="700"/>
          <ac:spMkLst>
            <pc:docMk/>
            <pc:sldMk cId="3544056403" sldId="395"/>
            <ac:spMk id="3" creationId="{7DDB8C30-FBA5-48F4-ABE4-10721D974517}"/>
          </ac:spMkLst>
        </pc:spChg>
        <pc:spChg chg="del">
          <ac:chgData name="Matthieu De Mari" userId="dfb708c9-d8dc-439f-9a3b-c772bf4a311c" providerId="ADAL" clId="{2E25C175-47A3-4BC7-8EFD-372D97A42A64}" dt="2023-03-07T07:27:01.675" v="2223" actId="700"/>
          <ac:spMkLst>
            <pc:docMk/>
            <pc:sldMk cId="3544056403" sldId="395"/>
            <ac:spMk id="4" creationId="{9C0050DA-EDEE-2782-ADF2-715703133AAF}"/>
          </ac:spMkLst>
        </pc:spChg>
        <pc:spChg chg="add mod ord">
          <ac:chgData name="Matthieu De Mari" userId="dfb708c9-d8dc-439f-9a3b-c772bf4a311c" providerId="ADAL" clId="{2E25C175-47A3-4BC7-8EFD-372D97A42A64}" dt="2023-03-07T07:28:41.223" v="2297" actId="20577"/>
          <ac:spMkLst>
            <pc:docMk/>
            <pc:sldMk cId="3544056403" sldId="395"/>
            <ac:spMk id="5" creationId="{CDCC8ACE-D08A-BD83-4761-0125398F5528}"/>
          </ac:spMkLst>
        </pc:spChg>
        <pc:spChg chg="add mod ord">
          <ac:chgData name="Matthieu De Mari" userId="dfb708c9-d8dc-439f-9a3b-c772bf4a311c" providerId="ADAL" clId="{2E25C175-47A3-4BC7-8EFD-372D97A42A64}" dt="2023-03-07T07:28:47.793" v="2301" actId="20577"/>
          <ac:spMkLst>
            <pc:docMk/>
            <pc:sldMk cId="3544056403" sldId="395"/>
            <ac:spMk id="6" creationId="{3AF909AF-E2DD-B225-14F2-A009EAC96834}"/>
          </ac:spMkLst>
        </pc:spChg>
      </pc:sldChg>
      <pc:sldChg chg="addSp delSp modSp add del mod">
        <pc:chgData name="Matthieu De Mari" userId="dfb708c9-d8dc-439f-9a3b-c772bf4a311c" providerId="ADAL" clId="{2E25C175-47A3-4BC7-8EFD-372D97A42A64}" dt="2023-03-07T07:33:16.168" v="2350" actId="47"/>
        <pc:sldMkLst>
          <pc:docMk/>
          <pc:sldMk cId="1465774430" sldId="396"/>
        </pc:sldMkLst>
        <pc:spChg chg="mod">
          <ac:chgData name="Matthieu De Mari" userId="dfb708c9-d8dc-439f-9a3b-c772bf4a311c" providerId="ADAL" clId="{2E25C175-47A3-4BC7-8EFD-372D97A42A64}" dt="2023-03-07T07:28:59.203" v="2308" actId="20577"/>
          <ac:spMkLst>
            <pc:docMk/>
            <pc:sldMk cId="1465774430" sldId="396"/>
            <ac:spMk id="8" creationId="{C7437BBC-8797-B9CD-ECD3-F2F387370756}"/>
          </ac:spMkLst>
        </pc:spChg>
        <pc:picChg chg="del">
          <ac:chgData name="Matthieu De Mari" userId="dfb708c9-d8dc-439f-9a3b-c772bf4a311c" providerId="ADAL" clId="{2E25C175-47A3-4BC7-8EFD-372D97A42A64}" dt="2023-03-07T07:28:54.407" v="2303" actId="478"/>
          <ac:picMkLst>
            <pc:docMk/>
            <pc:sldMk cId="1465774430" sldId="396"/>
            <ac:picMk id="5" creationId="{2C1DD82D-FE6D-2A03-50C6-B3650434DEEA}"/>
          </ac:picMkLst>
        </pc:picChg>
        <pc:picChg chg="add mod">
          <ac:chgData name="Matthieu De Mari" userId="dfb708c9-d8dc-439f-9a3b-c772bf4a311c" providerId="ADAL" clId="{2E25C175-47A3-4BC7-8EFD-372D97A42A64}" dt="2023-03-07T07:29:15.936" v="2311" actId="14100"/>
          <ac:picMkLst>
            <pc:docMk/>
            <pc:sldMk cId="1465774430" sldId="396"/>
            <ac:picMk id="6" creationId="{A4D96B43-F1A5-6E4B-05EB-876DB9C19613}"/>
          </ac:picMkLst>
        </pc:picChg>
        <pc:picChg chg="del">
          <ac:chgData name="Matthieu De Mari" userId="dfb708c9-d8dc-439f-9a3b-c772bf4a311c" providerId="ADAL" clId="{2E25C175-47A3-4BC7-8EFD-372D97A42A64}" dt="2023-03-07T07:28:54.906" v="2304" actId="478"/>
          <ac:picMkLst>
            <pc:docMk/>
            <pc:sldMk cId="1465774430" sldId="396"/>
            <ac:picMk id="7" creationId="{0E557E02-D579-9E97-7320-E7E98F8FAEB7}"/>
          </ac:picMkLst>
        </pc:picChg>
      </pc:sldChg>
      <pc:sldChg chg="addSp delSp modSp add mod">
        <pc:chgData name="Matthieu De Mari" userId="dfb708c9-d8dc-439f-9a3b-c772bf4a311c" providerId="ADAL" clId="{2E25C175-47A3-4BC7-8EFD-372D97A42A64}" dt="2023-03-07T07:44:01.388" v="2686" actId="20577"/>
        <pc:sldMkLst>
          <pc:docMk/>
          <pc:sldMk cId="511100047" sldId="397"/>
        </pc:sldMkLst>
        <pc:spChg chg="mod">
          <ac:chgData name="Matthieu De Mari" userId="dfb708c9-d8dc-439f-9a3b-c772bf4a311c" providerId="ADAL" clId="{2E25C175-47A3-4BC7-8EFD-372D97A42A64}" dt="2023-03-07T07:44:01.388" v="2686" actId="20577"/>
          <ac:spMkLst>
            <pc:docMk/>
            <pc:sldMk cId="511100047" sldId="397"/>
            <ac:spMk id="2" creationId="{5CCB16A8-77FB-83A2-DD3F-F56410FBE591}"/>
          </ac:spMkLst>
        </pc:spChg>
        <pc:spChg chg="mod">
          <ac:chgData name="Matthieu De Mari" userId="dfb708c9-d8dc-439f-9a3b-c772bf4a311c" providerId="ADAL" clId="{2E25C175-47A3-4BC7-8EFD-372D97A42A64}" dt="2023-03-07T07:33:03.755" v="2346" actId="20577"/>
          <ac:spMkLst>
            <pc:docMk/>
            <pc:sldMk cId="511100047" sldId="397"/>
            <ac:spMk id="3" creationId="{900B7324-B540-3767-63C5-15C5025183F5}"/>
          </ac:spMkLst>
        </pc:spChg>
        <pc:spChg chg="del mod">
          <ac:chgData name="Matthieu De Mari" userId="dfb708c9-d8dc-439f-9a3b-c772bf4a311c" providerId="ADAL" clId="{2E25C175-47A3-4BC7-8EFD-372D97A42A64}" dt="2023-03-07T07:33:06.701" v="2347" actId="478"/>
          <ac:spMkLst>
            <pc:docMk/>
            <pc:sldMk cId="511100047" sldId="397"/>
            <ac:spMk id="8" creationId="{C7437BBC-8797-B9CD-ECD3-F2F387370756}"/>
          </ac:spMkLst>
        </pc:spChg>
        <pc:picChg chg="add mod">
          <ac:chgData name="Matthieu De Mari" userId="dfb708c9-d8dc-439f-9a3b-c772bf4a311c" providerId="ADAL" clId="{2E25C175-47A3-4BC7-8EFD-372D97A42A64}" dt="2023-03-07T07:32:39.896" v="2314" actId="1076"/>
          <ac:picMkLst>
            <pc:docMk/>
            <pc:sldMk cId="511100047" sldId="397"/>
            <ac:picMk id="5" creationId="{E83B4131-D336-D3B1-66C2-F761917C4A2A}"/>
          </ac:picMkLst>
        </pc:picChg>
        <pc:picChg chg="del mod">
          <ac:chgData name="Matthieu De Mari" userId="dfb708c9-d8dc-439f-9a3b-c772bf4a311c" providerId="ADAL" clId="{2E25C175-47A3-4BC7-8EFD-372D97A42A64}" dt="2023-03-07T07:33:12.079" v="2349" actId="478"/>
          <ac:picMkLst>
            <pc:docMk/>
            <pc:sldMk cId="511100047" sldId="397"/>
            <ac:picMk id="6" creationId="{A4D96B43-F1A5-6E4B-05EB-876DB9C19613}"/>
          </ac:picMkLst>
        </pc:picChg>
        <pc:picChg chg="add mod">
          <ac:chgData name="Matthieu De Mari" userId="dfb708c9-d8dc-439f-9a3b-c772bf4a311c" providerId="ADAL" clId="{2E25C175-47A3-4BC7-8EFD-372D97A42A64}" dt="2023-03-07T07:34:01.263" v="2353" actId="14100"/>
          <ac:picMkLst>
            <pc:docMk/>
            <pc:sldMk cId="511100047" sldId="397"/>
            <ac:picMk id="9" creationId="{2EB294A0-EB6D-13E4-9D25-3E2491032776}"/>
          </ac:picMkLst>
        </pc:picChg>
      </pc:sldChg>
      <pc:sldChg chg="addSp delSp modSp add mod ord modClrScheme chgLayout">
        <pc:chgData name="Matthieu De Mari" userId="dfb708c9-d8dc-439f-9a3b-c772bf4a311c" providerId="ADAL" clId="{2E25C175-47A3-4BC7-8EFD-372D97A42A64}" dt="2023-03-07T07:48:10.066" v="2811" actId="20577"/>
        <pc:sldMkLst>
          <pc:docMk/>
          <pc:sldMk cId="2174133860" sldId="398"/>
        </pc:sldMkLst>
        <pc:spChg chg="mod ord">
          <ac:chgData name="Matthieu De Mari" userId="dfb708c9-d8dc-439f-9a3b-c772bf4a311c" providerId="ADAL" clId="{2E25C175-47A3-4BC7-8EFD-372D97A42A64}" dt="2023-03-07T07:38:48.785" v="2515" actId="700"/>
          <ac:spMkLst>
            <pc:docMk/>
            <pc:sldMk cId="2174133860" sldId="398"/>
            <ac:spMk id="2" creationId="{A7F53274-C595-59A6-867F-D9E039814E5B}"/>
          </ac:spMkLst>
        </pc:spChg>
        <pc:spChg chg="mod ord">
          <ac:chgData name="Matthieu De Mari" userId="dfb708c9-d8dc-439f-9a3b-c772bf4a311c" providerId="ADAL" clId="{2E25C175-47A3-4BC7-8EFD-372D97A42A64}" dt="2023-03-07T07:48:10.066" v="2811" actId="20577"/>
          <ac:spMkLst>
            <pc:docMk/>
            <pc:sldMk cId="2174133860" sldId="398"/>
            <ac:spMk id="3" creationId="{FBDE9A7F-DDBD-F13F-EF7D-109C4AD3AE06}"/>
          </ac:spMkLst>
        </pc:spChg>
        <pc:picChg chg="add del mod">
          <ac:chgData name="Matthieu De Mari" userId="dfb708c9-d8dc-439f-9a3b-c772bf4a311c" providerId="ADAL" clId="{2E25C175-47A3-4BC7-8EFD-372D97A42A64}" dt="2023-03-07T07:38:43.326" v="2512" actId="478"/>
          <ac:picMkLst>
            <pc:docMk/>
            <pc:sldMk cId="2174133860" sldId="398"/>
            <ac:picMk id="4" creationId="{88AD7003-CAA5-05A0-845F-DF0A3B1F2AC3}"/>
          </ac:picMkLst>
        </pc:picChg>
        <pc:picChg chg="add mod">
          <ac:chgData name="Matthieu De Mari" userId="dfb708c9-d8dc-439f-9a3b-c772bf4a311c" providerId="ADAL" clId="{2E25C175-47A3-4BC7-8EFD-372D97A42A64}" dt="2023-03-07T07:38:43.580" v="2513"/>
          <ac:picMkLst>
            <pc:docMk/>
            <pc:sldMk cId="2174133860" sldId="398"/>
            <ac:picMk id="5" creationId="{02D1D553-DCD2-9EB7-EBA8-301203286979}"/>
          </ac:picMkLst>
        </pc:picChg>
      </pc:sldChg>
      <pc:sldChg chg="addSp delSp modSp add mod ord modClrScheme chgLayout">
        <pc:chgData name="Matthieu De Mari" userId="dfb708c9-d8dc-439f-9a3b-c772bf4a311c" providerId="ADAL" clId="{2E25C175-47A3-4BC7-8EFD-372D97A42A64}" dt="2023-03-07T07:38:53.195" v="2516" actId="700"/>
        <pc:sldMkLst>
          <pc:docMk/>
          <pc:sldMk cId="1114255243" sldId="399"/>
        </pc:sldMkLst>
        <pc:spChg chg="mod ord">
          <ac:chgData name="Matthieu De Mari" userId="dfb708c9-d8dc-439f-9a3b-c772bf4a311c" providerId="ADAL" clId="{2E25C175-47A3-4BC7-8EFD-372D97A42A64}" dt="2023-03-07T07:38:53.195" v="2516" actId="700"/>
          <ac:spMkLst>
            <pc:docMk/>
            <pc:sldMk cId="1114255243" sldId="399"/>
            <ac:spMk id="2" creationId="{A7F53274-C595-59A6-867F-D9E039814E5B}"/>
          </ac:spMkLst>
        </pc:spChg>
        <pc:spChg chg="mod ord">
          <ac:chgData name="Matthieu De Mari" userId="dfb708c9-d8dc-439f-9a3b-c772bf4a311c" providerId="ADAL" clId="{2E25C175-47A3-4BC7-8EFD-372D97A42A64}" dt="2023-03-07T07:38:53.195" v="2516" actId="700"/>
          <ac:spMkLst>
            <pc:docMk/>
            <pc:sldMk cId="1114255243" sldId="399"/>
            <ac:spMk id="3" creationId="{FBDE9A7F-DDBD-F13F-EF7D-109C4AD3AE06}"/>
          </ac:spMkLst>
        </pc:spChg>
        <pc:picChg chg="del">
          <ac:chgData name="Matthieu De Mari" userId="dfb708c9-d8dc-439f-9a3b-c772bf4a311c" providerId="ADAL" clId="{2E25C175-47A3-4BC7-8EFD-372D97A42A64}" dt="2023-03-07T07:38:41.255" v="2510" actId="478"/>
          <ac:picMkLst>
            <pc:docMk/>
            <pc:sldMk cId="1114255243" sldId="399"/>
            <ac:picMk id="4" creationId="{88AD7003-CAA5-05A0-845F-DF0A3B1F2AC3}"/>
          </ac:picMkLst>
        </pc:picChg>
        <pc:picChg chg="add mod">
          <ac:chgData name="Matthieu De Mari" userId="dfb708c9-d8dc-439f-9a3b-c772bf4a311c" providerId="ADAL" clId="{2E25C175-47A3-4BC7-8EFD-372D97A42A64}" dt="2023-03-07T07:38:41.508" v="2511"/>
          <ac:picMkLst>
            <pc:docMk/>
            <pc:sldMk cId="1114255243" sldId="399"/>
            <ac:picMk id="5" creationId="{8AC66805-1343-D805-1FDC-0D0BCA38A8E6}"/>
          </ac:picMkLst>
        </pc:picChg>
      </pc:sldChg>
      <pc:sldChg chg="add">
        <pc:chgData name="Matthieu De Mari" userId="dfb708c9-d8dc-439f-9a3b-c772bf4a311c" providerId="ADAL" clId="{2E25C175-47A3-4BC7-8EFD-372D97A42A64}" dt="2023-03-07T07:39:00.501" v="2517"/>
        <pc:sldMkLst>
          <pc:docMk/>
          <pc:sldMk cId="3412258979" sldId="400"/>
        </pc:sldMkLst>
      </pc:sldChg>
      <pc:sldChg chg="addSp delSp modSp new mod modClrScheme chgLayout">
        <pc:chgData name="Matthieu De Mari" userId="dfb708c9-d8dc-439f-9a3b-c772bf4a311c" providerId="ADAL" clId="{2E25C175-47A3-4BC7-8EFD-372D97A42A64}" dt="2023-03-07T07:44:19.570" v="2733" actId="20577"/>
        <pc:sldMkLst>
          <pc:docMk/>
          <pc:sldMk cId="2615177350" sldId="401"/>
        </pc:sldMkLst>
        <pc:spChg chg="mod ord">
          <ac:chgData name="Matthieu De Mari" userId="dfb708c9-d8dc-439f-9a3b-c772bf4a311c" providerId="ADAL" clId="{2E25C175-47A3-4BC7-8EFD-372D97A42A64}" dt="2023-03-07T07:44:19.570" v="2733" actId="20577"/>
          <ac:spMkLst>
            <pc:docMk/>
            <pc:sldMk cId="2615177350" sldId="401"/>
            <ac:spMk id="2" creationId="{634E72EF-99E2-2CED-D710-D8FAFB49D99F}"/>
          </ac:spMkLst>
        </pc:spChg>
        <pc:spChg chg="del mod ord">
          <ac:chgData name="Matthieu De Mari" userId="dfb708c9-d8dc-439f-9a3b-c772bf4a311c" providerId="ADAL" clId="{2E25C175-47A3-4BC7-8EFD-372D97A42A64}" dt="2023-03-07T07:39:29.073" v="2522" actId="700"/>
          <ac:spMkLst>
            <pc:docMk/>
            <pc:sldMk cId="2615177350" sldId="401"/>
            <ac:spMk id="3" creationId="{CE6ADEFB-2B4A-BDEC-3A19-9CBC99AFEA7D}"/>
          </ac:spMkLst>
        </pc:spChg>
        <pc:spChg chg="del">
          <ac:chgData name="Matthieu De Mari" userId="dfb708c9-d8dc-439f-9a3b-c772bf4a311c" providerId="ADAL" clId="{2E25C175-47A3-4BC7-8EFD-372D97A42A64}" dt="2023-03-07T07:39:29.073" v="2522" actId="700"/>
          <ac:spMkLst>
            <pc:docMk/>
            <pc:sldMk cId="2615177350" sldId="401"/>
            <ac:spMk id="4" creationId="{4A1C516B-BECB-33E3-D84E-5798C1327949}"/>
          </ac:spMkLst>
        </pc:spChg>
        <pc:spChg chg="add mod ord">
          <ac:chgData name="Matthieu De Mari" userId="dfb708c9-d8dc-439f-9a3b-c772bf4a311c" providerId="ADAL" clId="{2E25C175-47A3-4BC7-8EFD-372D97A42A64}" dt="2023-03-07T07:43:18.368" v="2666" actId="20577"/>
          <ac:spMkLst>
            <pc:docMk/>
            <pc:sldMk cId="2615177350" sldId="401"/>
            <ac:spMk id="5" creationId="{46B045AA-20DC-45C4-7A61-20E4E978C5B2}"/>
          </ac:spMkLst>
        </pc:spChg>
      </pc:sldChg>
      <pc:sldChg chg="addSp delSp modSp add mod ord modClrScheme chgLayout">
        <pc:chgData name="Matthieu De Mari" userId="dfb708c9-d8dc-439f-9a3b-c772bf4a311c" providerId="ADAL" clId="{2E25C175-47A3-4BC7-8EFD-372D97A42A64}" dt="2023-03-07T07:45:19.255" v="2765"/>
        <pc:sldMkLst>
          <pc:docMk/>
          <pc:sldMk cId="792071299" sldId="402"/>
        </pc:sldMkLst>
        <pc:spChg chg="mod ord">
          <ac:chgData name="Matthieu De Mari" userId="dfb708c9-d8dc-439f-9a3b-c772bf4a311c" providerId="ADAL" clId="{2E25C175-47A3-4BC7-8EFD-372D97A42A64}" dt="2023-03-07T07:44:59.749" v="2738" actId="700"/>
          <ac:spMkLst>
            <pc:docMk/>
            <pc:sldMk cId="792071299" sldId="402"/>
            <ac:spMk id="2" creationId="{5CCB16A8-77FB-83A2-DD3F-F56410FBE591}"/>
          </ac:spMkLst>
        </pc:spChg>
        <pc:spChg chg="mod ord">
          <ac:chgData name="Matthieu De Mari" userId="dfb708c9-d8dc-439f-9a3b-c772bf4a311c" providerId="ADAL" clId="{2E25C175-47A3-4BC7-8EFD-372D97A42A64}" dt="2023-03-07T07:45:14.581" v="2762" actId="20577"/>
          <ac:spMkLst>
            <pc:docMk/>
            <pc:sldMk cId="792071299" sldId="402"/>
            <ac:spMk id="3" creationId="{900B7324-B540-3767-63C5-15C5025183F5}"/>
          </ac:spMkLst>
        </pc:spChg>
        <pc:spChg chg="del mod ord">
          <ac:chgData name="Matthieu De Mari" userId="dfb708c9-d8dc-439f-9a3b-c772bf4a311c" providerId="ADAL" clId="{2E25C175-47A3-4BC7-8EFD-372D97A42A64}" dt="2023-03-07T07:45:05.361" v="2740" actId="478"/>
          <ac:spMkLst>
            <pc:docMk/>
            <pc:sldMk cId="792071299" sldId="402"/>
            <ac:spMk id="8" creationId="{C7437BBC-8797-B9CD-ECD3-F2F387370756}"/>
          </ac:spMkLst>
        </pc:spChg>
        <pc:picChg chg="add mod">
          <ac:chgData name="Matthieu De Mari" userId="dfb708c9-d8dc-439f-9a3b-c772bf4a311c" providerId="ADAL" clId="{2E25C175-47A3-4BC7-8EFD-372D97A42A64}" dt="2023-03-07T07:44:47.255" v="2736" actId="1076"/>
          <ac:picMkLst>
            <pc:docMk/>
            <pc:sldMk cId="792071299" sldId="402"/>
            <ac:picMk id="5" creationId="{02D4CFAD-039D-A8F3-4281-83812C4D64D5}"/>
          </ac:picMkLst>
        </pc:picChg>
        <pc:picChg chg="del">
          <ac:chgData name="Matthieu De Mari" userId="dfb708c9-d8dc-439f-9a3b-c772bf4a311c" providerId="ADAL" clId="{2E25C175-47A3-4BC7-8EFD-372D97A42A64}" dt="2023-03-07T07:45:16.609" v="2763" actId="478"/>
          <ac:picMkLst>
            <pc:docMk/>
            <pc:sldMk cId="792071299" sldId="402"/>
            <ac:picMk id="10" creationId="{07C6C646-DC67-4AB1-AFDA-B4DBE2C02DCE}"/>
          </ac:picMkLst>
        </pc:picChg>
        <pc:picChg chg="del">
          <ac:chgData name="Matthieu De Mari" userId="dfb708c9-d8dc-439f-9a3b-c772bf4a311c" providerId="ADAL" clId="{2E25C175-47A3-4BC7-8EFD-372D97A42A64}" dt="2023-03-07T07:44:24.432" v="2734" actId="478"/>
          <ac:picMkLst>
            <pc:docMk/>
            <pc:sldMk cId="792071299" sldId="402"/>
            <ac:picMk id="12" creationId="{AC403C7A-6971-2BDB-E0BB-7A61A07B0FD6}"/>
          </ac:picMkLst>
        </pc:picChg>
      </pc:sldChg>
      <pc:sldChg chg="add del">
        <pc:chgData name="Matthieu De Mari" userId="dfb708c9-d8dc-439f-9a3b-c772bf4a311c" providerId="ADAL" clId="{2E25C175-47A3-4BC7-8EFD-372D97A42A64}" dt="2023-03-07T07:43:26.095" v="2668" actId="47"/>
        <pc:sldMkLst>
          <pc:docMk/>
          <pc:sldMk cId="2323503086" sldId="402"/>
        </pc:sldMkLst>
      </pc:sldChg>
      <pc:sldChg chg="addSp delSp modSp add mod modClrScheme chgLayout">
        <pc:chgData name="Matthieu De Mari" userId="dfb708c9-d8dc-439f-9a3b-c772bf4a311c" providerId="ADAL" clId="{2E25C175-47A3-4BC7-8EFD-372D97A42A64}" dt="2023-03-07T07:45:28.874" v="2770" actId="1076"/>
        <pc:sldMkLst>
          <pc:docMk/>
          <pc:sldMk cId="990763623" sldId="403"/>
        </pc:sldMkLst>
        <pc:spChg chg="mod ord">
          <ac:chgData name="Matthieu De Mari" userId="dfb708c9-d8dc-439f-9a3b-c772bf4a311c" providerId="ADAL" clId="{2E25C175-47A3-4BC7-8EFD-372D97A42A64}" dt="2023-03-07T07:45:26.096" v="2768" actId="700"/>
          <ac:spMkLst>
            <pc:docMk/>
            <pc:sldMk cId="990763623" sldId="403"/>
            <ac:spMk id="2" creationId="{5CCB16A8-77FB-83A2-DD3F-F56410FBE591}"/>
          </ac:spMkLst>
        </pc:spChg>
        <pc:spChg chg="mod ord">
          <ac:chgData name="Matthieu De Mari" userId="dfb708c9-d8dc-439f-9a3b-c772bf4a311c" providerId="ADAL" clId="{2E25C175-47A3-4BC7-8EFD-372D97A42A64}" dt="2023-03-07T07:45:26.096" v="2768" actId="700"/>
          <ac:spMkLst>
            <pc:docMk/>
            <pc:sldMk cId="990763623" sldId="403"/>
            <ac:spMk id="3" creationId="{900B7324-B540-3767-63C5-15C5025183F5}"/>
          </ac:spMkLst>
        </pc:spChg>
        <pc:spChg chg="add del mod">
          <ac:chgData name="Matthieu De Mari" userId="dfb708c9-d8dc-439f-9a3b-c772bf4a311c" providerId="ADAL" clId="{2E25C175-47A3-4BC7-8EFD-372D97A42A64}" dt="2023-03-07T07:45:23.558" v="2767" actId="478"/>
          <ac:spMkLst>
            <pc:docMk/>
            <pc:sldMk cId="990763623" sldId="403"/>
            <ac:spMk id="6" creationId="{C5E7049F-E05A-E272-DB31-3444EC2498AE}"/>
          </ac:spMkLst>
        </pc:spChg>
        <pc:spChg chg="del">
          <ac:chgData name="Matthieu De Mari" userId="dfb708c9-d8dc-439f-9a3b-c772bf4a311c" providerId="ADAL" clId="{2E25C175-47A3-4BC7-8EFD-372D97A42A64}" dt="2023-03-07T07:45:22.053" v="2766" actId="478"/>
          <ac:spMkLst>
            <pc:docMk/>
            <pc:sldMk cId="990763623" sldId="403"/>
            <ac:spMk id="8" creationId="{C7437BBC-8797-B9CD-ECD3-F2F387370756}"/>
          </ac:spMkLst>
        </pc:spChg>
        <pc:picChg chg="del">
          <ac:chgData name="Matthieu De Mari" userId="dfb708c9-d8dc-439f-9a3b-c772bf4a311c" providerId="ADAL" clId="{2E25C175-47A3-4BC7-8EFD-372D97A42A64}" dt="2023-03-07T07:45:26.528" v="2769" actId="478"/>
          <ac:picMkLst>
            <pc:docMk/>
            <pc:sldMk cId="990763623" sldId="403"/>
            <ac:picMk id="5" creationId="{02D4CFAD-039D-A8F3-4281-83812C4D64D5}"/>
          </ac:picMkLst>
        </pc:picChg>
        <pc:picChg chg="mod">
          <ac:chgData name="Matthieu De Mari" userId="dfb708c9-d8dc-439f-9a3b-c772bf4a311c" providerId="ADAL" clId="{2E25C175-47A3-4BC7-8EFD-372D97A42A64}" dt="2023-03-07T07:45:28.874" v="2770" actId="1076"/>
          <ac:picMkLst>
            <pc:docMk/>
            <pc:sldMk cId="990763623" sldId="403"/>
            <ac:picMk id="10" creationId="{07C6C646-DC67-4AB1-AFDA-B4DBE2C02DCE}"/>
          </ac:picMkLst>
        </pc:picChg>
      </pc:sldChg>
      <pc:sldChg chg="modSp add mod">
        <pc:chgData name="Matthieu De Mari" userId="dfb708c9-d8dc-439f-9a3b-c772bf4a311c" providerId="ADAL" clId="{2E25C175-47A3-4BC7-8EFD-372D97A42A64}" dt="2023-03-07T09:27:55.594" v="3381" actId="207"/>
        <pc:sldMkLst>
          <pc:docMk/>
          <pc:sldMk cId="3762706142" sldId="404"/>
        </pc:sldMkLst>
        <pc:spChg chg="mod">
          <ac:chgData name="Matthieu De Mari" userId="dfb708c9-d8dc-439f-9a3b-c772bf4a311c" providerId="ADAL" clId="{2E25C175-47A3-4BC7-8EFD-372D97A42A64}" dt="2023-03-07T09:27:55.594" v="3381" actId="207"/>
          <ac:spMkLst>
            <pc:docMk/>
            <pc:sldMk cId="3762706142" sldId="404"/>
            <ac:spMk id="3" creationId="{81F056F9-505F-A234-C068-2D577DD6D4E5}"/>
          </ac:spMkLst>
        </pc:spChg>
      </pc:sldChg>
      <pc:sldChg chg="addSp delSp modSp new mod modClrScheme chgLayout">
        <pc:chgData name="Matthieu De Mari" userId="dfb708c9-d8dc-439f-9a3b-c772bf4a311c" providerId="ADAL" clId="{2E25C175-47A3-4BC7-8EFD-372D97A42A64}" dt="2023-03-07T09:21:37.295" v="3027" actId="1076"/>
        <pc:sldMkLst>
          <pc:docMk/>
          <pc:sldMk cId="4232193198" sldId="405"/>
        </pc:sldMkLst>
        <pc:spChg chg="mod ord">
          <ac:chgData name="Matthieu De Mari" userId="dfb708c9-d8dc-439f-9a3b-c772bf4a311c" providerId="ADAL" clId="{2E25C175-47A3-4BC7-8EFD-372D97A42A64}" dt="2023-03-07T09:20:17.109" v="2955" actId="700"/>
          <ac:spMkLst>
            <pc:docMk/>
            <pc:sldMk cId="4232193198" sldId="405"/>
            <ac:spMk id="2" creationId="{DE0C31B9-058D-B17A-44BC-9FFD55EC1621}"/>
          </ac:spMkLst>
        </pc:spChg>
        <pc:spChg chg="del mod ord">
          <ac:chgData name="Matthieu De Mari" userId="dfb708c9-d8dc-439f-9a3b-c772bf4a311c" providerId="ADAL" clId="{2E25C175-47A3-4BC7-8EFD-372D97A42A64}" dt="2023-03-07T09:20:17.109" v="2955" actId="700"/>
          <ac:spMkLst>
            <pc:docMk/>
            <pc:sldMk cId="4232193198" sldId="405"/>
            <ac:spMk id="3" creationId="{BC4B79B8-1E5B-EECF-ED6F-A7FF1FBE26CD}"/>
          </ac:spMkLst>
        </pc:spChg>
        <pc:spChg chg="add mod ord">
          <ac:chgData name="Matthieu De Mari" userId="dfb708c9-d8dc-439f-9a3b-c772bf4a311c" providerId="ADAL" clId="{2E25C175-47A3-4BC7-8EFD-372D97A42A64}" dt="2023-03-07T09:20:24.102" v="2979" actId="5793"/>
          <ac:spMkLst>
            <pc:docMk/>
            <pc:sldMk cId="4232193198" sldId="405"/>
            <ac:spMk id="4" creationId="{11234781-1C2B-034E-C258-51A5764B632A}"/>
          </ac:spMkLst>
        </pc:spChg>
        <pc:spChg chg="add mod ord">
          <ac:chgData name="Matthieu De Mari" userId="dfb708c9-d8dc-439f-9a3b-c772bf4a311c" providerId="ADAL" clId="{2E25C175-47A3-4BC7-8EFD-372D97A42A64}" dt="2023-03-07T09:21:30.026" v="3023" actId="14100"/>
          <ac:spMkLst>
            <pc:docMk/>
            <pc:sldMk cId="4232193198" sldId="405"/>
            <ac:spMk id="5" creationId="{2F1D1772-EB2E-1A97-6259-92677B606962}"/>
          </ac:spMkLst>
        </pc:spChg>
        <pc:picChg chg="add mod">
          <ac:chgData name="Matthieu De Mari" userId="dfb708c9-d8dc-439f-9a3b-c772bf4a311c" providerId="ADAL" clId="{2E25C175-47A3-4BC7-8EFD-372D97A42A64}" dt="2023-03-07T09:20:33.161" v="2983" actId="1076"/>
          <ac:picMkLst>
            <pc:docMk/>
            <pc:sldMk cId="4232193198" sldId="405"/>
            <ac:picMk id="7" creationId="{54DA27F1-32E0-4E29-4752-E8135BF4079B}"/>
          </ac:picMkLst>
        </pc:picChg>
        <pc:picChg chg="add mod">
          <ac:chgData name="Matthieu De Mari" userId="dfb708c9-d8dc-439f-9a3b-c772bf4a311c" providerId="ADAL" clId="{2E25C175-47A3-4BC7-8EFD-372D97A42A64}" dt="2023-03-07T09:21:37.295" v="3027" actId="1076"/>
          <ac:picMkLst>
            <pc:docMk/>
            <pc:sldMk cId="4232193198" sldId="405"/>
            <ac:picMk id="9" creationId="{DB92CD6E-5570-5301-BFC3-1D8C12293243}"/>
          </ac:picMkLst>
        </pc:picChg>
      </pc:sldChg>
      <pc:sldChg chg="addSp delSp modSp new mod">
        <pc:chgData name="Matthieu De Mari" userId="dfb708c9-d8dc-439f-9a3b-c772bf4a311c" providerId="ADAL" clId="{2E25C175-47A3-4BC7-8EFD-372D97A42A64}" dt="2023-03-07T09:27:15.834" v="3347" actId="14100"/>
        <pc:sldMkLst>
          <pc:docMk/>
          <pc:sldMk cId="1511321219" sldId="406"/>
        </pc:sldMkLst>
        <pc:spChg chg="mod">
          <ac:chgData name="Matthieu De Mari" userId="dfb708c9-d8dc-439f-9a3b-c772bf4a311c" providerId="ADAL" clId="{2E25C175-47A3-4BC7-8EFD-372D97A42A64}" dt="2023-03-07T09:21:44.854" v="3029"/>
          <ac:spMkLst>
            <pc:docMk/>
            <pc:sldMk cId="1511321219" sldId="406"/>
            <ac:spMk id="2" creationId="{2F0F33C4-9C43-ED8D-C585-A869AA5667E7}"/>
          </ac:spMkLst>
        </pc:spChg>
        <pc:spChg chg="add del mod">
          <ac:chgData name="Matthieu De Mari" userId="dfb708c9-d8dc-439f-9a3b-c772bf4a311c" providerId="ADAL" clId="{2E25C175-47A3-4BC7-8EFD-372D97A42A64}" dt="2023-03-07T09:27:15.834" v="3347" actId="14100"/>
          <ac:spMkLst>
            <pc:docMk/>
            <pc:sldMk cId="1511321219" sldId="406"/>
            <ac:spMk id="3" creationId="{0F854D1C-F6D0-EA6C-4D2B-723965AAB0BF}"/>
          </ac:spMkLst>
        </pc:spChg>
        <pc:spChg chg="del">
          <ac:chgData name="Matthieu De Mari" userId="dfb708c9-d8dc-439f-9a3b-c772bf4a311c" providerId="ADAL" clId="{2E25C175-47A3-4BC7-8EFD-372D97A42A64}" dt="2023-03-07T09:21:49.376" v="3030" actId="478"/>
          <ac:spMkLst>
            <pc:docMk/>
            <pc:sldMk cId="1511321219" sldId="406"/>
            <ac:spMk id="4" creationId="{EFB0D289-88BF-DE27-4D4D-77C1EF0BDA02}"/>
          </ac:spMkLst>
        </pc:spChg>
        <pc:spChg chg="add del mod">
          <ac:chgData name="Matthieu De Mari" userId="dfb708c9-d8dc-439f-9a3b-c772bf4a311c" providerId="ADAL" clId="{2E25C175-47A3-4BC7-8EFD-372D97A42A64}" dt="2023-03-07T09:22:02.434" v="3033"/>
          <ac:spMkLst>
            <pc:docMk/>
            <pc:sldMk cId="1511321219" sldId="406"/>
            <ac:spMk id="6" creationId="{3EC28133-02FE-B373-7675-7070DB487512}"/>
          </ac:spMkLst>
        </pc:spChg>
        <pc:picChg chg="add mod">
          <ac:chgData name="Matthieu De Mari" userId="dfb708c9-d8dc-439f-9a3b-c772bf4a311c" providerId="ADAL" clId="{2E25C175-47A3-4BC7-8EFD-372D97A42A64}" dt="2023-03-07T09:21:49.720" v="3031"/>
          <ac:picMkLst>
            <pc:docMk/>
            <pc:sldMk cId="1511321219" sldId="406"/>
            <ac:picMk id="5" creationId="{1F72E88F-81C8-530A-4724-4BCD4C7F7CC3}"/>
          </ac:picMkLst>
        </pc:picChg>
      </pc:sldChg>
      <pc:sldChg chg="modSp add mod">
        <pc:chgData name="Matthieu De Mari" userId="dfb708c9-d8dc-439f-9a3b-c772bf4a311c" providerId="ADAL" clId="{2E25C175-47A3-4BC7-8EFD-372D97A42A64}" dt="2023-03-07T09:26:18.953" v="3297" actId="27636"/>
        <pc:sldMkLst>
          <pc:docMk/>
          <pc:sldMk cId="3233841990" sldId="407"/>
        </pc:sldMkLst>
        <pc:spChg chg="mod">
          <ac:chgData name="Matthieu De Mari" userId="dfb708c9-d8dc-439f-9a3b-c772bf4a311c" providerId="ADAL" clId="{2E25C175-47A3-4BC7-8EFD-372D97A42A64}" dt="2023-03-07T09:26:18.953" v="3297" actId="27636"/>
          <ac:spMkLst>
            <pc:docMk/>
            <pc:sldMk cId="3233841990" sldId="407"/>
            <ac:spMk id="3" creationId="{0F854D1C-F6D0-EA6C-4D2B-723965AAB0BF}"/>
          </ac:spMkLst>
        </pc:spChg>
      </pc:sldChg>
      <pc:sldChg chg="modSp add mod">
        <pc:chgData name="Matthieu De Mari" userId="dfb708c9-d8dc-439f-9a3b-c772bf4a311c" providerId="ADAL" clId="{2E25C175-47A3-4BC7-8EFD-372D97A42A64}" dt="2023-03-07T09:27:48.031" v="3380" actId="207"/>
        <pc:sldMkLst>
          <pc:docMk/>
          <pc:sldMk cId="1609989787" sldId="408"/>
        </pc:sldMkLst>
        <pc:spChg chg="mod">
          <ac:chgData name="Matthieu De Mari" userId="dfb708c9-d8dc-439f-9a3b-c772bf4a311c" providerId="ADAL" clId="{2E25C175-47A3-4BC7-8EFD-372D97A42A64}" dt="2023-03-07T09:27:48.031" v="3380" actId="207"/>
          <ac:spMkLst>
            <pc:docMk/>
            <pc:sldMk cId="1609989787" sldId="408"/>
            <ac:spMk id="3" creationId="{0F854D1C-F6D0-EA6C-4D2B-723965AAB0BF}"/>
          </ac:spMkLst>
        </pc:spChg>
      </pc:sldChg>
      <pc:sldChg chg="addSp delSp modSp add mod modClrScheme chgLayout">
        <pc:chgData name="Matthieu De Mari" userId="dfb708c9-d8dc-439f-9a3b-c772bf4a311c" providerId="ADAL" clId="{2E25C175-47A3-4BC7-8EFD-372D97A42A64}" dt="2023-03-07T10:24:07.578" v="6039" actId="207"/>
        <pc:sldMkLst>
          <pc:docMk/>
          <pc:sldMk cId="3853734329" sldId="409"/>
        </pc:sldMkLst>
        <pc:spChg chg="add del mod ord">
          <ac:chgData name="Matthieu De Mari" userId="dfb708c9-d8dc-439f-9a3b-c772bf4a311c" providerId="ADAL" clId="{2E25C175-47A3-4BC7-8EFD-372D97A42A64}" dt="2023-03-07T09:28:51.257" v="3412" actId="700"/>
          <ac:spMkLst>
            <pc:docMk/>
            <pc:sldMk cId="3853734329" sldId="409"/>
            <ac:spMk id="2" creationId="{152D936C-9B33-FD70-E640-5B1399B8BEB5}"/>
          </ac:spMkLst>
        </pc:spChg>
        <pc:spChg chg="mod ord">
          <ac:chgData name="Matthieu De Mari" userId="dfb708c9-d8dc-439f-9a3b-c772bf4a311c" providerId="ADAL" clId="{2E25C175-47A3-4BC7-8EFD-372D97A42A64}" dt="2023-03-07T09:28:51.257" v="3412" actId="700"/>
          <ac:spMkLst>
            <pc:docMk/>
            <pc:sldMk cId="3853734329" sldId="409"/>
            <ac:spMk id="5" creationId="{7C18D872-7EAD-92D5-BFAD-15DDF554F37D}"/>
          </ac:spMkLst>
        </pc:spChg>
        <pc:spChg chg="mod ord">
          <ac:chgData name="Matthieu De Mari" userId="dfb708c9-d8dc-439f-9a3b-c772bf4a311c" providerId="ADAL" clId="{2E25C175-47A3-4BC7-8EFD-372D97A42A64}" dt="2023-03-07T10:24:07.578" v="6039" actId="207"/>
          <ac:spMkLst>
            <pc:docMk/>
            <pc:sldMk cId="3853734329" sldId="409"/>
            <ac:spMk id="6" creationId="{73AE6CBB-40B9-5E99-2250-21041EBB5EC8}"/>
          </ac:spMkLst>
        </pc:spChg>
      </pc:sldChg>
      <pc:sldChg chg="modSp add del mod">
        <pc:chgData name="Matthieu De Mari" userId="dfb708c9-d8dc-439f-9a3b-c772bf4a311c" providerId="ADAL" clId="{2E25C175-47A3-4BC7-8EFD-372D97A42A64}" dt="2023-03-07T09:50:47.923" v="4520" actId="2696"/>
        <pc:sldMkLst>
          <pc:docMk/>
          <pc:sldMk cId="2230671212" sldId="410"/>
        </pc:sldMkLst>
        <pc:spChg chg="mod">
          <ac:chgData name="Matthieu De Mari" userId="dfb708c9-d8dc-439f-9a3b-c772bf4a311c" providerId="ADAL" clId="{2E25C175-47A3-4BC7-8EFD-372D97A42A64}" dt="2023-03-07T09:50:43.876" v="4519" actId="27636"/>
          <ac:spMkLst>
            <pc:docMk/>
            <pc:sldMk cId="2230671212" sldId="410"/>
            <ac:spMk id="3" creationId="{1BDC01C5-0A1A-FB04-35BF-21B168BEAFFE}"/>
          </ac:spMkLst>
        </pc:spChg>
      </pc:sldChg>
      <pc:sldChg chg="modSp add mod">
        <pc:chgData name="Matthieu De Mari" userId="dfb708c9-d8dc-439f-9a3b-c772bf4a311c" providerId="ADAL" clId="{2E25C175-47A3-4BC7-8EFD-372D97A42A64}" dt="2023-03-07T10:04:11.442" v="5348" actId="20577"/>
        <pc:sldMkLst>
          <pc:docMk/>
          <pc:sldMk cId="4281175894" sldId="410"/>
        </pc:sldMkLst>
        <pc:spChg chg="mod">
          <ac:chgData name="Matthieu De Mari" userId="dfb708c9-d8dc-439f-9a3b-c772bf4a311c" providerId="ADAL" clId="{2E25C175-47A3-4BC7-8EFD-372D97A42A64}" dt="2023-03-07T10:04:11.442" v="5348" actId="20577"/>
          <ac:spMkLst>
            <pc:docMk/>
            <pc:sldMk cId="4281175894" sldId="410"/>
            <ac:spMk id="3" creationId="{1BDC01C5-0A1A-FB04-35BF-21B168BEAFFE}"/>
          </ac:spMkLst>
        </pc:spChg>
        <pc:spChg chg="mod">
          <ac:chgData name="Matthieu De Mari" userId="dfb708c9-d8dc-439f-9a3b-c772bf4a311c" providerId="ADAL" clId="{2E25C175-47A3-4BC7-8EFD-372D97A42A64}" dt="2023-03-07T10:02:15.188" v="5166" actId="20577"/>
          <ac:spMkLst>
            <pc:docMk/>
            <pc:sldMk cId="4281175894" sldId="410"/>
            <ac:spMk id="5" creationId="{CE5E2438-6ABA-A76B-3FDB-64FD8BC2D5C3}"/>
          </ac:spMkLst>
        </pc:spChg>
      </pc:sldChg>
      <pc:sldChg chg="modSp add del mod">
        <pc:chgData name="Matthieu De Mari" userId="dfb708c9-d8dc-439f-9a3b-c772bf4a311c" providerId="ADAL" clId="{2E25C175-47A3-4BC7-8EFD-372D97A42A64}" dt="2023-03-07T09:50:47.923" v="4520" actId="2696"/>
        <pc:sldMkLst>
          <pc:docMk/>
          <pc:sldMk cId="2214876847" sldId="411"/>
        </pc:sldMkLst>
        <pc:spChg chg="mod">
          <ac:chgData name="Matthieu De Mari" userId="dfb708c9-d8dc-439f-9a3b-c772bf4a311c" providerId="ADAL" clId="{2E25C175-47A3-4BC7-8EFD-372D97A42A64}" dt="2023-03-07T09:50:41" v="4517" actId="27636"/>
          <ac:spMkLst>
            <pc:docMk/>
            <pc:sldMk cId="2214876847" sldId="411"/>
            <ac:spMk id="3" creationId="{1BDC01C5-0A1A-FB04-35BF-21B168BEAFFE}"/>
          </ac:spMkLst>
        </pc:spChg>
      </pc:sldChg>
      <pc:sldChg chg="modSp add mod">
        <pc:chgData name="Matthieu De Mari" userId="dfb708c9-d8dc-439f-9a3b-c772bf4a311c" providerId="ADAL" clId="{2E25C175-47A3-4BC7-8EFD-372D97A42A64}" dt="2023-03-07T10:01:47.419" v="5118" actId="20577"/>
        <pc:sldMkLst>
          <pc:docMk/>
          <pc:sldMk cId="3863789620" sldId="411"/>
        </pc:sldMkLst>
        <pc:spChg chg="mod">
          <ac:chgData name="Matthieu De Mari" userId="dfb708c9-d8dc-439f-9a3b-c772bf4a311c" providerId="ADAL" clId="{2E25C175-47A3-4BC7-8EFD-372D97A42A64}" dt="2023-03-07T10:01:47.419" v="5118" actId="20577"/>
          <ac:spMkLst>
            <pc:docMk/>
            <pc:sldMk cId="3863789620" sldId="411"/>
            <ac:spMk id="3" creationId="{1BDC01C5-0A1A-FB04-35BF-21B168BEAFFE}"/>
          </ac:spMkLst>
        </pc:spChg>
        <pc:spChg chg="mod">
          <ac:chgData name="Matthieu De Mari" userId="dfb708c9-d8dc-439f-9a3b-c772bf4a311c" providerId="ADAL" clId="{2E25C175-47A3-4BC7-8EFD-372D97A42A64}" dt="2023-03-07T10:00:13.435" v="5019" actId="20577"/>
          <ac:spMkLst>
            <pc:docMk/>
            <pc:sldMk cId="3863789620" sldId="411"/>
            <ac:spMk id="5" creationId="{CE5E2438-6ABA-A76B-3FDB-64FD8BC2D5C3}"/>
          </ac:spMkLst>
        </pc:spChg>
      </pc:sldChg>
      <pc:sldChg chg="modSp add del mod">
        <pc:chgData name="Matthieu De Mari" userId="dfb708c9-d8dc-439f-9a3b-c772bf4a311c" providerId="ADAL" clId="{2E25C175-47A3-4BC7-8EFD-372D97A42A64}" dt="2023-03-07T09:50:47.923" v="4520" actId="2696"/>
        <pc:sldMkLst>
          <pc:docMk/>
          <pc:sldMk cId="1824916093" sldId="412"/>
        </pc:sldMkLst>
        <pc:spChg chg="mod">
          <ac:chgData name="Matthieu De Mari" userId="dfb708c9-d8dc-439f-9a3b-c772bf4a311c" providerId="ADAL" clId="{2E25C175-47A3-4BC7-8EFD-372D97A42A64}" dt="2023-03-07T09:50:25.951" v="4515" actId="27636"/>
          <ac:spMkLst>
            <pc:docMk/>
            <pc:sldMk cId="1824916093" sldId="412"/>
            <ac:spMk id="3" creationId="{1BDC01C5-0A1A-FB04-35BF-21B168BEAFFE}"/>
          </ac:spMkLst>
        </pc:spChg>
      </pc:sldChg>
      <pc:sldChg chg="modSp add mod">
        <pc:chgData name="Matthieu De Mari" userId="dfb708c9-d8dc-439f-9a3b-c772bf4a311c" providerId="ADAL" clId="{2E25C175-47A3-4BC7-8EFD-372D97A42A64}" dt="2023-03-07T10:11:33.236" v="5507" actId="20577"/>
        <pc:sldMkLst>
          <pc:docMk/>
          <pc:sldMk cId="3522054596" sldId="412"/>
        </pc:sldMkLst>
        <pc:spChg chg="mod">
          <ac:chgData name="Matthieu De Mari" userId="dfb708c9-d8dc-439f-9a3b-c772bf4a311c" providerId="ADAL" clId="{2E25C175-47A3-4BC7-8EFD-372D97A42A64}" dt="2023-03-07T10:11:33.236" v="5507" actId="20577"/>
          <ac:spMkLst>
            <pc:docMk/>
            <pc:sldMk cId="3522054596" sldId="412"/>
            <ac:spMk id="3" creationId="{1BDC01C5-0A1A-FB04-35BF-21B168BEAFFE}"/>
          </ac:spMkLst>
        </pc:spChg>
        <pc:spChg chg="mod">
          <ac:chgData name="Matthieu De Mari" userId="dfb708c9-d8dc-439f-9a3b-c772bf4a311c" providerId="ADAL" clId="{2E25C175-47A3-4BC7-8EFD-372D97A42A64}" dt="2023-03-07T09:55:41.275" v="4949" actId="20577"/>
          <ac:spMkLst>
            <pc:docMk/>
            <pc:sldMk cId="3522054596" sldId="412"/>
            <ac:spMk id="5" creationId="{CE5E2438-6ABA-A76B-3FDB-64FD8BC2D5C3}"/>
          </ac:spMkLst>
        </pc:spChg>
      </pc:sldChg>
      <pc:sldChg chg="addSp delSp modSp add mod">
        <pc:chgData name="Matthieu De Mari" userId="dfb708c9-d8dc-439f-9a3b-c772bf4a311c" providerId="ADAL" clId="{2E25C175-47A3-4BC7-8EFD-372D97A42A64}" dt="2023-03-07T09:59:16.475" v="4959" actId="1076"/>
        <pc:sldMkLst>
          <pc:docMk/>
          <pc:sldMk cId="2221766967" sldId="413"/>
        </pc:sldMkLst>
        <pc:spChg chg="del mod">
          <ac:chgData name="Matthieu De Mari" userId="dfb708c9-d8dc-439f-9a3b-c772bf4a311c" providerId="ADAL" clId="{2E25C175-47A3-4BC7-8EFD-372D97A42A64}" dt="2023-03-07T09:36:32.779" v="3848" actId="478"/>
          <ac:spMkLst>
            <pc:docMk/>
            <pc:sldMk cId="2221766967" sldId="413"/>
            <ac:spMk id="3" creationId="{1BDC01C5-0A1A-FB04-35BF-21B168BEAFFE}"/>
          </ac:spMkLst>
        </pc:spChg>
        <pc:spChg chg="add del mod">
          <ac:chgData name="Matthieu De Mari" userId="dfb708c9-d8dc-439f-9a3b-c772bf4a311c" providerId="ADAL" clId="{2E25C175-47A3-4BC7-8EFD-372D97A42A64}" dt="2023-03-07T09:36:34.104" v="3849" actId="478"/>
          <ac:spMkLst>
            <pc:docMk/>
            <pc:sldMk cId="2221766967" sldId="413"/>
            <ac:spMk id="4" creationId="{657ECB11-C28A-E00F-DFBF-1BA5BE29AFFF}"/>
          </ac:spMkLst>
        </pc:spChg>
        <pc:spChg chg="del">
          <ac:chgData name="Matthieu De Mari" userId="dfb708c9-d8dc-439f-9a3b-c772bf4a311c" providerId="ADAL" clId="{2E25C175-47A3-4BC7-8EFD-372D97A42A64}" dt="2023-03-07T09:39:42.007" v="3900" actId="478"/>
          <ac:spMkLst>
            <pc:docMk/>
            <pc:sldMk cId="2221766967" sldId="413"/>
            <ac:spMk id="5" creationId="{CE5E2438-6ABA-A76B-3FDB-64FD8BC2D5C3}"/>
          </ac:spMkLst>
        </pc:spChg>
        <pc:spChg chg="del">
          <ac:chgData name="Matthieu De Mari" userId="dfb708c9-d8dc-439f-9a3b-c772bf4a311c" providerId="ADAL" clId="{2E25C175-47A3-4BC7-8EFD-372D97A42A64}" dt="2023-03-07T09:34:42.599" v="3834" actId="478"/>
          <ac:spMkLst>
            <pc:docMk/>
            <pc:sldMk cId="2221766967" sldId="413"/>
            <ac:spMk id="6" creationId="{4CB0124E-C178-6CE4-7014-3E683D3142AD}"/>
          </ac:spMkLst>
        </pc:spChg>
        <pc:spChg chg="add del mod">
          <ac:chgData name="Matthieu De Mari" userId="dfb708c9-d8dc-439f-9a3b-c772bf4a311c" providerId="ADAL" clId="{2E25C175-47A3-4BC7-8EFD-372D97A42A64}" dt="2023-03-07T09:39:42.521" v="3901" actId="478"/>
          <ac:spMkLst>
            <pc:docMk/>
            <pc:sldMk cId="2221766967" sldId="413"/>
            <ac:spMk id="11" creationId="{860F7060-4572-2C8E-A824-823A7BB9BCC5}"/>
          </ac:spMkLst>
        </pc:spChg>
        <pc:graphicFrameChg chg="add mod ord modGraphic">
          <ac:chgData name="Matthieu De Mari" userId="dfb708c9-d8dc-439f-9a3b-c772bf4a311c" providerId="ADAL" clId="{2E25C175-47A3-4BC7-8EFD-372D97A42A64}" dt="2023-03-07T09:50:06.124" v="4513" actId="1582"/>
          <ac:graphicFrameMkLst>
            <pc:docMk/>
            <pc:sldMk cId="2221766967" sldId="413"/>
            <ac:graphicFrameMk id="9" creationId="{28B6786F-9746-B81B-5FD3-90AA0ABE911A}"/>
          </ac:graphicFrameMkLst>
        </pc:graphicFrameChg>
        <pc:picChg chg="add del mod">
          <ac:chgData name="Matthieu De Mari" userId="dfb708c9-d8dc-439f-9a3b-c772bf4a311c" providerId="ADAL" clId="{2E25C175-47A3-4BC7-8EFD-372D97A42A64}" dt="2023-03-07T09:39:52.709" v="3904" actId="21"/>
          <ac:picMkLst>
            <pc:docMk/>
            <pc:sldMk cId="2221766967" sldId="413"/>
            <ac:picMk id="8" creationId="{B1526053-FEA0-6FED-AA47-5337EA7C9085}"/>
          </ac:picMkLst>
        </pc:picChg>
        <pc:picChg chg="add mod">
          <ac:chgData name="Matthieu De Mari" userId="dfb708c9-d8dc-439f-9a3b-c772bf4a311c" providerId="ADAL" clId="{2E25C175-47A3-4BC7-8EFD-372D97A42A64}" dt="2023-03-07T09:39:59.671" v="3907" actId="1076"/>
          <ac:picMkLst>
            <pc:docMk/>
            <pc:sldMk cId="2221766967" sldId="413"/>
            <ac:picMk id="12" creationId="{437E3FD1-F2A9-CE8C-9D1A-CE36138CE00C}"/>
          </ac:picMkLst>
        </pc:picChg>
        <pc:picChg chg="add mod">
          <ac:chgData name="Matthieu De Mari" userId="dfb708c9-d8dc-439f-9a3b-c772bf4a311c" providerId="ADAL" clId="{2E25C175-47A3-4BC7-8EFD-372D97A42A64}" dt="2023-03-07T09:41:59.017" v="4089" actId="1076"/>
          <ac:picMkLst>
            <pc:docMk/>
            <pc:sldMk cId="2221766967" sldId="413"/>
            <ac:picMk id="14" creationId="{88628AC9-F5FE-0C16-5A48-FE71624EF5C7}"/>
          </ac:picMkLst>
        </pc:picChg>
        <pc:picChg chg="add del mod">
          <ac:chgData name="Matthieu De Mari" userId="dfb708c9-d8dc-439f-9a3b-c772bf4a311c" providerId="ADAL" clId="{2E25C175-47A3-4BC7-8EFD-372D97A42A64}" dt="2023-03-07T09:46:54.006" v="4146" actId="478"/>
          <ac:picMkLst>
            <pc:docMk/>
            <pc:sldMk cId="2221766967" sldId="413"/>
            <ac:picMk id="16" creationId="{A3F6AC21-AA07-FEF7-8C1C-2A5E6F2C35B2}"/>
          </ac:picMkLst>
        </pc:picChg>
        <pc:picChg chg="add del mod">
          <ac:chgData name="Matthieu De Mari" userId="dfb708c9-d8dc-439f-9a3b-c772bf4a311c" providerId="ADAL" clId="{2E25C175-47A3-4BC7-8EFD-372D97A42A64}" dt="2023-03-07T09:47:04.648" v="4153" actId="478"/>
          <ac:picMkLst>
            <pc:docMk/>
            <pc:sldMk cId="2221766967" sldId="413"/>
            <ac:picMk id="18" creationId="{A14CD37D-D35C-A302-E562-14B2A3F21B15}"/>
          </ac:picMkLst>
        </pc:picChg>
        <pc:picChg chg="add del mod">
          <ac:chgData name="Matthieu De Mari" userId="dfb708c9-d8dc-439f-9a3b-c772bf4a311c" providerId="ADAL" clId="{2E25C175-47A3-4BC7-8EFD-372D97A42A64}" dt="2023-03-07T09:58:41.072" v="4957" actId="478"/>
          <ac:picMkLst>
            <pc:docMk/>
            <pc:sldMk cId="2221766967" sldId="413"/>
            <ac:picMk id="20" creationId="{7618CD20-2CF8-59D6-0F6A-F621149EF22F}"/>
          </ac:picMkLst>
        </pc:picChg>
        <pc:picChg chg="add mod">
          <ac:chgData name="Matthieu De Mari" userId="dfb708c9-d8dc-439f-9a3b-c772bf4a311c" providerId="ADAL" clId="{2E25C175-47A3-4BC7-8EFD-372D97A42A64}" dt="2023-03-07T09:59:16.475" v="4959" actId="1076"/>
          <ac:picMkLst>
            <pc:docMk/>
            <pc:sldMk cId="2221766967" sldId="413"/>
            <ac:picMk id="22" creationId="{BD05D7E0-9AA9-0AC9-5E25-732C97557362}"/>
          </ac:picMkLst>
        </pc:picChg>
      </pc:sldChg>
      <pc:sldChg chg="addSp delSp modSp new mod modClrScheme chgLayout">
        <pc:chgData name="Matthieu De Mari" userId="dfb708c9-d8dc-439f-9a3b-c772bf4a311c" providerId="ADAL" clId="{2E25C175-47A3-4BC7-8EFD-372D97A42A64}" dt="2023-03-07T09:58:35.438" v="4956" actId="1076"/>
        <pc:sldMkLst>
          <pc:docMk/>
          <pc:sldMk cId="912972080" sldId="414"/>
        </pc:sldMkLst>
        <pc:spChg chg="del mod ord">
          <ac:chgData name="Matthieu De Mari" userId="dfb708c9-d8dc-439f-9a3b-c772bf4a311c" providerId="ADAL" clId="{2E25C175-47A3-4BC7-8EFD-372D97A42A64}" dt="2023-03-07T09:47:15.878" v="4155" actId="700"/>
          <ac:spMkLst>
            <pc:docMk/>
            <pc:sldMk cId="912972080" sldId="414"/>
            <ac:spMk id="2" creationId="{F3C29674-6B9D-98DA-4A12-1F6F7DA054DB}"/>
          </ac:spMkLst>
        </pc:spChg>
        <pc:spChg chg="del mod ord">
          <ac:chgData name="Matthieu De Mari" userId="dfb708c9-d8dc-439f-9a3b-c772bf4a311c" providerId="ADAL" clId="{2E25C175-47A3-4BC7-8EFD-372D97A42A64}" dt="2023-03-07T09:47:15.878" v="4155" actId="700"/>
          <ac:spMkLst>
            <pc:docMk/>
            <pc:sldMk cId="912972080" sldId="414"/>
            <ac:spMk id="3" creationId="{453A19D9-C1A5-1A45-030D-5337D1D6FB52}"/>
          </ac:spMkLst>
        </pc:spChg>
        <pc:spChg chg="del">
          <ac:chgData name="Matthieu De Mari" userId="dfb708c9-d8dc-439f-9a3b-c772bf4a311c" providerId="ADAL" clId="{2E25C175-47A3-4BC7-8EFD-372D97A42A64}" dt="2023-03-07T09:47:15.878" v="4155" actId="700"/>
          <ac:spMkLst>
            <pc:docMk/>
            <pc:sldMk cId="912972080" sldId="414"/>
            <ac:spMk id="4" creationId="{AFA84DD2-4293-C92B-8E0B-21CD5C25655E}"/>
          </ac:spMkLst>
        </pc:spChg>
        <pc:spChg chg="add mod ord">
          <ac:chgData name="Matthieu De Mari" userId="dfb708c9-d8dc-439f-9a3b-c772bf4a311c" providerId="ADAL" clId="{2E25C175-47A3-4BC7-8EFD-372D97A42A64}" dt="2023-03-07T09:47:37.926" v="4196" actId="20577"/>
          <ac:spMkLst>
            <pc:docMk/>
            <pc:sldMk cId="912972080" sldId="414"/>
            <ac:spMk id="5" creationId="{D9C0362F-DBDA-3626-4E15-A6A9DADDB94F}"/>
          </ac:spMkLst>
        </pc:spChg>
        <pc:spChg chg="add mod ord">
          <ac:chgData name="Matthieu De Mari" userId="dfb708c9-d8dc-439f-9a3b-c772bf4a311c" providerId="ADAL" clId="{2E25C175-47A3-4BC7-8EFD-372D97A42A64}" dt="2023-03-07T09:49:27.506" v="4510" actId="20577"/>
          <ac:spMkLst>
            <pc:docMk/>
            <pc:sldMk cId="912972080" sldId="414"/>
            <ac:spMk id="6" creationId="{A09F1F29-82E5-C697-75AD-39316659B26E}"/>
          </ac:spMkLst>
        </pc:spChg>
        <pc:picChg chg="add del mod">
          <ac:chgData name="Matthieu De Mari" userId="dfb708c9-d8dc-439f-9a3b-c772bf4a311c" providerId="ADAL" clId="{2E25C175-47A3-4BC7-8EFD-372D97A42A64}" dt="2023-03-07T09:58:29.146" v="4954" actId="478"/>
          <ac:picMkLst>
            <pc:docMk/>
            <pc:sldMk cId="912972080" sldId="414"/>
            <ac:picMk id="8" creationId="{07933346-3DB8-CD83-BADA-A1EECE540D32}"/>
          </ac:picMkLst>
        </pc:picChg>
        <pc:picChg chg="add mod">
          <ac:chgData name="Matthieu De Mari" userId="dfb708c9-d8dc-439f-9a3b-c772bf4a311c" providerId="ADAL" clId="{2E25C175-47A3-4BC7-8EFD-372D97A42A64}" dt="2023-03-07T09:58:35.438" v="4956" actId="1076"/>
          <ac:picMkLst>
            <pc:docMk/>
            <pc:sldMk cId="912972080" sldId="414"/>
            <ac:picMk id="10" creationId="{AE4F99F4-E9AA-F2F4-85E0-BF0FA18FC83B}"/>
          </ac:picMkLst>
        </pc:picChg>
      </pc:sldChg>
      <pc:sldChg chg="modSp add mod">
        <pc:chgData name="Matthieu De Mari" userId="dfb708c9-d8dc-439f-9a3b-c772bf4a311c" providerId="ADAL" clId="{2E25C175-47A3-4BC7-8EFD-372D97A42A64}" dt="2023-03-07T09:53:39.541" v="4799" actId="114"/>
        <pc:sldMkLst>
          <pc:docMk/>
          <pc:sldMk cId="71985707" sldId="415"/>
        </pc:sldMkLst>
        <pc:spChg chg="mod">
          <ac:chgData name="Matthieu De Mari" userId="dfb708c9-d8dc-439f-9a3b-c772bf4a311c" providerId="ADAL" clId="{2E25C175-47A3-4BC7-8EFD-372D97A42A64}" dt="2023-03-07T09:53:39.541" v="4799" actId="114"/>
          <ac:spMkLst>
            <pc:docMk/>
            <pc:sldMk cId="71985707" sldId="415"/>
            <ac:spMk id="5" creationId="{2B13EA12-F42E-A14F-570D-C7B3FB0BA678}"/>
          </ac:spMkLst>
        </pc:spChg>
      </pc:sldChg>
      <pc:sldChg chg="addSp modSp add mod">
        <pc:chgData name="Matthieu De Mari" userId="dfb708c9-d8dc-439f-9a3b-c772bf4a311c" providerId="ADAL" clId="{2E25C175-47A3-4BC7-8EFD-372D97A42A64}" dt="2023-03-07T10:05:35.903" v="5356" actId="1076"/>
        <pc:sldMkLst>
          <pc:docMk/>
          <pc:sldMk cId="1311368978" sldId="416"/>
        </pc:sldMkLst>
        <pc:spChg chg="mod">
          <ac:chgData name="Matthieu De Mari" userId="dfb708c9-d8dc-439f-9a3b-c772bf4a311c" providerId="ADAL" clId="{2E25C175-47A3-4BC7-8EFD-372D97A42A64}" dt="2023-03-07T10:05:16.284" v="5352" actId="207"/>
          <ac:spMkLst>
            <pc:docMk/>
            <pc:sldMk cId="1311368978" sldId="416"/>
            <ac:spMk id="6" creationId="{A09F1F29-82E5-C697-75AD-39316659B26E}"/>
          </ac:spMkLst>
        </pc:spChg>
        <pc:picChg chg="add mod">
          <ac:chgData name="Matthieu De Mari" userId="dfb708c9-d8dc-439f-9a3b-c772bf4a311c" providerId="ADAL" clId="{2E25C175-47A3-4BC7-8EFD-372D97A42A64}" dt="2023-03-07T10:05:35.903" v="5356" actId="1076"/>
          <ac:picMkLst>
            <pc:docMk/>
            <pc:sldMk cId="1311368978" sldId="416"/>
            <ac:picMk id="3" creationId="{A4DADC27-99B4-C2C4-7776-F5E63E4A458A}"/>
          </ac:picMkLst>
        </pc:picChg>
      </pc:sldChg>
      <pc:sldChg chg="addSp delSp modSp add mod">
        <pc:chgData name="Matthieu De Mari" userId="dfb708c9-d8dc-439f-9a3b-c772bf4a311c" providerId="ADAL" clId="{2E25C175-47A3-4BC7-8EFD-372D97A42A64}" dt="2023-03-07T10:10:43.605" v="5384" actId="14100"/>
        <pc:sldMkLst>
          <pc:docMk/>
          <pc:sldMk cId="3072427418" sldId="417"/>
        </pc:sldMkLst>
        <pc:spChg chg="del">
          <ac:chgData name="Matthieu De Mari" userId="dfb708c9-d8dc-439f-9a3b-c772bf4a311c" providerId="ADAL" clId="{2E25C175-47A3-4BC7-8EFD-372D97A42A64}" dt="2023-03-07T10:07:58.740" v="5358" actId="478"/>
          <ac:spMkLst>
            <pc:docMk/>
            <pc:sldMk cId="3072427418" sldId="417"/>
            <ac:spMk id="3" creationId="{1BDC01C5-0A1A-FB04-35BF-21B168BEAFFE}"/>
          </ac:spMkLst>
        </pc:spChg>
        <pc:spChg chg="add del mod">
          <ac:chgData name="Matthieu De Mari" userId="dfb708c9-d8dc-439f-9a3b-c772bf4a311c" providerId="ADAL" clId="{2E25C175-47A3-4BC7-8EFD-372D97A42A64}" dt="2023-03-07T10:08:00.019" v="5359" actId="478"/>
          <ac:spMkLst>
            <pc:docMk/>
            <pc:sldMk cId="3072427418" sldId="417"/>
            <ac:spMk id="4" creationId="{9403A8B9-6B7E-BF32-AC9C-4B0E9857E03D}"/>
          </ac:spMkLst>
        </pc:spChg>
        <pc:spChg chg="add mod">
          <ac:chgData name="Matthieu De Mari" userId="dfb708c9-d8dc-439f-9a3b-c772bf4a311c" providerId="ADAL" clId="{2E25C175-47A3-4BC7-8EFD-372D97A42A64}" dt="2023-03-07T10:10:34.958" v="5380" actId="13822"/>
          <ac:spMkLst>
            <pc:docMk/>
            <pc:sldMk cId="3072427418" sldId="417"/>
            <ac:spMk id="12" creationId="{0EE1B81E-ADD3-695E-B1E2-555D5BCA5F8D}"/>
          </ac:spMkLst>
        </pc:spChg>
        <pc:spChg chg="add mod">
          <ac:chgData name="Matthieu De Mari" userId="dfb708c9-d8dc-439f-9a3b-c772bf4a311c" providerId="ADAL" clId="{2E25C175-47A3-4BC7-8EFD-372D97A42A64}" dt="2023-03-07T10:10:43.605" v="5384" actId="14100"/>
          <ac:spMkLst>
            <pc:docMk/>
            <pc:sldMk cId="3072427418" sldId="417"/>
            <ac:spMk id="13" creationId="{5358D606-2E87-023B-3591-22EC5402912D}"/>
          </ac:spMkLst>
        </pc:spChg>
        <pc:picChg chg="add mod">
          <ac:chgData name="Matthieu De Mari" userId="dfb708c9-d8dc-439f-9a3b-c772bf4a311c" providerId="ADAL" clId="{2E25C175-47A3-4BC7-8EFD-372D97A42A64}" dt="2023-03-07T10:08:03.831" v="5362" actId="14100"/>
          <ac:picMkLst>
            <pc:docMk/>
            <pc:sldMk cId="3072427418" sldId="417"/>
            <ac:picMk id="7" creationId="{D1FED40E-FB0A-E453-3377-C54712733578}"/>
          </ac:picMkLst>
        </pc:picChg>
        <pc:picChg chg="add mod">
          <ac:chgData name="Matthieu De Mari" userId="dfb708c9-d8dc-439f-9a3b-c772bf4a311c" providerId="ADAL" clId="{2E25C175-47A3-4BC7-8EFD-372D97A42A64}" dt="2023-03-07T10:09:38.985" v="5366" actId="1076"/>
          <ac:picMkLst>
            <pc:docMk/>
            <pc:sldMk cId="3072427418" sldId="417"/>
            <ac:picMk id="9" creationId="{C9CBA4C0-3EB3-B9D0-F3C1-0BE337FBC954}"/>
          </ac:picMkLst>
        </pc:picChg>
        <pc:picChg chg="add mod">
          <ac:chgData name="Matthieu De Mari" userId="dfb708c9-d8dc-439f-9a3b-c772bf4a311c" providerId="ADAL" clId="{2E25C175-47A3-4BC7-8EFD-372D97A42A64}" dt="2023-03-07T10:10:17.126" v="5372" actId="1076"/>
          <ac:picMkLst>
            <pc:docMk/>
            <pc:sldMk cId="3072427418" sldId="417"/>
            <ac:picMk id="11" creationId="{DC857E52-2193-8590-0DDE-A1A8503D4562}"/>
          </ac:picMkLst>
        </pc:picChg>
      </pc:sldChg>
      <pc:sldChg chg="addSp modSp add mod">
        <pc:chgData name="Matthieu De Mari" userId="dfb708c9-d8dc-439f-9a3b-c772bf4a311c" providerId="ADAL" clId="{2E25C175-47A3-4BC7-8EFD-372D97A42A64}" dt="2023-03-07T10:11:59.407" v="5512" actId="207"/>
        <pc:sldMkLst>
          <pc:docMk/>
          <pc:sldMk cId="298499389" sldId="418"/>
        </pc:sldMkLst>
        <pc:spChg chg="mod">
          <ac:chgData name="Matthieu De Mari" userId="dfb708c9-d8dc-439f-9a3b-c772bf4a311c" providerId="ADAL" clId="{2E25C175-47A3-4BC7-8EFD-372D97A42A64}" dt="2023-03-07T10:11:59.407" v="5512" actId="207"/>
          <ac:spMkLst>
            <pc:docMk/>
            <pc:sldMk cId="298499389" sldId="418"/>
            <ac:spMk id="3" creationId="{1BDC01C5-0A1A-FB04-35BF-21B168BEAFFE}"/>
          </ac:spMkLst>
        </pc:spChg>
        <pc:picChg chg="add mod">
          <ac:chgData name="Matthieu De Mari" userId="dfb708c9-d8dc-439f-9a3b-c772bf4a311c" providerId="ADAL" clId="{2E25C175-47A3-4BC7-8EFD-372D97A42A64}" dt="2023-03-07T10:11:52.975" v="5510"/>
          <ac:picMkLst>
            <pc:docMk/>
            <pc:sldMk cId="298499389" sldId="418"/>
            <ac:picMk id="2" creationId="{22391510-0741-91A1-212B-E1AC47FD4261}"/>
          </ac:picMkLst>
        </pc:picChg>
      </pc:sldChg>
      <pc:sldChg chg="modSp add mod">
        <pc:chgData name="Matthieu De Mari" userId="dfb708c9-d8dc-439f-9a3b-c772bf4a311c" providerId="ADAL" clId="{2E25C175-47A3-4BC7-8EFD-372D97A42A64}" dt="2023-03-07T10:12:50.723" v="5624" actId="20577"/>
        <pc:sldMkLst>
          <pc:docMk/>
          <pc:sldMk cId="3069423319" sldId="419"/>
        </pc:sldMkLst>
        <pc:spChg chg="mod">
          <ac:chgData name="Matthieu De Mari" userId="dfb708c9-d8dc-439f-9a3b-c772bf4a311c" providerId="ADAL" clId="{2E25C175-47A3-4BC7-8EFD-372D97A42A64}" dt="2023-03-07T10:12:50.723" v="5624" actId="20577"/>
          <ac:spMkLst>
            <pc:docMk/>
            <pc:sldMk cId="3069423319" sldId="419"/>
            <ac:spMk id="3" creationId="{1BDC01C5-0A1A-FB04-35BF-21B168BEAFFE}"/>
          </ac:spMkLst>
        </pc:spChg>
      </pc:sldChg>
      <pc:sldChg chg="add">
        <pc:chgData name="Matthieu De Mari" userId="dfb708c9-d8dc-439f-9a3b-c772bf4a311c" providerId="ADAL" clId="{2E25C175-47A3-4BC7-8EFD-372D97A42A64}" dt="2023-03-07T10:13:31.207" v="5629"/>
        <pc:sldMkLst>
          <pc:docMk/>
          <pc:sldMk cId="485649805" sldId="420"/>
        </pc:sldMkLst>
      </pc:sldChg>
      <pc:sldChg chg="add del">
        <pc:chgData name="Matthieu De Mari" userId="dfb708c9-d8dc-439f-9a3b-c772bf4a311c" providerId="ADAL" clId="{2E25C175-47A3-4BC7-8EFD-372D97A42A64}" dt="2023-03-07T10:13:21.390" v="5626" actId="2696"/>
        <pc:sldMkLst>
          <pc:docMk/>
          <pc:sldMk cId="1259014801" sldId="420"/>
        </pc:sldMkLst>
      </pc:sldChg>
      <pc:sldChg chg="modSp add mod">
        <pc:chgData name="Matthieu De Mari" userId="dfb708c9-d8dc-439f-9a3b-c772bf4a311c" providerId="ADAL" clId="{2E25C175-47A3-4BC7-8EFD-372D97A42A64}" dt="2023-03-07T10:16:44.162" v="5758" actId="20577"/>
        <pc:sldMkLst>
          <pc:docMk/>
          <pc:sldMk cId="3351792085" sldId="421"/>
        </pc:sldMkLst>
        <pc:spChg chg="mod">
          <ac:chgData name="Matthieu De Mari" userId="dfb708c9-d8dc-439f-9a3b-c772bf4a311c" providerId="ADAL" clId="{2E25C175-47A3-4BC7-8EFD-372D97A42A64}" dt="2023-03-07T10:16:44.162" v="5758" actId="20577"/>
          <ac:spMkLst>
            <pc:docMk/>
            <pc:sldMk cId="3351792085" sldId="421"/>
            <ac:spMk id="3" creationId="{60ECB68E-5BF7-D3CC-11B5-DA1468BBE623}"/>
          </ac:spMkLst>
        </pc:spChg>
      </pc:sldChg>
      <pc:sldChg chg="new del">
        <pc:chgData name="Matthieu De Mari" userId="dfb708c9-d8dc-439f-9a3b-c772bf4a311c" providerId="ADAL" clId="{2E25C175-47A3-4BC7-8EFD-372D97A42A64}" dt="2023-03-07T10:13:52.815" v="5632" actId="47"/>
        <pc:sldMkLst>
          <pc:docMk/>
          <pc:sldMk cId="4263020084" sldId="421"/>
        </pc:sldMkLst>
      </pc:sldChg>
      <pc:sldChg chg="new del">
        <pc:chgData name="Matthieu De Mari" userId="dfb708c9-d8dc-439f-9a3b-c772bf4a311c" providerId="ADAL" clId="{2E25C175-47A3-4BC7-8EFD-372D97A42A64}" dt="2023-03-07T10:26:41.441" v="6051" actId="47"/>
        <pc:sldMkLst>
          <pc:docMk/>
          <pc:sldMk cId="1402562889" sldId="422"/>
        </pc:sldMkLst>
      </pc:sldChg>
      <pc:sldChg chg="modSp add mod ord">
        <pc:chgData name="Matthieu De Mari" userId="dfb708c9-d8dc-439f-9a3b-c772bf4a311c" providerId="ADAL" clId="{2E25C175-47A3-4BC7-8EFD-372D97A42A64}" dt="2023-03-07T10:17:54.203" v="5801" actId="20577"/>
        <pc:sldMkLst>
          <pc:docMk/>
          <pc:sldMk cId="3421583851" sldId="423"/>
        </pc:sldMkLst>
        <pc:spChg chg="mod">
          <ac:chgData name="Matthieu De Mari" userId="dfb708c9-d8dc-439f-9a3b-c772bf4a311c" providerId="ADAL" clId="{2E25C175-47A3-4BC7-8EFD-372D97A42A64}" dt="2023-03-07T10:17:54.203" v="5801" actId="20577"/>
          <ac:spMkLst>
            <pc:docMk/>
            <pc:sldMk cId="3421583851" sldId="423"/>
            <ac:spMk id="3" creationId="{60ECB68E-5BF7-D3CC-11B5-DA1468BBE623}"/>
          </ac:spMkLst>
        </pc:spChg>
      </pc:sldChg>
      <pc:sldChg chg="modSp add mod">
        <pc:chgData name="Matthieu De Mari" userId="dfb708c9-d8dc-439f-9a3b-c772bf4a311c" providerId="ADAL" clId="{2E25C175-47A3-4BC7-8EFD-372D97A42A64}" dt="2023-03-07T10:18:00.790" v="5804" actId="207"/>
        <pc:sldMkLst>
          <pc:docMk/>
          <pc:sldMk cId="2106229472" sldId="424"/>
        </pc:sldMkLst>
        <pc:spChg chg="mod">
          <ac:chgData name="Matthieu De Mari" userId="dfb708c9-d8dc-439f-9a3b-c772bf4a311c" providerId="ADAL" clId="{2E25C175-47A3-4BC7-8EFD-372D97A42A64}" dt="2023-03-07T10:18:00.790" v="5804" actId="207"/>
          <ac:spMkLst>
            <pc:docMk/>
            <pc:sldMk cId="2106229472" sldId="424"/>
            <ac:spMk id="3" creationId="{60ECB68E-5BF7-D3CC-11B5-DA1468BBE623}"/>
          </ac:spMkLst>
        </pc:spChg>
      </pc:sldChg>
      <pc:sldChg chg="modSp add mod">
        <pc:chgData name="Matthieu De Mari" userId="dfb708c9-d8dc-439f-9a3b-c772bf4a311c" providerId="ADAL" clId="{2E25C175-47A3-4BC7-8EFD-372D97A42A64}" dt="2023-03-07T10:19:35.729" v="5860" actId="113"/>
        <pc:sldMkLst>
          <pc:docMk/>
          <pc:sldMk cId="833550183" sldId="425"/>
        </pc:sldMkLst>
        <pc:spChg chg="mod">
          <ac:chgData name="Matthieu De Mari" userId="dfb708c9-d8dc-439f-9a3b-c772bf4a311c" providerId="ADAL" clId="{2E25C175-47A3-4BC7-8EFD-372D97A42A64}" dt="2023-03-07T10:19:35.729" v="5860" actId="113"/>
          <ac:spMkLst>
            <pc:docMk/>
            <pc:sldMk cId="833550183" sldId="425"/>
            <ac:spMk id="3" creationId="{60ECB68E-5BF7-D3CC-11B5-DA1468BBE623}"/>
          </ac:spMkLst>
        </pc:spChg>
      </pc:sldChg>
      <pc:sldChg chg="modSp add mod">
        <pc:chgData name="Matthieu De Mari" userId="dfb708c9-d8dc-439f-9a3b-c772bf4a311c" providerId="ADAL" clId="{2E25C175-47A3-4BC7-8EFD-372D97A42A64}" dt="2023-03-07T10:19:50.985" v="5865" actId="14100"/>
        <pc:sldMkLst>
          <pc:docMk/>
          <pc:sldMk cId="1650955281" sldId="426"/>
        </pc:sldMkLst>
        <pc:spChg chg="mod">
          <ac:chgData name="Matthieu De Mari" userId="dfb708c9-d8dc-439f-9a3b-c772bf4a311c" providerId="ADAL" clId="{2E25C175-47A3-4BC7-8EFD-372D97A42A64}" dt="2023-03-07T10:19:50.985" v="5865" actId="14100"/>
          <ac:spMkLst>
            <pc:docMk/>
            <pc:sldMk cId="1650955281" sldId="426"/>
            <ac:spMk id="3" creationId="{60ECB68E-5BF7-D3CC-11B5-DA1468BBE623}"/>
          </ac:spMkLst>
        </pc:spChg>
      </pc:sldChg>
      <pc:sldChg chg="modSp add mod ord">
        <pc:chgData name="Matthieu De Mari" userId="dfb708c9-d8dc-439f-9a3b-c772bf4a311c" providerId="ADAL" clId="{2E25C175-47A3-4BC7-8EFD-372D97A42A64}" dt="2023-03-07T10:24:33.206" v="6049" actId="207"/>
        <pc:sldMkLst>
          <pc:docMk/>
          <pc:sldMk cId="25607758" sldId="427"/>
        </pc:sldMkLst>
        <pc:spChg chg="mod">
          <ac:chgData name="Matthieu De Mari" userId="dfb708c9-d8dc-439f-9a3b-c772bf4a311c" providerId="ADAL" clId="{2E25C175-47A3-4BC7-8EFD-372D97A42A64}" dt="2023-03-07T10:24:33.206" v="6049" actId="207"/>
          <ac:spMkLst>
            <pc:docMk/>
            <pc:sldMk cId="25607758" sldId="427"/>
            <ac:spMk id="6" creationId="{73AE6CBB-40B9-5E99-2250-21041EBB5EC8}"/>
          </ac:spMkLst>
        </pc:spChg>
      </pc:sldChg>
      <pc:sldChg chg="modSp add mod">
        <pc:chgData name="Matthieu De Mari" userId="dfb708c9-d8dc-439f-9a3b-c772bf4a311c" providerId="ADAL" clId="{2E25C175-47A3-4BC7-8EFD-372D97A42A64}" dt="2023-03-07T10:32:08.804" v="6515" actId="20577"/>
        <pc:sldMkLst>
          <pc:docMk/>
          <pc:sldMk cId="2580070337" sldId="428"/>
        </pc:sldMkLst>
        <pc:spChg chg="mod">
          <ac:chgData name="Matthieu De Mari" userId="dfb708c9-d8dc-439f-9a3b-c772bf4a311c" providerId="ADAL" clId="{2E25C175-47A3-4BC7-8EFD-372D97A42A64}" dt="2023-03-07T10:32:08.804" v="6515" actId="20577"/>
          <ac:spMkLst>
            <pc:docMk/>
            <pc:sldMk cId="2580070337" sldId="428"/>
            <ac:spMk id="3" creationId="{60ECB68E-5BF7-D3CC-11B5-DA1468BBE623}"/>
          </ac:spMkLst>
        </pc:spChg>
      </pc:sldChg>
      <pc:sldChg chg="modSp add mod">
        <pc:chgData name="Matthieu De Mari" userId="dfb708c9-d8dc-439f-9a3b-c772bf4a311c" providerId="ADAL" clId="{2E25C175-47A3-4BC7-8EFD-372D97A42A64}" dt="2023-03-07T10:32:13.911" v="6528" actId="20577"/>
        <pc:sldMkLst>
          <pc:docMk/>
          <pc:sldMk cId="2609747574" sldId="429"/>
        </pc:sldMkLst>
        <pc:spChg chg="mod">
          <ac:chgData name="Matthieu De Mari" userId="dfb708c9-d8dc-439f-9a3b-c772bf4a311c" providerId="ADAL" clId="{2E25C175-47A3-4BC7-8EFD-372D97A42A64}" dt="2023-03-07T10:32:13.911" v="6528" actId="20577"/>
          <ac:spMkLst>
            <pc:docMk/>
            <pc:sldMk cId="2609747574" sldId="429"/>
            <ac:spMk id="3" creationId="{60ECB68E-5BF7-D3CC-11B5-DA1468BBE623}"/>
          </ac:spMkLst>
        </pc:spChg>
      </pc:sldChg>
      <pc:sldChg chg="modSp add mod">
        <pc:chgData name="Matthieu De Mari" userId="dfb708c9-d8dc-439f-9a3b-c772bf4a311c" providerId="ADAL" clId="{2E25C175-47A3-4BC7-8EFD-372D97A42A64}" dt="2023-03-07T10:32:39.787" v="6641" actId="20577"/>
        <pc:sldMkLst>
          <pc:docMk/>
          <pc:sldMk cId="1298953197" sldId="430"/>
        </pc:sldMkLst>
        <pc:spChg chg="mod">
          <ac:chgData name="Matthieu De Mari" userId="dfb708c9-d8dc-439f-9a3b-c772bf4a311c" providerId="ADAL" clId="{2E25C175-47A3-4BC7-8EFD-372D97A42A64}" dt="2023-03-07T10:32:39.787" v="6641" actId="20577"/>
          <ac:spMkLst>
            <pc:docMk/>
            <pc:sldMk cId="1298953197" sldId="430"/>
            <ac:spMk id="3" creationId="{60ECB68E-5BF7-D3CC-11B5-DA1468BBE623}"/>
          </ac:spMkLst>
        </pc:spChg>
      </pc:sldChg>
      <pc:sldChg chg="add del">
        <pc:chgData name="Matthieu De Mari" userId="dfb708c9-d8dc-439f-9a3b-c772bf4a311c" providerId="ADAL" clId="{2E25C175-47A3-4BC7-8EFD-372D97A42A64}" dt="2023-03-07T10:30:25.877" v="6383" actId="47"/>
        <pc:sldMkLst>
          <pc:docMk/>
          <pc:sldMk cId="3766509564" sldId="430"/>
        </pc:sldMkLst>
      </pc:sldChg>
      <pc:sldChg chg="modSp new mod">
        <pc:chgData name="Matthieu De Mari" userId="dfb708c9-d8dc-439f-9a3b-c772bf4a311c" providerId="ADAL" clId="{2E25C175-47A3-4BC7-8EFD-372D97A42A64}" dt="2023-03-07T10:34:48.172" v="6763" actId="20577"/>
        <pc:sldMkLst>
          <pc:docMk/>
          <pc:sldMk cId="349686524" sldId="431"/>
        </pc:sldMkLst>
        <pc:spChg chg="mod">
          <ac:chgData name="Matthieu De Mari" userId="dfb708c9-d8dc-439f-9a3b-c772bf4a311c" providerId="ADAL" clId="{2E25C175-47A3-4BC7-8EFD-372D97A42A64}" dt="2023-03-07T10:32:52.521" v="6654" actId="20577"/>
          <ac:spMkLst>
            <pc:docMk/>
            <pc:sldMk cId="349686524" sldId="431"/>
            <ac:spMk id="2" creationId="{AA418CB0-7BFE-53EC-CB8D-F3BA20BC6052}"/>
          </ac:spMkLst>
        </pc:spChg>
        <pc:spChg chg="mod">
          <ac:chgData name="Matthieu De Mari" userId="dfb708c9-d8dc-439f-9a3b-c772bf4a311c" providerId="ADAL" clId="{2E25C175-47A3-4BC7-8EFD-372D97A42A64}" dt="2023-03-07T10:34:48.172" v="6763" actId="20577"/>
          <ac:spMkLst>
            <pc:docMk/>
            <pc:sldMk cId="349686524" sldId="431"/>
            <ac:spMk id="3" creationId="{2B64F28A-8A08-4429-EAAF-C3BB8D98FF27}"/>
          </ac:spMkLst>
        </pc:spChg>
      </pc:sldChg>
      <pc:sldChg chg="modSp add mod">
        <pc:chgData name="Matthieu De Mari" userId="dfb708c9-d8dc-439f-9a3b-c772bf4a311c" providerId="ADAL" clId="{2E25C175-47A3-4BC7-8EFD-372D97A42A64}" dt="2023-03-07T10:33:02.161" v="6657" actId="207"/>
        <pc:sldMkLst>
          <pc:docMk/>
          <pc:sldMk cId="3417944735" sldId="432"/>
        </pc:sldMkLst>
        <pc:spChg chg="mod">
          <ac:chgData name="Matthieu De Mari" userId="dfb708c9-d8dc-439f-9a3b-c772bf4a311c" providerId="ADAL" clId="{2E25C175-47A3-4BC7-8EFD-372D97A42A64}" dt="2023-03-07T10:33:02.161" v="6657" actId="207"/>
          <ac:spMkLst>
            <pc:docMk/>
            <pc:sldMk cId="3417944735" sldId="432"/>
            <ac:spMk id="3" creationId="{60ECB68E-5BF7-D3CC-11B5-DA1468BBE623}"/>
          </ac:spMkLst>
        </pc:spChg>
      </pc:sldChg>
      <pc:sldChg chg="modSp add mod">
        <pc:chgData name="Matthieu De Mari" userId="dfb708c9-d8dc-439f-9a3b-c772bf4a311c" providerId="ADAL" clId="{2E25C175-47A3-4BC7-8EFD-372D97A42A64}" dt="2023-03-07T10:35:45.030" v="6878" actId="207"/>
        <pc:sldMkLst>
          <pc:docMk/>
          <pc:sldMk cId="2653152999" sldId="433"/>
        </pc:sldMkLst>
        <pc:spChg chg="mod">
          <ac:chgData name="Matthieu De Mari" userId="dfb708c9-d8dc-439f-9a3b-c772bf4a311c" providerId="ADAL" clId="{2E25C175-47A3-4BC7-8EFD-372D97A42A64}" dt="2023-03-07T10:35:45.030" v="6878" actId="207"/>
          <ac:spMkLst>
            <pc:docMk/>
            <pc:sldMk cId="2653152999" sldId="433"/>
            <ac:spMk id="3" creationId="{2B64F28A-8A08-4429-EAAF-C3BB8D98FF27}"/>
          </ac:spMkLst>
        </pc:spChg>
      </pc:sldChg>
      <pc:sldChg chg="modSp add mod">
        <pc:chgData name="Matthieu De Mari" userId="dfb708c9-d8dc-439f-9a3b-c772bf4a311c" providerId="ADAL" clId="{2E25C175-47A3-4BC7-8EFD-372D97A42A64}" dt="2023-03-07T10:36:00.421" v="6882" actId="207"/>
        <pc:sldMkLst>
          <pc:docMk/>
          <pc:sldMk cId="2305199698" sldId="434"/>
        </pc:sldMkLst>
        <pc:spChg chg="mod">
          <ac:chgData name="Matthieu De Mari" userId="dfb708c9-d8dc-439f-9a3b-c772bf4a311c" providerId="ADAL" clId="{2E25C175-47A3-4BC7-8EFD-372D97A42A64}" dt="2023-03-07T10:36:00.421" v="6882" actId="207"/>
          <ac:spMkLst>
            <pc:docMk/>
            <pc:sldMk cId="2305199698" sldId="434"/>
            <ac:spMk id="3" creationId="{60ECB68E-5BF7-D3CC-11B5-DA1468BBE623}"/>
          </ac:spMkLst>
        </pc:spChg>
      </pc:sldChg>
      <pc:sldChg chg="modSp add mod">
        <pc:chgData name="Matthieu De Mari" userId="dfb708c9-d8dc-439f-9a3b-c772bf4a311c" providerId="ADAL" clId="{2E25C175-47A3-4BC7-8EFD-372D97A42A64}" dt="2023-03-07T10:39:44.701" v="7119" actId="20577"/>
        <pc:sldMkLst>
          <pc:docMk/>
          <pc:sldMk cId="2095478576" sldId="435"/>
        </pc:sldMkLst>
        <pc:spChg chg="mod">
          <ac:chgData name="Matthieu De Mari" userId="dfb708c9-d8dc-439f-9a3b-c772bf4a311c" providerId="ADAL" clId="{2E25C175-47A3-4BC7-8EFD-372D97A42A64}" dt="2023-03-07T10:39:44.701" v="7119" actId="20577"/>
          <ac:spMkLst>
            <pc:docMk/>
            <pc:sldMk cId="2095478576" sldId="435"/>
            <ac:spMk id="2" creationId="{AA418CB0-7BFE-53EC-CB8D-F3BA20BC6052}"/>
          </ac:spMkLst>
        </pc:spChg>
        <pc:spChg chg="mod">
          <ac:chgData name="Matthieu De Mari" userId="dfb708c9-d8dc-439f-9a3b-c772bf4a311c" providerId="ADAL" clId="{2E25C175-47A3-4BC7-8EFD-372D97A42A64}" dt="2023-03-07T10:39:18.286" v="7032" actId="20577"/>
          <ac:spMkLst>
            <pc:docMk/>
            <pc:sldMk cId="2095478576" sldId="435"/>
            <ac:spMk id="3" creationId="{2B64F28A-8A08-4429-EAAF-C3BB8D98FF27}"/>
          </ac:spMkLst>
        </pc:spChg>
      </pc:sldChg>
      <pc:sldChg chg="modSp new mod">
        <pc:chgData name="Matthieu De Mari" userId="dfb708c9-d8dc-439f-9a3b-c772bf4a311c" providerId="ADAL" clId="{2E25C175-47A3-4BC7-8EFD-372D97A42A64}" dt="2023-03-07T10:40:55.253" v="7150" actId="27636"/>
        <pc:sldMkLst>
          <pc:docMk/>
          <pc:sldMk cId="2087017446" sldId="436"/>
        </pc:sldMkLst>
        <pc:spChg chg="mod">
          <ac:chgData name="Matthieu De Mari" userId="dfb708c9-d8dc-439f-9a3b-c772bf4a311c" providerId="ADAL" clId="{2E25C175-47A3-4BC7-8EFD-372D97A42A64}" dt="2023-03-07T10:39:49.508" v="7120"/>
          <ac:spMkLst>
            <pc:docMk/>
            <pc:sldMk cId="2087017446" sldId="436"/>
            <ac:spMk id="2" creationId="{11E4B2BA-D60A-4C7B-6369-3223F159EBF1}"/>
          </ac:spMkLst>
        </pc:spChg>
        <pc:spChg chg="mod">
          <ac:chgData name="Matthieu De Mari" userId="dfb708c9-d8dc-439f-9a3b-c772bf4a311c" providerId="ADAL" clId="{2E25C175-47A3-4BC7-8EFD-372D97A42A64}" dt="2023-03-07T10:40:55.253" v="7150" actId="27636"/>
          <ac:spMkLst>
            <pc:docMk/>
            <pc:sldMk cId="2087017446" sldId="436"/>
            <ac:spMk id="3" creationId="{26BC1426-5C07-7F8E-AE47-00DAE696C014}"/>
          </ac:spMkLst>
        </pc:spChg>
      </pc:sldChg>
      <pc:sldChg chg="modSp add mod">
        <pc:chgData name="Matthieu De Mari" userId="dfb708c9-d8dc-439f-9a3b-c772bf4a311c" providerId="ADAL" clId="{2E25C175-47A3-4BC7-8EFD-372D97A42A64}" dt="2023-03-07T10:46:33.418" v="7352" actId="20577"/>
        <pc:sldMkLst>
          <pc:docMk/>
          <pc:sldMk cId="2927953506" sldId="437"/>
        </pc:sldMkLst>
        <pc:spChg chg="mod">
          <ac:chgData name="Matthieu De Mari" userId="dfb708c9-d8dc-439f-9a3b-c772bf4a311c" providerId="ADAL" clId="{2E25C175-47A3-4BC7-8EFD-372D97A42A64}" dt="2023-03-07T10:46:33.418" v="7352" actId="20577"/>
          <ac:spMkLst>
            <pc:docMk/>
            <pc:sldMk cId="2927953506" sldId="437"/>
            <ac:spMk id="3" creationId="{26BC1426-5C07-7F8E-AE47-00DAE696C014}"/>
          </ac:spMkLst>
        </pc:spChg>
      </pc:sldChg>
    </pc:docChg>
  </pc:docChgLst>
  <pc:docChgLst>
    <pc:chgData name="Matthieu De Mari" userId="dfb708c9-d8dc-439f-9a3b-c772bf4a311c" providerId="ADAL" clId="{CF6A5140-9227-409F-9187-B98CCD837415}"/>
    <pc:docChg chg="undo redo custSel addSld delSld modSld sldOrd addSection delSection modSection">
      <pc:chgData name="Matthieu De Mari" userId="dfb708c9-d8dc-439f-9a3b-c772bf4a311c" providerId="ADAL" clId="{CF6A5140-9227-409F-9187-B98CCD837415}" dt="2023-03-09T08:45:37.083" v="10704" actId="20577"/>
      <pc:docMkLst>
        <pc:docMk/>
      </pc:docMkLst>
      <pc:sldChg chg="add">
        <pc:chgData name="Matthieu De Mari" userId="dfb708c9-d8dc-439f-9a3b-c772bf4a311c" providerId="ADAL" clId="{CF6A5140-9227-409F-9187-B98CCD837415}" dt="2023-03-08T06:42:49.197" v="464"/>
        <pc:sldMkLst>
          <pc:docMk/>
          <pc:sldMk cId="3739270414" sldId="258"/>
        </pc:sldMkLst>
      </pc:sldChg>
      <pc:sldChg chg="modSp add mod">
        <pc:chgData name="Matthieu De Mari" userId="dfb708c9-d8dc-439f-9a3b-c772bf4a311c" providerId="ADAL" clId="{CF6A5140-9227-409F-9187-B98CCD837415}" dt="2023-03-08T06:45:03.461" v="613" actId="20577"/>
        <pc:sldMkLst>
          <pc:docMk/>
          <pc:sldMk cId="3115582948" sldId="259"/>
        </pc:sldMkLst>
        <pc:spChg chg="mod">
          <ac:chgData name="Matthieu De Mari" userId="dfb708c9-d8dc-439f-9a3b-c772bf4a311c" providerId="ADAL" clId="{CF6A5140-9227-409F-9187-B98CCD837415}" dt="2023-03-08T06:45:03.461" v="613" actId="20577"/>
          <ac:spMkLst>
            <pc:docMk/>
            <pc:sldMk cId="3115582948" sldId="259"/>
            <ac:spMk id="5" creationId="{ECA4ADD2-9051-4BBC-B3E9-7EFFA05E98BB}"/>
          </ac:spMkLst>
        </pc:spChg>
        <pc:spChg chg="mod">
          <ac:chgData name="Matthieu De Mari" userId="dfb708c9-d8dc-439f-9a3b-c772bf4a311c" providerId="ADAL" clId="{CF6A5140-9227-409F-9187-B98CCD837415}" dt="2023-03-08T06:44:51.856" v="607" actId="20577"/>
          <ac:spMkLst>
            <pc:docMk/>
            <pc:sldMk cId="3115582948" sldId="259"/>
            <ac:spMk id="23" creationId="{64CC3E3E-E573-477C-B93C-9C1ABD9F8E32}"/>
          </ac:spMkLst>
        </pc:spChg>
      </pc:sldChg>
      <pc:sldChg chg="add">
        <pc:chgData name="Matthieu De Mari" userId="dfb708c9-d8dc-439f-9a3b-c772bf4a311c" providerId="ADAL" clId="{CF6A5140-9227-409F-9187-B98CCD837415}" dt="2023-03-08T06:42:49.197" v="464"/>
        <pc:sldMkLst>
          <pc:docMk/>
          <pc:sldMk cId="2366002138" sldId="265"/>
        </pc:sldMkLst>
      </pc:sldChg>
      <pc:sldChg chg="add">
        <pc:chgData name="Matthieu De Mari" userId="dfb708c9-d8dc-439f-9a3b-c772bf4a311c" providerId="ADAL" clId="{CF6A5140-9227-409F-9187-B98CCD837415}" dt="2023-03-08T06:42:49.197" v="464"/>
        <pc:sldMkLst>
          <pc:docMk/>
          <pc:sldMk cId="1944673108" sldId="268"/>
        </pc:sldMkLst>
      </pc:sldChg>
      <pc:sldChg chg="modSp add mod">
        <pc:chgData name="Matthieu De Mari" userId="dfb708c9-d8dc-439f-9a3b-c772bf4a311c" providerId="ADAL" clId="{CF6A5140-9227-409F-9187-B98CCD837415}" dt="2023-03-08T06:45:38.844" v="651" actId="20577"/>
        <pc:sldMkLst>
          <pc:docMk/>
          <pc:sldMk cId="16380507" sldId="270"/>
        </pc:sldMkLst>
        <pc:spChg chg="mod">
          <ac:chgData name="Matthieu De Mari" userId="dfb708c9-d8dc-439f-9a3b-c772bf4a311c" providerId="ADAL" clId="{CF6A5140-9227-409F-9187-B98CCD837415}" dt="2023-03-08T06:45:38.844" v="651" actId="20577"/>
          <ac:spMkLst>
            <pc:docMk/>
            <pc:sldMk cId="16380507" sldId="270"/>
            <ac:spMk id="3" creationId="{611EAC3D-5865-4915-8970-3C67675A084E}"/>
          </ac:spMkLst>
        </pc:spChg>
      </pc:sldChg>
      <pc:sldChg chg="add">
        <pc:chgData name="Matthieu De Mari" userId="dfb708c9-d8dc-439f-9a3b-c772bf4a311c" providerId="ADAL" clId="{CF6A5140-9227-409F-9187-B98CCD837415}" dt="2023-03-08T06:42:49.197" v="464"/>
        <pc:sldMkLst>
          <pc:docMk/>
          <pc:sldMk cId="483806848" sldId="271"/>
        </pc:sldMkLst>
      </pc:sldChg>
      <pc:sldChg chg="del">
        <pc:chgData name="Matthieu De Mari" userId="dfb708c9-d8dc-439f-9a3b-c772bf4a311c" providerId="ADAL" clId="{CF6A5140-9227-409F-9187-B98CCD837415}" dt="2023-03-08T06:05:16.161" v="65" actId="47"/>
        <pc:sldMkLst>
          <pc:docMk/>
          <pc:sldMk cId="1628130454" sldId="272"/>
        </pc:sldMkLst>
      </pc:sldChg>
      <pc:sldChg chg="del">
        <pc:chgData name="Matthieu De Mari" userId="dfb708c9-d8dc-439f-9a3b-c772bf4a311c" providerId="ADAL" clId="{CF6A5140-9227-409F-9187-B98CCD837415}" dt="2023-03-08T06:05:16.161" v="65" actId="47"/>
        <pc:sldMkLst>
          <pc:docMk/>
          <pc:sldMk cId="3014069118" sldId="273"/>
        </pc:sldMkLst>
      </pc:sldChg>
      <pc:sldChg chg="del">
        <pc:chgData name="Matthieu De Mari" userId="dfb708c9-d8dc-439f-9a3b-c772bf4a311c" providerId="ADAL" clId="{CF6A5140-9227-409F-9187-B98CCD837415}" dt="2023-03-08T06:05:16.161" v="65" actId="47"/>
        <pc:sldMkLst>
          <pc:docMk/>
          <pc:sldMk cId="1813455260" sldId="274"/>
        </pc:sldMkLst>
      </pc:sldChg>
      <pc:sldChg chg="add del">
        <pc:chgData name="Matthieu De Mari" userId="dfb708c9-d8dc-439f-9a3b-c772bf4a311c" providerId="ADAL" clId="{CF6A5140-9227-409F-9187-B98CCD837415}" dt="2023-03-09T08:09:47.699" v="10404" actId="47"/>
        <pc:sldMkLst>
          <pc:docMk/>
          <pc:sldMk cId="4232115997" sldId="303"/>
        </pc:sldMkLst>
      </pc:sldChg>
      <pc:sldChg chg="modSp del mod">
        <pc:chgData name="Matthieu De Mari" userId="dfb708c9-d8dc-439f-9a3b-c772bf4a311c" providerId="ADAL" clId="{CF6A5140-9227-409F-9187-B98CCD837415}" dt="2023-03-09T08:10:07.550" v="10409" actId="47"/>
        <pc:sldMkLst>
          <pc:docMk/>
          <pc:sldMk cId="2858358615" sldId="314"/>
        </pc:sldMkLst>
        <pc:spChg chg="mod">
          <ac:chgData name="Matthieu De Mari" userId="dfb708c9-d8dc-439f-9a3b-c772bf4a311c" providerId="ADAL" clId="{CF6A5140-9227-409F-9187-B98CCD837415}" dt="2023-03-09T08:09:56.733" v="10408" actId="20577"/>
          <ac:spMkLst>
            <pc:docMk/>
            <pc:sldMk cId="2858358615" sldId="314"/>
            <ac:spMk id="3" creationId="{FC4A93C0-0CAD-4BA5-9658-F523BC4C732F}"/>
          </ac:spMkLst>
        </pc:spChg>
      </pc:sldChg>
      <pc:sldChg chg="modSp mod">
        <pc:chgData name="Matthieu De Mari" userId="dfb708c9-d8dc-439f-9a3b-c772bf4a311c" providerId="ADAL" clId="{CF6A5140-9227-409F-9187-B98CCD837415}" dt="2023-03-09T08:31:34.970" v="10417" actId="20577"/>
        <pc:sldMkLst>
          <pc:docMk/>
          <pc:sldMk cId="1040156172" sldId="377"/>
        </pc:sldMkLst>
        <pc:spChg chg="mod">
          <ac:chgData name="Matthieu De Mari" userId="dfb708c9-d8dc-439f-9a3b-c772bf4a311c" providerId="ADAL" clId="{CF6A5140-9227-409F-9187-B98CCD837415}" dt="2023-03-09T08:31:34.970" v="10417" actId="20577"/>
          <ac:spMkLst>
            <pc:docMk/>
            <pc:sldMk cId="1040156172" sldId="377"/>
            <ac:spMk id="2" creationId="{080CEB46-CC16-4D19-8C2C-AEE9471D8168}"/>
          </ac:spMkLst>
        </pc:spChg>
      </pc:sldChg>
      <pc:sldChg chg="del">
        <pc:chgData name="Matthieu De Mari" userId="dfb708c9-d8dc-439f-9a3b-c772bf4a311c" providerId="ADAL" clId="{CF6A5140-9227-409F-9187-B98CCD837415}" dt="2023-03-08T06:05:17.999" v="67" actId="47"/>
        <pc:sldMkLst>
          <pc:docMk/>
          <pc:sldMk cId="820057187" sldId="378"/>
        </pc:sldMkLst>
      </pc:sldChg>
      <pc:sldChg chg="del">
        <pc:chgData name="Matthieu De Mari" userId="dfb708c9-d8dc-439f-9a3b-c772bf4a311c" providerId="ADAL" clId="{CF6A5140-9227-409F-9187-B98CCD837415}" dt="2023-03-08T06:05:24.214" v="74" actId="47"/>
        <pc:sldMkLst>
          <pc:docMk/>
          <pc:sldMk cId="691565538" sldId="379"/>
        </pc:sldMkLst>
      </pc:sldChg>
      <pc:sldChg chg="add">
        <pc:chgData name="Matthieu De Mari" userId="dfb708c9-d8dc-439f-9a3b-c772bf4a311c" providerId="ADAL" clId="{CF6A5140-9227-409F-9187-B98CCD837415}" dt="2023-03-08T06:42:49.197" v="464"/>
        <pc:sldMkLst>
          <pc:docMk/>
          <pc:sldMk cId="2105998534" sldId="379"/>
        </pc:sldMkLst>
      </pc:sldChg>
      <pc:sldChg chg="del">
        <pc:chgData name="Matthieu De Mari" userId="dfb708c9-d8dc-439f-9a3b-c772bf4a311c" providerId="ADAL" clId="{CF6A5140-9227-409F-9187-B98CCD837415}" dt="2023-03-08T06:05:17.054" v="66" actId="47"/>
        <pc:sldMkLst>
          <pc:docMk/>
          <pc:sldMk cId="4217274173" sldId="380"/>
        </pc:sldMkLst>
      </pc:sldChg>
      <pc:sldChg chg="del">
        <pc:chgData name="Matthieu De Mari" userId="dfb708c9-d8dc-439f-9a3b-c772bf4a311c" providerId="ADAL" clId="{CF6A5140-9227-409F-9187-B98CCD837415}" dt="2023-03-08T06:05:21.493" v="71" actId="47"/>
        <pc:sldMkLst>
          <pc:docMk/>
          <pc:sldMk cId="1253114987" sldId="381"/>
        </pc:sldMkLst>
      </pc:sldChg>
      <pc:sldChg chg="del">
        <pc:chgData name="Matthieu De Mari" userId="dfb708c9-d8dc-439f-9a3b-c772bf4a311c" providerId="ADAL" clId="{CF6A5140-9227-409F-9187-B98CCD837415}" dt="2023-03-08T06:05:18.882" v="68" actId="47"/>
        <pc:sldMkLst>
          <pc:docMk/>
          <pc:sldMk cId="336152115" sldId="382"/>
        </pc:sldMkLst>
      </pc:sldChg>
      <pc:sldChg chg="modSp add mod">
        <pc:chgData name="Matthieu De Mari" userId="dfb708c9-d8dc-439f-9a3b-c772bf4a311c" providerId="ADAL" clId="{CF6A5140-9227-409F-9187-B98CCD837415}" dt="2023-03-08T06:44:39.947" v="606" actId="20577"/>
        <pc:sldMkLst>
          <pc:docMk/>
          <pc:sldMk cId="1213996271" sldId="382"/>
        </pc:sldMkLst>
        <pc:spChg chg="mod">
          <ac:chgData name="Matthieu De Mari" userId="dfb708c9-d8dc-439f-9a3b-c772bf4a311c" providerId="ADAL" clId="{CF6A5140-9227-409F-9187-B98CCD837415}" dt="2023-03-08T06:44:39.947" v="606" actId="20577"/>
          <ac:spMkLst>
            <pc:docMk/>
            <pc:sldMk cId="1213996271" sldId="382"/>
            <ac:spMk id="5" creationId="{ECA4ADD2-9051-4BBC-B3E9-7EFFA05E98BB}"/>
          </ac:spMkLst>
        </pc:spChg>
      </pc:sldChg>
      <pc:sldChg chg="del">
        <pc:chgData name="Matthieu De Mari" userId="dfb708c9-d8dc-439f-9a3b-c772bf4a311c" providerId="ADAL" clId="{CF6A5140-9227-409F-9187-B98CCD837415}" dt="2023-03-08T06:05:20.621" v="70" actId="47"/>
        <pc:sldMkLst>
          <pc:docMk/>
          <pc:sldMk cId="1681210728" sldId="383"/>
        </pc:sldMkLst>
      </pc:sldChg>
      <pc:sldChg chg="del">
        <pc:chgData name="Matthieu De Mari" userId="dfb708c9-d8dc-439f-9a3b-c772bf4a311c" providerId="ADAL" clId="{CF6A5140-9227-409F-9187-B98CCD837415}" dt="2023-03-08T06:05:19.819" v="69" actId="47"/>
        <pc:sldMkLst>
          <pc:docMk/>
          <pc:sldMk cId="1342602480" sldId="384"/>
        </pc:sldMkLst>
      </pc:sldChg>
      <pc:sldChg chg="del">
        <pc:chgData name="Matthieu De Mari" userId="dfb708c9-d8dc-439f-9a3b-c772bf4a311c" providerId="ADAL" clId="{CF6A5140-9227-409F-9187-B98CCD837415}" dt="2023-03-08T06:05:17.999" v="67" actId="47"/>
        <pc:sldMkLst>
          <pc:docMk/>
          <pc:sldMk cId="3061177336" sldId="385"/>
        </pc:sldMkLst>
      </pc:sldChg>
      <pc:sldChg chg="del">
        <pc:chgData name="Matthieu De Mari" userId="dfb708c9-d8dc-439f-9a3b-c772bf4a311c" providerId="ADAL" clId="{CF6A5140-9227-409F-9187-B98CCD837415}" dt="2023-03-08T06:05:18.882" v="68" actId="47"/>
        <pc:sldMkLst>
          <pc:docMk/>
          <pc:sldMk cId="1114751945" sldId="386"/>
        </pc:sldMkLst>
      </pc:sldChg>
      <pc:sldChg chg="del">
        <pc:chgData name="Matthieu De Mari" userId="dfb708c9-d8dc-439f-9a3b-c772bf4a311c" providerId="ADAL" clId="{CF6A5140-9227-409F-9187-B98CCD837415}" dt="2023-03-08T06:05:18.882" v="68" actId="47"/>
        <pc:sldMkLst>
          <pc:docMk/>
          <pc:sldMk cId="881014307" sldId="387"/>
        </pc:sldMkLst>
      </pc:sldChg>
      <pc:sldChg chg="del">
        <pc:chgData name="Matthieu De Mari" userId="dfb708c9-d8dc-439f-9a3b-c772bf4a311c" providerId="ADAL" clId="{CF6A5140-9227-409F-9187-B98CCD837415}" dt="2023-03-08T06:05:18.882" v="68" actId="47"/>
        <pc:sldMkLst>
          <pc:docMk/>
          <pc:sldMk cId="1359818059" sldId="389"/>
        </pc:sldMkLst>
      </pc:sldChg>
      <pc:sldChg chg="del">
        <pc:chgData name="Matthieu De Mari" userId="dfb708c9-d8dc-439f-9a3b-c772bf4a311c" providerId="ADAL" clId="{CF6A5140-9227-409F-9187-B98CCD837415}" dt="2023-03-08T06:05:18.882" v="68" actId="47"/>
        <pc:sldMkLst>
          <pc:docMk/>
          <pc:sldMk cId="1233822438" sldId="390"/>
        </pc:sldMkLst>
      </pc:sldChg>
      <pc:sldChg chg="del">
        <pc:chgData name="Matthieu De Mari" userId="dfb708c9-d8dc-439f-9a3b-c772bf4a311c" providerId="ADAL" clId="{CF6A5140-9227-409F-9187-B98CCD837415}" dt="2023-03-08T06:05:18.882" v="68" actId="47"/>
        <pc:sldMkLst>
          <pc:docMk/>
          <pc:sldMk cId="2406012581" sldId="391"/>
        </pc:sldMkLst>
      </pc:sldChg>
      <pc:sldChg chg="del">
        <pc:chgData name="Matthieu De Mari" userId="dfb708c9-d8dc-439f-9a3b-c772bf4a311c" providerId="ADAL" clId="{CF6A5140-9227-409F-9187-B98CCD837415}" dt="2023-03-08T06:05:18.882" v="68" actId="47"/>
        <pc:sldMkLst>
          <pc:docMk/>
          <pc:sldMk cId="1269624659" sldId="392"/>
        </pc:sldMkLst>
      </pc:sldChg>
      <pc:sldChg chg="del">
        <pc:chgData name="Matthieu De Mari" userId="dfb708c9-d8dc-439f-9a3b-c772bf4a311c" providerId="ADAL" clId="{CF6A5140-9227-409F-9187-B98CCD837415}" dt="2023-03-08T06:05:19.819" v="69" actId="47"/>
        <pc:sldMkLst>
          <pc:docMk/>
          <pc:sldMk cId="1060213588" sldId="393"/>
        </pc:sldMkLst>
      </pc:sldChg>
      <pc:sldChg chg="del">
        <pc:chgData name="Matthieu De Mari" userId="dfb708c9-d8dc-439f-9a3b-c772bf4a311c" providerId="ADAL" clId="{CF6A5140-9227-409F-9187-B98CCD837415}" dt="2023-03-08T06:05:19.819" v="69" actId="47"/>
        <pc:sldMkLst>
          <pc:docMk/>
          <pc:sldMk cId="1215328976" sldId="394"/>
        </pc:sldMkLst>
      </pc:sldChg>
      <pc:sldChg chg="del">
        <pc:chgData name="Matthieu De Mari" userId="dfb708c9-d8dc-439f-9a3b-c772bf4a311c" providerId="ADAL" clId="{CF6A5140-9227-409F-9187-B98CCD837415}" dt="2023-03-08T06:05:19.819" v="69" actId="47"/>
        <pc:sldMkLst>
          <pc:docMk/>
          <pc:sldMk cId="3544056403" sldId="395"/>
        </pc:sldMkLst>
      </pc:sldChg>
      <pc:sldChg chg="del">
        <pc:chgData name="Matthieu De Mari" userId="dfb708c9-d8dc-439f-9a3b-c772bf4a311c" providerId="ADAL" clId="{CF6A5140-9227-409F-9187-B98CCD837415}" dt="2023-03-08T06:05:19.819" v="69" actId="47"/>
        <pc:sldMkLst>
          <pc:docMk/>
          <pc:sldMk cId="511100047" sldId="397"/>
        </pc:sldMkLst>
      </pc:sldChg>
      <pc:sldChg chg="del">
        <pc:chgData name="Matthieu De Mari" userId="dfb708c9-d8dc-439f-9a3b-c772bf4a311c" providerId="ADAL" clId="{CF6A5140-9227-409F-9187-B98CCD837415}" dt="2023-03-08T06:05:18.882" v="68" actId="47"/>
        <pc:sldMkLst>
          <pc:docMk/>
          <pc:sldMk cId="2174133860" sldId="398"/>
        </pc:sldMkLst>
      </pc:sldChg>
      <pc:sldChg chg="del">
        <pc:chgData name="Matthieu De Mari" userId="dfb708c9-d8dc-439f-9a3b-c772bf4a311c" providerId="ADAL" clId="{CF6A5140-9227-409F-9187-B98CCD837415}" dt="2023-03-08T06:05:18.882" v="68" actId="47"/>
        <pc:sldMkLst>
          <pc:docMk/>
          <pc:sldMk cId="1114255243" sldId="399"/>
        </pc:sldMkLst>
      </pc:sldChg>
      <pc:sldChg chg="del">
        <pc:chgData name="Matthieu De Mari" userId="dfb708c9-d8dc-439f-9a3b-c772bf4a311c" providerId="ADAL" clId="{CF6A5140-9227-409F-9187-B98CCD837415}" dt="2023-03-08T06:05:18.882" v="68" actId="47"/>
        <pc:sldMkLst>
          <pc:docMk/>
          <pc:sldMk cId="3412258979" sldId="400"/>
        </pc:sldMkLst>
      </pc:sldChg>
      <pc:sldChg chg="del">
        <pc:chgData name="Matthieu De Mari" userId="dfb708c9-d8dc-439f-9a3b-c772bf4a311c" providerId="ADAL" clId="{CF6A5140-9227-409F-9187-B98CCD837415}" dt="2023-03-08T06:05:19.819" v="69" actId="47"/>
        <pc:sldMkLst>
          <pc:docMk/>
          <pc:sldMk cId="2615177350" sldId="401"/>
        </pc:sldMkLst>
      </pc:sldChg>
      <pc:sldChg chg="del">
        <pc:chgData name="Matthieu De Mari" userId="dfb708c9-d8dc-439f-9a3b-c772bf4a311c" providerId="ADAL" clId="{CF6A5140-9227-409F-9187-B98CCD837415}" dt="2023-03-08T06:05:19.819" v="69" actId="47"/>
        <pc:sldMkLst>
          <pc:docMk/>
          <pc:sldMk cId="792071299" sldId="402"/>
        </pc:sldMkLst>
      </pc:sldChg>
      <pc:sldChg chg="del">
        <pc:chgData name="Matthieu De Mari" userId="dfb708c9-d8dc-439f-9a3b-c772bf4a311c" providerId="ADAL" clId="{CF6A5140-9227-409F-9187-B98CCD837415}" dt="2023-03-08T06:05:19.819" v="69" actId="47"/>
        <pc:sldMkLst>
          <pc:docMk/>
          <pc:sldMk cId="990763623" sldId="403"/>
        </pc:sldMkLst>
      </pc:sldChg>
      <pc:sldChg chg="del">
        <pc:chgData name="Matthieu De Mari" userId="dfb708c9-d8dc-439f-9a3b-c772bf4a311c" providerId="ADAL" clId="{CF6A5140-9227-409F-9187-B98CCD837415}" dt="2023-03-08T06:05:19.819" v="69" actId="47"/>
        <pc:sldMkLst>
          <pc:docMk/>
          <pc:sldMk cId="3762706142" sldId="404"/>
        </pc:sldMkLst>
      </pc:sldChg>
      <pc:sldChg chg="del">
        <pc:chgData name="Matthieu De Mari" userId="dfb708c9-d8dc-439f-9a3b-c772bf4a311c" providerId="ADAL" clId="{CF6A5140-9227-409F-9187-B98CCD837415}" dt="2023-03-08T06:05:20.621" v="70" actId="47"/>
        <pc:sldMkLst>
          <pc:docMk/>
          <pc:sldMk cId="4232193198" sldId="405"/>
        </pc:sldMkLst>
      </pc:sldChg>
      <pc:sldChg chg="del">
        <pc:chgData name="Matthieu De Mari" userId="dfb708c9-d8dc-439f-9a3b-c772bf4a311c" providerId="ADAL" clId="{CF6A5140-9227-409F-9187-B98CCD837415}" dt="2023-03-08T06:05:20.621" v="70" actId="47"/>
        <pc:sldMkLst>
          <pc:docMk/>
          <pc:sldMk cId="1511321219" sldId="406"/>
        </pc:sldMkLst>
      </pc:sldChg>
      <pc:sldChg chg="del">
        <pc:chgData name="Matthieu De Mari" userId="dfb708c9-d8dc-439f-9a3b-c772bf4a311c" providerId="ADAL" clId="{CF6A5140-9227-409F-9187-B98CCD837415}" dt="2023-03-08T06:05:20.621" v="70" actId="47"/>
        <pc:sldMkLst>
          <pc:docMk/>
          <pc:sldMk cId="3233841990" sldId="407"/>
        </pc:sldMkLst>
      </pc:sldChg>
      <pc:sldChg chg="del">
        <pc:chgData name="Matthieu De Mari" userId="dfb708c9-d8dc-439f-9a3b-c772bf4a311c" providerId="ADAL" clId="{CF6A5140-9227-409F-9187-B98CCD837415}" dt="2023-03-08T06:05:20.621" v="70" actId="47"/>
        <pc:sldMkLst>
          <pc:docMk/>
          <pc:sldMk cId="1609989787" sldId="408"/>
        </pc:sldMkLst>
      </pc:sldChg>
      <pc:sldChg chg="del">
        <pc:chgData name="Matthieu De Mari" userId="dfb708c9-d8dc-439f-9a3b-c772bf4a311c" providerId="ADAL" clId="{CF6A5140-9227-409F-9187-B98CCD837415}" dt="2023-03-08T06:05:18.882" v="68" actId="47"/>
        <pc:sldMkLst>
          <pc:docMk/>
          <pc:sldMk cId="3853734329" sldId="409"/>
        </pc:sldMkLst>
      </pc:sldChg>
      <pc:sldChg chg="del">
        <pc:chgData name="Matthieu De Mari" userId="dfb708c9-d8dc-439f-9a3b-c772bf4a311c" providerId="ADAL" clId="{CF6A5140-9227-409F-9187-B98CCD837415}" dt="2023-03-08T06:05:23.379" v="73" actId="47"/>
        <pc:sldMkLst>
          <pc:docMk/>
          <pc:sldMk cId="4281175894" sldId="410"/>
        </pc:sldMkLst>
      </pc:sldChg>
      <pc:sldChg chg="del">
        <pc:chgData name="Matthieu De Mari" userId="dfb708c9-d8dc-439f-9a3b-c772bf4a311c" providerId="ADAL" clId="{CF6A5140-9227-409F-9187-B98CCD837415}" dt="2023-03-08T06:05:22.321" v="72" actId="47"/>
        <pc:sldMkLst>
          <pc:docMk/>
          <pc:sldMk cId="3863789620" sldId="411"/>
        </pc:sldMkLst>
      </pc:sldChg>
      <pc:sldChg chg="del">
        <pc:chgData name="Matthieu De Mari" userId="dfb708c9-d8dc-439f-9a3b-c772bf4a311c" providerId="ADAL" clId="{CF6A5140-9227-409F-9187-B98CCD837415}" dt="2023-03-08T06:05:22.321" v="72" actId="47"/>
        <pc:sldMkLst>
          <pc:docMk/>
          <pc:sldMk cId="3522054596" sldId="412"/>
        </pc:sldMkLst>
      </pc:sldChg>
      <pc:sldChg chg="del">
        <pc:chgData name="Matthieu De Mari" userId="dfb708c9-d8dc-439f-9a3b-c772bf4a311c" providerId="ADAL" clId="{CF6A5140-9227-409F-9187-B98CCD837415}" dt="2023-03-08T06:05:24.214" v="74" actId="47"/>
        <pc:sldMkLst>
          <pc:docMk/>
          <pc:sldMk cId="2221766967" sldId="413"/>
        </pc:sldMkLst>
      </pc:sldChg>
      <pc:sldChg chg="del">
        <pc:chgData name="Matthieu De Mari" userId="dfb708c9-d8dc-439f-9a3b-c772bf4a311c" providerId="ADAL" clId="{CF6A5140-9227-409F-9187-B98CCD837415}" dt="2023-03-08T06:05:24.214" v="74" actId="47"/>
        <pc:sldMkLst>
          <pc:docMk/>
          <pc:sldMk cId="912972080" sldId="414"/>
        </pc:sldMkLst>
      </pc:sldChg>
      <pc:sldChg chg="del">
        <pc:chgData name="Matthieu De Mari" userId="dfb708c9-d8dc-439f-9a3b-c772bf4a311c" providerId="ADAL" clId="{CF6A5140-9227-409F-9187-B98CCD837415}" dt="2023-03-08T06:05:24.214" v="74" actId="47"/>
        <pc:sldMkLst>
          <pc:docMk/>
          <pc:sldMk cId="71985707" sldId="415"/>
        </pc:sldMkLst>
      </pc:sldChg>
      <pc:sldChg chg="del">
        <pc:chgData name="Matthieu De Mari" userId="dfb708c9-d8dc-439f-9a3b-c772bf4a311c" providerId="ADAL" clId="{CF6A5140-9227-409F-9187-B98CCD837415}" dt="2023-03-08T06:05:24.214" v="74" actId="47"/>
        <pc:sldMkLst>
          <pc:docMk/>
          <pc:sldMk cId="1311368978" sldId="416"/>
        </pc:sldMkLst>
      </pc:sldChg>
      <pc:sldChg chg="del">
        <pc:chgData name="Matthieu De Mari" userId="dfb708c9-d8dc-439f-9a3b-c772bf4a311c" providerId="ADAL" clId="{CF6A5140-9227-409F-9187-B98CCD837415}" dt="2023-03-08T06:05:22.321" v="72" actId="47"/>
        <pc:sldMkLst>
          <pc:docMk/>
          <pc:sldMk cId="3072427418" sldId="417"/>
        </pc:sldMkLst>
      </pc:sldChg>
      <pc:sldChg chg="del">
        <pc:chgData name="Matthieu De Mari" userId="dfb708c9-d8dc-439f-9a3b-c772bf4a311c" providerId="ADAL" clId="{CF6A5140-9227-409F-9187-B98CCD837415}" dt="2023-03-08T06:05:22.321" v="72" actId="47"/>
        <pc:sldMkLst>
          <pc:docMk/>
          <pc:sldMk cId="298499389" sldId="418"/>
        </pc:sldMkLst>
      </pc:sldChg>
      <pc:sldChg chg="del">
        <pc:chgData name="Matthieu De Mari" userId="dfb708c9-d8dc-439f-9a3b-c772bf4a311c" providerId="ADAL" clId="{CF6A5140-9227-409F-9187-B98CCD837415}" dt="2023-03-08T06:05:22.321" v="72" actId="47"/>
        <pc:sldMkLst>
          <pc:docMk/>
          <pc:sldMk cId="3069423319" sldId="419"/>
        </pc:sldMkLst>
      </pc:sldChg>
      <pc:sldChg chg="add del">
        <pc:chgData name="Matthieu De Mari" userId="dfb708c9-d8dc-439f-9a3b-c772bf4a311c" providerId="ADAL" clId="{CF6A5140-9227-409F-9187-B98CCD837415}" dt="2023-03-08T06:05:53.727" v="81" actId="47"/>
        <pc:sldMkLst>
          <pc:docMk/>
          <pc:sldMk cId="485649805" sldId="420"/>
        </pc:sldMkLst>
      </pc:sldChg>
      <pc:sldChg chg="add del">
        <pc:chgData name="Matthieu De Mari" userId="dfb708c9-d8dc-439f-9a3b-c772bf4a311c" providerId="ADAL" clId="{CF6A5140-9227-409F-9187-B98CCD837415}" dt="2023-03-09T08:09:47.699" v="10404" actId="47"/>
        <pc:sldMkLst>
          <pc:docMk/>
          <pc:sldMk cId="3351792085" sldId="421"/>
        </pc:sldMkLst>
      </pc:sldChg>
      <pc:sldChg chg="modSp new mod">
        <pc:chgData name="Matthieu De Mari" userId="dfb708c9-d8dc-439f-9a3b-c772bf4a311c" providerId="ADAL" clId="{CF6A5140-9227-409F-9187-B98CCD837415}" dt="2023-03-08T06:44:09.169" v="552" actId="113"/>
        <pc:sldMkLst>
          <pc:docMk/>
          <pc:sldMk cId="1161233365" sldId="422"/>
        </pc:sldMkLst>
        <pc:spChg chg="mod">
          <ac:chgData name="Matthieu De Mari" userId="dfb708c9-d8dc-439f-9a3b-c772bf4a311c" providerId="ADAL" clId="{CF6A5140-9227-409F-9187-B98CCD837415}" dt="2023-03-08T06:36:43.034" v="138" actId="20577"/>
          <ac:spMkLst>
            <pc:docMk/>
            <pc:sldMk cId="1161233365" sldId="422"/>
            <ac:spMk id="2" creationId="{9E28AE9F-976B-A999-4197-C30FD4D750CB}"/>
          </ac:spMkLst>
        </pc:spChg>
        <pc:spChg chg="mod">
          <ac:chgData name="Matthieu De Mari" userId="dfb708c9-d8dc-439f-9a3b-c772bf4a311c" providerId="ADAL" clId="{CF6A5140-9227-409F-9187-B98CCD837415}" dt="2023-03-08T06:44:09.169" v="552" actId="113"/>
          <ac:spMkLst>
            <pc:docMk/>
            <pc:sldMk cId="1161233365" sldId="422"/>
            <ac:spMk id="3" creationId="{0A3C30E4-6087-7B8E-0CCA-EAB45814F3E3}"/>
          </ac:spMkLst>
        </pc:spChg>
      </pc:sldChg>
      <pc:sldChg chg="add del">
        <pc:chgData name="Matthieu De Mari" userId="dfb708c9-d8dc-439f-9a3b-c772bf4a311c" providerId="ADAL" clId="{CF6A5140-9227-409F-9187-B98CCD837415}" dt="2023-03-08T06:05:56.432" v="84" actId="47"/>
        <pc:sldMkLst>
          <pc:docMk/>
          <pc:sldMk cId="3421583851" sldId="423"/>
        </pc:sldMkLst>
      </pc:sldChg>
      <pc:sldChg chg="modSp new mod ord">
        <pc:chgData name="Matthieu De Mari" userId="dfb708c9-d8dc-439f-9a3b-c772bf4a311c" providerId="ADAL" clId="{CF6A5140-9227-409F-9187-B98CCD837415}" dt="2023-03-09T07:32:17.764" v="6693" actId="27636"/>
        <pc:sldMkLst>
          <pc:docMk/>
          <pc:sldMk cId="4226169062" sldId="423"/>
        </pc:sldMkLst>
        <pc:spChg chg="mod">
          <ac:chgData name="Matthieu De Mari" userId="dfb708c9-d8dc-439f-9a3b-c772bf4a311c" providerId="ADAL" clId="{CF6A5140-9227-409F-9187-B98CCD837415}" dt="2023-03-09T07:13:06.711" v="5373" actId="20577"/>
          <ac:spMkLst>
            <pc:docMk/>
            <pc:sldMk cId="4226169062" sldId="423"/>
            <ac:spMk id="2" creationId="{E1DEE3CC-C2F1-D5F9-388A-E8378975AC12}"/>
          </ac:spMkLst>
        </pc:spChg>
        <pc:spChg chg="mod">
          <ac:chgData name="Matthieu De Mari" userId="dfb708c9-d8dc-439f-9a3b-c772bf4a311c" providerId="ADAL" clId="{CF6A5140-9227-409F-9187-B98CCD837415}" dt="2023-03-09T07:32:17.764" v="6693" actId="27636"/>
          <ac:spMkLst>
            <pc:docMk/>
            <pc:sldMk cId="4226169062" sldId="423"/>
            <ac:spMk id="3" creationId="{C51ADC3A-36BE-B86B-FA40-9DF3C5E68D0A}"/>
          </ac:spMkLst>
        </pc:spChg>
      </pc:sldChg>
      <pc:sldChg chg="add del">
        <pc:chgData name="Matthieu De Mari" userId="dfb708c9-d8dc-439f-9a3b-c772bf4a311c" providerId="ADAL" clId="{CF6A5140-9227-409F-9187-B98CCD837415}" dt="2023-03-08T06:05:57.037" v="85" actId="47"/>
        <pc:sldMkLst>
          <pc:docMk/>
          <pc:sldMk cId="2106229472" sldId="424"/>
        </pc:sldMkLst>
      </pc:sldChg>
      <pc:sldChg chg="addSp delSp modSp new mod modClrScheme chgLayout">
        <pc:chgData name="Matthieu De Mari" userId="dfb708c9-d8dc-439f-9a3b-c772bf4a311c" providerId="ADAL" clId="{CF6A5140-9227-409F-9187-B98CCD837415}" dt="2023-03-08T10:26:23.292" v="3939" actId="313"/>
        <pc:sldMkLst>
          <pc:docMk/>
          <pc:sldMk cId="4050696508" sldId="424"/>
        </pc:sldMkLst>
        <pc:spChg chg="mod ord">
          <ac:chgData name="Matthieu De Mari" userId="dfb708c9-d8dc-439f-9a3b-c772bf4a311c" providerId="ADAL" clId="{CF6A5140-9227-409F-9187-B98CCD837415}" dt="2023-03-08T10:22:52.934" v="3570" actId="700"/>
          <ac:spMkLst>
            <pc:docMk/>
            <pc:sldMk cId="4050696508" sldId="424"/>
            <ac:spMk id="2" creationId="{1D8EAEFE-BD9F-755D-79CE-1340FB0C96D5}"/>
          </ac:spMkLst>
        </pc:spChg>
        <pc:spChg chg="mod ord">
          <ac:chgData name="Matthieu De Mari" userId="dfb708c9-d8dc-439f-9a3b-c772bf4a311c" providerId="ADAL" clId="{CF6A5140-9227-409F-9187-B98CCD837415}" dt="2023-03-08T10:26:23.292" v="3939" actId="313"/>
          <ac:spMkLst>
            <pc:docMk/>
            <pc:sldMk cId="4050696508" sldId="424"/>
            <ac:spMk id="3" creationId="{1872506E-6900-0897-633E-5A78FAF87F9D}"/>
          </ac:spMkLst>
        </pc:spChg>
        <pc:spChg chg="add del mod ord">
          <ac:chgData name="Matthieu De Mari" userId="dfb708c9-d8dc-439f-9a3b-c772bf4a311c" providerId="ADAL" clId="{CF6A5140-9227-409F-9187-B98CCD837415}" dt="2023-03-08T10:22:57.081" v="3574" actId="478"/>
          <ac:spMkLst>
            <pc:docMk/>
            <pc:sldMk cId="4050696508" sldId="424"/>
            <ac:spMk id="4" creationId="{B18084D9-83F3-257B-1D9A-AE2103D10B2D}"/>
          </ac:spMkLst>
        </pc:spChg>
      </pc:sldChg>
      <pc:sldChg chg="add del">
        <pc:chgData name="Matthieu De Mari" userId="dfb708c9-d8dc-439f-9a3b-c772bf4a311c" providerId="ADAL" clId="{CF6A5140-9227-409F-9187-B98CCD837415}" dt="2023-03-08T06:05:55.165" v="82" actId="47"/>
        <pc:sldMkLst>
          <pc:docMk/>
          <pc:sldMk cId="833550183" sldId="425"/>
        </pc:sldMkLst>
      </pc:sldChg>
      <pc:sldChg chg="modSp new mod ord">
        <pc:chgData name="Matthieu De Mari" userId="dfb708c9-d8dc-439f-9a3b-c772bf4a311c" providerId="ADAL" clId="{CF6A5140-9227-409F-9187-B98CCD837415}" dt="2023-03-09T07:46:53.901" v="8162" actId="20577"/>
        <pc:sldMkLst>
          <pc:docMk/>
          <pc:sldMk cId="2244529904" sldId="425"/>
        </pc:sldMkLst>
        <pc:spChg chg="mod">
          <ac:chgData name="Matthieu De Mari" userId="dfb708c9-d8dc-439f-9a3b-c772bf4a311c" providerId="ADAL" clId="{CF6A5140-9227-409F-9187-B98CCD837415}" dt="2023-03-09T07:46:53.901" v="8162" actId="20577"/>
          <ac:spMkLst>
            <pc:docMk/>
            <pc:sldMk cId="2244529904" sldId="425"/>
            <ac:spMk id="2" creationId="{172D8A17-E60D-362A-62E7-52411B12BA29}"/>
          </ac:spMkLst>
        </pc:spChg>
        <pc:spChg chg="mod">
          <ac:chgData name="Matthieu De Mari" userId="dfb708c9-d8dc-439f-9a3b-c772bf4a311c" providerId="ADAL" clId="{CF6A5140-9227-409F-9187-B98CCD837415}" dt="2023-03-09T07:32:04.029" v="6689" actId="27636"/>
          <ac:spMkLst>
            <pc:docMk/>
            <pc:sldMk cId="2244529904" sldId="425"/>
            <ac:spMk id="3" creationId="{BC04F5BD-E60C-C34E-E6DB-FED2D849BCC1}"/>
          </ac:spMkLst>
        </pc:spChg>
      </pc:sldChg>
      <pc:sldChg chg="new del">
        <pc:chgData name="Matthieu De Mari" userId="dfb708c9-d8dc-439f-9a3b-c772bf4a311c" providerId="ADAL" clId="{CF6A5140-9227-409F-9187-B98CCD837415}" dt="2023-03-09T07:46:49.192" v="8160" actId="47"/>
        <pc:sldMkLst>
          <pc:docMk/>
          <pc:sldMk cId="316413211" sldId="426"/>
        </pc:sldMkLst>
      </pc:sldChg>
      <pc:sldChg chg="add del">
        <pc:chgData name="Matthieu De Mari" userId="dfb708c9-d8dc-439f-9a3b-c772bf4a311c" providerId="ADAL" clId="{CF6A5140-9227-409F-9187-B98CCD837415}" dt="2023-03-08T06:05:55.848" v="83" actId="47"/>
        <pc:sldMkLst>
          <pc:docMk/>
          <pc:sldMk cId="1650955281" sldId="426"/>
        </pc:sldMkLst>
      </pc:sldChg>
      <pc:sldChg chg="del">
        <pc:chgData name="Matthieu De Mari" userId="dfb708c9-d8dc-439f-9a3b-c772bf4a311c" providerId="ADAL" clId="{CF6A5140-9227-409F-9187-B98CCD837415}" dt="2023-03-08T06:05:18.882" v="68" actId="47"/>
        <pc:sldMkLst>
          <pc:docMk/>
          <pc:sldMk cId="25607758" sldId="427"/>
        </pc:sldMkLst>
      </pc:sldChg>
      <pc:sldChg chg="addSp modSp new mod modClrScheme chgLayout">
        <pc:chgData name="Matthieu De Mari" userId="dfb708c9-d8dc-439f-9a3b-c772bf4a311c" providerId="ADAL" clId="{CF6A5140-9227-409F-9187-B98CCD837415}" dt="2023-03-09T08:02:24.370" v="9484" actId="20577"/>
        <pc:sldMkLst>
          <pc:docMk/>
          <pc:sldMk cId="1586635455" sldId="427"/>
        </pc:sldMkLst>
        <pc:spChg chg="mod ord">
          <ac:chgData name="Matthieu De Mari" userId="dfb708c9-d8dc-439f-9a3b-c772bf4a311c" providerId="ADAL" clId="{CF6A5140-9227-409F-9187-B98CCD837415}" dt="2023-03-09T08:01:35.279" v="9320" actId="700"/>
          <ac:spMkLst>
            <pc:docMk/>
            <pc:sldMk cId="1586635455" sldId="427"/>
            <ac:spMk id="2" creationId="{45CA648A-AE56-92BD-5D3B-752FC65D5D3A}"/>
          </ac:spMkLst>
        </pc:spChg>
        <pc:spChg chg="mod ord">
          <ac:chgData name="Matthieu De Mari" userId="dfb708c9-d8dc-439f-9a3b-c772bf4a311c" providerId="ADAL" clId="{CF6A5140-9227-409F-9187-B98CCD837415}" dt="2023-03-09T08:01:38.616" v="9321" actId="21"/>
          <ac:spMkLst>
            <pc:docMk/>
            <pc:sldMk cId="1586635455" sldId="427"/>
            <ac:spMk id="3" creationId="{ACD1531A-DF2E-8A8B-EC2F-9959422B11B6}"/>
          </ac:spMkLst>
        </pc:spChg>
        <pc:spChg chg="add mod ord">
          <ac:chgData name="Matthieu De Mari" userId="dfb708c9-d8dc-439f-9a3b-c772bf4a311c" providerId="ADAL" clId="{CF6A5140-9227-409F-9187-B98CCD837415}" dt="2023-03-09T08:02:24.370" v="9484" actId="20577"/>
          <ac:spMkLst>
            <pc:docMk/>
            <pc:sldMk cId="1586635455" sldId="427"/>
            <ac:spMk id="4" creationId="{7ECEB8E3-EE89-9C30-2760-98585B94777D}"/>
          </ac:spMkLst>
        </pc:spChg>
      </pc:sldChg>
      <pc:sldChg chg="new del ord">
        <pc:chgData name="Matthieu De Mari" userId="dfb708c9-d8dc-439f-9a3b-c772bf4a311c" providerId="ADAL" clId="{CF6A5140-9227-409F-9187-B98CCD837415}" dt="2023-03-09T08:09:50.895" v="10405" actId="47"/>
        <pc:sldMkLst>
          <pc:docMk/>
          <pc:sldMk cId="1021753143" sldId="428"/>
        </pc:sldMkLst>
      </pc:sldChg>
      <pc:sldChg chg="add del">
        <pc:chgData name="Matthieu De Mari" userId="dfb708c9-d8dc-439f-9a3b-c772bf4a311c" providerId="ADAL" clId="{CF6A5140-9227-409F-9187-B98CCD837415}" dt="2023-03-08T06:05:52.107" v="80" actId="47"/>
        <pc:sldMkLst>
          <pc:docMk/>
          <pc:sldMk cId="2580070337" sldId="428"/>
        </pc:sldMkLst>
      </pc:sldChg>
      <pc:sldChg chg="addSp delSp modSp new mod ord modClrScheme chgLayout">
        <pc:chgData name="Matthieu De Mari" userId="dfb708c9-d8dc-439f-9a3b-c772bf4a311c" providerId="ADAL" clId="{CF6A5140-9227-409F-9187-B98CCD837415}" dt="2023-03-09T07:13:51.803" v="5418" actId="20577"/>
        <pc:sldMkLst>
          <pc:docMk/>
          <pc:sldMk cId="76065098" sldId="429"/>
        </pc:sldMkLst>
        <pc:spChg chg="mod ord">
          <ac:chgData name="Matthieu De Mari" userId="dfb708c9-d8dc-439f-9a3b-c772bf4a311c" providerId="ADAL" clId="{CF6A5140-9227-409F-9187-B98CCD837415}" dt="2023-03-08T06:40:41.958" v="340" actId="700"/>
          <ac:spMkLst>
            <pc:docMk/>
            <pc:sldMk cId="76065098" sldId="429"/>
            <ac:spMk id="2" creationId="{3E62BBD4-DD1B-5251-E3E3-787BE668D63E}"/>
          </ac:spMkLst>
        </pc:spChg>
        <pc:spChg chg="del mod ord">
          <ac:chgData name="Matthieu De Mari" userId="dfb708c9-d8dc-439f-9a3b-c772bf4a311c" providerId="ADAL" clId="{CF6A5140-9227-409F-9187-B98CCD837415}" dt="2023-03-08T06:40:41.958" v="340" actId="700"/>
          <ac:spMkLst>
            <pc:docMk/>
            <pc:sldMk cId="76065098" sldId="429"/>
            <ac:spMk id="3" creationId="{1180DD10-BC08-8A1C-92A4-1A20D37DA03A}"/>
          </ac:spMkLst>
        </pc:spChg>
        <pc:spChg chg="add mod ord">
          <ac:chgData name="Matthieu De Mari" userId="dfb708c9-d8dc-439f-9a3b-c772bf4a311c" providerId="ADAL" clId="{CF6A5140-9227-409F-9187-B98CCD837415}" dt="2023-03-09T07:13:51.803" v="5418" actId="20577"/>
          <ac:spMkLst>
            <pc:docMk/>
            <pc:sldMk cId="76065098" sldId="429"/>
            <ac:spMk id="4" creationId="{B7EA05B0-4FFE-B6B2-11E3-F6DFC537CAF2}"/>
          </ac:spMkLst>
        </pc:spChg>
        <pc:spChg chg="add del mod ord">
          <ac:chgData name="Matthieu De Mari" userId="dfb708c9-d8dc-439f-9a3b-c772bf4a311c" providerId="ADAL" clId="{CF6A5140-9227-409F-9187-B98CCD837415}" dt="2023-03-08T06:40:49.119" v="372" actId="478"/>
          <ac:spMkLst>
            <pc:docMk/>
            <pc:sldMk cId="76065098" sldId="429"/>
            <ac:spMk id="5" creationId="{24990644-B972-F439-C20F-FE4CE85CEF5D}"/>
          </ac:spMkLst>
        </pc:spChg>
        <pc:spChg chg="add mod">
          <ac:chgData name="Matthieu De Mari" userId="dfb708c9-d8dc-439f-9a3b-c772bf4a311c" providerId="ADAL" clId="{CF6A5140-9227-409F-9187-B98CCD837415}" dt="2023-03-08T06:52:14.516" v="1175" actId="1035"/>
          <ac:spMkLst>
            <pc:docMk/>
            <pc:sldMk cId="76065098" sldId="429"/>
            <ac:spMk id="6" creationId="{3A2D2D47-FA0D-12F6-B2A9-2537D3AB5ADF}"/>
          </ac:spMkLst>
        </pc:spChg>
        <pc:spChg chg="add mod">
          <ac:chgData name="Matthieu De Mari" userId="dfb708c9-d8dc-439f-9a3b-c772bf4a311c" providerId="ADAL" clId="{CF6A5140-9227-409F-9187-B98CCD837415}" dt="2023-03-08T06:51:59.264" v="1115" actId="1076"/>
          <ac:spMkLst>
            <pc:docMk/>
            <pc:sldMk cId="76065098" sldId="429"/>
            <ac:spMk id="7" creationId="{CD3F585E-0D7E-1F4D-B1A5-DAF3F18E6F5F}"/>
          </ac:spMkLst>
        </pc:spChg>
        <pc:spChg chg="add mod">
          <ac:chgData name="Matthieu De Mari" userId="dfb708c9-d8dc-439f-9a3b-c772bf4a311c" providerId="ADAL" clId="{CF6A5140-9227-409F-9187-B98CCD837415}" dt="2023-03-08T06:52:23.950" v="1176" actId="20577"/>
          <ac:spMkLst>
            <pc:docMk/>
            <pc:sldMk cId="76065098" sldId="429"/>
            <ac:spMk id="8" creationId="{B7CF4F9A-F0C5-14D0-2EA2-8D49AD65E2D6}"/>
          </ac:spMkLst>
        </pc:spChg>
      </pc:sldChg>
      <pc:sldChg chg="add del">
        <pc:chgData name="Matthieu De Mari" userId="dfb708c9-d8dc-439f-9a3b-c772bf4a311c" providerId="ADAL" clId="{CF6A5140-9227-409F-9187-B98CCD837415}" dt="2023-03-08T06:05:57.672" v="86" actId="47"/>
        <pc:sldMkLst>
          <pc:docMk/>
          <pc:sldMk cId="2609747574" sldId="429"/>
        </pc:sldMkLst>
      </pc:sldChg>
      <pc:sldChg chg="addSp modSp add mod">
        <pc:chgData name="Matthieu De Mari" userId="dfb708c9-d8dc-439f-9a3b-c772bf4a311c" providerId="ADAL" clId="{CF6A5140-9227-409F-9187-B98CCD837415}" dt="2023-03-08T06:54:24.985" v="1279"/>
        <pc:sldMkLst>
          <pc:docMk/>
          <pc:sldMk cId="600619302" sldId="430"/>
        </pc:sldMkLst>
        <pc:spChg chg="add mod">
          <ac:chgData name="Matthieu De Mari" userId="dfb708c9-d8dc-439f-9a3b-c772bf4a311c" providerId="ADAL" clId="{CF6A5140-9227-409F-9187-B98CCD837415}" dt="2023-03-08T06:52:36.511" v="1178" actId="207"/>
          <ac:spMkLst>
            <pc:docMk/>
            <pc:sldMk cId="600619302" sldId="430"/>
            <ac:spMk id="3" creationId="{AF8FDD37-048C-1C0E-1820-92FBB7E185F8}"/>
          </ac:spMkLst>
        </pc:spChg>
        <pc:spChg chg="mod">
          <ac:chgData name="Matthieu De Mari" userId="dfb708c9-d8dc-439f-9a3b-c772bf4a311c" providerId="ADAL" clId="{CF6A5140-9227-409F-9187-B98CCD837415}" dt="2023-03-08T06:54:24.985" v="1279"/>
          <ac:spMkLst>
            <pc:docMk/>
            <pc:sldMk cId="600619302" sldId="430"/>
            <ac:spMk id="4" creationId="{B7EA05B0-4FFE-B6B2-11E3-F6DFC537CAF2}"/>
          </ac:spMkLst>
        </pc:spChg>
        <pc:spChg chg="add mod">
          <ac:chgData name="Matthieu De Mari" userId="dfb708c9-d8dc-439f-9a3b-c772bf4a311c" providerId="ADAL" clId="{CF6A5140-9227-409F-9187-B98CCD837415}" dt="2023-03-08T06:52:29.108" v="1177"/>
          <ac:spMkLst>
            <pc:docMk/>
            <pc:sldMk cId="600619302" sldId="430"/>
            <ac:spMk id="5" creationId="{F1789015-E1CF-A9B8-9C4F-B8B8BAF639DE}"/>
          </ac:spMkLst>
        </pc:spChg>
        <pc:spChg chg="add mod">
          <ac:chgData name="Matthieu De Mari" userId="dfb708c9-d8dc-439f-9a3b-c772bf4a311c" providerId="ADAL" clId="{CF6A5140-9227-409F-9187-B98CCD837415}" dt="2023-03-08T06:52:29.108" v="1177"/>
          <ac:spMkLst>
            <pc:docMk/>
            <pc:sldMk cId="600619302" sldId="430"/>
            <ac:spMk id="6" creationId="{CD55AABF-297B-3C29-1B23-88BDEE9063D3}"/>
          </ac:spMkLst>
        </pc:spChg>
        <pc:cxnChg chg="add mod">
          <ac:chgData name="Matthieu De Mari" userId="dfb708c9-d8dc-439f-9a3b-c772bf4a311c" providerId="ADAL" clId="{CF6A5140-9227-409F-9187-B98CCD837415}" dt="2023-03-08T06:53:07.660" v="1186" actId="208"/>
          <ac:cxnSpMkLst>
            <pc:docMk/>
            <pc:sldMk cId="600619302" sldId="430"/>
            <ac:cxnSpMk id="8" creationId="{E72C8D45-7C0A-2C79-6480-8BB96108E73E}"/>
          </ac:cxnSpMkLst>
        </pc:cxnChg>
      </pc:sldChg>
      <pc:sldChg chg="add del">
        <pc:chgData name="Matthieu De Mari" userId="dfb708c9-d8dc-439f-9a3b-c772bf4a311c" providerId="ADAL" clId="{CF6A5140-9227-409F-9187-B98CCD837415}" dt="2023-03-08T06:05:58.319" v="87" actId="47"/>
        <pc:sldMkLst>
          <pc:docMk/>
          <pc:sldMk cId="1298953197" sldId="430"/>
        </pc:sldMkLst>
      </pc:sldChg>
      <pc:sldChg chg="new del">
        <pc:chgData name="Matthieu De Mari" userId="dfb708c9-d8dc-439f-9a3b-c772bf4a311c" providerId="ADAL" clId="{CF6A5140-9227-409F-9187-B98CCD837415}" dt="2023-03-08T06:45:49.355" v="652" actId="47"/>
        <pc:sldMkLst>
          <pc:docMk/>
          <pc:sldMk cId="4142767097" sldId="430"/>
        </pc:sldMkLst>
      </pc:sldChg>
      <pc:sldChg chg="add del">
        <pc:chgData name="Matthieu De Mari" userId="dfb708c9-d8dc-439f-9a3b-c772bf4a311c" providerId="ADAL" clId="{CF6A5140-9227-409F-9187-B98CCD837415}" dt="2023-03-08T06:05:49.339" v="78" actId="47"/>
        <pc:sldMkLst>
          <pc:docMk/>
          <pc:sldMk cId="349686524" sldId="431"/>
        </pc:sldMkLst>
      </pc:sldChg>
      <pc:sldChg chg="addSp delSp modSp add mod">
        <pc:chgData name="Matthieu De Mari" userId="dfb708c9-d8dc-439f-9a3b-c772bf4a311c" providerId="ADAL" clId="{CF6A5140-9227-409F-9187-B98CCD837415}" dt="2023-03-09T07:14:00.657" v="5421" actId="114"/>
        <pc:sldMkLst>
          <pc:docMk/>
          <pc:sldMk cId="2954873226" sldId="431"/>
        </pc:sldMkLst>
        <pc:spChg chg="del">
          <ac:chgData name="Matthieu De Mari" userId="dfb708c9-d8dc-439f-9a3b-c772bf4a311c" providerId="ADAL" clId="{CF6A5140-9227-409F-9187-B98CCD837415}" dt="2023-03-08T06:53:18.963" v="1188" actId="478"/>
          <ac:spMkLst>
            <pc:docMk/>
            <pc:sldMk cId="2954873226" sldId="431"/>
            <ac:spMk id="3" creationId="{AF8FDD37-048C-1C0E-1820-92FBB7E185F8}"/>
          </ac:spMkLst>
        </pc:spChg>
        <pc:spChg chg="mod">
          <ac:chgData name="Matthieu De Mari" userId="dfb708c9-d8dc-439f-9a3b-c772bf4a311c" providerId="ADAL" clId="{CF6A5140-9227-409F-9187-B98CCD837415}" dt="2023-03-09T07:14:00.657" v="5421" actId="114"/>
          <ac:spMkLst>
            <pc:docMk/>
            <pc:sldMk cId="2954873226" sldId="431"/>
            <ac:spMk id="4" creationId="{B7EA05B0-4FFE-B6B2-11E3-F6DFC537CAF2}"/>
          </ac:spMkLst>
        </pc:spChg>
        <pc:spChg chg="del">
          <ac:chgData name="Matthieu De Mari" userId="dfb708c9-d8dc-439f-9a3b-c772bf4a311c" providerId="ADAL" clId="{CF6A5140-9227-409F-9187-B98CCD837415}" dt="2023-03-08T06:53:20.397" v="1190" actId="478"/>
          <ac:spMkLst>
            <pc:docMk/>
            <pc:sldMk cId="2954873226" sldId="431"/>
            <ac:spMk id="5" creationId="{F1789015-E1CF-A9B8-9C4F-B8B8BAF639DE}"/>
          </ac:spMkLst>
        </pc:spChg>
        <pc:spChg chg="del">
          <ac:chgData name="Matthieu De Mari" userId="dfb708c9-d8dc-439f-9a3b-c772bf4a311c" providerId="ADAL" clId="{CF6A5140-9227-409F-9187-B98CCD837415}" dt="2023-03-08T06:53:19.452" v="1189" actId="478"/>
          <ac:spMkLst>
            <pc:docMk/>
            <pc:sldMk cId="2954873226" sldId="431"/>
            <ac:spMk id="6" creationId="{CD55AABF-297B-3C29-1B23-88BDEE9063D3}"/>
          </ac:spMkLst>
        </pc:spChg>
        <pc:spChg chg="add mod">
          <ac:chgData name="Matthieu De Mari" userId="dfb708c9-d8dc-439f-9a3b-c772bf4a311c" providerId="ADAL" clId="{CF6A5140-9227-409F-9187-B98CCD837415}" dt="2023-03-08T06:54:49.644" v="1290" actId="207"/>
          <ac:spMkLst>
            <pc:docMk/>
            <pc:sldMk cId="2954873226" sldId="431"/>
            <ac:spMk id="7" creationId="{867DE5DD-8D44-2738-62B6-B7DE6AF30AD0}"/>
          </ac:spMkLst>
        </pc:spChg>
        <pc:spChg chg="add mod">
          <ac:chgData name="Matthieu De Mari" userId="dfb708c9-d8dc-439f-9a3b-c772bf4a311c" providerId="ADAL" clId="{CF6A5140-9227-409F-9187-B98CCD837415}" dt="2023-03-08T06:53:21.220" v="1191"/>
          <ac:spMkLst>
            <pc:docMk/>
            <pc:sldMk cId="2954873226" sldId="431"/>
            <ac:spMk id="9" creationId="{E62DEC9A-2921-C3B4-A01A-ACCAAD337958}"/>
          </ac:spMkLst>
        </pc:spChg>
        <pc:spChg chg="add mod">
          <ac:chgData name="Matthieu De Mari" userId="dfb708c9-d8dc-439f-9a3b-c772bf4a311c" providerId="ADAL" clId="{CF6A5140-9227-409F-9187-B98CCD837415}" dt="2023-03-08T06:53:21.220" v="1191"/>
          <ac:spMkLst>
            <pc:docMk/>
            <pc:sldMk cId="2954873226" sldId="431"/>
            <ac:spMk id="10" creationId="{EE2F515A-CE61-9DD3-62ED-39E96041AB53}"/>
          </ac:spMkLst>
        </pc:spChg>
        <pc:cxnChg chg="mod">
          <ac:chgData name="Matthieu De Mari" userId="dfb708c9-d8dc-439f-9a3b-c772bf4a311c" providerId="ADAL" clId="{CF6A5140-9227-409F-9187-B98CCD837415}" dt="2023-03-08T06:54:28.159" v="1281" actId="208"/>
          <ac:cxnSpMkLst>
            <pc:docMk/>
            <pc:sldMk cId="2954873226" sldId="431"/>
            <ac:cxnSpMk id="8" creationId="{E72C8D45-7C0A-2C79-6480-8BB96108E73E}"/>
          </ac:cxnSpMkLst>
        </pc:cxnChg>
      </pc:sldChg>
      <pc:sldChg chg="addSp modSp add mod">
        <pc:chgData name="Matthieu De Mari" userId="dfb708c9-d8dc-439f-9a3b-c772bf4a311c" providerId="ADAL" clId="{CF6A5140-9227-409F-9187-B98CCD837415}" dt="2023-03-08T07:14:41.818" v="2737" actId="207"/>
        <pc:sldMkLst>
          <pc:docMk/>
          <pc:sldMk cId="2366763698" sldId="432"/>
        </pc:sldMkLst>
        <pc:spChg chg="mod">
          <ac:chgData name="Matthieu De Mari" userId="dfb708c9-d8dc-439f-9a3b-c772bf4a311c" providerId="ADAL" clId="{CF6A5140-9227-409F-9187-B98CCD837415}" dt="2023-03-08T07:14:41.818" v="2737" actId="207"/>
          <ac:spMkLst>
            <pc:docMk/>
            <pc:sldMk cId="2366763698" sldId="432"/>
            <ac:spMk id="4" creationId="{B7EA05B0-4FFE-B6B2-11E3-F6DFC537CAF2}"/>
          </ac:spMkLst>
        </pc:spChg>
        <pc:spChg chg="add mod">
          <ac:chgData name="Matthieu De Mari" userId="dfb708c9-d8dc-439f-9a3b-c772bf4a311c" providerId="ADAL" clId="{CF6A5140-9227-409F-9187-B98CCD837415}" dt="2023-03-08T06:57:55.633" v="1582" actId="113"/>
          <ac:spMkLst>
            <pc:docMk/>
            <pc:sldMk cId="2366763698" sldId="432"/>
            <ac:spMk id="16" creationId="{58575E12-E487-85EE-B999-9DC17B22865E}"/>
          </ac:spMkLst>
        </pc:spChg>
        <pc:spChg chg="add mod">
          <ac:chgData name="Matthieu De Mari" userId="dfb708c9-d8dc-439f-9a3b-c772bf4a311c" providerId="ADAL" clId="{CF6A5140-9227-409F-9187-B98CCD837415}" dt="2023-03-08T06:58:01.515" v="1586" actId="20577"/>
          <ac:spMkLst>
            <pc:docMk/>
            <pc:sldMk cId="2366763698" sldId="432"/>
            <ac:spMk id="17" creationId="{50552F66-BA9B-850C-0341-C8A755804821}"/>
          </ac:spMkLst>
        </pc:spChg>
        <pc:cxnChg chg="add mod">
          <ac:chgData name="Matthieu De Mari" userId="dfb708c9-d8dc-439f-9a3b-c772bf4a311c" providerId="ADAL" clId="{CF6A5140-9227-409F-9187-B98CCD837415}" dt="2023-03-08T06:57:29.504" v="1575" actId="14100"/>
          <ac:cxnSpMkLst>
            <pc:docMk/>
            <pc:sldMk cId="2366763698" sldId="432"/>
            <ac:cxnSpMk id="3" creationId="{9F1462F5-96E6-3CD7-00CD-D94666103B94}"/>
          </ac:cxnSpMkLst>
        </pc:cxnChg>
        <pc:cxnChg chg="add mod">
          <ac:chgData name="Matthieu De Mari" userId="dfb708c9-d8dc-439f-9a3b-c772bf4a311c" providerId="ADAL" clId="{CF6A5140-9227-409F-9187-B98CCD837415}" dt="2023-03-08T06:57:39.617" v="1578" actId="14100"/>
          <ac:cxnSpMkLst>
            <pc:docMk/>
            <pc:sldMk cId="2366763698" sldId="432"/>
            <ac:cxnSpMk id="13" creationId="{7926DA04-2F16-702A-EE05-011B083FFA84}"/>
          </ac:cxnSpMkLst>
        </pc:cxnChg>
      </pc:sldChg>
      <pc:sldChg chg="add del">
        <pc:chgData name="Matthieu De Mari" userId="dfb708c9-d8dc-439f-9a3b-c772bf4a311c" providerId="ADAL" clId="{CF6A5140-9227-409F-9187-B98CCD837415}" dt="2023-03-08T06:05:50.083" v="79" actId="47"/>
        <pc:sldMkLst>
          <pc:docMk/>
          <pc:sldMk cId="3417944735" sldId="432"/>
        </pc:sldMkLst>
      </pc:sldChg>
      <pc:sldChg chg="add del">
        <pc:chgData name="Matthieu De Mari" userId="dfb708c9-d8dc-439f-9a3b-c772bf4a311c" providerId="ADAL" clId="{CF6A5140-9227-409F-9187-B98CCD837415}" dt="2023-03-08T06:58:06.054" v="1587" actId="47"/>
        <pc:sldMkLst>
          <pc:docMk/>
          <pc:sldMk cId="576554638" sldId="433"/>
        </pc:sldMkLst>
      </pc:sldChg>
      <pc:sldChg chg="modSp add mod">
        <pc:chgData name="Matthieu De Mari" userId="dfb708c9-d8dc-439f-9a3b-c772bf4a311c" providerId="ADAL" clId="{CF6A5140-9227-409F-9187-B98CCD837415}" dt="2023-03-08T07:14:48.710" v="2750" actId="20577"/>
        <pc:sldMkLst>
          <pc:docMk/>
          <pc:sldMk cId="1791834708" sldId="433"/>
        </pc:sldMkLst>
        <pc:spChg chg="mod">
          <ac:chgData name="Matthieu De Mari" userId="dfb708c9-d8dc-439f-9a3b-c772bf4a311c" providerId="ADAL" clId="{CF6A5140-9227-409F-9187-B98CCD837415}" dt="2023-03-08T07:14:48.710" v="2750" actId="20577"/>
          <ac:spMkLst>
            <pc:docMk/>
            <pc:sldMk cId="1791834708" sldId="433"/>
            <ac:spMk id="4" creationId="{B7EA05B0-4FFE-B6B2-11E3-F6DFC537CAF2}"/>
          </ac:spMkLst>
        </pc:spChg>
        <pc:spChg chg="mod">
          <ac:chgData name="Matthieu De Mari" userId="dfb708c9-d8dc-439f-9a3b-c772bf4a311c" providerId="ADAL" clId="{CF6A5140-9227-409F-9187-B98CCD837415}" dt="2023-03-08T07:00:49.477" v="1865" actId="207"/>
          <ac:spMkLst>
            <pc:docMk/>
            <pc:sldMk cId="1791834708" sldId="433"/>
            <ac:spMk id="9" creationId="{E62DEC9A-2921-C3B4-A01A-ACCAAD337958}"/>
          </ac:spMkLst>
        </pc:spChg>
        <pc:spChg chg="mod">
          <ac:chgData name="Matthieu De Mari" userId="dfb708c9-d8dc-439f-9a3b-c772bf4a311c" providerId="ADAL" clId="{CF6A5140-9227-409F-9187-B98CCD837415}" dt="2023-03-08T07:00:57.633" v="1866" actId="2085"/>
          <ac:spMkLst>
            <pc:docMk/>
            <pc:sldMk cId="1791834708" sldId="433"/>
            <ac:spMk id="17" creationId="{50552F66-BA9B-850C-0341-C8A755804821}"/>
          </ac:spMkLst>
        </pc:spChg>
        <pc:cxnChg chg="mod">
          <ac:chgData name="Matthieu De Mari" userId="dfb708c9-d8dc-439f-9a3b-c772bf4a311c" providerId="ADAL" clId="{CF6A5140-9227-409F-9187-B98CCD837415}" dt="2023-03-08T07:00:41.140" v="1864" actId="208"/>
          <ac:cxnSpMkLst>
            <pc:docMk/>
            <pc:sldMk cId="1791834708" sldId="433"/>
            <ac:cxnSpMk id="13" creationId="{7926DA04-2F16-702A-EE05-011B083FFA84}"/>
          </ac:cxnSpMkLst>
        </pc:cxnChg>
      </pc:sldChg>
      <pc:sldChg chg="add del">
        <pc:chgData name="Matthieu De Mari" userId="dfb708c9-d8dc-439f-9a3b-c772bf4a311c" providerId="ADAL" clId="{CF6A5140-9227-409F-9187-B98CCD837415}" dt="2023-03-08T06:05:48.218" v="77" actId="47"/>
        <pc:sldMkLst>
          <pc:docMk/>
          <pc:sldMk cId="2653152999" sldId="433"/>
        </pc:sldMkLst>
      </pc:sldChg>
      <pc:sldChg chg="addSp modSp add mod">
        <pc:chgData name="Matthieu De Mari" userId="dfb708c9-d8dc-439f-9a3b-c772bf4a311c" providerId="ADAL" clId="{CF6A5140-9227-409F-9187-B98CCD837415}" dt="2023-03-09T07:14:13.158" v="5422" actId="20577"/>
        <pc:sldMkLst>
          <pc:docMk/>
          <pc:sldMk cId="2266139316" sldId="434"/>
        </pc:sldMkLst>
        <pc:spChg chg="mod">
          <ac:chgData name="Matthieu De Mari" userId="dfb708c9-d8dc-439f-9a3b-c772bf4a311c" providerId="ADAL" clId="{CF6A5140-9227-409F-9187-B98CCD837415}" dt="2023-03-09T07:14:13.158" v="5422" actId="20577"/>
          <ac:spMkLst>
            <pc:docMk/>
            <pc:sldMk cId="2266139316" sldId="434"/>
            <ac:spMk id="4" creationId="{B7EA05B0-4FFE-B6B2-11E3-F6DFC537CAF2}"/>
          </ac:spMkLst>
        </pc:spChg>
        <pc:spChg chg="mod">
          <ac:chgData name="Matthieu De Mari" userId="dfb708c9-d8dc-439f-9a3b-c772bf4a311c" providerId="ADAL" clId="{CF6A5140-9227-409F-9187-B98CCD837415}" dt="2023-03-08T07:01:56.839" v="1939" actId="207"/>
          <ac:spMkLst>
            <pc:docMk/>
            <pc:sldMk cId="2266139316" sldId="434"/>
            <ac:spMk id="7" creationId="{867DE5DD-8D44-2738-62B6-B7DE6AF30AD0}"/>
          </ac:spMkLst>
        </pc:spChg>
        <pc:spChg chg="add mod">
          <ac:chgData name="Matthieu De Mari" userId="dfb708c9-d8dc-439f-9a3b-c772bf4a311c" providerId="ADAL" clId="{CF6A5140-9227-409F-9187-B98CCD837415}" dt="2023-03-08T07:04:21.365" v="2118" actId="207"/>
          <ac:spMkLst>
            <pc:docMk/>
            <pc:sldMk cId="2266139316" sldId="434"/>
            <ac:spMk id="19" creationId="{6FB37620-430A-8847-2A25-9745F2A7C687}"/>
          </ac:spMkLst>
        </pc:spChg>
        <pc:spChg chg="add mod">
          <ac:chgData name="Matthieu De Mari" userId="dfb708c9-d8dc-439f-9a3b-c772bf4a311c" providerId="ADAL" clId="{CF6A5140-9227-409F-9187-B98CCD837415}" dt="2023-03-08T07:04:21.365" v="2118" actId="207"/>
          <ac:spMkLst>
            <pc:docMk/>
            <pc:sldMk cId="2266139316" sldId="434"/>
            <ac:spMk id="20" creationId="{5E8F4F11-8463-5A7C-2837-1BC1AEA0C392}"/>
          </ac:spMkLst>
        </pc:spChg>
        <pc:spChg chg="add mod">
          <ac:chgData name="Matthieu De Mari" userId="dfb708c9-d8dc-439f-9a3b-c772bf4a311c" providerId="ADAL" clId="{CF6A5140-9227-409F-9187-B98CCD837415}" dt="2023-03-08T07:04:58.668" v="2122"/>
          <ac:spMkLst>
            <pc:docMk/>
            <pc:sldMk cId="2266139316" sldId="434"/>
            <ac:spMk id="21" creationId="{EE6710A4-C2BF-F29B-8212-B3BCCDF433D2}"/>
          </ac:spMkLst>
        </pc:spChg>
        <pc:spChg chg="add mod">
          <ac:chgData name="Matthieu De Mari" userId="dfb708c9-d8dc-439f-9a3b-c772bf4a311c" providerId="ADAL" clId="{CF6A5140-9227-409F-9187-B98CCD837415}" dt="2023-03-08T07:05:13.361" v="2137" actId="1037"/>
          <ac:spMkLst>
            <pc:docMk/>
            <pc:sldMk cId="2266139316" sldId="434"/>
            <ac:spMk id="22" creationId="{E82C3255-202B-7646-7C6B-C432BBC95CAA}"/>
          </ac:spMkLst>
        </pc:spChg>
        <pc:spChg chg="add mod">
          <ac:chgData name="Matthieu De Mari" userId="dfb708c9-d8dc-439f-9a3b-c772bf4a311c" providerId="ADAL" clId="{CF6A5140-9227-409F-9187-B98CCD837415}" dt="2023-03-08T07:05:33.459" v="2143" actId="207"/>
          <ac:spMkLst>
            <pc:docMk/>
            <pc:sldMk cId="2266139316" sldId="434"/>
            <ac:spMk id="23" creationId="{0A24CD73-EB3D-66A0-20A3-C3909BB342E8}"/>
          </ac:spMkLst>
        </pc:spChg>
        <pc:spChg chg="add mod">
          <ac:chgData name="Matthieu De Mari" userId="dfb708c9-d8dc-439f-9a3b-c772bf4a311c" providerId="ADAL" clId="{CF6A5140-9227-409F-9187-B98CCD837415}" dt="2023-03-08T07:05:33.459" v="2143" actId="207"/>
          <ac:spMkLst>
            <pc:docMk/>
            <pc:sldMk cId="2266139316" sldId="434"/>
            <ac:spMk id="24" creationId="{687ED7DD-EC51-64B0-5C48-4CE9EC57A912}"/>
          </ac:spMkLst>
        </pc:spChg>
        <pc:cxnChg chg="add mod">
          <ac:chgData name="Matthieu De Mari" userId="dfb708c9-d8dc-439f-9a3b-c772bf4a311c" providerId="ADAL" clId="{CF6A5140-9227-409F-9187-B98CCD837415}" dt="2023-03-08T07:04:16.641" v="2117" actId="208"/>
          <ac:cxnSpMkLst>
            <pc:docMk/>
            <pc:sldMk cId="2266139316" sldId="434"/>
            <ac:cxnSpMk id="5" creationId="{50007AFC-E526-9A29-2717-08EDA21D3D7E}"/>
          </ac:cxnSpMkLst>
        </pc:cxnChg>
        <pc:cxnChg chg="add mod">
          <ac:chgData name="Matthieu De Mari" userId="dfb708c9-d8dc-439f-9a3b-c772bf4a311c" providerId="ADAL" clId="{CF6A5140-9227-409F-9187-B98CCD837415}" dt="2023-03-08T07:04:16.641" v="2117" actId="208"/>
          <ac:cxnSpMkLst>
            <pc:docMk/>
            <pc:sldMk cId="2266139316" sldId="434"/>
            <ac:cxnSpMk id="14" creationId="{AB3F906B-98B7-2193-0D98-EFD1C88D7C76}"/>
          </ac:cxnSpMkLst>
        </pc:cxnChg>
      </pc:sldChg>
      <pc:sldChg chg="add del">
        <pc:chgData name="Matthieu De Mari" userId="dfb708c9-d8dc-439f-9a3b-c772bf4a311c" providerId="ADAL" clId="{CF6A5140-9227-409F-9187-B98CCD837415}" dt="2023-03-08T06:05:48.218" v="77" actId="47"/>
        <pc:sldMkLst>
          <pc:docMk/>
          <pc:sldMk cId="2305199698" sldId="434"/>
        </pc:sldMkLst>
      </pc:sldChg>
      <pc:sldChg chg="add del">
        <pc:chgData name="Matthieu De Mari" userId="dfb708c9-d8dc-439f-9a3b-c772bf4a311c" providerId="ADAL" clId="{CF6A5140-9227-409F-9187-B98CCD837415}" dt="2023-03-08T06:05:48.218" v="77" actId="47"/>
        <pc:sldMkLst>
          <pc:docMk/>
          <pc:sldMk cId="2095478576" sldId="435"/>
        </pc:sldMkLst>
      </pc:sldChg>
      <pc:sldChg chg="new del">
        <pc:chgData name="Matthieu De Mari" userId="dfb708c9-d8dc-439f-9a3b-c772bf4a311c" providerId="ADAL" clId="{CF6A5140-9227-409F-9187-B98CCD837415}" dt="2023-03-08T10:36:29.111" v="4632" actId="47"/>
        <pc:sldMkLst>
          <pc:docMk/>
          <pc:sldMk cId="3544061180" sldId="435"/>
        </pc:sldMkLst>
      </pc:sldChg>
      <pc:sldChg chg="add del">
        <pc:chgData name="Matthieu De Mari" userId="dfb708c9-d8dc-439f-9a3b-c772bf4a311c" providerId="ADAL" clId="{CF6A5140-9227-409F-9187-B98CCD837415}" dt="2023-03-08T06:05:48.218" v="77" actId="47"/>
        <pc:sldMkLst>
          <pc:docMk/>
          <pc:sldMk cId="2087017446" sldId="436"/>
        </pc:sldMkLst>
      </pc:sldChg>
      <pc:sldChg chg="modSp add del mod ord">
        <pc:chgData name="Matthieu De Mari" userId="dfb708c9-d8dc-439f-9a3b-c772bf4a311c" providerId="ADAL" clId="{CF6A5140-9227-409F-9187-B98CCD837415}" dt="2023-03-08T07:09:45.301" v="2382" actId="47"/>
        <pc:sldMkLst>
          <pc:docMk/>
          <pc:sldMk cId="4002996775" sldId="436"/>
        </pc:sldMkLst>
        <pc:spChg chg="mod">
          <ac:chgData name="Matthieu De Mari" userId="dfb708c9-d8dc-439f-9a3b-c772bf4a311c" providerId="ADAL" clId="{CF6A5140-9227-409F-9187-B98CCD837415}" dt="2023-03-08T07:07:54.553" v="2162" actId="20577"/>
          <ac:spMkLst>
            <pc:docMk/>
            <pc:sldMk cId="4002996775" sldId="436"/>
            <ac:spMk id="2" creationId="{3E62BBD4-DD1B-5251-E3E3-787BE668D63E}"/>
          </ac:spMkLst>
        </pc:spChg>
        <pc:spChg chg="mod">
          <ac:chgData name="Matthieu De Mari" userId="dfb708c9-d8dc-439f-9a3b-c772bf4a311c" providerId="ADAL" clId="{CF6A5140-9227-409F-9187-B98CCD837415}" dt="2023-03-08T07:08:37.509" v="2270" actId="20577"/>
          <ac:spMkLst>
            <pc:docMk/>
            <pc:sldMk cId="4002996775" sldId="436"/>
            <ac:spMk id="4" creationId="{B7EA05B0-4FFE-B6B2-11E3-F6DFC537CAF2}"/>
          </ac:spMkLst>
        </pc:spChg>
        <pc:spChg chg="mod">
          <ac:chgData name="Matthieu De Mari" userId="dfb708c9-d8dc-439f-9a3b-c772bf4a311c" providerId="ADAL" clId="{CF6A5140-9227-409F-9187-B98CCD837415}" dt="2023-03-08T07:08:14.396" v="2164" actId="207"/>
          <ac:spMkLst>
            <pc:docMk/>
            <pc:sldMk cId="4002996775" sldId="436"/>
            <ac:spMk id="19" creationId="{6FB37620-430A-8847-2A25-9745F2A7C687}"/>
          </ac:spMkLst>
        </pc:spChg>
        <pc:spChg chg="mod">
          <ac:chgData name="Matthieu De Mari" userId="dfb708c9-d8dc-439f-9a3b-c772bf4a311c" providerId="ADAL" clId="{CF6A5140-9227-409F-9187-B98CCD837415}" dt="2023-03-08T07:08:14.396" v="2164" actId="207"/>
          <ac:spMkLst>
            <pc:docMk/>
            <pc:sldMk cId="4002996775" sldId="436"/>
            <ac:spMk id="20" creationId="{5E8F4F11-8463-5A7C-2837-1BC1AEA0C392}"/>
          </ac:spMkLst>
        </pc:spChg>
        <pc:spChg chg="mod">
          <ac:chgData name="Matthieu De Mari" userId="dfb708c9-d8dc-439f-9a3b-c772bf4a311c" providerId="ADAL" clId="{CF6A5140-9227-409F-9187-B98CCD837415}" dt="2023-03-08T07:08:03.584" v="2163" actId="208"/>
          <ac:spMkLst>
            <pc:docMk/>
            <pc:sldMk cId="4002996775" sldId="436"/>
            <ac:spMk id="21" creationId="{EE6710A4-C2BF-F29B-8212-B3BCCDF433D2}"/>
          </ac:spMkLst>
        </pc:spChg>
        <pc:spChg chg="mod">
          <ac:chgData name="Matthieu De Mari" userId="dfb708c9-d8dc-439f-9a3b-c772bf4a311c" providerId="ADAL" clId="{CF6A5140-9227-409F-9187-B98CCD837415}" dt="2023-03-08T07:08:03.584" v="2163" actId="208"/>
          <ac:spMkLst>
            <pc:docMk/>
            <pc:sldMk cId="4002996775" sldId="436"/>
            <ac:spMk id="22" creationId="{E82C3255-202B-7646-7C6B-C432BBC95CAA}"/>
          </ac:spMkLst>
        </pc:spChg>
        <pc:spChg chg="mod">
          <ac:chgData name="Matthieu De Mari" userId="dfb708c9-d8dc-439f-9a3b-c772bf4a311c" providerId="ADAL" clId="{CF6A5140-9227-409F-9187-B98CCD837415}" dt="2023-03-08T07:08:14.396" v="2164" actId="207"/>
          <ac:spMkLst>
            <pc:docMk/>
            <pc:sldMk cId="4002996775" sldId="436"/>
            <ac:spMk id="23" creationId="{0A24CD73-EB3D-66A0-20A3-C3909BB342E8}"/>
          </ac:spMkLst>
        </pc:spChg>
        <pc:spChg chg="mod">
          <ac:chgData name="Matthieu De Mari" userId="dfb708c9-d8dc-439f-9a3b-c772bf4a311c" providerId="ADAL" clId="{CF6A5140-9227-409F-9187-B98CCD837415}" dt="2023-03-08T07:08:14.396" v="2164" actId="207"/>
          <ac:spMkLst>
            <pc:docMk/>
            <pc:sldMk cId="4002996775" sldId="436"/>
            <ac:spMk id="24" creationId="{687ED7DD-EC51-64B0-5C48-4CE9EC57A912}"/>
          </ac:spMkLst>
        </pc:spChg>
        <pc:cxnChg chg="mod">
          <ac:chgData name="Matthieu De Mari" userId="dfb708c9-d8dc-439f-9a3b-c772bf4a311c" providerId="ADAL" clId="{CF6A5140-9227-409F-9187-B98CCD837415}" dt="2023-03-08T07:08:03.584" v="2163" actId="208"/>
          <ac:cxnSpMkLst>
            <pc:docMk/>
            <pc:sldMk cId="4002996775" sldId="436"/>
            <ac:cxnSpMk id="5" creationId="{50007AFC-E526-9A29-2717-08EDA21D3D7E}"/>
          </ac:cxnSpMkLst>
        </pc:cxnChg>
        <pc:cxnChg chg="mod">
          <ac:chgData name="Matthieu De Mari" userId="dfb708c9-d8dc-439f-9a3b-c772bf4a311c" providerId="ADAL" clId="{CF6A5140-9227-409F-9187-B98CCD837415}" dt="2023-03-08T07:08:03.584" v="2163" actId="208"/>
          <ac:cxnSpMkLst>
            <pc:docMk/>
            <pc:sldMk cId="4002996775" sldId="436"/>
            <ac:cxnSpMk id="14" creationId="{AB3F906B-98B7-2193-0D98-EFD1C88D7C76}"/>
          </ac:cxnSpMkLst>
        </pc:cxnChg>
      </pc:sldChg>
      <pc:sldChg chg="modSp add mod">
        <pc:chgData name="Matthieu De Mari" userId="dfb708c9-d8dc-439f-9a3b-c772bf4a311c" providerId="ADAL" clId="{CF6A5140-9227-409F-9187-B98CCD837415}" dt="2023-03-08T07:11:01.712" v="2477" actId="207"/>
        <pc:sldMkLst>
          <pc:docMk/>
          <pc:sldMk cId="282863324" sldId="437"/>
        </pc:sldMkLst>
        <pc:spChg chg="mod">
          <ac:chgData name="Matthieu De Mari" userId="dfb708c9-d8dc-439f-9a3b-c772bf4a311c" providerId="ADAL" clId="{CF6A5140-9227-409F-9187-B98CCD837415}" dt="2023-03-08T07:11:01.712" v="2477" actId="207"/>
          <ac:spMkLst>
            <pc:docMk/>
            <pc:sldMk cId="282863324" sldId="437"/>
            <ac:spMk id="4" creationId="{B7EA05B0-4FFE-B6B2-11E3-F6DFC537CAF2}"/>
          </ac:spMkLst>
        </pc:spChg>
      </pc:sldChg>
      <pc:sldChg chg="add del">
        <pc:chgData name="Matthieu De Mari" userId="dfb708c9-d8dc-439f-9a3b-c772bf4a311c" providerId="ADAL" clId="{CF6A5140-9227-409F-9187-B98CCD837415}" dt="2023-03-08T06:05:48.218" v="77" actId="47"/>
        <pc:sldMkLst>
          <pc:docMk/>
          <pc:sldMk cId="2927953506" sldId="437"/>
        </pc:sldMkLst>
      </pc:sldChg>
      <pc:sldChg chg="modSp add mod">
        <pc:chgData name="Matthieu De Mari" userId="dfb708c9-d8dc-439f-9a3b-c772bf4a311c" providerId="ADAL" clId="{CF6A5140-9227-409F-9187-B98CCD837415}" dt="2023-03-08T07:11:06.553" v="2478" actId="207"/>
        <pc:sldMkLst>
          <pc:docMk/>
          <pc:sldMk cId="1648531005" sldId="438"/>
        </pc:sldMkLst>
        <pc:spChg chg="mod">
          <ac:chgData name="Matthieu De Mari" userId="dfb708c9-d8dc-439f-9a3b-c772bf4a311c" providerId="ADAL" clId="{CF6A5140-9227-409F-9187-B98CCD837415}" dt="2023-03-08T07:11:06.553" v="2478" actId="207"/>
          <ac:spMkLst>
            <pc:docMk/>
            <pc:sldMk cId="1648531005" sldId="438"/>
            <ac:spMk id="4" creationId="{B7EA05B0-4FFE-B6B2-11E3-F6DFC537CAF2}"/>
          </ac:spMkLst>
        </pc:spChg>
      </pc:sldChg>
      <pc:sldChg chg="modSp add mod">
        <pc:chgData name="Matthieu De Mari" userId="dfb708c9-d8dc-439f-9a3b-c772bf4a311c" providerId="ADAL" clId="{CF6A5140-9227-409F-9187-B98CCD837415}" dt="2023-03-08T07:12:30.112" v="2535" actId="20577"/>
        <pc:sldMkLst>
          <pc:docMk/>
          <pc:sldMk cId="2577277130" sldId="439"/>
        </pc:sldMkLst>
        <pc:spChg chg="mod">
          <ac:chgData name="Matthieu De Mari" userId="dfb708c9-d8dc-439f-9a3b-c772bf4a311c" providerId="ADAL" clId="{CF6A5140-9227-409F-9187-B98CCD837415}" dt="2023-03-08T07:12:30.112" v="2535" actId="20577"/>
          <ac:spMkLst>
            <pc:docMk/>
            <pc:sldMk cId="2577277130" sldId="439"/>
            <ac:spMk id="4" creationId="{B7EA05B0-4FFE-B6B2-11E3-F6DFC537CAF2}"/>
          </ac:spMkLst>
        </pc:spChg>
      </pc:sldChg>
      <pc:sldChg chg="modSp add mod">
        <pc:chgData name="Matthieu De Mari" userId="dfb708c9-d8dc-439f-9a3b-c772bf4a311c" providerId="ADAL" clId="{CF6A5140-9227-409F-9187-B98CCD837415}" dt="2023-03-08T07:17:23.864" v="2958" actId="20577"/>
        <pc:sldMkLst>
          <pc:docMk/>
          <pc:sldMk cId="2191919470" sldId="440"/>
        </pc:sldMkLst>
        <pc:spChg chg="mod">
          <ac:chgData name="Matthieu De Mari" userId="dfb708c9-d8dc-439f-9a3b-c772bf4a311c" providerId="ADAL" clId="{CF6A5140-9227-409F-9187-B98CCD837415}" dt="2023-03-08T07:17:23.864" v="2958" actId="20577"/>
          <ac:spMkLst>
            <pc:docMk/>
            <pc:sldMk cId="2191919470" sldId="440"/>
            <ac:spMk id="4" creationId="{B7EA05B0-4FFE-B6B2-11E3-F6DFC537CAF2}"/>
          </ac:spMkLst>
        </pc:spChg>
      </pc:sldChg>
      <pc:sldChg chg="modSp add mod">
        <pc:chgData name="Matthieu De Mari" userId="dfb708c9-d8dc-439f-9a3b-c772bf4a311c" providerId="ADAL" clId="{CF6A5140-9227-409F-9187-B98CCD837415}" dt="2023-03-09T07:37:08.037" v="7042" actId="20577"/>
        <pc:sldMkLst>
          <pc:docMk/>
          <pc:sldMk cId="2257941384" sldId="441"/>
        </pc:sldMkLst>
        <pc:spChg chg="mod">
          <ac:chgData name="Matthieu De Mari" userId="dfb708c9-d8dc-439f-9a3b-c772bf4a311c" providerId="ADAL" clId="{CF6A5140-9227-409F-9187-B98CCD837415}" dt="2023-03-09T07:37:08.037" v="7042" actId="20577"/>
          <ac:spMkLst>
            <pc:docMk/>
            <pc:sldMk cId="2257941384" sldId="441"/>
            <ac:spMk id="4" creationId="{B7EA05B0-4FFE-B6B2-11E3-F6DFC537CAF2}"/>
          </ac:spMkLst>
        </pc:spChg>
      </pc:sldChg>
      <pc:sldChg chg="add del">
        <pc:chgData name="Matthieu De Mari" userId="dfb708c9-d8dc-439f-9a3b-c772bf4a311c" providerId="ADAL" clId="{CF6A5140-9227-409F-9187-B98CCD837415}" dt="2023-03-09T07:37:39.854" v="7046" actId="47"/>
        <pc:sldMkLst>
          <pc:docMk/>
          <pc:sldMk cId="1481206085" sldId="442"/>
        </pc:sldMkLst>
      </pc:sldChg>
      <pc:sldChg chg="new del">
        <pc:chgData name="Matthieu De Mari" userId="dfb708c9-d8dc-439f-9a3b-c772bf4a311c" providerId="ADAL" clId="{CF6A5140-9227-409F-9187-B98CCD837415}" dt="2023-03-08T10:12:58.043" v="3162" actId="47"/>
        <pc:sldMkLst>
          <pc:docMk/>
          <pc:sldMk cId="2699636064" sldId="443"/>
        </pc:sldMkLst>
      </pc:sldChg>
      <pc:sldChg chg="addSp modSp add mod">
        <pc:chgData name="Matthieu De Mari" userId="dfb708c9-d8dc-439f-9a3b-c772bf4a311c" providerId="ADAL" clId="{CF6A5140-9227-409F-9187-B98CCD837415}" dt="2023-03-08T10:26:38.681" v="3947" actId="1076"/>
        <pc:sldMkLst>
          <pc:docMk/>
          <pc:sldMk cId="3705292892" sldId="444"/>
        </pc:sldMkLst>
        <pc:spChg chg="mod">
          <ac:chgData name="Matthieu De Mari" userId="dfb708c9-d8dc-439f-9a3b-c772bf4a311c" providerId="ADAL" clId="{CF6A5140-9227-409F-9187-B98CCD837415}" dt="2023-03-08T10:26:38.681" v="3947" actId="1076"/>
          <ac:spMkLst>
            <pc:docMk/>
            <pc:sldMk cId="3705292892" sldId="444"/>
            <ac:spMk id="2" creationId="{3E62BBD4-DD1B-5251-E3E3-787BE668D63E}"/>
          </ac:spMkLst>
        </pc:spChg>
        <pc:spChg chg="mod">
          <ac:chgData name="Matthieu De Mari" userId="dfb708c9-d8dc-439f-9a3b-c772bf4a311c" providerId="ADAL" clId="{CF6A5140-9227-409F-9187-B98CCD837415}" dt="2023-03-08T10:14:40.316" v="3339" actId="207"/>
          <ac:spMkLst>
            <pc:docMk/>
            <pc:sldMk cId="3705292892" sldId="444"/>
            <ac:spMk id="4" creationId="{B7EA05B0-4FFE-B6B2-11E3-F6DFC537CAF2}"/>
          </ac:spMkLst>
        </pc:spChg>
        <pc:graphicFrameChg chg="add mod modGraphic">
          <ac:chgData name="Matthieu De Mari" userId="dfb708c9-d8dc-439f-9a3b-c772bf4a311c" providerId="ADAL" clId="{CF6A5140-9227-409F-9187-B98CCD837415}" dt="2023-03-08T10:14:20.085" v="3323" actId="1076"/>
          <ac:graphicFrameMkLst>
            <pc:docMk/>
            <pc:sldMk cId="3705292892" sldId="444"/>
            <ac:graphicFrameMk id="6" creationId="{14426129-CB2E-A528-4C81-C2FD68B1F1F8}"/>
          </ac:graphicFrameMkLst>
        </pc:graphicFrameChg>
      </pc:sldChg>
      <pc:sldChg chg="addSp delSp modSp add mod">
        <pc:chgData name="Matthieu De Mari" userId="dfb708c9-d8dc-439f-9a3b-c772bf4a311c" providerId="ADAL" clId="{CF6A5140-9227-409F-9187-B98CCD837415}" dt="2023-03-08T10:28:53.636" v="4097" actId="1036"/>
        <pc:sldMkLst>
          <pc:docMk/>
          <pc:sldMk cId="3585737502" sldId="445"/>
        </pc:sldMkLst>
        <pc:spChg chg="mod">
          <ac:chgData name="Matthieu De Mari" userId="dfb708c9-d8dc-439f-9a3b-c772bf4a311c" providerId="ADAL" clId="{CF6A5140-9227-409F-9187-B98CCD837415}" dt="2023-03-08T10:28:36.920" v="4089" actId="20577"/>
          <ac:spMkLst>
            <pc:docMk/>
            <pc:sldMk cId="3585737502" sldId="445"/>
            <ac:spMk id="3" creationId="{1872506E-6900-0897-633E-5A78FAF87F9D}"/>
          </ac:spMkLst>
        </pc:spChg>
        <pc:spChg chg="del mod">
          <ac:chgData name="Matthieu De Mari" userId="dfb708c9-d8dc-439f-9a3b-c772bf4a311c" providerId="ADAL" clId="{CF6A5140-9227-409F-9187-B98CCD837415}" dt="2023-03-08T10:26:34.499" v="3945" actId="478"/>
          <ac:spMkLst>
            <pc:docMk/>
            <pc:sldMk cId="3585737502" sldId="445"/>
            <ac:spMk id="4" creationId="{B18084D9-83F3-257B-1D9A-AE2103D10B2D}"/>
          </ac:spMkLst>
        </pc:spChg>
        <pc:spChg chg="add mod">
          <ac:chgData name="Matthieu De Mari" userId="dfb708c9-d8dc-439f-9a3b-c772bf4a311c" providerId="ADAL" clId="{CF6A5140-9227-409F-9187-B98CCD837415}" dt="2023-03-08T10:26:46.445" v="3948"/>
          <ac:spMkLst>
            <pc:docMk/>
            <pc:sldMk cId="3585737502" sldId="445"/>
            <ac:spMk id="6" creationId="{31C9AED6-7576-E168-792D-1D32AC34F440}"/>
          </ac:spMkLst>
        </pc:spChg>
        <pc:spChg chg="add mod">
          <ac:chgData name="Matthieu De Mari" userId="dfb708c9-d8dc-439f-9a3b-c772bf4a311c" providerId="ADAL" clId="{CF6A5140-9227-409F-9187-B98CCD837415}" dt="2023-03-08T10:27:14.574" v="3954" actId="20577"/>
          <ac:spMkLst>
            <pc:docMk/>
            <pc:sldMk cId="3585737502" sldId="445"/>
            <ac:spMk id="7" creationId="{C96D65D5-418F-E387-787D-4436ACB00F17}"/>
          </ac:spMkLst>
        </pc:spChg>
        <pc:spChg chg="add mod">
          <ac:chgData name="Matthieu De Mari" userId="dfb708c9-d8dc-439f-9a3b-c772bf4a311c" providerId="ADAL" clId="{CF6A5140-9227-409F-9187-B98CCD837415}" dt="2023-03-08T10:26:46.445" v="3948"/>
          <ac:spMkLst>
            <pc:docMk/>
            <pc:sldMk cId="3585737502" sldId="445"/>
            <ac:spMk id="8" creationId="{7939AF18-2316-E359-F400-73A7185B2CA7}"/>
          </ac:spMkLst>
        </pc:spChg>
        <pc:spChg chg="add mod">
          <ac:chgData name="Matthieu De Mari" userId="dfb708c9-d8dc-439f-9a3b-c772bf4a311c" providerId="ADAL" clId="{CF6A5140-9227-409F-9187-B98CCD837415}" dt="2023-03-08T10:26:46.445" v="3948"/>
          <ac:spMkLst>
            <pc:docMk/>
            <pc:sldMk cId="3585737502" sldId="445"/>
            <ac:spMk id="11" creationId="{C77BB9A8-795E-CF88-7CAF-BCCAB1A0B7E4}"/>
          </ac:spMkLst>
        </pc:spChg>
        <pc:spChg chg="add mod">
          <ac:chgData name="Matthieu De Mari" userId="dfb708c9-d8dc-439f-9a3b-c772bf4a311c" providerId="ADAL" clId="{CF6A5140-9227-409F-9187-B98CCD837415}" dt="2023-03-08T10:26:46.445" v="3948"/>
          <ac:spMkLst>
            <pc:docMk/>
            <pc:sldMk cId="3585737502" sldId="445"/>
            <ac:spMk id="12" creationId="{14F93E37-7262-768D-F00E-598CE7D3DCC8}"/>
          </ac:spMkLst>
        </pc:spChg>
        <pc:spChg chg="add mod">
          <ac:chgData name="Matthieu De Mari" userId="dfb708c9-d8dc-439f-9a3b-c772bf4a311c" providerId="ADAL" clId="{CF6A5140-9227-409F-9187-B98CCD837415}" dt="2023-03-08T10:26:46.445" v="3948"/>
          <ac:spMkLst>
            <pc:docMk/>
            <pc:sldMk cId="3585737502" sldId="445"/>
            <ac:spMk id="15" creationId="{7E3F6CB7-70F4-09A9-F3C3-6BDB30512D31}"/>
          </ac:spMkLst>
        </pc:spChg>
        <pc:spChg chg="add mod">
          <ac:chgData name="Matthieu De Mari" userId="dfb708c9-d8dc-439f-9a3b-c772bf4a311c" providerId="ADAL" clId="{CF6A5140-9227-409F-9187-B98CCD837415}" dt="2023-03-08T10:26:46.445" v="3948"/>
          <ac:spMkLst>
            <pc:docMk/>
            <pc:sldMk cId="3585737502" sldId="445"/>
            <ac:spMk id="16" creationId="{5330BCF6-1FA4-A935-D333-55D8DB1585C3}"/>
          </ac:spMkLst>
        </pc:spChg>
        <pc:spChg chg="add mod">
          <ac:chgData name="Matthieu De Mari" userId="dfb708c9-d8dc-439f-9a3b-c772bf4a311c" providerId="ADAL" clId="{CF6A5140-9227-409F-9187-B98CCD837415}" dt="2023-03-08T10:26:46.445" v="3948"/>
          <ac:spMkLst>
            <pc:docMk/>
            <pc:sldMk cId="3585737502" sldId="445"/>
            <ac:spMk id="17" creationId="{653CD5A3-A1A9-62DB-CF1E-6F650CD459C6}"/>
          </ac:spMkLst>
        </pc:spChg>
        <pc:spChg chg="add mod">
          <ac:chgData name="Matthieu De Mari" userId="dfb708c9-d8dc-439f-9a3b-c772bf4a311c" providerId="ADAL" clId="{CF6A5140-9227-409F-9187-B98CCD837415}" dt="2023-03-08T10:26:46.445" v="3948"/>
          <ac:spMkLst>
            <pc:docMk/>
            <pc:sldMk cId="3585737502" sldId="445"/>
            <ac:spMk id="18" creationId="{683DDF51-16FC-7D7B-5199-4F682CD7A669}"/>
          </ac:spMkLst>
        </pc:spChg>
        <pc:spChg chg="add mod">
          <ac:chgData name="Matthieu De Mari" userId="dfb708c9-d8dc-439f-9a3b-c772bf4a311c" providerId="ADAL" clId="{CF6A5140-9227-409F-9187-B98CCD837415}" dt="2023-03-08T10:26:46.445" v="3948"/>
          <ac:spMkLst>
            <pc:docMk/>
            <pc:sldMk cId="3585737502" sldId="445"/>
            <ac:spMk id="19" creationId="{CF70BC65-F455-D9AC-439C-D977767040AB}"/>
          </ac:spMkLst>
        </pc:spChg>
        <pc:spChg chg="add mod">
          <ac:chgData name="Matthieu De Mari" userId="dfb708c9-d8dc-439f-9a3b-c772bf4a311c" providerId="ADAL" clId="{CF6A5140-9227-409F-9187-B98CCD837415}" dt="2023-03-08T10:26:46.445" v="3948"/>
          <ac:spMkLst>
            <pc:docMk/>
            <pc:sldMk cId="3585737502" sldId="445"/>
            <ac:spMk id="20" creationId="{470DFA58-4D9C-C561-4D29-30397203452D}"/>
          </ac:spMkLst>
        </pc:spChg>
        <pc:spChg chg="add mod">
          <ac:chgData name="Matthieu De Mari" userId="dfb708c9-d8dc-439f-9a3b-c772bf4a311c" providerId="ADAL" clId="{CF6A5140-9227-409F-9187-B98CCD837415}" dt="2023-03-08T10:28:53.636" v="4097" actId="1036"/>
          <ac:spMkLst>
            <pc:docMk/>
            <pc:sldMk cId="3585737502" sldId="445"/>
            <ac:spMk id="21" creationId="{3A7274D1-5BD0-102C-7B80-6CF9CF1DCE29}"/>
          </ac:spMkLst>
        </pc:spChg>
        <pc:cxnChg chg="add mod">
          <ac:chgData name="Matthieu De Mari" userId="dfb708c9-d8dc-439f-9a3b-c772bf4a311c" providerId="ADAL" clId="{CF6A5140-9227-409F-9187-B98CCD837415}" dt="2023-03-08T10:26:46.445" v="3948"/>
          <ac:cxnSpMkLst>
            <pc:docMk/>
            <pc:sldMk cId="3585737502" sldId="445"/>
            <ac:cxnSpMk id="5" creationId="{1968CF51-A6B8-FF66-ED2B-EDB64FCDFE16}"/>
          </ac:cxnSpMkLst>
        </pc:cxnChg>
        <pc:cxnChg chg="add mod">
          <ac:chgData name="Matthieu De Mari" userId="dfb708c9-d8dc-439f-9a3b-c772bf4a311c" providerId="ADAL" clId="{CF6A5140-9227-409F-9187-B98CCD837415}" dt="2023-03-08T10:26:46.445" v="3948"/>
          <ac:cxnSpMkLst>
            <pc:docMk/>
            <pc:sldMk cId="3585737502" sldId="445"/>
            <ac:cxnSpMk id="9" creationId="{2170058D-7210-7227-8CCE-FC247C111DDD}"/>
          </ac:cxnSpMkLst>
        </pc:cxnChg>
        <pc:cxnChg chg="add mod">
          <ac:chgData name="Matthieu De Mari" userId="dfb708c9-d8dc-439f-9a3b-c772bf4a311c" providerId="ADAL" clId="{CF6A5140-9227-409F-9187-B98CCD837415}" dt="2023-03-08T10:26:46.445" v="3948"/>
          <ac:cxnSpMkLst>
            <pc:docMk/>
            <pc:sldMk cId="3585737502" sldId="445"/>
            <ac:cxnSpMk id="10" creationId="{DCC4FADB-EF6E-C662-6368-4565F38882D5}"/>
          </ac:cxnSpMkLst>
        </pc:cxnChg>
        <pc:cxnChg chg="add mod">
          <ac:chgData name="Matthieu De Mari" userId="dfb708c9-d8dc-439f-9a3b-c772bf4a311c" providerId="ADAL" clId="{CF6A5140-9227-409F-9187-B98CCD837415}" dt="2023-03-08T10:26:46.445" v="3948"/>
          <ac:cxnSpMkLst>
            <pc:docMk/>
            <pc:sldMk cId="3585737502" sldId="445"/>
            <ac:cxnSpMk id="13" creationId="{9E3F474A-75A0-AAFF-C1BF-EADB745C7CCC}"/>
          </ac:cxnSpMkLst>
        </pc:cxnChg>
        <pc:cxnChg chg="add mod">
          <ac:chgData name="Matthieu De Mari" userId="dfb708c9-d8dc-439f-9a3b-c772bf4a311c" providerId="ADAL" clId="{CF6A5140-9227-409F-9187-B98CCD837415}" dt="2023-03-08T10:26:46.445" v="3948"/>
          <ac:cxnSpMkLst>
            <pc:docMk/>
            <pc:sldMk cId="3585737502" sldId="445"/>
            <ac:cxnSpMk id="14" creationId="{3AFB75DE-B891-07CA-B882-FF5162C61479}"/>
          </ac:cxnSpMkLst>
        </pc:cxnChg>
      </pc:sldChg>
      <pc:sldChg chg="new del">
        <pc:chgData name="Matthieu De Mari" userId="dfb708c9-d8dc-439f-9a3b-c772bf4a311c" providerId="ADAL" clId="{CF6A5140-9227-409F-9187-B98CCD837415}" dt="2023-03-08T10:38:28.282" v="4951" actId="47"/>
        <pc:sldMkLst>
          <pc:docMk/>
          <pc:sldMk cId="2236602308" sldId="446"/>
        </pc:sldMkLst>
      </pc:sldChg>
      <pc:sldChg chg="new del">
        <pc:chgData name="Matthieu De Mari" userId="dfb708c9-d8dc-439f-9a3b-c772bf4a311c" providerId="ADAL" clId="{CF6A5140-9227-409F-9187-B98CCD837415}" dt="2023-03-08T10:30:25.245" v="4107" actId="47"/>
        <pc:sldMkLst>
          <pc:docMk/>
          <pc:sldMk cId="4140690872" sldId="447"/>
        </pc:sldMkLst>
      </pc:sldChg>
      <pc:sldChg chg="modSp add mod">
        <pc:chgData name="Matthieu De Mari" userId="dfb708c9-d8dc-439f-9a3b-c772bf4a311c" providerId="ADAL" clId="{CF6A5140-9227-409F-9187-B98CCD837415}" dt="2023-03-08T10:31:27.605" v="4223" actId="20577"/>
        <pc:sldMkLst>
          <pc:docMk/>
          <pc:sldMk cId="1738845767" sldId="448"/>
        </pc:sldMkLst>
        <pc:spChg chg="mod">
          <ac:chgData name="Matthieu De Mari" userId="dfb708c9-d8dc-439f-9a3b-c772bf4a311c" providerId="ADAL" clId="{CF6A5140-9227-409F-9187-B98CCD837415}" dt="2023-03-08T10:31:27.605" v="4223" actId="20577"/>
          <ac:spMkLst>
            <pc:docMk/>
            <pc:sldMk cId="1738845767" sldId="448"/>
            <ac:spMk id="3" creationId="{1872506E-6900-0897-633E-5A78FAF87F9D}"/>
          </ac:spMkLst>
        </pc:spChg>
      </pc:sldChg>
      <pc:sldChg chg="addSp delSp modSp add mod">
        <pc:chgData name="Matthieu De Mari" userId="dfb708c9-d8dc-439f-9a3b-c772bf4a311c" providerId="ADAL" clId="{CF6A5140-9227-409F-9187-B98CCD837415}" dt="2023-03-08T10:33:37.218" v="4438" actId="207"/>
        <pc:sldMkLst>
          <pc:docMk/>
          <pc:sldMk cId="3149159304" sldId="449"/>
        </pc:sldMkLst>
        <pc:spChg chg="mod">
          <ac:chgData name="Matthieu De Mari" userId="dfb708c9-d8dc-439f-9a3b-c772bf4a311c" providerId="ADAL" clId="{CF6A5140-9227-409F-9187-B98CCD837415}" dt="2023-03-08T10:32:04.865" v="4249" actId="20577"/>
          <ac:spMkLst>
            <pc:docMk/>
            <pc:sldMk cId="3149159304" sldId="449"/>
            <ac:spMk id="2" creationId="{3E62BBD4-DD1B-5251-E3E3-787BE668D63E}"/>
          </ac:spMkLst>
        </pc:spChg>
        <pc:spChg chg="mod">
          <ac:chgData name="Matthieu De Mari" userId="dfb708c9-d8dc-439f-9a3b-c772bf4a311c" providerId="ADAL" clId="{CF6A5140-9227-409F-9187-B98CCD837415}" dt="2023-03-08T10:33:37.218" v="4438" actId="207"/>
          <ac:spMkLst>
            <pc:docMk/>
            <pc:sldMk cId="3149159304" sldId="449"/>
            <ac:spMk id="4" creationId="{B7EA05B0-4FFE-B6B2-11E3-F6DFC537CAF2}"/>
          </ac:spMkLst>
        </pc:spChg>
        <pc:spChg chg="del">
          <ac:chgData name="Matthieu De Mari" userId="dfb708c9-d8dc-439f-9a3b-c772bf4a311c" providerId="ADAL" clId="{CF6A5140-9227-409F-9187-B98CCD837415}" dt="2023-03-08T10:32:16.768" v="4250" actId="478"/>
          <ac:spMkLst>
            <pc:docMk/>
            <pc:sldMk cId="3149159304" sldId="449"/>
            <ac:spMk id="7" creationId="{867DE5DD-8D44-2738-62B6-B7DE6AF30AD0}"/>
          </ac:spMkLst>
        </pc:spChg>
        <pc:spChg chg="del">
          <ac:chgData name="Matthieu De Mari" userId="dfb708c9-d8dc-439f-9a3b-c772bf4a311c" providerId="ADAL" clId="{CF6A5140-9227-409F-9187-B98CCD837415}" dt="2023-03-08T10:32:16.768" v="4250" actId="478"/>
          <ac:spMkLst>
            <pc:docMk/>
            <pc:sldMk cId="3149159304" sldId="449"/>
            <ac:spMk id="9" creationId="{E62DEC9A-2921-C3B4-A01A-ACCAAD337958}"/>
          </ac:spMkLst>
        </pc:spChg>
        <pc:spChg chg="del">
          <ac:chgData name="Matthieu De Mari" userId="dfb708c9-d8dc-439f-9a3b-c772bf4a311c" providerId="ADAL" clId="{CF6A5140-9227-409F-9187-B98CCD837415}" dt="2023-03-08T10:32:16.768" v="4250" actId="478"/>
          <ac:spMkLst>
            <pc:docMk/>
            <pc:sldMk cId="3149159304" sldId="449"/>
            <ac:spMk id="10" creationId="{EE2F515A-CE61-9DD3-62ED-39E96041AB53}"/>
          </ac:spMkLst>
        </pc:spChg>
        <pc:spChg chg="add mod">
          <ac:chgData name="Matthieu De Mari" userId="dfb708c9-d8dc-439f-9a3b-c772bf4a311c" providerId="ADAL" clId="{CF6A5140-9227-409F-9187-B98CCD837415}" dt="2023-03-08T10:32:17.765" v="4251"/>
          <ac:spMkLst>
            <pc:docMk/>
            <pc:sldMk cId="3149159304" sldId="449"/>
            <ac:spMk id="11" creationId="{8CEA9245-4BAF-733F-0655-67AB3E1C13A8}"/>
          </ac:spMkLst>
        </pc:spChg>
        <pc:spChg chg="add mod">
          <ac:chgData name="Matthieu De Mari" userId="dfb708c9-d8dc-439f-9a3b-c772bf4a311c" providerId="ADAL" clId="{CF6A5140-9227-409F-9187-B98CCD837415}" dt="2023-03-08T10:32:17.765" v="4251"/>
          <ac:spMkLst>
            <pc:docMk/>
            <pc:sldMk cId="3149159304" sldId="449"/>
            <ac:spMk id="12" creationId="{D76E3B2E-6AC9-D50E-A27E-1E1B7499BD23}"/>
          </ac:spMkLst>
        </pc:spChg>
        <pc:spChg chg="add mod">
          <ac:chgData name="Matthieu De Mari" userId="dfb708c9-d8dc-439f-9a3b-c772bf4a311c" providerId="ADAL" clId="{CF6A5140-9227-409F-9187-B98CCD837415}" dt="2023-03-08T10:32:17.765" v="4251"/>
          <ac:spMkLst>
            <pc:docMk/>
            <pc:sldMk cId="3149159304" sldId="449"/>
            <ac:spMk id="15" creationId="{617A7345-E449-9B52-AB6E-B22A25A83D7F}"/>
          </ac:spMkLst>
        </pc:spChg>
        <pc:spChg chg="del">
          <ac:chgData name="Matthieu De Mari" userId="dfb708c9-d8dc-439f-9a3b-c772bf4a311c" providerId="ADAL" clId="{CF6A5140-9227-409F-9187-B98CCD837415}" dt="2023-03-08T10:32:16.768" v="4250" actId="478"/>
          <ac:spMkLst>
            <pc:docMk/>
            <pc:sldMk cId="3149159304" sldId="449"/>
            <ac:spMk id="16" creationId="{58575E12-E487-85EE-B999-9DC17B22865E}"/>
          </ac:spMkLst>
        </pc:spChg>
        <pc:spChg chg="del">
          <ac:chgData name="Matthieu De Mari" userId="dfb708c9-d8dc-439f-9a3b-c772bf4a311c" providerId="ADAL" clId="{CF6A5140-9227-409F-9187-B98CCD837415}" dt="2023-03-08T10:32:16.768" v="4250" actId="478"/>
          <ac:spMkLst>
            <pc:docMk/>
            <pc:sldMk cId="3149159304" sldId="449"/>
            <ac:spMk id="17" creationId="{50552F66-BA9B-850C-0341-C8A755804821}"/>
          </ac:spMkLst>
        </pc:spChg>
        <pc:spChg chg="del">
          <ac:chgData name="Matthieu De Mari" userId="dfb708c9-d8dc-439f-9a3b-c772bf4a311c" providerId="ADAL" clId="{CF6A5140-9227-409F-9187-B98CCD837415}" dt="2023-03-08T10:32:16.768" v="4250" actId="478"/>
          <ac:spMkLst>
            <pc:docMk/>
            <pc:sldMk cId="3149159304" sldId="449"/>
            <ac:spMk id="19" creationId="{6FB37620-430A-8847-2A25-9745F2A7C687}"/>
          </ac:spMkLst>
        </pc:spChg>
        <pc:spChg chg="del">
          <ac:chgData name="Matthieu De Mari" userId="dfb708c9-d8dc-439f-9a3b-c772bf4a311c" providerId="ADAL" clId="{CF6A5140-9227-409F-9187-B98CCD837415}" dt="2023-03-08T10:32:16.768" v="4250" actId="478"/>
          <ac:spMkLst>
            <pc:docMk/>
            <pc:sldMk cId="3149159304" sldId="449"/>
            <ac:spMk id="20" creationId="{5E8F4F11-8463-5A7C-2837-1BC1AEA0C392}"/>
          </ac:spMkLst>
        </pc:spChg>
        <pc:spChg chg="del">
          <ac:chgData name="Matthieu De Mari" userId="dfb708c9-d8dc-439f-9a3b-c772bf4a311c" providerId="ADAL" clId="{CF6A5140-9227-409F-9187-B98CCD837415}" dt="2023-03-08T10:32:16.768" v="4250" actId="478"/>
          <ac:spMkLst>
            <pc:docMk/>
            <pc:sldMk cId="3149159304" sldId="449"/>
            <ac:spMk id="21" creationId="{EE6710A4-C2BF-F29B-8212-B3BCCDF433D2}"/>
          </ac:spMkLst>
        </pc:spChg>
        <pc:spChg chg="del">
          <ac:chgData name="Matthieu De Mari" userId="dfb708c9-d8dc-439f-9a3b-c772bf4a311c" providerId="ADAL" clId="{CF6A5140-9227-409F-9187-B98CCD837415}" dt="2023-03-08T10:32:16.768" v="4250" actId="478"/>
          <ac:spMkLst>
            <pc:docMk/>
            <pc:sldMk cId="3149159304" sldId="449"/>
            <ac:spMk id="22" creationId="{E82C3255-202B-7646-7C6B-C432BBC95CAA}"/>
          </ac:spMkLst>
        </pc:spChg>
        <pc:spChg chg="del">
          <ac:chgData name="Matthieu De Mari" userId="dfb708c9-d8dc-439f-9a3b-c772bf4a311c" providerId="ADAL" clId="{CF6A5140-9227-409F-9187-B98CCD837415}" dt="2023-03-08T10:32:16.768" v="4250" actId="478"/>
          <ac:spMkLst>
            <pc:docMk/>
            <pc:sldMk cId="3149159304" sldId="449"/>
            <ac:spMk id="23" creationId="{0A24CD73-EB3D-66A0-20A3-C3909BB342E8}"/>
          </ac:spMkLst>
        </pc:spChg>
        <pc:spChg chg="del">
          <ac:chgData name="Matthieu De Mari" userId="dfb708c9-d8dc-439f-9a3b-c772bf4a311c" providerId="ADAL" clId="{CF6A5140-9227-409F-9187-B98CCD837415}" dt="2023-03-08T10:32:16.768" v="4250" actId="478"/>
          <ac:spMkLst>
            <pc:docMk/>
            <pc:sldMk cId="3149159304" sldId="449"/>
            <ac:spMk id="24" creationId="{687ED7DD-EC51-64B0-5C48-4CE9EC57A912}"/>
          </ac:spMkLst>
        </pc:spChg>
        <pc:spChg chg="add mod">
          <ac:chgData name="Matthieu De Mari" userId="dfb708c9-d8dc-439f-9a3b-c772bf4a311c" providerId="ADAL" clId="{CF6A5140-9227-409F-9187-B98CCD837415}" dt="2023-03-08T10:32:17.765" v="4251"/>
          <ac:spMkLst>
            <pc:docMk/>
            <pc:sldMk cId="3149159304" sldId="449"/>
            <ac:spMk id="26" creationId="{530C07D3-DD84-9CAD-389C-0697B272CC5E}"/>
          </ac:spMkLst>
        </pc:spChg>
        <pc:spChg chg="add mod">
          <ac:chgData name="Matthieu De Mari" userId="dfb708c9-d8dc-439f-9a3b-c772bf4a311c" providerId="ADAL" clId="{CF6A5140-9227-409F-9187-B98CCD837415}" dt="2023-03-08T10:32:17.765" v="4251"/>
          <ac:spMkLst>
            <pc:docMk/>
            <pc:sldMk cId="3149159304" sldId="449"/>
            <ac:spMk id="27" creationId="{D1619E34-8B41-4425-4FD5-566688B406C8}"/>
          </ac:spMkLst>
        </pc:spChg>
        <pc:spChg chg="add mod">
          <ac:chgData name="Matthieu De Mari" userId="dfb708c9-d8dc-439f-9a3b-c772bf4a311c" providerId="ADAL" clId="{CF6A5140-9227-409F-9187-B98CCD837415}" dt="2023-03-08T10:32:17.765" v="4251"/>
          <ac:spMkLst>
            <pc:docMk/>
            <pc:sldMk cId="3149159304" sldId="449"/>
            <ac:spMk id="30" creationId="{537D8662-2156-DE73-63FD-661EEF315528}"/>
          </ac:spMkLst>
        </pc:spChg>
        <pc:spChg chg="add mod">
          <ac:chgData name="Matthieu De Mari" userId="dfb708c9-d8dc-439f-9a3b-c772bf4a311c" providerId="ADAL" clId="{CF6A5140-9227-409F-9187-B98CCD837415}" dt="2023-03-08T10:32:17.765" v="4251"/>
          <ac:spMkLst>
            <pc:docMk/>
            <pc:sldMk cId="3149159304" sldId="449"/>
            <ac:spMk id="31" creationId="{29DF95B0-9637-90DA-C6B2-6C6157785EF3}"/>
          </ac:spMkLst>
        </pc:spChg>
        <pc:spChg chg="add mod">
          <ac:chgData name="Matthieu De Mari" userId="dfb708c9-d8dc-439f-9a3b-c772bf4a311c" providerId="ADAL" clId="{CF6A5140-9227-409F-9187-B98CCD837415}" dt="2023-03-08T10:32:17.765" v="4251"/>
          <ac:spMkLst>
            <pc:docMk/>
            <pc:sldMk cId="3149159304" sldId="449"/>
            <ac:spMk id="32" creationId="{000193EC-1CAD-06AE-49FB-97E8E1B835C0}"/>
          </ac:spMkLst>
        </pc:spChg>
        <pc:spChg chg="add mod">
          <ac:chgData name="Matthieu De Mari" userId="dfb708c9-d8dc-439f-9a3b-c772bf4a311c" providerId="ADAL" clId="{CF6A5140-9227-409F-9187-B98CCD837415}" dt="2023-03-08T10:32:17.765" v="4251"/>
          <ac:spMkLst>
            <pc:docMk/>
            <pc:sldMk cId="3149159304" sldId="449"/>
            <ac:spMk id="33" creationId="{8A1207DA-99E1-CC3C-93CD-53C83BDE20CF}"/>
          </ac:spMkLst>
        </pc:spChg>
        <pc:spChg chg="add mod">
          <ac:chgData name="Matthieu De Mari" userId="dfb708c9-d8dc-439f-9a3b-c772bf4a311c" providerId="ADAL" clId="{CF6A5140-9227-409F-9187-B98CCD837415}" dt="2023-03-08T10:32:17.765" v="4251"/>
          <ac:spMkLst>
            <pc:docMk/>
            <pc:sldMk cId="3149159304" sldId="449"/>
            <ac:spMk id="34" creationId="{CA1B86D9-ADF5-092E-4BE3-51DA9C615AA9}"/>
          </ac:spMkLst>
        </pc:spChg>
        <pc:spChg chg="add mod">
          <ac:chgData name="Matthieu De Mari" userId="dfb708c9-d8dc-439f-9a3b-c772bf4a311c" providerId="ADAL" clId="{CF6A5140-9227-409F-9187-B98CCD837415}" dt="2023-03-08T10:32:17.765" v="4251"/>
          <ac:spMkLst>
            <pc:docMk/>
            <pc:sldMk cId="3149159304" sldId="449"/>
            <ac:spMk id="35" creationId="{3D8A7C77-9F19-3960-F5A3-DA56BFE914B0}"/>
          </ac:spMkLst>
        </pc:spChg>
        <pc:spChg chg="add mod">
          <ac:chgData name="Matthieu De Mari" userId="dfb708c9-d8dc-439f-9a3b-c772bf4a311c" providerId="ADAL" clId="{CF6A5140-9227-409F-9187-B98CCD837415}" dt="2023-03-08T10:32:17.765" v="4251"/>
          <ac:spMkLst>
            <pc:docMk/>
            <pc:sldMk cId="3149159304" sldId="449"/>
            <ac:spMk id="36" creationId="{8AA84D6C-FEB5-AD5A-43D5-62D965E7C5C1}"/>
          </ac:spMkLst>
        </pc:spChg>
        <pc:cxnChg chg="del mod">
          <ac:chgData name="Matthieu De Mari" userId="dfb708c9-d8dc-439f-9a3b-c772bf4a311c" providerId="ADAL" clId="{CF6A5140-9227-409F-9187-B98CCD837415}" dt="2023-03-08T10:32:16.768" v="4250" actId="478"/>
          <ac:cxnSpMkLst>
            <pc:docMk/>
            <pc:sldMk cId="3149159304" sldId="449"/>
            <ac:cxnSpMk id="3" creationId="{9F1462F5-96E6-3CD7-00CD-D94666103B94}"/>
          </ac:cxnSpMkLst>
        </pc:cxnChg>
        <pc:cxnChg chg="del mod">
          <ac:chgData name="Matthieu De Mari" userId="dfb708c9-d8dc-439f-9a3b-c772bf4a311c" providerId="ADAL" clId="{CF6A5140-9227-409F-9187-B98CCD837415}" dt="2023-03-08T10:32:16.768" v="4250" actId="478"/>
          <ac:cxnSpMkLst>
            <pc:docMk/>
            <pc:sldMk cId="3149159304" sldId="449"/>
            <ac:cxnSpMk id="5" creationId="{50007AFC-E526-9A29-2717-08EDA21D3D7E}"/>
          </ac:cxnSpMkLst>
        </pc:cxnChg>
        <pc:cxnChg chg="add mod">
          <ac:chgData name="Matthieu De Mari" userId="dfb708c9-d8dc-439f-9a3b-c772bf4a311c" providerId="ADAL" clId="{CF6A5140-9227-409F-9187-B98CCD837415}" dt="2023-03-08T10:32:17.765" v="4251"/>
          <ac:cxnSpMkLst>
            <pc:docMk/>
            <pc:sldMk cId="3149159304" sldId="449"/>
            <ac:cxnSpMk id="6" creationId="{E709A53E-8FBF-D357-DFA6-93CC525B18D5}"/>
          </ac:cxnSpMkLst>
        </pc:cxnChg>
        <pc:cxnChg chg="del">
          <ac:chgData name="Matthieu De Mari" userId="dfb708c9-d8dc-439f-9a3b-c772bf4a311c" providerId="ADAL" clId="{CF6A5140-9227-409F-9187-B98CCD837415}" dt="2023-03-08T10:32:16.768" v="4250" actId="478"/>
          <ac:cxnSpMkLst>
            <pc:docMk/>
            <pc:sldMk cId="3149159304" sldId="449"/>
            <ac:cxnSpMk id="8" creationId="{E72C8D45-7C0A-2C79-6480-8BB96108E73E}"/>
          </ac:cxnSpMkLst>
        </pc:cxnChg>
        <pc:cxnChg chg="del mod">
          <ac:chgData name="Matthieu De Mari" userId="dfb708c9-d8dc-439f-9a3b-c772bf4a311c" providerId="ADAL" clId="{CF6A5140-9227-409F-9187-B98CCD837415}" dt="2023-03-08T10:32:16.768" v="4250" actId="478"/>
          <ac:cxnSpMkLst>
            <pc:docMk/>
            <pc:sldMk cId="3149159304" sldId="449"/>
            <ac:cxnSpMk id="13" creationId="{7926DA04-2F16-702A-EE05-011B083FFA84}"/>
          </ac:cxnSpMkLst>
        </pc:cxnChg>
        <pc:cxnChg chg="del mod">
          <ac:chgData name="Matthieu De Mari" userId="dfb708c9-d8dc-439f-9a3b-c772bf4a311c" providerId="ADAL" clId="{CF6A5140-9227-409F-9187-B98CCD837415}" dt="2023-03-08T10:32:16.768" v="4250" actId="478"/>
          <ac:cxnSpMkLst>
            <pc:docMk/>
            <pc:sldMk cId="3149159304" sldId="449"/>
            <ac:cxnSpMk id="14" creationId="{AB3F906B-98B7-2193-0D98-EFD1C88D7C76}"/>
          </ac:cxnSpMkLst>
        </pc:cxnChg>
        <pc:cxnChg chg="add mod">
          <ac:chgData name="Matthieu De Mari" userId="dfb708c9-d8dc-439f-9a3b-c772bf4a311c" providerId="ADAL" clId="{CF6A5140-9227-409F-9187-B98CCD837415}" dt="2023-03-08T10:32:17.765" v="4251"/>
          <ac:cxnSpMkLst>
            <pc:docMk/>
            <pc:sldMk cId="3149159304" sldId="449"/>
            <ac:cxnSpMk id="18" creationId="{40110E34-B615-8286-22CF-810DA0A39A3A}"/>
          </ac:cxnSpMkLst>
        </pc:cxnChg>
        <pc:cxnChg chg="add mod">
          <ac:chgData name="Matthieu De Mari" userId="dfb708c9-d8dc-439f-9a3b-c772bf4a311c" providerId="ADAL" clId="{CF6A5140-9227-409F-9187-B98CCD837415}" dt="2023-03-08T10:32:17.765" v="4251"/>
          <ac:cxnSpMkLst>
            <pc:docMk/>
            <pc:sldMk cId="3149159304" sldId="449"/>
            <ac:cxnSpMk id="25" creationId="{E0C04609-42E6-F14B-8282-098658B148A3}"/>
          </ac:cxnSpMkLst>
        </pc:cxnChg>
        <pc:cxnChg chg="add mod">
          <ac:chgData name="Matthieu De Mari" userId="dfb708c9-d8dc-439f-9a3b-c772bf4a311c" providerId="ADAL" clId="{CF6A5140-9227-409F-9187-B98CCD837415}" dt="2023-03-08T10:32:17.765" v="4251"/>
          <ac:cxnSpMkLst>
            <pc:docMk/>
            <pc:sldMk cId="3149159304" sldId="449"/>
            <ac:cxnSpMk id="28" creationId="{71689019-E2EF-D000-42A8-FA9415BBB214}"/>
          </ac:cxnSpMkLst>
        </pc:cxnChg>
        <pc:cxnChg chg="add mod">
          <ac:chgData name="Matthieu De Mari" userId="dfb708c9-d8dc-439f-9a3b-c772bf4a311c" providerId="ADAL" clId="{CF6A5140-9227-409F-9187-B98CCD837415}" dt="2023-03-08T10:32:17.765" v="4251"/>
          <ac:cxnSpMkLst>
            <pc:docMk/>
            <pc:sldMk cId="3149159304" sldId="449"/>
            <ac:cxnSpMk id="29" creationId="{619C0A37-FE42-D1D0-7C2E-A8A586FE772A}"/>
          </ac:cxnSpMkLst>
        </pc:cxnChg>
      </pc:sldChg>
      <pc:sldChg chg="modSp add mod">
        <pc:chgData name="Matthieu De Mari" userId="dfb708c9-d8dc-439f-9a3b-c772bf4a311c" providerId="ADAL" clId="{CF6A5140-9227-409F-9187-B98CCD837415}" dt="2023-03-08T10:36:08.637" v="4631" actId="20577"/>
        <pc:sldMkLst>
          <pc:docMk/>
          <pc:sldMk cId="2020760118" sldId="450"/>
        </pc:sldMkLst>
        <pc:spChg chg="mod">
          <ac:chgData name="Matthieu De Mari" userId="dfb708c9-d8dc-439f-9a3b-c772bf4a311c" providerId="ADAL" clId="{CF6A5140-9227-409F-9187-B98CCD837415}" dt="2023-03-08T10:36:08.637" v="4631" actId="20577"/>
          <ac:spMkLst>
            <pc:docMk/>
            <pc:sldMk cId="2020760118" sldId="450"/>
            <ac:spMk id="4" creationId="{B7EA05B0-4FFE-B6B2-11E3-F6DFC537CAF2}"/>
          </ac:spMkLst>
        </pc:spChg>
      </pc:sldChg>
      <pc:sldChg chg="modSp add mod ord">
        <pc:chgData name="Matthieu De Mari" userId="dfb708c9-d8dc-439f-9a3b-c772bf4a311c" providerId="ADAL" clId="{CF6A5140-9227-409F-9187-B98CCD837415}" dt="2023-03-09T07:15:07.649" v="5433" actId="20577"/>
        <pc:sldMkLst>
          <pc:docMk/>
          <pc:sldMk cId="1242261096" sldId="451"/>
        </pc:sldMkLst>
        <pc:spChg chg="mod">
          <ac:chgData name="Matthieu De Mari" userId="dfb708c9-d8dc-439f-9a3b-c772bf4a311c" providerId="ADAL" clId="{CF6A5140-9227-409F-9187-B98CCD837415}" dt="2023-03-08T10:36:48.280" v="4677" actId="20577"/>
          <ac:spMkLst>
            <pc:docMk/>
            <pc:sldMk cId="1242261096" sldId="451"/>
            <ac:spMk id="2" creationId="{3E62BBD4-DD1B-5251-E3E3-787BE668D63E}"/>
          </ac:spMkLst>
        </pc:spChg>
        <pc:spChg chg="mod">
          <ac:chgData name="Matthieu De Mari" userId="dfb708c9-d8dc-439f-9a3b-c772bf4a311c" providerId="ADAL" clId="{CF6A5140-9227-409F-9187-B98CCD837415}" dt="2023-03-09T07:15:07.649" v="5433" actId="20577"/>
          <ac:spMkLst>
            <pc:docMk/>
            <pc:sldMk cId="1242261096" sldId="451"/>
            <ac:spMk id="4" creationId="{B7EA05B0-4FFE-B6B2-11E3-F6DFC537CAF2}"/>
          </ac:spMkLst>
        </pc:spChg>
      </pc:sldChg>
      <pc:sldChg chg="add del">
        <pc:chgData name="Matthieu De Mari" userId="dfb708c9-d8dc-439f-9a3b-c772bf4a311c" providerId="ADAL" clId="{CF6A5140-9227-409F-9187-B98CCD837415}" dt="2023-03-08T10:38:34.488" v="4952" actId="2696"/>
        <pc:sldMkLst>
          <pc:docMk/>
          <pc:sldMk cId="2550081157" sldId="452"/>
        </pc:sldMkLst>
      </pc:sldChg>
      <pc:sldChg chg="new del">
        <pc:chgData name="Matthieu De Mari" userId="dfb708c9-d8dc-439f-9a3b-c772bf4a311c" providerId="ADAL" clId="{CF6A5140-9227-409F-9187-B98CCD837415}" dt="2023-03-08T10:40:23.119" v="5298" actId="47"/>
        <pc:sldMkLst>
          <pc:docMk/>
          <pc:sldMk cId="3361891129" sldId="452"/>
        </pc:sldMkLst>
      </pc:sldChg>
      <pc:sldChg chg="modSp add mod">
        <pc:chgData name="Matthieu De Mari" userId="dfb708c9-d8dc-439f-9a3b-c772bf4a311c" providerId="ADAL" clId="{CF6A5140-9227-409F-9187-B98CCD837415}" dt="2023-03-09T07:15:16.543" v="5435"/>
        <pc:sldMkLst>
          <pc:docMk/>
          <pc:sldMk cId="3102642038" sldId="453"/>
        </pc:sldMkLst>
        <pc:spChg chg="mod">
          <ac:chgData name="Matthieu De Mari" userId="dfb708c9-d8dc-439f-9a3b-c772bf4a311c" providerId="ADAL" clId="{CF6A5140-9227-409F-9187-B98CCD837415}" dt="2023-03-09T07:15:16.543" v="5435"/>
          <ac:spMkLst>
            <pc:docMk/>
            <pc:sldMk cId="3102642038" sldId="453"/>
            <ac:spMk id="4" creationId="{B7EA05B0-4FFE-B6B2-11E3-F6DFC537CAF2}"/>
          </ac:spMkLst>
        </pc:spChg>
      </pc:sldChg>
      <pc:sldChg chg="add del">
        <pc:chgData name="Matthieu De Mari" userId="dfb708c9-d8dc-439f-9a3b-c772bf4a311c" providerId="ADAL" clId="{CF6A5140-9227-409F-9187-B98CCD837415}" dt="2023-03-08T10:38:34.488" v="4952" actId="2696"/>
        <pc:sldMkLst>
          <pc:docMk/>
          <pc:sldMk cId="3145888360" sldId="453"/>
        </pc:sldMkLst>
      </pc:sldChg>
      <pc:sldChg chg="modSp add mod">
        <pc:chgData name="Matthieu De Mari" userId="dfb708c9-d8dc-439f-9a3b-c772bf4a311c" providerId="ADAL" clId="{CF6A5140-9227-409F-9187-B98CCD837415}" dt="2023-03-09T07:15:11.396" v="5434"/>
        <pc:sldMkLst>
          <pc:docMk/>
          <pc:sldMk cId="4072425385" sldId="454"/>
        </pc:sldMkLst>
        <pc:spChg chg="mod">
          <ac:chgData name="Matthieu De Mari" userId="dfb708c9-d8dc-439f-9a3b-c772bf4a311c" providerId="ADAL" clId="{CF6A5140-9227-409F-9187-B98CCD837415}" dt="2023-03-09T07:15:11.396" v="5434"/>
          <ac:spMkLst>
            <pc:docMk/>
            <pc:sldMk cId="4072425385" sldId="454"/>
            <ac:spMk id="4" creationId="{B7EA05B0-4FFE-B6B2-11E3-F6DFC537CAF2}"/>
          </ac:spMkLst>
        </pc:spChg>
      </pc:sldChg>
      <pc:sldChg chg="modSp add mod">
        <pc:chgData name="Matthieu De Mari" userId="dfb708c9-d8dc-439f-9a3b-c772bf4a311c" providerId="ADAL" clId="{CF6A5140-9227-409F-9187-B98CCD837415}" dt="2023-03-09T07:08:43.528" v="5311" actId="20577"/>
        <pc:sldMkLst>
          <pc:docMk/>
          <pc:sldMk cId="1628282840" sldId="455"/>
        </pc:sldMkLst>
        <pc:spChg chg="mod">
          <ac:chgData name="Matthieu De Mari" userId="dfb708c9-d8dc-439f-9a3b-c772bf4a311c" providerId="ADAL" clId="{CF6A5140-9227-409F-9187-B98CCD837415}" dt="2023-03-09T07:08:43.528" v="5311" actId="20577"/>
          <ac:spMkLst>
            <pc:docMk/>
            <pc:sldMk cId="1628282840" sldId="455"/>
            <ac:spMk id="2" creationId="{9E28AE9F-976B-A999-4197-C30FD4D750CB}"/>
          </ac:spMkLst>
        </pc:spChg>
      </pc:sldChg>
      <pc:sldChg chg="modSp add mod">
        <pc:chgData name="Matthieu De Mari" userId="dfb708c9-d8dc-439f-9a3b-c772bf4a311c" providerId="ADAL" clId="{CF6A5140-9227-409F-9187-B98CCD837415}" dt="2023-03-09T07:46:56.471" v="8164" actId="20577"/>
        <pc:sldMkLst>
          <pc:docMk/>
          <pc:sldMk cId="1474802136" sldId="456"/>
        </pc:sldMkLst>
        <pc:spChg chg="mod">
          <ac:chgData name="Matthieu De Mari" userId="dfb708c9-d8dc-439f-9a3b-c772bf4a311c" providerId="ADAL" clId="{CF6A5140-9227-409F-9187-B98CCD837415}" dt="2023-03-09T07:46:56.471" v="8164" actId="20577"/>
          <ac:spMkLst>
            <pc:docMk/>
            <pc:sldMk cId="1474802136" sldId="456"/>
            <ac:spMk id="2" creationId="{172D8A17-E60D-362A-62E7-52411B12BA29}"/>
          </ac:spMkLst>
        </pc:spChg>
        <pc:spChg chg="mod">
          <ac:chgData name="Matthieu De Mari" userId="dfb708c9-d8dc-439f-9a3b-c772bf4a311c" providerId="ADAL" clId="{CF6A5140-9227-409F-9187-B98CCD837415}" dt="2023-03-09T07:31:57.430" v="6687" actId="20577"/>
          <ac:spMkLst>
            <pc:docMk/>
            <pc:sldMk cId="1474802136" sldId="456"/>
            <ac:spMk id="3" creationId="{BC04F5BD-E60C-C34E-E6DB-FED2D849BCC1}"/>
          </ac:spMkLst>
        </pc:spChg>
      </pc:sldChg>
      <pc:sldChg chg="modSp new del mod">
        <pc:chgData name="Matthieu De Mari" userId="dfb708c9-d8dc-439f-9a3b-c772bf4a311c" providerId="ADAL" clId="{CF6A5140-9227-409F-9187-B98CCD837415}" dt="2023-03-09T07:10:26.032" v="5340" actId="47"/>
        <pc:sldMkLst>
          <pc:docMk/>
          <pc:sldMk cId="1747564226" sldId="456"/>
        </pc:sldMkLst>
        <pc:spChg chg="mod">
          <ac:chgData name="Matthieu De Mari" userId="dfb708c9-d8dc-439f-9a3b-c772bf4a311c" providerId="ADAL" clId="{CF6A5140-9227-409F-9187-B98CCD837415}" dt="2023-03-09T07:10:23.003" v="5339" actId="20577"/>
          <ac:spMkLst>
            <pc:docMk/>
            <pc:sldMk cId="1747564226" sldId="456"/>
            <ac:spMk id="2" creationId="{15C55E34-6EDD-C92D-63DD-39EA45704DA3}"/>
          </ac:spMkLst>
        </pc:spChg>
      </pc:sldChg>
      <pc:sldChg chg="modSp add mod">
        <pc:chgData name="Matthieu De Mari" userId="dfb708c9-d8dc-439f-9a3b-c772bf4a311c" providerId="ADAL" clId="{CF6A5140-9227-409F-9187-B98CCD837415}" dt="2023-03-09T07:30:09.207" v="6594" actId="113"/>
        <pc:sldMkLst>
          <pc:docMk/>
          <pc:sldMk cId="3858745428" sldId="457"/>
        </pc:sldMkLst>
        <pc:spChg chg="mod">
          <ac:chgData name="Matthieu De Mari" userId="dfb708c9-d8dc-439f-9a3b-c772bf4a311c" providerId="ADAL" clId="{CF6A5140-9227-409F-9187-B98CCD837415}" dt="2023-03-09T07:28:47.712" v="6286" actId="20577"/>
          <ac:spMkLst>
            <pc:docMk/>
            <pc:sldMk cId="3858745428" sldId="457"/>
            <ac:spMk id="2" creationId="{3E62BBD4-DD1B-5251-E3E3-787BE668D63E}"/>
          </ac:spMkLst>
        </pc:spChg>
        <pc:spChg chg="mod">
          <ac:chgData name="Matthieu De Mari" userId="dfb708c9-d8dc-439f-9a3b-c772bf4a311c" providerId="ADAL" clId="{CF6A5140-9227-409F-9187-B98CCD837415}" dt="2023-03-09T07:30:09.207" v="6594" actId="113"/>
          <ac:spMkLst>
            <pc:docMk/>
            <pc:sldMk cId="3858745428" sldId="457"/>
            <ac:spMk id="4" creationId="{B7EA05B0-4FFE-B6B2-11E3-F6DFC537CAF2}"/>
          </ac:spMkLst>
        </pc:spChg>
      </pc:sldChg>
      <pc:sldChg chg="add del">
        <pc:chgData name="Matthieu De Mari" userId="dfb708c9-d8dc-439f-9a3b-c772bf4a311c" providerId="ADAL" clId="{CF6A5140-9227-409F-9187-B98CCD837415}" dt="2023-03-09T07:28:59.004" v="6288" actId="47"/>
        <pc:sldMkLst>
          <pc:docMk/>
          <pc:sldMk cId="3308586578" sldId="458"/>
        </pc:sldMkLst>
      </pc:sldChg>
      <pc:sldChg chg="modSp add mod">
        <pc:chgData name="Matthieu De Mari" userId="dfb708c9-d8dc-439f-9a3b-c772bf4a311c" providerId="ADAL" clId="{CF6A5140-9227-409F-9187-B98CCD837415}" dt="2023-03-09T07:34:47.515" v="6856" actId="20577"/>
        <pc:sldMkLst>
          <pc:docMk/>
          <pc:sldMk cId="3624547080" sldId="459"/>
        </pc:sldMkLst>
        <pc:spChg chg="mod">
          <ac:chgData name="Matthieu De Mari" userId="dfb708c9-d8dc-439f-9a3b-c772bf4a311c" providerId="ADAL" clId="{CF6A5140-9227-409F-9187-B98CCD837415}" dt="2023-03-09T07:34:47.515" v="6856" actId="20577"/>
          <ac:spMkLst>
            <pc:docMk/>
            <pc:sldMk cId="3624547080" sldId="459"/>
            <ac:spMk id="4" creationId="{B7EA05B0-4FFE-B6B2-11E3-F6DFC537CAF2}"/>
          </ac:spMkLst>
        </pc:spChg>
      </pc:sldChg>
      <pc:sldChg chg="modSp add mod">
        <pc:chgData name="Matthieu De Mari" userId="dfb708c9-d8dc-439f-9a3b-c772bf4a311c" providerId="ADAL" clId="{CF6A5140-9227-409F-9187-B98CCD837415}" dt="2023-03-09T07:38:31.942" v="7116" actId="114"/>
        <pc:sldMkLst>
          <pc:docMk/>
          <pc:sldMk cId="727967492" sldId="460"/>
        </pc:sldMkLst>
        <pc:spChg chg="mod">
          <ac:chgData name="Matthieu De Mari" userId="dfb708c9-d8dc-439f-9a3b-c772bf4a311c" providerId="ADAL" clId="{CF6A5140-9227-409F-9187-B98CCD837415}" dt="2023-03-09T07:38:31.942" v="7116" actId="114"/>
          <ac:spMkLst>
            <pc:docMk/>
            <pc:sldMk cId="727967492" sldId="460"/>
            <ac:spMk id="4" creationId="{B7EA05B0-4FFE-B6B2-11E3-F6DFC537CAF2}"/>
          </ac:spMkLst>
        </pc:spChg>
      </pc:sldChg>
      <pc:sldChg chg="modSp add mod">
        <pc:chgData name="Matthieu De Mari" userId="dfb708c9-d8dc-439f-9a3b-c772bf4a311c" providerId="ADAL" clId="{CF6A5140-9227-409F-9187-B98CCD837415}" dt="2023-03-09T07:46:59.325" v="8166" actId="20577"/>
        <pc:sldMkLst>
          <pc:docMk/>
          <pc:sldMk cId="813445278" sldId="461"/>
        </pc:sldMkLst>
        <pc:spChg chg="mod">
          <ac:chgData name="Matthieu De Mari" userId="dfb708c9-d8dc-439f-9a3b-c772bf4a311c" providerId="ADAL" clId="{CF6A5140-9227-409F-9187-B98CCD837415}" dt="2023-03-09T07:46:59.325" v="8166" actId="20577"/>
          <ac:spMkLst>
            <pc:docMk/>
            <pc:sldMk cId="813445278" sldId="461"/>
            <ac:spMk id="2" creationId="{3E62BBD4-DD1B-5251-E3E3-787BE668D63E}"/>
          </ac:spMkLst>
        </pc:spChg>
        <pc:spChg chg="mod">
          <ac:chgData name="Matthieu De Mari" userId="dfb708c9-d8dc-439f-9a3b-c772bf4a311c" providerId="ADAL" clId="{CF6A5140-9227-409F-9187-B98CCD837415}" dt="2023-03-09T07:33:52.700" v="6838" actId="20577"/>
          <ac:spMkLst>
            <pc:docMk/>
            <pc:sldMk cId="813445278" sldId="461"/>
            <ac:spMk id="4" creationId="{B7EA05B0-4FFE-B6B2-11E3-F6DFC537CAF2}"/>
          </ac:spMkLst>
        </pc:spChg>
      </pc:sldChg>
      <pc:sldChg chg="addSp delSp modSp add mod">
        <pc:chgData name="Matthieu De Mari" userId="dfb708c9-d8dc-439f-9a3b-c772bf4a311c" providerId="ADAL" clId="{CF6A5140-9227-409F-9187-B98CCD837415}" dt="2023-03-09T07:42:40.760" v="7446" actId="1582"/>
        <pc:sldMkLst>
          <pc:docMk/>
          <pc:sldMk cId="2989704858" sldId="462"/>
        </pc:sldMkLst>
        <pc:spChg chg="add del mod">
          <ac:chgData name="Matthieu De Mari" userId="dfb708c9-d8dc-439f-9a3b-c772bf4a311c" providerId="ADAL" clId="{CF6A5140-9227-409F-9187-B98CCD837415}" dt="2023-03-09T07:39:09.569" v="7166"/>
          <ac:spMkLst>
            <pc:docMk/>
            <pc:sldMk cId="2989704858" sldId="462"/>
            <ac:spMk id="3" creationId="{27A59862-37D0-57AA-6FC6-9EC19FF0C1DB}"/>
          </ac:spMkLst>
        </pc:spChg>
        <pc:spChg chg="mod">
          <ac:chgData name="Matthieu De Mari" userId="dfb708c9-d8dc-439f-9a3b-c772bf4a311c" providerId="ADAL" clId="{CF6A5140-9227-409F-9187-B98CCD837415}" dt="2023-03-09T07:42:10.789" v="7443" actId="207"/>
          <ac:spMkLst>
            <pc:docMk/>
            <pc:sldMk cId="2989704858" sldId="462"/>
            <ac:spMk id="4" creationId="{B7EA05B0-4FFE-B6B2-11E3-F6DFC537CAF2}"/>
          </ac:spMkLst>
        </pc:spChg>
        <pc:spChg chg="add mod">
          <ac:chgData name="Matthieu De Mari" userId="dfb708c9-d8dc-439f-9a3b-c772bf4a311c" providerId="ADAL" clId="{CF6A5140-9227-409F-9187-B98CCD837415}" dt="2023-03-09T07:42:40.760" v="7446" actId="1582"/>
          <ac:spMkLst>
            <pc:docMk/>
            <pc:sldMk cId="2989704858" sldId="462"/>
            <ac:spMk id="5" creationId="{756FA00D-6239-A08C-5E98-D3A61B38A213}"/>
          </ac:spMkLst>
        </pc:spChg>
        <pc:spChg chg="mod">
          <ac:chgData name="Matthieu De Mari" userId="dfb708c9-d8dc-439f-9a3b-c772bf4a311c" providerId="ADAL" clId="{CF6A5140-9227-409F-9187-B98CCD837415}" dt="2023-03-09T07:40:15.970" v="7214" actId="207"/>
          <ac:spMkLst>
            <pc:docMk/>
            <pc:sldMk cId="2989704858" sldId="462"/>
            <ac:spMk id="26" creationId="{530C07D3-DD84-9CAD-389C-0697B272CC5E}"/>
          </ac:spMkLst>
        </pc:spChg>
        <pc:spChg chg="mod">
          <ac:chgData name="Matthieu De Mari" userId="dfb708c9-d8dc-439f-9a3b-c772bf4a311c" providerId="ADAL" clId="{CF6A5140-9227-409F-9187-B98CCD837415}" dt="2023-03-09T07:39:03.522" v="7164" actId="207"/>
          <ac:spMkLst>
            <pc:docMk/>
            <pc:sldMk cId="2989704858" sldId="462"/>
            <ac:spMk id="27" creationId="{D1619E34-8B41-4425-4FD5-566688B406C8}"/>
          </ac:spMkLst>
        </pc:spChg>
        <pc:spChg chg="mod">
          <ac:chgData name="Matthieu De Mari" userId="dfb708c9-d8dc-439f-9a3b-c772bf4a311c" providerId="ADAL" clId="{CF6A5140-9227-409F-9187-B98CCD837415}" dt="2023-03-09T07:39:42.352" v="7184" actId="207"/>
          <ac:spMkLst>
            <pc:docMk/>
            <pc:sldMk cId="2989704858" sldId="462"/>
            <ac:spMk id="30" creationId="{537D8662-2156-DE73-63FD-661EEF315528}"/>
          </ac:spMkLst>
        </pc:spChg>
        <pc:spChg chg="mod">
          <ac:chgData name="Matthieu De Mari" userId="dfb708c9-d8dc-439f-9a3b-c772bf4a311c" providerId="ADAL" clId="{CF6A5140-9227-409F-9187-B98CCD837415}" dt="2023-03-09T07:39:33.151" v="7180" actId="207"/>
          <ac:spMkLst>
            <pc:docMk/>
            <pc:sldMk cId="2989704858" sldId="462"/>
            <ac:spMk id="31" creationId="{29DF95B0-9637-90DA-C6B2-6C6157785EF3}"/>
          </ac:spMkLst>
        </pc:spChg>
        <pc:spChg chg="mod">
          <ac:chgData name="Matthieu De Mari" userId="dfb708c9-d8dc-439f-9a3b-c772bf4a311c" providerId="ADAL" clId="{CF6A5140-9227-409F-9187-B98CCD837415}" dt="2023-03-09T07:40:07.688" v="7210" actId="207"/>
          <ac:spMkLst>
            <pc:docMk/>
            <pc:sldMk cId="2989704858" sldId="462"/>
            <ac:spMk id="34" creationId="{CA1B86D9-ADF5-092E-4BE3-51DA9C615AA9}"/>
          </ac:spMkLst>
        </pc:spChg>
        <pc:spChg chg="mod">
          <ac:chgData name="Matthieu De Mari" userId="dfb708c9-d8dc-439f-9a3b-c772bf4a311c" providerId="ADAL" clId="{CF6A5140-9227-409F-9187-B98CCD837415}" dt="2023-03-09T07:39:20.363" v="7176" actId="14100"/>
          <ac:spMkLst>
            <pc:docMk/>
            <pc:sldMk cId="2989704858" sldId="462"/>
            <ac:spMk id="35" creationId="{3D8A7C77-9F19-3960-F5A3-DA56BFE914B0}"/>
          </ac:spMkLst>
        </pc:spChg>
      </pc:sldChg>
      <pc:sldChg chg="modSp add mod">
        <pc:chgData name="Matthieu De Mari" userId="dfb708c9-d8dc-439f-9a3b-c772bf4a311c" providerId="ADAL" clId="{CF6A5140-9227-409F-9187-B98CCD837415}" dt="2023-03-09T07:45:07.795" v="7919" actId="20577"/>
        <pc:sldMkLst>
          <pc:docMk/>
          <pc:sldMk cId="3007767847" sldId="463"/>
        </pc:sldMkLst>
        <pc:spChg chg="mod">
          <ac:chgData name="Matthieu De Mari" userId="dfb708c9-d8dc-439f-9a3b-c772bf4a311c" providerId="ADAL" clId="{CF6A5140-9227-409F-9187-B98CCD837415}" dt="2023-03-09T07:42:49.123" v="7458" actId="20577"/>
          <ac:spMkLst>
            <pc:docMk/>
            <pc:sldMk cId="3007767847" sldId="463"/>
            <ac:spMk id="2" creationId="{3E62BBD4-DD1B-5251-E3E3-787BE668D63E}"/>
          </ac:spMkLst>
        </pc:spChg>
        <pc:spChg chg="mod">
          <ac:chgData name="Matthieu De Mari" userId="dfb708c9-d8dc-439f-9a3b-c772bf4a311c" providerId="ADAL" clId="{CF6A5140-9227-409F-9187-B98CCD837415}" dt="2023-03-09T07:45:07.795" v="7919" actId="20577"/>
          <ac:spMkLst>
            <pc:docMk/>
            <pc:sldMk cId="3007767847" sldId="463"/>
            <ac:spMk id="4" creationId="{B7EA05B0-4FFE-B6B2-11E3-F6DFC537CAF2}"/>
          </ac:spMkLst>
        </pc:spChg>
      </pc:sldChg>
      <pc:sldChg chg="modSp add mod">
        <pc:chgData name="Matthieu De Mari" userId="dfb708c9-d8dc-439f-9a3b-c772bf4a311c" providerId="ADAL" clId="{CF6A5140-9227-409F-9187-B98CCD837415}" dt="2023-03-09T07:46:43.776" v="8159" actId="20577"/>
        <pc:sldMkLst>
          <pc:docMk/>
          <pc:sldMk cId="47889816" sldId="464"/>
        </pc:sldMkLst>
        <pc:spChg chg="mod">
          <ac:chgData name="Matthieu De Mari" userId="dfb708c9-d8dc-439f-9a3b-c772bf4a311c" providerId="ADAL" clId="{CF6A5140-9227-409F-9187-B98CCD837415}" dt="2023-03-09T07:46:43.776" v="8159" actId="20577"/>
          <ac:spMkLst>
            <pc:docMk/>
            <pc:sldMk cId="47889816" sldId="464"/>
            <ac:spMk id="4" creationId="{B7EA05B0-4FFE-B6B2-11E3-F6DFC537CAF2}"/>
          </ac:spMkLst>
        </pc:spChg>
      </pc:sldChg>
      <pc:sldChg chg="addSp delSp modSp new mod">
        <pc:chgData name="Matthieu De Mari" userId="dfb708c9-d8dc-439f-9a3b-c772bf4a311c" providerId="ADAL" clId="{CF6A5140-9227-409F-9187-B98CCD837415}" dt="2023-03-09T07:51:15.835" v="8554" actId="5793"/>
        <pc:sldMkLst>
          <pc:docMk/>
          <pc:sldMk cId="4050530474" sldId="465"/>
        </pc:sldMkLst>
        <pc:spChg chg="mod">
          <ac:chgData name="Matthieu De Mari" userId="dfb708c9-d8dc-439f-9a3b-c772bf4a311c" providerId="ADAL" clId="{CF6A5140-9227-409F-9187-B98CCD837415}" dt="2023-03-09T07:47:28.130" v="8190" actId="20577"/>
          <ac:spMkLst>
            <pc:docMk/>
            <pc:sldMk cId="4050530474" sldId="465"/>
            <ac:spMk id="2" creationId="{E9054B35-5F1E-60EC-59A5-ABE2D65AB555}"/>
          </ac:spMkLst>
        </pc:spChg>
        <pc:spChg chg="add del mod">
          <ac:chgData name="Matthieu De Mari" userId="dfb708c9-d8dc-439f-9a3b-c772bf4a311c" providerId="ADAL" clId="{CF6A5140-9227-409F-9187-B98CCD837415}" dt="2023-03-09T07:51:15.835" v="8554" actId="5793"/>
          <ac:spMkLst>
            <pc:docMk/>
            <pc:sldMk cId="4050530474" sldId="465"/>
            <ac:spMk id="3" creationId="{402F3284-9E65-1D93-F6E4-949D1ACD6EDE}"/>
          </ac:spMkLst>
        </pc:spChg>
        <pc:spChg chg="add del mod">
          <ac:chgData name="Matthieu De Mari" userId="dfb708c9-d8dc-439f-9a3b-c772bf4a311c" providerId="ADAL" clId="{CF6A5140-9227-409F-9187-B98CCD837415}" dt="2023-03-09T07:48:34.527" v="8202"/>
          <ac:spMkLst>
            <pc:docMk/>
            <pc:sldMk cId="4050530474" sldId="465"/>
            <ac:spMk id="4" creationId="{0B88C5B0-951C-ADA8-50B0-6C95A584EDA4}"/>
          </ac:spMkLst>
        </pc:spChg>
      </pc:sldChg>
      <pc:sldChg chg="addSp delSp modSp add mod modClrScheme chgLayout">
        <pc:chgData name="Matthieu De Mari" userId="dfb708c9-d8dc-439f-9a3b-c772bf4a311c" providerId="ADAL" clId="{CF6A5140-9227-409F-9187-B98CCD837415}" dt="2023-03-09T07:53:36" v="8647" actId="20577"/>
        <pc:sldMkLst>
          <pc:docMk/>
          <pc:sldMk cId="4107990403" sldId="466"/>
        </pc:sldMkLst>
        <pc:spChg chg="mod ord">
          <ac:chgData name="Matthieu De Mari" userId="dfb708c9-d8dc-439f-9a3b-c772bf4a311c" providerId="ADAL" clId="{CF6A5140-9227-409F-9187-B98CCD837415}" dt="2023-03-09T07:53:27.544" v="8620" actId="700"/>
          <ac:spMkLst>
            <pc:docMk/>
            <pc:sldMk cId="4107990403" sldId="466"/>
            <ac:spMk id="2" creationId="{E9054B35-5F1E-60EC-59A5-ABE2D65AB555}"/>
          </ac:spMkLst>
        </pc:spChg>
        <pc:spChg chg="mod ord">
          <ac:chgData name="Matthieu De Mari" userId="dfb708c9-d8dc-439f-9a3b-c772bf4a311c" providerId="ADAL" clId="{CF6A5140-9227-409F-9187-B98CCD837415}" dt="2023-03-09T07:53:36" v="8647" actId="20577"/>
          <ac:spMkLst>
            <pc:docMk/>
            <pc:sldMk cId="4107990403" sldId="466"/>
            <ac:spMk id="3" creationId="{402F3284-9E65-1D93-F6E4-949D1ACD6EDE}"/>
          </ac:spMkLst>
        </pc:spChg>
        <pc:spChg chg="add del mod ord">
          <ac:chgData name="Matthieu De Mari" userId="dfb708c9-d8dc-439f-9a3b-c772bf4a311c" providerId="ADAL" clId="{CF6A5140-9227-409F-9187-B98CCD837415}" dt="2023-03-09T07:53:27.544" v="8620" actId="700"/>
          <ac:spMkLst>
            <pc:docMk/>
            <pc:sldMk cId="4107990403" sldId="466"/>
            <ac:spMk id="4" creationId="{F7D75588-E38B-39A7-57D7-C159F93D5888}"/>
          </ac:spMkLst>
        </pc:spChg>
      </pc:sldChg>
      <pc:sldChg chg="modSp add mod">
        <pc:chgData name="Matthieu De Mari" userId="dfb708c9-d8dc-439f-9a3b-c772bf4a311c" providerId="ADAL" clId="{CF6A5140-9227-409F-9187-B98CCD837415}" dt="2023-03-09T07:54:53.992" v="8766" actId="20577"/>
        <pc:sldMkLst>
          <pc:docMk/>
          <pc:sldMk cId="4111616225" sldId="467"/>
        </pc:sldMkLst>
        <pc:spChg chg="mod">
          <ac:chgData name="Matthieu De Mari" userId="dfb708c9-d8dc-439f-9a3b-c772bf4a311c" providerId="ADAL" clId="{CF6A5140-9227-409F-9187-B98CCD837415}" dt="2023-03-09T07:54:53.992" v="8766" actId="20577"/>
          <ac:spMkLst>
            <pc:docMk/>
            <pc:sldMk cId="4111616225" sldId="467"/>
            <ac:spMk id="3" creationId="{402F3284-9E65-1D93-F6E4-949D1ACD6EDE}"/>
          </ac:spMkLst>
        </pc:spChg>
      </pc:sldChg>
      <pc:sldChg chg="modSp add mod">
        <pc:chgData name="Matthieu De Mari" userId="dfb708c9-d8dc-439f-9a3b-c772bf4a311c" providerId="ADAL" clId="{CF6A5140-9227-409F-9187-B98CCD837415}" dt="2023-03-09T07:50:34.790" v="8460" actId="12"/>
        <pc:sldMkLst>
          <pc:docMk/>
          <pc:sldMk cId="1345006296" sldId="468"/>
        </pc:sldMkLst>
        <pc:spChg chg="mod">
          <ac:chgData name="Matthieu De Mari" userId="dfb708c9-d8dc-439f-9a3b-c772bf4a311c" providerId="ADAL" clId="{CF6A5140-9227-409F-9187-B98CCD837415}" dt="2023-03-09T07:50:34.790" v="8460" actId="12"/>
          <ac:spMkLst>
            <pc:docMk/>
            <pc:sldMk cId="1345006296" sldId="468"/>
            <ac:spMk id="3" creationId="{402F3284-9E65-1D93-F6E4-949D1ACD6EDE}"/>
          </ac:spMkLst>
        </pc:spChg>
      </pc:sldChg>
      <pc:sldChg chg="modSp add mod">
        <pc:chgData name="Matthieu De Mari" userId="dfb708c9-d8dc-439f-9a3b-c772bf4a311c" providerId="ADAL" clId="{CF6A5140-9227-409F-9187-B98CCD837415}" dt="2023-03-09T08:09:33.176" v="10403" actId="20577"/>
        <pc:sldMkLst>
          <pc:docMk/>
          <pc:sldMk cId="1003937956" sldId="469"/>
        </pc:sldMkLst>
        <pc:spChg chg="mod">
          <ac:chgData name="Matthieu De Mari" userId="dfb708c9-d8dc-439f-9a3b-c772bf4a311c" providerId="ADAL" clId="{CF6A5140-9227-409F-9187-B98CCD837415}" dt="2023-03-09T08:09:33.176" v="10403" actId="20577"/>
          <ac:spMkLst>
            <pc:docMk/>
            <pc:sldMk cId="1003937956" sldId="469"/>
            <ac:spMk id="3" creationId="{402F3284-9E65-1D93-F6E4-949D1ACD6EDE}"/>
          </ac:spMkLst>
        </pc:spChg>
      </pc:sldChg>
      <pc:sldChg chg="modSp add mod">
        <pc:chgData name="Matthieu De Mari" userId="dfb708c9-d8dc-439f-9a3b-c772bf4a311c" providerId="ADAL" clId="{CF6A5140-9227-409F-9187-B98CCD837415}" dt="2023-03-09T07:59:32.806" v="9051" actId="20577"/>
        <pc:sldMkLst>
          <pc:docMk/>
          <pc:sldMk cId="1494991067" sldId="470"/>
        </pc:sldMkLst>
        <pc:spChg chg="mod">
          <ac:chgData name="Matthieu De Mari" userId="dfb708c9-d8dc-439f-9a3b-c772bf4a311c" providerId="ADAL" clId="{CF6A5140-9227-409F-9187-B98CCD837415}" dt="2023-03-09T07:59:32.806" v="9051" actId="20577"/>
          <ac:spMkLst>
            <pc:docMk/>
            <pc:sldMk cId="1494991067" sldId="470"/>
            <ac:spMk id="3" creationId="{402F3284-9E65-1D93-F6E4-949D1ACD6EDE}"/>
          </ac:spMkLst>
        </pc:spChg>
      </pc:sldChg>
      <pc:sldChg chg="delSp modSp add mod modClrScheme chgLayout">
        <pc:chgData name="Matthieu De Mari" userId="dfb708c9-d8dc-439f-9a3b-c772bf4a311c" providerId="ADAL" clId="{CF6A5140-9227-409F-9187-B98CCD837415}" dt="2023-03-09T08:07:31.497" v="10354" actId="20577"/>
        <pc:sldMkLst>
          <pc:docMk/>
          <pc:sldMk cId="3221576718" sldId="471"/>
        </pc:sldMkLst>
        <pc:spChg chg="mod ord">
          <ac:chgData name="Matthieu De Mari" userId="dfb708c9-d8dc-439f-9a3b-c772bf4a311c" providerId="ADAL" clId="{CF6A5140-9227-409F-9187-B98CCD837415}" dt="2023-03-09T08:02:35.343" v="9486" actId="700"/>
          <ac:spMkLst>
            <pc:docMk/>
            <pc:sldMk cId="3221576718" sldId="471"/>
            <ac:spMk id="2" creationId="{45CA648A-AE56-92BD-5D3B-752FC65D5D3A}"/>
          </ac:spMkLst>
        </pc:spChg>
        <pc:spChg chg="mod ord">
          <ac:chgData name="Matthieu De Mari" userId="dfb708c9-d8dc-439f-9a3b-c772bf4a311c" providerId="ADAL" clId="{CF6A5140-9227-409F-9187-B98CCD837415}" dt="2023-03-09T08:07:31.497" v="10354" actId="20577"/>
          <ac:spMkLst>
            <pc:docMk/>
            <pc:sldMk cId="3221576718" sldId="471"/>
            <ac:spMk id="3" creationId="{ACD1531A-DF2E-8A8B-EC2F-9959422B11B6}"/>
          </ac:spMkLst>
        </pc:spChg>
        <pc:spChg chg="del mod ord">
          <ac:chgData name="Matthieu De Mari" userId="dfb708c9-d8dc-439f-9a3b-c772bf4a311c" providerId="ADAL" clId="{CF6A5140-9227-409F-9187-B98CCD837415}" dt="2023-03-09T08:02:37.538" v="9487" actId="478"/>
          <ac:spMkLst>
            <pc:docMk/>
            <pc:sldMk cId="3221576718" sldId="471"/>
            <ac:spMk id="4" creationId="{7ECEB8E3-EE89-9C30-2760-98585B94777D}"/>
          </ac:spMkLst>
        </pc:spChg>
      </pc:sldChg>
      <pc:sldChg chg="modSp add mod">
        <pc:chgData name="Matthieu De Mari" userId="dfb708c9-d8dc-439f-9a3b-c772bf4a311c" providerId="ADAL" clId="{CF6A5140-9227-409F-9187-B98CCD837415}" dt="2023-03-09T08:45:37.083" v="10704" actId="20577"/>
        <pc:sldMkLst>
          <pc:docMk/>
          <pc:sldMk cId="2469439250" sldId="472"/>
        </pc:sldMkLst>
        <pc:spChg chg="mod">
          <ac:chgData name="Matthieu De Mari" userId="dfb708c9-d8dc-439f-9a3b-c772bf4a311c" providerId="ADAL" clId="{CF6A5140-9227-409F-9187-B98CCD837415}" dt="2023-03-09T08:44:30.389" v="10420" actId="20577"/>
          <ac:spMkLst>
            <pc:docMk/>
            <pc:sldMk cId="2469439250" sldId="472"/>
            <ac:spMk id="2" creationId="{45CA648A-AE56-92BD-5D3B-752FC65D5D3A}"/>
          </ac:spMkLst>
        </pc:spChg>
        <pc:spChg chg="mod">
          <ac:chgData name="Matthieu De Mari" userId="dfb708c9-d8dc-439f-9a3b-c772bf4a311c" providerId="ADAL" clId="{CF6A5140-9227-409F-9187-B98CCD837415}" dt="2023-03-09T08:45:37.083" v="10704" actId="20577"/>
          <ac:spMkLst>
            <pc:docMk/>
            <pc:sldMk cId="2469439250" sldId="472"/>
            <ac:spMk id="3" creationId="{ACD1531A-DF2E-8A8B-EC2F-9959422B11B6}"/>
          </ac:spMkLst>
        </pc:spChg>
      </pc:sldChg>
      <pc:sldChg chg="modSp add del mod">
        <pc:chgData name="Matthieu De Mari" userId="dfb708c9-d8dc-439f-9a3b-c772bf4a311c" providerId="ADAL" clId="{CF6A5140-9227-409F-9187-B98CCD837415}" dt="2023-03-09T08:07:37.150" v="10355" actId="47"/>
        <pc:sldMkLst>
          <pc:docMk/>
          <pc:sldMk cId="2634163908" sldId="472"/>
        </pc:sldMkLst>
        <pc:spChg chg="mod">
          <ac:chgData name="Matthieu De Mari" userId="dfb708c9-d8dc-439f-9a3b-c772bf4a311c" providerId="ADAL" clId="{CF6A5140-9227-409F-9187-B98CCD837415}" dt="2023-03-09T08:06:50.681" v="10305" actId="21"/>
          <ac:spMkLst>
            <pc:docMk/>
            <pc:sldMk cId="2634163908" sldId="472"/>
            <ac:spMk id="3" creationId="{ACD1531A-DF2E-8A8B-EC2F-9959422B11B6}"/>
          </ac:spMkLst>
        </pc:spChg>
      </pc:sldChg>
    </pc:docChg>
  </pc:docChgLst>
  <pc:docChgLst>
    <pc:chgData name="Matthieu De Mari" userId="dfb708c9-d8dc-439f-9a3b-c772bf4a311c" providerId="ADAL" clId="{9C56ED94-FF08-4311-A90D-5831E9560329}"/>
    <pc:docChg chg="undo custSel addSld delSld modSld sldOrd addSection delSection modSection">
      <pc:chgData name="Matthieu De Mari" userId="dfb708c9-d8dc-439f-9a3b-c772bf4a311c" providerId="ADAL" clId="{9C56ED94-FF08-4311-A90D-5831E9560329}" dt="2023-03-15T08:55:10.511" v="4302" actId="5793"/>
      <pc:docMkLst>
        <pc:docMk/>
      </pc:docMkLst>
      <pc:sldChg chg="del">
        <pc:chgData name="Matthieu De Mari" userId="dfb708c9-d8dc-439f-9a3b-c772bf4a311c" providerId="ADAL" clId="{9C56ED94-FF08-4311-A90D-5831E9560329}" dt="2023-03-09T09:12:53.243" v="23" actId="47"/>
        <pc:sldMkLst>
          <pc:docMk/>
          <pc:sldMk cId="3739270414" sldId="258"/>
        </pc:sldMkLst>
      </pc:sldChg>
      <pc:sldChg chg="del">
        <pc:chgData name="Matthieu De Mari" userId="dfb708c9-d8dc-439f-9a3b-c772bf4a311c" providerId="ADAL" clId="{9C56ED94-FF08-4311-A90D-5831E9560329}" dt="2023-03-09T09:12:53.243" v="23" actId="47"/>
        <pc:sldMkLst>
          <pc:docMk/>
          <pc:sldMk cId="3115582948" sldId="259"/>
        </pc:sldMkLst>
      </pc:sldChg>
      <pc:sldChg chg="del">
        <pc:chgData name="Matthieu De Mari" userId="dfb708c9-d8dc-439f-9a3b-c772bf4a311c" providerId="ADAL" clId="{9C56ED94-FF08-4311-A90D-5831E9560329}" dt="2023-03-09T09:12:53.243" v="23" actId="47"/>
        <pc:sldMkLst>
          <pc:docMk/>
          <pc:sldMk cId="2366002138" sldId="265"/>
        </pc:sldMkLst>
      </pc:sldChg>
      <pc:sldChg chg="del">
        <pc:chgData name="Matthieu De Mari" userId="dfb708c9-d8dc-439f-9a3b-c772bf4a311c" providerId="ADAL" clId="{9C56ED94-FF08-4311-A90D-5831E9560329}" dt="2023-03-09T09:12:53.243" v="23" actId="47"/>
        <pc:sldMkLst>
          <pc:docMk/>
          <pc:sldMk cId="1944673108" sldId="268"/>
        </pc:sldMkLst>
      </pc:sldChg>
      <pc:sldChg chg="del">
        <pc:chgData name="Matthieu De Mari" userId="dfb708c9-d8dc-439f-9a3b-c772bf4a311c" providerId="ADAL" clId="{9C56ED94-FF08-4311-A90D-5831E9560329}" dt="2023-03-09T09:12:53.243" v="23" actId="47"/>
        <pc:sldMkLst>
          <pc:docMk/>
          <pc:sldMk cId="16380507" sldId="270"/>
        </pc:sldMkLst>
      </pc:sldChg>
      <pc:sldChg chg="del">
        <pc:chgData name="Matthieu De Mari" userId="dfb708c9-d8dc-439f-9a3b-c772bf4a311c" providerId="ADAL" clId="{9C56ED94-FF08-4311-A90D-5831E9560329}" dt="2023-03-09T09:12:53.243" v="23" actId="47"/>
        <pc:sldMkLst>
          <pc:docMk/>
          <pc:sldMk cId="483806848" sldId="271"/>
        </pc:sldMkLst>
      </pc:sldChg>
      <pc:sldChg chg="modSp mod">
        <pc:chgData name="Matthieu De Mari" userId="dfb708c9-d8dc-439f-9a3b-c772bf4a311c" providerId="ADAL" clId="{9C56ED94-FF08-4311-A90D-5831E9560329}" dt="2023-03-15T07:24:59.772" v="120" actId="20577"/>
        <pc:sldMkLst>
          <pc:docMk/>
          <pc:sldMk cId="1040156172" sldId="377"/>
        </pc:sldMkLst>
        <pc:spChg chg="mod">
          <ac:chgData name="Matthieu De Mari" userId="dfb708c9-d8dc-439f-9a3b-c772bf4a311c" providerId="ADAL" clId="{9C56ED94-FF08-4311-A90D-5831E9560329}" dt="2023-03-15T07:24:59.772" v="120" actId="20577"/>
          <ac:spMkLst>
            <pc:docMk/>
            <pc:sldMk cId="1040156172" sldId="377"/>
            <ac:spMk id="2" creationId="{080CEB46-CC16-4D19-8C2C-AEE9471D8168}"/>
          </ac:spMkLst>
        </pc:spChg>
      </pc:sldChg>
      <pc:sldChg chg="del">
        <pc:chgData name="Matthieu De Mari" userId="dfb708c9-d8dc-439f-9a3b-c772bf4a311c" providerId="ADAL" clId="{9C56ED94-FF08-4311-A90D-5831E9560329}" dt="2023-03-09T09:12:53.243" v="23" actId="47"/>
        <pc:sldMkLst>
          <pc:docMk/>
          <pc:sldMk cId="2105998534" sldId="379"/>
        </pc:sldMkLst>
      </pc:sldChg>
      <pc:sldChg chg="del">
        <pc:chgData name="Matthieu De Mari" userId="dfb708c9-d8dc-439f-9a3b-c772bf4a311c" providerId="ADAL" clId="{9C56ED94-FF08-4311-A90D-5831E9560329}" dt="2023-03-09T09:12:53.243" v="23" actId="47"/>
        <pc:sldMkLst>
          <pc:docMk/>
          <pc:sldMk cId="1213996271" sldId="382"/>
        </pc:sldMkLst>
      </pc:sldChg>
      <pc:sldChg chg="add del">
        <pc:chgData name="Matthieu De Mari" userId="dfb708c9-d8dc-439f-9a3b-c772bf4a311c" providerId="ADAL" clId="{9C56ED94-FF08-4311-A90D-5831E9560329}" dt="2023-03-15T08:26:47.736" v="3032"/>
        <pc:sldMkLst>
          <pc:docMk/>
          <pc:sldMk cId="4226169062" sldId="423"/>
        </pc:sldMkLst>
      </pc:sldChg>
      <pc:sldChg chg="del">
        <pc:chgData name="Matthieu De Mari" userId="dfb708c9-d8dc-439f-9a3b-c772bf4a311c" providerId="ADAL" clId="{9C56ED94-FF08-4311-A90D-5831E9560329}" dt="2023-03-09T09:13:01.286" v="30" actId="47"/>
        <pc:sldMkLst>
          <pc:docMk/>
          <pc:sldMk cId="4050696508" sldId="424"/>
        </pc:sldMkLst>
      </pc:sldChg>
      <pc:sldChg chg="add del">
        <pc:chgData name="Matthieu De Mari" userId="dfb708c9-d8dc-439f-9a3b-c772bf4a311c" providerId="ADAL" clId="{9C56ED94-FF08-4311-A90D-5831E9560329}" dt="2023-03-15T08:26:47.736" v="3032"/>
        <pc:sldMkLst>
          <pc:docMk/>
          <pc:sldMk cId="2244529904" sldId="425"/>
        </pc:sldMkLst>
      </pc:sldChg>
      <pc:sldChg chg="add del">
        <pc:chgData name="Matthieu De Mari" userId="dfb708c9-d8dc-439f-9a3b-c772bf4a311c" providerId="ADAL" clId="{9C56ED94-FF08-4311-A90D-5831E9560329}" dt="2023-03-15T08:54:36.658" v="4246"/>
        <pc:sldMkLst>
          <pc:docMk/>
          <pc:sldMk cId="1586635455" sldId="427"/>
        </pc:sldMkLst>
      </pc:sldChg>
      <pc:sldChg chg="del">
        <pc:chgData name="Matthieu De Mari" userId="dfb708c9-d8dc-439f-9a3b-c772bf4a311c" providerId="ADAL" clId="{9C56ED94-FF08-4311-A90D-5831E9560329}" dt="2023-03-09T09:12:56.596" v="25" actId="47"/>
        <pc:sldMkLst>
          <pc:docMk/>
          <pc:sldMk cId="76065098" sldId="429"/>
        </pc:sldMkLst>
      </pc:sldChg>
      <pc:sldChg chg="del">
        <pc:chgData name="Matthieu De Mari" userId="dfb708c9-d8dc-439f-9a3b-c772bf4a311c" providerId="ADAL" clId="{9C56ED94-FF08-4311-A90D-5831E9560329}" dt="2023-03-09T09:12:56.916" v="26" actId="47"/>
        <pc:sldMkLst>
          <pc:docMk/>
          <pc:sldMk cId="600619302" sldId="430"/>
        </pc:sldMkLst>
      </pc:sldChg>
      <pc:sldChg chg="del">
        <pc:chgData name="Matthieu De Mari" userId="dfb708c9-d8dc-439f-9a3b-c772bf4a311c" providerId="ADAL" clId="{9C56ED94-FF08-4311-A90D-5831E9560329}" dt="2023-03-09T09:12:57.296" v="27" actId="47"/>
        <pc:sldMkLst>
          <pc:docMk/>
          <pc:sldMk cId="2954873226" sldId="431"/>
        </pc:sldMkLst>
      </pc:sldChg>
      <pc:sldChg chg="del">
        <pc:chgData name="Matthieu De Mari" userId="dfb708c9-d8dc-439f-9a3b-c772bf4a311c" providerId="ADAL" clId="{9C56ED94-FF08-4311-A90D-5831E9560329}" dt="2023-03-09T09:12:58.368" v="28" actId="47"/>
        <pc:sldMkLst>
          <pc:docMk/>
          <pc:sldMk cId="2366763698" sldId="432"/>
        </pc:sldMkLst>
      </pc:sldChg>
      <pc:sldChg chg="del">
        <pc:chgData name="Matthieu De Mari" userId="dfb708c9-d8dc-439f-9a3b-c772bf4a311c" providerId="ADAL" clId="{9C56ED94-FF08-4311-A90D-5831E9560329}" dt="2023-03-09T09:12:58.368" v="28" actId="47"/>
        <pc:sldMkLst>
          <pc:docMk/>
          <pc:sldMk cId="1791834708" sldId="433"/>
        </pc:sldMkLst>
      </pc:sldChg>
      <pc:sldChg chg="del">
        <pc:chgData name="Matthieu De Mari" userId="dfb708c9-d8dc-439f-9a3b-c772bf4a311c" providerId="ADAL" clId="{9C56ED94-FF08-4311-A90D-5831E9560329}" dt="2023-03-09T09:12:58.368" v="28" actId="47"/>
        <pc:sldMkLst>
          <pc:docMk/>
          <pc:sldMk cId="2266139316" sldId="434"/>
        </pc:sldMkLst>
      </pc:sldChg>
      <pc:sldChg chg="del">
        <pc:chgData name="Matthieu De Mari" userId="dfb708c9-d8dc-439f-9a3b-c772bf4a311c" providerId="ADAL" clId="{9C56ED94-FF08-4311-A90D-5831E9560329}" dt="2023-03-09T09:13:00.279" v="29" actId="47"/>
        <pc:sldMkLst>
          <pc:docMk/>
          <pc:sldMk cId="282863324" sldId="437"/>
        </pc:sldMkLst>
      </pc:sldChg>
      <pc:sldChg chg="del">
        <pc:chgData name="Matthieu De Mari" userId="dfb708c9-d8dc-439f-9a3b-c772bf4a311c" providerId="ADAL" clId="{9C56ED94-FF08-4311-A90D-5831E9560329}" dt="2023-03-09T09:13:00.279" v="29" actId="47"/>
        <pc:sldMkLst>
          <pc:docMk/>
          <pc:sldMk cId="1648531005" sldId="438"/>
        </pc:sldMkLst>
      </pc:sldChg>
      <pc:sldChg chg="del">
        <pc:chgData name="Matthieu De Mari" userId="dfb708c9-d8dc-439f-9a3b-c772bf4a311c" providerId="ADAL" clId="{9C56ED94-FF08-4311-A90D-5831E9560329}" dt="2023-03-09T09:13:00.279" v="29" actId="47"/>
        <pc:sldMkLst>
          <pc:docMk/>
          <pc:sldMk cId="2577277130" sldId="439"/>
        </pc:sldMkLst>
      </pc:sldChg>
      <pc:sldChg chg="del">
        <pc:chgData name="Matthieu De Mari" userId="dfb708c9-d8dc-439f-9a3b-c772bf4a311c" providerId="ADAL" clId="{9C56ED94-FF08-4311-A90D-5831E9560329}" dt="2023-03-09T09:13:00.279" v="29" actId="47"/>
        <pc:sldMkLst>
          <pc:docMk/>
          <pc:sldMk cId="2191919470" sldId="440"/>
        </pc:sldMkLst>
      </pc:sldChg>
      <pc:sldChg chg="del">
        <pc:chgData name="Matthieu De Mari" userId="dfb708c9-d8dc-439f-9a3b-c772bf4a311c" providerId="ADAL" clId="{9C56ED94-FF08-4311-A90D-5831E9560329}" dt="2023-03-09T09:13:00.279" v="29" actId="47"/>
        <pc:sldMkLst>
          <pc:docMk/>
          <pc:sldMk cId="2257941384" sldId="441"/>
        </pc:sldMkLst>
      </pc:sldChg>
      <pc:sldChg chg="del">
        <pc:chgData name="Matthieu De Mari" userId="dfb708c9-d8dc-439f-9a3b-c772bf4a311c" providerId="ADAL" clId="{9C56ED94-FF08-4311-A90D-5831E9560329}" dt="2023-03-09T09:13:00.279" v="29" actId="47"/>
        <pc:sldMkLst>
          <pc:docMk/>
          <pc:sldMk cId="3705292892" sldId="444"/>
        </pc:sldMkLst>
      </pc:sldChg>
      <pc:sldChg chg="del">
        <pc:chgData name="Matthieu De Mari" userId="dfb708c9-d8dc-439f-9a3b-c772bf4a311c" providerId="ADAL" clId="{9C56ED94-FF08-4311-A90D-5831E9560329}" dt="2023-03-09T09:13:01.286" v="30" actId="47"/>
        <pc:sldMkLst>
          <pc:docMk/>
          <pc:sldMk cId="3585737502" sldId="445"/>
        </pc:sldMkLst>
      </pc:sldChg>
      <pc:sldChg chg="del">
        <pc:chgData name="Matthieu De Mari" userId="dfb708c9-d8dc-439f-9a3b-c772bf4a311c" providerId="ADAL" clId="{9C56ED94-FF08-4311-A90D-5831E9560329}" dt="2023-03-09T09:13:01.286" v="30" actId="47"/>
        <pc:sldMkLst>
          <pc:docMk/>
          <pc:sldMk cId="1738845767" sldId="448"/>
        </pc:sldMkLst>
      </pc:sldChg>
      <pc:sldChg chg="del">
        <pc:chgData name="Matthieu De Mari" userId="dfb708c9-d8dc-439f-9a3b-c772bf4a311c" providerId="ADAL" clId="{9C56ED94-FF08-4311-A90D-5831E9560329}" dt="2023-03-09T09:13:08.399" v="31" actId="47"/>
        <pc:sldMkLst>
          <pc:docMk/>
          <pc:sldMk cId="1242261096" sldId="451"/>
        </pc:sldMkLst>
      </pc:sldChg>
      <pc:sldChg chg="del">
        <pc:chgData name="Matthieu De Mari" userId="dfb708c9-d8dc-439f-9a3b-c772bf4a311c" providerId="ADAL" clId="{9C56ED94-FF08-4311-A90D-5831E9560329}" dt="2023-03-09T09:13:09.478" v="32" actId="47"/>
        <pc:sldMkLst>
          <pc:docMk/>
          <pc:sldMk cId="3102642038" sldId="453"/>
        </pc:sldMkLst>
      </pc:sldChg>
      <pc:sldChg chg="modSp add del mod">
        <pc:chgData name="Matthieu De Mari" userId="dfb708c9-d8dc-439f-9a3b-c772bf4a311c" providerId="ADAL" clId="{9C56ED94-FF08-4311-A90D-5831E9560329}" dt="2023-03-15T07:34:48.554" v="547" actId="20577"/>
        <pc:sldMkLst>
          <pc:docMk/>
          <pc:sldMk cId="4072425385" sldId="454"/>
        </pc:sldMkLst>
        <pc:spChg chg="mod">
          <ac:chgData name="Matthieu De Mari" userId="dfb708c9-d8dc-439f-9a3b-c772bf4a311c" providerId="ADAL" clId="{9C56ED94-FF08-4311-A90D-5831E9560329}" dt="2023-03-15T07:33:35.497" v="398" actId="20577"/>
          <ac:spMkLst>
            <pc:docMk/>
            <pc:sldMk cId="4072425385" sldId="454"/>
            <ac:spMk id="2" creationId="{3E62BBD4-DD1B-5251-E3E3-787BE668D63E}"/>
          </ac:spMkLst>
        </pc:spChg>
        <pc:spChg chg="mod">
          <ac:chgData name="Matthieu De Mari" userId="dfb708c9-d8dc-439f-9a3b-c772bf4a311c" providerId="ADAL" clId="{9C56ED94-FF08-4311-A90D-5831E9560329}" dt="2023-03-15T07:34:32.807" v="535" actId="114"/>
          <ac:spMkLst>
            <pc:docMk/>
            <pc:sldMk cId="4072425385" sldId="454"/>
            <ac:spMk id="4" creationId="{B7EA05B0-4FFE-B6B2-11E3-F6DFC537CAF2}"/>
          </ac:spMkLst>
        </pc:spChg>
        <pc:spChg chg="mod">
          <ac:chgData name="Matthieu De Mari" userId="dfb708c9-d8dc-439f-9a3b-c772bf4a311c" providerId="ADAL" clId="{9C56ED94-FF08-4311-A90D-5831E9560329}" dt="2023-03-15T07:34:48.554" v="547" actId="20577"/>
          <ac:spMkLst>
            <pc:docMk/>
            <pc:sldMk cId="4072425385" sldId="454"/>
            <ac:spMk id="15" creationId="{617A7345-E449-9B52-AB6E-B22A25A83D7F}"/>
          </ac:spMkLst>
        </pc:spChg>
        <pc:spChg chg="mod">
          <ac:chgData name="Matthieu De Mari" userId="dfb708c9-d8dc-439f-9a3b-c772bf4a311c" providerId="ADAL" clId="{9C56ED94-FF08-4311-A90D-5831E9560329}" dt="2023-03-15T07:34:44.189" v="540" actId="20577"/>
          <ac:spMkLst>
            <pc:docMk/>
            <pc:sldMk cId="4072425385" sldId="454"/>
            <ac:spMk id="36" creationId="{8AA84D6C-FEB5-AD5A-43D5-62D965E7C5C1}"/>
          </ac:spMkLst>
        </pc:spChg>
      </pc:sldChg>
      <pc:sldChg chg="del">
        <pc:chgData name="Matthieu De Mari" userId="dfb708c9-d8dc-439f-9a3b-c772bf4a311c" providerId="ADAL" clId="{9C56ED94-FF08-4311-A90D-5831E9560329}" dt="2023-03-09T09:12:56.076" v="24" actId="47"/>
        <pc:sldMkLst>
          <pc:docMk/>
          <pc:sldMk cId="1628282840" sldId="455"/>
        </pc:sldMkLst>
      </pc:sldChg>
      <pc:sldChg chg="add del ord">
        <pc:chgData name="Matthieu De Mari" userId="dfb708c9-d8dc-439f-9a3b-c772bf4a311c" providerId="ADAL" clId="{9C56ED94-FF08-4311-A90D-5831E9560329}" dt="2023-03-15T08:54:40.966" v="4248"/>
        <pc:sldMkLst>
          <pc:docMk/>
          <pc:sldMk cId="1474802136" sldId="456"/>
        </pc:sldMkLst>
      </pc:sldChg>
      <pc:sldChg chg="ord">
        <pc:chgData name="Matthieu De Mari" userId="dfb708c9-d8dc-439f-9a3b-c772bf4a311c" providerId="ADAL" clId="{9C56ED94-FF08-4311-A90D-5831E9560329}" dt="2023-03-15T07:25:11.614" v="122"/>
        <pc:sldMkLst>
          <pc:docMk/>
          <pc:sldMk cId="3858745428" sldId="457"/>
        </pc:sldMkLst>
      </pc:sldChg>
      <pc:sldChg chg="ord">
        <pc:chgData name="Matthieu De Mari" userId="dfb708c9-d8dc-439f-9a3b-c772bf4a311c" providerId="ADAL" clId="{9C56ED94-FF08-4311-A90D-5831E9560329}" dt="2023-03-15T07:25:11.614" v="122"/>
        <pc:sldMkLst>
          <pc:docMk/>
          <pc:sldMk cId="3624547080" sldId="459"/>
        </pc:sldMkLst>
      </pc:sldChg>
      <pc:sldChg chg="add del ord">
        <pc:chgData name="Matthieu De Mari" userId="dfb708c9-d8dc-439f-9a3b-c772bf4a311c" providerId="ADAL" clId="{9C56ED94-FF08-4311-A90D-5831E9560329}" dt="2023-03-15T07:25:11.614" v="122"/>
        <pc:sldMkLst>
          <pc:docMk/>
          <pc:sldMk cId="727967492" sldId="460"/>
        </pc:sldMkLst>
      </pc:sldChg>
      <pc:sldChg chg="delSp modSp add del mod">
        <pc:chgData name="Matthieu De Mari" userId="dfb708c9-d8dc-439f-9a3b-c772bf4a311c" providerId="ADAL" clId="{9C56ED94-FF08-4311-A90D-5831E9560329}" dt="2023-03-15T08:33:25.545" v="3179"/>
        <pc:sldMkLst>
          <pc:docMk/>
          <pc:sldMk cId="813445278" sldId="461"/>
        </pc:sldMkLst>
        <pc:spChg chg="mod">
          <ac:chgData name="Matthieu De Mari" userId="dfb708c9-d8dc-439f-9a3b-c772bf4a311c" providerId="ADAL" clId="{9C56ED94-FF08-4311-A90D-5831E9560329}" dt="2023-03-15T08:33:25.545" v="3179"/>
          <ac:spMkLst>
            <pc:docMk/>
            <pc:sldMk cId="813445278" sldId="461"/>
            <ac:spMk id="2" creationId="{3E62BBD4-DD1B-5251-E3E3-787BE668D63E}"/>
          </ac:spMkLst>
        </pc:spChg>
        <pc:spChg chg="mod">
          <ac:chgData name="Matthieu De Mari" userId="dfb708c9-d8dc-439f-9a3b-c772bf4a311c" providerId="ADAL" clId="{9C56ED94-FF08-4311-A90D-5831E9560329}" dt="2023-03-15T08:24:30.585" v="2833" actId="20577"/>
          <ac:spMkLst>
            <pc:docMk/>
            <pc:sldMk cId="813445278" sldId="461"/>
            <ac:spMk id="4" creationId="{B7EA05B0-4FFE-B6B2-11E3-F6DFC537CAF2}"/>
          </ac:spMkLst>
        </pc:spChg>
        <pc:spChg chg="del">
          <ac:chgData name="Matthieu De Mari" userId="dfb708c9-d8dc-439f-9a3b-c772bf4a311c" providerId="ADAL" clId="{9C56ED94-FF08-4311-A90D-5831E9560329}" dt="2023-03-15T08:23:37.782" v="2725" actId="478"/>
          <ac:spMkLst>
            <pc:docMk/>
            <pc:sldMk cId="813445278" sldId="461"/>
            <ac:spMk id="11" creationId="{8CEA9245-4BAF-733F-0655-67AB3E1C13A8}"/>
          </ac:spMkLst>
        </pc:spChg>
        <pc:spChg chg="mod">
          <ac:chgData name="Matthieu De Mari" userId="dfb708c9-d8dc-439f-9a3b-c772bf4a311c" providerId="ADAL" clId="{9C56ED94-FF08-4311-A90D-5831E9560329}" dt="2023-03-15T08:24:06.739" v="2805" actId="20577"/>
          <ac:spMkLst>
            <pc:docMk/>
            <pc:sldMk cId="813445278" sldId="461"/>
            <ac:spMk id="15" creationId="{617A7345-E449-9B52-AB6E-B22A25A83D7F}"/>
          </ac:spMkLst>
        </pc:spChg>
        <pc:spChg chg="del mod">
          <ac:chgData name="Matthieu De Mari" userId="dfb708c9-d8dc-439f-9a3b-c772bf4a311c" providerId="ADAL" clId="{9C56ED94-FF08-4311-A90D-5831E9560329}" dt="2023-03-15T08:23:39.579" v="2728" actId="478"/>
          <ac:spMkLst>
            <pc:docMk/>
            <pc:sldMk cId="813445278" sldId="461"/>
            <ac:spMk id="26" creationId="{530C07D3-DD84-9CAD-389C-0697B272CC5E}"/>
          </ac:spMkLst>
        </pc:spChg>
        <pc:spChg chg="del mod">
          <ac:chgData name="Matthieu De Mari" userId="dfb708c9-d8dc-439f-9a3b-c772bf4a311c" providerId="ADAL" clId="{9C56ED94-FF08-4311-A90D-5831E9560329}" dt="2023-03-15T08:23:40.932" v="2729" actId="478"/>
          <ac:spMkLst>
            <pc:docMk/>
            <pc:sldMk cId="813445278" sldId="461"/>
            <ac:spMk id="27" creationId="{D1619E34-8B41-4425-4FD5-566688B406C8}"/>
          </ac:spMkLst>
        </pc:spChg>
        <pc:spChg chg="mod">
          <ac:chgData name="Matthieu De Mari" userId="dfb708c9-d8dc-439f-9a3b-c772bf4a311c" providerId="ADAL" clId="{9C56ED94-FF08-4311-A90D-5831E9560329}" dt="2023-03-15T08:23:18.975" v="2716" actId="20577"/>
          <ac:spMkLst>
            <pc:docMk/>
            <pc:sldMk cId="813445278" sldId="461"/>
            <ac:spMk id="31" creationId="{29DF95B0-9637-90DA-C6B2-6C6157785EF3}"/>
          </ac:spMkLst>
        </pc:spChg>
        <pc:spChg chg="mod">
          <ac:chgData name="Matthieu De Mari" userId="dfb708c9-d8dc-439f-9a3b-c772bf4a311c" providerId="ADAL" clId="{9C56ED94-FF08-4311-A90D-5831E9560329}" dt="2023-03-15T08:23:20.028" v="2717" actId="20577"/>
          <ac:spMkLst>
            <pc:docMk/>
            <pc:sldMk cId="813445278" sldId="461"/>
            <ac:spMk id="35" creationId="{3D8A7C77-9F19-3960-F5A3-DA56BFE914B0}"/>
          </ac:spMkLst>
        </pc:spChg>
        <pc:spChg chg="mod">
          <ac:chgData name="Matthieu De Mari" userId="dfb708c9-d8dc-439f-9a3b-c772bf4a311c" providerId="ADAL" clId="{9C56ED94-FF08-4311-A90D-5831E9560329}" dt="2023-03-15T08:23:24.727" v="2721" actId="20577"/>
          <ac:spMkLst>
            <pc:docMk/>
            <pc:sldMk cId="813445278" sldId="461"/>
            <ac:spMk id="36" creationId="{8AA84D6C-FEB5-AD5A-43D5-62D965E7C5C1}"/>
          </ac:spMkLst>
        </pc:spChg>
        <pc:cxnChg chg="mod">
          <ac:chgData name="Matthieu De Mari" userId="dfb708c9-d8dc-439f-9a3b-c772bf4a311c" providerId="ADAL" clId="{9C56ED94-FF08-4311-A90D-5831E9560329}" dt="2023-03-15T08:23:43.406" v="2730" actId="1076"/>
          <ac:cxnSpMkLst>
            <pc:docMk/>
            <pc:sldMk cId="813445278" sldId="461"/>
            <ac:cxnSpMk id="6" creationId="{E709A53E-8FBF-D357-DFA6-93CC525B18D5}"/>
          </ac:cxnSpMkLst>
        </pc:cxnChg>
        <pc:cxnChg chg="del mod">
          <ac:chgData name="Matthieu De Mari" userId="dfb708c9-d8dc-439f-9a3b-c772bf4a311c" providerId="ADAL" clId="{9C56ED94-FF08-4311-A90D-5831E9560329}" dt="2023-03-15T08:23:39.036" v="2727" actId="478"/>
          <ac:cxnSpMkLst>
            <pc:docMk/>
            <pc:sldMk cId="813445278" sldId="461"/>
            <ac:cxnSpMk id="18" creationId="{40110E34-B615-8286-22CF-810DA0A39A3A}"/>
          </ac:cxnSpMkLst>
        </pc:cxnChg>
        <pc:cxnChg chg="del mod">
          <ac:chgData name="Matthieu De Mari" userId="dfb708c9-d8dc-439f-9a3b-c772bf4a311c" providerId="ADAL" clId="{9C56ED94-FF08-4311-A90D-5831E9560329}" dt="2023-03-15T08:23:38.474" v="2726" actId="478"/>
          <ac:cxnSpMkLst>
            <pc:docMk/>
            <pc:sldMk cId="813445278" sldId="461"/>
            <ac:cxnSpMk id="25" creationId="{E0C04609-42E6-F14B-8282-098658B148A3}"/>
          </ac:cxnSpMkLst>
        </pc:cxnChg>
      </pc:sldChg>
      <pc:sldChg chg="add del ord">
        <pc:chgData name="Matthieu De Mari" userId="dfb708c9-d8dc-439f-9a3b-c772bf4a311c" providerId="ADAL" clId="{9C56ED94-FF08-4311-A90D-5831E9560329}" dt="2023-03-15T07:25:11.614" v="122"/>
        <pc:sldMkLst>
          <pc:docMk/>
          <pc:sldMk cId="2989704858" sldId="462"/>
        </pc:sldMkLst>
      </pc:sldChg>
      <pc:sldChg chg="del">
        <pc:chgData name="Matthieu De Mari" userId="dfb708c9-d8dc-439f-9a3b-c772bf4a311c" providerId="ADAL" clId="{9C56ED94-FF08-4311-A90D-5831E9560329}" dt="2023-03-09T09:13:18.719" v="34" actId="47"/>
        <pc:sldMkLst>
          <pc:docMk/>
          <pc:sldMk cId="3007767847" sldId="463"/>
        </pc:sldMkLst>
      </pc:sldChg>
      <pc:sldChg chg="new del">
        <pc:chgData name="Matthieu De Mari" userId="dfb708c9-d8dc-439f-9a3b-c772bf4a311c" providerId="ADAL" clId="{9C56ED94-FF08-4311-A90D-5831E9560329}" dt="2023-03-15T07:01:03.866" v="62" actId="47"/>
        <pc:sldMkLst>
          <pc:docMk/>
          <pc:sldMk cId="4122694519" sldId="463"/>
        </pc:sldMkLst>
      </pc:sldChg>
      <pc:sldChg chg="add del">
        <pc:chgData name="Matthieu De Mari" userId="dfb708c9-d8dc-439f-9a3b-c772bf4a311c" providerId="ADAL" clId="{9C56ED94-FF08-4311-A90D-5831E9560329}" dt="2023-03-15T08:53:39.294" v="4245" actId="47"/>
        <pc:sldMkLst>
          <pc:docMk/>
          <pc:sldMk cId="47889816" sldId="464"/>
        </pc:sldMkLst>
      </pc:sldChg>
      <pc:sldChg chg="del">
        <pc:chgData name="Matthieu De Mari" userId="dfb708c9-d8dc-439f-9a3b-c772bf4a311c" providerId="ADAL" clId="{9C56ED94-FF08-4311-A90D-5831E9560329}" dt="2023-03-09T09:13:21.335" v="36" actId="47"/>
        <pc:sldMkLst>
          <pc:docMk/>
          <pc:sldMk cId="4050530474" sldId="465"/>
        </pc:sldMkLst>
      </pc:sldChg>
      <pc:sldChg chg="del">
        <pc:chgData name="Matthieu De Mari" userId="dfb708c9-d8dc-439f-9a3b-c772bf4a311c" providerId="ADAL" clId="{9C56ED94-FF08-4311-A90D-5831E9560329}" dt="2023-03-09T09:13:21.335" v="36" actId="47"/>
        <pc:sldMkLst>
          <pc:docMk/>
          <pc:sldMk cId="4107990403" sldId="466"/>
        </pc:sldMkLst>
      </pc:sldChg>
      <pc:sldChg chg="del">
        <pc:chgData name="Matthieu De Mari" userId="dfb708c9-d8dc-439f-9a3b-c772bf4a311c" providerId="ADAL" clId="{9C56ED94-FF08-4311-A90D-5831E9560329}" dt="2023-03-09T09:13:21.335" v="36" actId="47"/>
        <pc:sldMkLst>
          <pc:docMk/>
          <pc:sldMk cId="4111616225" sldId="467"/>
        </pc:sldMkLst>
      </pc:sldChg>
      <pc:sldChg chg="del">
        <pc:chgData name="Matthieu De Mari" userId="dfb708c9-d8dc-439f-9a3b-c772bf4a311c" providerId="ADAL" clId="{9C56ED94-FF08-4311-A90D-5831E9560329}" dt="2023-03-09T09:13:21.335" v="36" actId="47"/>
        <pc:sldMkLst>
          <pc:docMk/>
          <pc:sldMk cId="1345006296" sldId="468"/>
        </pc:sldMkLst>
      </pc:sldChg>
      <pc:sldChg chg="del">
        <pc:chgData name="Matthieu De Mari" userId="dfb708c9-d8dc-439f-9a3b-c772bf4a311c" providerId="ADAL" clId="{9C56ED94-FF08-4311-A90D-5831E9560329}" dt="2023-03-09T09:13:21.335" v="36" actId="47"/>
        <pc:sldMkLst>
          <pc:docMk/>
          <pc:sldMk cId="1003937956" sldId="469"/>
        </pc:sldMkLst>
      </pc:sldChg>
      <pc:sldChg chg="del">
        <pc:chgData name="Matthieu De Mari" userId="dfb708c9-d8dc-439f-9a3b-c772bf4a311c" providerId="ADAL" clId="{9C56ED94-FF08-4311-A90D-5831E9560329}" dt="2023-03-09T09:13:21.335" v="36" actId="47"/>
        <pc:sldMkLst>
          <pc:docMk/>
          <pc:sldMk cId="1494991067" sldId="470"/>
        </pc:sldMkLst>
      </pc:sldChg>
      <pc:sldChg chg="add del">
        <pc:chgData name="Matthieu De Mari" userId="dfb708c9-d8dc-439f-9a3b-c772bf4a311c" providerId="ADAL" clId="{9C56ED94-FF08-4311-A90D-5831E9560329}" dt="2023-03-15T08:54:36.658" v="4246"/>
        <pc:sldMkLst>
          <pc:docMk/>
          <pc:sldMk cId="3221576718" sldId="471"/>
        </pc:sldMkLst>
      </pc:sldChg>
      <pc:sldChg chg="del">
        <pc:chgData name="Matthieu De Mari" userId="dfb708c9-d8dc-439f-9a3b-c772bf4a311c" providerId="ADAL" clId="{9C56ED94-FF08-4311-A90D-5831E9560329}" dt="2023-03-09T09:13:22.605" v="37" actId="47"/>
        <pc:sldMkLst>
          <pc:docMk/>
          <pc:sldMk cId="2469439250" sldId="472"/>
        </pc:sldMkLst>
      </pc:sldChg>
      <pc:sldChg chg="add ord">
        <pc:chgData name="Matthieu De Mari" userId="dfb708c9-d8dc-439f-9a3b-c772bf4a311c" providerId="ADAL" clId="{9C56ED94-FF08-4311-A90D-5831E9560329}" dt="2023-03-15T07:25:11.614" v="122"/>
        <pc:sldMkLst>
          <pc:docMk/>
          <pc:sldMk cId="2053185467" sldId="473"/>
        </pc:sldMkLst>
      </pc:sldChg>
      <pc:sldChg chg="addSp delSp modSp new mod">
        <pc:chgData name="Matthieu De Mari" userId="dfb708c9-d8dc-439f-9a3b-c772bf4a311c" providerId="ADAL" clId="{9C56ED94-FF08-4311-A90D-5831E9560329}" dt="2023-03-15T07:35:50.258" v="664" actId="207"/>
        <pc:sldMkLst>
          <pc:docMk/>
          <pc:sldMk cId="1094051178" sldId="474"/>
        </pc:sldMkLst>
        <pc:spChg chg="mod">
          <ac:chgData name="Matthieu De Mari" userId="dfb708c9-d8dc-439f-9a3b-c772bf4a311c" providerId="ADAL" clId="{9C56ED94-FF08-4311-A90D-5831E9560329}" dt="2023-03-15T07:31:38.788" v="162" actId="20577"/>
          <ac:spMkLst>
            <pc:docMk/>
            <pc:sldMk cId="1094051178" sldId="474"/>
            <ac:spMk id="2" creationId="{9886AE76-D173-3013-454F-68EE30C5C231}"/>
          </ac:spMkLst>
        </pc:spChg>
        <pc:spChg chg="mod">
          <ac:chgData name="Matthieu De Mari" userId="dfb708c9-d8dc-439f-9a3b-c772bf4a311c" providerId="ADAL" clId="{9C56ED94-FF08-4311-A90D-5831E9560329}" dt="2023-03-15T07:35:50.258" v="664" actId="207"/>
          <ac:spMkLst>
            <pc:docMk/>
            <pc:sldMk cId="1094051178" sldId="474"/>
            <ac:spMk id="3" creationId="{85B795C1-2C98-9E57-553C-190B7D7AEDCC}"/>
          </ac:spMkLst>
        </pc:spChg>
        <pc:spChg chg="del">
          <ac:chgData name="Matthieu De Mari" userId="dfb708c9-d8dc-439f-9a3b-c772bf4a311c" providerId="ADAL" clId="{9C56ED94-FF08-4311-A90D-5831E9560329}" dt="2023-03-15T07:31:41.381" v="163" actId="478"/>
          <ac:spMkLst>
            <pc:docMk/>
            <pc:sldMk cId="1094051178" sldId="474"/>
            <ac:spMk id="4" creationId="{C4333A14-4722-2D85-F947-C442F8778EE2}"/>
          </ac:spMkLst>
        </pc:spChg>
        <pc:picChg chg="add mod">
          <ac:chgData name="Matthieu De Mari" userId="dfb708c9-d8dc-439f-9a3b-c772bf4a311c" providerId="ADAL" clId="{9C56ED94-FF08-4311-A90D-5831E9560329}" dt="2023-03-15T07:31:56.040" v="232" actId="1076"/>
          <ac:picMkLst>
            <pc:docMk/>
            <pc:sldMk cId="1094051178" sldId="474"/>
            <ac:picMk id="6" creationId="{362FA86E-E2EB-114C-B1F1-D4FC16BEB206}"/>
          </ac:picMkLst>
        </pc:picChg>
      </pc:sldChg>
      <pc:sldChg chg="addSp delSp modSp new mod">
        <pc:chgData name="Matthieu De Mari" userId="dfb708c9-d8dc-439f-9a3b-c772bf4a311c" providerId="ADAL" clId="{9C56ED94-FF08-4311-A90D-5831E9560329}" dt="2023-03-15T08:02:03.444" v="2145" actId="5793"/>
        <pc:sldMkLst>
          <pc:docMk/>
          <pc:sldMk cId="125150915" sldId="475"/>
        </pc:sldMkLst>
        <pc:spChg chg="mod">
          <ac:chgData name="Matthieu De Mari" userId="dfb708c9-d8dc-439f-9a3b-c772bf4a311c" providerId="ADAL" clId="{9C56ED94-FF08-4311-A90D-5831E9560329}" dt="2023-03-15T08:01:21.429" v="2002" actId="20577"/>
          <ac:spMkLst>
            <pc:docMk/>
            <pc:sldMk cId="125150915" sldId="475"/>
            <ac:spMk id="2" creationId="{EE6CA0E3-2E76-D2E1-4075-69988FF8AB46}"/>
          </ac:spMkLst>
        </pc:spChg>
        <pc:spChg chg="mod">
          <ac:chgData name="Matthieu De Mari" userId="dfb708c9-d8dc-439f-9a3b-c772bf4a311c" providerId="ADAL" clId="{9C56ED94-FF08-4311-A90D-5831E9560329}" dt="2023-03-15T08:02:03.444" v="2145" actId="5793"/>
          <ac:spMkLst>
            <pc:docMk/>
            <pc:sldMk cId="125150915" sldId="475"/>
            <ac:spMk id="3" creationId="{0172A3B5-5033-0B46-92F2-62F8D4BA8C78}"/>
          </ac:spMkLst>
        </pc:spChg>
        <pc:spChg chg="del mod">
          <ac:chgData name="Matthieu De Mari" userId="dfb708c9-d8dc-439f-9a3b-c772bf4a311c" providerId="ADAL" clId="{9C56ED94-FF08-4311-A90D-5831E9560329}" dt="2023-03-15T08:01:30.877" v="2013" actId="478"/>
          <ac:spMkLst>
            <pc:docMk/>
            <pc:sldMk cId="125150915" sldId="475"/>
            <ac:spMk id="4" creationId="{05DBFA1D-C7D3-F5F5-C267-0BCA73020F7A}"/>
          </ac:spMkLst>
        </pc:spChg>
        <pc:picChg chg="add del mod">
          <ac:chgData name="Matthieu De Mari" userId="dfb708c9-d8dc-439f-9a3b-c772bf4a311c" providerId="ADAL" clId="{9C56ED94-FF08-4311-A90D-5831E9560329}" dt="2023-03-15T08:01:28.163" v="2007"/>
          <ac:picMkLst>
            <pc:docMk/>
            <pc:sldMk cId="125150915" sldId="475"/>
            <ac:picMk id="5" creationId="{CCEE6521-EA67-90A0-DCB6-EB2FB1D6B1C4}"/>
          </ac:picMkLst>
        </pc:picChg>
        <pc:picChg chg="add mod">
          <ac:chgData name="Matthieu De Mari" userId="dfb708c9-d8dc-439f-9a3b-c772bf4a311c" providerId="ADAL" clId="{9C56ED94-FF08-4311-A90D-5831E9560329}" dt="2023-03-15T08:01:31.290" v="2014"/>
          <ac:picMkLst>
            <pc:docMk/>
            <pc:sldMk cId="125150915" sldId="475"/>
            <ac:picMk id="6" creationId="{C99CEC11-EB7E-E6C2-8139-9B18CC50DC6D}"/>
          </ac:picMkLst>
        </pc:picChg>
      </pc:sldChg>
      <pc:sldChg chg="new del">
        <pc:chgData name="Matthieu De Mari" userId="dfb708c9-d8dc-439f-9a3b-c772bf4a311c" providerId="ADAL" clId="{9C56ED94-FF08-4311-A90D-5831E9560329}" dt="2023-03-15T08:25:46.274" v="3025" actId="47"/>
        <pc:sldMkLst>
          <pc:docMk/>
          <pc:sldMk cId="1973789673" sldId="476"/>
        </pc:sldMkLst>
      </pc:sldChg>
      <pc:sldChg chg="addSp delSp modSp new mod modClrScheme chgLayout">
        <pc:chgData name="Matthieu De Mari" userId="dfb708c9-d8dc-439f-9a3b-c772bf4a311c" providerId="ADAL" clId="{9C56ED94-FF08-4311-A90D-5831E9560329}" dt="2023-03-15T08:12:07.464" v="2680" actId="6549"/>
        <pc:sldMkLst>
          <pc:docMk/>
          <pc:sldMk cId="3237795424" sldId="477"/>
        </pc:sldMkLst>
        <pc:spChg chg="mod ord">
          <ac:chgData name="Matthieu De Mari" userId="dfb708c9-d8dc-439f-9a3b-c772bf4a311c" providerId="ADAL" clId="{9C56ED94-FF08-4311-A90D-5831E9560329}" dt="2023-03-15T08:11:02.603" v="2465" actId="700"/>
          <ac:spMkLst>
            <pc:docMk/>
            <pc:sldMk cId="3237795424" sldId="477"/>
            <ac:spMk id="2" creationId="{821BB816-6A4B-B2B4-31B9-34D7F2F57098}"/>
          </ac:spMkLst>
        </pc:spChg>
        <pc:spChg chg="mod ord">
          <ac:chgData name="Matthieu De Mari" userId="dfb708c9-d8dc-439f-9a3b-c772bf4a311c" providerId="ADAL" clId="{9C56ED94-FF08-4311-A90D-5831E9560329}" dt="2023-03-15T08:12:07.464" v="2680" actId="6549"/>
          <ac:spMkLst>
            <pc:docMk/>
            <pc:sldMk cId="3237795424" sldId="477"/>
            <ac:spMk id="3" creationId="{E8DCCFAA-0060-7341-527B-15660CEE029D}"/>
          </ac:spMkLst>
        </pc:spChg>
        <pc:spChg chg="del">
          <ac:chgData name="Matthieu De Mari" userId="dfb708c9-d8dc-439f-9a3b-c772bf4a311c" providerId="ADAL" clId="{9C56ED94-FF08-4311-A90D-5831E9560329}" dt="2023-03-15T08:10:59.822" v="2464" actId="478"/>
          <ac:spMkLst>
            <pc:docMk/>
            <pc:sldMk cId="3237795424" sldId="477"/>
            <ac:spMk id="4" creationId="{0C414C9F-B096-4021-E372-76658637806F}"/>
          </ac:spMkLst>
        </pc:spChg>
        <pc:picChg chg="add mod">
          <ac:chgData name="Matthieu De Mari" userId="dfb708c9-d8dc-439f-9a3b-c772bf4a311c" providerId="ADAL" clId="{9C56ED94-FF08-4311-A90D-5831E9560329}" dt="2023-03-15T08:12:00.584" v="2679" actId="1076"/>
          <ac:picMkLst>
            <pc:docMk/>
            <pc:sldMk cId="3237795424" sldId="477"/>
            <ac:picMk id="5" creationId="{F9CA2822-9A3C-0E65-39CC-E16A6CF845A8}"/>
          </ac:picMkLst>
        </pc:picChg>
      </pc:sldChg>
      <pc:sldChg chg="modSp add mod">
        <pc:chgData name="Matthieu De Mari" userId="dfb708c9-d8dc-439f-9a3b-c772bf4a311c" providerId="ADAL" clId="{9C56ED94-FF08-4311-A90D-5831E9560329}" dt="2023-03-15T07:35:21.456" v="627" actId="20577"/>
        <pc:sldMkLst>
          <pc:docMk/>
          <pc:sldMk cId="932509960" sldId="478"/>
        </pc:sldMkLst>
        <pc:spChg chg="mod">
          <ac:chgData name="Matthieu De Mari" userId="dfb708c9-d8dc-439f-9a3b-c772bf4a311c" providerId="ADAL" clId="{9C56ED94-FF08-4311-A90D-5831E9560329}" dt="2023-03-15T07:35:21.456" v="627" actId="20577"/>
          <ac:spMkLst>
            <pc:docMk/>
            <pc:sldMk cId="932509960" sldId="478"/>
            <ac:spMk id="4" creationId="{B7EA05B0-4FFE-B6B2-11E3-F6DFC537CAF2}"/>
          </ac:spMkLst>
        </pc:spChg>
      </pc:sldChg>
      <pc:sldChg chg="modSp new del mod">
        <pc:chgData name="Matthieu De Mari" userId="dfb708c9-d8dc-439f-9a3b-c772bf4a311c" providerId="ADAL" clId="{9C56ED94-FF08-4311-A90D-5831E9560329}" dt="2023-03-15T07:34:40.126" v="536" actId="47"/>
        <pc:sldMkLst>
          <pc:docMk/>
          <pc:sldMk cId="3161737942" sldId="478"/>
        </pc:sldMkLst>
        <pc:spChg chg="mod">
          <ac:chgData name="Matthieu De Mari" userId="dfb708c9-d8dc-439f-9a3b-c772bf4a311c" providerId="ADAL" clId="{9C56ED94-FF08-4311-A90D-5831E9560329}" dt="2023-03-15T07:33:29.598" v="393" actId="21"/>
          <ac:spMkLst>
            <pc:docMk/>
            <pc:sldMk cId="3161737942" sldId="478"/>
            <ac:spMk id="2" creationId="{8EBBC0E8-9F4A-1BAE-6BC3-E837713E8078}"/>
          </ac:spMkLst>
        </pc:spChg>
      </pc:sldChg>
      <pc:sldChg chg="modSp add mod">
        <pc:chgData name="Matthieu De Mari" userId="dfb708c9-d8dc-439f-9a3b-c772bf4a311c" providerId="ADAL" clId="{9C56ED94-FF08-4311-A90D-5831E9560329}" dt="2023-03-15T07:39:15.899" v="959" actId="20577"/>
        <pc:sldMkLst>
          <pc:docMk/>
          <pc:sldMk cId="1275862355" sldId="479"/>
        </pc:sldMkLst>
        <pc:spChg chg="mod">
          <ac:chgData name="Matthieu De Mari" userId="dfb708c9-d8dc-439f-9a3b-c772bf4a311c" providerId="ADAL" clId="{9C56ED94-FF08-4311-A90D-5831E9560329}" dt="2023-03-15T07:39:15.899" v="959" actId="20577"/>
          <ac:spMkLst>
            <pc:docMk/>
            <pc:sldMk cId="1275862355" sldId="479"/>
            <ac:spMk id="3" creationId="{85B795C1-2C98-9E57-553C-190B7D7AEDCC}"/>
          </ac:spMkLst>
        </pc:spChg>
      </pc:sldChg>
      <pc:sldChg chg="addSp delSp modSp add mod">
        <pc:chgData name="Matthieu De Mari" userId="dfb708c9-d8dc-439f-9a3b-c772bf4a311c" providerId="ADAL" clId="{9C56ED94-FF08-4311-A90D-5831E9560329}" dt="2023-03-15T07:39:21.442" v="963" actId="20577"/>
        <pc:sldMkLst>
          <pc:docMk/>
          <pc:sldMk cId="2239257233" sldId="480"/>
        </pc:sldMkLst>
        <pc:spChg chg="mod">
          <ac:chgData name="Matthieu De Mari" userId="dfb708c9-d8dc-439f-9a3b-c772bf4a311c" providerId="ADAL" clId="{9C56ED94-FF08-4311-A90D-5831E9560329}" dt="2023-03-15T07:39:21.442" v="963" actId="20577"/>
          <ac:spMkLst>
            <pc:docMk/>
            <pc:sldMk cId="2239257233" sldId="480"/>
            <ac:spMk id="3" creationId="{85B795C1-2C98-9E57-553C-190B7D7AEDCC}"/>
          </ac:spMkLst>
        </pc:spChg>
        <pc:picChg chg="add mod">
          <ac:chgData name="Matthieu De Mari" userId="dfb708c9-d8dc-439f-9a3b-c772bf4a311c" providerId="ADAL" clId="{9C56ED94-FF08-4311-A90D-5831E9560329}" dt="2023-03-15T07:38:43.907" v="952" actId="1076"/>
          <ac:picMkLst>
            <pc:docMk/>
            <pc:sldMk cId="2239257233" sldId="480"/>
            <ac:picMk id="5" creationId="{D7A555D3-F241-8490-CB11-9FA50F9F97B0}"/>
          </ac:picMkLst>
        </pc:picChg>
        <pc:picChg chg="del">
          <ac:chgData name="Matthieu De Mari" userId="dfb708c9-d8dc-439f-9a3b-c772bf4a311c" providerId="ADAL" clId="{9C56ED94-FF08-4311-A90D-5831E9560329}" dt="2023-03-15T07:38:38.667" v="949" actId="478"/>
          <ac:picMkLst>
            <pc:docMk/>
            <pc:sldMk cId="2239257233" sldId="480"/>
            <ac:picMk id="6" creationId="{362FA86E-E2EB-114C-B1F1-D4FC16BEB206}"/>
          </ac:picMkLst>
        </pc:picChg>
      </pc:sldChg>
      <pc:sldChg chg="addSp delSp modSp add mod">
        <pc:chgData name="Matthieu De Mari" userId="dfb708c9-d8dc-439f-9a3b-c772bf4a311c" providerId="ADAL" clId="{9C56ED94-FF08-4311-A90D-5831E9560329}" dt="2023-03-15T07:40:48.087" v="1126" actId="27636"/>
        <pc:sldMkLst>
          <pc:docMk/>
          <pc:sldMk cId="2562768069" sldId="481"/>
        </pc:sldMkLst>
        <pc:spChg chg="mod">
          <ac:chgData name="Matthieu De Mari" userId="dfb708c9-d8dc-439f-9a3b-c772bf4a311c" providerId="ADAL" clId="{9C56ED94-FF08-4311-A90D-5831E9560329}" dt="2023-03-15T07:40:48.087" v="1126" actId="27636"/>
          <ac:spMkLst>
            <pc:docMk/>
            <pc:sldMk cId="2562768069" sldId="481"/>
            <ac:spMk id="3" creationId="{85B795C1-2C98-9E57-553C-190B7D7AEDCC}"/>
          </ac:spMkLst>
        </pc:spChg>
        <pc:spChg chg="add mod">
          <ac:chgData name="Matthieu De Mari" userId="dfb708c9-d8dc-439f-9a3b-c772bf4a311c" providerId="ADAL" clId="{9C56ED94-FF08-4311-A90D-5831E9560329}" dt="2023-03-15T07:39:50.231" v="968"/>
          <ac:spMkLst>
            <pc:docMk/>
            <pc:sldMk cId="2562768069" sldId="481"/>
            <ac:spMk id="6" creationId="{1EEFB94A-0F79-79B7-B0C4-F3F648E413FA}"/>
          </ac:spMkLst>
        </pc:spChg>
        <pc:spChg chg="add mod">
          <ac:chgData name="Matthieu De Mari" userId="dfb708c9-d8dc-439f-9a3b-c772bf4a311c" providerId="ADAL" clId="{9C56ED94-FF08-4311-A90D-5831E9560329}" dt="2023-03-15T07:39:50.231" v="968"/>
          <ac:spMkLst>
            <pc:docMk/>
            <pc:sldMk cId="2562768069" sldId="481"/>
            <ac:spMk id="7" creationId="{36DB61C2-D6A8-E548-6731-9E15456B3A2A}"/>
          </ac:spMkLst>
        </pc:spChg>
        <pc:spChg chg="add mod">
          <ac:chgData name="Matthieu De Mari" userId="dfb708c9-d8dc-439f-9a3b-c772bf4a311c" providerId="ADAL" clId="{9C56ED94-FF08-4311-A90D-5831E9560329}" dt="2023-03-15T07:39:50.231" v="968"/>
          <ac:spMkLst>
            <pc:docMk/>
            <pc:sldMk cId="2562768069" sldId="481"/>
            <ac:spMk id="8" creationId="{5466B4BE-595A-C47D-D822-0BBDA88DBEF6}"/>
          </ac:spMkLst>
        </pc:spChg>
        <pc:spChg chg="add mod">
          <ac:chgData name="Matthieu De Mari" userId="dfb708c9-d8dc-439f-9a3b-c772bf4a311c" providerId="ADAL" clId="{9C56ED94-FF08-4311-A90D-5831E9560329}" dt="2023-03-15T07:39:50.231" v="968"/>
          <ac:spMkLst>
            <pc:docMk/>
            <pc:sldMk cId="2562768069" sldId="481"/>
            <ac:spMk id="11" creationId="{8644CE54-CC67-FF2B-53A8-07075517A61D}"/>
          </ac:spMkLst>
        </pc:spChg>
        <pc:spChg chg="add mod">
          <ac:chgData name="Matthieu De Mari" userId="dfb708c9-d8dc-439f-9a3b-c772bf4a311c" providerId="ADAL" clId="{9C56ED94-FF08-4311-A90D-5831E9560329}" dt="2023-03-15T07:39:50.231" v="968"/>
          <ac:spMkLst>
            <pc:docMk/>
            <pc:sldMk cId="2562768069" sldId="481"/>
            <ac:spMk id="12" creationId="{43558A5B-AFA2-5E2E-8BF8-3D54117F2552}"/>
          </ac:spMkLst>
        </pc:spChg>
        <pc:spChg chg="add mod">
          <ac:chgData name="Matthieu De Mari" userId="dfb708c9-d8dc-439f-9a3b-c772bf4a311c" providerId="ADAL" clId="{9C56ED94-FF08-4311-A90D-5831E9560329}" dt="2023-03-15T07:39:50.231" v="968"/>
          <ac:spMkLst>
            <pc:docMk/>
            <pc:sldMk cId="2562768069" sldId="481"/>
            <ac:spMk id="15" creationId="{6F6109F2-53CB-6F31-040A-119328F8EF58}"/>
          </ac:spMkLst>
        </pc:spChg>
        <pc:spChg chg="add mod">
          <ac:chgData name="Matthieu De Mari" userId="dfb708c9-d8dc-439f-9a3b-c772bf4a311c" providerId="ADAL" clId="{9C56ED94-FF08-4311-A90D-5831E9560329}" dt="2023-03-15T07:39:50.231" v="968"/>
          <ac:spMkLst>
            <pc:docMk/>
            <pc:sldMk cId="2562768069" sldId="481"/>
            <ac:spMk id="16" creationId="{606F5C9C-D46D-7B98-314C-32726D17A736}"/>
          </ac:spMkLst>
        </pc:spChg>
        <pc:spChg chg="add mod">
          <ac:chgData name="Matthieu De Mari" userId="dfb708c9-d8dc-439f-9a3b-c772bf4a311c" providerId="ADAL" clId="{9C56ED94-FF08-4311-A90D-5831E9560329}" dt="2023-03-15T07:39:50.231" v="968"/>
          <ac:spMkLst>
            <pc:docMk/>
            <pc:sldMk cId="2562768069" sldId="481"/>
            <ac:spMk id="17" creationId="{0100DBE8-B59A-0892-F791-C3C0BAEE16D7}"/>
          </ac:spMkLst>
        </pc:spChg>
        <pc:spChg chg="add mod">
          <ac:chgData name="Matthieu De Mari" userId="dfb708c9-d8dc-439f-9a3b-c772bf4a311c" providerId="ADAL" clId="{9C56ED94-FF08-4311-A90D-5831E9560329}" dt="2023-03-15T07:39:50.231" v="968"/>
          <ac:spMkLst>
            <pc:docMk/>
            <pc:sldMk cId="2562768069" sldId="481"/>
            <ac:spMk id="18" creationId="{AA44E945-E6A3-CECB-6490-59E980373FC8}"/>
          </ac:spMkLst>
        </pc:spChg>
        <pc:spChg chg="add mod">
          <ac:chgData name="Matthieu De Mari" userId="dfb708c9-d8dc-439f-9a3b-c772bf4a311c" providerId="ADAL" clId="{9C56ED94-FF08-4311-A90D-5831E9560329}" dt="2023-03-15T07:39:50.231" v="968"/>
          <ac:spMkLst>
            <pc:docMk/>
            <pc:sldMk cId="2562768069" sldId="481"/>
            <ac:spMk id="19" creationId="{CDDAD504-E882-0F48-F753-B3DC68A8C800}"/>
          </ac:spMkLst>
        </pc:spChg>
        <pc:spChg chg="add mod">
          <ac:chgData name="Matthieu De Mari" userId="dfb708c9-d8dc-439f-9a3b-c772bf4a311c" providerId="ADAL" clId="{9C56ED94-FF08-4311-A90D-5831E9560329}" dt="2023-03-15T07:39:50.231" v="968"/>
          <ac:spMkLst>
            <pc:docMk/>
            <pc:sldMk cId="2562768069" sldId="481"/>
            <ac:spMk id="20" creationId="{40D6DC49-D3C4-C67D-C19C-D9C5C7B41343}"/>
          </ac:spMkLst>
        </pc:spChg>
        <pc:spChg chg="add mod">
          <ac:chgData name="Matthieu De Mari" userId="dfb708c9-d8dc-439f-9a3b-c772bf4a311c" providerId="ADAL" clId="{9C56ED94-FF08-4311-A90D-5831E9560329}" dt="2023-03-15T07:39:50.231" v="968"/>
          <ac:spMkLst>
            <pc:docMk/>
            <pc:sldMk cId="2562768069" sldId="481"/>
            <ac:spMk id="21" creationId="{1A2D7772-B24A-6BD4-CC10-34E043AEFE75}"/>
          </ac:spMkLst>
        </pc:spChg>
        <pc:picChg chg="del">
          <ac:chgData name="Matthieu De Mari" userId="dfb708c9-d8dc-439f-9a3b-c772bf4a311c" providerId="ADAL" clId="{9C56ED94-FF08-4311-A90D-5831E9560329}" dt="2023-03-15T07:39:37.259" v="967" actId="478"/>
          <ac:picMkLst>
            <pc:docMk/>
            <pc:sldMk cId="2562768069" sldId="481"/>
            <ac:picMk id="5" creationId="{D7A555D3-F241-8490-CB11-9FA50F9F97B0}"/>
          </ac:picMkLst>
        </pc:picChg>
        <pc:cxnChg chg="add mod">
          <ac:chgData name="Matthieu De Mari" userId="dfb708c9-d8dc-439f-9a3b-c772bf4a311c" providerId="ADAL" clId="{9C56ED94-FF08-4311-A90D-5831E9560329}" dt="2023-03-15T07:39:50.231" v="968"/>
          <ac:cxnSpMkLst>
            <pc:docMk/>
            <pc:sldMk cId="2562768069" sldId="481"/>
            <ac:cxnSpMk id="4" creationId="{5B56B098-C0CB-3198-C60D-52B41800B420}"/>
          </ac:cxnSpMkLst>
        </pc:cxnChg>
        <pc:cxnChg chg="add mod">
          <ac:chgData name="Matthieu De Mari" userId="dfb708c9-d8dc-439f-9a3b-c772bf4a311c" providerId="ADAL" clId="{9C56ED94-FF08-4311-A90D-5831E9560329}" dt="2023-03-15T07:39:50.231" v="968"/>
          <ac:cxnSpMkLst>
            <pc:docMk/>
            <pc:sldMk cId="2562768069" sldId="481"/>
            <ac:cxnSpMk id="9" creationId="{4697CC0E-3346-3740-BBDC-1EBA70D75203}"/>
          </ac:cxnSpMkLst>
        </pc:cxnChg>
        <pc:cxnChg chg="add mod">
          <ac:chgData name="Matthieu De Mari" userId="dfb708c9-d8dc-439f-9a3b-c772bf4a311c" providerId="ADAL" clId="{9C56ED94-FF08-4311-A90D-5831E9560329}" dt="2023-03-15T07:39:50.231" v="968"/>
          <ac:cxnSpMkLst>
            <pc:docMk/>
            <pc:sldMk cId="2562768069" sldId="481"/>
            <ac:cxnSpMk id="10" creationId="{657C3A2F-720E-5AD8-BC09-84EFED3F19DF}"/>
          </ac:cxnSpMkLst>
        </pc:cxnChg>
        <pc:cxnChg chg="add mod">
          <ac:chgData name="Matthieu De Mari" userId="dfb708c9-d8dc-439f-9a3b-c772bf4a311c" providerId="ADAL" clId="{9C56ED94-FF08-4311-A90D-5831E9560329}" dt="2023-03-15T07:39:50.231" v="968"/>
          <ac:cxnSpMkLst>
            <pc:docMk/>
            <pc:sldMk cId="2562768069" sldId="481"/>
            <ac:cxnSpMk id="13" creationId="{A0D5B251-27A3-C343-8928-14EC1E719EDB}"/>
          </ac:cxnSpMkLst>
        </pc:cxnChg>
        <pc:cxnChg chg="add mod">
          <ac:chgData name="Matthieu De Mari" userId="dfb708c9-d8dc-439f-9a3b-c772bf4a311c" providerId="ADAL" clId="{9C56ED94-FF08-4311-A90D-5831E9560329}" dt="2023-03-15T07:39:50.231" v="968"/>
          <ac:cxnSpMkLst>
            <pc:docMk/>
            <pc:sldMk cId="2562768069" sldId="481"/>
            <ac:cxnSpMk id="14" creationId="{45971F65-9229-BBAA-1169-AA9A2F2F1E65}"/>
          </ac:cxnSpMkLst>
        </pc:cxnChg>
      </pc:sldChg>
      <pc:sldChg chg="addSp delSp modSp add mod">
        <pc:chgData name="Matthieu De Mari" userId="dfb708c9-d8dc-439f-9a3b-c772bf4a311c" providerId="ADAL" clId="{9C56ED94-FF08-4311-A90D-5831E9560329}" dt="2023-03-15T07:43:27.385" v="1438" actId="20577"/>
        <pc:sldMkLst>
          <pc:docMk/>
          <pc:sldMk cId="3541171842" sldId="482"/>
        </pc:sldMkLst>
        <pc:spChg chg="mod">
          <ac:chgData name="Matthieu De Mari" userId="dfb708c9-d8dc-439f-9a3b-c772bf4a311c" providerId="ADAL" clId="{9C56ED94-FF08-4311-A90D-5831E9560329}" dt="2023-03-15T07:43:27.385" v="1438" actId="20577"/>
          <ac:spMkLst>
            <pc:docMk/>
            <pc:sldMk cId="3541171842" sldId="482"/>
            <ac:spMk id="3" creationId="{85B795C1-2C98-9E57-553C-190B7D7AEDCC}"/>
          </ac:spMkLst>
        </pc:spChg>
        <pc:spChg chg="del">
          <ac:chgData name="Matthieu De Mari" userId="dfb708c9-d8dc-439f-9a3b-c772bf4a311c" providerId="ADAL" clId="{9C56ED94-FF08-4311-A90D-5831E9560329}" dt="2023-03-15T07:40:57.270" v="1128" actId="478"/>
          <ac:spMkLst>
            <pc:docMk/>
            <pc:sldMk cId="3541171842" sldId="482"/>
            <ac:spMk id="6" creationId="{1EEFB94A-0F79-79B7-B0C4-F3F648E413FA}"/>
          </ac:spMkLst>
        </pc:spChg>
        <pc:spChg chg="del">
          <ac:chgData name="Matthieu De Mari" userId="dfb708c9-d8dc-439f-9a3b-c772bf4a311c" providerId="ADAL" clId="{9C56ED94-FF08-4311-A90D-5831E9560329}" dt="2023-03-15T07:40:57.270" v="1128" actId="478"/>
          <ac:spMkLst>
            <pc:docMk/>
            <pc:sldMk cId="3541171842" sldId="482"/>
            <ac:spMk id="7" creationId="{36DB61C2-D6A8-E548-6731-9E15456B3A2A}"/>
          </ac:spMkLst>
        </pc:spChg>
        <pc:spChg chg="del">
          <ac:chgData name="Matthieu De Mari" userId="dfb708c9-d8dc-439f-9a3b-c772bf4a311c" providerId="ADAL" clId="{9C56ED94-FF08-4311-A90D-5831E9560329}" dt="2023-03-15T07:40:57.270" v="1128" actId="478"/>
          <ac:spMkLst>
            <pc:docMk/>
            <pc:sldMk cId="3541171842" sldId="482"/>
            <ac:spMk id="8" creationId="{5466B4BE-595A-C47D-D822-0BBDA88DBEF6}"/>
          </ac:spMkLst>
        </pc:spChg>
        <pc:spChg chg="del">
          <ac:chgData name="Matthieu De Mari" userId="dfb708c9-d8dc-439f-9a3b-c772bf4a311c" providerId="ADAL" clId="{9C56ED94-FF08-4311-A90D-5831E9560329}" dt="2023-03-15T07:40:57.270" v="1128" actId="478"/>
          <ac:spMkLst>
            <pc:docMk/>
            <pc:sldMk cId="3541171842" sldId="482"/>
            <ac:spMk id="11" creationId="{8644CE54-CC67-FF2B-53A8-07075517A61D}"/>
          </ac:spMkLst>
        </pc:spChg>
        <pc:spChg chg="del">
          <ac:chgData name="Matthieu De Mari" userId="dfb708c9-d8dc-439f-9a3b-c772bf4a311c" providerId="ADAL" clId="{9C56ED94-FF08-4311-A90D-5831E9560329}" dt="2023-03-15T07:40:57.270" v="1128" actId="478"/>
          <ac:spMkLst>
            <pc:docMk/>
            <pc:sldMk cId="3541171842" sldId="482"/>
            <ac:spMk id="12" creationId="{43558A5B-AFA2-5E2E-8BF8-3D54117F2552}"/>
          </ac:spMkLst>
        </pc:spChg>
        <pc:spChg chg="del">
          <ac:chgData name="Matthieu De Mari" userId="dfb708c9-d8dc-439f-9a3b-c772bf4a311c" providerId="ADAL" clId="{9C56ED94-FF08-4311-A90D-5831E9560329}" dt="2023-03-15T07:40:57.270" v="1128" actId="478"/>
          <ac:spMkLst>
            <pc:docMk/>
            <pc:sldMk cId="3541171842" sldId="482"/>
            <ac:spMk id="15" creationId="{6F6109F2-53CB-6F31-040A-119328F8EF58}"/>
          </ac:spMkLst>
        </pc:spChg>
        <pc:spChg chg="del">
          <ac:chgData name="Matthieu De Mari" userId="dfb708c9-d8dc-439f-9a3b-c772bf4a311c" providerId="ADAL" clId="{9C56ED94-FF08-4311-A90D-5831E9560329}" dt="2023-03-15T07:40:57.270" v="1128" actId="478"/>
          <ac:spMkLst>
            <pc:docMk/>
            <pc:sldMk cId="3541171842" sldId="482"/>
            <ac:spMk id="16" creationId="{606F5C9C-D46D-7B98-314C-32726D17A736}"/>
          </ac:spMkLst>
        </pc:spChg>
        <pc:spChg chg="del">
          <ac:chgData name="Matthieu De Mari" userId="dfb708c9-d8dc-439f-9a3b-c772bf4a311c" providerId="ADAL" clId="{9C56ED94-FF08-4311-A90D-5831E9560329}" dt="2023-03-15T07:40:57.270" v="1128" actId="478"/>
          <ac:spMkLst>
            <pc:docMk/>
            <pc:sldMk cId="3541171842" sldId="482"/>
            <ac:spMk id="17" creationId="{0100DBE8-B59A-0892-F791-C3C0BAEE16D7}"/>
          </ac:spMkLst>
        </pc:spChg>
        <pc:spChg chg="del">
          <ac:chgData name="Matthieu De Mari" userId="dfb708c9-d8dc-439f-9a3b-c772bf4a311c" providerId="ADAL" clId="{9C56ED94-FF08-4311-A90D-5831E9560329}" dt="2023-03-15T07:40:57.270" v="1128" actId="478"/>
          <ac:spMkLst>
            <pc:docMk/>
            <pc:sldMk cId="3541171842" sldId="482"/>
            <ac:spMk id="18" creationId="{AA44E945-E6A3-CECB-6490-59E980373FC8}"/>
          </ac:spMkLst>
        </pc:spChg>
        <pc:spChg chg="del">
          <ac:chgData name="Matthieu De Mari" userId="dfb708c9-d8dc-439f-9a3b-c772bf4a311c" providerId="ADAL" clId="{9C56ED94-FF08-4311-A90D-5831E9560329}" dt="2023-03-15T07:40:57.270" v="1128" actId="478"/>
          <ac:spMkLst>
            <pc:docMk/>
            <pc:sldMk cId="3541171842" sldId="482"/>
            <ac:spMk id="19" creationId="{CDDAD504-E882-0F48-F753-B3DC68A8C800}"/>
          </ac:spMkLst>
        </pc:spChg>
        <pc:spChg chg="del">
          <ac:chgData name="Matthieu De Mari" userId="dfb708c9-d8dc-439f-9a3b-c772bf4a311c" providerId="ADAL" clId="{9C56ED94-FF08-4311-A90D-5831E9560329}" dt="2023-03-15T07:40:57.270" v="1128" actId="478"/>
          <ac:spMkLst>
            <pc:docMk/>
            <pc:sldMk cId="3541171842" sldId="482"/>
            <ac:spMk id="20" creationId="{40D6DC49-D3C4-C67D-C19C-D9C5C7B41343}"/>
          </ac:spMkLst>
        </pc:spChg>
        <pc:spChg chg="del">
          <ac:chgData name="Matthieu De Mari" userId="dfb708c9-d8dc-439f-9a3b-c772bf4a311c" providerId="ADAL" clId="{9C56ED94-FF08-4311-A90D-5831E9560329}" dt="2023-03-15T07:40:57.270" v="1128" actId="478"/>
          <ac:spMkLst>
            <pc:docMk/>
            <pc:sldMk cId="3541171842" sldId="482"/>
            <ac:spMk id="21" creationId="{1A2D7772-B24A-6BD4-CC10-34E043AEFE75}"/>
          </ac:spMkLst>
        </pc:spChg>
        <pc:picChg chg="add mod">
          <ac:chgData name="Matthieu De Mari" userId="dfb708c9-d8dc-439f-9a3b-c772bf4a311c" providerId="ADAL" clId="{9C56ED94-FF08-4311-A90D-5831E9560329}" dt="2023-03-15T07:42:36.358" v="1295" actId="14100"/>
          <ac:picMkLst>
            <pc:docMk/>
            <pc:sldMk cId="3541171842" sldId="482"/>
            <ac:picMk id="22" creationId="{08A95082-E03A-5C79-A50F-68FA00B83026}"/>
          </ac:picMkLst>
        </pc:picChg>
        <pc:cxnChg chg="del">
          <ac:chgData name="Matthieu De Mari" userId="dfb708c9-d8dc-439f-9a3b-c772bf4a311c" providerId="ADAL" clId="{9C56ED94-FF08-4311-A90D-5831E9560329}" dt="2023-03-15T07:40:57.270" v="1128" actId="478"/>
          <ac:cxnSpMkLst>
            <pc:docMk/>
            <pc:sldMk cId="3541171842" sldId="482"/>
            <ac:cxnSpMk id="4" creationId="{5B56B098-C0CB-3198-C60D-52B41800B420}"/>
          </ac:cxnSpMkLst>
        </pc:cxnChg>
        <pc:cxnChg chg="del mod">
          <ac:chgData name="Matthieu De Mari" userId="dfb708c9-d8dc-439f-9a3b-c772bf4a311c" providerId="ADAL" clId="{9C56ED94-FF08-4311-A90D-5831E9560329}" dt="2023-03-15T07:40:57.270" v="1128" actId="478"/>
          <ac:cxnSpMkLst>
            <pc:docMk/>
            <pc:sldMk cId="3541171842" sldId="482"/>
            <ac:cxnSpMk id="9" creationId="{4697CC0E-3346-3740-BBDC-1EBA70D75203}"/>
          </ac:cxnSpMkLst>
        </pc:cxnChg>
        <pc:cxnChg chg="del mod">
          <ac:chgData name="Matthieu De Mari" userId="dfb708c9-d8dc-439f-9a3b-c772bf4a311c" providerId="ADAL" clId="{9C56ED94-FF08-4311-A90D-5831E9560329}" dt="2023-03-15T07:40:57.270" v="1128" actId="478"/>
          <ac:cxnSpMkLst>
            <pc:docMk/>
            <pc:sldMk cId="3541171842" sldId="482"/>
            <ac:cxnSpMk id="10" creationId="{657C3A2F-720E-5AD8-BC09-84EFED3F19DF}"/>
          </ac:cxnSpMkLst>
        </pc:cxnChg>
        <pc:cxnChg chg="del mod">
          <ac:chgData name="Matthieu De Mari" userId="dfb708c9-d8dc-439f-9a3b-c772bf4a311c" providerId="ADAL" clId="{9C56ED94-FF08-4311-A90D-5831E9560329}" dt="2023-03-15T07:40:57.270" v="1128" actId="478"/>
          <ac:cxnSpMkLst>
            <pc:docMk/>
            <pc:sldMk cId="3541171842" sldId="482"/>
            <ac:cxnSpMk id="13" creationId="{A0D5B251-27A3-C343-8928-14EC1E719EDB}"/>
          </ac:cxnSpMkLst>
        </pc:cxnChg>
        <pc:cxnChg chg="del mod">
          <ac:chgData name="Matthieu De Mari" userId="dfb708c9-d8dc-439f-9a3b-c772bf4a311c" providerId="ADAL" clId="{9C56ED94-FF08-4311-A90D-5831E9560329}" dt="2023-03-15T07:40:57.270" v="1128" actId="478"/>
          <ac:cxnSpMkLst>
            <pc:docMk/>
            <pc:sldMk cId="3541171842" sldId="482"/>
            <ac:cxnSpMk id="14" creationId="{45971F65-9229-BBAA-1169-AA9A2F2F1E65}"/>
          </ac:cxnSpMkLst>
        </pc:cxnChg>
      </pc:sldChg>
      <pc:sldChg chg="new del">
        <pc:chgData name="Matthieu De Mari" userId="dfb708c9-d8dc-439f-9a3b-c772bf4a311c" providerId="ADAL" clId="{9C56ED94-FF08-4311-A90D-5831E9560329}" dt="2023-03-15T07:46:27.128" v="1604" actId="47"/>
        <pc:sldMkLst>
          <pc:docMk/>
          <pc:sldMk cId="2031272788" sldId="483"/>
        </pc:sldMkLst>
      </pc:sldChg>
      <pc:sldChg chg="addSp delSp modSp add mod modClrScheme chgLayout">
        <pc:chgData name="Matthieu De Mari" userId="dfb708c9-d8dc-439f-9a3b-c772bf4a311c" providerId="ADAL" clId="{9C56ED94-FF08-4311-A90D-5831E9560329}" dt="2023-03-15T07:45:04.987" v="1602" actId="700"/>
        <pc:sldMkLst>
          <pc:docMk/>
          <pc:sldMk cId="199935466" sldId="484"/>
        </pc:sldMkLst>
        <pc:spChg chg="mod ord">
          <ac:chgData name="Matthieu De Mari" userId="dfb708c9-d8dc-439f-9a3b-c772bf4a311c" providerId="ADAL" clId="{9C56ED94-FF08-4311-A90D-5831E9560329}" dt="2023-03-15T07:45:04.987" v="1602" actId="700"/>
          <ac:spMkLst>
            <pc:docMk/>
            <pc:sldMk cId="199935466" sldId="484"/>
            <ac:spMk id="2" creationId="{9886AE76-D173-3013-454F-68EE30C5C231}"/>
          </ac:spMkLst>
        </pc:spChg>
        <pc:spChg chg="mod ord">
          <ac:chgData name="Matthieu De Mari" userId="dfb708c9-d8dc-439f-9a3b-c772bf4a311c" providerId="ADAL" clId="{9C56ED94-FF08-4311-A90D-5831E9560329}" dt="2023-03-15T07:45:04.987" v="1602" actId="700"/>
          <ac:spMkLst>
            <pc:docMk/>
            <pc:sldMk cId="199935466" sldId="484"/>
            <ac:spMk id="3" creationId="{85B795C1-2C98-9E57-553C-190B7D7AEDCC}"/>
          </ac:spMkLst>
        </pc:spChg>
        <pc:picChg chg="add mod">
          <ac:chgData name="Matthieu De Mari" userId="dfb708c9-d8dc-439f-9a3b-c772bf4a311c" providerId="ADAL" clId="{9C56ED94-FF08-4311-A90D-5831E9560329}" dt="2023-03-15T07:45:02.147" v="1601" actId="1076"/>
          <ac:picMkLst>
            <pc:docMk/>
            <pc:sldMk cId="199935466" sldId="484"/>
            <ac:picMk id="5" creationId="{9D907DE8-A0B4-206A-6F3B-747B00D65C3A}"/>
          </ac:picMkLst>
        </pc:picChg>
        <pc:picChg chg="del">
          <ac:chgData name="Matthieu De Mari" userId="dfb708c9-d8dc-439f-9a3b-c772bf4a311c" providerId="ADAL" clId="{9C56ED94-FF08-4311-A90D-5831E9560329}" dt="2023-03-15T07:44:50.371" v="1599" actId="478"/>
          <ac:picMkLst>
            <pc:docMk/>
            <pc:sldMk cId="199935466" sldId="484"/>
            <ac:picMk id="22" creationId="{08A95082-E03A-5C79-A50F-68FA00B83026}"/>
          </ac:picMkLst>
        </pc:picChg>
      </pc:sldChg>
      <pc:sldChg chg="addSp delSp modSp add mod">
        <pc:chgData name="Matthieu De Mari" userId="dfb708c9-d8dc-439f-9a3b-c772bf4a311c" providerId="ADAL" clId="{9C56ED94-FF08-4311-A90D-5831E9560329}" dt="2023-03-15T07:49:26.059" v="1814" actId="20577"/>
        <pc:sldMkLst>
          <pc:docMk/>
          <pc:sldMk cId="3459688009" sldId="485"/>
        </pc:sldMkLst>
        <pc:spChg chg="mod">
          <ac:chgData name="Matthieu De Mari" userId="dfb708c9-d8dc-439f-9a3b-c772bf4a311c" providerId="ADAL" clId="{9C56ED94-FF08-4311-A90D-5831E9560329}" dt="2023-03-15T07:49:26.059" v="1814" actId="20577"/>
          <ac:spMkLst>
            <pc:docMk/>
            <pc:sldMk cId="3459688009" sldId="485"/>
            <ac:spMk id="3" creationId="{85B795C1-2C98-9E57-553C-190B7D7AEDCC}"/>
          </ac:spMkLst>
        </pc:spChg>
        <pc:picChg chg="del">
          <ac:chgData name="Matthieu De Mari" userId="dfb708c9-d8dc-439f-9a3b-c772bf4a311c" providerId="ADAL" clId="{9C56ED94-FF08-4311-A90D-5831E9560329}" dt="2023-03-15T07:46:51.213" v="1605" actId="478"/>
          <ac:picMkLst>
            <pc:docMk/>
            <pc:sldMk cId="3459688009" sldId="485"/>
            <ac:picMk id="5" creationId="{9D907DE8-A0B4-206A-6F3B-747B00D65C3A}"/>
          </ac:picMkLst>
        </pc:picChg>
        <pc:picChg chg="add mod">
          <ac:chgData name="Matthieu De Mari" userId="dfb708c9-d8dc-439f-9a3b-c772bf4a311c" providerId="ADAL" clId="{9C56ED94-FF08-4311-A90D-5831E9560329}" dt="2023-03-15T07:48:58.595" v="1680" actId="1076"/>
          <ac:picMkLst>
            <pc:docMk/>
            <pc:sldMk cId="3459688009" sldId="485"/>
            <ac:picMk id="6" creationId="{57EC63B3-B2B5-3DF6-F8F0-4960DF13C48A}"/>
          </ac:picMkLst>
        </pc:picChg>
      </pc:sldChg>
      <pc:sldChg chg="addSp delSp modSp add mod">
        <pc:chgData name="Matthieu De Mari" userId="dfb708c9-d8dc-439f-9a3b-c772bf4a311c" providerId="ADAL" clId="{9C56ED94-FF08-4311-A90D-5831E9560329}" dt="2023-03-15T08:00:49.814" v="1940" actId="20577"/>
        <pc:sldMkLst>
          <pc:docMk/>
          <pc:sldMk cId="3530460312" sldId="486"/>
        </pc:sldMkLst>
        <pc:spChg chg="mod">
          <ac:chgData name="Matthieu De Mari" userId="dfb708c9-d8dc-439f-9a3b-c772bf4a311c" providerId="ADAL" clId="{9C56ED94-FF08-4311-A90D-5831E9560329}" dt="2023-03-15T08:00:49.814" v="1940" actId="20577"/>
          <ac:spMkLst>
            <pc:docMk/>
            <pc:sldMk cId="3530460312" sldId="486"/>
            <ac:spMk id="3" creationId="{85B795C1-2C98-9E57-553C-190B7D7AEDCC}"/>
          </ac:spMkLst>
        </pc:spChg>
        <pc:picChg chg="add mod">
          <ac:chgData name="Matthieu De Mari" userId="dfb708c9-d8dc-439f-9a3b-c772bf4a311c" providerId="ADAL" clId="{9C56ED94-FF08-4311-A90D-5831E9560329}" dt="2023-03-15T08:00:36.921" v="1891" actId="1076"/>
          <ac:picMkLst>
            <pc:docMk/>
            <pc:sldMk cId="3530460312" sldId="486"/>
            <ac:picMk id="5" creationId="{3419BCE0-2916-9E87-9071-DF3489330B41}"/>
          </ac:picMkLst>
        </pc:picChg>
        <pc:picChg chg="del">
          <ac:chgData name="Matthieu De Mari" userId="dfb708c9-d8dc-439f-9a3b-c772bf4a311c" providerId="ADAL" clId="{9C56ED94-FF08-4311-A90D-5831E9560329}" dt="2023-03-15T08:00:33.034" v="1889" actId="478"/>
          <ac:picMkLst>
            <pc:docMk/>
            <pc:sldMk cId="3530460312" sldId="486"/>
            <ac:picMk id="6" creationId="{57EC63B3-B2B5-3DF6-F8F0-4960DF13C48A}"/>
          </ac:picMkLst>
        </pc:picChg>
      </pc:sldChg>
      <pc:sldChg chg="addSp delSp modSp add mod modClrScheme chgLayout">
        <pc:chgData name="Matthieu De Mari" userId="dfb708c9-d8dc-439f-9a3b-c772bf4a311c" providerId="ADAL" clId="{9C56ED94-FF08-4311-A90D-5831E9560329}" dt="2023-03-15T08:03:21.135" v="2300" actId="20577"/>
        <pc:sldMkLst>
          <pc:docMk/>
          <pc:sldMk cId="1228659976" sldId="487"/>
        </pc:sldMkLst>
        <pc:spChg chg="mod ord">
          <ac:chgData name="Matthieu De Mari" userId="dfb708c9-d8dc-439f-9a3b-c772bf4a311c" providerId="ADAL" clId="{9C56ED94-FF08-4311-A90D-5831E9560329}" dt="2023-03-15T08:03:19.191" v="2299" actId="700"/>
          <ac:spMkLst>
            <pc:docMk/>
            <pc:sldMk cId="1228659976" sldId="487"/>
            <ac:spMk id="2" creationId="{EE6CA0E3-2E76-D2E1-4075-69988FF8AB46}"/>
          </ac:spMkLst>
        </pc:spChg>
        <pc:spChg chg="mod ord">
          <ac:chgData name="Matthieu De Mari" userId="dfb708c9-d8dc-439f-9a3b-c772bf4a311c" providerId="ADAL" clId="{9C56ED94-FF08-4311-A90D-5831E9560329}" dt="2023-03-15T08:03:21.135" v="2300" actId="20577"/>
          <ac:spMkLst>
            <pc:docMk/>
            <pc:sldMk cId="1228659976" sldId="487"/>
            <ac:spMk id="3" creationId="{0172A3B5-5033-0B46-92F2-62F8D4BA8C78}"/>
          </ac:spMkLst>
        </pc:spChg>
        <pc:picChg chg="add mod">
          <ac:chgData name="Matthieu De Mari" userId="dfb708c9-d8dc-439f-9a3b-c772bf4a311c" providerId="ADAL" clId="{9C56ED94-FF08-4311-A90D-5831E9560329}" dt="2023-03-15T08:03:16.163" v="2298" actId="1076"/>
          <ac:picMkLst>
            <pc:docMk/>
            <pc:sldMk cId="1228659976" sldId="487"/>
            <ac:picMk id="5" creationId="{90AC2524-5B4C-C140-EE02-C867609AFC38}"/>
          </ac:picMkLst>
        </pc:picChg>
        <pc:picChg chg="del">
          <ac:chgData name="Matthieu De Mari" userId="dfb708c9-d8dc-439f-9a3b-c772bf4a311c" providerId="ADAL" clId="{9C56ED94-FF08-4311-A90D-5831E9560329}" dt="2023-03-15T08:02:29.473" v="2236" actId="478"/>
          <ac:picMkLst>
            <pc:docMk/>
            <pc:sldMk cId="1228659976" sldId="487"/>
            <ac:picMk id="6" creationId="{C99CEC11-EB7E-E6C2-8139-9B18CC50DC6D}"/>
          </ac:picMkLst>
        </pc:picChg>
      </pc:sldChg>
      <pc:sldChg chg="addSp delSp modSp add mod">
        <pc:chgData name="Matthieu De Mari" userId="dfb708c9-d8dc-439f-9a3b-c772bf4a311c" providerId="ADAL" clId="{9C56ED94-FF08-4311-A90D-5831E9560329}" dt="2023-03-15T08:04:07.317" v="2362" actId="1076"/>
        <pc:sldMkLst>
          <pc:docMk/>
          <pc:sldMk cId="3872619914" sldId="488"/>
        </pc:sldMkLst>
        <pc:spChg chg="mod">
          <ac:chgData name="Matthieu De Mari" userId="dfb708c9-d8dc-439f-9a3b-c772bf4a311c" providerId="ADAL" clId="{9C56ED94-FF08-4311-A90D-5831E9560329}" dt="2023-03-15T08:03:58.755" v="2360" actId="20577"/>
          <ac:spMkLst>
            <pc:docMk/>
            <pc:sldMk cId="3872619914" sldId="488"/>
            <ac:spMk id="3" creationId="{0172A3B5-5033-0B46-92F2-62F8D4BA8C78}"/>
          </ac:spMkLst>
        </pc:spChg>
        <pc:picChg chg="del">
          <ac:chgData name="Matthieu De Mari" userId="dfb708c9-d8dc-439f-9a3b-c772bf4a311c" providerId="ADAL" clId="{9C56ED94-FF08-4311-A90D-5831E9560329}" dt="2023-03-15T08:03:26.151" v="2302" actId="478"/>
          <ac:picMkLst>
            <pc:docMk/>
            <pc:sldMk cId="3872619914" sldId="488"/>
            <ac:picMk id="5" creationId="{90AC2524-5B4C-C140-EE02-C867609AFC38}"/>
          </ac:picMkLst>
        </pc:picChg>
        <pc:picChg chg="add mod">
          <ac:chgData name="Matthieu De Mari" userId="dfb708c9-d8dc-439f-9a3b-c772bf4a311c" providerId="ADAL" clId="{9C56ED94-FF08-4311-A90D-5831E9560329}" dt="2023-03-15T08:04:07.317" v="2362" actId="1076"/>
          <ac:picMkLst>
            <pc:docMk/>
            <pc:sldMk cId="3872619914" sldId="488"/>
            <ac:picMk id="6" creationId="{8C86F904-25FA-E54B-CBB3-38566F200962}"/>
          </ac:picMkLst>
        </pc:picChg>
      </pc:sldChg>
      <pc:sldChg chg="modSp add mod">
        <pc:chgData name="Matthieu De Mari" userId="dfb708c9-d8dc-439f-9a3b-c772bf4a311c" providerId="ADAL" clId="{9C56ED94-FF08-4311-A90D-5831E9560329}" dt="2023-03-15T08:25:40.698" v="3024" actId="114"/>
        <pc:sldMkLst>
          <pc:docMk/>
          <pc:sldMk cId="3076288606" sldId="489"/>
        </pc:sldMkLst>
        <pc:spChg chg="mod">
          <ac:chgData name="Matthieu De Mari" userId="dfb708c9-d8dc-439f-9a3b-c772bf4a311c" providerId="ADAL" clId="{9C56ED94-FF08-4311-A90D-5831E9560329}" dt="2023-03-15T08:25:40.698" v="3024" actId="114"/>
          <ac:spMkLst>
            <pc:docMk/>
            <pc:sldMk cId="3076288606" sldId="489"/>
            <ac:spMk id="4" creationId="{B7EA05B0-4FFE-B6B2-11E3-F6DFC537CAF2}"/>
          </ac:spMkLst>
        </pc:spChg>
      </pc:sldChg>
      <pc:sldChg chg="addSp delSp modSp new mod">
        <pc:chgData name="Matthieu De Mari" userId="dfb708c9-d8dc-439f-9a3b-c772bf4a311c" providerId="ADAL" clId="{9C56ED94-FF08-4311-A90D-5831E9560329}" dt="2023-03-15T08:37:04.723" v="3587" actId="20577"/>
        <pc:sldMkLst>
          <pc:docMk/>
          <pc:sldMk cId="2543628540" sldId="490"/>
        </pc:sldMkLst>
        <pc:spChg chg="mod">
          <ac:chgData name="Matthieu De Mari" userId="dfb708c9-d8dc-439f-9a3b-c772bf4a311c" providerId="ADAL" clId="{9C56ED94-FF08-4311-A90D-5831E9560329}" dt="2023-03-15T08:33:32.072" v="3181"/>
          <ac:spMkLst>
            <pc:docMk/>
            <pc:sldMk cId="2543628540" sldId="490"/>
            <ac:spMk id="2" creationId="{6EABCF01-C7B3-3C7C-9B8B-C86F0FD5E192}"/>
          </ac:spMkLst>
        </pc:spChg>
        <pc:spChg chg="mod">
          <ac:chgData name="Matthieu De Mari" userId="dfb708c9-d8dc-439f-9a3b-c772bf4a311c" providerId="ADAL" clId="{9C56ED94-FF08-4311-A90D-5831E9560329}" dt="2023-03-15T08:37:04.723" v="3587" actId="20577"/>
          <ac:spMkLst>
            <pc:docMk/>
            <pc:sldMk cId="2543628540" sldId="490"/>
            <ac:spMk id="3" creationId="{A1BCA8DC-ED14-169D-3B87-60FC2697465A}"/>
          </ac:spMkLst>
        </pc:spChg>
        <pc:spChg chg="del">
          <ac:chgData name="Matthieu De Mari" userId="dfb708c9-d8dc-439f-9a3b-c772bf4a311c" providerId="ADAL" clId="{9C56ED94-FF08-4311-A90D-5831E9560329}" dt="2023-03-15T08:34:31.387" v="3446" actId="478"/>
          <ac:spMkLst>
            <pc:docMk/>
            <pc:sldMk cId="2543628540" sldId="490"/>
            <ac:spMk id="4" creationId="{67B4B020-9404-08BF-6F88-B35EBB4E597E}"/>
          </ac:spMkLst>
        </pc:spChg>
        <pc:spChg chg="add mod">
          <ac:chgData name="Matthieu De Mari" userId="dfb708c9-d8dc-439f-9a3b-c772bf4a311c" providerId="ADAL" clId="{9C56ED94-FF08-4311-A90D-5831E9560329}" dt="2023-03-15T08:35:05.882" v="3505" actId="20577"/>
          <ac:spMkLst>
            <pc:docMk/>
            <pc:sldMk cId="2543628540" sldId="490"/>
            <ac:spMk id="6" creationId="{F8810BF3-BD4B-FED7-1B7F-A87F825E52EC}"/>
          </ac:spMkLst>
        </pc:spChg>
        <pc:spChg chg="add mod">
          <ac:chgData name="Matthieu De Mari" userId="dfb708c9-d8dc-439f-9a3b-c772bf4a311c" providerId="ADAL" clId="{9C56ED94-FF08-4311-A90D-5831E9560329}" dt="2023-03-15T08:34:56.736" v="3492"/>
          <ac:spMkLst>
            <pc:docMk/>
            <pc:sldMk cId="2543628540" sldId="490"/>
            <ac:spMk id="7" creationId="{44E073F1-D1C3-FDDC-2ADC-1EAAAB3F371E}"/>
          </ac:spMkLst>
        </pc:spChg>
        <pc:spChg chg="add mod">
          <ac:chgData name="Matthieu De Mari" userId="dfb708c9-d8dc-439f-9a3b-c772bf4a311c" providerId="ADAL" clId="{9C56ED94-FF08-4311-A90D-5831E9560329}" dt="2023-03-15T08:35:16.474" v="3525" actId="20577"/>
          <ac:spMkLst>
            <pc:docMk/>
            <pc:sldMk cId="2543628540" sldId="490"/>
            <ac:spMk id="8" creationId="{44B6909D-8D04-DF58-BAAD-F6609A3523C3}"/>
          </ac:spMkLst>
        </pc:spChg>
        <pc:spChg chg="add mod">
          <ac:chgData name="Matthieu De Mari" userId="dfb708c9-d8dc-439f-9a3b-c772bf4a311c" providerId="ADAL" clId="{9C56ED94-FF08-4311-A90D-5831E9560329}" dt="2023-03-15T08:35:19.156" v="3526" actId="20577"/>
          <ac:spMkLst>
            <pc:docMk/>
            <pc:sldMk cId="2543628540" sldId="490"/>
            <ac:spMk id="11" creationId="{F789D5A4-7B4F-246C-F82B-D4527BED1947}"/>
          </ac:spMkLst>
        </pc:spChg>
        <pc:spChg chg="add del mod">
          <ac:chgData name="Matthieu De Mari" userId="dfb708c9-d8dc-439f-9a3b-c772bf4a311c" providerId="ADAL" clId="{9C56ED94-FF08-4311-A90D-5831E9560329}" dt="2023-03-15T08:36:10.478" v="3543" actId="478"/>
          <ac:spMkLst>
            <pc:docMk/>
            <pc:sldMk cId="2543628540" sldId="490"/>
            <ac:spMk id="12" creationId="{CF9ED22E-9AD9-5936-F012-CA517F0C2648}"/>
          </ac:spMkLst>
        </pc:spChg>
        <pc:spChg chg="add mod">
          <ac:chgData name="Matthieu De Mari" userId="dfb708c9-d8dc-439f-9a3b-c772bf4a311c" providerId="ADAL" clId="{9C56ED94-FF08-4311-A90D-5831E9560329}" dt="2023-03-15T08:34:56.736" v="3492"/>
          <ac:spMkLst>
            <pc:docMk/>
            <pc:sldMk cId="2543628540" sldId="490"/>
            <ac:spMk id="15" creationId="{F77E9CA6-377A-0A0A-1143-184CC76B3761}"/>
          </ac:spMkLst>
        </pc:spChg>
        <pc:spChg chg="add del mod">
          <ac:chgData name="Matthieu De Mari" userId="dfb708c9-d8dc-439f-9a3b-c772bf4a311c" providerId="ADAL" clId="{9C56ED94-FF08-4311-A90D-5831E9560329}" dt="2023-03-15T08:36:30.949" v="3550" actId="478"/>
          <ac:spMkLst>
            <pc:docMk/>
            <pc:sldMk cId="2543628540" sldId="490"/>
            <ac:spMk id="16" creationId="{4DA1ACFD-8AD9-0383-1396-40694B3BEDF3}"/>
          </ac:spMkLst>
        </pc:spChg>
        <pc:spChg chg="add mod">
          <ac:chgData name="Matthieu De Mari" userId="dfb708c9-d8dc-439f-9a3b-c772bf4a311c" providerId="ADAL" clId="{9C56ED94-FF08-4311-A90D-5831E9560329}" dt="2023-03-15T08:36:50.163" v="3559" actId="1035"/>
          <ac:spMkLst>
            <pc:docMk/>
            <pc:sldMk cId="2543628540" sldId="490"/>
            <ac:spMk id="17" creationId="{D29CE5A0-9699-EEBE-D814-FD4CAF90B127}"/>
          </ac:spMkLst>
        </pc:spChg>
        <pc:spChg chg="add del mod">
          <ac:chgData name="Matthieu De Mari" userId="dfb708c9-d8dc-439f-9a3b-c772bf4a311c" providerId="ADAL" clId="{9C56ED94-FF08-4311-A90D-5831E9560329}" dt="2023-03-15T08:35:22.530" v="3527" actId="478"/>
          <ac:spMkLst>
            <pc:docMk/>
            <pc:sldMk cId="2543628540" sldId="490"/>
            <ac:spMk id="18" creationId="{19573B38-7D2E-A7E0-5CF1-4C772DFED11B}"/>
          </ac:spMkLst>
        </pc:spChg>
        <pc:spChg chg="add mod">
          <ac:chgData name="Matthieu De Mari" userId="dfb708c9-d8dc-439f-9a3b-c772bf4a311c" providerId="ADAL" clId="{9C56ED94-FF08-4311-A90D-5831E9560329}" dt="2023-03-15T08:35:25.417" v="3528" actId="1076"/>
          <ac:spMkLst>
            <pc:docMk/>
            <pc:sldMk cId="2543628540" sldId="490"/>
            <ac:spMk id="19" creationId="{CCC1F522-B675-F886-3AE1-1BC7F25AC52C}"/>
          </ac:spMkLst>
        </pc:spChg>
        <pc:spChg chg="add mod">
          <ac:chgData name="Matthieu De Mari" userId="dfb708c9-d8dc-439f-9a3b-c772bf4a311c" providerId="ADAL" clId="{9C56ED94-FF08-4311-A90D-5831E9560329}" dt="2023-03-15T08:36:41.500" v="3558" actId="1076"/>
          <ac:spMkLst>
            <pc:docMk/>
            <pc:sldMk cId="2543628540" sldId="490"/>
            <ac:spMk id="20" creationId="{62B48D21-EBF5-7B5A-C955-18070A6E16BB}"/>
          </ac:spMkLst>
        </pc:spChg>
        <pc:spChg chg="add mod">
          <ac:chgData name="Matthieu De Mari" userId="dfb708c9-d8dc-439f-9a3b-c772bf4a311c" providerId="ADAL" clId="{9C56ED94-FF08-4311-A90D-5831E9560329}" dt="2023-03-15T08:35:10.332" v="3516" actId="20577"/>
          <ac:spMkLst>
            <pc:docMk/>
            <pc:sldMk cId="2543628540" sldId="490"/>
            <ac:spMk id="21" creationId="{50E553BC-7641-D639-57BF-AF918983AC98}"/>
          </ac:spMkLst>
        </pc:spChg>
        <pc:spChg chg="add del mod">
          <ac:chgData name="Matthieu De Mari" userId="dfb708c9-d8dc-439f-9a3b-c772bf4a311c" providerId="ADAL" clId="{9C56ED94-FF08-4311-A90D-5831E9560329}" dt="2023-03-15T08:36:32.326" v="3551" actId="478"/>
          <ac:spMkLst>
            <pc:docMk/>
            <pc:sldMk cId="2543628540" sldId="490"/>
            <ac:spMk id="30" creationId="{C288289E-2DA1-64F0-2644-2A85038E3143}"/>
          </ac:spMkLst>
        </pc:spChg>
        <pc:spChg chg="add mod">
          <ac:chgData name="Matthieu De Mari" userId="dfb708c9-d8dc-439f-9a3b-c772bf4a311c" providerId="ADAL" clId="{9C56ED94-FF08-4311-A90D-5831E9560329}" dt="2023-03-15T08:36:55.811" v="3582" actId="1038"/>
          <ac:spMkLst>
            <pc:docMk/>
            <pc:sldMk cId="2543628540" sldId="490"/>
            <ac:spMk id="31" creationId="{E37D8277-188D-AC00-3B15-2FEC008C3D0A}"/>
          </ac:spMkLst>
        </pc:spChg>
        <pc:spChg chg="add mod">
          <ac:chgData name="Matthieu De Mari" userId="dfb708c9-d8dc-439f-9a3b-c772bf4a311c" providerId="ADAL" clId="{9C56ED94-FF08-4311-A90D-5831E9560329}" dt="2023-03-15T08:36:59.240" v="3583" actId="1076"/>
          <ac:spMkLst>
            <pc:docMk/>
            <pc:sldMk cId="2543628540" sldId="490"/>
            <ac:spMk id="32" creationId="{7CA150B9-9A3C-984F-44B8-110A80322D55}"/>
          </ac:spMkLst>
        </pc:spChg>
        <pc:cxnChg chg="add mod">
          <ac:chgData name="Matthieu De Mari" userId="dfb708c9-d8dc-439f-9a3b-c772bf4a311c" providerId="ADAL" clId="{9C56ED94-FF08-4311-A90D-5831E9560329}" dt="2023-03-15T08:34:56.736" v="3492"/>
          <ac:cxnSpMkLst>
            <pc:docMk/>
            <pc:sldMk cId="2543628540" sldId="490"/>
            <ac:cxnSpMk id="5" creationId="{38546A8E-C886-452A-947E-9FE754A64B3B}"/>
          </ac:cxnSpMkLst>
        </pc:cxnChg>
        <pc:cxnChg chg="add mod">
          <ac:chgData name="Matthieu De Mari" userId="dfb708c9-d8dc-439f-9a3b-c772bf4a311c" providerId="ADAL" clId="{9C56ED94-FF08-4311-A90D-5831E9560329}" dt="2023-03-15T08:34:56.736" v="3492"/>
          <ac:cxnSpMkLst>
            <pc:docMk/>
            <pc:sldMk cId="2543628540" sldId="490"/>
            <ac:cxnSpMk id="9" creationId="{65C6C8E6-281C-10D6-4907-3FA5645F737B}"/>
          </ac:cxnSpMkLst>
        </pc:cxnChg>
        <pc:cxnChg chg="add del mod">
          <ac:chgData name="Matthieu De Mari" userId="dfb708c9-d8dc-439f-9a3b-c772bf4a311c" providerId="ADAL" clId="{9C56ED94-FF08-4311-A90D-5831E9560329}" dt="2023-03-15T08:36:08.808" v="3542" actId="478"/>
          <ac:cxnSpMkLst>
            <pc:docMk/>
            <pc:sldMk cId="2543628540" sldId="490"/>
            <ac:cxnSpMk id="10" creationId="{C3AD2B65-9D01-E07E-81D8-CD9BD99FF3EC}"/>
          </ac:cxnSpMkLst>
        </pc:cxnChg>
        <pc:cxnChg chg="add mod">
          <ac:chgData name="Matthieu De Mari" userId="dfb708c9-d8dc-439f-9a3b-c772bf4a311c" providerId="ADAL" clId="{9C56ED94-FF08-4311-A90D-5831E9560329}" dt="2023-03-15T08:34:56.736" v="3492"/>
          <ac:cxnSpMkLst>
            <pc:docMk/>
            <pc:sldMk cId="2543628540" sldId="490"/>
            <ac:cxnSpMk id="13" creationId="{82A9710E-213F-6820-4459-4D813E8F7781}"/>
          </ac:cxnSpMkLst>
        </pc:cxnChg>
        <pc:cxnChg chg="add del mod">
          <ac:chgData name="Matthieu De Mari" userId="dfb708c9-d8dc-439f-9a3b-c772bf4a311c" providerId="ADAL" clId="{9C56ED94-FF08-4311-A90D-5831E9560329}" dt="2023-03-15T08:36:02.289" v="3541" actId="478"/>
          <ac:cxnSpMkLst>
            <pc:docMk/>
            <pc:sldMk cId="2543628540" sldId="490"/>
            <ac:cxnSpMk id="14" creationId="{8D7049FF-A3DF-27CE-3371-B14504CE1EEE}"/>
          </ac:cxnSpMkLst>
        </pc:cxnChg>
        <pc:cxnChg chg="add mod">
          <ac:chgData name="Matthieu De Mari" userId="dfb708c9-d8dc-439f-9a3b-c772bf4a311c" providerId="ADAL" clId="{9C56ED94-FF08-4311-A90D-5831E9560329}" dt="2023-03-15T08:35:36.274" v="3532" actId="14100"/>
          <ac:cxnSpMkLst>
            <pc:docMk/>
            <pc:sldMk cId="2543628540" sldId="490"/>
            <ac:cxnSpMk id="22" creationId="{17B8267B-F3CE-CF0B-4405-5B44EB594AE2}"/>
          </ac:cxnSpMkLst>
        </pc:cxnChg>
        <pc:cxnChg chg="add del mod">
          <ac:chgData name="Matthieu De Mari" userId="dfb708c9-d8dc-439f-9a3b-c772bf4a311c" providerId="ADAL" clId="{9C56ED94-FF08-4311-A90D-5831E9560329}" dt="2023-03-15T08:36:00.145" v="3540" actId="478"/>
          <ac:cxnSpMkLst>
            <pc:docMk/>
            <pc:sldMk cId="2543628540" sldId="490"/>
            <ac:cxnSpMk id="26" creationId="{27FCE71C-73E8-09BE-BBEA-F5E20B7F6D24}"/>
          </ac:cxnSpMkLst>
        </pc:cxnChg>
      </pc:sldChg>
      <pc:sldChg chg="addSp delSp modSp new mod modClrScheme chgLayout">
        <pc:chgData name="Matthieu De Mari" userId="dfb708c9-d8dc-439f-9a3b-c772bf4a311c" providerId="ADAL" clId="{9C56ED94-FF08-4311-A90D-5831E9560329}" dt="2023-03-15T08:55:10.511" v="4302" actId="5793"/>
        <pc:sldMkLst>
          <pc:docMk/>
          <pc:sldMk cId="3043047677" sldId="491"/>
        </pc:sldMkLst>
        <pc:spChg chg="del mod ord">
          <ac:chgData name="Matthieu De Mari" userId="dfb708c9-d8dc-439f-9a3b-c772bf4a311c" providerId="ADAL" clId="{9C56ED94-FF08-4311-A90D-5831E9560329}" dt="2023-03-15T08:26:51.638" v="3033" actId="700"/>
          <ac:spMkLst>
            <pc:docMk/>
            <pc:sldMk cId="3043047677" sldId="491"/>
            <ac:spMk id="2" creationId="{F8C27A94-375D-FA9E-9F6B-12872B743D05}"/>
          </ac:spMkLst>
        </pc:spChg>
        <pc:spChg chg="del mod ord">
          <ac:chgData name="Matthieu De Mari" userId="dfb708c9-d8dc-439f-9a3b-c772bf4a311c" providerId="ADAL" clId="{9C56ED94-FF08-4311-A90D-5831E9560329}" dt="2023-03-15T08:26:51.638" v="3033" actId="700"/>
          <ac:spMkLst>
            <pc:docMk/>
            <pc:sldMk cId="3043047677" sldId="491"/>
            <ac:spMk id="3" creationId="{29CE74B7-6D7F-724D-72E4-49E0AED0FBD0}"/>
          </ac:spMkLst>
        </pc:spChg>
        <pc:spChg chg="del">
          <ac:chgData name="Matthieu De Mari" userId="dfb708c9-d8dc-439f-9a3b-c772bf4a311c" providerId="ADAL" clId="{9C56ED94-FF08-4311-A90D-5831E9560329}" dt="2023-03-15T08:26:51.638" v="3033" actId="700"/>
          <ac:spMkLst>
            <pc:docMk/>
            <pc:sldMk cId="3043047677" sldId="491"/>
            <ac:spMk id="4" creationId="{2796BBD6-E6B4-A60E-DA77-5BAECDB55674}"/>
          </ac:spMkLst>
        </pc:spChg>
        <pc:spChg chg="add mod ord">
          <ac:chgData name="Matthieu De Mari" userId="dfb708c9-d8dc-439f-9a3b-c772bf4a311c" providerId="ADAL" clId="{9C56ED94-FF08-4311-A90D-5831E9560329}" dt="2023-03-15T08:27:05.137" v="3105" actId="20577"/>
          <ac:spMkLst>
            <pc:docMk/>
            <pc:sldMk cId="3043047677" sldId="491"/>
            <ac:spMk id="5" creationId="{647B6FF8-B3C4-9644-97C6-910A96FC040D}"/>
          </ac:spMkLst>
        </pc:spChg>
        <pc:spChg chg="add mod ord">
          <ac:chgData name="Matthieu De Mari" userId="dfb708c9-d8dc-439f-9a3b-c772bf4a311c" providerId="ADAL" clId="{9C56ED94-FF08-4311-A90D-5831E9560329}" dt="2023-03-15T08:55:10.511" v="4302" actId="5793"/>
          <ac:spMkLst>
            <pc:docMk/>
            <pc:sldMk cId="3043047677" sldId="491"/>
            <ac:spMk id="6" creationId="{1C923D63-BD9C-3213-657A-B0C0D9C50903}"/>
          </ac:spMkLst>
        </pc:spChg>
      </pc:sldChg>
      <pc:sldChg chg="add ord">
        <pc:chgData name="Matthieu De Mari" userId="dfb708c9-d8dc-439f-9a3b-c772bf4a311c" providerId="ADAL" clId="{9C56ED94-FF08-4311-A90D-5831E9560329}" dt="2023-03-15T08:54:44.451" v="4250"/>
        <pc:sldMkLst>
          <pc:docMk/>
          <pc:sldMk cId="453310084" sldId="492"/>
        </pc:sldMkLst>
      </pc:sldChg>
      <pc:sldChg chg="modSp add mod">
        <pc:chgData name="Matthieu De Mari" userId="dfb708c9-d8dc-439f-9a3b-c772bf4a311c" providerId="ADAL" clId="{9C56ED94-FF08-4311-A90D-5831E9560329}" dt="2023-03-15T08:54:55.299" v="4253" actId="20577"/>
        <pc:sldMkLst>
          <pc:docMk/>
          <pc:sldMk cId="197640958" sldId="493"/>
        </pc:sldMkLst>
        <pc:spChg chg="mod">
          <ac:chgData name="Matthieu De Mari" userId="dfb708c9-d8dc-439f-9a3b-c772bf4a311c" providerId="ADAL" clId="{9C56ED94-FF08-4311-A90D-5831E9560329}" dt="2023-03-15T08:54:55.299" v="4253" actId="20577"/>
          <ac:spMkLst>
            <pc:docMk/>
            <pc:sldMk cId="197640958" sldId="493"/>
            <ac:spMk id="2" creationId="{71125874-6AF0-A1DE-B131-051209B5D6AE}"/>
          </ac:spMkLst>
        </pc:spChg>
      </pc:sldChg>
      <pc:sldChg chg="delSp modSp add mod">
        <pc:chgData name="Matthieu De Mari" userId="dfb708c9-d8dc-439f-9a3b-c772bf4a311c" providerId="ADAL" clId="{9C56ED94-FF08-4311-A90D-5831E9560329}" dt="2023-03-15T08:39:30.883" v="3980" actId="20577"/>
        <pc:sldMkLst>
          <pc:docMk/>
          <pc:sldMk cId="4277571336" sldId="494"/>
        </pc:sldMkLst>
        <pc:spChg chg="mod">
          <ac:chgData name="Matthieu De Mari" userId="dfb708c9-d8dc-439f-9a3b-c772bf4a311c" providerId="ADAL" clId="{9C56ED94-FF08-4311-A90D-5831E9560329}" dt="2023-03-15T08:39:30.883" v="3980" actId="20577"/>
          <ac:spMkLst>
            <pc:docMk/>
            <pc:sldMk cId="4277571336" sldId="494"/>
            <ac:spMk id="3" creationId="{A1BCA8DC-ED14-169D-3B87-60FC2697465A}"/>
          </ac:spMkLst>
        </pc:spChg>
        <pc:spChg chg="mod">
          <ac:chgData name="Matthieu De Mari" userId="dfb708c9-d8dc-439f-9a3b-c772bf4a311c" providerId="ADAL" clId="{9C56ED94-FF08-4311-A90D-5831E9560329}" dt="2023-03-15T08:38:11.730" v="3693" actId="20577"/>
          <ac:spMkLst>
            <pc:docMk/>
            <pc:sldMk cId="4277571336" sldId="494"/>
            <ac:spMk id="7" creationId="{44E073F1-D1C3-FDDC-2ADC-1EAAAB3F371E}"/>
          </ac:spMkLst>
        </pc:spChg>
        <pc:spChg chg="mod">
          <ac:chgData name="Matthieu De Mari" userId="dfb708c9-d8dc-439f-9a3b-c772bf4a311c" providerId="ADAL" clId="{9C56ED94-FF08-4311-A90D-5831E9560329}" dt="2023-03-15T08:37:22.749" v="3597" actId="14100"/>
          <ac:spMkLst>
            <pc:docMk/>
            <pc:sldMk cId="4277571336" sldId="494"/>
            <ac:spMk id="11" creationId="{F789D5A4-7B4F-246C-F82B-D4527BED1947}"/>
          </ac:spMkLst>
        </pc:spChg>
        <pc:spChg chg="mod">
          <ac:chgData name="Matthieu De Mari" userId="dfb708c9-d8dc-439f-9a3b-c772bf4a311c" providerId="ADAL" clId="{9C56ED94-FF08-4311-A90D-5831E9560329}" dt="2023-03-15T08:37:33.451" v="3608" actId="14100"/>
          <ac:spMkLst>
            <pc:docMk/>
            <pc:sldMk cId="4277571336" sldId="494"/>
            <ac:spMk id="15" creationId="{F77E9CA6-377A-0A0A-1143-184CC76B3761}"/>
          </ac:spMkLst>
        </pc:spChg>
        <pc:spChg chg="mod">
          <ac:chgData name="Matthieu De Mari" userId="dfb708c9-d8dc-439f-9a3b-c772bf4a311c" providerId="ADAL" clId="{9C56ED94-FF08-4311-A90D-5831E9560329}" dt="2023-03-15T08:37:19.089" v="3594" actId="14100"/>
          <ac:spMkLst>
            <pc:docMk/>
            <pc:sldMk cId="4277571336" sldId="494"/>
            <ac:spMk id="19" creationId="{CCC1F522-B675-F886-3AE1-1BC7F25AC52C}"/>
          </ac:spMkLst>
        </pc:spChg>
        <pc:spChg chg="mod">
          <ac:chgData name="Matthieu De Mari" userId="dfb708c9-d8dc-439f-9a3b-c772bf4a311c" providerId="ADAL" clId="{9C56ED94-FF08-4311-A90D-5831E9560329}" dt="2023-03-15T08:37:44.316" v="3617" actId="1076"/>
          <ac:spMkLst>
            <pc:docMk/>
            <pc:sldMk cId="4277571336" sldId="494"/>
            <ac:spMk id="20" creationId="{62B48D21-EBF5-7B5A-C955-18070A6E16BB}"/>
          </ac:spMkLst>
        </pc:spChg>
        <pc:spChg chg="del">
          <ac:chgData name="Matthieu De Mari" userId="dfb708c9-d8dc-439f-9a3b-c772bf4a311c" providerId="ADAL" clId="{9C56ED94-FF08-4311-A90D-5831E9560329}" dt="2023-03-15T08:38:04.037" v="3683" actId="478"/>
          <ac:spMkLst>
            <pc:docMk/>
            <pc:sldMk cId="4277571336" sldId="494"/>
            <ac:spMk id="21" creationId="{50E553BC-7641-D639-57BF-AF918983AC98}"/>
          </ac:spMkLst>
        </pc:spChg>
        <pc:spChg chg="mod">
          <ac:chgData name="Matthieu De Mari" userId="dfb708c9-d8dc-439f-9a3b-c772bf4a311c" providerId="ADAL" clId="{9C56ED94-FF08-4311-A90D-5831E9560329}" dt="2023-03-15T08:37:14.778" v="3591" actId="14100"/>
          <ac:spMkLst>
            <pc:docMk/>
            <pc:sldMk cId="4277571336" sldId="494"/>
            <ac:spMk id="32" creationId="{7CA150B9-9A3C-984F-44B8-110A80322D55}"/>
          </ac:spMkLst>
        </pc:spChg>
      </pc:sldChg>
      <pc:sldChg chg="modSp add mod">
        <pc:chgData name="Matthieu De Mari" userId="dfb708c9-d8dc-439f-9a3b-c772bf4a311c" providerId="ADAL" clId="{9C56ED94-FF08-4311-A90D-5831E9560329}" dt="2023-03-15T08:40:43.675" v="4244" actId="20577"/>
        <pc:sldMkLst>
          <pc:docMk/>
          <pc:sldMk cId="4253433879" sldId="495"/>
        </pc:sldMkLst>
        <pc:spChg chg="mod">
          <ac:chgData name="Matthieu De Mari" userId="dfb708c9-d8dc-439f-9a3b-c772bf4a311c" providerId="ADAL" clId="{9C56ED94-FF08-4311-A90D-5831E9560329}" dt="2023-03-15T08:40:43.675" v="4244" actId="20577"/>
          <ac:spMkLst>
            <pc:docMk/>
            <pc:sldMk cId="4253433879" sldId="495"/>
            <ac:spMk id="3" creationId="{A1BCA8DC-ED14-169D-3B87-60FC2697465A}"/>
          </ac:spMkLst>
        </pc:spChg>
      </pc:sldChg>
    </pc:docChg>
  </pc:docChgLst>
  <pc:docChgLst>
    <pc:chgData name="Matthieu De Mari" userId="dfb708c9-d8dc-439f-9a3b-c772bf4a311c" providerId="ADAL" clId="{A7A059E7-93C7-4781-9870-5EC88FF7F596}"/>
    <pc:docChg chg="undo redo custSel addSld delSld modSld sldOrd addSection delSection modSection">
      <pc:chgData name="Matthieu De Mari" userId="dfb708c9-d8dc-439f-9a3b-c772bf4a311c" providerId="ADAL" clId="{A7A059E7-93C7-4781-9870-5EC88FF7F596}" dt="2023-04-20T05:54:18.615" v="12056" actId="20577"/>
      <pc:docMkLst>
        <pc:docMk/>
      </pc:docMkLst>
      <pc:sldChg chg="modSp mod">
        <pc:chgData name="Matthieu De Mari" userId="dfb708c9-d8dc-439f-9a3b-c772bf4a311c" providerId="ADAL" clId="{A7A059E7-93C7-4781-9870-5EC88FF7F596}" dt="2023-03-15T08:57:07.331" v="55" actId="20577"/>
        <pc:sldMkLst>
          <pc:docMk/>
          <pc:sldMk cId="1040156172" sldId="377"/>
        </pc:sldMkLst>
        <pc:spChg chg="mod">
          <ac:chgData name="Matthieu De Mari" userId="dfb708c9-d8dc-439f-9a3b-c772bf4a311c" providerId="ADAL" clId="{A7A059E7-93C7-4781-9870-5EC88FF7F596}" dt="2023-03-15T08:57:07.331" v="55" actId="20577"/>
          <ac:spMkLst>
            <pc:docMk/>
            <pc:sldMk cId="1040156172" sldId="377"/>
            <ac:spMk id="2" creationId="{080CEB46-CC16-4D19-8C2C-AEE9471D8168}"/>
          </ac:spMkLst>
        </pc:spChg>
      </pc:sldChg>
      <pc:sldChg chg="modSp new mod">
        <pc:chgData name="Matthieu De Mari" userId="dfb708c9-d8dc-439f-9a3b-c772bf4a311c" providerId="ADAL" clId="{A7A059E7-93C7-4781-9870-5EC88FF7F596}" dt="2023-03-15T09:07:48.119" v="380" actId="20577"/>
        <pc:sldMkLst>
          <pc:docMk/>
          <pc:sldMk cId="3431685878" sldId="378"/>
        </pc:sldMkLst>
        <pc:spChg chg="mod">
          <ac:chgData name="Matthieu De Mari" userId="dfb708c9-d8dc-439f-9a3b-c772bf4a311c" providerId="ADAL" clId="{A7A059E7-93C7-4781-9870-5EC88FF7F596}" dt="2023-03-15T09:06:02.585" v="112" actId="20577"/>
          <ac:spMkLst>
            <pc:docMk/>
            <pc:sldMk cId="3431685878" sldId="378"/>
            <ac:spMk id="2" creationId="{057321D2-25BA-0FDE-CC96-0E31B2E634A4}"/>
          </ac:spMkLst>
        </pc:spChg>
        <pc:spChg chg="mod">
          <ac:chgData name="Matthieu De Mari" userId="dfb708c9-d8dc-439f-9a3b-c772bf4a311c" providerId="ADAL" clId="{A7A059E7-93C7-4781-9870-5EC88FF7F596}" dt="2023-03-15T09:07:48.119" v="380" actId="20577"/>
          <ac:spMkLst>
            <pc:docMk/>
            <pc:sldMk cId="3431685878" sldId="378"/>
            <ac:spMk id="3" creationId="{87F13EE9-BEBE-CF14-87D2-9673840B231D}"/>
          </ac:spMkLst>
        </pc:spChg>
      </pc:sldChg>
      <pc:sldChg chg="addSp delSp modSp new mod modClrScheme chgLayout">
        <pc:chgData name="Matthieu De Mari" userId="dfb708c9-d8dc-439f-9a3b-c772bf4a311c" providerId="ADAL" clId="{A7A059E7-93C7-4781-9870-5EC88FF7F596}" dt="2023-03-18T06:23:38.889" v="7414" actId="113"/>
        <pc:sldMkLst>
          <pc:docMk/>
          <pc:sldMk cId="2656047251" sldId="379"/>
        </pc:sldMkLst>
        <pc:spChg chg="mod ord">
          <ac:chgData name="Matthieu De Mari" userId="dfb708c9-d8dc-439f-9a3b-c772bf4a311c" providerId="ADAL" clId="{A7A059E7-93C7-4781-9870-5EC88FF7F596}" dt="2023-03-15T09:20:36.285" v="1315" actId="700"/>
          <ac:spMkLst>
            <pc:docMk/>
            <pc:sldMk cId="2656047251" sldId="379"/>
            <ac:spMk id="2" creationId="{E24A22DB-6CCD-207B-183C-76072A0F4EC7}"/>
          </ac:spMkLst>
        </pc:spChg>
        <pc:spChg chg="mod ord">
          <ac:chgData name="Matthieu De Mari" userId="dfb708c9-d8dc-439f-9a3b-c772bf4a311c" providerId="ADAL" clId="{A7A059E7-93C7-4781-9870-5EC88FF7F596}" dt="2023-03-18T06:23:38.889" v="7414" actId="113"/>
          <ac:spMkLst>
            <pc:docMk/>
            <pc:sldMk cId="2656047251" sldId="379"/>
            <ac:spMk id="3" creationId="{3344F83E-9625-A0EF-9DEE-386E822DF0E7}"/>
          </ac:spMkLst>
        </pc:spChg>
        <pc:spChg chg="add del">
          <ac:chgData name="Matthieu De Mari" userId="dfb708c9-d8dc-439f-9a3b-c772bf4a311c" providerId="ADAL" clId="{A7A059E7-93C7-4781-9870-5EC88FF7F596}" dt="2023-03-15T09:19:19.243" v="1087"/>
          <ac:spMkLst>
            <pc:docMk/>
            <pc:sldMk cId="2656047251" sldId="379"/>
            <ac:spMk id="4" creationId="{D1C6948D-3B6C-12C0-3EA4-9BF32261D066}"/>
          </ac:spMkLst>
        </pc:spChg>
        <pc:spChg chg="add del mod ord">
          <ac:chgData name="Matthieu De Mari" userId="dfb708c9-d8dc-439f-9a3b-c772bf4a311c" providerId="ADAL" clId="{A7A059E7-93C7-4781-9870-5EC88FF7F596}" dt="2023-03-15T09:20:50.395" v="1333" actId="478"/>
          <ac:spMkLst>
            <pc:docMk/>
            <pc:sldMk cId="2656047251" sldId="379"/>
            <ac:spMk id="5" creationId="{F1F43DAA-5F84-C234-CFD3-DCCA25D40615}"/>
          </ac:spMkLst>
        </pc:spChg>
      </pc:sldChg>
      <pc:sldChg chg="addSp delSp modSp new mod">
        <pc:chgData name="Matthieu De Mari" userId="dfb708c9-d8dc-439f-9a3b-c772bf4a311c" providerId="ADAL" clId="{A7A059E7-93C7-4781-9870-5EC88FF7F596}" dt="2023-03-17T11:38:54.610" v="7159" actId="20577"/>
        <pc:sldMkLst>
          <pc:docMk/>
          <pc:sldMk cId="3478712926" sldId="380"/>
        </pc:sldMkLst>
        <pc:spChg chg="mod">
          <ac:chgData name="Matthieu De Mari" userId="dfb708c9-d8dc-439f-9a3b-c772bf4a311c" providerId="ADAL" clId="{A7A059E7-93C7-4781-9870-5EC88FF7F596}" dt="2023-03-16T06:32:35.960" v="3111" actId="20577"/>
          <ac:spMkLst>
            <pc:docMk/>
            <pc:sldMk cId="3478712926" sldId="380"/>
            <ac:spMk id="2" creationId="{11A7D010-8F73-A762-F8B6-8B573C7F924D}"/>
          </ac:spMkLst>
        </pc:spChg>
        <pc:spChg chg="mod">
          <ac:chgData name="Matthieu De Mari" userId="dfb708c9-d8dc-439f-9a3b-c772bf4a311c" providerId="ADAL" clId="{A7A059E7-93C7-4781-9870-5EC88FF7F596}" dt="2023-03-17T11:38:54.610" v="7159" actId="20577"/>
          <ac:spMkLst>
            <pc:docMk/>
            <pc:sldMk cId="3478712926" sldId="380"/>
            <ac:spMk id="3" creationId="{7586C7BF-7E23-BF24-130D-02F2E8451505}"/>
          </ac:spMkLst>
        </pc:spChg>
        <pc:spChg chg="add del">
          <ac:chgData name="Matthieu De Mari" userId="dfb708c9-d8dc-439f-9a3b-c772bf4a311c" providerId="ADAL" clId="{A7A059E7-93C7-4781-9870-5EC88FF7F596}" dt="2023-03-15T09:47:50.125" v="2323" actId="22"/>
          <ac:spMkLst>
            <pc:docMk/>
            <pc:sldMk cId="3478712926" sldId="380"/>
            <ac:spMk id="5" creationId="{B0D4C6BB-CFEE-F93B-8691-F0C308B82137}"/>
          </ac:spMkLst>
        </pc:spChg>
      </pc:sldChg>
      <pc:sldChg chg="addSp delSp modSp new mod modClrScheme chgLayout">
        <pc:chgData name="Matthieu De Mari" userId="dfb708c9-d8dc-439f-9a3b-c772bf4a311c" providerId="ADAL" clId="{A7A059E7-93C7-4781-9870-5EC88FF7F596}" dt="2023-03-18T07:05:33.409" v="9049" actId="20577"/>
        <pc:sldMkLst>
          <pc:docMk/>
          <pc:sldMk cId="687323073" sldId="381"/>
        </pc:sldMkLst>
        <pc:spChg chg="mod ord">
          <ac:chgData name="Matthieu De Mari" userId="dfb708c9-d8dc-439f-9a3b-c772bf4a311c" providerId="ADAL" clId="{A7A059E7-93C7-4781-9870-5EC88FF7F596}" dt="2023-03-18T06:54:07.494" v="8433" actId="700"/>
          <ac:spMkLst>
            <pc:docMk/>
            <pc:sldMk cId="687323073" sldId="381"/>
            <ac:spMk id="2" creationId="{C0097B2C-A3ED-EB52-A4D7-539C6CA7AD36}"/>
          </ac:spMkLst>
        </pc:spChg>
        <pc:spChg chg="del mod ord">
          <ac:chgData name="Matthieu De Mari" userId="dfb708c9-d8dc-439f-9a3b-c772bf4a311c" providerId="ADAL" clId="{A7A059E7-93C7-4781-9870-5EC88FF7F596}" dt="2023-03-16T06:55:16.868" v="4380" actId="700"/>
          <ac:spMkLst>
            <pc:docMk/>
            <pc:sldMk cId="687323073" sldId="381"/>
            <ac:spMk id="3" creationId="{7B5B6C8E-8D54-37D2-90DE-C952D334C68C}"/>
          </ac:spMkLst>
        </pc:spChg>
        <pc:spChg chg="add mod ord">
          <ac:chgData name="Matthieu De Mari" userId="dfb708c9-d8dc-439f-9a3b-c772bf4a311c" providerId="ADAL" clId="{A7A059E7-93C7-4781-9870-5EC88FF7F596}" dt="2023-03-18T07:05:33.409" v="9049" actId="20577"/>
          <ac:spMkLst>
            <pc:docMk/>
            <pc:sldMk cId="687323073" sldId="381"/>
            <ac:spMk id="4" creationId="{A0FF4252-8E53-B941-EF50-7759A6112153}"/>
          </ac:spMkLst>
        </pc:spChg>
        <pc:spChg chg="add del mod ord">
          <ac:chgData name="Matthieu De Mari" userId="dfb708c9-d8dc-439f-9a3b-c772bf4a311c" providerId="ADAL" clId="{A7A059E7-93C7-4781-9870-5EC88FF7F596}" dt="2023-03-16T06:56:33.295" v="4542" actId="478"/>
          <ac:spMkLst>
            <pc:docMk/>
            <pc:sldMk cId="687323073" sldId="381"/>
            <ac:spMk id="5" creationId="{858259BC-E3C3-B2A7-4CAD-5C7D57F6B7A1}"/>
          </ac:spMkLst>
        </pc:spChg>
        <pc:spChg chg="add del mod">
          <ac:chgData name="Matthieu De Mari" userId="dfb708c9-d8dc-439f-9a3b-c772bf4a311c" providerId="ADAL" clId="{A7A059E7-93C7-4781-9870-5EC88FF7F596}" dt="2023-03-18T06:54:03.580" v="8432" actId="478"/>
          <ac:spMkLst>
            <pc:docMk/>
            <pc:sldMk cId="687323073" sldId="381"/>
            <ac:spMk id="7" creationId="{80703F5F-D302-8686-322D-06D9D7E9C0DF}"/>
          </ac:spMkLst>
        </pc:spChg>
        <pc:spChg chg="add del mod">
          <ac:chgData name="Matthieu De Mari" userId="dfb708c9-d8dc-439f-9a3b-c772bf4a311c" providerId="ADAL" clId="{A7A059E7-93C7-4781-9870-5EC88FF7F596}" dt="2023-03-18T06:54:03.580" v="8432" actId="478"/>
          <ac:spMkLst>
            <pc:docMk/>
            <pc:sldMk cId="687323073" sldId="381"/>
            <ac:spMk id="8" creationId="{EB8F8C8E-FDA4-AAC0-6BB9-524965F637BD}"/>
          </ac:spMkLst>
        </pc:spChg>
        <pc:spChg chg="add del mod">
          <ac:chgData name="Matthieu De Mari" userId="dfb708c9-d8dc-439f-9a3b-c772bf4a311c" providerId="ADAL" clId="{A7A059E7-93C7-4781-9870-5EC88FF7F596}" dt="2023-03-16T06:58:02.576" v="4567" actId="478"/>
          <ac:spMkLst>
            <pc:docMk/>
            <pc:sldMk cId="687323073" sldId="381"/>
            <ac:spMk id="11" creationId="{F127DFF4-000B-02D2-1CBA-E30F20BDB467}"/>
          </ac:spMkLst>
        </pc:spChg>
        <pc:spChg chg="add del mod">
          <ac:chgData name="Matthieu De Mari" userId="dfb708c9-d8dc-439f-9a3b-c772bf4a311c" providerId="ADAL" clId="{A7A059E7-93C7-4781-9870-5EC88FF7F596}" dt="2023-03-16T06:57:51.410" v="4559" actId="478"/>
          <ac:spMkLst>
            <pc:docMk/>
            <pc:sldMk cId="687323073" sldId="381"/>
            <ac:spMk id="12" creationId="{CE0A67B9-5830-B236-C473-30D7FFBF7DC3}"/>
          </ac:spMkLst>
        </pc:spChg>
        <pc:spChg chg="add del mod">
          <ac:chgData name="Matthieu De Mari" userId="dfb708c9-d8dc-439f-9a3b-c772bf4a311c" providerId="ADAL" clId="{A7A059E7-93C7-4781-9870-5EC88FF7F596}" dt="2023-03-16T06:57:52.513" v="4560" actId="478"/>
          <ac:spMkLst>
            <pc:docMk/>
            <pc:sldMk cId="687323073" sldId="381"/>
            <ac:spMk id="13" creationId="{77299EB7-677F-B247-81A4-9F4925381B07}"/>
          </ac:spMkLst>
        </pc:spChg>
        <pc:spChg chg="add del mod">
          <ac:chgData name="Matthieu De Mari" userId="dfb708c9-d8dc-439f-9a3b-c772bf4a311c" providerId="ADAL" clId="{A7A059E7-93C7-4781-9870-5EC88FF7F596}" dt="2023-03-18T06:54:03.580" v="8432" actId="478"/>
          <ac:spMkLst>
            <pc:docMk/>
            <pc:sldMk cId="687323073" sldId="381"/>
            <ac:spMk id="14" creationId="{78388A54-9140-9B92-D2E7-162E3152E4C8}"/>
          </ac:spMkLst>
        </pc:spChg>
        <pc:spChg chg="add del mod">
          <ac:chgData name="Matthieu De Mari" userId="dfb708c9-d8dc-439f-9a3b-c772bf4a311c" providerId="ADAL" clId="{A7A059E7-93C7-4781-9870-5EC88FF7F596}" dt="2023-03-18T06:54:03.580" v="8432" actId="478"/>
          <ac:spMkLst>
            <pc:docMk/>
            <pc:sldMk cId="687323073" sldId="381"/>
            <ac:spMk id="16" creationId="{BB84C58E-A6BB-B1E4-B6FF-E8FD1C5D1A6C}"/>
          </ac:spMkLst>
        </pc:spChg>
        <pc:spChg chg="add del mod">
          <ac:chgData name="Matthieu De Mari" userId="dfb708c9-d8dc-439f-9a3b-c772bf4a311c" providerId="ADAL" clId="{A7A059E7-93C7-4781-9870-5EC88FF7F596}" dt="2023-03-18T06:54:03.580" v="8432" actId="478"/>
          <ac:spMkLst>
            <pc:docMk/>
            <pc:sldMk cId="687323073" sldId="381"/>
            <ac:spMk id="17" creationId="{FF39F4C4-FD61-7E1A-4DB7-9CE363113CCB}"/>
          </ac:spMkLst>
        </pc:spChg>
        <pc:spChg chg="add del mod">
          <ac:chgData name="Matthieu De Mari" userId="dfb708c9-d8dc-439f-9a3b-c772bf4a311c" providerId="ADAL" clId="{A7A059E7-93C7-4781-9870-5EC88FF7F596}" dt="2023-03-16T07:00:07.024" v="4620" actId="478"/>
          <ac:spMkLst>
            <pc:docMk/>
            <pc:sldMk cId="687323073" sldId="381"/>
            <ac:spMk id="20" creationId="{E073468B-41FA-1E9B-FB80-CA8F17A13E6C}"/>
          </ac:spMkLst>
        </pc:spChg>
        <pc:spChg chg="add del mod">
          <ac:chgData name="Matthieu De Mari" userId="dfb708c9-d8dc-439f-9a3b-c772bf4a311c" providerId="ADAL" clId="{A7A059E7-93C7-4781-9870-5EC88FF7F596}" dt="2023-03-18T06:54:03.580" v="8432" actId="478"/>
          <ac:spMkLst>
            <pc:docMk/>
            <pc:sldMk cId="687323073" sldId="381"/>
            <ac:spMk id="21" creationId="{3F74935E-AD56-D367-DBA1-475556C9324C}"/>
          </ac:spMkLst>
        </pc:spChg>
        <pc:spChg chg="add del mod">
          <ac:chgData name="Matthieu De Mari" userId="dfb708c9-d8dc-439f-9a3b-c772bf4a311c" providerId="ADAL" clId="{A7A059E7-93C7-4781-9870-5EC88FF7F596}" dt="2023-03-18T06:54:03.580" v="8432" actId="478"/>
          <ac:spMkLst>
            <pc:docMk/>
            <pc:sldMk cId="687323073" sldId="381"/>
            <ac:spMk id="22" creationId="{F09A076B-B871-F32D-BECF-B3E6FDC92060}"/>
          </ac:spMkLst>
        </pc:spChg>
        <pc:spChg chg="add del mod">
          <ac:chgData name="Matthieu De Mari" userId="dfb708c9-d8dc-439f-9a3b-c772bf4a311c" providerId="ADAL" clId="{A7A059E7-93C7-4781-9870-5EC88FF7F596}" dt="2023-03-16T06:57:53.303" v="4561" actId="478"/>
          <ac:spMkLst>
            <pc:docMk/>
            <pc:sldMk cId="687323073" sldId="381"/>
            <ac:spMk id="23" creationId="{3F02E13D-44E6-01DE-68B0-6840879104C0}"/>
          </ac:spMkLst>
        </pc:spChg>
        <pc:spChg chg="add del mod">
          <ac:chgData name="Matthieu De Mari" userId="dfb708c9-d8dc-439f-9a3b-c772bf4a311c" providerId="ADAL" clId="{A7A059E7-93C7-4781-9870-5EC88FF7F596}" dt="2023-03-16T06:57:28.308" v="4549" actId="478"/>
          <ac:spMkLst>
            <pc:docMk/>
            <pc:sldMk cId="687323073" sldId="381"/>
            <ac:spMk id="24" creationId="{60BA3207-6FCA-467C-E74D-5BF17DDA0D10}"/>
          </ac:spMkLst>
        </pc:spChg>
        <pc:spChg chg="add del mod">
          <ac:chgData name="Matthieu De Mari" userId="dfb708c9-d8dc-439f-9a3b-c772bf4a311c" providerId="ADAL" clId="{A7A059E7-93C7-4781-9870-5EC88FF7F596}" dt="2023-03-16T07:00:06.119" v="4619" actId="478"/>
          <ac:spMkLst>
            <pc:docMk/>
            <pc:sldMk cId="687323073" sldId="381"/>
            <ac:spMk id="39" creationId="{CE7B11BE-228D-26F6-2C8E-182FE60E628C}"/>
          </ac:spMkLst>
        </pc:spChg>
        <pc:spChg chg="add del mod">
          <ac:chgData name="Matthieu De Mari" userId="dfb708c9-d8dc-439f-9a3b-c772bf4a311c" providerId="ADAL" clId="{A7A059E7-93C7-4781-9870-5EC88FF7F596}" dt="2023-03-18T06:54:03.580" v="8432" actId="478"/>
          <ac:spMkLst>
            <pc:docMk/>
            <pc:sldMk cId="687323073" sldId="381"/>
            <ac:spMk id="46" creationId="{BC7BED41-2BE2-5371-481E-671ED5131CC0}"/>
          </ac:spMkLst>
        </pc:spChg>
        <pc:spChg chg="add del mod">
          <ac:chgData name="Matthieu De Mari" userId="dfb708c9-d8dc-439f-9a3b-c772bf4a311c" providerId="ADAL" clId="{A7A059E7-93C7-4781-9870-5EC88FF7F596}" dt="2023-03-18T06:54:03.580" v="8432" actId="478"/>
          <ac:spMkLst>
            <pc:docMk/>
            <pc:sldMk cId="687323073" sldId="381"/>
            <ac:spMk id="47" creationId="{31AB8AD1-BC94-3B3C-0CD3-198E355F17FA}"/>
          </ac:spMkLst>
        </pc:spChg>
        <pc:spChg chg="add del mod">
          <ac:chgData name="Matthieu De Mari" userId="dfb708c9-d8dc-439f-9a3b-c772bf4a311c" providerId="ADAL" clId="{A7A059E7-93C7-4781-9870-5EC88FF7F596}" dt="2023-03-16T07:00:01.525" v="4617"/>
          <ac:spMkLst>
            <pc:docMk/>
            <pc:sldMk cId="687323073" sldId="381"/>
            <ac:spMk id="48" creationId="{86A05015-6AE4-A8D5-9E58-32A3E20671AF}"/>
          </ac:spMkLst>
        </pc:spChg>
        <pc:spChg chg="add del mod">
          <ac:chgData name="Matthieu De Mari" userId="dfb708c9-d8dc-439f-9a3b-c772bf4a311c" providerId="ADAL" clId="{A7A059E7-93C7-4781-9870-5EC88FF7F596}" dt="2023-03-18T06:54:03.580" v="8432" actId="478"/>
          <ac:spMkLst>
            <pc:docMk/>
            <pc:sldMk cId="687323073" sldId="381"/>
            <ac:spMk id="49" creationId="{2360614E-8D00-4C3A-89F0-9A4ECC42566E}"/>
          </ac:spMkLst>
        </pc:spChg>
        <pc:spChg chg="add del mod">
          <ac:chgData name="Matthieu De Mari" userId="dfb708c9-d8dc-439f-9a3b-c772bf4a311c" providerId="ADAL" clId="{A7A059E7-93C7-4781-9870-5EC88FF7F596}" dt="2023-03-18T06:54:03.580" v="8432" actId="478"/>
          <ac:spMkLst>
            <pc:docMk/>
            <pc:sldMk cId="687323073" sldId="381"/>
            <ac:spMk id="50" creationId="{A52B5A4B-7826-ECFC-F080-809D9C7B5222}"/>
          </ac:spMkLst>
        </pc:spChg>
        <pc:spChg chg="add del mod">
          <ac:chgData name="Matthieu De Mari" userId="dfb708c9-d8dc-439f-9a3b-c772bf4a311c" providerId="ADAL" clId="{A7A059E7-93C7-4781-9870-5EC88FF7F596}" dt="2023-03-18T06:54:03.580" v="8432" actId="478"/>
          <ac:spMkLst>
            <pc:docMk/>
            <pc:sldMk cId="687323073" sldId="381"/>
            <ac:spMk id="51" creationId="{B6771B89-570D-4A90-0CF9-8451408FC4DB}"/>
          </ac:spMkLst>
        </pc:spChg>
        <pc:cxnChg chg="add del mod">
          <ac:chgData name="Matthieu De Mari" userId="dfb708c9-d8dc-439f-9a3b-c772bf4a311c" providerId="ADAL" clId="{A7A059E7-93C7-4781-9870-5EC88FF7F596}" dt="2023-03-16T06:57:27.068" v="4548" actId="478"/>
          <ac:cxnSpMkLst>
            <pc:docMk/>
            <pc:sldMk cId="687323073" sldId="381"/>
            <ac:cxnSpMk id="6" creationId="{8B972611-2455-9B3A-8EFA-3E2B836555B9}"/>
          </ac:cxnSpMkLst>
        </pc:cxnChg>
        <pc:cxnChg chg="add del mod">
          <ac:chgData name="Matthieu De Mari" userId="dfb708c9-d8dc-439f-9a3b-c772bf4a311c" providerId="ADAL" clId="{A7A059E7-93C7-4781-9870-5EC88FF7F596}" dt="2023-03-16T06:57:49.413" v="4557" actId="478"/>
          <ac:cxnSpMkLst>
            <pc:docMk/>
            <pc:sldMk cId="687323073" sldId="381"/>
            <ac:cxnSpMk id="9" creationId="{A042F16B-9280-55EE-C15C-AC6C5A30CF54}"/>
          </ac:cxnSpMkLst>
        </pc:cxnChg>
        <pc:cxnChg chg="add del mod">
          <ac:chgData name="Matthieu De Mari" userId="dfb708c9-d8dc-439f-9a3b-c772bf4a311c" providerId="ADAL" clId="{A7A059E7-93C7-4781-9870-5EC88FF7F596}" dt="2023-03-16T06:57:50.379" v="4558" actId="478"/>
          <ac:cxnSpMkLst>
            <pc:docMk/>
            <pc:sldMk cId="687323073" sldId="381"/>
            <ac:cxnSpMk id="10" creationId="{78D334C2-A599-F173-8C87-5A7487774768}"/>
          </ac:cxnSpMkLst>
        </pc:cxnChg>
        <pc:cxnChg chg="add del mod">
          <ac:chgData name="Matthieu De Mari" userId="dfb708c9-d8dc-439f-9a3b-c772bf4a311c" providerId="ADAL" clId="{A7A059E7-93C7-4781-9870-5EC88FF7F596}" dt="2023-03-18T06:54:03.580" v="8432" actId="478"/>
          <ac:cxnSpMkLst>
            <pc:docMk/>
            <pc:sldMk cId="687323073" sldId="381"/>
            <ac:cxnSpMk id="15" creationId="{84E6B7F6-9526-A63F-2EF0-18BF442725A2}"/>
          </ac:cxnSpMkLst>
        </pc:cxnChg>
        <pc:cxnChg chg="add del mod">
          <ac:chgData name="Matthieu De Mari" userId="dfb708c9-d8dc-439f-9a3b-c772bf4a311c" providerId="ADAL" clId="{A7A059E7-93C7-4781-9870-5EC88FF7F596}" dt="2023-03-16T06:57:57.935" v="4564" actId="478"/>
          <ac:cxnSpMkLst>
            <pc:docMk/>
            <pc:sldMk cId="687323073" sldId="381"/>
            <ac:cxnSpMk id="18" creationId="{B592C991-0448-C91A-9BD5-B339745B0494}"/>
          </ac:cxnSpMkLst>
        </pc:cxnChg>
        <pc:cxnChg chg="add del mod">
          <ac:chgData name="Matthieu De Mari" userId="dfb708c9-d8dc-439f-9a3b-c772bf4a311c" providerId="ADAL" clId="{A7A059E7-93C7-4781-9870-5EC88FF7F596}" dt="2023-03-16T06:57:48.059" v="4556" actId="478"/>
          <ac:cxnSpMkLst>
            <pc:docMk/>
            <pc:sldMk cId="687323073" sldId="381"/>
            <ac:cxnSpMk id="19" creationId="{1847D309-0188-8276-7345-542807210397}"/>
          </ac:cxnSpMkLst>
        </pc:cxnChg>
        <pc:cxnChg chg="add del mod">
          <ac:chgData name="Matthieu De Mari" userId="dfb708c9-d8dc-439f-9a3b-c772bf4a311c" providerId="ADAL" clId="{A7A059E7-93C7-4781-9870-5EC88FF7F596}" dt="2023-03-18T06:54:03.580" v="8432" actId="478"/>
          <ac:cxnSpMkLst>
            <pc:docMk/>
            <pc:sldMk cId="687323073" sldId="381"/>
            <ac:cxnSpMk id="33" creationId="{D37C357D-D070-8014-3AB1-9CC1F67DC008}"/>
          </ac:cxnSpMkLst>
        </pc:cxnChg>
        <pc:cxnChg chg="add del mod">
          <ac:chgData name="Matthieu De Mari" userId="dfb708c9-d8dc-439f-9a3b-c772bf4a311c" providerId="ADAL" clId="{A7A059E7-93C7-4781-9870-5EC88FF7F596}" dt="2023-03-18T06:54:03.580" v="8432" actId="478"/>
          <ac:cxnSpMkLst>
            <pc:docMk/>
            <pc:sldMk cId="687323073" sldId="381"/>
            <ac:cxnSpMk id="36" creationId="{9B41A981-07C9-8DE6-9CCD-994669144ED9}"/>
          </ac:cxnSpMkLst>
        </pc:cxnChg>
        <pc:cxnChg chg="add del mod">
          <ac:chgData name="Matthieu De Mari" userId="dfb708c9-d8dc-439f-9a3b-c772bf4a311c" providerId="ADAL" clId="{A7A059E7-93C7-4781-9870-5EC88FF7F596}" dt="2023-03-18T06:54:03.580" v="8432" actId="478"/>
          <ac:cxnSpMkLst>
            <pc:docMk/>
            <pc:sldMk cId="687323073" sldId="381"/>
            <ac:cxnSpMk id="43" creationId="{4F985138-10BC-2394-139D-12F0D9FAAD21}"/>
          </ac:cxnSpMkLst>
        </pc:cxnChg>
        <pc:cxnChg chg="add del mod">
          <ac:chgData name="Matthieu De Mari" userId="dfb708c9-d8dc-439f-9a3b-c772bf4a311c" providerId="ADAL" clId="{A7A059E7-93C7-4781-9870-5EC88FF7F596}" dt="2023-03-18T06:54:03.580" v="8432" actId="478"/>
          <ac:cxnSpMkLst>
            <pc:docMk/>
            <pc:sldMk cId="687323073" sldId="381"/>
            <ac:cxnSpMk id="52" creationId="{78FF6152-6502-5E96-B21F-E1A182B95337}"/>
          </ac:cxnSpMkLst>
        </pc:cxnChg>
      </pc:sldChg>
      <pc:sldChg chg="addSp delSp modSp new mod ord modClrScheme chgLayout">
        <pc:chgData name="Matthieu De Mari" userId="dfb708c9-d8dc-439f-9a3b-c772bf4a311c" providerId="ADAL" clId="{A7A059E7-93C7-4781-9870-5EC88FF7F596}" dt="2023-03-18T06:51:11.498" v="8303" actId="14100"/>
        <pc:sldMkLst>
          <pc:docMk/>
          <pc:sldMk cId="1749567037" sldId="382"/>
        </pc:sldMkLst>
        <pc:spChg chg="mod ord">
          <ac:chgData name="Matthieu De Mari" userId="dfb708c9-d8dc-439f-9a3b-c772bf4a311c" providerId="ADAL" clId="{A7A059E7-93C7-4781-9870-5EC88FF7F596}" dt="2023-03-16T06:54:26.009" v="4372"/>
          <ac:spMkLst>
            <pc:docMk/>
            <pc:sldMk cId="1749567037" sldId="382"/>
            <ac:spMk id="2" creationId="{122CB46C-6771-3E2C-EE0D-980BCF72927D}"/>
          </ac:spMkLst>
        </pc:spChg>
        <pc:spChg chg="mod ord">
          <ac:chgData name="Matthieu De Mari" userId="dfb708c9-d8dc-439f-9a3b-c772bf4a311c" providerId="ADAL" clId="{A7A059E7-93C7-4781-9870-5EC88FF7F596}" dt="2023-03-18T06:51:11.498" v="8303" actId="14100"/>
          <ac:spMkLst>
            <pc:docMk/>
            <pc:sldMk cId="1749567037" sldId="382"/>
            <ac:spMk id="3" creationId="{21E91F88-75AD-45CA-A480-858091A84D90}"/>
          </ac:spMkLst>
        </pc:spChg>
        <pc:spChg chg="add del mod ord">
          <ac:chgData name="Matthieu De Mari" userId="dfb708c9-d8dc-439f-9a3b-c772bf4a311c" providerId="ADAL" clId="{A7A059E7-93C7-4781-9870-5EC88FF7F596}" dt="2023-03-16T06:41:58.689" v="3867" actId="478"/>
          <ac:spMkLst>
            <pc:docMk/>
            <pc:sldMk cId="1749567037" sldId="382"/>
            <ac:spMk id="4" creationId="{1BA606CE-4E7D-AEE4-E2F7-426D03986D73}"/>
          </ac:spMkLst>
        </pc:spChg>
        <pc:spChg chg="add del mod">
          <ac:chgData name="Matthieu De Mari" userId="dfb708c9-d8dc-439f-9a3b-c772bf4a311c" providerId="ADAL" clId="{A7A059E7-93C7-4781-9870-5EC88FF7F596}" dt="2023-03-18T06:48:07.453" v="8206" actId="478"/>
          <ac:spMkLst>
            <pc:docMk/>
            <pc:sldMk cId="1749567037" sldId="382"/>
            <ac:spMk id="4" creationId="{1BFE0197-916E-A955-18ED-632D9ECB392A}"/>
          </ac:spMkLst>
        </pc:spChg>
        <pc:spChg chg="add del mod">
          <ac:chgData name="Matthieu De Mari" userId="dfb708c9-d8dc-439f-9a3b-c772bf4a311c" providerId="ADAL" clId="{A7A059E7-93C7-4781-9870-5EC88FF7F596}" dt="2023-03-18T06:48:10.441" v="8207" actId="478"/>
          <ac:spMkLst>
            <pc:docMk/>
            <pc:sldMk cId="1749567037" sldId="382"/>
            <ac:spMk id="6" creationId="{AB30AD60-6C6B-413F-DBF7-71AC7BFB0EDF}"/>
          </ac:spMkLst>
        </pc:spChg>
        <pc:spChg chg="add del mod">
          <ac:chgData name="Matthieu De Mari" userId="dfb708c9-d8dc-439f-9a3b-c772bf4a311c" providerId="ADAL" clId="{A7A059E7-93C7-4781-9870-5EC88FF7F596}" dt="2023-03-18T06:48:10.441" v="8207" actId="478"/>
          <ac:spMkLst>
            <pc:docMk/>
            <pc:sldMk cId="1749567037" sldId="382"/>
            <ac:spMk id="7" creationId="{0E74FE46-1EA5-68F4-35E6-3B7DC15B0261}"/>
          </ac:spMkLst>
        </pc:spChg>
        <pc:spChg chg="add del mod">
          <ac:chgData name="Matthieu De Mari" userId="dfb708c9-d8dc-439f-9a3b-c772bf4a311c" providerId="ADAL" clId="{A7A059E7-93C7-4781-9870-5EC88FF7F596}" dt="2023-03-18T06:48:10.441" v="8207" actId="478"/>
          <ac:spMkLst>
            <pc:docMk/>
            <pc:sldMk cId="1749567037" sldId="382"/>
            <ac:spMk id="10" creationId="{C641B1D6-BF0F-0380-85B2-BAF69823FCF7}"/>
          </ac:spMkLst>
        </pc:spChg>
        <pc:spChg chg="add del mod">
          <ac:chgData name="Matthieu De Mari" userId="dfb708c9-d8dc-439f-9a3b-c772bf4a311c" providerId="ADAL" clId="{A7A059E7-93C7-4781-9870-5EC88FF7F596}" dt="2023-03-18T06:48:10.441" v="8207" actId="478"/>
          <ac:spMkLst>
            <pc:docMk/>
            <pc:sldMk cId="1749567037" sldId="382"/>
            <ac:spMk id="11" creationId="{E3EAF248-CA6B-AD35-A3A0-9B652C54C7AF}"/>
          </ac:spMkLst>
        </pc:spChg>
        <pc:spChg chg="add del mod">
          <ac:chgData name="Matthieu De Mari" userId="dfb708c9-d8dc-439f-9a3b-c772bf4a311c" providerId="ADAL" clId="{A7A059E7-93C7-4781-9870-5EC88FF7F596}" dt="2023-03-18T06:48:10.441" v="8207" actId="478"/>
          <ac:spMkLst>
            <pc:docMk/>
            <pc:sldMk cId="1749567037" sldId="382"/>
            <ac:spMk id="12" creationId="{4310A156-66CA-2CE7-09EF-6E61462E6CF7}"/>
          </ac:spMkLst>
        </pc:spChg>
        <pc:spChg chg="add del mod">
          <ac:chgData name="Matthieu De Mari" userId="dfb708c9-d8dc-439f-9a3b-c772bf4a311c" providerId="ADAL" clId="{A7A059E7-93C7-4781-9870-5EC88FF7F596}" dt="2023-03-16T06:46:48.670" v="4117" actId="478"/>
          <ac:spMkLst>
            <pc:docMk/>
            <pc:sldMk cId="1749567037" sldId="382"/>
            <ac:spMk id="13" creationId="{4E63AABF-3801-1127-D5E7-F0561F71B59B}"/>
          </ac:spMkLst>
        </pc:spChg>
        <pc:spChg chg="add del mod">
          <ac:chgData name="Matthieu De Mari" userId="dfb708c9-d8dc-439f-9a3b-c772bf4a311c" providerId="ADAL" clId="{A7A059E7-93C7-4781-9870-5EC88FF7F596}" dt="2023-03-18T06:48:12.291" v="8209" actId="478"/>
          <ac:spMkLst>
            <pc:docMk/>
            <pc:sldMk cId="1749567037" sldId="382"/>
            <ac:spMk id="14" creationId="{A60EA876-02CB-1A54-FE99-324C7CED23D7}"/>
          </ac:spMkLst>
        </pc:spChg>
        <pc:spChg chg="add del mod">
          <ac:chgData name="Matthieu De Mari" userId="dfb708c9-d8dc-439f-9a3b-c772bf4a311c" providerId="ADAL" clId="{A7A059E7-93C7-4781-9870-5EC88FF7F596}" dt="2023-03-18T06:48:10.441" v="8207" actId="478"/>
          <ac:spMkLst>
            <pc:docMk/>
            <pc:sldMk cId="1749567037" sldId="382"/>
            <ac:spMk id="16" creationId="{2D95FC1E-D8C7-4B00-7E8A-56E298BE70D9}"/>
          </ac:spMkLst>
        </pc:spChg>
        <pc:spChg chg="add del mod">
          <ac:chgData name="Matthieu De Mari" userId="dfb708c9-d8dc-439f-9a3b-c772bf4a311c" providerId="ADAL" clId="{A7A059E7-93C7-4781-9870-5EC88FF7F596}" dt="2023-03-18T06:48:10.441" v="8207" actId="478"/>
          <ac:spMkLst>
            <pc:docMk/>
            <pc:sldMk cId="1749567037" sldId="382"/>
            <ac:spMk id="17" creationId="{08442EF1-0D48-E018-F7FE-081A4F81F1E7}"/>
          </ac:spMkLst>
        </pc:spChg>
        <pc:spChg chg="add del mod">
          <ac:chgData name="Matthieu De Mari" userId="dfb708c9-d8dc-439f-9a3b-c772bf4a311c" providerId="ADAL" clId="{A7A059E7-93C7-4781-9870-5EC88FF7F596}" dt="2023-03-18T06:48:10.441" v="8207" actId="478"/>
          <ac:spMkLst>
            <pc:docMk/>
            <pc:sldMk cId="1749567037" sldId="382"/>
            <ac:spMk id="20" creationId="{CD34F0CD-6956-D106-5E75-F914628054E1}"/>
          </ac:spMkLst>
        </pc:spChg>
        <pc:spChg chg="add del mod">
          <ac:chgData name="Matthieu De Mari" userId="dfb708c9-d8dc-439f-9a3b-c772bf4a311c" providerId="ADAL" clId="{A7A059E7-93C7-4781-9870-5EC88FF7F596}" dt="2023-03-18T06:48:10.441" v="8207" actId="478"/>
          <ac:spMkLst>
            <pc:docMk/>
            <pc:sldMk cId="1749567037" sldId="382"/>
            <ac:spMk id="21" creationId="{083F03B3-653A-348D-DD80-A05F409E14CE}"/>
          </ac:spMkLst>
        </pc:spChg>
        <pc:spChg chg="add del mod">
          <ac:chgData name="Matthieu De Mari" userId="dfb708c9-d8dc-439f-9a3b-c772bf4a311c" providerId="ADAL" clId="{A7A059E7-93C7-4781-9870-5EC88FF7F596}" dt="2023-03-18T06:48:10.441" v="8207" actId="478"/>
          <ac:spMkLst>
            <pc:docMk/>
            <pc:sldMk cId="1749567037" sldId="382"/>
            <ac:spMk id="22" creationId="{04DCE938-1199-5057-2E69-C882E9716D61}"/>
          </ac:spMkLst>
        </pc:spChg>
        <pc:spChg chg="add mod">
          <ac:chgData name="Matthieu De Mari" userId="dfb708c9-d8dc-439f-9a3b-c772bf4a311c" providerId="ADAL" clId="{A7A059E7-93C7-4781-9870-5EC88FF7F596}" dt="2023-03-18T06:49:11.330" v="8257" actId="1036"/>
          <ac:spMkLst>
            <pc:docMk/>
            <pc:sldMk cId="1749567037" sldId="382"/>
            <ac:spMk id="23" creationId="{6A314DDC-777E-7666-253B-0A69B0D80B4A}"/>
          </ac:spMkLst>
        </pc:spChg>
        <pc:spChg chg="add del mod">
          <ac:chgData name="Matthieu De Mari" userId="dfb708c9-d8dc-439f-9a3b-c772bf4a311c" providerId="ADAL" clId="{A7A059E7-93C7-4781-9870-5EC88FF7F596}" dt="2023-03-16T06:46:44.484" v="4114" actId="478"/>
          <ac:spMkLst>
            <pc:docMk/>
            <pc:sldMk cId="1749567037" sldId="382"/>
            <ac:spMk id="23" creationId="{ADF1FBA6-BD11-BD69-E95D-55A56777D4E3}"/>
          </ac:spMkLst>
        </pc:spChg>
        <pc:spChg chg="add del mod">
          <ac:chgData name="Matthieu De Mari" userId="dfb708c9-d8dc-439f-9a3b-c772bf4a311c" providerId="ADAL" clId="{A7A059E7-93C7-4781-9870-5EC88FF7F596}" dt="2023-03-18T06:48:13.842" v="8210" actId="478"/>
          <ac:spMkLst>
            <pc:docMk/>
            <pc:sldMk cId="1749567037" sldId="382"/>
            <ac:spMk id="24" creationId="{0EE40970-E671-B987-7E16-8966C1B29EF2}"/>
          </ac:spMkLst>
        </pc:spChg>
        <pc:spChg chg="add mod">
          <ac:chgData name="Matthieu De Mari" userId="dfb708c9-d8dc-439f-9a3b-c772bf4a311c" providerId="ADAL" clId="{A7A059E7-93C7-4781-9870-5EC88FF7F596}" dt="2023-03-18T06:49:11.330" v="8257" actId="1036"/>
          <ac:spMkLst>
            <pc:docMk/>
            <pc:sldMk cId="1749567037" sldId="382"/>
            <ac:spMk id="25" creationId="{C9B57EB7-C88F-787D-185D-E8D8DF2704E0}"/>
          </ac:spMkLst>
        </pc:spChg>
        <pc:spChg chg="add mod">
          <ac:chgData name="Matthieu De Mari" userId="dfb708c9-d8dc-439f-9a3b-c772bf4a311c" providerId="ADAL" clId="{A7A059E7-93C7-4781-9870-5EC88FF7F596}" dt="2023-03-18T06:49:11.330" v="8257" actId="1036"/>
          <ac:spMkLst>
            <pc:docMk/>
            <pc:sldMk cId="1749567037" sldId="382"/>
            <ac:spMk id="27" creationId="{CFC4DCE4-3D14-B6C5-487F-BA0D3A0D489F}"/>
          </ac:spMkLst>
        </pc:spChg>
        <pc:spChg chg="add mod">
          <ac:chgData name="Matthieu De Mari" userId="dfb708c9-d8dc-439f-9a3b-c772bf4a311c" providerId="ADAL" clId="{A7A059E7-93C7-4781-9870-5EC88FF7F596}" dt="2023-03-18T06:49:11.330" v="8257" actId="1036"/>
          <ac:spMkLst>
            <pc:docMk/>
            <pc:sldMk cId="1749567037" sldId="382"/>
            <ac:spMk id="28" creationId="{08A1C98B-29F8-763F-9700-65613790983E}"/>
          </ac:spMkLst>
        </pc:spChg>
        <pc:spChg chg="add mod">
          <ac:chgData name="Matthieu De Mari" userId="dfb708c9-d8dc-439f-9a3b-c772bf4a311c" providerId="ADAL" clId="{A7A059E7-93C7-4781-9870-5EC88FF7F596}" dt="2023-03-18T06:49:11.330" v="8257" actId="1036"/>
          <ac:spMkLst>
            <pc:docMk/>
            <pc:sldMk cId="1749567037" sldId="382"/>
            <ac:spMk id="29" creationId="{FDCADE47-5C20-EF8F-4823-FFAE2E723D1E}"/>
          </ac:spMkLst>
        </pc:spChg>
        <pc:spChg chg="add mod">
          <ac:chgData name="Matthieu De Mari" userId="dfb708c9-d8dc-439f-9a3b-c772bf4a311c" providerId="ADAL" clId="{A7A059E7-93C7-4781-9870-5EC88FF7F596}" dt="2023-03-18T06:49:11.330" v="8257" actId="1036"/>
          <ac:spMkLst>
            <pc:docMk/>
            <pc:sldMk cId="1749567037" sldId="382"/>
            <ac:spMk id="30" creationId="{7FCB86AE-9AC7-7426-52B7-A9CD456AE5D3}"/>
          </ac:spMkLst>
        </pc:spChg>
        <pc:spChg chg="add mod">
          <ac:chgData name="Matthieu De Mari" userId="dfb708c9-d8dc-439f-9a3b-c772bf4a311c" providerId="ADAL" clId="{A7A059E7-93C7-4781-9870-5EC88FF7F596}" dt="2023-03-18T06:49:11.330" v="8257" actId="1036"/>
          <ac:spMkLst>
            <pc:docMk/>
            <pc:sldMk cId="1749567037" sldId="382"/>
            <ac:spMk id="31" creationId="{5171FFE5-8EBB-426B-33E7-497DC47FA675}"/>
          </ac:spMkLst>
        </pc:spChg>
        <pc:spChg chg="add mod">
          <ac:chgData name="Matthieu De Mari" userId="dfb708c9-d8dc-439f-9a3b-c772bf4a311c" providerId="ADAL" clId="{A7A059E7-93C7-4781-9870-5EC88FF7F596}" dt="2023-03-18T06:49:05.207" v="8245" actId="1035"/>
          <ac:spMkLst>
            <pc:docMk/>
            <pc:sldMk cId="1749567037" sldId="382"/>
            <ac:spMk id="33" creationId="{DD9BBB9A-ED0B-3FF2-D44B-3A6DCEA12056}"/>
          </ac:spMkLst>
        </pc:spChg>
        <pc:spChg chg="add mod">
          <ac:chgData name="Matthieu De Mari" userId="dfb708c9-d8dc-439f-9a3b-c772bf4a311c" providerId="ADAL" clId="{A7A059E7-93C7-4781-9870-5EC88FF7F596}" dt="2023-03-18T06:49:05.207" v="8245" actId="1035"/>
          <ac:spMkLst>
            <pc:docMk/>
            <pc:sldMk cId="1749567037" sldId="382"/>
            <ac:spMk id="34" creationId="{07F6D3EB-039B-73D2-2F1E-C05E664B6618}"/>
          </ac:spMkLst>
        </pc:spChg>
        <pc:spChg chg="add mod">
          <ac:chgData name="Matthieu De Mari" userId="dfb708c9-d8dc-439f-9a3b-c772bf4a311c" providerId="ADAL" clId="{A7A059E7-93C7-4781-9870-5EC88FF7F596}" dt="2023-03-18T06:49:05.207" v="8245" actId="1035"/>
          <ac:spMkLst>
            <pc:docMk/>
            <pc:sldMk cId="1749567037" sldId="382"/>
            <ac:spMk id="36" creationId="{4EA41A61-E68F-5929-389A-D381AA550758}"/>
          </ac:spMkLst>
        </pc:spChg>
        <pc:spChg chg="add mod">
          <ac:chgData name="Matthieu De Mari" userId="dfb708c9-d8dc-439f-9a3b-c772bf4a311c" providerId="ADAL" clId="{A7A059E7-93C7-4781-9870-5EC88FF7F596}" dt="2023-03-18T06:49:05.207" v="8245" actId="1035"/>
          <ac:spMkLst>
            <pc:docMk/>
            <pc:sldMk cId="1749567037" sldId="382"/>
            <ac:spMk id="37" creationId="{45607CE1-D2EC-4308-5870-5BEFA74B0654}"/>
          </ac:spMkLst>
        </pc:spChg>
        <pc:spChg chg="add mod">
          <ac:chgData name="Matthieu De Mari" userId="dfb708c9-d8dc-439f-9a3b-c772bf4a311c" providerId="ADAL" clId="{A7A059E7-93C7-4781-9870-5EC88FF7F596}" dt="2023-03-18T06:49:05.207" v="8245" actId="1035"/>
          <ac:spMkLst>
            <pc:docMk/>
            <pc:sldMk cId="1749567037" sldId="382"/>
            <ac:spMk id="38" creationId="{D055026D-BBD3-1CB1-250A-FD45721AFCCE}"/>
          </ac:spMkLst>
        </pc:spChg>
        <pc:spChg chg="add mod">
          <ac:chgData name="Matthieu De Mari" userId="dfb708c9-d8dc-439f-9a3b-c772bf4a311c" providerId="ADAL" clId="{A7A059E7-93C7-4781-9870-5EC88FF7F596}" dt="2023-03-18T06:49:05.207" v="8245" actId="1035"/>
          <ac:spMkLst>
            <pc:docMk/>
            <pc:sldMk cId="1749567037" sldId="382"/>
            <ac:spMk id="39" creationId="{071B3164-06EC-E24A-09BB-DB3CE6BDC9E8}"/>
          </ac:spMkLst>
        </pc:spChg>
        <pc:spChg chg="add mod">
          <ac:chgData name="Matthieu De Mari" userId="dfb708c9-d8dc-439f-9a3b-c772bf4a311c" providerId="ADAL" clId="{A7A059E7-93C7-4781-9870-5EC88FF7F596}" dt="2023-03-18T06:49:05.207" v="8245" actId="1035"/>
          <ac:spMkLst>
            <pc:docMk/>
            <pc:sldMk cId="1749567037" sldId="382"/>
            <ac:spMk id="40" creationId="{6C183236-1210-C429-E404-120AD1E0C64A}"/>
          </ac:spMkLst>
        </pc:spChg>
        <pc:spChg chg="add mod">
          <ac:chgData name="Matthieu De Mari" userId="dfb708c9-d8dc-439f-9a3b-c772bf4a311c" providerId="ADAL" clId="{A7A059E7-93C7-4781-9870-5EC88FF7F596}" dt="2023-03-18T06:49:11.330" v="8257" actId="1036"/>
          <ac:spMkLst>
            <pc:docMk/>
            <pc:sldMk cId="1749567037" sldId="382"/>
            <ac:spMk id="41" creationId="{F7958E70-EEA2-8E69-8BA3-F2CE6BDB68DF}"/>
          </ac:spMkLst>
        </pc:spChg>
        <pc:spChg chg="add mod">
          <ac:chgData name="Matthieu De Mari" userId="dfb708c9-d8dc-439f-9a3b-c772bf4a311c" providerId="ADAL" clId="{A7A059E7-93C7-4781-9870-5EC88FF7F596}" dt="2023-03-18T06:49:05.207" v="8245" actId="1035"/>
          <ac:spMkLst>
            <pc:docMk/>
            <pc:sldMk cId="1749567037" sldId="382"/>
            <ac:spMk id="42" creationId="{4F3D745C-69F4-CF3C-90B4-9355B5DB5E4C}"/>
          </ac:spMkLst>
        </pc:spChg>
        <pc:cxnChg chg="add del mod">
          <ac:chgData name="Matthieu De Mari" userId="dfb708c9-d8dc-439f-9a3b-c772bf4a311c" providerId="ADAL" clId="{A7A059E7-93C7-4781-9870-5EC88FF7F596}" dt="2023-03-18T06:48:10.441" v="8207" actId="478"/>
          <ac:cxnSpMkLst>
            <pc:docMk/>
            <pc:sldMk cId="1749567037" sldId="382"/>
            <ac:cxnSpMk id="5" creationId="{CA6D98FB-529B-C857-1F0B-F529DBE52A67}"/>
          </ac:cxnSpMkLst>
        </pc:cxnChg>
        <pc:cxnChg chg="add del mod">
          <ac:chgData name="Matthieu De Mari" userId="dfb708c9-d8dc-439f-9a3b-c772bf4a311c" providerId="ADAL" clId="{A7A059E7-93C7-4781-9870-5EC88FF7F596}" dt="2023-03-18T06:48:10.441" v="8207" actId="478"/>
          <ac:cxnSpMkLst>
            <pc:docMk/>
            <pc:sldMk cId="1749567037" sldId="382"/>
            <ac:cxnSpMk id="8" creationId="{94E02312-615F-ABCD-0A21-8BDC93CC8DEA}"/>
          </ac:cxnSpMkLst>
        </pc:cxnChg>
        <pc:cxnChg chg="add del mod">
          <ac:chgData name="Matthieu De Mari" userId="dfb708c9-d8dc-439f-9a3b-c772bf4a311c" providerId="ADAL" clId="{A7A059E7-93C7-4781-9870-5EC88FF7F596}" dt="2023-03-18T06:48:10.441" v="8207" actId="478"/>
          <ac:cxnSpMkLst>
            <pc:docMk/>
            <pc:sldMk cId="1749567037" sldId="382"/>
            <ac:cxnSpMk id="9" creationId="{E17F2299-F357-CE78-A411-5EC4DB571F5B}"/>
          </ac:cxnSpMkLst>
        </pc:cxnChg>
        <pc:cxnChg chg="add mod">
          <ac:chgData name="Matthieu De Mari" userId="dfb708c9-d8dc-439f-9a3b-c772bf4a311c" providerId="ADAL" clId="{A7A059E7-93C7-4781-9870-5EC88FF7F596}" dt="2023-03-18T06:49:11.330" v="8257" actId="1036"/>
          <ac:cxnSpMkLst>
            <pc:docMk/>
            <pc:sldMk cId="1749567037" sldId="382"/>
            <ac:cxnSpMk id="13" creationId="{5157B2BC-5667-A61C-9963-3A46FECF5CCB}"/>
          </ac:cxnSpMkLst>
        </pc:cxnChg>
        <pc:cxnChg chg="add del mod">
          <ac:chgData name="Matthieu De Mari" userId="dfb708c9-d8dc-439f-9a3b-c772bf4a311c" providerId="ADAL" clId="{A7A059E7-93C7-4781-9870-5EC88FF7F596}" dt="2023-03-18T06:48:10.441" v="8207" actId="478"/>
          <ac:cxnSpMkLst>
            <pc:docMk/>
            <pc:sldMk cId="1749567037" sldId="382"/>
            <ac:cxnSpMk id="15" creationId="{E588ECD2-9973-B1B1-C192-BF47A2BC7B5F}"/>
          </ac:cxnSpMkLst>
        </pc:cxnChg>
        <pc:cxnChg chg="add del mod">
          <ac:chgData name="Matthieu De Mari" userId="dfb708c9-d8dc-439f-9a3b-c772bf4a311c" providerId="ADAL" clId="{A7A059E7-93C7-4781-9870-5EC88FF7F596}" dt="2023-03-18T06:48:10.441" v="8207" actId="478"/>
          <ac:cxnSpMkLst>
            <pc:docMk/>
            <pc:sldMk cId="1749567037" sldId="382"/>
            <ac:cxnSpMk id="18" creationId="{48595285-9EDE-D97F-E31A-8C374CED3500}"/>
          </ac:cxnSpMkLst>
        </pc:cxnChg>
        <pc:cxnChg chg="add del mod">
          <ac:chgData name="Matthieu De Mari" userId="dfb708c9-d8dc-439f-9a3b-c772bf4a311c" providerId="ADAL" clId="{A7A059E7-93C7-4781-9870-5EC88FF7F596}" dt="2023-03-18T06:47:55.255" v="8199" actId="478"/>
          <ac:cxnSpMkLst>
            <pc:docMk/>
            <pc:sldMk cId="1749567037" sldId="382"/>
            <ac:cxnSpMk id="19" creationId="{8BADA381-9865-89AE-ECFC-F4A7622A80E5}"/>
          </ac:cxnSpMkLst>
        </pc:cxnChg>
        <pc:cxnChg chg="add mod">
          <ac:chgData name="Matthieu De Mari" userId="dfb708c9-d8dc-439f-9a3b-c772bf4a311c" providerId="ADAL" clId="{A7A059E7-93C7-4781-9870-5EC88FF7F596}" dt="2023-03-18T06:49:11.330" v="8257" actId="1036"/>
          <ac:cxnSpMkLst>
            <pc:docMk/>
            <pc:sldMk cId="1749567037" sldId="382"/>
            <ac:cxnSpMk id="26" creationId="{E914206F-B34D-2B84-F1D1-7163735EAB43}"/>
          </ac:cxnSpMkLst>
        </pc:cxnChg>
        <pc:cxnChg chg="add mod">
          <ac:chgData name="Matthieu De Mari" userId="dfb708c9-d8dc-439f-9a3b-c772bf4a311c" providerId="ADAL" clId="{A7A059E7-93C7-4781-9870-5EC88FF7F596}" dt="2023-03-18T06:49:05.207" v="8245" actId="1035"/>
          <ac:cxnSpMkLst>
            <pc:docMk/>
            <pc:sldMk cId="1749567037" sldId="382"/>
            <ac:cxnSpMk id="32" creationId="{BB782007-A538-FA02-6A60-ED15E1745324}"/>
          </ac:cxnSpMkLst>
        </pc:cxnChg>
        <pc:cxnChg chg="add mod">
          <ac:chgData name="Matthieu De Mari" userId="dfb708c9-d8dc-439f-9a3b-c772bf4a311c" providerId="ADAL" clId="{A7A059E7-93C7-4781-9870-5EC88FF7F596}" dt="2023-03-18T06:49:05.207" v="8245" actId="1035"/>
          <ac:cxnSpMkLst>
            <pc:docMk/>
            <pc:sldMk cId="1749567037" sldId="382"/>
            <ac:cxnSpMk id="35" creationId="{05E1DD1B-4B26-9C11-6E2F-D86A1D7BD6D2}"/>
          </ac:cxnSpMkLst>
        </pc:cxnChg>
      </pc:sldChg>
      <pc:sldChg chg="addSp delSp modSp new mod modClrScheme chgLayout">
        <pc:chgData name="Matthieu De Mari" userId="dfb708c9-d8dc-439f-9a3b-c772bf4a311c" providerId="ADAL" clId="{A7A059E7-93C7-4781-9870-5EC88FF7F596}" dt="2023-03-18T07:19:09.715" v="9881" actId="20577"/>
        <pc:sldMkLst>
          <pc:docMk/>
          <pc:sldMk cId="3718139832" sldId="383"/>
        </pc:sldMkLst>
        <pc:spChg chg="del mod ord">
          <ac:chgData name="Matthieu De Mari" userId="dfb708c9-d8dc-439f-9a3b-c772bf4a311c" providerId="ADAL" clId="{A7A059E7-93C7-4781-9870-5EC88FF7F596}" dt="2023-03-16T07:20:15.089" v="5609" actId="700"/>
          <ac:spMkLst>
            <pc:docMk/>
            <pc:sldMk cId="3718139832" sldId="383"/>
            <ac:spMk id="2" creationId="{B3151D20-AE46-B8EA-F9D1-CD219888B414}"/>
          </ac:spMkLst>
        </pc:spChg>
        <pc:spChg chg="del mod ord">
          <ac:chgData name="Matthieu De Mari" userId="dfb708c9-d8dc-439f-9a3b-c772bf4a311c" providerId="ADAL" clId="{A7A059E7-93C7-4781-9870-5EC88FF7F596}" dt="2023-03-16T07:20:15.089" v="5609" actId="700"/>
          <ac:spMkLst>
            <pc:docMk/>
            <pc:sldMk cId="3718139832" sldId="383"/>
            <ac:spMk id="3" creationId="{FAA5B313-94F7-B71D-BF0C-364E483FF945}"/>
          </ac:spMkLst>
        </pc:spChg>
        <pc:spChg chg="add mod ord">
          <ac:chgData name="Matthieu De Mari" userId="dfb708c9-d8dc-439f-9a3b-c772bf4a311c" providerId="ADAL" clId="{A7A059E7-93C7-4781-9870-5EC88FF7F596}" dt="2023-03-18T07:10:06.562" v="9417" actId="700"/>
          <ac:spMkLst>
            <pc:docMk/>
            <pc:sldMk cId="3718139832" sldId="383"/>
            <ac:spMk id="4" creationId="{0FC14325-60C2-05EC-B1A1-4AF98D8BBF01}"/>
          </ac:spMkLst>
        </pc:spChg>
        <pc:spChg chg="add mod ord">
          <ac:chgData name="Matthieu De Mari" userId="dfb708c9-d8dc-439f-9a3b-c772bf4a311c" providerId="ADAL" clId="{A7A059E7-93C7-4781-9870-5EC88FF7F596}" dt="2023-03-18T07:19:09.715" v="9881" actId="20577"/>
          <ac:spMkLst>
            <pc:docMk/>
            <pc:sldMk cId="3718139832" sldId="383"/>
            <ac:spMk id="5" creationId="{4F0C9377-31A4-50F3-144A-62B9B92A0435}"/>
          </ac:spMkLst>
        </pc:spChg>
        <pc:spChg chg="add del mod ord">
          <ac:chgData name="Matthieu De Mari" userId="dfb708c9-d8dc-439f-9a3b-c772bf4a311c" providerId="ADAL" clId="{A7A059E7-93C7-4781-9870-5EC88FF7F596}" dt="2023-03-16T07:24:36.658" v="6003" actId="478"/>
          <ac:spMkLst>
            <pc:docMk/>
            <pc:sldMk cId="3718139832" sldId="383"/>
            <ac:spMk id="6" creationId="{3C7E03F7-7880-DA59-85C0-C13D7070B329}"/>
          </ac:spMkLst>
        </pc:spChg>
      </pc:sldChg>
      <pc:sldChg chg="addSp modSp new mod ord modClrScheme chgLayout">
        <pc:chgData name="Matthieu De Mari" userId="dfb708c9-d8dc-439f-9a3b-c772bf4a311c" providerId="ADAL" clId="{A7A059E7-93C7-4781-9870-5EC88FF7F596}" dt="2023-03-22T05:37:33.748" v="11960"/>
        <pc:sldMkLst>
          <pc:docMk/>
          <pc:sldMk cId="3649959589" sldId="384"/>
        </pc:sldMkLst>
        <pc:spChg chg="mod ord">
          <ac:chgData name="Matthieu De Mari" userId="dfb708c9-d8dc-439f-9a3b-c772bf4a311c" providerId="ADAL" clId="{A7A059E7-93C7-4781-9870-5EC88FF7F596}" dt="2023-03-18T07:19:22.823" v="9884" actId="700"/>
          <ac:spMkLst>
            <pc:docMk/>
            <pc:sldMk cId="3649959589" sldId="384"/>
            <ac:spMk id="2" creationId="{2265D66C-8D16-43A8-75E9-89C93BE4152E}"/>
          </ac:spMkLst>
        </pc:spChg>
        <pc:spChg chg="mod ord">
          <ac:chgData name="Matthieu De Mari" userId="dfb708c9-d8dc-439f-9a3b-c772bf4a311c" providerId="ADAL" clId="{A7A059E7-93C7-4781-9870-5EC88FF7F596}" dt="2023-03-20T06:42:57.423" v="11700" actId="27636"/>
          <ac:spMkLst>
            <pc:docMk/>
            <pc:sldMk cId="3649959589" sldId="384"/>
            <ac:spMk id="3" creationId="{8B3BC14C-0996-B83A-6D33-F6236C44E383}"/>
          </ac:spMkLst>
        </pc:spChg>
        <pc:spChg chg="add mod ord">
          <ac:chgData name="Matthieu De Mari" userId="dfb708c9-d8dc-439f-9a3b-c772bf4a311c" providerId="ADAL" clId="{A7A059E7-93C7-4781-9870-5EC88FF7F596}" dt="2023-03-20T06:43:41.613" v="11735" actId="113"/>
          <ac:spMkLst>
            <pc:docMk/>
            <pc:sldMk cId="3649959589" sldId="384"/>
            <ac:spMk id="4" creationId="{63D68D39-7AFE-2F35-C2AB-129228AB67BC}"/>
          </ac:spMkLst>
        </pc:spChg>
      </pc:sldChg>
      <pc:sldChg chg="modSp new mod">
        <pc:chgData name="Matthieu De Mari" userId="dfb708c9-d8dc-439f-9a3b-c772bf4a311c" providerId="ADAL" clId="{A7A059E7-93C7-4781-9870-5EC88FF7F596}" dt="2023-03-18T08:30:21.250" v="11446" actId="20577"/>
        <pc:sldMkLst>
          <pc:docMk/>
          <pc:sldMk cId="3174082147" sldId="385"/>
        </pc:sldMkLst>
        <pc:spChg chg="mod">
          <ac:chgData name="Matthieu De Mari" userId="dfb708c9-d8dc-439f-9a3b-c772bf4a311c" providerId="ADAL" clId="{A7A059E7-93C7-4781-9870-5EC88FF7F596}" dt="2023-03-18T08:28:33.495" v="11339" actId="20577"/>
          <ac:spMkLst>
            <pc:docMk/>
            <pc:sldMk cId="3174082147" sldId="385"/>
            <ac:spMk id="2" creationId="{0C1EE06F-0A7A-596E-78BE-130B9399252C}"/>
          </ac:spMkLst>
        </pc:spChg>
        <pc:spChg chg="mod">
          <ac:chgData name="Matthieu De Mari" userId="dfb708c9-d8dc-439f-9a3b-c772bf4a311c" providerId="ADAL" clId="{A7A059E7-93C7-4781-9870-5EC88FF7F596}" dt="2023-03-18T08:30:21.250" v="11446" actId="20577"/>
          <ac:spMkLst>
            <pc:docMk/>
            <pc:sldMk cId="3174082147" sldId="385"/>
            <ac:spMk id="3" creationId="{B653FE18-D081-79E9-0ADC-A0FEE2EF2C01}"/>
          </ac:spMkLst>
        </pc:spChg>
      </pc:sldChg>
      <pc:sldChg chg="new del">
        <pc:chgData name="Matthieu De Mari" userId="dfb708c9-d8dc-439f-9a3b-c772bf4a311c" providerId="ADAL" clId="{A7A059E7-93C7-4781-9870-5EC88FF7F596}" dt="2023-03-18T08:23:05.161" v="11313" actId="47"/>
        <pc:sldMkLst>
          <pc:docMk/>
          <pc:sldMk cId="540619278" sldId="386"/>
        </pc:sldMkLst>
      </pc:sldChg>
      <pc:sldChg chg="del">
        <pc:chgData name="Matthieu De Mari" userId="dfb708c9-d8dc-439f-9a3b-c772bf4a311c" providerId="ADAL" clId="{A7A059E7-93C7-4781-9870-5EC88FF7F596}" dt="2023-03-15T08:57:13.501" v="56" actId="47"/>
        <pc:sldMkLst>
          <pc:docMk/>
          <pc:sldMk cId="1161233365" sldId="422"/>
        </pc:sldMkLst>
      </pc:sldChg>
      <pc:sldChg chg="modSp add del mod">
        <pc:chgData name="Matthieu De Mari" userId="dfb708c9-d8dc-439f-9a3b-c772bf4a311c" providerId="ADAL" clId="{A7A059E7-93C7-4781-9870-5EC88FF7F596}" dt="2023-03-15T09:12:47.160" v="1023" actId="20577"/>
        <pc:sldMkLst>
          <pc:docMk/>
          <pc:sldMk cId="4226169062" sldId="423"/>
        </pc:sldMkLst>
        <pc:spChg chg="mod">
          <ac:chgData name="Matthieu De Mari" userId="dfb708c9-d8dc-439f-9a3b-c772bf4a311c" providerId="ADAL" clId="{A7A059E7-93C7-4781-9870-5EC88FF7F596}" dt="2023-03-15T09:08:51.291" v="476" actId="20577"/>
          <ac:spMkLst>
            <pc:docMk/>
            <pc:sldMk cId="4226169062" sldId="423"/>
            <ac:spMk id="2" creationId="{E1DEE3CC-C2F1-D5F9-388A-E8378975AC12}"/>
          </ac:spMkLst>
        </pc:spChg>
        <pc:spChg chg="mod">
          <ac:chgData name="Matthieu De Mari" userId="dfb708c9-d8dc-439f-9a3b-c772bf4a311c" providerId="ADAL" clId="{A7A059E7-93C7-4781-9870-5EC88FF7F596}" dt="2023-03-15T09:12:47.160" v="1023" actId="20577"/>
          <ac:spMkLst>
            <pc:docMk/>
            <pc:sldMk cId="4226169062" sldId="423"/>
            <ac:spMk id="3" creationId="{C51ADC3A-36BE-B86B-FA40-9DF3C5E68D0A}"/>
          </ac:spMkLst>
        </pc:spChg>
      </pc:sldChg>
      <pc:sldChg chg="modSp add mod">
        <pc:chgData name="Matthieu De Mari" userId="dfb708c9-d8dc-439f-9a3b-c772bf4a311c" providerId="ADAL" clId="{A7A059E7-93C7-4781-9870-5EC88FF7F596}" dt="2023-03-18T06:22:24.479" v="7316" actId="20577"/>
        <pc:sldMkLst>
          <pc:docMk/>
          <pc:sldMk cId="1794465962" sldId="424"/>
        </pc:sldMkLst>
        <pc:spChg chg="mod">
          <ac:chgData name="Matthieu De Mari" userId="dfb708c9-d8dc-439f-9a3b-c772bf4a311c" providerId="ADAL" clId="{A7A059E7-93C7-4781-9870-5EC88FF7F596}" dt="2023-03-18T06:22:24.479" v="7316" actId="20577"/>
          <ac:spMkLst>
            <pc:docMk/>
            <pc:sldMk cId="1794465962" sldId="424"/>
            <ac:spMk id="3" creationId="{C51ADC3A-36BE-B86B-FA40-9DF3C5E68D0A}"/>
          </ac:spMkLst>
        </pc:spChg>
      </pc:sldChg>
      <pc:sldChg chg="modSp add mod">
        <pc:chgData name="Matthieu De Mari" userId="dfb708c9-d8dc-439f-9a3b-c772bf4a311c" providerId="ADAL" clId="{A7A059E7-93C7-4781-9870-5EC88FF7F596}" dt="2023-03-18T06:20:27.592" v="7183" actId="20577"/>
        <pc:sldMkLst>
          <pc:docMk/>
          <pc:sldMk cId="909573732" sldId="425"/>
        </pc:sldMkLst>
        <pc:spChg chg="mod">
          <ac:chgData name="Matthieu De Mari" userId="dfb708c9-d8dc-439f-9a3b-c772bf4a311c" providerId="ADAL" clId="{A7A059E7-93C7-4781-9870-5EC88FF7F596}" dt="2023-03-18T06:20:27.592" v="7183" actId="20577"/>
          <ac:spMkLst>
            <pc:docMk/>
            <pc:sldMk cId="909573732" sldId="425"/>
            <ac:spMk id="3" creationId="{87F13EE9-BEBE-CF14-87D2-9673840B231D}"/>
          </ac:spMkLst>
        </pc:spChg>
      </pc:sldChg>
      <pc:sldChg chg="del">
        <pc:chgData name="Matthieu De Mari" userId="dfb708c9-d8dc-439f-9a3b-c772bf4a311c" providerId="ADAL" clId="{A7A059E7-93C7-4781-9870-5EC88FF7F596}" dt="2023-03-15T08:57:19.715" v="64" actId="47"/>
        <pc:sldMkLst>
          <pc:docMk/>
          <pc:sldMk cId="2244529904" sldId="425"/>
        </pc:sldMkLst>
      </pc:sldChg>
      <pc:sldChg chg="addSp delSp modSp add mod chgLayout">
        <pc:chgData name="Matthieu De Mari" userId="dfb708c9-d8dc-439f-9a3b-c772bf4a311c" providerId="ADAL" clId="{A7A059E7-93C7-4781-9870-5EC88FF7F596}" dt="2023-03-18T06:38:32.614" v="7469" actId="478"/>
        <pc:sldMkLst>
          <pc:docMk/>
          <pc:sldMk cId="730515734" sldId="426"/>
        </pc:sldMkLst>
        <pc:spChg chg="mod ord">
          <ac:chgData name="Matthieu De Mari" userId="dfb708c9-d8dc-439f-9a3b-c772bf4a311c" providerId="ADAL" clId="{A7A059E7-93C7-4781-9870-5EC88FF7F596}" dt="2023-03-15T09:22:04.729" v="1338" actId="700"/>
          <ac:spMkLst>
            <pc:docMk/>
            <pc:sldMk cId="730515734" sldId="426"/>
            <ac:spMk id="2" creationId="{E24A22DB-6CCD-207B-183C-76072A0F4EC7}"/>
          </ac:spMkLst>
        </pc:spChg>
        <pc:spChg chg="mod ord">
          <ac:chgData name="Matthieu De Mari" userId="dfb708c9-d8dc-439f-9a3b-c772bf4a311c" providerId="ADAL" clId="{A7A059E7-93C7-4781-9870-5EC88FF7F596}" dt="2023-03-18T06:24:13.265" v="7435" actId="20577"/>
          <ac:spMkLst>
            <pc:docMk/>
            <pc:sldMk cId="730515734" sldId="426"/>
            <ac:spMk id="3" creationId="{3344F83E-9625-A0EF-9DEE-386E822DF0E7}"/>
          </ac:spMkLst>
        </pc:spChg>
        <pc:spChg chg="add mod">
          <ac:chgData name="Matthieu De Mari" userId="dfb708c9-d8dc-439f-9a3b-c772bf4a311c" providerId="ADAL" clId="{A7A059E7-93C7-4781-9870-5EC88FF7F596}" dt="2023-03-15T09:27:02.719" v="1531" actId="404"/>
          <ac:spMkLst>
            <pc:docMk/>
            <pc:sldMk cId="730515734" sldId="426"/>
            <ac:spMk id="5" creationId="{AD75815F-A2B6-95E5-CB98-F4F064EE7429}"/>
          </ac:spMkLst>
        </pc:spChg>
        <pc:spChg chg="add mod">
          <ac:chgData name="Matthieu De Mari" userId="dfb708c9-d8dc-439f-9a3b-c772bf4a311c" providerId="ADAL" clId="{A7A059E7-93C7-4781-9870-5EC88FF7F596}" dt="2023-03-15T09:22:54.505" v="1430" actId="404"/>
          <ac:spMkLst>
            <pc:docMk/>
            <pc:sldMk cId="730515734" sldId="426"/>
            <ac:spMk id="6" creationId="{1EA0D0D7-1977-1B7F-ADBD-3A05461CAFC0}"/>
          </ac:spMkLst>
        </pc:spChg>
        <pc:spChg chg="add mod">
          <ac:chgData name="Matthieu De Mari" userId="dfb708c9-d8dc-439f-9a3b-c772bf4a311c" providerId="ADAL" clId="{A7A059E7-93C7-4781-9870-5EC88FF7F596}" dt="2023-03-15T09:25:57.779" v="1474" actId="14100"/>
          <ac:spMkLst>
            <pc:docMk/>
            <pc:sldMk cId="730515734" sldId="426"/>
            <ac:spMk id="9" creationId="{5A176258-253A-00BA-2F49-CC7E0B21A1D2}"/>
          </ac:spMkLst>
        </pc:spChg>
        <pc:spChg chg="add mod">
          <ac:chgData name="Matthieu De Mari" userId="dfb708c9-d8dc-439f-9a3b-c772bf4a311c" providerId="ADAL" clId="{A7A059E7-93C7-4781-9870-5EC88FF7F596}" dt="2023-03-18T06:38:30.863" v="7468" actId="20577"/>
          <ac:spMkLst>
            <pc:docMk/>
            <pc:sldMk cId="730515734" sldId="426"/>
            <ac:spMk id="10" creationId="{D9D81C89-CE1E-7835-14EC-13307F284B20}"/>
          </ac:spMkLst>
        </pc:spChg>
        <pc:spChg chg="add mod">
          <ac:chgData name="Matthieu De Mari" userId="dfb708c9-d8dc-439f-9a3b-c772bf4a311c" providerId="ADAL" clId="{A7A059E7-93C7-4781-9870-5EC88FF7F596}" dt="2023-03-18T06:38:26.539" v="7466" actId="1076"/>
          <ac:spMkLst>
            <pc:docMk/>
            <pc:sldMk cId="730515734" sldId="426"/>
            <ac:spMk id="11" creationId="{0412F662-570E-4FE3-94A6-83BC7430262C}"/>
          </ac:spMkLst>
        </pc:spChg>
        <pc:spChg chg="add del mod">
          <ac:chgData name="Matthieu De Mari" userId="dfb708c9-d8dc-439f-9a3b-c772bf4a311c" providerId="ADAL" clId="{A7A059E7-93C7-4781-9870-5EC88FF7F596}" dt="2023-03-15T09:22:58.847" v="1431" actId="478"/>
          <ac:spMkLst>
            <pc:docMk/>
            <pc:sldMk cId="730515734" sldId="426"/>
            <ac:spMk id="11" creationId="{AC31D346-8CF8-78BE-AF79-C4D8FD27FAE2}"/>
          </ac:spMkLst>
        </pc:spChg>
        <pc:spChg chg="add mod">
          <ac:chgData name="Matthieu De Mari" userId="dfb708c9-d8dc-439f-9a3b-c772bf4a311c" providerId="ADAL" clId="{A7A059E7-93C7-4781-9870-5EC88FF7F596}" dt="2023-03-15T09:22:01.006" v="1337"/>
          <ac:spMkLst>
            <pc:docMk/>
            <pc:sldMk cId="730515734" sldId="426"/>
            <ac:spMk id="12" creationId="{6C99956E-D41C-CB34-6650-1A3FA72C2AB1}"/>
          </ac:spMkLst>
        </pc:spChg>
        <pc:spChg chg="add mod">
          <ac:chgData name="Matthieu De Mari" userId="dfb708c9-d8dc-439f-9a3b-c772bf4a311c" providerId="ADAL" clId="{A7A059E7-93C7-4781-9870-5EC88FF7F596}" dt="2023-03-16T06:14:32.325" v="2330" actId="1076"/>
          <ac:spMkLst>
            <pc:docMk/>
            <pc:sldMk cId="730515734" sldId="426"/>
            <ac:spMk id="13" creationId="{FDC75D31-78D6-8ACA-983B-4E138EB92BF0}"/>
          </ac:spMkLst>
        </pc:spChg>
        <pc:spChg chg="add del mod">
          <ac:chgData name="Matthieu De Mari" userId="dfb708c9-d8dc-439f-9a3b-c772bf4a311c" providerId="ADAL" clId="{A7A059E7-93C7-4781-9870-5EC88FF7F596}" dt="2023-03-15T09:23:00.737" v="1432" actId="478"/>
          <ac:spMkLst>
            <pc:docMk/>
            <pc:sldMk cId="730515734" sldId="426"/>
            <ac:spMk id="14" creationId="{597AD8FD-BD3E-9A40-EAB7-593D225F994F}"/>
          </ac:spMkLst>
        </pc:spChg>
        <pc:spChg chg="add del mod">
          <ac:chgData name="Matthieu De Mari" userId="dfb708c9-d8dc-439f-9a3b-c772bf4a311c" providerId="ADAL" clId="{A7A059E7-93C7-4781-9870-5EC88FF7F596}" dt="2023-03-15T09:26:57.372" v="1525" actId="478"/>
          <ac:spMkLst>
            <pc:docMk/>
            <pc:sldMk cId="730515734" sldId="426"/>
            <ac:spMk id="15" creationId="{00652197-11F8-2C1C-C674-86611C7DB1F1}"/>
          </ac:spMkLst>
        </pc:spChg>
        <pc:spChg chg="add del mod ord">
          <ac:chgData name="Matthieu De Mari" userId="dfb708c9-d8dc-439f-9a3b-c772bf4a311c" providerId="ADAL" clId="{A7A059E7-93C7-4781-9870-5EC88FF7F596}" dt="2023-03-15T09:26:21.619" v="1485" actId="478"/>
          <ac:spMkLst>
            <pc:docMk/>
            <pc:sldMk cId="730515734" sldId="426"/>
            <ac:spMk id="16" creationId="{FF1175DA-A825-7B9D-44F0-88E2360AFAF1}"/>
          </ac:spMkLst>
        </pc:spChg>
        <pc:spChg chg="add del mod">
          <ac:chgData name="Matthieu De Mari" userId="dfb708c9-d8dc-439f-9a3b-c772bf4a311c" providerId="ADAL" clId="{A7A059E7-93C7-4781-9870-5EC88FF7F596}" dt="2023-03-15T09:26:47.633" v="1507" actId="478"/>
          <ac:spMkLst>
            <pc:docMk/>
            <pc:sldMk cId="730515734" sldId="426"/>
            <ac:spMk id="17" creationId="{03AE8A2C-7BA3-7FA3-3BA9-3D6D34EEFA5E}"/>
          </ac:spMkLst>
        </pc:spChg>
        <pc:spChg chg="add del mod">
          <ac:chgData name="Matthieu De Mari" userId="dfb708c9-d8dc-439f-9a3b-c772bf4a311c" providerId="ADAL" clId="{A7A059E7-93C7-4781-9870-5EC88FF7F596}" dt="2023-03-15T09:26:45.792" v="1505" actId="478"/>
          <ac:spMkLst>
            <pc:docMk/>
            <pc:sldMk cId="730515734" sldId="426"/>
            <ac:spMk id="20" creationId="{3EC410E9-E690-C0DE-97C3-50342FEA321A}"/>
          </ac:spMkLst>
        </pc:spChg>
        <pc:spChg chg="add del mod">
          <ac:chgData name="Matthieu De Mari" userId="dfb708c9-d8dc-439f-9a3b-c772bf4a311c" providerId="ADAL" clId="{A7A059E7-93C7-4781-9870-5EC88FF7F596}" dt="2023-03-15T09:26:46.540" v="1506" actId="478"/>
          <ac:spMkLst>
            <pc:docMk/>
            <pc:sldMk cId="730515734" sldId="426"/>
            <ac:spMk id="21" creationId="{D23EEB65-F908-62A6-43B3-8D2E4B0CFA87}"/>
          </ac:spMkLst>
        </pc:spChg>
        <pc:cxnChg chg="add mod">
          <ac:chgData name="Matthieu De Mari" userId="dfb708c9-d8dc-439f-9a3b-c772bf4a311c" providerId="ADAL" clId="{A7A059E7-93C7-4781-9870-5EC88FF7F596}" dt="2023-03-15T09:24:02.314" v="1467" actId="14100"/>
          <ac:cxnSpMkLst>
            <pc:docMk/>
            <pc:sldMk cId="730515734" sldId="426"/>
            <ac:cxnSpMk id="4" creationId="{42BEA398-2F25-0741-3E42-D31C8ADBC092}"/>
          </ac:cxnSpMkLst>
        </pc:cxnChg>
        <pc:cxnChg chg="add mod">
          <ac:chgData name="Matthieu De Mari" userId="dfb708c9-d8dc-439f-9a3b-c772bf4a311c" providerId="ADAL" clId="{A7A059E7-93C7-4781-9870-5EC88FF7F596}" dt="2023-03-15T09:22:01.006" v="1337"/>
          <ac:cxnSpMkLst>
            <pc:docMk/>
            <pc:sldMk cId="730515734" sldId="426"/>
            <ac:cxnSpMk id="7" creationId="{4A918DDC-15A5-5094-6462-95DFFA502228}"/>
          </ac:cxnSpMkLst>
        </pc:cxnChg>
        <pc:cxnChg chg="add del mod">
          <ac:chgData name="Matthieu De Mari" userId="dfb708c9-d8dc-439f-9a3b-c772bf4a311c" providerId="ADAL" clId="{A7A059E7-93C7-4781-9870-5EC88FF7F596}" dt="2023-03-18T06:38:32.614" v="7469" actId="478"/>
          <ac:cxnSpMkLst>
            <pc:docMk/>
            <pc:sldMk cId="730515734" sldId="426"/>
            <ac:cxnSpMk id="8" creationId="{3AC8232F-37F1-AA3B-ADF0-6D8B8B89721A}"/>
          </ac:cxnSpMkLst>
        </pc:cxnChg>
      </pc:sldChg>
      <pc:sldChg chg="del">
        <pc:chgData name="Matthieu De Mari" userId="dfb708c9-d8dc-439f-9a3b-c772bf4a311c" providerId="ADAL" clId="{A7A059E7-93C7-4781-9870-5EC88FF7F596}" dt="2023-03-15T08:57:19.715" v="64" actId="47"/>
        <pc:sldMkLst>
          <pc:docMk/>
          <pc:sldMk cId="1586635455" sldId="427"/>
        </pc:sldMkLst>
      </pc:sldChg>
      <pc:sldChg chg="addSp delSp modSp add mod">
        <pc:chgData name="Matthieu De Mari" userId="dfb708c9-d8dc-439f-9a3b-c772bf4a311c" providerId="ADAL" clId="{A7A059E7-93C7-4781-9870-5EC88FF7F596}" dt="2023-03-18T06:36:12.129" v="7446" actId="22"/>
        <pc:sldMkLst>
          <pc:docMk/>
          <pc:sldMk cId="1865957258" sldId="427"/>
        </pc:sldMkLst>
        <pc:spChg chg="del">
          <ac:chgData name="Matthieu De Mari" userId="dfb708c9-d8dc-439f-9a3b-c772bf4a311c" providerId="ADAL" clId="{A7A059E7-93C7-4781-9870-5EC88FF7F596}" dt="2023-03-15T09:33:23.925" v="1860" actId="478"/>
          <ac:spMkLst>
            <pc:docMk/>
            <pc:sldMk cId="1865957258" sldId="427"/>
            <ac:spMk id="2" creationId="{E24A22DB-6CCD-207B-183C-76072A0F4EC7}"/>
          </ac:spMkLst>
        </pc:spChg>
        <pc:spChg chg="del mod">
          <ac:chgData name="Matthieu De Mari" userId="dfb708c9-d8dc-439f-9a3b-c772bf4a311c" providerId="ADAL" clId="{A7A059E7-93C7-4781-9870-5EC88FF7F596}" dt="2023-03-15T09:33:22.352" v="1859" actId="478"/>
          <ac:spMkLst>
            <pc:docMk/>
            <pc:sldMk cId="1865957258" sldId="427"/>
            <ac:spMk id="3" creationId="{3344F83E-9625-A0EF-9DEE-386E822DF0E7}"/>
          </ac:spMkLst>
        </pc:spChg>
        <pc:spChg chg="del">
          <ac:chgData name="Matthieu De Mari" userId="dfb708c9-d8dc-439f-9a3b-c772bf4a311c" providerId="ADAL" clId="{A7A059E7-93C7-4781-9870-5EC88FF7F596}" dt="2023-03-15T09:32:28.664" v="1857" actId="478"/>
          <ac:spMkLst>
            <pc:docMk/>
            <pc:sldMk cId="1865957258" sldId="427"/>
            <ac:spMk id="5" creationId="{AD75815F-A2B6-95E5-CB98-F4F064EE7429}"/>
          </ac:spMkLst>
        </pc:spChg>
        <pc:spChg chg="del">
          <ac:chgData name="Matthieu De Mari" userId="dfb708c9-d8dc-439f-9a3b-c772bf4a311c" providerId="ADAL" clId="{A7A059E7-93C7-4781-9870-5EC88FF7F596}" dt="2023-03-15T09:32:28.664" v="1857" actId="478"/>
          <ac:spMkLst>
            <pc:docMk/>
            <pc:sldMk cId="1865957258" sldId="427"/>
            <ac:spMk id="6" creationId="{1EA0D0D7-1977-1B7F-ADBD-3A05461CAFC0}"/>
          </ac:spMkLst>
        </pc:spChg>
        <pc:spChg chg="del">
          <ac:chgData name="Matthieu De Mari" userId="dfb708c9-d8dc-439f-9a3b-c772bf4a311c" providerId="ADAL" clId="{A7A059E7-93C7-4781-9870-5EC88FF7F596}" dt="2023-03-15T09:32:28.664" v="1857" actId="478"/>
          <ac:spMkLst>
            <pc:docMk/>
            <pc:sldMk cId="1865957258" sldId="427"/>
            <ac:spMk id="9" creationId="{5A176258-253A-00BA-2F49-CC7E0B21A1D2}"/>
          </ac:spMkLst>
        </pc:spChg>
        <pc:spChg chg="del">
          <ac:chgData name="Matthieu De Mari" userId="dfb708c9-d8dc-439f-9a3b-c772bf4a311c" providerId="ADAL" clId="{A7A059E7-93C7-4781-9870-5EC88FF7F596}" dt="2023-03-15T09:32:28.664" v="1857" actId="478"/>
          <ac:spMkLst>
            <pc:docMk/>
            <pc:sldMk cId="1865957258" sldId="427"/>
            <ac:spMk id="10" creationId="{D9D81C89-CE1E-7835-14EC-13307F284B20}"/>
          </ac:spMkLst>
        </pc:spChg>
        <pc:spChg chg="del">
          <ac:chgData name="Matthieu De Mari" userId="dfb708c9-d8dc-439f-9a3b-c772bf4a311c" providerId="ADAL" clId="{A7A059E7-93C7-4781-9870-5EC88FF7F596}" dt="2023-03-15T09:32:28.664" v="1857" actId="478"/>
          <ac:spMkLst>
            <pc:docMk/>
            <pc:sldMk cId="1865957258" sldId="427"/>
            <ac:spMk id="12" creationId="{6C99956E-D41C-CB34-6650-1A3FA72C2AB1}"/>
          </ac:spMkLst>
        </pc:spChg>
        <pc:spChg chg="del">
          <ac:chgData name="Matthieu De Mari" userId="dfb708c9-d8dc-439f-9a3b-c772bf4a311c" providerId="ADAL" clId="{A7A059E7-93C7-4781-9870-5EC88FF7F596}" dt="2023-03-15T09:32:30.395" v="1858" actId="478"/>
          <ac:spMkLst>
            <pc:docMk/>
            <pc:sldMk cId="1865957258" sldId="427"/>
            <ac:spMk id="13" creationId="{FDC75D31-78D6-8ACA-983B-4E138EB92BF0}"/>
          </ac:spMkLst>
        </pc:spChg>
        <pc:spChg chg="add del mod">
          <ac:chgData name="Matthieu De Mari" userId="dfb708c9-d8dc-439f-9a3b-c772bf4a311c" providerId="ADAL" clId="{A7A059E7-93C7-4781-9870-5EC88FF7F596}" dt="2023-03-15T09:33:25.116" v="1861" actId="478"/>
          <ac:spMkLst>
            <pc:docMk/>
            <pc:sldMk cId="1865957258" sldId="427"/>
            <ac:spMk id="14" creationId="{BDF8589C-727C-E735-3524-9C41B5C23015}"/>
          </ac:spMkLst>
        </pc:spChg>
        <pc:spChg chg="add del mod">
          <ac:chgData name="Matthieu De Mari" userId="dfb708c9-d8dc-439f-9a3b-c772bf4a311c" providerId="ADAL" clId="{A7A059E7-93C7-4781-9870-5EC88FF7F596}" dt="2023-03-15T09:33:26.694" v="1862" actId="478"/>
          <ac:spMkLst>
            <pc:docMk/>
            <pc:sldMk cId="1865957258" sldId="427"/>
            <ac:spMk id="16" creationId="{F343403F-7D6E-00B4-31A1-82577CE82006}"/>
          </ac:spMkLst>
        </pc:spChg>
        <pc:picChg chg="add">
          <ac:chgData name="Matthieu De Mari" userId="dfb708c9-d8dc-439f-9a3b-c772bf4a311c" providerId="ADAL" clId="{A7A059E7-93C7-4781-9870-5EC88FF7F596}" dt="2023-03-18T06:36:12.129" v="7446" actId="22"/>
          <ac:picMkLst>
            <pc:docMk/>
            <pc:sldMk cId="1865957258" sldId="427"/>
            <ac:picMk id="3" creationId="{AFDD98A3-472B-05A4-9EF1-D3E52B4CDF3C}"/>
          </ac:picMkLst>
        </pc:picChg>
        <pc:picChg chg="add del">
          <ac:chgData name="Matthieu De Mari" userId="dfb708c9-d8dc-439f-9a3b-c772bf4a311c" providerId="ADAL" clId="{A7A059E7-93C7-4781-9870-5EC88FF7F596}" dt="2023-03-15T09:36:58.286" v="2089" actId="478"/>
          <ac:picMkLst>
            <pc:docMk/>
            <pc:sldMk cId="1865957258" sldId="427"/>
            <ac:picMk id="18" creationId="{95E9D9EC-E93D-E680-9972-CB22F6F96E82}"/>
          </ac:picMkLst>
        </pc:picChg>
        <pc:picChg chg="add del">
          <ac:chgData name="Matthieu De Mari" userId="dfb708c9-d8dc-439f-9a3b-c772bf4a311c" providerId="ADAL" clId="{A7A059E7-93C7-4781-9870-5EC88FF7F596}" dt="2023-03-18T06:24:34.674" v="7436" actId="478"/>
          <ac:picMkLst>
            <pc:docMk/>
            <pc:sldMk cId="1865957258" sldId="427"/>
            <ac:picMk id="20" creationId="{ADFA4E57-457C-105B-D1BB-8405BB77A2A8}"/>
          </ac:picMkLst>
        </pc:picChg>
        <pc:cxnChg chg="del">
          <ac:chgData name="Matthieu De Mari" userId="dfb708c9-d8dc-439f-9a3b-c772bf4a311c" providerId="ADAL" clId="{A7A059E7-93C7-4781-9870-5EC88FF7F596}" dt="2023-03-15T09:32:28.664" v="1857" actId="478"/>
          <ac:cxnSpMkLst>
            <pc:docMk/>
            <pc:sldMk cId="1865957258" sldId="427"/>
            <ac:cxnSpMk id="4" creationId="{42BEA398-2F25-0741-3E42-D31C8ADBC092}"/>
          </ac:cxnSpMkLst>
        </pc:cxnChg>
        <pc:cxnChg chg="del mod">
          <ac:chgData name="Matthieu De Mari" userId="dfb708c9-d8dc-439f-9a3b-c772bf4a311c" providerId="ADAL" clId="{A7A059E7-93C7-4781-9870-5EC88FF7F596}" dt="2023-03-15T09:32:28.664" v="1857" actId="478"/>
          <ac:cxnSpMkLst>
            <pc:docMk/>
            <pc:sldMk cId="1865957258" sldId="427"/>
            <ac:cxnSpMk id="7" creationId="{4A918DDC-15A5-5094-6462-95DFFA502228}"/>
          </ac:cxnSpMkLst>
        </pc:cxnChg>
        <pc:cxnChg chg="del">
          <ac:chgData name="Matthieu De Mari" userId="dfb708c9-d8dc-439f-9a3b-c772bf4a311c" providerId="ADAL" clId="{A7A059E7-93C7-4781-9870-5EC88FF7F596}" dt="2023-03-15T09:32:28.664" v="1857" actId="478"/>
          <ac:cxnSpMkLst>
            <pc:docMk/>
            <pc:sldMk cId="1865957258" sldId="427"/>
            <ac:cxnSpMk id="8" creationId="{3AC8232F-37F1-AA3B-ADF0-6D8B8B89721A}"/>
          </ac:cxnSpMkLst>
        </pc:cxnChg>
      </pc:sldChg>
      <pc:sldChg chg="addSp delSp add mod">
        <pc:chgData name="Matthieu De Mari" userId="dfb708c9-d8dc-439f-9a3b-c772bf4a311c" providerId="ADAL" clId="{A7A059E7-93C7-4781-9870-5EC88FF7F596}" dt="2023-03-18T06:37:30.431" v="7447" actId="22"/>
        <pc:sldMkLst>
          <pc:docMk/>
          <pc:sldMk cId="2022369352" sldId="428"/>
        </pc:sldMkLst>
        <pc:picChg chg="add del">
          <ac:chgData name="Matthieu De Mari" userId="dfb708c9-d8dc-439f-9a3b-c772bf4a311c" providerId="ADAL" clId="{A7A059E7-93C7-4781-9870-5EC88FF7F596}" dt="2023-03-18T06:24:36.963" v="7437" actId="478"/>
          <ac:picMkLst>
            <pc:docMk/>
            <pc:sldMk cId="2022369352" sldId="428"/>
            <ac:picMk id="3" creationId="{CC568937-3CBA-875C-626F-02DA03B31489}"/>
          </ac:picMkLst>
        </pc:picChg>
        <pc:picChg chg="add">
          <ac:chgData name="Matthieu De Mari" userId="dfb708c9-d8dc-439f-9a3b-c772bf4a311c" providerId="ADAL" clId="{A7A059E7-93C7-4781-9870-5EC88FF7F596}" dt="2023-03-18T06:37:30.431" v="7447" actId="22"/>
          <ac:picMkLst>
            <pc:docMk/>
            <pc:sldMk cId="2022369352" sldId="428"/>
            <ac:picMk id="4" creationId="{660F2204-CBE3-030D-ED07-95AE1CF38BAB}"/>
          </ac:picMkLst>
        </pc:picChg>
        <pc:picChg chg="del">
          <ac:chgData name="Matthieu De Mari" userId="dfb708c9-d8dc-439f-9a3b-c772bf4a311c" providerId="ADAL" clId="{A7A059E7-93C7-4781-9870-5EC88FF7F596}" dt="2023-03-15T09:35:11.905" v="2055" actId="478"/>
          <ac:picMkLst>
            <pc:docMk/>
            <pc:sldMk cId="2022369352" sldId="428"/>
            <ac:picMk id="18" creationId="{95E9D9EC-E93D-E680-9972-CB22F6F96E82}"/>
          </ac:picMkLst>
        </pc:picChg>
      </pc:sldChg>
      <pc:sldChg chg="addSp delSp modSp add mod">
        <pc:chgData name="Matthieu De Mari" userId="dfb708c9-d8dc-439f-9a3b-c772bf4a311c" providerId="ADAL" clId="{A7A059E7-93C7-4781-9870-5EC88FF7F596}" dt="2023-03-18T06:38:51.920" v="7484" actId="20577"/>
        <pc:sldMkLst>
          <pc:docMk/>
          <pc:sldMk cId="1549216935" sldId="429"/>
        </pc:sldMkLst>
        <pc:spChg chg="mod">
          <ac:chgData name="Matthieu De Mari" userId="dfb708c9-d8dc-439f-9a3b-c772bf4a311c" providerId="ADAL" clId="{A7A059E7-93C7-4781-9870-5EC88FF7F596}" dt="2023-03-18T06:38:51.920" v="7484" actId="20577"/>
          <ac:spMkLst>
            <pc:docMk/>
            <pc:sldMk cId="1549216935" sldId="429"/>
            <ac:spMk id="3" creationId="{3344F83E-9625-A0EF-9DEE-386E822DF0E7}"/>
          </ac:spMkLst>
        </pc:spChg>
        <pc:spChg chg="mod">
          <ac:chgData name="Matthieu De Mari" userId="dfb708c9-d8dc-439f-9a3b-c772bf4a311c" providerId="ADAL" clId="{A7A059E7-93C7-4781-9870-5EC88FF7F596}" dt="2023-03-15T09:34:27.891" v="1946" actId="20577"/>
          <ac:spMkLst>
            <pc:docMk/>
            <pc:sldMk cId="1549216935" sldId="429"/>
            <ac:spMk id="9" creationId="{5A176258-253A-00BA-2F49-CC7E0B21A1D2}"/>
          </ac:spMkLst>
        </pc:spChg>
        <pc:spChg chg="mod">
          <ac:chgData name="Matthieu De Mari" userId="dfb708c9-d8dc-439f-9a3b-c772bf4a311c" providerId="ADAL" clId="{A7A059E7-93C7-4781-9870-5EC88FF7F596}" dt="2023-03-18T06:37:53.035" v="7454" actId="1076"/>
          <ac:spMkLst>
            <pc:docMk/>
            <pc:sldMk cId="1549216935" sldId="429"/>
            <ac:spMk id="10" creationId="{D9D81C89-CE1E-7835-14EC-13307F284B20}"/>
          </ac:spMkLst>
        </pc:spChg>
        <pc:spChg chg="add mod">
          <ac:chgData name="Matthieu De Mari" userId="dfb708c9-d8dc-439f-9a3b-c772bf4a311c" providerId="ADAL" clId="{A7A059E7-93C7-4781-9870-5EC88FF7F596}" dt="2023-03-15T09:34:14.442" v="1925" actId="404"/>
          <ac:spMkLst>
            <pc:docMk/>
            <pc:sldMk cId="1549216935" sldId="429"/>
            <ac:spMk id="11" creationId="{82CB382C-BB60-59DD-FE03-2E7F9258618C}"/>
          </ac:spMkLst>
        </pc:spChg>
        <pc:spChg chg="mod">
          <ac:chgData name="Matthieu De Mari" userId="dfb708c9-d8dc-439f-9a3b-c772bf4a311c" providerId="ADAL" clId="{A7A059E7-93C7-4781-9870-5EC88FF7F596}" dt="2023-03-18T06:37:56.411" v="7459" actId="20577"/>
          <ac:spMkLst>
            <pc:docMk/>
            <pc:sldMk cId="1549216935" sldId="429"/>
            <ac:spMk id="13" creationId="{FDC75D31-78D6-8ACA-983B-4E138EB92BF0}"/>
          </ac:spMkLst>
        </pc:spChg>
        <pc:spChg chg="add mod">
          <ac:chgData name="Matthieu De Mari" userId="dfb708c9-d8dc-439f-9a3b-c772bf4a311c" providerId="ADAL" clId="{A7A059E7-93C7-4781-9870-5EC88FF7F596}" dt="2023-03-18T06:37:50.723" v="7453" actId="1076"/>
          <ac:spMkLst>
            <pc:docMk/>
            <pc:sldMk cId="1549216935" sldId="429"/>
            <ac:spMk id="14" creationId="{74115CCC-756E-20F0-4EBB-FD72673CD572}"/>
          </ac:spMkLst>
        </pc:spChg>
        <pc:cxnChg chg="del">
          <ac:chgData name="Matthieu De Mari" userId="dfb708c9-d8dc-439f-9a3b-c772bf4a311c" providerId="ADAL" clId="{A7A059E7-93C7-4781-9870-5EC88FF7F596}" dt="2023-03-18T06:37:39.467" v="7449" actId="478"/>
          <ac:cxnSpMkLst>
            <pc:docMk/>
            <pc:sldMk cId="1549216935" sldId="429"/>
            <ac:cxnSpMk id="8" creationId="{3AC8232F-37F1-AA3B-ADF0-6D8B8B89721A}"/>
          </ac:cxnSpMkLst>
        </pc:cxnChg>
      </pc:sldChg>
      <pc:sldChg chg="addSp delSp modSp new mod modClrScheme chgLayout">
        <pc:chgData name="Matthieu De Mari" userId="dfb708c9-d8dc-439f-9a3b-c772bf4a311c" providerId="ADAL" clId="{A7A059E7-93C7-4781-9870-5EC88FF7F596}" dt="2023-03-20T06:40:31.505" v="11612"/>
        <pc:sldMkLst>
          <pc:docMk/>
          <pc:sldMk cId="2376719029" sldId="430"/>
        </pc:sldMkLst>
        <pc:spChg chg="mod ord">
          <ac:chgData name="Matthieu De Mari" userId="dfb708c9-d8dc-439f-9a3b-c772bf4a311c" providerId="ADAL" clId="{A7A059E7-93C7-4781-9870-5EC88FF7F596}" dt="2023-03-16T06:16:42.481" v="2387" actId="700"/>
          <ac:spMkLst>
            <pc:docMk/>
            <pc:sldMk cId="2376719029" sldId="430"/>
            <ac:spMk id="2" creationId="{9C3146C9-78B1-3A6D-0AC7-D2B4EB90B0A6}"/>
          </ac:spMkLst>
        </pc:spChg>
        <pc:spChg chg="add mod">
          <ac:chgData name="Matthieu De Mari" userId="dfb708c9-d8dc-439f-9a3b-c772bf4a311c" providerId="ADAL" clId="{A7A059E7-93C7-4781-9870-5EC88FF7F596}" dt="2023-03-20T06:40:31.505" v="11612"/>
          <ac:spMkLst>
            <pc:docMk/>
            <pc:sldMk cId="2376719029" sldId="430"/>
            <ac:spMk id="3" creationId="{B4B4995C-6649-7077-D678-518EF48B858E}"/>
          </ac:spMkLst>
        </pc:spChg>
        <pc:spChg chg="del mod ord">
          <ac:chgData name="Matthieu De Mari" userId="dfb708c9-d8dc-439f-9a3b-c772bf4a311c" providerId="ADAL" clId="{A7A059E7-93C7-4781-9870-5EC88FF7F596}" dt="2023-03-16T06:16:42.481" v="2387" actId="700"/>
          <ac:spMkLst>
            <pc:docMk/>
            <pc:sldMk cId="2376719029" sldId="430"/>
            <ac:spMk id="3" creationId="{EF5573BE-ADA2-88C4-CF79-5BA2C67BC8A7}"/>
          </ac:spMkLst>
        </pc:spChg>
        <pc:spChg chg="add mod ord">
          <ac:chgData name="Matthieu De Mari" userId="dfb708c9-d8dc-439f-9a3b-c772bf4a311c" providerId="ADAL" clId="{A7A059E7-93C7-4781-9870-5EC88FF7F596}" dt="2023-03-18T06:43:39.965" v="8158" actId="20577"/>
          <ac:spMkLst>
            <pc:docMk/>
            <pc:sldMk cId="2376719029" sldId="430"/>
            <ac:spMk id="4" creationId="{6BD4828C-2087-AD37-6F4E-5D94C0454845}"/>
          </ac:spMkLst>
        </pc:spChg>
        <pc:spChg chg="add mod">
          <ac:chgData name="Matthieu De Mari" userId="dfb708c9-d8dc-439f-9a3b-c772bf4a311c" providerId="ADAL" clId="{A7A059E7-93C7-4781-9870-5EC88FF7F596}" dt="2023-03-20T06:40:31.505" v="11612"/>
          <ac:spMkLst>
            <pc:docMk/>
            <pc:sldMk cId="2376719029" sldId="430"/>
            <ac:spMk id="5" creationId="{AC2A2C88-2F14-2B94-3183-1274420361E3}"/>
          </ac:spMkLst>
        </pc:spChg>
        <pc:spChg chg="add del mod ord">
          <ac:chgData name="Matthieu De Mari" userId="dfb708c9-d8dc-439f-9a3b-c772bf4a311c" providerId="ADAL" clId="{A7A059E7-93C7-4781-9870-5EC88FF7F596}" dt="2023-03-16T06:16:53.949" v="2388" actId="478"/>
          <ac:spMkLst>
            <pc:docMk/>
            <pc:sldMk cId="2376719029" sldId="430"/>
            <ac:spMk id="5" creationId="{F2C948BC-764D-0350-82DC-EC50B73E4F3A}"/>
          </ac:spMkLst>
        </pc:spChg>
        <pc:spChg chg="add mod">
          <ac:chgData name="Matthieu De Mari" userId="dfb708c9-d8dc-439f-9a3b-c772bf4a311c" providerId="ADAL" clId="{A7A059E7-93C7-4781-9870-5EC88FF7F596}" dt="2023-03-16T06:17:24.435" v="2403" actId="20577"/>
          <ac:spMkLst>
            <pc:docMk/>
            <pc:sldMk cId="2376719029" sldId="430"/>
            <ac:spMk id="7" creationId="{68FD1452-4415-90D5-F108-A8ACB214F730}"/>
          </ac:spMkLst>
        </pc:spChg>
        <pc:spChg chg="add mod">
          <ac:chgData name="Matthieu De Mari" userId="dfb708c9-d8dc-439f-9a3b-c772bf4a311c" providerId="ADAL" clId="{A7A059E7-93C7-4781-9870-5EC88FF7F596}" dt="2023-03-16T06:17:22.387" v="2401" actId="20577"/>
          <ac:spMkLst>
            <pc:docMk/>
            <pc:sldMk cId="2376719029" sldId="430"/>
            <ac:spMk id="8" creationId="{38D5A2A9-371B-CF55-599F-12F2AD18B11C}"/>
          </ac:spMkLst>
        </pc:spChg>
        <pc:spChg chg="add mod">
          <ac:chgData name="Matthieu De Mari" userId="dfb708c9-d8dc-439f-9a3b-c772bf4a311c" providerId="ADAL" clId="{A7A059E7-93C7-4781-9870-5EC88FF7F596}" dt="2023-03-16T06:17:37.148" v="2408" actId="20577"/>
          <ac:spMkLst>
            <pc:docMk/>
            <pc:sldMk cId="2376719029" sldId="430"/>
            <ac:spMk id="11" creationId="{02F9A307-1DB2-BFD3-80EE-6477F55B0C59}"/>
          </ac:spMkLst>
        </pc:spChg>
        <pc:spChg chg="add del mod">
          <ac:chgData name="Matthieu De Mari" userId="dfb708c9-d8dc-439f-9a3b-c772bf4a311c" providerId="ADAL" clId="{A7A059E7-93C7-4781-9870-5EC88FF7F596}" dt="2023-03-16T06:16:58.177" v="2392" actId="478"/>
          <ac:spMkLst>
            <pc:docMk/>
            <pc:sldMk cId="2376719029" sldId="430"/>
            <ac:spMk id="12" creationId="{93972C66-CE25-F2A6-6838-B456DFD8712C}"/>
          </ac:spMkLst>
        </pc:spChg>
        <pc:spChg chg="add mod">
          <ac:chgData name="Matthieu De Mari" userId="dfb708c9-d8dc-439f-9a3b-c772bf4a311c" providerId="ADAL" clId="{A7A059E7-93C7-4781-9870-5EC88FF7F596}" dt="2023-03-16T06:16:55.930" v="2391"/>
          <ac:spMkLst>
            <pc:docMk/>
            <pc:sldMk cId="2376719029" sldId="430"/>
            <ac:spMk id="13" creationId="{CF1E5B50-7993-FFE0-F5BE-1AA114E6D7CE}"/>
          </ac:spMkLst>
        </pc:spChg>
        <pc:spChg chg="add del mod">
          <ac:chgData name="Matthieu De Mari" userId="dfb708c9-d8dc-439f-9a3b-c772bf4a311c" providerId="ADAL" clId="{A7A059E7-93C7-4781-9870-5EC88FF7F596}" dt="2023-03-16T06:17:11.586" v="2395"/>
          <ac:spMkLst>
            <pc:docMk/>
            <pc:sldMk cId="2376719029" sldId="430"/>
            <ac:spMk id="15" creationId="{46AFCAC0-F960-5B9B-43B2-83D834510AE3}"/>
          </ac:spMkLst>
        </pc:spChg>
        <pc:spChg chg="add del mod">
          <ac:chgData name="Matthieu De Mari" userId="dfb708c9-d8dc-439f-9a3b-c772bf4a311c" providerId="ADAL" clId="{A7A059E7-93C7-4781-9870-5EC88FF7F596}" dt="2023-03-16T06:17:11.586" v="2395"/>
          <ac:spMkLst>
            <pc:docMk/>
            <pc:sldMk cId="2376719029" sldId="430"/>
            <ac:spMk id="16" creationId="{C714BB0A-7BB5-4C1D-8776-40E57CFC38D9}"/>
          </ac:spMkLst>
        </pc:spChg>
        <pc:spChg chg="add del mod">
          <ac:chgData name="Matthieu De Mari" userId="dfb708c9-d8dc-439f-9a3b-c772bf4a311c" providerId="ADAL" clId="{A7A059E7-93C7-4781-9870-5EC88FF7F596}" dt="2023-03-16T06:17:11.586" v="2395"/>
          <ac:spMkLst>
            <pc:docMk/>
            <pc:sldMk cId="2376719029" sldId="430"/>
            <ac:spMk id="19" creationId="{C1FACD30-7113-7ADC-53AC-6A1642AC63EC}"/>
          </ac:spMkLst>
        </pc:spChg>
        <pc:spChg chg="add del mod">
          <ac:chgData name="Matthieu De Mari" userId="dfb708c9-d8dc-439f-9a3b-c772bf4a311c" providerId="ADAL" clId="{A7A059E7-93C7-4781-9870-5EC88FF7F596}" dt="2023-03-16T06:17:11.586" v="2395"/>
          <ac:spMkLst>
            <pc:docMk/>
            <pc:sldMk cId="2376719029" sldId="430"/>
            <ac:spMk id="20" creationId="{74BC0012-4A59-289C-FC4B-4A62BDB78E78}"/>
          </ac:spMkLst>
        </pc:spChg>
        <pc:spChg chg="add del mod">
          <ac:chgData name="Matthieu De Mari" userId="dfb708c9-d8dc-439f-9a3b-c772bf4a311c" providerId="ADAL" clId="{A7A059E7-93C7-4781-9870-5EC88FF7F596}" dt="2023-03-16T06:17:11.586" v="2395"/>
          <ac:spMkLst>
            <pc:docMk/>
            <pc:sldMk cId="2376719029" sldId="430"/>
            <ac:spMk id="21" creationId="{732BC693-CF87-9D87-C416-934AE96DF22E}"/>
          </ac:spMkLst>
        </pc:spChg>
        <pc:spChg chg="add mod">
          <ac:chgData name="Matthieu De Mari" userId="dfb708c9-d8dc-439f-9a3b-c772bf4a311c" providerId="ADAL" clId="{A7A059E7-93C7-4781-9870-5EC88FF7F596}" dt="2023-03-16T06:17:19.665" v="2399" actId="20577"/>
          <ac:spMkLst>
            <pc:docMk/>
            <pc:sldMk cId="2376719029" sldId="430"/>
            <ac:spMk id="22" creationId="{0F5481CD-BDDA-4E9C-098A-1F59470B36C2}"/>
          </ac:spMkLst>
        </pc:spChg>
        <pc:spChg chg="add mod">
          <ac:chgData name="Matthieu De Mari" userId="dfb708c9-d8dc-439f-9a3b-c772bf4a311c" providerId="ADAL" clId="{A7A059E7-93C7-4781-9870-5EC88FF7F596}" dt="2023-03-16T06:18:15.201" v="2426" actId="1076"/>
          <ac:spMkLst>
            <pc:docMk/>
            <pc:sldMk cId="2376719029" sldId="430"/>
            <ac:spMk id="24" creationId="{9C3B3797-10DC-A62B-E5CE-061933377D6F}"/>
          </ac:spMkLst>
        </pc:spChg>
        <pc:spChg chg="add mod">
          <ac:chgData name="Matthieu De Mari" userId="dfb708c9-d8dc-439f-9a3b-c772bf4a311c" providerId="ADAL" clId="{A7A059E7-93C7-4781-9870-5EC88FF7F596}" dt="2023-03-16T06:19:23.714" v="2439" actId="20577"/>
          <ac:spMkLst>
            <pc:docMk/>
            <pc:sldMk cId="2376719029" sldId="430"/>
            <ac:spMk id="30" creationId="{D9567413-4730-3B7E-E0E8-FDA814D733DD}"/>
          </ac:spMkLst>
        </pc:spChg>
        <pc:spChg chg="add del mod">
          <ac:chgData name="Matthieu De Mari" userId="dfb708c9-d8dc-439f-9a3b-c772bf4a311c" providerId="ADAL" clId="{A7A059E7-93C7-4781-9870-5EC88FF7F596}" dt="2023-03-16T06:19:16.959" v="2438" actId="478"/>
          <ac:spMkLst>
            <pc:docMk/>
            <pc:sldMk cId="2376719029" sldId="430"/>
            <ac:spMk id="31" creationId="{2A504D62-F53F-D978-9751-6F7E0608E03A}"/>
          </ac:spMkLst>
        </pc:spChg>
        <pc:spChg chg="add mod">
          <ac:chgData name="Matthieu De Mari" userId="dfb708c9-d8dc-439f-9a3b-c772bf4a311c" providerId="ADAL" clId="{A7A059E7-93C7-4781-9870-5EC88FF7F596}" dt="2023-03-16T06:19:38.358" v="2443" actId="20577"/>
          <ac:spMkLst>
            <pc:docMk/>
            <pc:sldMk cId="2376719029" sldId="430"/>
            <ac:spMk id="32" creationId="{050F7C8F-DD71-CF0B-CFC1-8C20FE7C6AD1}"/>
          </ac:spMkLst>
        </pc:spChg>
        <pc:spChg chg="add mod">
          <ac:chgData name="Matthieu De Mari" userId="dfb708c9-d8dc-439f-9a3b-c772bf4a311c" providerId="ADAL" clId="{A7A059E7-93C7-4781-9870-5EC88FF7F596}" dt="2023-03-16T06:19:45.831" v="2447" actId="20577"/>
          <ac:spMkLst>
            <pc:docMk/>
            <pc:sldMk cId="2376719029" sldId="430"/>
            <ac:spMk id="34" creationId="{A971BDE7-7959-34B9-C97D-3E39714DA2DE}"/>
          </ac:spMkLst>
        </pc:spChg>
        <pc:spChg chg="add mod">
          <ac:chgData name="Matthieu De Mari" userId="dfb708c9-d8dc-439f-9a3b-c772bf4a311c" providerId="ADAL" clId="{A7A059E7-93C7-4781-9870-5EC88FF7F596}" dt="2023-03-16T06:22:01.588" v="2560" actId="403"/>
          <ac:spMkLst>
            <pc:docMk/>
            <pc:sldMk cId="2376719029" sldId="430"/>
            <ac:spMk id="35" creationId="{45331DC6-7B33-2A79-6B75-48690177B523}"/>
          </ac:spMkLst>
        </pc:spChg>
        <pc:spChg chg="add mod">
          <ac:chgData name="Matthieu De Mari" userId="dfb708c9-d8dc-439f-9a3b-c772bf4a311c" providerId="ADAL" clId="{A7A059E7-93C7-4781-9870-5EC88FF7F596}" dt="2023-03-16T06:21:08.772" v="2472" actId="20577"/>
          <ac:spMkLst>
            <pc:docMk/>
            <pc:sldMk cId="2376719029" sldId="430"/>
            <ac:spMk id="48" creationId="{96C5EAE8-E1B2-4E74-9B60-59D550485B83}"/>
          </ac:spMkLst>
        </pc:spChg>
        <pc:spChg chg="add mod">
          <ac:chgData name="Matthieu De Mari" userId="dfb708c9-d8dc-439f-9a3b-c772bf4a311c" providerId="ADAL" clId="{A7A059E7-93C7-4781-9870-5EC88FF7F596}" dt="2023-03-16T06:21:14.524" v="2476" actId="20577"/>
          <ac:spMkLst>
            <pc:docMk/>
            <pc:sldMk cId="2376719029" sldId="430"/>
            <ac:spMk id="49" creationId="{624B4435-7AF4-6A4D-8C6C-B07014F8637A}"/>
          </ac:spMkLst>
        </pc:spChg>
        <pc:spChg chg="add mod">
          <ac:chgData name="Matthieu De Mari" userId="dfb708c9-d8dc-439f-9a3b-c772bf4a311c" providerId="ADAL" clId="{A7A059E7-93C7-4781-9870-5EC88FF7F596}" dt="2023-03-16T06:21:20.666" v="2480" actId="20577"/>
          <ac:spMkLst>
            <pc:docMk/>
            <pc:sldMk cId="2376719029" sldId="430"/>
            <ac:spMk id="50" creationId="{655C29AD-C9FD-0AA2-4EF5-EED34E0C42A9}"/>
          </ac:spMkLst>
        </pc:spChg>
        <pc:spChg chg="add mod">
          <ac:chgData name="Matthieu De Mari" userId="dfb708c9-d8dc-439f-9a3b-c772bf4a311c" providerId="ADAL" clId="{A7A059E7-93C7-4781-9870-5EC88FF7F596}" dt="2023-03-16T06:21:32.612" v="2488" actId="1076"/>
          <ac:spMkLst>
            <pc:docMk/>
            <pc:sldMk cId="2376719029" sldId="430"/>
            <ac:spMk id="51" creationId="{A134D4CF-8F31-D8DC-7C3A-B0523451E068}"/>
          </ac:spMkLst>
        </pc:spChg>
        <pc:spChg chg="add mod">
          <ac:chgData name="Matthieu De Mari" userId="dfb708c9-d8dc-439f-9a3b-c772bf4a311c" providerId="ADAL" clId="{A7A059E7-93C7-4781-9870-5EC88FF7F596}" dt="2023-03-18T06:39:36.386" v="7492" actId="1037"/>
          <ac:spMkLst>
            <pc:docMk/>
            <pc:sldMk cId="2376719029" sldId="430"/>
            <ac:spMk id="52" creationId="{30E3EFFC-A19C-66E5-570A-1C372BAE9005}"/>
          </ac:spMkLst>
        </pc:spChg>
        <pc:cxnChg chg="add mod">
          <ac:chgData name="Matthieu De Mari" userId="dfb708c9-d8dc-439f-9a3b-c772bf4a311c" providerId="ADAL" clId="{A7A059E7-93C7-4781-9870-5EC88FF7F596}" dt="2023-03-16T06:16:55.930" v="2391"/>
          <ac:cxnSpMkLst>
            <pc:docMk/>
            <pc:sldMk cId="2376719029" sldId="430"/>
            <ac:cxnSpMk id="6" creationId="{287B0395-ACC4-FA73-08A1-5169457860EC}"/>
          </ac:cxnSpMkLst>
        </pc:cxnChg>
        <pc:cxnChg chg="add mod">
          <ac:chgData name="Matthieu De Mari" userId="dfb708c9-d8dc-439f-9a3b-c772bf4a311c" providerId="ADAL" clId="{A7A059E7-93C7-4781-9870-5EC88FF7F596}" dt="2023-03-16T06:17:54.311" v="2413" actId="14100"/>
          <ac:cxnSpMkLst>
            <pc:docMk/>
            <pc:sldMk cId="2376719029" sldId="430"/>
            <ac:cxnSpMk id="9" creationId="{CCEAD84F-9276-9BA2-09EF-474CE199F074}"/>
          </ac:cxnSpMkLst>
        </pc:cxnChg>
        <pc:cxnChg chg="add del mod">
          <ac:chgData name="Matthieu De Mari" userId="dfb708c9-d8dc-439f-9a3b-c772bf4a311c" providerId="ADAL" clId="{A7A059E7-93C7-4781-9870-5EC88FF7F596}" dt="2023-03-16T06:17:07.604" v="2393" actId="478"/>
          <ac:cxnSpMkLst>
            <pc:docMk/>
            <pc:sldMk cId="2376719029" sldId="430"/>
            <ac:cxnSpMk id="10" creationId="{9AD031F7-87DE-ADAF-D2E9-786439FD7DF1}"/>
          </ac:cxnSpMkLst>
        </pc:cxnChg>
        <pc:cxnChg chg="add del mod">
          <ac:chgData name="Matthieu De Mari" userId="dfb708c9-d8dc-439f-9a3b-c772bf4a311c" providerId="ADAL" clId="{A7A059E7-93C7-4781-9870-5EC88FF7F596}" dt="2023-03-16T06:17:11.586" v="2395"/>
          <ac:cxnSpMkLst>
            <pc:docMk/>
            <pc:sldMk cId="2376719029" sldId="430"/>
            <ac:cxnSpMk id="14" creationId="{CE47B86B-CDC9-B5BE-1A32-DD49E4C74490}"/>
          </ac:cxnSpMkLst>
        </pc:cxnChg>
        <pc:cxnChg chg="add del mod">
          <ac:chgData name="Matthieu De Mari" userId="dfb708c9-d8dc-439f-9a3b-c772bf4a311c" providerId="ADAL" clId="{A7A059E7-93C7-4781-9870-5EC88FF7F596}" dt="2023-03-16T06:17:11.586" v="2395"/>
          <ac:cxnSpMkLst>
            <pc:docMk/>
            <pc:sldMk cId="2376719029" sldId="430"/>
            <ac:cxnSpMk id="17" creationId="{22A71B79-F7A9-0F29-59C3-BFB1B012E621}"/>
          </ac:cxnSpMkLst>
        </pc:cxnChg>
        <pc:cxnChg chg="add del mod">
          <ac:chgData name="Matthieu De Mari" userId="dfb708c9-d8dc-439f-9a3b-c772bf4a311c" providerId="ADAL" clId="{A7A059E7-93C7-4781-9870-5EC88FF7F596}" dt="2023-03-16T06:17:11.586" v="2395"/>
          <ac:cxnSpMkLst>
            <pc:docMk/>
            <pc:sldMk cId="2376719029" sldId="430"/>
            <ac:cxnSpMk id="18" creationId="{835ADA19-01A8-9748-0E5D-DBBD2D303EAB}"/>
          </ac:cxnSpMkLst>
        </pc:cxnChg>
        <pc:cxnChg chg="add mod">
          <ac:chgData name="Matthieu De Mari" userId="dfb708c9-d8dc-439f-9a3b-c772bf4a311c" providerId="ADAL" clId="{A7A059E7-93C7-4781-9870-5EC88FF7F596}" dt="2023-03-16T06:18:21.945" v="2429" actId="14100"/>
          <ac:cxnSpMkLst>
            <pc:docMk/>
            <pc:sldMk cId="2376719029" sldId="430"/>
            <ac:cxnSpMk id="27" creationId="{10CAC164-92DF-6B28-FA7E-6571C3DA5EEA}"/>
          </ac:cxnSpMkLst>
        </pc:cxnChg>
        <pc:cxnChg chg="add mod">
          <ac:chgData name="Matthieu De Mari" userId="dfb708c9-d8dc-439f-9a3b-c772bf4a311c" providerId="ADAL" clId="{A7A059E7-93C7-4781-9870-5EC88FF7F596}" dt="2023-03-16T06:19:36.243" v="2441" actId="1076"/>
          <ac:cxnSpMkLst>
            <pc:docMk/>
            <pc:sldMk cId="2376719029" sldId="430"/>
            <ac:cxnSpMk id="33" creationId="{D5E7BEE4-9009-0585-4209-87EEFCE20FB8}"/>
          </ac:cxnSpMkLst>
        </pc:cxnChg>
        <pc:cxnChg chg="add mod">
          <ac:chgData name="Matthieu De Mari" userId="dfb708c9-d8dc-439f-9a3b-c772bf4a311c" providerId="ADAL" clId="{A7A059E7-93C7-4781-9870-5EC88FF7F596}" dt="2023-03-16T06:20:30.584" v="2459" actId="14100"/>
          <ac:cxnSpMkLst>
            <pc:docMk/>
            <pc:sldMk cId="2376719029" sldId="430"/>
            <ac:cxnSpMk id="36" creationId="{2C6806CC-E8E0-FBD4-3F08-FA660766679A}"/>
          </ac:cxnSpMkLst>
        </pc:cxnChg>
        <pc:cxnChg chg="add mod">
          <ac:chgData name="Matthieu De Mari" userId="dfb708c9-d8dc-439f-9a3b-c772bf4a311c" providerId="ADAL" clId="{A7A059E7-93C7-4781-9870-5EC88FF7F596}" dt="2023-03-16T06:20:38.282" v="2462" actId="14100"/>
          <ac:cxnSpMkLst>
            <pc:docMk/>
            <pc:sldMk cId="2376719029" sldId="430"/>
            <ac:cxnSpMk id="39" creationId="{19C5D670-D513-B0E2-A0D1-8824C88171C2}"/>
          </ac:cxnSpMkLst>
        </pc:cxnChg>
        <pc:cxnChg chg="add mod">
          <ac:chgData name="Matthieu De Mari" userId="dfb708c9-d8dc-439f-9a3b-c772bf4a311c" providerId="ADAL" clId="{A7A059E7-93C7-4781-9870-5EC88FF7F596}" dt="2023-03-16T06:20:47.847" v="2465" actId="14100"/>
          <ac:cxnSpMkLst>
            <pc:docMk/>
            <pc:sldMk cId="2376719029" sldId="430"/>
            <ac:cxnSpMk id="42" creationId="{BDFE794D-BFFA-0117-0C9E-8E6FB6CB8C52}"/>
          </ac:cxnSpMkLst>
        </pc:cxnChg>
        <pc:cxnChg chg="add mod">
          <ac:chgData name="Matthieu De Mari" userId="dfb708c9-d8dc-439f-9a3b-c772bf4a311c" providerId="ADAL" clId="{A7A059E7-93C7-4781-9870-5EC88FF7F596}" dt="2023-03-16T06:21:01.259" v="2468" actId="14100"/>
          <ac:cxnSpMkLst>
            <pc:docMk/>
            <pc:sldMk cId="2376719029" sldId="430"/>
            <ac:cxnSpMk id="45" creationId="{EACA306B-6E2C-A069-5B0F-C38D81803A9D}"/>
          </ac:cxnSpMkLst>
        </pc:cxnChg>
      </pc:sldChg>
      <pc:sldChg chg="addSp delSp modSp add mod">
        <pc:chgData name="Matthieu De Mari" userId="dfb708c9-d8dc-439f-9a3b-c772bf4a311c" providerId="ADAL" clId="{A7A059E7-93C7-4781-9870-5EC88FF7F596}" dt="2023-03-20T06:40:29.283" v="11611" actId="1076"/>
        <pc:sldMkLst>
          <pc:docMk/>
          <pc:sldMk cId="133940590" sldId="431"/>
        </pc:sldMkLst>
        <pc:spChg chg="add mod">
          <ac:chgData name="Matthieu De Mari" userId="dfb708c9-d8dc-439f-9a3b-c772bf4a311c" providerId="ADAL" clId="{A7A059E7-93C7-4781-9870-5EC88FF7F596}" dt="2023-03-20T06:40:19.679" v="11607" actId="1076"/>
          <ac:spMkLst>
            <pc:docMk/>
            <pc:sldMk cId="133940590" sldId="431"/>
            <ac:spMk id="3" creationId="{A350E7EA-347F-DA21-31AB-356C96424346}"/>
          </ac:spMkLst>
        </pc:spChg>
        <pc:spChg chg="mod">
          <ac:chgData name="Matthieu De Mari" userId="dfb708c9-d8dc-439f-9a3b-c772bf4a311c" providerId="ADAL" clId="{A7A059E7-93C7-4781-9870-5EC88FF7F596}" dt="2023-03-20T06:39:53.142" v="11602" actId="20577"/>
          <ac:spMkLst>
            <pc:docMk/>
            <pc:sldMk cId="133940590" sldId="431"/>
            <ac:spMk id="4" creationId="{6BD4828C-2087-AD37-6F4E-5D94C0454845}"/>
          </ac:spMkLst>
        </pc:spChg>
        <pc:spChg chg="add del mod">
          <ac:chgData name="Matthieu De Mari" userId="dfb708c9-d8dc-439f-9a3b-c772bf4a311c" providerId="ADAL" clId="{A7A059E7-93C7-4781-9870-5EC88FF7F596}" dt="2023-03-20T06:40:23.509" v="11609"/>
          <ac:spMkLst>
            <pc:docMk/>
            <pc:sldMk cId="133940590" sldId="431"/>
            <ac:spMk id="5" creationId="{055E5F41-4104-6130-A5EC-5D767C5E75A1}"/>
          </ac:spMkLst>
        </pc:spChg>
        <pc:spChg chg="add mod">
          <ac:chgData name="Matthieu De Mari" userId="dfb708c9-d8dc-439f-9a3b-c772bf4a311c" providerId="ADAL" clId="{A7A059E7-93C7-4781-9870-5EC88FF7F596}" dt="2023-03-20T06:40:29.283" v="11611" actId="1076"/>
          <ac:spMkLst>
            <pc:docMk/>
            <pc:sldMk cId="133940590" sldId="431"/>
            <ac:spMk id="10" creationId="{5DDE698E-68B2-5F73-DD11-FAE5871423C0}"/>
          </ac:spMkLst>
        </pc:spChg>
        <pc:spChg chg="mod">
          <ac:chgData name="Matthieu De Mari" userId="dfb708c9-d8dc-439f-9a3b-c772bf4a311c" providerId="ADAL" clId="{A7A059E7-93C7-4781-9870-5EC88FF7F596}" dt="2023-03-18T06:39:32.152" v="7490" actId="1037"/>
          <ac:spMkLst>
            <pc:docMk/>
            <pc:sldMk cId="133940590" sldId="431"/>
            <ac:spMk id="32" creationId="{050F7C8F-DD71-CF0B-CFC1-8C20FE7C6AD1}"/>
          </ac:spMkLst>
        </pc:spChg>
        <pc:spChg chg="mod">
          <ac:chgData name="Matthieu De Mari" userId="dfb708c9-d8dc-439f-9a3b-c772bf4a311c" providerId="ADAL" clId="{A7A059E7-93C7-4781-9870-5EC88FF7F596}" dt="2023-03-18T06:39:33.820" v="7491" actId="1037"/>
          <ac:spMkLst>
            <pc:docMk/>
            <pc:sldMk cId="133940590" sldId="431"/>
            <ac:spMk id="52" creationId="{30E3EFFC-A19C-66E5-570A-1C372BAE9005}"/>
          </ac:spMkLst>
        </pc:spChg>
        <pc:cxnChg chg="mod">
          <ac:chgData name="Matthieu De Mari" userId="dfb708c9-d8dc-439f-9a3b-c772bf4a311c" providerId="ADAL" clId="{A7A059E7-93C7-4781-9870-5EC88FF7F596}" dt="2023-03-18T06:39:32.152" v="7490" actId="1037"/>
          <ac:cxnSpMkLst>
            <pc:docMk/>
            <pc:sldMk cId="133940590" sldId="431"/>
            <ac:cxnSpMk id="33" creationId="{D5E7BEE4-9009-0585-4209-87EEFCE20FB8}"/>
          </ac:cxnSpMkLst>
        </pc:cxnChg>
        <pc:cxnChg chg="mod">
          <ac:chgData name="Matthieu De Mari" userId="dfb708c9-d8dc-439f-9a3b-c772bf4a311c" providerId="ADAL" clId="{A7A059E7-93C7-4781-9870-5EC88FF7F596}" dt="2023-03-18T06:39:32.152" v="7490" actId="1037"/>
          <ac:cxnSpMkLst>
            <pc:docMk/>
            <pc:sldMk cId="133940590" sldId="431"/>
            <ac:cxnSpMk id="39" creationId="{19C5D670-D513-B0E2-A0D1-8824C88171C2}"/>
          </ac:cxnSpMkLst>
        </pc:cxnChg>
      </pc:sldChg>
      <pc:sldChg chg="modSp add del mod">
        <pc:chgData name="Matthieu De Mari" userId="dfb708c9-d8dc-439f-9a3b-c772bf4a311c" providerId="ADAL" clId="{A7A059E7-93C7-4781-9870-5EC88FF7F596}" dt="2023-03-18T06:47:02.201" v="8166" actId="47"/>
        <pc:sldMkLst>
          <pc:docMk/>
          <pc:sldMk cId="2188406462" sldId="432"/>
        </pc:sldMkLst>
        <pc:spChg chg="mod">
          <ac:chgData name="Matthieu De Mari" userId="dfb708c9-d8dc-439f-9a3b-c772bf4a311c" providerId="ADAL" clId="{A7A059E7-93C7-4781-9870-5EC88FF7F596}" dt="2023-03-18T06:46:52.028" v="8165" actId="20577"/>
          <ac:spMkLst>
            <pc:docMk/>
            <pc:sldMk cId="2188406462" sldId="432"/>
            <ac:spMk id="4" creationId="{6BD4828C-2087-AD37-6F4E-5D94C0454845}"/>
          </ac:spMkLst>
        </pc:spChg>
        <pc:spChg chg="mod">
          <ac:chgData name="Matthieu De Mari" userId="dfb708c9-d8dc-439f-9a3b-c772bf4a311c" providerId="ADAL" clId="{A7A059E7-93C7-4781-9870-5EC88FF7F596}" dt="2023-03-18T06:39:27.762" v="7488" actId="1037"/>
          <ac:spMkLst>
            <pc:docMk/>
            <pc:sldMk cId="2188406462" sldId="432"/>
            <ac:spMk id="52" creationId="{30E3EFFC-A19C-66E5-570A-1C372BAE9005}"/>
          </ac:spMkLst>
        </pc:spChg>
      </pc:sldChg>
      <pc:sldChg chg="modSp add mod">
        <pc:chgData name="Matthieu De Mari" userId="dfb708c9-d8dc-439f-9a3b-c772bf4a311c" providerId="ADAL" clId="{A7A059E7-93C7-4781-9870-5EC88FF7F596}" dt="2023-03-18T06:47:40.087" v="8198" actId="20577"/>
        <pc:sldMkLst>
          <pc:docMk/>
          <pc:sldMk cId="1769846722" sldId="433"/>
        </pc:sldMkLst>
        <pc:spChg chg="mod">
          <ac:chgData name="Matthieu De Mari" userId="dfb708c9-d8dc-439f-9a3b-c772bf4a311c" providerId="ADAL" clId="{A7A059E7-93C7-4781-9870-5EC88FF7F596}" dt="2023-03-16T06:38:19.964" v="3448" actId="20577"/>
          <ac:spMkLst>
            <pc:docMk/>
            <pc:sldMk cId="1769846722" sldId="433"/>
            <ac:spMk id="2" creationId="{11A7D010-8F73-A762-F8B6-8B573C7F924D}"/>
          </ac:spMkLst>
        </pc:spChg>
        <pc:spChg chg="mod">
          <ac:chgData name="Matthieu De Mari" userId="dfb708c9-d8dc-439f-9a3b-c772bf4a311c" providerId="ADAL" clId="{A7A059E7-93C7-4781-9870-5EC88FF7F596}" dt="2023-03-18T06:47:40.087" v="8198" actId="20577"/>
          <ac:spMkLst>
            <pc:docMk/>
            <pc:sldMk cId="1769846722" sldId="433"/>
            <ac:spMk id="3" creationId="{7586C7BF-7E23-BF24-130D-02F2E8451505}"/>
          </ac:spMkLst>
        </pc:spChg>
      </pc:sldChg>
      <pc:sldChg chg="addSp delSp modSp add mod">
        <pc:chgData name="Matthieu De Mari" userId="dfb708c9-d8dc-439f-9a3b-c772bf4a311c" providerId="ADAL" clId="{A7A059E7-93C7-4781-9870-5EC88FF7F596}" dt="2023-03-18T06:50:59.959" v="8301" actId="20577"/>
        <pc:sldMkLst>
          <pc:docMk/>
          <pc:sldMk cId="3094800006" sldId="434"/>
        </pc:sldMkLst>
        <pc:spChg chg="mod">
          <ac:chgData name="Matthieu De Mari" userId="dfb708c9-d8dc-439f-9a3b-c772bf4a311c" providerId="ADAL" clId="{A7A059E7-93C7-4781-9870-5EC88FF7F596}" dt="2023-03-18T06:50:59.959" v="8301" actId="20577"/>
          <ac:spMkLst>
            <pc:docMk/>
            <pc:sldMk cId="3094800006" sldId="434"/>
            <ac:spMk id="3" creationId="{21E91F88-75AD-45CA-A480-858091A84D90}"/>
          </ac:spMkLst>
        </pc:spChg>
        <pc:spChg chg="add del mod">
          <ac:chgData name="Matthieu De Mari" userId="dfb708c9-d8dc-439f-9a3b-c772bf4a311c" providerId="ADAL" clId="{A7A059E7-93C7-4781-9870-5EC88FF7F596}" dt="2023-03-18T06:49:30.952" v="8258" actId="478"/>
          <ac:spMkLst>
            <pc:docMk/>
            <pc:sldMk cId="3094800006" sldId="434"/>
            <ac:spMk id="6" creationId="{AB30AD60-6C6B-413F-DBF7-71AC7BFB0EDF}"/>
          </ac:spMkLst>
        </pc:spChg>
        <pc:spChg chg="del">
          <ac:chgData name="Matthieu De Mari" userId="dfb708c9-d8dc-439f-9a3b-c772bf4a311c" providerId="ADAL" clId="{A7A059E7-93C7-4781-9870-5EC88FF7F596}" dt="2023-03-18T06:49:30.952" v="8258" actId="478"/>
          <ac:spMkLst>
            <pc:docMk/>
            <pc:sldMk cId="3094800006" sldId="434"/>
            <ac:spMk id="7" creationId="{0E74FE46-1EA5-68F4-35E6-3B7DC15B0261}"/>
          </ac:spMkLst>
        </pc:spChg>
        <pc:spChg chg="del mod">
          <ac:chgData name="Matthieu De Mari" userId="dfb708c9-d8dc-439f-9a3b-c772bf4a311c" providerId="ADAL" clId="{A7A059E7-93C7-4781-9870-5EC88FF7F596}" dt="2023-03-18T06:49:30.952" v="8258" actId="478"/>
          <ac:spMkLst>
            <pc:docMk/>
            <pc:sldMk cId="3094800006" sldId="434"/>
            <ac:spMk id="10" creationId="{C641B1D6-BF0F-0380-85B2-BAF69823FCF7}"/>
          </ac:spMkLst>
        </pc:spChg>
        <pc:spChg chg="del mod">
          <ac:chgData name="Matthieu De Mari" userId="dfb708c9-d8dc-439f-9a3b-c772bf4a311c" providerId="ADAL" clId="{A7A059E7-93C7-4781-9870-5EC88FF7F596}" dt="2023-03-18T06:49:30.952" v="8258" actId="478"/>
          <ac:spMkLst>
            <pc:docMk/>
            <pc:sldMk cId="3094800006" sldId="434"/>
            <ac:spMk id="11" creationId="{E3EAF248-CA6B-AD35-A3A0-9B652C54C7AF}"/>
          </ac:spMkLst>
        </pc:spChg>
        <pc:spChg chg="del">
          <ac:chgData name="Matthieu De Mari" userId="dfb708c9-d8dc-439f-9a3b-c772bf4a311c" providerId="ADAL" clId="{A7A059E7-93C7-4781-9870-5EC88FF7F596}" dt="2023-03-18T06:49:30.952" v="8258" actId="478"/>
          <ac:spMkLst>
            <pc:docMk/>
            <pc:sldMk cId="3094800006" sldId="434"/>
            <ac:spMk id="12" creationId="{4310A156-66CA-2CE7-09EF-6E61462E6CF7}"/>
          </ac:spMkLst>
        </pc:spChg>
        <pc:spChg chg="del">
          <ac:chgData name="Matthieu De Mari" userId="dfb708c9-d8dc-439f-9a3b-c772bf4a311c" providerId="ADAL" clId="{A7A059E7-93C7-4781-9870-5EC88FF7F596}" dt="2023-03-16T06:47:26.785" v="4134" actId="478"/>
          <ac:spMkLst>
            <pc:docMk/>
            <pc:sldMk cId="3094800006" sldId="434"/>
            <ac:spMk id="13" creationId="{4E63AABF-3801-1127-D5E7-F0561F71B59B}"/>
          </ac:spMkLst>
        </pc:spChg>
        <pc:spChg chg="add mod">
          <ac:chgData name="Matthieu De Mari" userId="dfb708c9-d8dc-439f-9a3b-c772bf4a311c" providerId="ADAL" clId="{A7A059E7-93C7-4781-9870-5EC88FF7F596}" dt="2023-03-18T06:49:31.993" v="8259"/>
          <ac:spMkLst>
            <pc:docMk/>
            <pc:sldMk cId="3094800006" sldId="434"/>
            <ac:spMk id="13" creationId="{FBF44F08-DF6F-30D8-1335-012E07181D47}"/>
          </ac:spMkLst>
        </pc:spChg>
        <pc:spChg chg="del mod">
          <ac:chgData name="Matthieu De Mari" userId="dfb708c9-d8dc-439f-9a3b-c772bf4a311c" providerId="ADAL" clId="{A7A059E7-93C7-4781-9870-5EC88FF7F596}" dt="2023-03-18T06:49:30.952" v="8258" actId="478"/>
          <ac:spMkLst>
            <pc:docMk/>
            <pc:sldMk cId="3094800006" sldId="434"/>
            <ac:spMk id="14" creationId="{A60EA876-02CB-1A54-FE99-324C7CED23D7}"/>
          </ac:spMkLst>
        </pc:spChg>
        <pc:spChg chg="del mod">
          <ac:chgData name="Matthieu De Mari" userId="dfb708c9-d8dc-439f-9a3b-c772bf4a311c" providerId="ADAL" clId="{A7A059E7-93C7-4781-9870-5EC88FF7F596}" dt="2023-03-18T06:49:30.952" v="8258" actId="478"/>
          <ac:spMkLst>
            <pc:docMk/>
            <pc:sldMk cId="3094800006" sldId="434"/>
            <ac:spMk id="16" creationId="{2D95FC1E-D8C7-4B00-7E8A-56E298BE70D9}"/>
          </ac:spMkLst>
        </pc:spChg>
        <pc:spChg chg="del">
          <ac:chgData name="Matthieu De Mari" userId="dfb708c9-d8dc-439f-9a3b-c772bf4a311c" providerId="ADAL" clId="{A7A059E7-93C7-4781-9870-5EC88FF7F596}" dt="2023-03-18T06:49:30.952" v="8258" actId="478"/>
          <ac:spMkLst>
            <pc:docMk/>
            <pc:sldMk cId="3094800006" sldId="434"/>
            <ac:spMk id="17" creationId="{08442EF1-0D48-E018-F7FE-081A4F81F1E7}"/>
          </ac:spMkLst>
        </pc:spChg>
        <pc:spChg chg="del mod">
          <ac:chgData name="Matthieu De Mari" userId="dfb708c9-d8dc-439f-9a3b-c772bf4a311c" providerId="ADAL" clId="{A7A059E7-93C7-4781-9870-5EC88FF7F596}" dt="2023-03-18T06:49:30.952" v="8258" actId="478"/>
          <ac:spMkLst>
            <pc:docMk/>
            <pc:sldMk cId="3094800006" sldId="434"/>
            <ac:spMk id="20" creationId="{CD34F0CD-6956-D106-5E75-F914628054E1}"/>
          </ac:spMkLst>
        </pc:spChg>
        <pc:spChg chg="add del mod">
          <ac:chgData name="Matthieu De Mari" userId="dfb708c9-d8dc-439f-9a3b-c772bf4a311c" providerId="ADAL" clId="{A7A059E7-93C7-4781-9870-5EC88FF7F596}" dt="2023-03-18T06:49:30.952" v="8258" actId="478"/>
          <ac:spMkLst>
            <pc:docMk/>
            <pc:sldMk cId="3094800006" sldId="434"/>
            <ac:spMk id="21" creationId="{083F03B3-653A-348D-DD80-A05F409E14CE}"/>
          </ac:spMkLst>
        </pc:spChg>
        <pc:spChg chg="del">
          <ac:chgData name="Matthieu De Mari" userId="dfb708c9-d8dc-439f-9a3b-c772bf4a311c" providerId="ADAL" clId="{A7A059E7-93C7-4781-9870-5EC88FF7F596}" dt="2023-03-18T06:49:30.952" v="8258" actId="478"/>
          <ac:spMkLst>
            <pc:docMk/>
            <pc:sldMk cId="3094800006" sldId="434"/>
            <ac:spMk id="22" creationId="{04DCE938-1199-5057-2E69-C882E9716D61}"/>
          </ac:spMkLst>
        </pc:spChg>
        <pc:spChg chg="add mod">
          <ac:chgData name="Matthieu De Mari" userId="dfb708c9-d8dc-439f-9a3b-c772bf4a311c" providerId="ADAL" clId="{A7A059E7-93C7-4781-9870-5EC88FF7F596}" dt="2023-03-18T06:49:49.624" v="8263" actId="20577"/>
          <ac:spMkLst>
            <pc:docMk/>
            <pc:sldMk cId="3094800006" sldId="434"/>
            <ac:spMk id="23" creationId="{797E20E1-8703-E129-EFAB-EBB2D0F1126A}"/>
          </ac:spMkLst>
        </pc:spChg>
        <pc:spChg chg="del">
          <ac:chgData name="Matthieu De Mari" userId="dfb708c9-d8dc-439f-9a3b-c772bf4a311c" providerId="ADAL" clId="{A7A059E7-93C7-4781-9870-5EC88FF7F596}" dt="2023-03-16T06:45:30.104" v="4083" actId="478"/>
          <ac:spMkLst>
            <pc:docMk/>
            <pc:sldMk cId="3094800006" sldId="434"/>
            <ac:spMk id="23" creationId="{ADF1FBA6-BD11-BD69-E95D-55A56777D4E3}"/>
          </ac:spMkLst>
        </pc:spChg>
        <pc:spChg chg="del mod">
          <ac:chgData name="Matthieu De Mari" userId="dfb708c9-d8dc-439f-9a3b-c772bf4a311c" providerId="ADAL" clId="{A7A059E7-93C7-4781-9870-5EC88FF7F596}" dt="2023-03-18T06:49:30.952" v="8258" actId="478"/>
          <ac:spMkLst>
            <pc:docMk/>
            <pc:sldMk cId="3094800006" sldId="434"/>
            <ac:spMk id="24" creationId="{0EE40970-E671-B987-7E16-8966C1B29EF2}"/>
          </ac:spMkLst>
        </pc:spChg>
        <pc:spChg chg="add del mod">
          <ac:chgData name="Matthieu De Mari" userId="dfb708c9-d8dc-439f-9a3b-c772bf4a311c" providerId="ADAL" clId="{A7A059E7-93C7-4781-9870-5EC88FF7F596}" dt="2023-03-18T06:49:30.952" v="8258" actId="478"/>
          <ac:spMkLst>
            <pc:docMk/>
            <pc:sldMk cId="3094800006" sldId="434"/>
            <ac:spMk id="25" creationId="{FDC49071-45ED-01D3-0F03-A6C905DDF76A}"/>
          </ac:spMkLst>
        </pc:spChg>
        <pc:spChg chg="add mod">
          <ac:chgData name="Matthieu De Mari" userId="dfb708c9-d8dc-439f-9a3b-c772bf4a311c" providerId="ADAL" clId="{A7A059E7-93C7-4781-9870-5EC88FF7F596}" dt="2023-03-18T06:49:31.993" v="8259"/>
          <ac:spMkLst>
            <pc:docMk/>
            <pc:sldMk cId="3094800006" sldId="434"/>
            <ac:spMk id="27" creationId="{F48570D0-B69D-C6C3-F677-1B1195F965D2}"/>
          </ac:spMkLst>
        </pc:spChg>
        <pc:spChg chg="add mod">
          <ac:chgData name="Matthieu De Mari" userId="dfb708c9-d8dc-439f-9a3b-c772bf4a311c" providerId="ADAL" clId="{A7A059E7-93C7-4781-9870-5EC88FF7F596}" dt="2023-03-18T06:49:31.993" v="8259"/>
          <ac:spMkLst>
            <pc:docMk/>
            <pc:sldMk cId="3094800006" sldId="434"/>
            <ac:spMk id="28" creationId="{9AAC6ED1-3F67-1CEE-0BE6-AFADFB192EB8}"/>
          </ac:spMkLst>
        </pc:spChg>
        <pc:spChg chg="add mod">
          <ac:chgData name="Matthieu De Mari" userId="dfb708c9-d8dc-439f-9a3b-c772bf4a311c" providerId="ADAL" clId="{A7A059E7-93C7-4781-9870-5EC88FF7F596}" dt="2023-03-18T06:49:31.993" v="8259"/>
          <ac:spMkLst>
            <pc:docMk/>
            <pc:sldMk cId="3094800006" sldId="434"/>
            <ac:spMk id="29" creationId="{06206CD2-91B9-6DED-D91B-5F27A5AE1063}"/>
          </ac:spMkLst>
        </pc:spChg>
        <pc:spChg chg="add mod">
          <ac:chgData name="Matthieu De Mari" userId="dfb708c9-d8dc-439f-9a3b-c772bf4a311c" providerId="ADAL" clId="{A7A059E7-93C7-4781-9870-5EC88FF7F596}" dt="2023-03-18T06:49:50.654" v="8264" actId="20577"/>
          <ac:spMkLst>
            <pc:docMk/>
            <pc:sldMk cId="3094800006" sldId="434"/>
            <ac:spMk id="30" creationId="{97A7E36E-9EE9-320A-2AFF-DD92BD84E7FC}"/>
          </ac:spMkLst>
        </pc:spChg>
        <pc:spChg chg="add mod">
          <ac:chgData name="Matthieu De Mari" userId="dfb708c9-d8dc-439f-9a3b-c772bf4a311c" providerId="ADAL" clId="{A7A059E7-93C7-4781-9870-5EC88FF7F596}" dt="2023-03-18T06:49:31.993" v="8259"/>
          <ac:spMkLst>
            <pc:docMk/>
            <pc:sldMk cId="3094800006" sldId="434"/>
            <ac:spMk id="31" creationId="{409EE55A-C263-FEC7-25A4-EE6420FD33E8}"/>
          </ac:spMkLst>
        </pc:spChg>
        <pc:spChg chg="add mod">
          <ac:chgData name="Matthieu De Mari" userId="dfb708c9-d8dc-439f-9a3b-c772bf4a311c" providerId="ADAL" clId="{A7A059E7-93C7-4781-9870-5EC88FF7F596}" dt="2023-03-18T06:49:47.532" v="8262" actId="20577"/>
          <ac:spMkLst>
            <pc:docMk/>
            <pc:sldMk cId="3094800006" sldId="434"/>
            <ac:spMk id="33" creationId="{FB0F3FC9-F0BE-93C3-6221-A5E2DC2FB6CB}"/>
          </ac:spMkLst>
        </pc:spChg>
        <pc:spChg chg="add mod">
          <ac:chgData name="Matthieu De Mari" userId="dfb708c9-d8dc-439f-9a3b-c772bf4a311c" providerId="ADAL" clId="{A7A059E7-93C7-4781-9870-5EC88FF7F596}" dt="2023-03-18T06:49:46.311" v="8261" actId="20577"/>
          <ac:spMkLst>
            <pc:docMk/>
            <pc:sldMk cId="3094800006" sldId="434"/>
            <ac:spMk id="34" creationId="{8C55F780-EBE5-9440-6665-CDE7C7846F74}"/>
          </ac:spMkLst>
        </pc:spChg>
        <pc:spChg chg="add mod">
          <ac:chgData name="Matthieu De Mari" userId="dfb708c9-d8dc-439f-9a3b-c772bf4a311c" providerId="ADAL" clId="{A7A059E7-93C7-4781-9870-5EC88FF7F596}" dt="2023-03-18T06:49:31.993" v="8259"/>
          <ac:spMkLst>
            <pc:docMk/>
            <pc:sldMk cId="3094800006" sldId="434"/>
            <ac:spMk id="36" creationId="{618A49CC-18DE-3452-F761-7976EE3CE3E3}"/>
          </ac:spMkLst>
        </pc:spChg>
        <pc:spChg chg="add del mod">
          <ac:chgData name="Matthieu De Mari" userId="dfb708c9-d8dc-439f-9a3b-c772bf4a311c" providerId="ADAL" clId="{A7A059E7-93C7-4781-9870-5EC88FF7F596}" dt="2023-03-18T06:49:57.095" v="8266" actId="478"/>
          <ac:spMkLst>
            <pc:docMk/>
            <pc:sldMk cId="3094800006" sldId="434"/>
            <ac:spMk id="37" creationId="{BCF86AF1-5C04-56F4-AEC8-EAAD0466CDB1}"/>
          </ac:spMkLst>
        </pc:spChg>
        <pc:spChg chg="add mod">
          <ac:chgData name="Matthieu De Mari" userId="dfb708c9-d8dc-439f-9a3b-c772bf4a311c" providerId="ADAL" clId="{A7A059E7-93C7-4781-9870-5EC88FF7F596}" dt="2023-03-18T06:49:31.993" v="8259"/>
          <ac:spMkLst>
            <pc:docMk/>
            <pc:sldMk cId="3094800006" sldId="434"/>
            <ac:spMk id="38" creationId="{BD7D3D9C-5901-BC99-A94E-36AF5CB46E8A}"/>
          </ac:spMkLst>
        </pc:spChg>
        <pc:spChg chg="add del mod">
          <ac:chgData name="Matthieu De Mari" userId="dfb708c9-d8dc-439f-9a3b-c772bf4a311c" providerId="ADAL" clId="{A7A059E7-93C7-4781-9870-5EC88FF7F596}" dt="2023-03-18T06:49:42.992" v="8260" actId="478"/>
          <ac:spMkLst>
            <pc:docMk/>
            <pc:sldMk cId="3094800006" sldId="434"/>
            <ac:spMk id="39" creationId="{2947402F-52C0-AB63-B2AC-3F9D0CA3BACF}"/>
          </ac:spMkLst>
        </pc:spChg>
        <pc:spChg chg="add del mod">
          <ac:chgData name="Matthieu De Mari" userId="dfb708c9-d8dc-439f-9a3b-c772bf4a311c" providerId="ADAL" clId="{A7A059E7-93C7-4781-9870-5EC88FF7F596}" dt="2023-03-18T06:49:53.002" v="8265" actId="478"/>
          <ac:spMkLst>
            <pc:docMk/>
            <pc:sldMk cId="3094800006" sldId="434"/>
            <ac:spMk id="40" creationId="{F35E9C37-8727-F63B-1B91-7F4A0734B475}"/>
          </ac:spMkLst>
        </pc:spChg>
        <pc:spChg chg="add mod">
          <ac:chgData name="Matthieu De Mari" userId="dfb708c9-d8dc-439f-9a3b-c772bf4a311c" providerId="ADAL" clId="{A7A059E7-93C7-4781-9870-5EC88FF7F596}" dt="2023-03-18T06:49:31.993" v="8259"/>
          <ac:spMkLst>
            <pc:docMk/>
            <pc:sldMk cId="3094800006" sldId="434"/>
            <ac:spMk id="41" creationId="{ECAF5CDD-2435-ACB8-21A1-607DFFB78AC4}"/>
          </ac:spMkLst>
        </pc:spChg>
        <pc:spChg chg="add mod">
          <ac:chgData name="Matthieu De Mari" userId="dfb708c9-d8dc-439f-9a3b-c772bf4a311c" providerId="ADAL" clId="{A7A059E7-93C7-4781-9870-5EC88FF7F596}" dt="2023-03-18T06:49:31.993" v="8259"/>
          <ac:spMkLst>
            <pc:docMk/>
            <pc:sldMk cId="3094800006" sldId="434"/>
            <ac:spMk id="42" creationId="{15586B00-3A85-E190-3825-B311C592B3C2}"/>
          </ac:spMkLst>
        </pc:spChg>
        <pc:spChg chg="add mod">
          <ac:chgData name="Matthieu De Mari" userId="dfb708c9-d8dc-439f-9a3b-c772bf4a311c" providerId="ADAL" clId="{A7A059E7-93C7-4781-9870-5EC88FF7F596}" dt="2023-03-18T06:50:25.847" v="8284" actId="113"/>
          <ac:spMkLst>
            <pc:docMk/>
            <pc:sldMk cId="3094800006" sldId="434"/>
            <ac:spMk id="44" creationId="{C7D7B6D2-8C6A-A2B5-6940-94CB9A7E97DA}"/>
          </ac:spMkLst>
        </pc:spChg>
        <pc:cxnChg chg="add mod">
          <ac:chgData name="Matthieu De Mari" userId="dfb708c9-d8dc-439f-9a3b-c772bf4a311c" providerId="ADAL" clId="{A7A059E7-93C7-4781-9870-5EC88FF7F596}" dt="2023-03-18T06:50:08.374" v="8268" actId="208"/>
          <ac:cxnSpMkLst>
            <pc:docMk/>
            <pc:sldMk cId="3094800006" sldId="434"/>
            <ac:cxnSpMk id="4" creationId="{D02BB936-7053-4829-240F-FB05F10EDDDC}"/>
          </ac:cxnSpMkLst>
        </pc:cxnChg>
        <pc:cxnChg chg="del mod">
          <ac:chgData name="Matthieu De Mari" userId="dfb708c9-d8dc-439f-9a3b-c772bf4a311c" providerId="ADAL" clId="{A7A059E7-93C7-4781-9870-5EC88FF7F596}" dt="2023-03-18T06:49:30.952" v="8258" actId="478"/>
          <ac:cxnSpMkLst>
            <pc:docMk/>
            <pc:sldMk cId="3094800006" sldId="434"/>
            <ac:cxnSpMk id="5" creationId="{CA6D98FB-529B-C857-1F0B-F529DBE52A67}"/>
          </ac:cxnSpMkLst>
        </pc:cxnChg>
        <pc:cxnChg chg="del mod">
          <ac:chgData name="Matthieu De Mari" userId="dfb708c9-d8dc-439f-9a3b-c772bf4a311c" providerId="ADAL" clId="{A7A059E7-93C7-4781-9870-5EC88FF7F596}" dt="2023-03-18T06:49:30.952" v="8258" actId="478"/>
          <ac:cxnSpMkLst>
            <pc:docMk/>
            <pc:sldMk cId="3094800006" sldId="434"/>
            <ac:cxnSpMk id="8" creationId="{94E02312-615F-ABCD-0A21-8BDC93CC8DEA}"/>
          </ac:cxnSpMkLst>
        </pc:cxnChg>
        <pc:cxnChg chg="del">
          <ac:chgData name="Matthieu De Mari" userId="dfb708c9-d8dc-439f-9a3b-c772bf4a311c" providerId="ADAL" clId="{A7A059E7-93C7-4781-9870-5EC88FF7F596}" dt="2023-03-18T06:49:30.952" v="8258" actId="478"/>
          <ac:cxnSpMkLst>
            <pc:docMk/>
            <pc:sldMk cId="3094800006" sldId="434"/>
            <ac:cxnSpMk id="9" creationId="{E17F2299-F357-CE78-A411-5EC4DB571F5B}"/>
          </ac:cxnSpMkLst>
        </pc:cxnChg>
        <pc:cxnChg chg="del">
          <ac:chgData name="Matthieu De Mari" userId="dfb708c9-d8dc-439f-9a3b-c772bf4a311c" providerId="ADAL" clId="{A7A059E7-93C7-4781-9870-5EC88FF7F596}" dt="2023-03-18T06:49:30.952" v="8258" actId="478"/>
          <ac:cxnSpMkLst>
            <pc:docMk/>
            <pc:sldMk cId="3094800006" sldId="434"/>
            <ac:cxnSpMk id="15" creationId="{E588ECD2-9973-B1B1-C192-BF47A2BC7B5F}"/>
          </ac:cxnSpMkLst>
        </pc:cxnChg>
        <pc:cxnChg chg="del mod">
          <ac:chgData name="Matthieu De Mari" userId="dfb708c9-d8dc-439f-9a3b-c772bf4a311c" providerId="ADAL" clId="{A7A059E7-93C7-4781-9870-5EC88FF7F596}" dt="2023-03-18T06:49:30.952" v="8258" actId="478"/>
          <ac:cxnSpMkLst>
            <pc:docMk/>
            <pc:sldMk cId="3094800006" sldId="434"/>
            <ac:cxnSpMk id="18" creationId="{48595285-9EDE-D97F-E31A-8C374CED3500}"/>
          </ac:cxnSpMkLst>
        </pc:cxnChg>
        <pc:cxnChg chg="add del">
          <ac:chgData name="Matthieu De Mari" userId="dfb708c9-d8dc-439f-9a3b-c772bf4a311c" providerId="ADAL" clId="{A7A059E7-93C7-4781-9870-5EC88FF7F596}" dt="2023-03-18T06:49:30.952" v="8258" actId="478"/>
          <ac:cxnSpMkLst>
            <pc:docMk/>
            <pc:sldMk cId="3094800006" sldId="434"/>
            <ac:cxnSpMk id="19" creationId="{8BADA381-9865-89AE-ECFC-F4A7622A80E5}"/>
          </ac:cxnSpMkLst>
        </pc:cxnChg>
        <pc:cxnChg chg="add mod">
          <ac:chgData name="Matthieu De Mari" userId="dfb708c9-d8dc-439f-9a3b-c772bf4a311c" providerId="ADAL" clId="{A7A059E7-93C7-4781-9870-5EC88FF7F596}" dt="2023-03-18T06:49:31.993" v="8259"/>
          <ac:cxnSpMkLst>
            <pc:docMk/>
            <pc:sldMk cId="3094800006" sldId="434"/>
            <ac:cxnSpMk id="26" creationId="{D5D78970-5D81-89EA-7585-DFF834C69217}"/>
          </ac:cxnSpMkLst>
        </pc:cxnChg>
        <pc:cxnChg chg="add mod">
          <ac:chgData name="Matthieu De Mari" userId="dfb708c9-d8dc-439f-9a3b-c772bf4a311c" providerId="ADAL" clId="{A7A059E7-93C7-4781-9870-5EC88FF7F596}" dt="2023-03-18T06:49:31.993" v="8259"/>
          <ac:cxnSpMkLst>
            <pc:docMk/>
            <pc:sldMk cId="3094800006" sldId="434"/>
            <ac:cxnSpMk id="32" creationId="{E29B1398-588B-E8A6-D40C-7A62A7B298A3}"/>
          </ac:cxnSpMkLst>
        </pc:cxnChg>
        <pc:cxnChg chg="add mod">
          <ac:chgData name="Matthieu De Mari" userId="dfb708c9-d8dc-439f-9a3b-c772bf4a311c" providerId="ADAL" clId="{A7A059E7-93C7-4781-9870-5EC88FF7F596}" dt="2023-03-18T06:49:31.993" v="8259"/>
          <ac:cxnSpMkLst>
            <pc:docMk/>
            <pc:sldMk cId="3094800006" sldId="434"/>
            <ac:cxnSpMk id="35" creationId="{6827C453-9227-E34A-3B1D-29F8ACAD28C2}"/>
          </ac:cxnSpMkLst>
        </pc:cxnChg>
      </pc:sldChg>
      <pc:sldChg chg="addSp delSp modSp add del mod">
        <pc:chgData name="Matthieu De Mari" userId="dfb708c9-d8dc-439f-9a3b-c772bf4a311c" providerId="ADAL" clId="{A7A059E7-93C7-4781-9870-5EC88FF7F596}" dt="2023-03-18T06:51:20.224" v="8304" actId="47"/>
        <pc:sldMkLst>
          <pc:docMk/>
          <pc:sldMk cId="3322702571" sldId="435"/>
        </pc:sldMkLst>
        <pc:spChg chg="mod">
          <ac:chgData name="Matthieu De Mari" userId="dfb708c9-d8dc-439f-9a3b-c772bf4a311c" providerId="ADAL" clId="{A7A059E7-93C7-4781-9870-5EC88FF7F596}" dt="2023-03-16T06:53:52.843" v="4371" actId="207"/>
          <ac:spMkLst>
            <pc:docMk/>
            <pc:sldMk cId="3322702571" sldId="435"/>
            <ac:spMk id="3" creationId="{21E91F88-75AD-45CA-A480-858091A84D90}"/>
          </ac:spMkLst>
        </pc:spChg>
        <pc:spChg chg="del">
          <ac:chgData name="Matthieu De Mari" userId="dfb708c9-d8dc-439f-9a3b-c772bf4a311c" providerId="ADAL" clId="{A7A059E7-93C7-4781-9870-5EC88FF7F596}" dt="2023-03-16T06:48:33.790" v="4196" actId="478"/>
          <ac:spMkLst>
            <pc:docMk/>
            <pc:sldMk cId="3322702571" sldId="435"/>
            <ac:spMk id="7" creationId="{0E74FE46-1EA5-68F4-35E6-3B7DC15B0261}"/>
          </ac:spMkLst>
        </pc:spChg>
        <pc:spChg chg="mod">
          <ac:chgData name="Matthieu De Mari" userId="dfb708c9-d8dc-439f-9a3b-c772bf4a311c" providerId="ADAL" clId="{A7A059E7-93C7-4781-9870-5EC88FF7F596}" dt="2023-03-16T06:49:43.098" v="4214" actId="207"/>
          <ac:spMkLst>
            <pc:docMk/>
            <pc:sldMk cId="3322702571" sldId="435"/>
            <ac:spMk id="10" creationId="{C641B1D6-BF0F-0380-85B2-BAF69823FCF7}"/>
          </ac:spMkLst>
        </pc:spChg>
        <pc:spChg chg="mod">
          <ac:chgData name="Matthieu De Mari" userId="dfb708c9-d8dc-439f-9a3b-c772bf4a311c" providerId="ADAL" clId="{A7A059E7-93C7-4781-9870-5EC88FF7F596}" dt="2023-03-16T06:49:43.098" v="4214" actId="207"/>
          <ac:spMkLst>
            <pc:docMk/>
            <pc:sldMk cId="3322702571" sldId="435"/>
            <ac:spMk id="11" creationId="{E3EAF248-CA6B-AD35-A3A0-9B652C54C7AF}"/>
          </ac:spMkLst>
        </pc:spChg>
        <pc:spChg chg="del">
          <ac:chgData name="Matthieu De Mari" userId="dfb708c9-d8dc-439f-9a3b-c772bf4a311c" providerId="ADAL" clId="{A7A059E7-93C7-4781-9870-5EC88FF7F596}" dt="2023-03-16T06:48:34.628" v="4197" actId="478"/>
          <ac:spMkLst>
            <pc:docMk/>
            <pc:sldMk cId="3322702571" sldId="435"/>
            <ac:spMk id="12" creationId="{4310A156-66CA-2CE7-09EF-6E61462E6CF7}"/>
          </ac:spMkLst>
        </pc:spChg>
        <pc:spChg chg="del">
          <ac:chgData name="Matthieu De Mari" userId="dfb708c9-d8dc-439f-9a3b-c772bf4a311c" providerId="ADAL" clId="{A7A059E7-93C7-4781-9870-5EC88FF7F596}" dt="2023-03-16T06:48:36.269" v="4198" actId="478"/>
          <ac:spMkLst>
            <pc:docMk/>
            <pc:sldMk cId="3322702571" sldId="435"/>
            <ac:spMk id="14" creationId="{A60EA876-02CB-1A54-FE99-324C7CED23D7}"/>
          </ac:spMkLst>
        </pc:spChg>
        <pc:spChg chg="del">
          <ac:chgData name="Matthieu De Mari" userId="dfb708c9-d8dc-439f-9a3b-c772bf4a311c" providerId="ADAL" clId="{A7A059E7-93C7-4781-9870-5EC88FF7F596}" dt="2023-03-16T06:48:32.601" v="4194" actId="478"/>
          <ac:spMkLst>
            <pc:docMk/>
            <pc:sldMk cId="3322702571" sldId="435"/>
            <ac:spMk id="25" creationId="{FDC49071-45ED-01D3-0F03-A6C905DDF76A}"/>
          </ac:spMkLst>
        </pc:spChg>
        <pc:spChg chg="add mod">
          <ac:chgData name="Matthieu De Mari" userId="dfb708c9-d8dc-439f-9a3b-c772bf4a311c" providerId="ADAL" clId="{A7A059E7-93C7-4781-9870-5EC88FF7F596}" dt="2023-03-16T06:49:12.045" v="4204" actId="207"/>
          <ac:spMkLst>
            <pc:docMk/>
            <pc:sldMk cId="3322702571" sldId="435"/>
            <ac:spMk id="28" creationId="{B90D2CEB-0BA7-1638-0EBE-8DBFE7E2220B}"/>
          </ac:spMkLst>
        </pc:spChg>
        <pc:spChg chg="add mod">
          <ac:chgData name="Matthieu De Mari" userId="dfb708c9-d8dc-439f-9a3b-c772bf4a311c" providerId="ADAL" clId="{A7A059E7-93C7-4781-9870-5EC88FF7F596}" dt="2023-03-16T06:49:27.788" v="4210" actId="207"/>
          <ac:spMkLst>
            <pc:docMk/>
            <pc:sldMk cId="3322702571" sldId="435"/>
            <ac:spMk id="31" creationId="{37C54BCA-91ED-F310-757D-EEAC797DD25A}"/>
          </ac:spMkLst>
        </pc:spChg>
        <pc:spChg chg="add mod">
          <ac:chgData name="Matthieu De Mari" userId="dfb708c9-d8dc-439f-9a3b-c772bf4a311c" providerId="ADAL" clId="{A7A059E7-93C7-4781-9870-5EC88FF7F596}" dt="2023-03-16T06:49:24.930" v="4209" actId="207"/>
          <ac:spMkLst>
            <pc:docMk/>
            <pc:sldMk cId="3322702571" sldId="435"/>
            <ac:spMk id="32" creationId="{B69E7563-FD47-7008-177E-A6FC95AEC18F}"/>
          </ac:spMkLst>
        </pc:spChg>
        <pc:spChg chg="add mod">
          <ac:chgData name="Matthieu De Mari" userId="dfb708c9-d8dc-439f-9a3b-c772bf4a311c" providerId="ADAL" clId="{A7A059E7-93C7-4781-9870-5EC88FF7F596}" dt="2023-03-16T06:49:03.504" v="4202" actId="208"/>
          <ac:spMkLst>
            <pc:docMk/>
            <pc:sldMk cId="3322702571" sldId="435"/>
            <ac:spMk id="33" creationId="{828B57C1-919F-C72B-4F2C-4F3FE5BE69B5}"/>
          </ac:spMkLst>
        </pc:spChg>
        <pc:spChg chg="add mod">
          <ac:chgData name="Matthieu De Mari" userId="dfb708c9-d8dc-439f-9a3b-c772bf4a311c" providerId="ADAL" clId="{A7A059E7-93C7-4781-9870-5EC88FF7F596}" dt="2023-03-16T06:49:30.098" v="4211" actId="207"/>
          <ac:spMkLst>
            <pc:docMk/>
            <pc:sldMk cId="3322702571" sldId="435"/>
            <ac:spMk id="34" creationId="{A6E9ED4B-8F2C-CBB1-F615-346CE1CF605C}"/>
          </ac:spMkLst>
        </pc:spChg>
        <pc:cxnChg chg="del">
          <ac:chgData name="Matthieu De Mari" userId="dfb708c9-d8dc-439f-9a3b-c772bf4a311c" providerId="ADAL" clId="{A7A059E7-93C7-4781-9870-5EC88FF7F596}" dt="2023-03-16T06:48:33.070" v="4195" actId="478"/>
          <ac:cxnSpMkLst>
            <pc:docMk/>
            <pc:sldMk cId="3322702571" sldId="435"/>
            <ac:cxnSpMk id="5" creationId="{CA6D98FB-529B-C857-1F0B-F529DBE52A67}"/>
          </ac:cxnSpMkLst>
        </pc:cxnChg>
        <pc:cxnChg chg="mod">
          <ac:chgData name="Matthieu De Mari" userId="dfb708c9-d8dc-439f-9a3b-c772bf4a311c" providerId="ADAL" clId="{A7A059E7-93C7-4781-9870-5EC88FF7F596}" dt="2023-03-16T06:49:49.039" v="4215" actId="208"/>
          <ac:cxnSpMkLst>
            <pc:docMk/>
            <pc:sldMk cId="3322702571" sldId="435"/>
            <ac:cxnSpMk id="8" creationId="{94E02312-615F-ABCD-0A21-8BDC93CC8DEA}"/>
          </ac:cxnSpMkLst>
        </pc:cxnChg>
        <pc:cxnChg chg="mod">
          <ac:chgData name="Matthieu De Mari" userId="dfb708c9-d8dc-439f-9a3b-c772bf4a311c" providerId="ADAL" clId="{A7A059E7-93C7-4781-9870-5EC88FF7F596}" dt="2023-03-16T06:49:49.039" v="4215" actId="208"/>
          <ac:cxnSpMkLst>
            <pc:docMk/>
            <pc:sldMk cId="3322702571" sldId="435"/>
            <ac:cxnSpMk id="9" creationId="{E17F2299-F357-CE78-A411-5EC4DB571F5B}"/>
          </ac:cxnSpMkLst>
        </pc:cxnChg>
        <pc:cxnChg chg="add mod">
          <ac:chgData name="Matthieu De Mari" userId="dfb708c9-d8dc-439f-9a3b-c772bf4a311c" providerId="ADAL" clId="{A7A059E7-93C7-4781-9870-5EC88FF7F596}" dt="2023-03-16T06:49:03.504" v="4202" actId="208"/>
          <ac:cxnSpMkLst>
            <pc:docMk/>
            <pc:sldMk cId="3322702571" sldId="435"/>
            <ac:cxnSpMk id="27" creationId="{BB27B7BB-1F98-07BF-8B77-2215EC3B7779}"/>
          </ac:cxnSpMkLst>
        </pc:cxnChg>
        <pc:cxnChg chg="add mod">
          <ac:chgData name="Matthieu De Mari" userId="dfb708c9-d8dc-439f-9a3b-c772bf4a311c" providerId="ADAL" clId="{A7A059E7-93C7-4781-9870-5EC88FF7F596}" dt="2023-03-16T06:49:03.504" v="4202" actId="208"/>
          <ac:cxnSpMkLst>
            <pc:docMk/>
            <pc:sldMk cId="3322702571" sldId="435"/>
            <ac:cxnSpMk id="29" creationId="{470F7AD4-064E-9F4A-AD11-0FD6A6D94736}"/>
          </ac:cxnSpMkLst>
        </pc:cxnChg>
        <pc:cxnChg chg="add mod">
          <ac:chgData name="Matthieu De Mari" userId="dfb708c9-d8dc-439f-9a3b-c772bf4a311c" providerId="ADAL" clId="{A7A059E7-93C7-4781-9870-5EC88FF7F596}" dt="2023-03-16T06:49:03.504" v="4202" actId="208"/>
          <ac:cxnSpMkLst>
            <pc:docMk/>
            <pc:sldMk cId="3322702571" sldId="435"/>
            <ac:cxnSpMk id="30" creationId="{EB9B752F-225D-7D8F-5AA7-B627AB06F5CC}"/>
          </ac:cxnSpMkLst>
        </pc:cxnChg>
      </pc:sldChg>
      <pc:sldChg chg="modSp new del mod">
        <pc:chgData name="Matthieu De Mari" userId="dfb708c9-d8dc-439f-9a3b-c772bf4a311c" providerId="ADAL" clId="{A7A059E7-93C7-4781-9870-5EC88FF7F596}" dt="2023-03-16T06:51:32.545" v="4341" actId="47"/>
        <pc:sldMkLst>
          <pc:docMk/>
          <pc:sldMk cId="1876045740" sldId="436"/>
        </pc:sldMkLst>
        <pc:spChg chg="mod">
          <ac:chgData name="Matthieu De Mari" userId="dfb708c9-d8dc-439f-9a3b-c772bf4a311c" providerId="ADAL" clId="{A7A059E7-93C7-4781-9870-5EC88FF7F596}" dt="2023-03-16T06:51:22.793" v="4337" actId="20577"/>
          <ac:spMkLst>
            <pc:docMk/>
            <pc:sldMk cId="1876045740" sldId="436"/>
            <ac:spMk id="2" creationId="{34843A05-2160-432F-A1BE-15360CEF34EF}"/>
          </ac:spMkLst>
        </pc:spChg>
      </pc:sldChg>
      <pc:sldChg chg="modSp add mod">
        <pc:chgData name="Matthieu De Mari" userId="dfb708c9-d8dc-439f-9a3b-c772bf4a311c" providerId="ADAL" clId="{A7A059E7-93C7-4781-9870-5EC88FF7F596}" dt="2023-03-18T06:52:03.770" v="8346" actId="207"/>
        <pc:sldMkLst>
          <pc:docMk/>
          <pc:sldMk cId="861916422" sldId="437"/>
        </pc:sldMkLst>
        <pc:spChg chg="mod">
          <ac:chgData name="Matthieu De Mari" userId="dfb708c9-d8dc-439f-9a3b-c772bf4a311c" providerId="ADAL" clId="{A7A059E7-93C7-4781-9870-5EC88FF7F596}" dt="2023-03-16T06:51:28.732" v="4340" actId="20577"/>
          <ac:spMkLst>
            <pc:docMk/>
            <pc:sldMk cId="861916422" sldId="437"/>
            <ac:spMk id="2" creationId="{E1DEE3CC-C2F1-D5F9-388A-E8378975AC12}"/>
          </ac:spMkLst>
        </pc:spChg>
        <pc:spChg chg="mod">
          <ac:chgData name="Matthieu De Mari" userId="dfb708c9-d8dc-439f-9a3b-c772bf4a311c" providerId="ADAL" clId="{A7A059E7-93C7-4781-9870-5EC88FF7F596}" dt="2023-03-18T06:52:03.770" v="8346" actId="207"/>
          <ac:spMkLst>
            <pc:docMk/>
            <pc:sldMk cId="861916422" sldId="437"/>
            <ac:spMk id="3" creationId="{C51ADC3A-36BE-B86B-FA40-9DF3C5E68D0A}"/>
          </ac:spMkLst>
        </pc:spChg>
      </pc:sldChg>
      <pc:sldChg chg="delSp modSp new mod modClrScheme chgLayout">
        <pc:chgData name="Matthieu De Mari" userId="dfb708c9-d8dc-439f-9a3b-c772bf4a311c" providerId="ADAL" clId="{A7A059E7-93C7-4781-9870-5EC88FF7F596}" dt="2023-03-18T07:03:32.738" v="9040" actId="14100"/>
        <pc:sldMkLst>
          <pc:docMk/>
          <pc:sldMk cId="671110687" sldId="438"/>
        </pc:sldMkLst>
        <pc:spChg chg="mod ord">
          <ac:chgData name="Matthieu De Mari" userId="dfb708c9-d8dc-439f-9a3b-c772bf4a311c" providerId="ADAL" clId="{A7A059E7-93C7-4781-9870-5EC88FF7F596}" dt="2023-03-16T07:05:53.554" v="5125" actId="700"/>
          <ac:spMkLst>
            <pc:docMk/>
            <pc:sldMk cId="671110687" sldId="438"/>
            <ac:spMk id="2" creationId="{4EC90AD6-FE0F-DB12-53E1-C7AC338CDC7A}"/>
          </ac:spMkLst>
        </pc:spChg>
        <pc:spChg chg="mod ord">
          <ac:chgData name="Matthieu De Mari" userId="dfb708c9-d8dc-439f-9a3b-c772bf4a311c" providerId="ADAL" clId="{A7A059E7-93C7-4781-9870-5EC88FF7F596}" dt="2023-03-18T07:03:32.738" v="9040" actId="14100"/>
          <ac:spMkLst>
            <pc:docMk/>
            <pc:sldMk cId="671110687" sldId="438"/>
            <ac:spMk id="3" creationId="{C5B3147C-5652-F4E7-76E5-5B7A81B7A79A}"/>
          </ac:spMkLst>
        </pc:spChg>
        <pc:spChg chg="del">
          <ac:chgData name="Matthieu De Mari" userId="dfb708c9-d8dc-439f-9a3b-c772bf4a311c" providerId="ADAL" clId="{A7A059E7-93C7-4781-9870-5EC88FF7F596}" dt="2023-03-16T07:05:53.554" v="5125" actId="700"/>
          <ac:spMkLst>
            <pc:docMk/>
            <pc:sldMk cId="671110687" sldId="438"/>
            <ac:spMk id="4" creationId="{EE4B2F23-2893-ED5A-3A73-1354F00F6B84}"/>
          </ac:spMkLst>
        </pc:spChg>
      </pc:sldChg>
      <pc:sldChg chg="modSp add del mod">
        <pc:chgData name="Matthieu De Mari" userId="dfb708c9-d8dc-439f-9a3b-c772bf4a311c" providerId="ADAL" clId="{A7A059E7-93C7-4781-9870-5EC88FF7F596}" dt="2023-03-18T07:07:50.896" v="9316" actId="47"/>
        <pc:sldMkLst>
          <pc:docMk/>
          <pc:sldMk cId="1589725218" sldId="439"/>
        </pc:sldMkLst>
        <pc:spChg chg="mod">
          <ac:chgData name="Matthieu De Mari" userId="dfb708c9-d8dc-439f-9a3b-c772bf4a311c" providerId="ADAL" clId="{A7A059E7-93C7-4781-9870-5EC88FF7F596}" dt="2023-03-18T07:06:26.397" v="9108" actId="20577"/>
          <ac:spMkLst>
            <pc:docMk/>
            <pc:sldMk cId="1589725218" sldId="439"/>
            <ac:spMk id="3" creationId="{C5B3147C-5652-F4E7-76E5-5B7A81B7A79A}"/>
          </ac:spMkLst>
        </pc:spChg>
      </pc:sldChg>
      <pc:sldChg chg="modSp add mod ord">
        <pc:chgData name="Matthieu De Mari" userId="dfb708c9-d8dc-439f-9a3b-c772bf4a311c" providerId="ADAL" clId="{A7A059E7-93C7-4781-9870-5EC88FF7F596}" dt="2023-03-18T07:08:04.349" v="9340" actId="20577"/>
        <pc:sldMkLst>
          <pc:docMk/>
          <pc:sldMk cId="2955466283" sldId="440"/>
        </pc:sldMkLst>
        <pc:spChg chg="mod">
          <ac:chgData name="Matthieu De Mari" userId="dfb708c9-d8dc-439f-9a3b-c772bf4a311c" providerId="ADAL" clId="{A7A059E7-93C7-4781-9870-5EC88FF7F596}" dt="2023-03-16T07:08:10.749" v="5303" actId="20577"/>
          <ac:spMkLst>
            <pc:docMk/>
            <pc:sldMk cId="2955466283" sldId="440"/>
            <ac:spMk id="2" creationId="{4EC90AD6-FE0F-DB12-53E1-C7AC338CDC7A}"/>
          </ac:spMkLst>
        </pc:spChg>
        <pc:spChg chg="mod">
          <ac:chgData name="Matthieu De Mari" userId="dfb708c9-d8dc-439f-9a3b-c772bf4a311c" providerId="ADAL" clId="{A7A059E7-93C7-4781-9870-5EC88FF7F596}" dt="2023-03-18T07:08:04.349" v="9340" actId="20577"/>
          <ac:spMkLst>
            <pc:docMk/>
            <pc:sldMk cId="2955466283" sldId="440"/>
            <ac:spMk id="3" creationId="{C5B3147C-5652-F4E7-76E5-5B7A81B7A79A}"/>
          </ac:spMkLst>
        </pc:spChg>
      </pc:sldChg>
      <pc:sldChg chg="modSp new mod">
        <pc:chgData name="Matthieu De Mari" userId="dfb708c9-d8dc-439f-9a3b-c772bf4a311c" providerId="ADAL" clId="{A7A059E7-93C7-4781-9870-5EC88FF7F596}" dt="2023-03-18T07:16:59.315" v="9789"/>
        <pc:sldMkLst>
          <pc:docMk/>
          <pc:sldMk cId="1448790682" sldId="441"/>
        </pc:sldMkLst>
        <pc:spChg chg="mod">
          <ac:chgData name="Matthieu De Mari" userId="dfb708c9-d8dc-439f-9a3b-c772bf4a311c" providerId="ADAL" clId="{A7A059E7-93C7-4781-9870-5EC88FF7F596}" dt="2023-03-16T07:29:48.803" v="6251" actId="20577"/>
          <ac:spMkLst>
            <pc:docMk/>
            <pc:sldMk cId="1448790682" sldId="441"/>
            <ac:spMk id="2" creationId="{7E41C351-BED5-72B4-F58B-BE667FB64318}"/>
          </ac:spMkLst>
        </pc:spChg>
        <pc:spChg chg="mod">
          <ac:chgData name="Matthieu De Mari" userId="dfb708c9-d8dc-439f-9a3b-c772bf4a311c" providerId="ADAL" clId="{A7A059E7-93C7-4781-9870-5EC88FF7F596}" dt="2023-03-18T07:16:59.315" v="9789"/>
          <ac:spMkLst>
            <pc:docMk/>
            <pc:sldMk cId="1448790682" sldId="441"/>
            <ac:spMk id="3" creationId="{0A9CA01A-4500-13DA-32DD-0418598356B9}"/>
          </ac:spMkLst>
        </pc:spChg>
      </pc:sldChg>
      <pc:sldChg chg="addSp delSp modSp add mod">
        <pc:chgData name="Matthieu De Mari" userId="dfb708c9-d8dc-439f-9a3b-c772bf4a311c" providerId="ADAL" clId="{A7A059E7-93C7-4781-9870-5EC88FF7F596}" dt="2023-03-18T07:12:28.316" v="9701" actId="20577"/>
        <pc:sldMkLst>
          <pc:docMk/>
          <pc:sldMk cId="75594367" sldId="442"/>
        </pc:sldMkLst>
        <pc:spChg chg="add mod">
          <ac:chgData name="Matthieu De Mari" userId="dfb708c9-d8dc-439f-9a3b-c772bf4a311c" providerId="ADAL" clId="{A7A059E7-93C7-4781-9870-5EC88FF7F596}" dt="2023-03-18T07:11:48.461" v="9565" actId="21"/>
          <ac:spMkLst>
            <pc:docMk/>
            <pc:sldMk cId="75594367" sldId="442"/>
            <ac:spMk id="2" creationId="{AE47BC94-FC28-F441-FD0A-D1EDDABAC55E}"/>
          </ac:spMkLst>
        </pc:spChg>
        <pc:spChg chg="add mod">
          <ac:chgData name="Matthieu De Mari" userId="dfb708c9-d8dc-439f-9a3b-c772bf4a311c" providerId="ADAL" clId="{A7A059E7-93C7-4781-9870-5EC88FF7F596}" dt="2023-03-16T07:27:27.331" v="6174" actId="1076"/>
          <ac:spMkLst>
            <pc:docMk/>
            <pc:sldMk cId="75594367" sldId="442"/>
            <ac:spMk id="3" creationId="{6D7FD8E8-9971-1967-3BB4-3CDA9527B9F8}"/>
          </ac:spMkLst>
        </pc:spChg>
        <pc:spChg chg="mod">
          <ac:chgData name="Matthieu De Mari" userId="dfb708c9-d8dc-439f-9a3b-c772bf4a311c" providerId="ADAL" clId="{A7A059E7-93C7-4781-9870-5EC88FF7F596}" dt="2023-03-18T07:12:28.316" v="9701" actId="20577"/>
          <ac:spMkLst>
            <pc:docMk/>
            <pc:sldMk cId="75594367" sldId="442"/>
            <ac:spMk id="5" creationId="{4F0C9377-31A4-50F3-144A-62B9B92A0435}"/>
          </ac:spMkLst>
        </pc:spChg>
        <pc:spChg chg="add mod">
          <ac:chgData name="Matthieu De Mari" userId="dfb708c9-d8dc-439f-9a3b-c772bf4a311c" providerId="ADAL" clId="{A7A059E7-93C7-4781-9870-5EC88FF7F596}" dt="2023-03-18T07:11:12.652" v="9537" actId="20577"/>
          <ac:spMkLst>
            <pc:docMk/>
            <pc:sldMk cId="75594367" sldId="442"/>
            <ac:spMk id="7" creationId="{239975D4-74A4-5788-F24C-CD533D372C1C}"/>
          </ac:spMkLst>
        </pc:spChg>
        <pc:spChg chg="add mod">
          <ac:chgData name="Matthieu De Mari" userId="dfb708c9-d8dc-439f-9a3b-c772bf4a311c" providerId="ADAL" clId="{A7A059E7-93C7-4781-9870-5EC88FF7F596}" dt="2023-03-16T07:27:37.875" v="6179" actId="1076"/>
          <ac:spMkLst>
            <pc:docMk/>
            <pc:sldMk cId="75594367" sldId="442"/>
            <ac:spMk id="8" creationId="{AFC35537-954E-63D5-D687-AC5ED4A9D9D6}"/>
          </ac:spMkLst>
        </pc:spChg>
        <pc:spChg chg="add mod">
          <ac:chgData name="Matthieu De Mari" userId="dfb708c9-d8dc-439f-9a3b-c772bf4a311c" providerId="ADAL" clId="{A7A059E7-93C7-4781-9870-5EC88FF7F596}" dt="2023-03-16T07:28:15.165" v="6210" actId="20577"/>
          <ac:spMkLst>
            <pc:docMk/>
            <pc:sldMk cId="75594367" sldId="442"/>
            <ac:spMk id="9" creationId="{EE202F9C-1D8F-C912-9832-0A00E1677DFF}"/>
          </ac:spMkLst>
        </pc:spChg>
        <pc:spChg chg="add del mod">
          <ac:chgData name="Matthieu De Mari" userId="dfb708c9-d8dc-439f-9a3b-c772bf4a311c" providerId="ADAL" clId="{A7A059E7-93C7-4781-9870-5EC88FF7F596}" dt="2023-03-16T07:27:01.316" v="6130" actId="478"/>
          <ac:spMkLst>
            <pc:docMk/>
            <pc:sldMk cId="75594367" sldId="442"/>
            <ac:spMk id="10" creationId="{77CA10A7-FC3B-0D4D-3B23-84D01925CA96}"/>
          </ac:spMkLst>
        </pc:spChg>
        <pc:spChg chg="add mod">
          <ac:chgData name="Matthieu De Mari" userId="dfb708c9-d8dc-439f-9a3b-c772bf4a311c" providerId="ADAL" clId="{A7A059E7-93C7-4781-9870-5EC88FF7F596}" dt="2023-03-18T07:11:29.586" v="9544" actId="20577"/>
          <ac:spMkLst>
            <pc:docMk/>
            <pc:sldMk cId="75594367" sldId="442"/>
            <ac:spMk id="10" creationId="{8396F20D-580E-27D9-C668-3C56028DF561}"/>
          </ac:spMkLst>
        </pc:spChg>
        <pc:spChg chg="add del mod">
          <ac:chgData name="Matthieu De Mari" userId="dfb708c9-d8dc-439f-9a3b-c772bf4a311c" providerId="ADAL" clId="{A7A059E7-93C7-4781-9870-5EC88FF7F596}" dt="2023-03-16T07:26:58.275" v="6129" actId="478"/>
          <ac:spMkLst>
            <pc:docMk/>
            <pc:sldMk cId="75594367" sldId="442"/>
            <ac:spMk id="11" creationId="{4E37DC0A-923E-8517-7617-05346FE4731B}"/>
          </ac:spMkLst>
        </pc:spChg>
        <pc:spChg chg="add mod">
          <ac:chgData name="Matthieu De Mari" userId="dfb708c9-d8dc-439f-9a3b-c772bf4a311c" providerId="ADAL" clId="{A7A059E7-93C7-4781-9870-5EC88FF7F596}" dt="2023-03-18T07:11:15.392" v="9540" actId="20577"/>
          <ac:spMkLst>
            <pc:docMk/>
            <pc:sldMk cId="75594367" sldId="442"/>
            <ac:spMk id="17" creationId="{C738D974-77AB-3735-2126-5D5A0580DC8C}"/>
          </ac:spMkLst>
        </pc:spChg>
        <pc:spChg chg="add del mod">
          <ac:chgData name="Matthieu De Mari" userId="dfb708c9-d8dc-439f-9a3b-c772bf4a311c" providerId="ADAL" clId="{A7A059E7-93C7-4781-9870-5EC88FF7F596}" dt="2023-03-16T07:29:32.993" v="6238" actId="478"/>
          <ac:spMkLst>
            <pc:docMk/>
            <pc:sldMk cId="75594367" sldId="442"/>
            <ac:spMk id="18" creationId="{2FC6E709-4E6C-D3A3-ED5D-6D51A7482410}"/>
          </ac:spMkLst>
        </pc:spChg>
        <pc:spChg chg="add del mod">
          <ac:chgData name="Matthieu De Mari" userId="dfb708c9-d8dc-439f-9a3b-c772bf4a311c" providerId="ADAL" clId="{A7A059E7-93C7-4781-9870-5EC88FF7F596}" dt="2023-03-16T07:29:34.178" v="6239" actId="478"/>
          <ac:spMkLst>
            <pc:docMk/>
            <pc:sldMk cId="75594367" sldId="442"/>
            <ac:spMk id="19" creationId="{3491C7C1-7974-97FE-3EB9-5FF9A810D76D}"/>
          </ac:spMkLst>
        </pc:spChg>
        <pc:cxnChg chg="add mod">
          <ac:chgData name="Matthieu De Mari" userId="dfb708c9-d8dc-439f-9a3b-c772bf4a311c" providerId="ADAL" clId="{A7A059E7-93C7-4781-9870-5EC88FF7F596}" dt="2023-03-16T07:27:48.068" v="6184" actId="14100"/>
          <ac:cxnSpMkLst>
            <pc:docMk/>
            <pc:sldMk cId="75594367" sldId="442"/>
            <ac:cxnSpMk id="6" creationId="{CD00F95D-4611-B165-16B7-F43AF8BBB1E8}"/>
          </ac:cxnSpMkLst>
        </pc:cxnChg>
        <pc:cxnChg chg="add mod">
          <ac:chgData name="Matthieu De Mari" userId="dfb708c9-d8dc-439f-9a3b-c772bf4a311c" providerId="ADAL" clId="{A7A059E7-93C7-4781-9870-5EC88FF7F596}" dt="2023-03-16T07:27:27.331" v="6174" actId="1076"/>
          <ac:cxnSpMkLst>
            <pc:docMk/>
            <pc:sldMk cId="75594367" sldId="442"/>
            <ac:cxnSpMk id="12" creationId="{3BF70575-FE97-201D-9133-5BEDF881E0EA}"/>
          </ac:cxnSpMkLst>
        </pc:cxnChg>
      </pc:sldChg>
      <pc:sldChg chg="modSp add mod">
        <pc:chgData name="Matthieu De Mari" userId="dfb708c9-d8dc-439f-9a3b-c772bf4a311c" providerId="ADAL" clId="{A7A059E7-93C7-4781-9870-5EC88FF7F596}" dt="2023-03-22T05:37:01.323" v="11957" actId="20577"/>
        <pc:sldMkLst>
          <pc:docMk/>
          <pc:sldMk cId="110232736" sldId="443"/>
        </pc:sldMkLst>
        <pc:spChg chg="mod">
          <ac:chgData name="Matthieu De Mari" userId="dfb708c9-d8dc-439f-9a3b-c772bf4a311c" providerId="ADAL" clId="{A7A059E7-93C7-4781-9870-5EC88FF7F596}" dt="2023-03-22T05:37:01.323" v="11957" actId="20577"/>
          <ac:spMkLst>
            <pc:docMk/>
            <pc:sldMk cId="110232736" sldId="443"/>
            <ac:spMk id="3" creationId="{0A9CA01A-4500-13DA-32DD-0418598356B9}"/>
          </ac:spMkLst>
        </pc:spChg>
      </pc:sldChg>
      <pc:sldChg chg="modSp add mod">
        <pc:chgData name="Matthieu De Mari" userId="dfb708c9-d8dc-439f-9a3b-c772bf4a311c" providerId="ADAL" clId="{A7A059E7-93C7-4781-9870-5EC88FF7F596}" dt="2023-03-16T07:33:40.151" v="6351" actId="20577"/>
        <pc:sldMkLst>
          <pc:docMk/>
          <pc:sldMk cId="1237963508" sldId="444"/>
        </pc:sldMkLst>
        <pc:spChg chg="mod">
          <ac:chgData name="Matthieu De Mari" userId="dfb708c9-d8dc-439f-9a3b-c772bf4a311c" providerId="ADAL" clId="{A7A059E7-93C7-4781-9870-5EC88FF7F596}" dt="2023-03-16T07:33:40.151" v="6351" actId="20577"/>
          <ac:spMkLst>
            <pc:docMk/>
            <pc:sldMk cId="1237963508" sldId="444"/>
            <ac:spMk id="3" creationId="{0A9CA01A-4500-13DA-32DD-0418598356B9}"/>
          </ac:spMkLst>
        </pc:spChg>
      </pc:sldChg>
      <pc:sldChg chg="modSp add mod">
        <pc:chgData name="Matthieu De Mari" userId="dfb708c9-d8dc-439f-9a3b-c772bf4a311c" providerId="ADAL" clId="{A7A059E7-93C7-4781-9870-5EC88FF7F596}" dt="2023-03-16T07:33:46.815" v="6354" actId="207"/>
        <pc:sldMkLst>
          <pc:docMk/>
          <pc:sldMk cId="1417587332" sldId="445"/>
        </pc:sldMkLst>
        <pc:spChg chg="mod">
          <ac:chgData name="Matthieu De Mari" userId="dfb708c9-d8dc-439f-9a3b-c772bf4a311c" providerId="ADAL" clId="{A7A059E7-93C7-4781-9870-5EC88FF7F596}" dt="2023-03-16T07:33:46.815" v="6354" actId="207"/>
          <ac:spMkLst>
            <pc:docMk/>
            <pc:sldMk cId="1417587332" sldId="445"/>
            <ac:spMk id="3" creationId="{0A9CA01A-4500-13DA-32DD-0418598356B9}"/>
          </ac:spMkLst>
        </pc:spChg>
      </pc:sldChg>
      <pc:sldChg chg="modSp new del mod">
        <pc:chgData name="Matthieu De Mari" userId="dfb708c9-d8dc-439f-9a3b-c772bf4a311c" providerId="ADAL" clId="{A7A059E7-93C7-4781-9870-5EC88FF7F596}" dt="2023-03-16T07:38:37.318" v="6557" actId="47"/>
        <pc:sldMkLst>
          <pc:docMk/>
          <pc:sldMk cId="1902125911" sldId="446"/>
        </pc:sldMkLst>
        <pc:spChg chg="mod">
          <ac:chgData name="Matthieu De Mari" userId="dfb708c9-d8dc-439f-9a3b-c772bf4a311c" providerId="ADAL" clId="{A7A059E7-93C7-4781-9870-5EC88FF7F596}" dt="2023-03-16T07:34:22.726" v="6383" actId="114"/>
          <ac:spMkLst>
            <pc:docMk/>
            <pc:sldMk cId="1902125911" sldId="446"/>
            <ac:spMk id="3" creationId="{98C8E745-17FA-0972-8665-9C637236AA5B}"/>
          </ac:spMkLst>
        </pc:spChg>
      </pc:sldChg>
      <pc:sldChg chg="addSp delSp modSp add del mod modClrScheme chgLayout">
        <pc:chgData name="Matthieu De Mari" userId="dfb708c9-d8dc-439f-9a3b-c772bf4a311c" providerId="ADAL" clId="{A7A059E7-93C7-4781-9870-5EC88FF7F596}" dt="2023-03-18T07:15:48.152" v="9775" actId="47"/>
        <pc:sldMkLst>
          <pc:docMk/>
          <pc:sldMk cId="1624935982" sldId="447"/>
        </pc:sldMkLst>
        <pc:spChg chg="del">
          <ac:chgData name="Matthieu De Mari" userId="dfb708c9-d8dc-439f-9a3b-c772bf4a311c" providerId="ADAL" clId="{A7A059E7-93C7-4781-9870-5EC88FF7F596}" dt="2023-03-16T07:35:46.083" v="6431" actId="478"/>
          <ac:spMkLst>
            <pc:docMk/>
            <pc:sldMk cId="1624935982" sldId="447"/>
            <ac:spMk id="2" creationId="{AE47BC94-FC28-F441-FD0A-D1EDDABAC55E}"/>
          </ac:spMkLst>
        </pc:spChg>
        <pc:spChg chg="del">
          <ac:chgData name="Matthieu De Mari" userId="dfb708c9-d8dc-439f-9a3b-c772bf4a311c" providerId="ADAL" clId="{A7A059E7-93C7-4781-9870-5EC88FF7F596}" dt="2023-03-16T07:35:45.164" v="6430" actId="478"/>
          <ac:spMkLst>
            <pc:docMk/>
            <pc:sldMk cId="1624935982" sldId="447"/>
            <ac:spMk id="3" creationId="{6D7FD8E8-9971-1967-3BB4-3CDA9527B9F8}"/>
          </ac:spMkLst>
        </pc:spChg>
        <pc:spChg chg="mod ord">
          <ac:chgData name="Matthieu De Mari" userId="dfb708c9-d8dc-439f-9a3b-c772bf4a311c" providerId="ADAL" clId="{A7A059E7-93C7-4781-9870-5EC88FF7F596}" dt="2023-03-16T07:36:01.946" v="6470" actId="20577"/>
          <ac:spMkLst>
            <pc:docMk/>
            <pc:sldMk cId="1624935982" sldId="447"/>
            <ac:spMk id="4" creationId="{0FC14325-60C2-05EC-B1A1-4AF98D8BBF01}"/>
          </ac:spMkLst>
        </pc:spChg>
        <pc:spChg chg="mod ord">
          <ac:chgData name="Matthieu De Mari" userId="dfb708c9-d8dc-439f-9a3b-c772bf4a311c" providerId="ADAL" clId="{A7A059E7-93C7-4781-9870-5EC88FF7F596}" dt="2023-03-16T07:37:12.238" v="6535" actId="27636"/>
          <ac:spMkLst>
            <pc:docMk/>
            <pc:sldMk cId="1624935982" sldId="447"/>
            <ac:spMk id="5" creationId="{4F0C9377-31A4-50F3-144A-62B9B92A0435}"/>
          </ac:spMkLst>
        </pc:spChg>
        <pc:spChg chg="del">
          <ac:chgData name="Matthieu De Mari" userId="dfb708c9-d8dc-439f-9a3b-c772bf4a311c" providerId="ADAL" clId="{A7A059E7-93C7-4781-9870-5EC88FF7F596}" dt="2023-03-16T07:35:45.164" v="6430" actId="478"/>
          <ac:spMkLst>
            <pc:docMk/>
            <pc:sldMk cId="1624935982" sldId="447"/>
            <ac:spMk id="7" creationId="{239975D4-74A4-5788-F24C-CD533D372C1C}"/>
          </ac:spMkLst>
        </pc:spChg>
        <pc:spChg chg="del">
          <ac:chgData name="Matthieu De Mari" userId="dfb708c9-d8dc-439f-9a3b-c772bf4a311c" providerId="ADAL" clId="{A7A059E7-93C7-4781-9870-5EC88FF7F596}" dt="2023-03-16T07:35:45.164" v="6430" actId="478"/>
          <ac:spMkLst>
            <pc:docMk/>
            <pc:sldMk cId="1624935982" sldId="447"/>
            <ac:spMk id="8" creationId="{AFC35537-954E-63D5-D687-AC5ED4A9D9D6}"/>
          </ac:spMkLst>
        </pc:spChg>
        <pc:spChg chg="del">
          <ac:chgData name="Matthieu De Mari" userId="dfb708c9-d8dc-439f-9a3b-c772bf4a311c" providerId="ADAL" clId="{A7A059E7-93C7-4781-9870-5EC88FF7F596}" dt="2023-03-16T07:35:45.164" v="6430" actId="478"/>
          <ac:spMkLst>
            <pc:docMk/>
            <pc:sldMk cId="1624935982" sldId="447"/>
            <ac:spMk id="9" creationId="{EE202F9C-1D8F-C912-9832-0A00E1677DFF}"/>
          </ac:spMkLst>
        </pc:spChg>
        <pc:spChg chg="add del mod ord">
          <ac:chgData name="Matthieu De Mari" userId="dfb708c9-d8dc-439f-9a3b-c772bf4a311c" providerId="ADAL" clId="{A7A059E7-93C7-4781-9870-5EC88FF7F596}" dt="2023-03-16T07:35:54.708" v="6435" actId="700"/>
          <ac:spMkLst>
            <pc:docMk/>
            <pc:sldMk cId="1624935982" sldId="447"/>
            <ac:spMk id="10" creationId="{9236A850-5273-38DF-3264-3F6BEA2601B0}"/>
          </ac:spMkLst>
        </pc:spChg>
        <pc:spChg chg="add del mod ord">
          <ac:chgData name="Matthieu De Mari" userId="dfb708c9-d8dc-439f-9a3b-c772bf4a311c" providerId="ADAL" clId="{A7A059E7-93C7-4781-9870-5EC88FF7F596}" dt="2023-03-16T07:35:54.708" v="6435" actId="700"/>
          <ac:spMkLst>
            <pc:docMk/>
            <pc:sldMk cId="1624935982" sldId="447"/>
            <ac:spMk id="11" creationId="{35B6B17C-4F7E-2712-53EB-E3CDB49E8D1F}"/>
          </ac:spMkLst>
        </pc:spChg>
        <pc:spChg chg="add del mod ord">
          <ac:chgData name="Matthieu De Mari" userId="dfb708c9-d8dc-439f-9a3b-c772bf4a311c" providerId="ADAL" clId="{A7A059E7-93C7-4781-9870-5EC88FF7F596}" dt="2023-03-16T07:35:54.708" v="6435" actId="700"/>
          <ac:spMkLst>
            <pc:docMk/>
            <pc:sldMk cId="1624935982" sldId="447"/>
            <ac:spMk id="13" creationId="{B3A72211-A60A-FF08-DE7D-A0FCA14B3515}"/>
          </ac:spMkLst>
        </pc:spChg>
        <pc:spChg chg="add mod ord">
          <ac:chgData name="Matthieu De Mari" userId="dfb708c9-d8dc-439f-9a3b-c772bf4a311c" providerId="ADAL" clId="{A7A059E7-93C7-4781-9870-5EC88FF7F596}" dt="2023-03-16T07:45:56.353" v="7110" actId="20577"/>
          <ac:spMkLst>
            <pc:docMk/>
            <pc:sldMk cId="1624935982" sldId="447"/>
            <ac:spMk id="14" creationId="{50DDEFFE-0B18-1C15-5BE8-33764A524BBF}"/>
          </ac:spMkLst>
        </pc:spChg>
        <pc:spChg chg="del">
          <ac:chgData name="Matthieu De Mari" userId="dfb708c9-d8dc-439f-9a3b-c772bf4a311c" providerId="ADAL" clId="{A7A059E7-93C7-4781-9870-5EC88FF7F596}" dt="2023-03-16T07:35:45.164" v="6430" actId="478"/>
          <ac:spMkLst>
            <pc:docMk/>
            <pc:sldMk cId="1624935982" sldId="447"/>
            <ac:spMk id="17" creationId="{C738D974-77AB-3735-2126-5D5A0580DC8C}"/>
          </ac:spMkLst>
        </pc:spChg>
        <pc:cxnChg chg="del mod">
          <ac:chgData name="Matthieu De Mari" userId="dfb708c9-d8dc-439f-9a3b-c772bf4a311c" providerId="ADAL" clId="{A7A059E7-93C7-4781-9870-5EC88FF7F596}" dt="2023-03-16T07:35:45.164" v="6430" actId="478"/>
          <ac:cxnSpMkLst>
            <pc:docMk/>
            <pc:sldMk cId="1624935982" sldId="447"/>
            <ac:cxnSpMk id="6" creationId="{CD00F95D-4611-B165-16B7-F43AF8BBB1E8}"/>
          </ac:cxnSpMkLst>
        </pc:cxnChg>
        <pc:cxnChg chg="del mod">
          <ac:chgData name="Matthieu De Mari" userId="dfb708c9-d8dc-439f-9a3b-c772bf4a311c" providerId="ADAL" clId="{A7A059E7-93C7-4781-9870-5EC88FF7F596}" dt="2023-03-16T07:35:45.164" v="6430" actId="478"/>
          <ac:cxnSpMkLst>
            <pc:docMk/>
            <pc:sldMk cId="1624935982" sldId="447"/>
            <ac:cxnSpMk id="12" creationId="{3BF70575-FE97-201D-9133-5BEDF881E0EA}"/>
          </ac:cxnSpMkLst>
        </pc:cxnChg>
      </pc:sldChg>
      <pc:sldChg chg="modSp add mod ord">
        <pc:chgData name="Matthieu De Mari" userId="dfb708c9-d8dc-439f-9a3b-c772bf4a311c" providerId="ADAL" clId="{A7A059E7-93C7-4781-9870-5EC88FF7F596}" dt="2023-03-18T07:17:55.373" v="9813" actId="20577"/>
        <pc:sldMkLst>
          <pc:docMk/>
          <pc:sldMk cId="4016554108" sldId="448"/>
        </pc:sldMkLst>
        <pc:spChg chg="mod">
          <ac:chgData name="Matthieu De Mari" userId="dfb708c9-d8dc-439f-9a3b-c772bf4a311c" providerId="ADAL" clId="{A7A059E7-93C7-4781-9870-5EC88FF7F596}" dt="2023-03-16T07:39:03.276" v="6598"/>
          <ac:spMkLst>
            <pc:docMk/>
            <pc:sldMk cId="4016554108" sldId="448"/>
            <ac:spMk id="2" creationId="{0D6A019A-BE67-C453-0E3A-8BA10DE1B846}"/>
          </ac:spMkLst>
        </pc:spChg>
        <pc:spChg chg="mod">
          <ac:chgData name="Matthieu De Mari" userId="dfb708c9-d8dc-439f-9a3b-c772bf4a311c" providerId="ADAL" clId="{A7A059E7-93C7-4781-9870-5EC88FF7F596}" dt="2023-03-18T07:17:55.373" v="9813" actId="20577"/>
          <ac:spMkLst>
            <pc:docMk/>
            <pc:sldMk cId="4016554108" sldId="448"/>
            <ac:spMk id="3" creationId="{98C8E745-17FA-0972-8665-9C637236AA5B}"/>
          </ac:spMkLst>
        </pc:spChg>
      </pc:sldChg>
      <pc:sldChg chg="modSp add mod">
        <pc:chgData name="Matthieu De Mari" userId="dfb708c9-d8dc-439f-9a3b-c772bf4a311c" providerId="ADAL" clId="{A7A059E7-93C7-4781-9870-5EC88FF7F596}" dt="2023-03-18T07:17:59.024" v="9814"/>
        <pc:sldMkLst>
          <pc:docMk/>
          <pc:sldMk cId="512281156" sldId="449"/>
        </pc:sldMkLst>
        <pc:spChg chg="mod">
          <ac:chgData name="Matthieu De Mari" userId="dfb708c9-d8dc-439f-9a3b-c772bf4a311c" providerId="ADAL" clId="{A7A059E7-93C7-4781-9870-5EC88FF7F596}" dt="2023-03-16T07:39:01.857" v="6597"/>
          <ac:spMkLst>
            <pc:docMk/>
            <pc:sldMk cId="512281156" sldId="449"/>
            <ac:spMk id="2" creationId="{0D6A019A-BE67-C453-0E3A-8BA10DE1B846}"/>
          </ac:spMkLst>
        </pc:spChg>
        <pc:spChg chg="mod">
          <ac:chgData name="Matthieu De Mari" userId="dfb708c9-d8dc-439f-9a3b-c772bf4a311c" providerId="ADAL" clId="{A7A059E7-93C7-4781-9870-5EC88FF7F596}" dt="2023-03-18T07:17:59.024" v="9814"/>
          <ac:spMkLst>
            <pc:docMk/>
            <pc:sldMk cId="512281156" sldId="449"/>
            <ac:spMk id="3" creationId="{98C8E745-17FA-0972-8665-9C637236AA5B}"/>
          </ac:spMkLst>
        </pc:spChg>
      </pc:sldChg>
      <pc:sldChg chg="del">
        <pc:chgData name="Matthieu De Mari" userId="dfb708c9-d8dc-439f-9a3b-c772bf4a311c" providerId="ADAL" clId="{A7A059E7-93C7-4781-9870-5EC88FF7F596}" dt="2023-03-15T08:57:14.502" v="57" actId="47"/>
        <pc:sldMkLst>
          <pc:docMk/>
          <pc:sldMk cId="3149159304" sldId="449"/>
        </pc:sldMkLst>
      </pc:sldChg>
      <pc:sldChg chg="del">
        <pc:chgData name="Matthieu De Mari" userId="dfb708c9-d8dc-439f-9a3b-c772bf4a311c" providerId="ADAL" clId="{A7A059E7-93C7-4781-9870-5EC88FF7F596}" dt="2023-03-15T08:57:14.502" v="57" actId="47"/>
        <pc:sldMkLst>
          <pc:docMk/>
          <pc:sldMk cId="2020760118" sldId="450"/>
        </pc:sldMkLst>
      </pc:sldChg>
      <pc:sldChg chg="modSp add mod">
        <pc:chgData name="Matthieu De Mari" userId="dfb708c9-d8dc-439f-9a3b-c772bf4a311c" providerId="ADAL" clId="{A7A059E7-93C7-4781-9870-5EC88FF7F596}" dt="2023-03-16T07:45:46.004" v="7108" actId="20577"/>
        <pc:sldMkLst>
          <pc:docMk/>
          <pc:sldMk cId="3938870733" sldId="450"/>
        </pc:sldMkLst>
        <pc:spChg chg="mod">
          <ac:chgData name="Matthieu De Mari" userId="dfb708c9-d8dc-439f-9a3b-c772bf4a311c" providerId="ADAL" clId="{A7A059E7-93C7-4781-9870-5EC88FF7F596}" dt="2023-03-16T07:45:46.004" v="7108" actId="20577"/>
          <ac:spMkLst>
            <pc:docMk/>
            <pc:sldMk cId="3938870733" sldId="450"/>
            <ac:spMk id="3" creationId="{98C8E745-17FA-0972-8665-9C637236AA5B}"/>
          </ac:spMkLst>
        </pc:spChg>
      </pc:sldChg>
      <pc:sldChg chg="modSp add mod">
        <pc:chgData name="Matthieu De Mari" userId="dfb708c9-d8dc-439f-9a3b-c772bf4a311c" providerId="ADAL" clId="{A7A059E7-93C7-4781-9870-5EC88FF7F596}" dt="2023-03-22T05:37:22.758" v="11958" actId="20577"/>
        <pc:sldMkLst>
          <pc:docMk/>
          <pc:sldMk cId="3522887232" sldId="451"/>
        </pc:sldMkLst>
        <pc:spChg chg="mod">
          <ac:chgData name="Matthieu De Mari" userId="dfb708c9-d8dc-439f-9a3b-c772bf4a311c" providerId="ADAL" clId="{A7A059E7-93C7-4781-9870-5EC88FF7F596}" dt="2023-03-22T05:37:22.758" v="11958" actId="20577"/>
          <ac:spMkLst>
            <pc:docMk/>
            <pc:sldMk cId="3522887232" sldId="451"/>
            <ac:spMk id="3" creationId="{98C8E745-17FA-0972-8665-9C637236AA5B}"/>
          </ac:spMkLst>
        </pc:spChg>
      </pc:sldChg>
      <pc:sldChg chg="modSp add mod">
        <pc:chgData name="Matthieu De Mari" userId="dfb708c9-d8dc-439f-9a3b-c772bf4a311c" providerId="ADAL" clId="{A7A059E7-93C7-4781-9870-5EC88FF7F596}" dt="2023-03-20T06:39:37.437" v="11598" actId="20577"/>
        <pc:sldMkLst>
          <pc:docMk/>
          <pc:sldMk cId="216138188" sldId="452"/>
        </pc:sldMkLst>
        <pc:spChg chg="mod">
          <ac:chgData name="Matthieu De Mari" userId="dfb708c9-d8dc-439f-9a3b-c772bf4a311c" providerId="ADAL" clId="{A7A059E7-93C7-4781-9870-5EC88FF7F596}" dt="2023-03-18T06:40:04.959" v="7524" actId="20577"/>
          <ac:spMkLst>
            <pc:docMk/>
            <pc:sldMk cId="216138188" sldId="452"/>
            <ac:spMk id="2" creationId="{11A7D010-8F73-A762-F8B6-8B573C7F924D}"/>
          </ac:spMkLst>
        </pc:spChg>
        <pc:spChg chg="mod">
          <ac:chgData name="Matthieu De Mari" userId="dfb708c9-d8dc-439f-9a3b-c772bf4a311c" providerId="ADAL" clId="{A7A059E7-93C7-4781-9870-5EC88FF7F596}" dt="2023-03-20T06:39:37.437" v="11598" actId="20577"/>
          <ac:spMkLst>
            <pc:docMk/>
            <pc:sldMk cId="216138188" sldId="452"/>
            <ac:spMk id="3" creationId="{7586C7BF-7E23-BF24-130D-02F2E8451505}"/>
          </ac:spMkLst>
        </pc:spChg>
      </pc:sldChg>
      <pc:sldChg chg="addSp delSp modSp add mod modClrScheme chgLayout">
        <pc:chgData name="Matthieu De Mari" userId="dfb708c9-d8dc-439f-9a3b-c772bf4a311c" providerId="ADAL" clId="{A7A059E7-93C7-4781-9870-5EC88FF7F596}" dt="2023-03-18T06:56:59.272" v="8632" actId="1076"/>
        <pc:sldMkLst>
          <pc:docMk/>
          <pc:sldMk cId="3824911825" sldId="453"/>
        </pc:sldMkLst>
        <pc:spChg chg="mod ord">
          <ac:chgData name="Matthieu De Mari" userId="dfb708c9-d8dc-439f-9a3b-c772bf4a311c" providerId="ADAL" clId="{A7A059E7-93C7-4781-9870-5EC88FF7F596}" dt="2023-03-18T06:55:16.741" v="8491" actId="700"/>
          <ac:spMkLst>
            <pc:docMk/>
            <pc:sldMk cId="3824911825" sldId="453"/>
            <ac:spMk id="2" creationId="{C0097B2C-A3ED-EB52-A4D7-539C6CA7AD36}"/>
          </ac:spMkLst>
        </pc:spChg>
        <pc:spChg chg="mod ord">
          <ac:chgData name="Matthieu De Mari" userId="dfb708c9-d8dc-439f-9a3b-c772bf4a311c" providerId="ADAL" clId="{A7A059E7-93C7-4781-9870-5EC88FF7F596}" dt="2023-03-18T06:56:08.482" v="8602" actId="113"/>
          <ac:spMkLst>
            <pc:docMk/>
            <pc:sldMk cId="3824911825" sldId="453"/>
            <ac:spMk id="4" creationId="{A0FF4252-8E53-B941-EF50-7759A6112153}"/>
          </ac:spMkLst>
        </pc:spChg>
        <pc:spChg chg="add mod">
          <ac:chgData name="Matthieu De Mari" userId="dfb708c9-d8dc-439f-9a3b-c772bf4a311c" providerId="ADAL" clId="{A7A059E7-93C7-4781-9870-5EC88FF7F596}" dt="2023-03-18T06:55:12.068" v="8490"/>
          <ac:spMkLst>
            <pc:docMk/>
            <pc:sldMk cId="3824911825" sldId="453"/>
            <ac:spMk id="5" creationId="{9078BA6D-2AD3-1717-434A-34B50841FA4D}"/>
          </ac:spMkLst>
        </pc:spChg>
        <pc:spChg chg="add mod">
          <ac:chgData name="Matthieu De Mari" userId="dfb708c9-d8dc-439f-9a3b-c772bf4a311c" providerId="ADAL" clId="{A7A059E7-93C7-4781-9870-5EC88FF7F596}" dt="2023-03-18T06:55:12.068" v="8490"/>
          <ac:spMkLst>
            <pc:docMk/>
            <pc:sldMk cId="3824911825" sldId="453"/>
            <ac:spMk id="6" creationId="{36EC3F53-0A11-3EDE-F48E-B8FFACEC0549}"/>
          </ac:spMkLst>
        </pc:spChg>
        <pc:spChg chg="del">
          <ac:chgData name="Matthieu De Mari" userId="dfb708c9-d8dc-439f-9a3b-c772bf4a311c" providerId="ADAL" clId="{A7A059E7-93C7-4781-9870-5EC88FF7F596}" dt="2023-03-18T06:53:58.075" v="8430" actId="478"/>
          <ac:spMkLst>
            <pc:docMk/>
            <pc:sldMk cId="3824911825" sldId="453"/>
            <ac:spMk id="7" creationId="{80703F5F-D302-8686-322D-06D9D7E9C0DF}"/>
          </ac:spMkLst>
        </pc:spChg>
        <pc:spChg chg="del">
          <ac:chgData name="Matthieu De Mari" userId="dfb708c9-d8dc-439f-9a3b-c772bf4a311c" providerId="ADAL" clId="{A7A059E7-93C7-4781-9870-5EC88FF7F596}" dt="2023-03-18T06:53:58.075" v="8430" actId="478"/>
          <ac:spMkLst>
            <pc:docMk/>
            <pc:sldMk cId="3824911825" sldId="453"/>
            <ac:spMk id="8" creationId="{EB8F8C8E-FDA4-AAC0-6BB9-524965F637BD}"/>
          </ac:spMkLst>
        </pc:spChg>
        <pc:spChg chg="add mod">
          <ac:chgData name="Matthieu De Mari" userId="dfb708c9-d8dc-439f-9a3b-c772bf4a311c" providerId="ADAL" clId="{A7A059E7-93C7-4781-9870-5EC88FF7F596}" dt="2023-03-18T06:55:12.068" v="8490"/>
          <ac:spMkLst>
            <pc:docMk/>
            <pc:sldMk cId="3824911825" sldId="453"/>
            <ac:spMk id="10" creationId="{957704FA-046D-31F4-2B5C-5BCA25B55694}"/>
          </ac:spMkLst>
        </pc:spChg>
        <pc:spChg chg="add mod">
          <ac:chgData name="Matthieu De Mari" userId="dfb708c9-d8dc-439f-9a3b-c772bf4a311c" providerId="ADAL" clId="{A7A059E7-93C7-4781-9870-5EC88FF7F596}" dt="2023-03-18T06:55:12.068" v="8490"/>
          <ac:spMkLst>
            <pc:docMk/>
            <pc:sldMk cId="3824911825" sldId="453"/>
            <ac:spMk id="11" creationId="{412A3718-F787-C01C-51C0-71D4BE20CB5D}"/>
          </ac:spMkLst>
        </pc:spChg>
        <pc:spChg chg="add mod">
          <ac:chgData name="Matthieu De Mari" userId="dfb708c9-d8dc-439f-9a3b-c772bf4a311c" providerId="ADAL" clId="{A7A059E7-93C7-4781-9870-5EC88FF7F596}" dt="2023-03-18T06:55:12.068" v="8490"/>
          <ac:spMkLst>
            <pc:docMk/>
            <pc:sldMk cId="3824911825" sldId="453"/>
            <ac:spMk id="12" creationId="{F14269C7-7926-D2B3-86A8-EDFE58AB7153}"/>
          </ac:spMkLst>
        </pc:spChg>
        <pc:spChg chg="add mod">
          <ac:chgData name="Matthieu De Mari" userId="dfb708c9-d8dc-439f-9a3b-c772bf4a311c" providerId="ADAL" clId="{A7A059E7-93C7-4781-9870-5EC88FF7F596}" dt="2023-03-18T06:55:12.068" v="8490"/>
          <ac:spMkLst>
            <pc:docMk/>
            <pc:sldMk cId="3824911825" sldId="453"/>
            <ac:spMk id="13" creationId="{D7D41493-32F7-9B50-609C-A323DFFEA6F6}"/>
          </ac:spMkLst>
        </pc:spChg>
        <pc:spChg chg="del">
          <ac:chgData name="Matthieu De Mari" userId="dfb708c9-d8dc-439f-9a3b-c772bf4a311c" providerId="ADAL" clId="{A7A059E7-93C7-4781-9870-5EC88FF7F596}" dt="2023-03-18T06:53:59.439" v="8431" actId="478"/>
          <ac:spMkLst>
            <pc:docMk/>
            <pc:sldMk cId="3824911825" sldId="453"/>
            <ac:spMk id="14" creationId="{78388A54-9140-9B92-D2E7-162E3152E4C8}"/>
          </ac:spMkLst>
        </pc:spChg>
        <pc:spChg chg="del">
          <ac:chgData name="Matthieu De Mari" userId="dfb708c9-d8dc-439f-9a3b-c772bf4a311c" providerId="ADAL" clId="{A7A059E7-93C7-4781-9870-5EC88FF7F596}" dt="2023-03-18T06:53:58.075" v="8430" actId="478"/>
          <ac:spMkLst>
            <pc:docMk/>
            <pc:sldMk cId="3824911825" sldId="453"/>
            <ac:spMk id="16" creationId="{BB84C58E-A6BB-B1E4-B6FF-E8FD1C5D1A6C}"/>
          </ac:spMkLst>
        </pc:spChg>
        <pc:spChg chg="del">
          <ac:chgData name="Matthieu De Mari" userId="dfb708c9-d8dc-439f-9a3b-c772bf4a311c" providerId="ADAL" clId="{A7A059E7-93C7-4781-9870-5EC88FF7F596}" dt="2023-03-18T06:53:58.075" v="8430" actId="478"/>
          <ac:spMkLst>
            <pc:docMk/>
            <pc:sldMk cId="3824911825" sldId="453"/>
            <ac:spMk id="17" creationId="{FF39F4C4-FD61-7E1A-4DB7-9CE363113CCB}"/>
          </ac:spMkLst>
        </pc:spChg>
        <pc:spChg chg="add mod">
          <ac:chgData name="Matthieu De Mari" userId="dfb708c9-d8dc-439f-9a3b-c772bf4a311c" providerId="ADAL" clId="{A7A059E7-93C7-4781-9870-5EC88FF7F596}" dt="2023-03-18T06:55:12.068" v="8490"/>
          <ac:spMkLst>
            <pc:docMk/>
            <pc:sldMk cId="3824911825" sldId="453"/>
            <ac:spMk id="18" creationId="{CD79E01E-0A06-76B8-F591-3BF99311BA8E}"/>
          </ac:spMkLst>
        </pc:spChg>
        <pc:spChg chg="add mod">
          <ac:chgData name="Matthieu De Mari" userId="dfb708c9-d8dc-439f-9a3b-c772bf4a311c" providerId="ADAL" clId="{A7A059E7-93C7-4781-9870-5EC88FF7F596}" dt="2023-03-18T06:55:12.068" v="8490"/>
          <ac:spMkLst>
            <pc:docMk/>
            <pc:sldMk cId="3824911825" sldId="453"/>
            <ac:spMk id="20" creationId="{59CD9873-2BB2-B925-63D2-0FF0CADDA701}"/>
          </ac:spMkLst>
        </pc:spChg>
        <pc:spChg chg="del">
          <ac:chgData name="Matthieu De Mari" userId="dfb708c9-d8dc-439f-9a3b-c772bf4a311c" providerId="ADAL" clId="{A7A059E7-93C7-4781-9870-5EC88FF7F596}" dt="2023-03-18T06:53:58.075" v="8430" actId="478"/>
          <ac:spMkLst>
            <pc:docMk/>
            <pc:sldMk cId="3824911825" sldId="453"/>
            <ac:spMk id="21" creationId="{3F74935E-AD56-D367-DBA1-475556C9324C}"/>
          </ac:spMkLst>
        </pc:spChg>
        <pc:spChg chg="del">
          <ac:chgData name="Matthieu De Mari" userId="dfb708c9-d8dc-439f-9a3b-c772bf4a311c" providerId="ADAL" clId="{A7A059E7-93C7-4781-9870-5EC88FF7F596}" dt="2023-03-18T06:53:58.075" v="8430" actId="478"/>
          <ac:spMkLst>
            <pc:docMk/>
            <pc:sldMk cId="3824911825" sldId="453"/>
            <ac:spMk id="22" creationId="{F09A076B-B871-F32D-BECF-B3E6FDC92060}"/>
          </ac:spMkLst>
        </pc:spChg>
        <pc:spChg chg="add mod">
          <ac:chgData name="Matthieu De Mari" userId="dfb708c9-d8dc-439f-9a3b-c772bf4a311c" providerId="ADAL" clId="{A7A059E7-93C7-4781-9870-5EC88FF7F596}" dt="2023-03-18T06:56:17.460" v="8603" actId="20577"/>
          <ac:spMkLst>
            <pc:docMk/>
            <pc:sldMk cId="3824911825" sldId="453"/>
            <ac:spMk id="23" creationId="{4934AC3D-7297-BEE3-7C84-4D7575A31715}"/>
          </ac:spMkLst>
        </pc:spChg>
        <pc:spChg chg="add mod">
          <ac:chgData name="Matthieu De Mari" userId="dfb708c9-d8dc-439f-9a3b-c772bf4a311c" providerId="ADAL" clId="{A7A059E7-93C7-4781-9870-5EC88FF7F596}" dt="2023-03-18T06:55:12.068" v="8490"/>
          <ac:spMkLst>
            <pc:docMk/>
            <pc:sldMk cId="3824911825" sldId="453"/>
            <ac:spMk id="25" creationId="{4FE47B2C-3D58-C76C-EDC2-5C3968A3A4EE}"/>
          </ac:spMkLst>
        </pc:spChg>
        <pc:spChg chg="add mod">
          <ac:chgData name="Matthieu De Mari" userId="dfb708c9-d8dc-439f-9a3b-c772bf4a311c" providerId="ADAL" clId="{A7A059E7-93C7-4781-9870-5EC88FF7F596}" dt="2023-03-18T06:55:12.068" v="8490"/>
          <ac:spMkLst>
            <pc:docMk/>
            <pc:sldMk cId="3824911825" sldId="453"/>
            <ac:spMk id="26" creationId="{F85C617E-D3B2-70B6-4E47-92D4DD815E79}"/>
          </ac:spMkLst>
        </pc:spChg>
        <pc:spChg chg="add mod">
          <ac:chgData name="Matthieu De Mari" userId="dfb708c9-d8dc-439f-9a3b-c772bf4a311c" providerId="ADAL" clId="{A7A059E7-93C7-4781-9870-5EC88FF7F596}" dt="2023-03-18T06:55:12.068" v="8490"/>
          <ac:spMkLst>
            <pc:docMk/>
            <pc:sldMk cId="3824911825" sldId="453"/>
            <ac:spMk id="27" creationId="{C47B6161-CE34-A806-DFA8-04F87E3C556B}"/>
          </ac:spMkLst>
        </pc:spChg>
        <pc:spChg chg="add mod">
          <ac:chgData name="Matthieu De Mari" userId="dfb708c9-d8dc-439f-9a3b-c772bf4a311c" providerId="ADAL" clId="{A7A059E7-93C7-4781-9870-5EC88FF7F596}" dt="2023-03-18T06:56:18.675" v="8604" actId="20577"/>
          <ac:spMkLst>
            <pc:docMk/>
            <pc:sldMk cId="3824911825" sldId="453"/>
            <ac:spMk id="28" creationId="{34B85FA4-0332-8B62-8F0F-77F94FA21D79}"/>
          </ac:spMkLst>
        </pc:spChg>
        <pc:spChg chg="add mod">
          <ac:chgData name="Matthieu De Mari" userId="dfb708c9-d8dc-439f-9a3b-c772bf4a311c" providerId="ADAL" clId="{A7A059E7-93C7-4781-9870-5EC88FF7F596}" dt="2023-03-18T06:55:12.068" v="8490"/>
          <ac:spMkLst>
            <pc:docMk/>
            <pc:sldMk cId="3824911825" sldId="453"/>
            <ac:spMk id="29" creationId="{7DE357FF-8349-695A-5BB2-F76AE840FCA3}"/>
          </ac:spMkLst>
        </pc:spChg>
        <pc:spChg chg="add mod">
          <ac:chgData name="Matthieu De Mari" userId="dfb708c9-d8dc-439f-9a3b-c772bf4a311c" providerId="ADAL" clId="{A7A059E7-93C7-4781-9870-5EC88FF7F596}" dt="2023-03-18T06:55:12.068" v="8490"/>
          <ac:spMkLst>
            <pc:docMk/>
            <pc:sldMk cId="3824911825" sldId="453"/>
            <ac:spMk id="30" creationId="{797C6EBE-90EC-FE7C-7CCE-3F141E769EFA}"/>
          </ac:spMkLst>
        </pc:spChg>
        <pc:spChg chg="add mod">
          <ac:chgData name="Matthieu De Mari" userId="dfb708c9-d8dc-439f-9a3b-c772bf4a311c" providerId="ADAL" clId="{A7A059E7-93C7-4781-9870-5EC88FF7F596}" dt="2023-03-18T06:56:59.272" v="8632" actId="1076"/>
          <ac:spMkLst>
            <pc:docMk/>
            <pc:sldMk cId="3824911825" sldId="453"/>
            <ac:spMk id="31" creationId="{AF92BBE0-4134-077B-4A9A-DBD678108318}"/>
          </ac:spMkLst>
        </pc:spChg>
        <pc:spChg chg="add del mod ord">
          <ac:chgData name="Matthieu De Mari" userId="dfb708c9-d8dc-439f-9a3b-c772bf4a311c" providerId="ADAL" clId="{A7A059E7-93C7-4781-9870-5EC88FF7F596}" dt="2023-03-18T06:55:19.229" v="8492" actId="478"/>
          <ac:spMkLst>
            <pc:docMk/>
            <pc:sldMk cId="3824911825" sldId="453"/>
            <ac:spMk id="32" creationId="{8DC33FF8-E72B-1229-CD8B-834C98CB47F2}"/>
          </ac:spMkLst>
        </pc:spChg>
        <pc:spChg chg="del">
          <ac:chgData name="Matthieu De Mari" userId="dfb708c9-d8dc-439f-9a3b-c772bf4a311c" providerId="ADAL" clId="{A7A059E7-93C7-4781-9870-5EC88FF7F596}" dt="2023-03-18T06:53:58.075" v="8430" actId="478"/>
          <ac:spMkLst>
            <pc:docMk/>
            <pc:sldMk cId="3824911825" sldId="453"/>
            <ac:spMk id="46" creationId="{BC7BED41-2BE2-5371-481E-671ED5131CC0}"/>
          </ac:spMkLst>
        </pc:spChg>
        <pc:spChg chg="del">
          <ac:chgData name="Matthieu De Mari" userId="dfb708c9-d8dc-439f-9a3b-c772bf4a311c" providerId="ADAL" clId="{A7A059E7-93C7-4781-9870-5EC88FF7F596}" dt="2023-03-18T06:53:58.075" v="8430" actId="478"/>
          <ac:spMkLst>
            <pc:docMk/>
            <pc:sldMk cId="3824911825" sldId="453"/>
            <ac:spMk id="47" creationId="{31AB8AD1-BC94-3B3C-0CD3-198E355F17FA}"/>
          </ac:spMkLst>
        </pc:spChg>
        <pc:spChg chg="del">
          <ac:chgData name="Matthieu De Mari" userId="dfb708c9-d8dc-439f-9a3b-c772bf4a311c" providerId="ADAL" clId="{A7A059E7-93C7-4781-9870-5EC88FF7F596}" dt="2023-03-18T06:53:58.075" v="8430" actId="478"/>
          <ac:spMkLst>
            <pc:docMk/>
            <pc:sldMk cId="3824911825" sldId="453"/>
            <ac:spMk id="49" creationId="{2360614E-8D00-4C3A-89F0-9A4ECC42566E}"/>
          </ac:spMkLst>
        </pc:spChg>
        <pc:spChg chg="del">
          <ac:chgData name="Matthieu De Mari" userId="dfb708c9-d8dc-439f-9a3b-c772bf4a311c" providerId="ADAL" clId="{A7A059E7-93C7-4781-9870-5EC88FF7F596}" dt="2023-03-18T06:53:58.075" v="8430" actId="478"/>
          <ac:spMkLst>
            <pc:docMk/>
            <pc:sldMk cId="3824911825" sldId="453"/>
            <ac:spMk id="50" creationId="{A52B5A4B-7826-ECFC-F080-809D9C7B5222}"/>
          </ac:spMkLst>
        </pc:spChg>
        <pc:spChg chg="del">
          <ac:chgData name="Matthieu De Mari" userId="dfb708c9-d8dc-439f-9a3b-c772bf4a311c" providerId="ADAL" clId="{A7A059E7-93C7-4781-9870-5EC88FF7F596}" dt="2023-03-18T06:53:58.075" v="8430" actId="478"/>
          <ac:spMkLst>
            <pc:docMk/>
            <pc:sldMk cId="3824911825" sldId="453"/>
            <ac:spMk id="51" creationId="{B6771B89-570D-4A90-0CF9-8451408FC4DB}"/>
          </ac:spMkLst>
        </pc:spChg>
        <pc:cxnChg chg="add mod">
          <ac:chgData name="Matthieu De Mari" userId="dfb708c9-d8dc-439f-9a3b-c772bf4a311c" providerId="ADAL" clId="{A7A059E7-93C7-4781-9870-5EC88FF7F596}" dt="2023-03-18T06:55:12.068" v="8490"/>
          <ac:cxnSpMkLst>
            <pc:docMk/>
            <pc:sldMk cId="3824911825" sldId="453"/>
            <ac:cxnSpMk id="3" creationId="{281DAAB0-59B8-645D-2DF7-391868D6445D}"/>
          </ac:cxnSpMkLst>
        </pc:cxnChg>
        <pc:cxnChg chg="add mod">
          <ac:chgData name="Matthieu De Mari" userId="dfb708c9-d8dc-439f-9a3b-c772bf4a311c" providerId="ADAL" clId="{A7A059E7-93C7-4781-9870-5EC88FF7F596}" dt="2023-03-18T06:55:12.068" v="8490"/>
          <ac:cxnSpMkLst>
            <pc:docMk/>
            <pc:sldMk cId="3824911825" sldId="453"/>
            <ac:cxnSpMk id="9" creationId="{F6319DEF-08B3-A22D-8BCC-42B0A6E68AAF}"/>
          </ac:cxnSpMkLst>
        </pc:cxnChg>
        <pc:cxnChg chg="del mod">
          <ac:chgData name="Matthieu De Mari" userId="dfb708c9-d8dc-439f-9a3b-c772bf4a311c" providerId="ADAL" clId="{A7A059E7-93C7-4781-9870-5EC88FF7F596}" dt="2023-03-18T06:53:58.075" v="8430" actId="478"/>
          <ac:cxnSpMkLst>
            <pc:docMk/>
            <pc:sldMk cId="3824911825" sldId="453"/>
            <ac:cxnSpMk id="15" creationId="{84E6B7F6-9526-A63F-2EF0-18BF442725A2}"/>
          </ac:cxnSpMkLst>
        </pc:cxnChg>
        <pc:cxnChg chg="add mod">
          <ac:chgData name="Matthieu De Mari" userId="dfb708c9-d8dc-439f-9a3b-c772bf4a311c" providerId="ADAL" clId="{A7A059E7-93C7-4781-9870-5EC88FF7F596}" dt="2023-03-18T06:55:12.068" v="8490"/>
          <ac:cxnSpMkLst>
            <pc:docMk/>
            <pc:sldMk cId="3824911825" sldId="453"/>
            <ac:cxnSpMk id="19" creationId="{08748117-0B6C-73E3-06D7-C4B374F0CA1C}"/>
          </ac:cxnSpMkLst>
        </pc:cxnChg>
        <pc:cxnChg chg="add mod">
          <ac:chgData name="Matthieu De Mari" userId="dfb708c9-d8dc-439f-9a3b-c772bf4a311c" providerId="ADAL" clId="{A7A059E7-93C7-4781-9870-5EC88FF7F596}" dt="2023-03-18T06:55:12.068" v="8490"/>
          <ac:cxnSpMkLst>
            <pc:docMk/>
            <pc:sldMk cId="3824911825" sldId="453"/>
            <ac:cxnSpMk id="24" creationId="{2A678017-658E-E320-7BA2-F1A0C6624181}"/>
          </ac:cxnSpMkLst>
        </pc:cxnChg>
        <pc:cxnChg chg="del mod">
          <ac:chgData name="Matthieu De Mari" userId="dfb708c9-d8dc-439f-9a3b-c772bf4a311c" providerId="ADAL" clId="{A7A059E7-93C7-4781-9870-5EC88FF7F596}" dt="2023-03-18T06:53:58.075" v="8430" actId="478"/>
          <ac:cxnSpMkLst>
            <pc:docMk/>
            <pc:sldMk cId="3824911825" sldId="453"/>
            <ac:cxnSpMk id="33" creationId="{D37C357D-D070-8014-3AB1-9CC1F67DC008}"/>
          </ac:cxnSpMkLst>
        </pc:cxnChg>
        <pc:cxnChg chg="del mod">
          <ac:chgData name="Matthieu De Mari" userId="dfb708c9-d8dc-439f-9a3b-c772bf4a311c" providerId="ADAL" clId="{A7A059E7-93C7-4781-9870-5EC88FF7F596}" dt="2023-03-18T06:53:58.075" v="8430" actId="478"/>
          <ac:cxnSpMkLst>
            <pc:docMk/>
            <pc:sldMk cId="3824911825" sldId="453"/>
            <ac:cxnSpMk id="36" creationId="{9B41A981-07C9-8DE6-9CCD-994669144ED9}"/>
          </ac:cxnSpMkLst>
        </pc:cxnChg>
        <pc:cxnChg chg="del mod">
          <ac:chgData name="Matthieu De Mari" userId="dfb708c9-d8dc-439f-9a3b-c772bf4a311c" providerId="ADAL" clId="{A7A059E7-93C7-4781-9870-5EC88FF7F596}" dt="2023-03-18T06:53:58.075" v="8430" actId="478"/>
          <ac:cxnSpMkLst>
            <pc:docMk/>
            <pc:sldMk cId="3824911825" sldId="453"/>
            <ac:cxnSpMk id="43" creationId="{4F985138-10BC-2394-139D-12F0D9FAAD21}"/>
          </ac:cxnSpMkLst>
        </pc:cxnChg>
        <pc:cxnChg chg="del">
          <ac:chgData name="Matthieu De Mari" userId="dfb708c9-d8dc-439f-9a3b-c772bf4a311c" providerId="ADAL" clId="{A7A059E7-93C7-4781-9870-5EC88FF7F596}" dt="2023-03-18T06:53:58.075" v="8430" actId="478"/>
          <ac:cxnSpMkLst>
            <pc:docMk/>
            <pc:sldMk cId="3824911825" sldId="453"/>
            <ac:cxnSpMk id="52" creationId="{78FF6152-6502-5E96-B21F-E1A182B95337}"/>
          </ac:cxnSpMkLst>
        </pc:cxnChg>
      </pc:sldChg>
      <pc:sldChg chg="addSp delSp modSp add mod">
        <pc:chgData name="Matthieu De Mari" userId="dfb708c9-d8dc-439f-9a3b-c772bf4a311c" providerId="ADAL" clId="{A7A059E7-93C7-4781-9870-5EC88FF7F596}" dt="2023-03-18T07:02:17.508" v="8951" actId="20577"/>
        <pc:sldMkLst>
          <pc:docMk/>
          <pc:sldMk cId="55300730" sldId="454"/>
        </pc:sldMkLst>
        <pc:spChg chg="mod">
          <ac:chgData name="Matthieu De Mari" userId="dfb708c9-d8dc-439f-9a3b-c772bf4a311c" providerId="ADAL" clId="{A7A059E7-93C7-4781-9870-5EC88FF7F596}" dt="2023-03-18T07:02:17.508" v="8951" actId="20577"/>
          <ac:spMkLst>
            <pc:docMk/>
            <pc:sldMk cId="55300730" sldId="454"/>
            <ac:spMk id="4" creationId="{A0FF4252-8E53-B941-EF50-7759A6112153}"/>
          </ac:spMkLst>
        </pc:spChg>
        <pc:spChg chg="mod">
          <ac:chgData name="Matthieu De Mari" userId="dfb708c9-d8dc-439f-9a3b-c772bf4a311c" providerId="ADAL" clId="{A7A059E7-93C7-4781-9870-5EC88FF7F596}" dt="2023-03-18T06:57:25.476" v="8645" actId="20577"/>
          <ac:spMkLst>
            <pc:docMk/>
            <pc:sldMk cId="55300730" sldId="454"/>
            <ac:spMk id="5" creationId="{9078BA6D-2AD3-1717-434A-34B50841FA4D}"/>
          </ac:spMkLst>
        </pc:spChg>
        <pc:spChg chg="mod">
          <ac:chgData name="Matthieu De Mari" userId="dfb708c9-d8dc-439f-9a3b-c772bf4a311c" providerId="ADAL" clId="{A7A059E7-93C7-4781-9870-5EC88FF7F596}" dt="2023-03-18T06:57:20.117" v="8642" actId="20577"/>
          <ac:spMkLst>
            <pc:docMk/>
            <pc:sldMk cId="55300730" sldId="454"/>
            <ac:spMk id="6" creationId="{36EC3F53-0A11-3EDE-F48E-B8FFACEC0549}"/>
          </ac:spMkLst>
        </pc:spChg>
        <pc:spChg chg="mod">
          <ac:chgData name="Matthieu De Mari" userId="dfb708c9-d8dc-439f-9a3b-c772bf4a311c" providerId="ADAL" clId="{A7A059E7-93C7-4781-9870-5EC88FF7F596}" dt="2023-03-18T06:58:28.417" v="8671" actId="207"/>
          <ac:spMkLst>
            <pc:docMk/>
            <pc:sldMk cId="55300730" sldId="454"/>
            <ac:spMk id="10" creationId="{957704FA-046D-31F4-2B5C-5BCA25B55694}"/>
          </ac:spMkLst>
        </pc:spChg>
        <pc:spChg chg="del">
          <ac:chgData name="Matthieu De Mari" userId="dfb708c9-d8dc-439f-9a3b-c772bf4a311c" providerId="ADAL" clId="{A7A059E7-93C7-4781-9870-5EC88FF7F596}" dt="2023-03-18T06:58:35.852" v="8673" actId="478"/>
          <ac:spMkLst>
            <pc:docMk/>
            <pc:sldMk cId="55300730" sldId="454"/>
            <ac:spMk id="11" creationId="{412A3718-F787-C01C-51C0-71D4BE20CB5D}"/>
          </ac:spMkLst>
        </pc:spChg>
        <pc:spChg chg="del mod">
          <ac:chgData name="Matthieu De Mari" userId="dfb708c9-d8dc-439f-9a3b-c772bf4a311c" providerId="ADAL" clId="{A7A059E7-93C7-4781-9870-5EC88FF7F596}" dt="2023-03-18T06:57:49.866" v="8651" actId="478"/>
          <ac:spMkLst>
            <pc:docMk/>
            <pc:sldMk cId="55300730" sldId="454"/>
            <ac:spMk id="12" creationId="{F14269C7-7926-D2B3-86A8-EDFE58AB7153}"/>
          </ac:spMkLst>
        </pc:spChg>
        <pc:spChg chg="del mod">
          <ac:chgData name="Matthieu De Mari" userId="dfb708c9-d8dc-439f-9a3b-c772bf4a311c" providerId="ADAL" clId="{A7A059E7-93C7-4781-9870-5EC88FF7F596}" dt="2023-03-18T06:57:23.925" v="8644" actId="478"/>
          <ac:spMkLst>
            <pc:docMk/>
            <pc:sldMk cId="55300730" sldId="454"/>
            <ac:spMk id="13" creationId="{D7D41493-32F7-9B50-609C-A323DFFEA6F6}"/>
          </ac:spMkLst>
        </pc:spChg>
        <pc:spChg chg="del">
          <ac:chgData name="Matthieu De Mari" userId="dfb708c9-d8dc-439f-9a3b-c772bf4a311c" providerId="ADAL" clId="{A7A059E7-93C7-4781-9870-5EC88FF7F596}" dt="2023-03-18T06:58:37.634" v="8674" actId="478"/>
          <ac:spMkLst>
            <pc:docMk/>
            <pc:sldMk cId="55300730" sldId="454"/>
            <ac:spMk id="18" creationId="{CD79E01E-0A06-76B8-F591-3BF99311BA8E}"/>
          </ac:spMkLst>
        </pc:spChg>
        <pc:spChg chg="mod">
          <ac:chgData name="Matthieu De Mari" userId="dfb708c9-d8dc-439f-9a3b-c772bf4a311c" providerId="ADAL" clId="{A7A059E7-93C7-4781-9870-5EC88FF7F596}" dt="2023-03-18T06:57:15.505" v="8641" actId="20577"/>
          <ac:spMkLst>
            <pc:docMk/>
            <pc:sldMk cId="55300730" sldId="454"/>
            <ac:spMk id="20" creationId="{59CD9873-2BB2-B925-63D2-0FF0CADDA701}"/>
          </ac:spMkLst>
        </pc:spChg>
        <pc:spChg chg="mod">
          <ac:chgData name="Matthieu De Mari" userId="dfb708c9-d8dc-439f-9a3b-c772bf4a311c" providerId="ADAL" clId="{A7A059E7-93C7-4781-9870-5EC88FF7F596}" dt="2023-03-18T06:59:30.643" v="8734" actId="1076"/>
          <ac:spMkLst>
            <pc:docMk/>
            <pc:sldMk cId="55300730" sldId="454"/>
            <ac:spMk id="25" creationId="{4FE47B2C-3D58-C76C-EDC2-5C3968A3A4EE}"/>
          </ac:spMkLst>
        </pc:spChg>
        <pc:spChg chg="mod">
          <ac:chgData name="Matthieu De Mari" userId="dfb708c9-d8dc-439f-9a3b-c772bf4a311c" providerId="ADAL" clId="{A7A059E7-93C7-4781-9870-5EC88FF7F596}" dt="2023-03-18T06:58:10.422" v="8666" actId="207"/>
          <ac:spMkLst>
            <pc:docMk/>
            <pc:sldMk cId="55300730" sldId="454"/>
            <ac:spMk id="26" creationId="{F85C617E-D3B2-70B6-4E47-92D4DD815E79}"/>
          </ac:spMkLst>
        </pc:spChg>
        <pc:spChg chg="mod">
          <ac:chgData name="Matthieu De Mari" userId="dfb708c9-d8dc-439f-9a3b-c772bf4a311c" providerId="ADAL" clId="{A7A059E7-93C7-4781-9870-5EC88FF7F596}" dt="2023-03-18T06:58:15.616" v="8668" actId="208"/>
          <ac:spMkLst>
            <pc:docMk/>
            <pc:sldMk cId="55300730" sldId="454"/>
            <ac:spMk id="27" creationId="{C47B6161-CE34-A806-DFA8-04F87E3C556B}"/>
          </ac:spMkLst>
        </pc:spChg>
        <pc:spChg chg="del">
          <ac:chgData name="Matthieu De Mari" userId="dfb708c9-d8dc-439f-9a3b-c772bf4a311c" providerId="ADAL" clId="{A7A059E7-93C7-4781-9870-5EC88FF7F596}" dt="2023-03-18T06:57:13.598" v="8640" actId="478"/>
          <ac:spMkLst>
            <pc:docMk/>
            <pc:sldMk cId="55300730" sldId="454"/>
            <ac:spMk id="28" creationId="{34B85FA4-0332-8B62-8F0F-77F94FA21D79}"/>
          </ac:spMkLst>
        </pc:spChg>
        <pc:spChg chg="del">
          <ac:chgData name="Matthieu De Mari" userId="dfb708c9-d8dc-439f-9a3b-c772bf4a311c" providerId="ADAL" clId="{A7A059E7-93C7-4781-9870-5EC88FF7F596}" dt="2023-03-18T06:58:31.330" v="8672" actId="478"/>
          <ac:spMkLst>
            <pc:docMk/>
            <pc:sldMk cId="55300730" sldId="454"/>
            <ac:spMk id="29" creationId="{7DE357FF-8349-695A-5BB2-F76AE840FCA3}"/>
          </ac:spMkLst>
        </pc:spChg>
        <pc:spChg chg="del">
          <ac:chgData name="Matthieu De Mari" userId="dfb708c9-d8dc-439f-9a3b-c772bf4a311c" providerId="ADAL" clId="{A7A059E7-93C7-4781-9870-5EC88FF7F596}" dt="2023-03-18T06:57:51.869" v="8652" actId="478"/>
          <ac:spMkLst>
            <pc:docMk/>
            <pc:sldMk cId="55300730" sldId="454"/>
            <ac:spMk id="30" creationId="{797C6EBE-90EC-FE7C-7CCE-3F141E769EFA}"/>
          </ac:spMkLst>
        </pc:spChg>
        <pc:spChg chg="del mod">
          <ac:chgData name="Matthieu De Mari" userId="dfb708c9-d8dc-439f-9a3b-c772bf4a311c" providerId="ADAL" clId="{A7A059E7-93C7-4781-9870-5EC88FF7F596}" dt="2023-03-18T06:57:10.358" v="8639" actId="478"/>
          <ac:spMkLst>
            <pc:docMk/>
            <pc:sldMk cId="55300730" sldId="454"/>
            <ac:spMk id="31" creationId="{AF92BBE0-4134-077B-4A9A-DBD678108318}"/>
          </ac:spMkLst>
        </pc:spChg>
        <pc:spChg chg="add mod">
          <ac:chgData name="Matthieu De Mari" userId="dfb708c9-d8dc-439f-9a3b-c772bf4a311c" providerId="ADAL" clId="{A7A059E7-93C7-4781-9870-5EC88FF7F596}" dt="2023-03-18T06:59:18.361" v="8729" actId="1076"/>
          <ac:spMkLst>
            <pc:docMk/>
            <pc:sldMk cId="55300730" sldId="454"/>
            <ac:spMk id="33" creationId="{3B925DA1-2EBF-0CC5-8B3D-C39F6C49F9F8}"/>
          </ac:spMkLst>
        </pc:spChg>
        <pc:spChg chg="add mod">
          <ac:chgData name="Matthieu De Mari" userId="dfb708c9-d8dc-439f-9a3b-c772bf4a311c" providerId="ADAL" clId="{A7A059E7-93C7-4781-9870-5EC88FF7F596}" dt="2023-03-18T06:59:21.393" v="8731" actId="1076"/>
          <ac:spMkLst>
            <pc:docMk/>
            <pc:sldMk cId="55300730" sldId="454"/>
            <ac:spMk id="34" creationId="{B4F75AFD-E2FB-A3F9-7E7E-FE64F1950B85}"/>
          </ac:spMkLst>
        </pc:spChg>
        <pc:spChg chg="add mod">
          <ac:chgData name="Matthieu De Mari" userId="dfb708c9-d8dc-439f-9a3b-c772bf4a311c" providerId="ADAL" clId="{A7A059E7-93C7-4781-9870-5EC88FF7F596}" dt="2023-03-18T06:59:41.874" v="8736" actId="20577"/>
          <ac:spMkLst>
            <pc:docMk/>
            <pc:sldMk cId="55300730" sldId="454"/>
            <ac:spMk id="37" creationId="{03F739FD-4FE9-4C87-D4BD-6A3C43D20850}"/>
          </ac:spMkLst>
        </pc:spChg>
        <pc:cxnChg chg="del">
          <ac:chgData name="Matthieu De Mari" userId="dfb708c9-d8dc-439f-9a3b-c772bf4a311c" providerId="ADAL" clId="{A7A059E7-93C7-4781-9870-5EC88FF7F596}" dt="2023-03-18T06:57:36.864" v="8647" actId="478"/>
          <ac:cxnSpMkLst>
            <pc:docMk/>
            <pc:sldMk cId="55300730" sldId="454"/>
            <ac:cxnSpMk id="3" creationId="{281DAAB0-59B8-645D-2DF7-391868D6445D}"/>
          </ac:cxnSpMkLst>
        </pc:cxnChg>
        <pc:cxnChg chg="mod">
          <ac:chgData name="Matthieu De Mari" userId="dfb708c9-d8dc-439f-9a3b-c772bf4a311c" providerId="ADAL" clId="{A7A059E7-93C7-4781-9870-5EC88FF7F596}" dt="2023-03-18T06:58:22.048" v="8669" actId="208"/>
          <ac:cxnSpMkLst>
            <pc:docMk/>
            <pc:sldMk cId="55300730" sldId="454"/>
            <ac:cxnSpMk id="9" creationId="{F6319DEF-08B3-A22D-8BCC-42B0A6E68AAF}"/>
          </ac:cxnSpMkLst>
        </pc:cxnChg>
        <pc:cxnChg chg="add mod">
          <ac:chgData name="Matthieu De Mari" userId="dfb708c9-d8dc-439f-9a3b-c772bf4a311c" providerId="ADAL" clId="{A7A059E7-93C7-4781-9870-5EC88FF7F596}" dt="2023-03-18T06:59:03.522" v="8724" actId="14100"/>
          <ac:cxnSpMkLst>
            <pc:docMk/>
            <pc:sldMk cId="55300730" sldId="454"/>
            <ac:cxnSpMk id="15" creationId="{C23685BA-6DC8-AC28-78C7-ECC760082D90}"/>
          </ac:cxnSpMkLst>
        </pc:cxnChg>
        <pc:cxnChg chg="mod">
          <ac:chgData name="Matthieu De Mari" userId="dfb708c9-d8dc-439f-9a3b-c772bf4a311c" providerId="ADAL" clId="{A7A059E7-93C7-4781-9870-5EC88FF7F596}" dt="2023-03-18T06:58:03.105" v="8654" actId="14100"/>
          <ac:cxnSpMkLst>
            <pc:docMk/>
            <pc:sldMk cId="55300730" sldId="454"/>
            <ac:cxnSpMk id="19" creationId="{08748117-0B6C-73E3-06D7-C4B374F0CA1C}"/>
          </ac:cxnSpMkLst>
        </pc:cxnChg>
        <pc:cxnChg chg="add mod">
          <ac:chgData name="Matthieu De Mari" userId="dfb708c9-d8dc-439f-9a3b-c772bf4a311c" providerId="ADAL" clId="{A7A059E7-93C7-4781-9870-5EC88FF7F596}" dt="2023-03-18T06:59:10.306" v="8727" actId="14100"/>
          <ac:cxnSpMkLst>
            <pc:docMk/>
            <pc:sldMk cId="55300730" sldId="454"/>
            <ac:cxnSpMk id="21" creationId="{4F0D82CE-F0F7-3ED8-9D16-7A1181CF78C7}"/>
          </ac:cxnSpMkLst>
        </pc:cxnChg>
        <pc:cxnChg chg="mod">
          <ac:chgData name="Matthieu De Mari" userId="dfb708c9-d8dc-439f-9a3b-c772bf4a311c" providerId="ADAL" clId="{A7A059E7-93C7-4781-9870-5EC88FF7F596}" dt="2023-03-18T06:59:27.314" v="8733" actId="14100"/>
          <ac:cxnSpMkLst>
            <pc:docMk/>
            <pc:sldMk cId="55300730" sldId="454"/>
            <ac:cxnSpMk id="24" creationId="{2A678017-658E-E320-7BA2-F1A0C6624181}"/>
          </ac:cxnSpMkLst>
        </pc:cxnChg>
      </pc:sldChg>
      <pc:sldChg chg="del">
        <pc:chgData name="Matthieu De Mari" userId="dfb708c9-d8dc-439f-9a3b-c772bf4a311c" providerId="ADAL" clId="{A7A059E7-93C7-4781-9870-5EC88FF7F596}" dt="2023-03-15T08:57:15.514" v="58" actId="47"/>
        <pc:sldMkLst>
          <pc:docMk/>
          <pc:sldMk cId="4072425385" sldId="454"/>
        </pc:sldMkLst>
      </pc:sldChg>
      <pc:sldChg chg="modSp add mod">
        <pc:chgData name="Matthieu De Mari" userId="dfb708c9-d8dc-439f-9a3b-c772bf4a311c" providerId="ADAL" clId="{A7A059E7-93C7-4781-9870-5EC88FF7F596}" dt="2023-03-20T06:41:39.027" v="11626" actId="20577"/>
        <pc:sldMkLst>
          <pc:docMk/>
          <pc:sldMk cId="2415983017" sldId="455"/>
        </pc:sldMkLst>
        <pc:spChg chg="mod">
          <ac:chgData name="Matthieu De Mari" userId="dfb708c9-d8dc-439f-9a3b-c772bf4a311c" providerId="ADAL" clId="{A7A059E7-93C7-4781-9870-5EC88FF7F596}" dt="2023-03-20T06:41:39.027" v="11626" actId="20577"/>
          <ac:spMkLst>
            <pc:docMk/>
            <pc:sldMk cId="2415983017" sldId="455"/>
            <ac:spMk id="3" creationId="{21E91F88-75AD-45CA-A480-858091A84D90}"/>
          </ac:spMkLst>
        </pc:spChg>
      </pc:sldChg>
      <pc:sldChg chg="modSp add mod">
        <pc:chgData name="Matthieu De Mari" userId="dfb708c9-d8dc-439f-9a3b-c772bf4a311c" providerId="ADAL" clId="{A7A059E7-93C7-4781-9870-5EC88FF7F596}" dt="2023-03-20T06:42:04.813" v="11643" actId="20577"/>
        <pc:sldMkLst>
          <pc:docMk/>
          <pc:sldMk cId="227383218" sldId="456"/>
        </pc:sldMkLst>
        <pc:spChg chg="mod">
          <ac:chgData name="Matthieu De Mari" userId="dfb708c9-d8dc-439f-9a3b-c772bf4a311c" providerId="ADAL" clId="{A7A059E7-93C7-4781-9870-5EC88FF7F596}" dt="2023-03-20T06:42:04.813" v="11643" actId="20577"/>
          <ac:spMkLst>
            <pc:docMk/>
            <pc:sldMk cId="227383218" sldId="456"/>
            <ac:spMk id="4" creationId="{A0FF4252-8E53-B941-EF50-7759A6112153}"/>
          </ac:spMkLst>
        </pc:spChg>
      </pc:sldChg>
      <pc:sldChg chg="del">
        <pc:chgData name="Matthieu De Mari" userId="dfb708c9-d8dc-439f-9a3b-c772bf4a311c" providerId="ADAL" clId="{A7A059E7-93C7-4781-9870-5EC88FF7F596}" dt="2023-03-15T08:57:19.715" v="64" actId="47"/>
        <pc:sldMkLst>
          <pc:docMk/>
          <pc:sldMk cId="1474802136" sldId="456"/>
        </pc:sldMkLst>
      </pc:sldChg>
      <pc:sldChg chg="modSp add mod">
        <pc:chgData name="Matthieu De Mari" userId="dfb708c9-d8dc-439f-9a3b-c772bf4a311c" providerId="ADAL" clId="{A7A059E7-93C7-4781-9870-5EC88FF7F596}" dt="2023-03-18T07:19:06.788" v="9880" actId="20577"/>
        <pc:sldMkLst>
          <pc:docMk/>
          <pc:sldMk cId="3521859159" sldId="457"/>
        </pc:sldMkLst>
        <pc:spChg chg="mod">
          <ac:chgData name="Matthieu De Mari" userId="dfb708c9-d8dc-439f-9a3b-c772bf4a311c" providerId="ADAL" clId="{A7A059E7-93C7-4781-9870-5EC88FF7F596}" dt="2023-03-18T07:12:57.860" v="9704"/>
          <ac:spMkLst>
            <pc:docMk/>
            <pc:sldMk cId="3521859159" sldId="457"/>
            <ac:spMk id="4" creationId="{0FC14325-60C2-05EC-B1A1-4AF98D8BBF01}"/>
          </ac:spMkLst>
        </pc:spChg>
        <pc:spChg chg="mod">
          <ac:chgData name="Matthieu De Mari" userId="dfb708c9-d8dc-439f-9a3b-c772bf4a311c" providerId="ADAL" clId="{A7A059E7-93C7-4781-9870-5EC88FF7F596}" dt="2023-03-18T07:19:06.788" v="9880" actId="20577"/>
          <ac:spMkLst>
            <pc:docMk/>
            <pc:sldMk cId="3521859159" sldId="457"/>
            <ac:spMk id="5" creationId="{4F0C9377-31A4-50F3-144A-62B9B92A0435}"/>
          </ac:spMkLst>
        </pc:spChg>
      </pc:sldChg>
      <pc:sldChg chg="del">
        <pc:chgData name="Matthieu De Mari" userId="dfb708c9-d8dc-439f-9a3b-c772bf4a311c" providerId="ADAL" clId="{A7A059E7-93C7-4781-9870-5EC88FF7F596}" dt="2023-03-15T08:57:18.497" v="62" actId="47"/>
        <pc:sldMkLst>
          <pc:docMk/>
          <pc:sldMk cId="3858745428" sldId="457"/>
        </pc:sldMkLst>
      </pc:sldChg>
      <pc:sldChg chg="modSp add mod">
        <pc:chgData name="Matthieu De Mari" userId="dfb708c9-d8dc-439f-9a3b-c772bf4a311c" providerId="ADAL" clId="{A7A059E7-93C7-4781-9870-5EC88FF7F596}" dt="2023-03-18T07:15:28.812" v="9773" actId="20577"/>
        <pc:sldMkLst>
          <pc:docMk/>
          <pc:sldMk cId="1844132787" sldId="458"/>
        </pc:sldMkLst>
        <pc:spChg chg="mod">
          <ac:chgData name="Matthieu De Mari" userId="dfb708c9-d8dc-439f-9a3b-c772bf4a311c" providerId="ADAL" clId="{A7A059E7-93C7-4781-9870-5EC88FF7F596}" dt="2023-03-18T07:12:59.767" v="9705"/>
          <ac:spMkLst>
            <pc:docMk/>
            <pc:sldMk cId="1844132787" sldId="458"/>
            <ac:spMk id="4" creationId="{0FC14325-60C2-05EC-B1A1-4AF98D8BBF01}"/>
          </ac:spMkLst>
        </pc:spChg>
        <pc:spChg chg="mod">
          <ac:chgData name="Matthieu De Mari" userId="dfb708c9-d8dc-439f-9a3b-c772bf4a311c" providerId="ADAL" clId="{A7A059E7-93C7-4781-9870-5EC88FF7F596}" dt="2023-03-18T07:15:28.812" v="9773" actId="20577"/>
          <ac:spMkLst>
            <pc:docMk/>
            <pc:sldMk cId="1844132787" sldId="458"/>
            <ac:spMk id="5" creationId="{4F0C9377-31A4-50F3-144A-62B9B92A0435}"/>
          </ac:spMkLst>
        </pc:spChg>
      </pc:sldChg>
      <pc:sldChg chg="addSp delSp modSp new mod modClrScheme chgLayout">
        <pc:chgData name="Matthieu De Mari" userId="dfb708c9-d8dc-439f-9a3b-c772bf4a311c" providerId="ADAL" clId="{A7A059E7-93C7-4781-9870-5EC88FF7F596}" dt="2023-03-20T06:44:02.848" v="11736" actId="20577"/>
        <pc:sldMkLst>
          <pc:docMk/>
          <pc:sldMk cId="146061813" sldId="459"/>
        </pc:sldMkLst>
        <pc:spChg chg="mod ord">
          <ac:chgData name="Matthieu De Mari" userId="dfb708c9-d8dc-439f-9a3b-c772bf4a311c" providerId="ADAL" clId="{A7A059E7-93C7-4781-9870-5EC88FF7F596}" dt="2023-03-18T07:22:20.999" v="9986" actId="700"/>
          <ac:spMkLst>
            <pc:docMk/>
            <pc:sldMk cId="146061813" sldId="459"/>
            <ac:spMk id="2" creationId="{E16B7688-9364-4B2E-9F0B-BDFE4629A9CA}"/>
          </ac:spMkLst>
        </pc:spChg>
        <pc:spChg chg="del mod ord">
          <ac:chgData name="Matthieu De Mari" userId="dfb708c9-d8dc-439f-9a3b-c772bf4a311c" providerId="ADAL" clId="{A7A059E7-93C7-4781-9870-5EC88FF7F596}" dt="2023-03-18T07:22:20.999" v="9986" actId="700"/>
          <ac:spMkLst>
            <pc:docMk/>
            <pc:sldMk cId="146061813" sldId="459"/>
            <ac:spMk id="3" creationId="{E1DBFD87-4830-1F2A-13C9-CE952136D5A1}"/>
          </ac:spMkLst>
        </pc:spChg>
        <pc:spChg chg="del">
          <ac:chgData name="Matthieu De Mari" userId="dfb708c9-d8dc-439f-9a3b-c772bf4a311c" providerId="ADAL" clId="{A7A059E7-93C7-4781-9870-5EC88FF7F596}" dt="2023-03-18T07:22:20.999" v="9986" actId="700"/>
          <ac:spMkLst>
            <pc:docMk/>
            <pc:sldMk cId="146061813" sldId="459"/>
            <ac:spMk id="4" creationId="{E0BECBC5-8572-AFFC-D4EA-572B7F82B623}"/>
          </ac:spMkLst>
        </pc:spChg>
        <pc:spChg chg="add mod ord">
          <ac:chgData name="Matthieu De Mari" userId="dfb708c9-d8dc-439f-9a3b-c772bf4a311c" providerId="ADAL" clId="{A7A059E7-93C7-4781-9870-5EC88FF7F596}" dt="2023-03-20T06:44:02.848" v="11736" actId="20577"/>
          <ac:spMkLst>
            <pc:docMk/>
            <pc:sldMk cId="146061813" sldId="459"/>
            <ac:spMk id="5" creationId="{B3F89993-8E2D-39C7-D73F-D6F5D0507F8F}"/>
          </ac:spMkLst>
        </pc:spChg>
      </pc:sldChg>
      <pc:sldChg chg="del">
        <pc:chgData name="Matthieu De Mari" userId="dfb708c9-d8dc-439f-9a3b-c772bf4a311c" providerId="ADAL" clId="{A7A059E7-93C7-4781-9870-5EC88FF7F596}" dt="2023-03-15T08:57:18.497" v="62" actId="47"/>
        <pc:sldMkLst>
          <pc:docMk/>
          <pc:sldMk cId="3624547080" sldId="459"/>
        </pc:sldMkLst>
      </pc:sldChg>
      <pc:sldChg chg="del">
        <pc:chgData name="Matthieu De Mari" userId="dfb708c9-d8dc-439f-9a3b-c772bf4a311c" providerId="ADAL" clId="{A7A059E7-93C7-4781-9870-5EC88FF7F596}" dt="2023-03-15T08:57:18.497" v="62" actId="47"/>
        <pc:sldMkLst>
          <pc:docMk/>
          <pc:sldMk cId="727967492" sldId="460"/>
        </pc:sldMkLst>
      </pc:sldChg>
      <pc:sldChg chg="addSp delSp modSp new mod modClrScheme chgLayout">
        <pc:chgData name="Matthieu De Mari" userId="dfb708c9-d8dc-439f-9a3b-c772bf4a311c" providerId="ADAL" clId="{A7A059E7-93C7-4781-9870-5EC88FF7F596}" dt="2023-04-20T05:54:18.615" v="12056" actId="20577"/>
        <pc:sldMkLst>
          <pc:docMk/>
          <pc:sldMk cId="2491784038" sldId="460"/>
        </pc:sldMkLst>
        <pc:spChg chg="del mod ord">
          <ac:chgData name="Matthieu De Mari" userId="dfb708c9-d8dc-439f-9a3b-c772bf4a311c" providerId="ADAL" clId="{A7A059E7-93C7-4781-9870-5EC88FF7F596}" dt="2023-03-18T07:30:36.313" v="10454" actId="700"/>
          <ac:spMkLst>
            <pc:docMk/>
            <pc:sldMk cId="2491784038" sldId="460"/>
            <ac:spMk id="2" creationId="{D73C54B4-A5A5-9FCD-9F30-4FB5FEFBC4EF}"/>
          </ac:spMkLst>
        </pc:spChg>
        <pc:spChg chg="del mod ord">
          <ac:chgData name="Matthieu De Mari" userId="dfb708c9-d8dc-439f-9a3b-c772bf4a311c" providerId="ADAL" clId="{A7A059E7-93C7-4781-9870-5EC88FF7F596}" dt="2023-03-18T07:30:36.313" v="10454" actId="700"/>
          <ac:spMkLst>
            <pc:docMk/>
            <pc:sldMk cId="2491784038" sldId="460"/>
            <ac:spMk id="3" creationId="{1380AF13-5F6A-A2F3-6E7D-9F3B85470725}"/>
          </ac:spMkLst>
        </pc:spChg>
        <pc:spChg chg="del">
          <ac:chgData name="Matthieu De Mari" userId="dfb708c9-d8dc-439f-9a3b-c772bf4a311c" providerId="ADAL" clId="{A7A059E7-93C7-4781-9870-5EC88FF7F596}" dt="2023-03-18T07:30:36.313" v="10454" actId="700"/>
          <ac:spMkLst>
            <pc:docMk/>
            <pc:sldMk cId="2491784038" sldId="460"/>
            <ac:spMk id="4" creationId="{09692E8A-CBF0-946E-F075-8FF701E893D2}"/>
          </ac:spMkLst>
        </pc:spChg>
        <pc:spChg chg="add mod ord">
          <ac:chgData name="Matthieu De Mari" userId="dfb708c9-d8dc-439f-9a3b-c772bf4a311c" providerId="ADAL" clId="{A7A059E7-93C7-4781-9870-5EC88FF7F596}" dt="2023-03-18T07:30:52.776" v="10499" actId="20577"/>
          <ac:spMkLst>
            <pc:docMk/>
            <pc:sldMk cId="2491784038" sldId="460"/>
            <ac:spMk id="5" creationId="{D73EBC4E-9343-6585-EBBC-A930787B2623}"/>
          </ac:spMkLst>
        </pc:spChg>
        <pc:spChg chg="add mod ord">
          <ac:chgData name="Matthieu De Mari" userId="dfb708c9-d8dc-439f-9a3b-c772bf4a311c" providerId="ADAL" clId="{A7A059E7-93C7-4781-9870-5EC88FF7F596}" dt="2023-04-20T05:54:18.615" v="12056" actId="20577"/>
          <ac:spMkLst>
            <pc:docMk/>
            <pc:sldMk cId="2491784038" sldId="460"/>
            <ac:spMk id="6" creationId="{9B6A00C8-E3FA-09B1-418B-292BC486CB87}"/>
          </ac:spMkLst>
        </pc:spChg>
      </pc:sldChg>
      <pc:sldChg chg="del">
        <pc:chgData name="Matthieu De Mari" userId="dfb708c9-d8dc-439f-9a3b-c772bf4a311c" providerId="ADAL" clId="{A7A059E7-93C7-4781-9870-5EC88FF7F596}" dt="2023-03-15T08:57:17.764" v="61" actId="47"/>
        <pc:sldMkLst>
          <pc:docMk/>
          <pc:sldMk cId="813445278" sldId="461"/>
        </pc:sldMkLst>
      </pc:sldChg>
      <pc:sldChg chg="addSp delSp modSp new mod">
        <pc:chgData name="Matthieu De Mari" userId="dfb708c9-d8dc-439f-9a3b-c772bf4a311c" providerId="ADAL" clId="{A7A059E7-93C7-4781-9870-5EC88FF7F596}" dt="2023-03-20T06:44:21.138" v="11742" actId="207"/>
        <pc:sldMkLst>
          <pc:docMk/>
          <pc:sldMk cId="2636270797" sldId="461"/>
        </pc:sldMkLst>
        <pc:spChg chg="mod">
          <ac:chgData name="Matthieu De Mari" userId="dfb708c9-d8dc-439f-9a3b-c772bf4a311c" providerId="ADAL" clId="{A7A059E7-93C7-4781-9870-5EC88FF7F596}" dt="2023-03-18T07:24:59.749" v="10233" actId="20577"/>
          <ac:spMkLst>
            <pc:docMk/>
            <pc:sldMk cId="2636270797" sldId="461"/>
            <ac:spMk id="2" creationId="{EF767ED8-6428-B0D7-4FF7-4DB5A32F061D}"/>
          </ac:spMkLst>
        </pc:spChg>
        <pc:spChg chg="mod">
          <ac:chgData name="Matthieu De Mari" userId="dfb708c9-d8dc-439f-9a3b-c772bf4a311c" providerId="ADAL" clId="{A7A059E7-93C7-4781-9870-5EC88FF7F596}" dt="2023-03-20T06:44:21.138" v="11742" actId="207"/>
          <ac:spMkLst>
            <pc:docMk/>
            <pc:sldMk cId="2636270797" sldId="461"/>
            <ac:spMk id="3" creationId="{8821F76F-B59B-FBFA-F2D2-1D9ABA97022B}"/>
          </ac:spMkLst>
        </pc:spChg>
        <pc:spChg chg="add del">
          <ac:chgData name="Matthieu De Mari" userId="dfb708c9-d8dc-439f-9a3b-c772bf4a311c" providerId="ADAL" clId="{A7A059E7-93C7-4781-9870-5EC88FF7F596}" dt="2023-03-18T07:25:20.891" v="10310"/>
          <ac:spMkLst>
            <pc:docMk/>
            <pc:sldMk cId="2636270797" sldId="461"/>
            <ac:spMk id="4" creationId="{20771235-9BE5-2A59-95AF-8A67287B8FF1}"/>
          </ac:spMkLst>
        </pc:spChg>
      </pc:sldChg>
      <pc:sldChg chg="modSp add mod">
        <pc:chgData name="Matthieu De Mari" userId="dfb708c9-d8dc-439f-9a3b-c772bf4a311c" providerId="ADAL" clId="{A7A059E7-93C7-4781-9870-5EC88FF7F596}" dt="2023-03-20T06:44:31.733" v="11746" actId="207"/>
        <pc:sldMkLst>
          <pc:docMk/>
          <pc:sldMk cId="1308959780" sldId="462"/>
        </pc:sldMkLst>
        <pc:spChg chg="mod">
          <ac:chgData name="Matthieu De Mari" userId="dfb708c9-d8dc-439f-9a3b-c772bf4a311c" providerId="ADAL" clId="{A7A059E7-93C7-4781-9870-5EC88FF7F596}" dt="2023-03-20T06:44:31.733" v="11746" actId="207"/>
          <ac:spMkLst>
            <pc:docMk/>
            <pc:sldMk cId="1308959780" sldId="462"/>
            <ac:spMk id="3" creationId="{8821F76F-B59B-FBFA-F2D2-1D9ABA97022B}"/>
          </ac:spMkLst>
        </pc:spChg>
      </pc:sldChg>
      <pc:sldChg chg="del">
        <pc:chgData name="Matthieu De Mari" userId="dfb708c9-d8dc-439f-9a3b-c772bf4a311c" providerId="ADAL" clId="{A7A059E7-93C7-4781-9870-5EC88FF7F596}" dt="2023-03-15T08:57:18.497" v="62" actId="47"/>
        <pc:sldMkLst>
          <pc:docMk/>
          <pc:sldMk cId="2989704858" sldId="462"/>
        </pc:sldMkLst>
      </pc:sldChg>
      <pc:sldChg chg="addSp delSp modSp new mod modClrScheme chgLayout">
        <pc:chgData name="Matthieu De Mari" userId="dfb708c9-d8dc-439f-9a3b-c772bf4a311c" providerId="ADAL" clId="{A7A059E7-93C7-4781-9870-5EC88FF7F596}" dt="2023-03-22T05:41:14.664" v="12055" actId="27636"/>
        <pc:sldMkLst>
          <pc:docMk/>
          <pc:sldMk cId="3130766884" sldId="463"/>
        </pc:sldMkLst>
        <pc:spChg chg="del mod ord">
          <ac:chgData name="Matthieu De Mari" userId="dfb708c9-d8dc-439f-9a3b-c772bf4a311c" providerId="ADAL" clId="{A7A059E7-93C7-4781-9870-5EC88FF7F596}" dt="2023-03-18T07:29:37.563" v="10373" actId="700"/>
          <ac:spMkLst>
            <pc:docMk/>
            <pc:sldMk cId="3130766884" sldId="463"/>
            <ac:spMk id="2" creationId="{75BBBA14-F1E0-7CFC-5FF5-C38BC5306411}"/>
          </ac:spMkLst>
        </pc:spChg>
        <pc:spChg chg="del mod ord">
          <ac:chgData name="Matthieu De Mari" userId="dfb708c9-d8dc-439f-9a3b-c772bf4a311c" providerId="ADAL" clId="{A7A059E7-93C7-4781-9870-5EC88FF7F596}" dt="2023-03-18T07:29:37.563" v="10373" actId="700"/>
          <ac:spMkLst>
            <pc:docMk/>
            <pc:sldMk cId="3130766884" sldId="463"/>
            <ac:spMk id="3" creationId="{B311A86B-6808-E1CD-2889-D2DA9658150C}"/>
          </ac:spMkLst>
        </pc:spChg>
        <pc:spChg chg="del">
          <ac:chgData name="Matthieu De Mari" userId="dfb708c9-d8dc-439f-9a3b-c772bf4a311c" providerId="ADAL" clId="{A7A059E7-93C7-4781-9870-5EC88FF7F596}" dt="2023-03-18T07:29:37.563" v="10373" actId="700"/>
          <ac:spMkLst>
            <pc:docMk/>
            <pc:sldMk cId="3130766884" sldId="463"/>
            <ac:spMk id="4" creationId="{7C22B33A-020A-85C2-EBB0-97A0A4048552}"/>
          </ac:spMkLst>
        </pc:spChg>
        <pc:spChg chg="add mod ord">
          <ac:chgData name="Matthieu De Mari" userId="dfb708c9-d8dc-439f-9a3b-c772bf4a311c" providerId="ADAL" clId="{A7A059E7-93C7-4781-9870-5EC88FF7F596}" dt="2023-03-18T07:31:24.447" v="10521" actId="700"/>
          <ac:spMkLst>
            <pc:docMk/>
            <pc:sldMk cId="3130766884" sldId="463"/>
            <ac:spMk id="5" creationId="{A036BA78-3E66-D438-EE18-4C54DA8B7D24}"/>
          </ac:spMkLst>
        </pc:spChg>
        <pc:spChg chg="add mod ord">
          <ac:chgData name="Matthieu De Mari" userId="dfb708c9-d8dc-439f-9a3b-c772bf4a311c" providerId="ADAL" clId="{A7A059E7-93C7-4781-9870-5EC88FF7F596}" dt="2023-03-22T05:41:14.657" v="12054" actId="27636"/>
          <ac:spMkLst>
            <pc:docMk/>
            <pc:sldMk cId="3130766884" sldId="463"/>
            <ac:spMk id="6" creationId="{6627F813-C2A9-2611-8EE8-FB82F5C1DB65}"/>
          </ac:spMkLst>
        </pc:spChg>
        <pc:spChg chg="add mod ord">
          <ac:chgData name="Matthieu De Mari" userId="dfb708c9-d8dc-439f-9a3b-c772bf4a311c" providerId="ADAL" clId="{A7A059E7-93C7-4781-9870-5EC88FF7F596}" dt="2023-03-22T05:41:14.664" v="12055" actId="27636"/>
          <ac:spMkLst>
            <pc:docMk/>
            <pc:sldMk cId="3130766884" sldId="463"/>
            <ac:spMk id="7" creationId="{6228BB57-03A3-2203-FC40-F7F21655518B}"/>
          </ac:spMkLst>
        </pc:spChg>
      </pc:sldChg>
      <pc:sldChg chg="addSp modSp new mod modClrScheme chgLayout">
        <pc:chgData name="Matthieu De Mari" userId="dfb708c9-d8dc-439f-9a3b-c772bf4a311c" providerId="ADAL" clId="{A7A059E7-93C7-4781-9870-5EC88FF7F596}" dt="2023-03-20T06:47:17.355" v="11837" actId="207"/>
        <pc:sldMkLst>
          <pc:docMk/>
          <pc:sldMk cId="2960715248" sldId="464"/>
        </pc:sldMkLst>
        <pc:spChg chg="mod ord">
          <ac:chgData name="Matthieu De Mari" userId="dfb708c9-d8dc-439f-9a3b-c772bf4a311c" providerId="ADAL" clId="{A7A059E7-93C7-4781-9870-5EC88FF7F596}" dt="2023-03-18T08:15:23.396" v="11004" actId="700"/>
          <ac:spMkLst>
            <pc:docMk/>
            <pc:sldMk cId="2960715248" sldId="464"/>
            <ac:spMk id="2" creationId="{A6222A5E-DC4B-3EE0-0CA7-7D99FD1E65C5}"/>
          </ac:spMkLst>
        </pc:spChg>
        <pc:spChg chg="mod ord">
          <ac:chgData name="Matthieu De Mari" userId="dfb708c9-d8dc-439f-9a3b-c772bf4a311c" providerId="ADAL" clId="{A7A059E7-93C7-4781-9870-5EC88FF7F596}" dt="2023-03-20T06:47:17.355" v="11837" actId="207"/>
          <ac:spMkLst>
            <pc:docMk/>
            <pc:sldMk cId="2960715248" sldId="464"/>
            <ac:spMk id="3" creationId="{2392BE80-8D03-5C6C-7563-1BA103BA7F9B}"/>
          </ac:spMkLst>
        </pc:spChg>
        <pc:spChg chg="add mod ord">
          <ac:chgData name="Matthieu De Mari" userId="dfb708c9-d8dc-439f-9a3b-c772bf4a311c" providerId="ADAL" clId="{A7A059E7-93C7-4781-9870-5EC88FF7F596}" dt="2023-03-18T08:15:48.918" v="11034" actId="20577"/>
          <ac:spMkLst>
            <pc:docMk/>
            <pc:sldMk cId="2960715248" sldId="464"/>
            <ac:spMk id="4" creationId="{7A2AC50E-1465-5908-D118-3F008F99595A}"/>
          </ac:spMkLst>
        </pc:spChg>
      </pc:sldChg>
      <pc:sldChg chg="modSp new mod">
        <pc:chgData name="Matthieu De Mari" userId="dfb708c9-d8dc-439f-9a3b-c772bf4a311c" providerId="ADAL" clId="{A7A059E7-93C7-4781-9870-5EC88FF7F596}" dt="2023-03-20T06:45:10.443" v="11788" actId="20577"/>
        <pc:sldMkLst>
          <pc:docMk/>
          <pc:sldMk cId="3142642375" sldId="465"/>
        </pc:sldMkLst>
        <pc:spChg chg="mod">
          <ac:chgData name="Matthieu De Mari" userId="dfb708c9-d8dc-439f-9a3b-c772bf4a311c" providerId="ADAL" clId="{A7A059E7-93C7-4781-9870-5EC88FF7F596}" dt="2023-03-18T07:33:50.546" v="10548" actId="20577"/>
          <ac:spMkLst>
            <pc:docMk/>
            <pc:sldMk cId="3142642375" sldId="465"/>
            <ac:spMk id="2" creationId="{19E0EF26-6E39-90F9-DA01-1CE2F3B4E345}"/>
          </ac:spMkLst>
        </pc:spChg>
        <pc:spChg chg="mod">
          <ac:chgData name="Matthieu De Mari" userId="dfb708c9-d8dc-439f-9a3b-c772bf4a311c" providerId="ADAL" clId="{A7A059E7-93C7-4781-9870-5EC88FF7F596}" dt="2023-03-20T06:45:10.443" v="11788" actId="20577"/>
          <ac:spMkLst>
            <pc:docMk/>
            <pc:sldMk cId="3142642375" sldId="465"/>
            <ac:spMk id="3" creationId="{C88E7E02-41CA-5502-EC81-CC1584EA1981}"/>
          </ac:spMkLst>
        </pc:spChg>
      </pc:sldChg>
      <pc:sldChg chg="modSp add mod">
        <pc:chgData name="Matthieu De Mari" userId="dfb708c9-d8dc-439f-9a3b-c772bf4a311c" providerId="ADAL" clId="{A7A059E7-93C7-4781-9870-5EC88FF7F596}" dt="2023-03-22T05:08:14.149" v="11846" actId="113"/>
        <pc:sldMkLst>
          <pc:docMk/>
          <pc:sldMk cId="2429451842" sldId="466"/>
        </pc:sldMkLst>
        <pc:spChg chg="mod">
          <ac:chgData name="Matthieu De Mari" userId="dfb708c9-d8dc-439f-9a3b-c772bf4a311c" providerId="ADAL" clId="{A7A059E7-93C7-4781-9870-5EC88FF7F596}" dt="2023-03-22T05:08:14.149" v="11846" actId="113"/>
          <ac:spMkLst>
            <pc:docMk/>
            <pc:sldMk cId="2429451842" sldId="466"/>
            <ac:spMk id="3" creationId="{C88E7E02-41CA-5502-EC81-CC1584EA1981}"/>
          </ac:spMkLst>
        </pc:spChg>
      </pc:sldChg>
      <pc:sldChg chg="modSp add mod">
        <pc:chgData name="Matthieu De Mari" userId="dfb708c9-d8dc-439f-9a3b-c772bf4a311c" providerId="ADAL" clId="{A7A059E7-93C7-4781-9870-5EC88FF7F596}" dt="2023-03-20T06:46:03.748" v="11824" actId="313"/>
        <pc:sldMkLst>
          <pc:docMk/>
          <pc:sldMk cId="3997970781" sldId="467"/>
        </pc:sldMkLst>
        <pc:spChg chg="mod">
          <ac:chgData name="Matthieu De Mari" userId="dfb708c9-d8dc-439f-9a3b-c772bf4a311c" providerId="ADAL" clId="{A7A059E7-93C7-4781-9870-5EC88FF7F596}" dt="2023-03-20T06:46:03.748" v="11824" actId="313"/>
          <ac:spMkLst>
            <pc:docMk/>
            <pc:sldMk cId="3997970781" sldId="467"/>
            <ac:spMk id="3" creationId="{C88E7E02-41CA-5502-EC81-CC1584EA1981}"/>
          </ac:spMkLst>
        </pc:spChg>
      </pc:sldChg>
      <pc:sldChg chg="modSp add mod">
        <pc:chgData name="Matthieu De Mari" userId="dfb708c9-d8dc-439f-9a3b-c772bf4a311c" providerId="ADAL" clId="{A7A059E7-93C7-4781-9870-5EC88FF7F596}" dt="2023-03-20T06:45:57.491" v="11816" actId="313"/>
        <pc:sldMkLst>
          <pc:docMk/>
          <pc:sldMk cId="11496944" sldId="468"/>
        </pc:sldMkLst>
        <pc:spChg chg="mod">
          <ac:chgData name="Matthieu De Mari" userId="dfb708c9-d8dc-439f-9a3b-c772bf4a311c" providerId="ADAL" clId="{A7A059E7-93C7-4781-9870-5EC88FF7F596}" dt="2023-03-20T06:45:57.491" v="11816" actId="313"/>
          <ac:spMkLst>
            <pc:docMk/>
            <pc:sldMk cId="11496944" sldId="468"/>
            <ac:spMk id="3" creationId="{C88E7E02-41CA-5502-EC81-CC1584EA1981}"/>
          </ac:spMkLst>
        </pc:spChg>
      </pc:sldChg>
      <pc:sldChg chg="addSp delSp modSp add mod">
        <pc:chgData name="Matthieu De Mari" userId="dfb708c9-d8dc-439f-9a3b-c772bf4a311c" providerId="ADAL" clId="{A7A059E7-93C7-4781-9870-5EC88FF7F596}" dt="2023-03-20T06:45:49.639" v="11808" actId="313"/>
        <pc:sldMkLst>
          <pc:docMk/>
          <pc:sldMk cId="1643155833" sldId="469"/>
        </pc:sldMkLst>
        <pc:spChg chg="mod">
          <ac:chgData name="Matthieu De Mari" userId="dfb708c9-d8dc-439f-9a3b-c772bf4a311c" providerId="ADAL" clId="{A7A059E7-93C7-4781-9870-5EC88FF7F596}" dt="2023-03-20T06:45:49.639" v="11808" actId="313"/>
          <ac:spMkLst>
            <pc:docMk/>
            <pc:sldMk cId="1643155833" sldId="469"/>
            <ac:spMk id="3" creationId="{C88E7E02-41CA-5502-EC81-CC1584EA1981}"/>
          </ac:spMkLst>
        </pc:spChg>
        <pc:spChg chg="add del">
          <ac:chgData name="Matthieu De Mari" userId="dfb708c9-d8dc-439f-9a3b-c772bf4a311c" providerId="ADAL" clId="{A7A059E7-93C7-4781-9870-5EC88FF7F596}" dt="2023-03-18T07:38:50.335" v="10761" actId="22"/>
          <ac:spMkLst>
            <pc:docMk/>
            <pc:sldMk cId="1643155833" sldId="469"/>
            <ac:spMk id="5" creationId="{F9CBC73A-F3B9-24C2-4975-3B5D46688563}"/>
          </ac:spMkLst>
        </pc:spChg>
      </pc:sldChg>
      <pc:sldChg chg="modSp add del mod">
        <pc:chgData name="Matthieu De Mari" userId="dfb708c9-d8dc-439f-9a3b-c772bf4a311c" providerId="ADAL" clId="{A7A059E7-93C7-4781-9870-5EC88FF7F596}" dt="2023-03-20T06:46:15.884" v="11826" actId="47"/>
        <pc:sldMkLst>
          <pc:docMk/>
          <pc:sldMk cId="1928676816" sldId="470"/>
        </pc:sldMkLst>
        <pc:spChg chg="mod">
          <ac:chgData name="Matthieu De Mari" userId="dfb708c9-d8dc-439f-9a3b-c772bf4a311c" providerId="ADAL" clId="{A7A059E7-93C7-4781-9870-5EC88FF7F596}" dt="2023-03-18T07:38:57.239" v="10764" actId="113"/>
          <ac:spMkLst>
            <pc:docMk/>
            <pc:sldMk cId="1928676816" sldId="470"/>
            <ac:spMk id="3" creationId="{C88E7E02-41CA-5502-EC81-CC1584EA1981}"/>
          </ac:spMkLst>
        </pc:spChg>
      </pc:sldChg>
      <pc:sldChg chg="del">
        <pc:chgData name="Matthieu De Mari" userId="dfb708c9-d8dc-439f-9a3b-c772bf4a311c" providerId="ADAL" clId="{A7A059E7-93C7-4781-9870-5EC88FF7F596}" dt="2023-03-15T08:57:19.715" v="64" actId="47"/>
        <pc:sldMkLst>
          <pc:docMk/>
          <pc:sldMk cId="3221576718" sldId="471"/>
        </pc:sldMkLst>
      </pc:sldChg>
      <pc:sldChg chg="modSp add mod ord">
        <pc:chgData name="Matthieu De Mari" userId="dfb708c9-d8dc-439f-9a3b-c772bf4a311c" providerId="ADAL" clId="{A7A059E7-93C7-4781-9870-5EC88FF7F596}" dt="2023-03-18T07:39:29.400" v="10787" actId="20577"/>
        <pc:sldMkLst>
          <pc:docMk/>
          <pc:sldMk cId="4117624913" sldId="471"/>
        </pc:sldMkLst>
        <pc:spChg chg="mod">
          <ac:chgData name="Matthieu De Mari" userId="dfb708c9-d8dc-439f-9a3b-c772bf4a311c" providerId="ADAL" clId="{A7A059E7-93C7-4781-9870-5EC88FF7F596}" dt="2023-03-18T07:39:29.400" v="10787" actId="20577"/>
          <ac:spMkLst>
            <pc:docMk/>
            <pc:sldMk cId="4117624913" sldId="471"/>
            <ac:spMk id="3" creationId="{C88E7E02-41CA-5502-EC81-CC1584EA1981}"/>
          </ac:spMkLst>
        </pc:spChg>
      </pc:sldChg>
      <pc:sldChg chg="modSp add mod">
        <pc:chgData name="Matthieu De Mari" userId="dfb708c9-d8dc-439f-9a3b-c772bf4a311c" providerId="ADAL" clId="{A7A059E7-93C7-4781-9870-5EC88FF7F596}" dt="2023-03-18T07:39:37.595" v="10790" actId="207"/>
        <pc:sldMkLst>
          <pc:docMk/>
          <pc:sldMk cId="4182897824" sldId="472"/>
        </pc:sldMkLst>
        <pc:spChg chg="mod">
          <ac:chgData name="Matthieu De Mari" userId="dfb708c9-d8dc-439f-9a3b-c772bf4a311c" providerId="ADAL" clId="{A7A059E7-93C7-4781-9870-5EC88FF7F596}" dt="2023-03-18T07:39:37.595" v="10790" actId="207"/>
          <ac:spMkLst>
            <pc:docMk/>
            <pc:sldMk cId="4182897824" sldId="472"/>
            <ac:spMk id="3" creationId="{C88E7E02-41CA-5502-EC81-CC1584EA1981}"/>
          </ac:spMkLst>
        </pc:spChg>
      </pc:sldChg>
      <pc:sldChg chg="del">
        <pc:chgData name="Matthieu De Mari" userId="dfb708c9-d8dc-439f-9a3b-c772bf4a311c" providerId="ADAL" clId="{A7A059E7-93C7-4781-9870-5EC88FF7F596}" dt="2023-03-15T08:57:18.497" v="62" actId="47"/>
        <pc:sldMkLst>
          <pc:docMk/>
          <pc:sldMk cId="2053185467" sldId="473"/>
        </pc:sldMkLst>
      </pc:sldChg>
      <pc:sldChg chg="addSp delSp modSp new mod modClrScheme chgLayout">
        <pc:chgData name="Matthieu De Mari" userId="dfb708c9-d8dc-439f-9a3b-c772bf4a311c" providerId="ADAL" clId="{A7A059E7-93C7-4781-9870-5EC88FF7F596}" dt="2023-03-20T06:47:24.422" v="11838" actId="207"/>
        <pc:sldMkLst>
          <pc:docMk/>
          <pc:sldMk cId="2726241820" sldId="473"/>
        </pc:sldMkLst>
        <pc:spChg chg="mod ord">
          <ac:chgData name="Matthieu De Mari" userId="dfb708c9-d8dc-439f-9a3b-c772bf4a311c" providerId="ADAL" clId="{A7A059E7-93C7-4781-9870-5EC88FF7F596}" dt="2023-03-18T08:16:31.005" v="11051" actId="700"/>
          <ac:spMkLst>
            <pc:docMk/>
            <pc:sldMk cId="2726241820" sldId="473"/>
            <ac:spMk id="2" creationId="{C0161155-567C-1EA4-DAB5-AC8D0F49E06E}"/>
          </ac:spMkLst>
        </pc:spChg>
        <pc:spChg chg="del mod ord">
          <ac:chgData name="Matthieu De Mari" userId="dfb708c9-d8dc-439f-9a3b-c772bf4a311c" providerId="ADAL" clId="{A7A059E7-93C7-4781-9870-5EC88FF7F596}" dt="2023-03-18T08:16:31.005" v="11051" actId="700"/>
          <ac:spMkLst>
            <pc:docMk/>
            <pc:sldMk cId="2726241820" sldId="473"/>
            <ac:spMk id="3" creationId="{4069D4FC-B2BB-1B1B-796B-62CE8869EB7D}"/>
          </ac:spMkLst>
        </pc:spChg>
        <pc:spChg chg="del">
          <ac:chgData name="Matthieu De Mari" userId="dfb708c9-d8dc-439f-9a3b-c772bf4a311c" providerId="ADAL" clId="{A7A059E7-93C7-4781-9870-5EC88FF7F596}" dt="2023-03-18T08:16:31.005" v="11051" actId="700"/>
          <ac:spMkLst>
            <pc:docMk/>
            <pc:sldMk cId="2726241820" sldId="473"/>
            <ac:spMk id="4" creationId="{F3747DCD-B6B4-5C76-A753-921F90D93D05}"/>
          </ac:spMkLst>
        </pc:spChg>
        <pc:spChg chg="add mod ord">
          <ac:chgData name="Matthieu De Mari" userId="dfb708c9-d8dc-439f-9a3b-c772bf4a311c" providerId="ADAL" clId="{A7A059E7-93C7-4781-9870-5EC88FF7F596}" dt="2023-03-20T06:47:24.422" v="11838" actId="207"/>
          <ac:spMkLst>
            <pc:docMk/>
            <pc:sldMk cId="2726241820" sldId="473"/>
            <ac:spMk id="5" creationId="{E5137030-99A3-029A-F495-3B4FFF5F5DF1}"/>
          </ac:spMkLst>
        </pc:spChg>
      </pc:sldChg>
      <pc:sldChg chg="new del">
        <pc:chgData name="Matthieu De Mari" userId="dfb708c9-d8dc-439f-9a3b-c772bf4a311c" providerId="ADAL" clId="{A7A059E7-93C7-4781-9870-5EC88FF7F596}" dt="2023-03-18T08:13:09.266" v="10911" actId="47"/>
        <pc:sldMkLst>
          <pc:docMk/>
          <pc:sldMk cId="3793183353" sldId="473"/>
        </pc:sldMkLst>
      </pc:sldChg>
      <pc:sldChg chg="del">
        <pc:chgData name="Matthieu De Mari" userId="dfb708c9-d8dc-439f-9a3b-c772bf4a311c" providerId="ADAL" clId="{A7A059E7-93C7-4781-9870-5EC88FF7F596}" dt="2023-03-15T08:57:15.514" v="58" actId="47"/>
        <pc:sldMkLst>
          <pc:docMk/>
          <pc:sldMk cId="1094051178" sldId="474"/>
        </pc:sldMkLst>
      </pc:sldChg>
      <pc:sldChg chg="modSp new mod">
        <pc:chgData name="Matthieu De Mari" userId="dfb708c9-d8dc-439f-9a3b-c772bf4a311c" providerId="ADAL" clId="{A7A059E7-93C7-4781-9870-5EC88FF7F596}" dt="2023-03-20T06:47:36.683" v="11843" actId="207"/>
        <pc:sldMkLst>
          <pc:docMk/>
          <pc:sldMk cId="2726235655" sldId="474"/>
        </pc:sldMkLst>
        <pc:spChg chg="mod">
          <ac:chgData name="Matthieu De Mari" userId="dfb708c9-d8dc-439f-9a3b-c772bf4a311c" providerId="ADAL" clId="{A7A059E7-93C7-4781-9870-5EC88FF7F596}" dt="2023-03-18T08:21:02.345" v="11249"/>
          <ac:spMkLst>
            <pc:docMk/>
            <pc:sldMk cId="2726235655" sldId="474"/>
            <ac:spMk id="2" creationId="{C5716826-4296-E41F-4BE0-763C8C33E2D0}"/>
          </ac:spMkLst>
        </pc:spChg>
        <pc:spChg chg="mod">
          <ac:chgData name="Matthieu De Mari" userId="dfb708c9-d8dc-439f-9a3b-c772bf4a311c" providerId="ADAL" clId="{A7A059E7-93C7-4781-9870-5EC88FF7F596}" dt="2023-03-20T06:47:36.683" v="11843" actId="207"/>
          <ac:spMkLst>
            <pc:docMk/>
            <pc:sldMk cId="2726235655" sldId="474"/>
            <ac:spMk id="3" creationId="{04C4B3AF-C2FC-B379-A1E8-37A6E324C2D5}"/>
          </ac:spMkLst>
        </pc:spChg>
      </pc:sldChg>
      <pc:sldChg chg="del">
        <pc:chgData name="Matthieu De Mari" userId="dfb708c9-d8dc-439f-9a3b-c772bf4a311c" providerId="ADAL" clId="{A7A059E7-93C7-4781-9870-5EC88FF7F596}" dt="2023-03-15T08:57:16.272" v="59" actId="47"/>
        <pc:sldMkLst>
          <pc:docMk/>
          <pc:sldMk cId="125150915" sldId="475"/>
        </pc:sldMkLst>
      </pc:sldChg>
      <pc:sldChg chg="modSp new mod">
        <pc:chgData name="Matthieu De Mari" userId="dfb708c9-d8dc-439f-9a3b-c772bf4a311c" providerId="ADAL" clId="{A7A059E7-93C7-4781-9870-5EC88FF7F596}" dt="2023-03-20T06:47:40.062" v="11844" actId="207"/>
        <pc:sldMkLst>
          <pc:docMk/>
          <pc:sldMk cId="3838605298" sldId="475"/>
        </pc:sldMkLst>
        <pc:spChg chg="mod">
          <ac:chgData name="Matthieu De Mari" userId="dfb708c9-d8dc-439f-9a3b-c772bf4a311c" providerId="ADAL" clId="{A7A059E7-93C7-4781-9870-5EC88FF7F596}" dt="2023-03-18T08:22:00.932" v="11294"/>
          <ac:spMkLst>
            <pc:docMk/>
            <pc:sldMk cId="3838605298" sldId="475"/>
            <ac:spMk id="2" creationId="{0CC45990-D783-BF2C-C98A-CCF9DC84AD51}"/>
          </ac:spMkLst>
        </pc:spChg>
        <pc:spChg chg="mod">
          <ac:chgData name="Matthieu De Mari" userId="dfb708c9-d8dc-439f-9a3b-c772bf4a311c" providerId="ADAL" clId="{A7A059E7-93C7-4781-9870-5EC88FF7F596}" dt="2023-03-20T06:47:40.062" v="11844" actId="207"/>
          <ac:spMkLst>
            <pc:docMk/>
            <pc:sldMk cId="3838605298" sldId="475"/>
            <ac:spMk id="3" creationId="{6168479C-75E3-4BAB-3BE9-9BCFDE88D4EF}"/>
          </ac:spMkLst>
        </pc:spChg>
      </pc:sldChg>
      <pc:sldChg chg="addSp delSp new mod">
        <pc:chgData name="Matthieu De Mari" userId="dfb708c9-d8dc-439f-9a3b-c772bf4a311c" providerId="ADAL" clId="{A7A059E7-93C7-4781-9870-5EC88FF7F596}" dt="2023-03-18T08:27:46.427" v="11317" actId="478"/>
        <pc:sldMkLst>
          <pc:docMk/>
          <pc:sldMk cId="1312070940" sldId="476"/>
        </pc:sldMkLst>
        <pc:spChg chg="del">
          <ac:chgData name="Matthieu De Mari" userId="dfb708c9-d8dc-439f-9a3b-c772bf4a311c" providerId="ADAL" clId="{A7A059E7-93C7-4781-9870-5EC88FF7F596}" dt="2023-03-18T08:27:44.853" v="11316" actId="478"/>
          <ac:spMkLst>
            <pc:docMk/>
            <pc:sldMk cId="1312070940" sldId="476"/>
            <ac:spMk id="2" creationId="{48CAA09D-64F7-426B-1C40-0CA885685555}"/>
          </ac:spMkLst>
        </pc:spChg>
        <pc:spChg chg="del">
          <ac:chgData name="Matthieu De Mari" userId="dfb708c9-d8dc-439f-9a3b-c772bf4a311c" providerId="ADAL" clId="{A7A059E7-93C7-4781-9870-5EC88FF7F596}" dt="2023-03-18T08:27:46.427" v="11317" actId="478"/>
          <ac:spMkLst>
            <pc:docMk/>
            <pc:sldMk cId="1312070940" sldId="476"/>
            <ac:spMk id="3" creationId="{A0BC7DC2-4CF0-E2AC-9A53-D73BBEFC56DB}"/>
          </ac:spMkLst>
        </pc:spChg>
        <pc:picChg chg="add">
          <ac:chgData name="Matthieu De Mari" userId="dfb708c9-d8dc-439f-9a3b-c772bf4a311c" providerId="ADAL" clId="{A7A059E7-93C7-4781-9870-5EC88FF7F596}" dt="2023-03-18T08:27:43.282" v="11315" actId="22"/>
          <ac:picMkLst>
            <pc:docMk/>
            <pc:sldMk cId="1312070940" sldId="476"/>
            <ac:picMk id="5" creationId="{D68623B9-61CF-4DC8-BE8A-A66848C055CA}"/>
          </ac:picMkLst>
        </pc:picChg>
      </pc:sldChg>
      <pc:sldChg chg="del">
        <pc:chgData name="Matthieu De Mari" userId="dfb708c9-d8dc-439f-9a3b-c772bf4a311c" providerId="ADAL" clId="{A7A059E7-93C7-4781-9870-5EC88FF7F596}" dt="2023-03-15T08:57:16.929" v="60" actId="47"/>
        <pc:sldMkLst>
          <pc:docMk/>
          <pc:sldMk cId="3237795424" sldId="477"/>
        </pc:sldMkLst>
      </pc:sldChg>
      <pc:sldChg chg="addSp delSp modSp add mod">
        <pc:chgData name="Matthieu De Mari" userId="dfb708c9-d8dc-439f-9a3b-c772bf4a311c" providerId="ADAL" clId="{A7A059E7-93C7-4781-9870-5EC88FF7F596}" dt="2023-03-18T08:31:45.590" v="11571" actId="1076"/>
        <pc:sldMkLst>
          <pc:docMk/>
          <pc:sldMk cId="3422929534" sldId="477"/>
        </pc:sldMkLst>
        <pc:spChg chg="mod">
          <ac:chgData name="Matthieu De Mari" userId="dfb708c9-d8dc-439f-9a3b-c772bf4a311c" providerId="ADAL" clId="{A7A059E7-93C7-4781-9870-5EC88FF7F596}" dt="2023-03-18T08:31:42.592" v="11570" actId="207"/>
          <ac:spMkLst>
            <pc:docMk/>
            <pc:sldMk cId="3422929534" sldId="477"/>
            <ac:spMk id="3" creationId="{B653FE18-D081-79E9-0ADC-A0FEE2EF2C01}"/>
          </ac:spMkLst>
        </pc:spChg>
        <pc:spChg chg="add del mod">
          <ac:chgData name="Matthieu De Mari" userId="dfb708c9-d8dc-439f-9a3b-c772bf4a311c" providerId="ADAL" clId="{A7A059E7-93C7-4781-9870-5EC88FF7F596}" dt="2023-03-18T08:31:45.590" v="11571" actId="1076"/>
          <ac:spMkLst>
            <pc:docMk/>
            <pc:sldMk cId="3422929534" sldId="477"/>
            <ac:spMk id="4" creationId="{A063D8A5-0A0B-FCEF-7FF0-1A6F5E8407A4}"/>
          </ac:spMkLst>
        </pc:spChg>
      </pc:sldChg>
      <pc:sldChg chg="del">
        <pc:chgData name="Matthieu De Mari" userId="dfb708c9-d8dc-439f-9a3b-c772bf4a311c" providerId="ADAL" clId="{A7A059E7-93C7-4781-9870-5EC88FF7F596}" dt="2023-03-15T08:57:15.514" v="58" actId="47"/>
        <pc:sldMkLst>
          <pc:docMk/>
          <pc:sldMk cId="932509960" sldId="478"/>
        </pc:sldMkLst>
      </pc:sldChg>
      <pc:sldChg chg="add del">
        <pc:chgData name="Matthieu De Mari" userId="dfb708c9-d8dc-439f-9a3b-c772bf4a311c" providerId="ADAL" clId="{A7A059E7-93C7-4781-9870-5EC88FF7F596}" dt="2023-03-20T06:42:41.866" v="11645" actId="47"/>
        <pc:sldMkLst>
          <pc:docMk/>
          <pc:sldMk cId="2649008631" sldId="478"/>
        </pc:sldMkLst>
      </pc:sldChg>
      <pc:sldChg chg="modSp add mod">
        <pc:chgData name="Matthieu De Mari" userId="dfb708c9-d8dc-439f-9a3b-c772bf4a311c" providerId="ADAL" clId="{A7A059E7-93C7-4781-9870-5EC88FF7F596}" dt="2023-03-20T06:46:19.462" v="11828" actId="207"/>
        <pc:sldMkLst>
          <pc:docMk/>
          <pc:sldMk cId="3784750566" sldId="478"/>
        </pc:sldMkLst>
        <pc:spChg chg="mod">
          <ac:chgData name="Matthieu De Mari" userId="dfb708c9-d8dc-439f-9a3b-c772bf4a311c" providerId="ADAL" clId="{A7A059E7-93C7-4781-9870-5EC88FF7F596}" dt="2023-03-20T06:46:19.462" v="11828" actId="207"/>
          <ac:spMkLst>
            <pc:docMk/>
            <pc:sldMk cId="3784750566" sldId="478"/>
            <ac:spMk id="3" creationId="{C88E7E02-41CA-5502-EC81-CC1584EA1981}"/>
          </ac:spMkLst>
        </pc:spChg>
      </pc:sldChg>
      <pc:sldChg chg="del">
        <pc:chgData name="Matthieu De Mari" userId="dfb708c9-d8dc-439f-9a3b-c772bf4a311c" providerId="ADAL" clId="{A7A059E7-93C7-4781-9870-5EC88FF7F596}" dt="2023-03-15T08:57:15.514" v="58" actId="47"/>
        <pc:sldMkLst>
          <pc:docMk/>
          <pc:sldMk cId="1275862355" sldId="479"/>
        </pc:sldMkLst>
      </pc:sldChg>
      <pc:sldChg chg="del">
        <pc:chgData name="Matthieu De Mari" userId="dfb708c9-d8dc-439f-9a3b-c772bf4a311c" providerId="ADAL" clId="{A7A059E7-93C7-4781-9870-5EC88FF7F596}" dt="2023-03-15T08:57:15.514" v="58" actId="47"/>
        <pc:sldMkLst>
          <pc:docMk/>
          <pc:sldMk cId="2239257233" sldId="480"/>
        </pc:sldMkLst>
      </pc:sldChg>
      <pc:sldChg chg="del">
        <pc:chgData name="Matthieu De Mari" userId="dfb708c9-d8dc-439f-9a3b-c772bf4a311c" providerId="ADAL" clId="{A7A059E7-93C7-4781-9870-5EC88FF7F596}" dt="2023-03-15T08:57:15.514" v="58" actId="47"/>
        <pc:sldMkLst>
          <pc:docMk/>
          <pc:sldMk cId="2562768069" sldId="481"/>
        </pc:sldMkLst>
      </pc:sldChg>
      <pc:sldChg chg="del">
        <pc:chgData name="Matthieu De Mari" userId="dfb708c9-d8dc-439f-9a3b-c772bf4a311c" providerId="ADAL" clId="{A7A059E7-93C7-4781-9870-5EC88FF7F596}" dt="2023-03-15T08:57:15.514" v="58" actId="47"/>
        <pc:sldMkLst>
          <pc:docMk/>
          <pc:sldMk cId="3541171842" sldId="482"/>
        </pc:sldMkLst>
      </pc:sldChg>
      <pc:sldChg chg="del">
        <pc:chgData name="Matthieu De Mari" userId="dfb708c9-d8dc-439f-9a3b-c772bf4a311c" providerId="ADAL" clId="{A7A059E7-93C7-4781-9870-5EC88FF7F596}" dt="2023-03-15T08:57:15.514" v="58" actId="47"/>
        <pc:sldMkLst>
          <pc:docMk/>
          <pc:sldMk cId="199935466" sldId="484"/>
        </pc:sldMkLst>
      </pc:sldChg>
      <pc:sldChg chg="del">
        <pc:chgData name="Matthieu De Mari" userId="dfb708c9-d8dc-439f-9a3b-c772bf4a311c" providerId="ADAL" clId="{A7A059E7-93C7-4781-9870-5EC88FF7F596}" dt="2023-03-15T08:57:15.514" v="58" actId="47"/>
        <pc:sldMkLst>
          <pc:docMk/>
          <pc:sldMk cId="3459688009" sldId="485"/>
        </pc:sldMkLst>
      </pc:sldChg>
      <pc:sldChg chg="del">
        <pc:chgData name="Matthieu De Mari" userId="dfb708c9-d8dc-439f-9a3b-c772bf4a311c" providerId="ADAL" clId="{A7A059E7-93C7-4781-9870-5EC88FF7F596}" dt="2023-03-15T08:57:15.514" v="58" actId="47"/>
        <pc:sldMkLst>
          <pc:docMk/>
          <pc:sldMk cId="3530460312" sldId="486"/>
        </pc:sldMkLst>
      </pc:sldChg>
      <pc:sldChg chg="del">
        <pc:chgData name="Matthieu De Mari" userId="dfb708c9-d8dc-439f-9a3b-c772bf4a311c" providerId="ADAL" clId="{A7A059E7-93C7-4781-9870-5EC88FF7F596}" dt="2023-03-15T08:57:16.272" v="59" actId="47"/>
        <pc:sldMkLst>
          <pc:docMk/>
          <pc:sldMk cId="1228659976" sldId="487"/>
        </pc:sldMkLst>
      </pc:sldChg>
      <pc:sldChg chg="del">
        <pc:chgData name="Matthieu De Mari" userId="dfb708c9-d8dc-439f-9a3b-c772bf4a311c" providerId="ADAL" clId="{A7A059E7-93C7-4781-9870-5EC88FF7F596}" dt="2023-03-15T08:57:16.272" v="59" actId="47"/>
        <pc:sldMkLst>
          <pc:docMk/>
          <pc:sldMk cId="3872619914" sldId="488"/>
        </pc:sldMkLst>
      </pc:sldChg>
      <pc:sldChg chg="del">
        <pc:chgData name="Matthieu De Mari" userId="dfb708c9-d8dc-439f-9a3b-c772bf4a311c" providerId="ADAL" clId="{A7A059E7-93C7-4781-9870-5EC88FF7F596}" dt="2023-03-15T08:57:17.764" v="61" actId="47"/>
        <pc:sldMkLst>
          <pc:docMk/>
          <pc:sldMk cId="3076288606" sldId="489"/>
        </pc:sldMkLst>
      </pc:sldChg>
      <pc:sldChg chg="del">
        <pc:chgData name="Matthieu De Mari" userId="dfb708c9-d8dc-439f-9a3b-c772bf4a311c" providerId="ADAL" clId="{A7A059E7-93C7-4781-9870-5EC88FF7F596}" dt="2023-03-15T08:57:19.131" v="63" actId="47"/>
        <pc:sldMkLst>
          <pc:docMk/>
          <pc:sldMk cId="2543628540" sldId="490"/>
        </pc:sldMkLst>
      </pc:sldChg>
      <pc:sldChg chg="del">
        <pc:chgData name="Matthieu De Mari" userId="dfb708c9-d8dc-439f-9a3b-c772bf4a311c" providerId="ADAL" clId="{A7A059E7-93C7-4781-9870-5EC88FF7F596}" dt="2023-03-15T08:57:19.715" v="64" actId="47"/>
        <pc:sldMkLst>
          <pc:docMk/>
          <pc:sldMk cId="3043047677" sldId="491"/>
        </pc:sldMkLst>
      </pc:sldChg>
      <pc:sldChg chg="del">
        <pc:chgData name="Matthieu De Mari" userId="dfb708c9-d8dc-439f-9a3b-c772bf4a311c" providerId="ADAL" clId="{A7A059E7-93C7-4781-9870-5EC88FF7F596}" dt="2023-03-15T08:57:19.715" v="64" actId="47"/>
        <pc:sldMkLst>
          <pc:docMk/>
          <pc:sldMk cId="453310084" sldId="492"/>
        </pc:sldMkLst>
      </pc:sldChg>
      <pc:sldChg chg="del">
        <pc:chgData name="Matthieu De Mari" userId="dfb708c9-d8dc-439f-9a3b-c772bf4a311c" providerId="ADAL" clId="{A7A059E7-93C7-4781-9870-5EC88FF7F596}" dt="2023-03-15T08:57:19.715" v="64" actId="47"/>
        <pc:sldMkLst>
          <pc:docMk/>
          <pc:sldMk cId="197640958" sldId="493"/>
        </pc:sldMkLst>
      </pc:sldChg>
      <pc:sldChg chg="del">
        <pc:chgData name="Matthieu De Mari" userId="dfb708c9-d8dc-439f-9a3b-c772bf4a311c" providerId="ADAL" clId="{A7A059E7-93C7-4781-9870-5EC88FF7F596}" dt="2023-03-15T08:57:19.131" v="63" actId="47"/>
        <pc:sldMkLst>
          <pc:docMk/>
          <pc:sldMk cId="4277571336" sldId="494"/>
        </pc:sldMkLst>
      </pc:sldChg>
      <pc:sldChg chg="del">
        <pc:chgData name="Matthieu De Mari" userId="dfb708c9-d8dc-439f-9a3b-c772bf4a311c" providerId="ADAL" clId="{A7A059E7-93C7-4781-9870-5EC88FF7F596}" dt="2023-03-15T08:57:19.131" v="63" actId="47"/>
        <pc:sldMkLst>
          <pc:docMk/>
          <pc:sldMk cId="4253433879" sldId="495"/>
        </pc:sldMkLst>
      </pc:sldChg>
    </pc:docChg>
  </pc:docChgLst>
  <pc:docChgLst>
    <pc:chgData name="Matthieu De Mari" userId="dfb708c9-d8dc-439f-9a3b-c772bf4a311c" providerId="ADAL" clId="{5AF9E225-0E3D-4808-B523-40F6E9A1D59D}"/>
    <pc:docChg chg="undo custSel mod addSld delSld modSld sldOrd modMainMaster addSection modSection">
      <pc:chgData name="Matthieu De Mari" userId="dfb708c9-d8dc-439f-9a3b-c772bf4a311c" providerId="ADAL" clId="{5AF9E225-0E3D-4808-B523-40F6E9A1D59D}" dt="2023-03-02T09:21:50.474" v="4687" actId="17846"/>
      <pc:docMkLst>
        <pc:docMk/>
      </pc:docMkLst>
      <pc:sldChg chg="modSp add del mod">
        <pc:chgData name="Matthieu De Mari" userId="dfb708c9-d8dc-439f-9a3b-c772bf4a311c" providerId="ADAL" clId="{5AF9E225-0E3D-4808-B523-40F6E9A1D59D}" dt="2023-03-02T09:21:44.969" v="4686" actId="47"/>
        <pc:sldMkLst>
          <pc:docMk/>
          <pc:sldMk cId="901767542" sldId="256"/>
        </pc:sldMkLst>
        <pc:spChg chg="mod">
          <ac:chgData name="Matthieu De Mari" userId="dfb708c9-d8dc-439f-9a3b-c772bf4a311c" providerId="ADAL" clId="{5AF9E225-0E3D-4808-B523-40F6E9A1D59D}" dt="2023-03-02T06:54:38.562" v="26" actId="20577"/>
          <ac:spMkLst>
            <pc:docMk/>
            <pc:sldMk cId="901767542" sldId="256"/>
            <ac:spMk id="2" creationId="{2A670A59-7759-7B00-8247-A16BA5AC8105}"/>
          </ac:spMkLst>
        </pc:spChg>
      </pc:sldChg>
      <pc:sldChg chg="addSp delSp modSp add mod chgLayout">
        <pc:chgData name="Matthieu De Mari" userId="dfb708c9-d8dc-439f-9a3b-c772bf4a311c" providerId="ADAL" clId="{5AF9E225-0E3D-4808-B523-40F6E9A1D59D}" dt="2023-03-02T07:05:19.188" v="526" actId="20577"/>
        <pc:sldMkLst>
          <pc:docMk/>
          <pc:sldMk cId="3239548726" sldId="257"/>
        </pc:sldMkLst>
        <pc:spChg chg="mod ord">
          <ac:chgData name="Matthieu De Mari" userId="dfb708c9-d8dc-439f-9a3b-c772bf4a311c" providerId="ADAL" clId="{5AF9E225-0E3D-4808-B523-40F6E9A1D59D}" dt="2023-03-02T06:57:42.999" v="278" actId="700"/>
          <ac:spMkLst>
            <pc:docMk/>
            <pc:sldMk cId="3239548726" sldId="257"/>
            <ac:spMk id="2" creationId="{B50B574F-C933-4F2A-F08D-3E476DF2C874}"/>
          </ac:spMkLst>
        </pc:spChg>
        <pc:spChg chg="add del mod ord">
          <ac:chgData name="Matthieu De Mari" userId="dfb708c9-d8dc-439f-9a3b-c772bf4a311c" providerId="ADAL" clId="{5AF9E225-0E3D-4808-B523-40F6E9A1D59D}" dt="2023-03-02T06:58:16.230" v="292" actId="478"/>
          <ac:spMkLst>
            <pc:docMk/>
            <pc:sldMk cId="3239548726" sldId="257"/>
            <ac:spMk id="3" creationId="{D2DC9FEB-9B75-AB4D-B5F1-F78585CE0DE0}"/>
          </ac:spMkLst>
        </pc:spChg>
        <pc:spChg chg="mod ord">
          <ac:chgData name="Matthieu De Mari" userId="dfb708c9-d8dc-439f-9a3b-c772bf4a311c" providerId="ADAL" clId="{5AF9E225-0E3D-4808-B523-40F6E9A1D59D}" dt="2023-03-02T07:05:19.188" v="526" actId="20577"/>
          <ac:spMkLst>
            <pc:docMk/>
            <pc:sldMk cId="3239548726" sldId="257"/>
            <ac:spMk id="4" creationId="{11B5C143-F936-00BC-44EE-7E05A29966EA}"/>
          </ac:spMkLst>
        </pc:spChg>
        <pc:spChg chg="mod">
          <ac:chgData name="Matthieu De Mari" userId="dfb708c9-d8dc-439f-9a3b-c772bf4a311c" providerId="ADAL" clId="{5AF9E225-0E3D-4808-B523-40F6E9A1D59D}" dt="2023-03-02T06:57:36.942" v="277" actId="1035"/>
          <ac:spMkLst>
            <pc:docMk/>
            <pc:sldMk cId="3239548726" sldId="257"/>
            <ac:spMk id="5" creationId="{7F5DEAE6-D202-B325-C159-0845A73F1131}"/>
          </ac:spMkLst>
        </pc:spChg>
        <pc:spChg chg="mod">
          <ac:chgData name="Matthieu De Mari" userId="dfb708c9-d8dc-439f-9a3b-c772bf4a311c" providerId="ADAL" clId="{5AF9E225-0E3D-4808-B523-40F6E9A1D59D}" dt="2023-03-02T06:57:36.942" v="277" actId="1035"/>
          <ac:spMkLst>
            <pc:docMk/>
            <pc:sldMk cId="3239548726" sldId="257"/>
            <ac:spMk id="7" creationId="{05B98F52-283E-8873-3A86-F4B6625D7C1D}"/>
          </ac:spMkLst>
        </pc:spChg>
        <pc:spChg chg="mod">
          <ac:chgData name="Matthieu De Mari" userId="dfb708c9-d8dc-439f-9a3b-c772bf4a311c" providerId="ADAL" clId="{5AF9E225-0E3D-4808-B523-40F6E9A1D59D}" dt="2023-03-02T06:57:36.942" v="277" actId="1035"/>
          <ac:spMkLst>
            <pc:docMk/>
            <pc:sldMk cId="3239548726" sldId="257"/>
            <ac:spMk id="8" creationId="{B49EF664-3365-8344-2224-91A3BF11359E}"/>
          </ac:spMkLst>
        </pc:spChg>
        <pc:spChg chg="mod">
          <ac:chgData name="Matthieu De Mari" userId="dfb708c9-d8dc-439f-9a3b-c772bf4a311c" providerId="ADAL" clId="{5AF9E225-0E3D-4808-B523-40F6E9A1D59D}" dt="2023-03-02T06:57:36.942" v="277" actId="1035"/>
          <ac:spMkLst>
            <pc:docMk/>
            <pc:sldMk cId="3239548726" sldId="257"/>
            <ac:spMk id="9" creationId="{46800871-91B7-4097-1AEE-239AAB61FD10}"/>
          </ac:spMkLst>
        </pc:spChg>
        <pc:spChg chg="mod">
          <ac:chgData name="Matthieu De Mari" userId="dfb708c9-d8dc-439f-9a3b-c772bf4a311c" providerId="ADAL" clId="{5AF9E225-0E3D-4808-B523-40F6E9A1D59D}" dt="2023-03-02T06:57:36.942" v="277" actId="1035"/>
          <ac:spMkLst>
            <pc:docMk/>
            <pc:sldMk cId="3239548726" sldId="257"/>
            <ac:spMk id="10" creationId="{D69CD5E0-172F-06FD-35CD-C47EA4676A31}"/>
          </ac:spMkLst>
        </pc:spChg>
        <pc:spChg chg="add del mod">
          <ac:chgData name="Matthieu De Mari" userId="dfb708c9-d8dc-439f-9a3b-c772bf4a311c" providerId="ADAL" clId="{5AF9E225-0E3D-4808-B523-40F6E9A1D59D}" dt="2023-03-02T06:58:13.715" v="290" actId="478"/>
          <ac:spMkLst>
            <pc:docMk/>
            <pc:sldMk cId="3239548726" sldId="257"/>
            <ac:spMk id="11" creationId="{B6DF1EB1-6668-ABCF-B896-D3812A5087F3}"/>
          </ac:spMkLst>
        </pc:spChg>
      </pc:sldChg>
      <pc:sldChg chg="modSp add mod">
        <pc:chgData name="Matthieu De Mari" userId="dfb708c9-d8dc-439f-9a3b-c772bf4a311c" providerId="ADAL" clId="{5AF9E225-0E3D-4808-B523-40F6E9A1D59D}" dt="2023-03-02T07:01:55.363" v="524" actId="20577"/>
        <pc:sldMkLst>
          <pc:docMk/>
          <pc:sldMk cId="1495819743" sldId="258"/>
        </pc:sldMkLst>
        <pc:spChg chg="mod">
          <ac:chgData name="Matthieu De Mari" userId="dfb708c9-d8dc-439f-9a3b-c772bf4a311c" providerId="ADAL" clId="{5AF9E225-0E3D-4808-B523-40F6E9A1D59D}" dt="2023-03-02T07:01:55.363" v="524" actId="20577"/>
          <ac:spMkLst>
            <pc:docMk/>
            <pc:sldMk cId="1495819743" sldId="258"/>
            <ac:spMk id="3" creationId="{F23BB8E2-2C5A-6D2B-E7FF-F55104DECF62}"/>
          </ac:spMkLst>
        </pc:spChg>
      </pc:sldChg>
      <pc:sldChg chg="addSp modSp add mod modClrScheme chgLayout">
        <pc:chgData name="Matthieu De Mari" userId="dfb708c9-d8dc-439f-9a3b-c772bf4a311c" providerId="ADAL" clId="{5AF9E225-0E3D-4808-B523-40F6E9A1D59D}" dt="2023-03-02T07:07:22.195" v="628" actId="20577"/>
        <pc:sldMkLst>
          <pc:docMk/>
          <pc:sldMk cId="609186567" sldId="259"/>
        </pc:sldMkLst>
        <pc:spChg chg="mod ord">
          <ac:chgData name="Matthieu De Mari" userId="dfb708c9-d8dc-439f-9a3b-c772bf4a311c" providerId="ADAL" clId="{5AF9E225-0E3D-4808-B523-40F6E9A1D59D}" dt="2023-03-02T07:07:02.911" v="616" actId="700"/>
          <ac:spMkLst>
            <pc:docMk/>
            <pc:sldMk cId="609186567" sldId="259"/>
            <ac:spMk id="2" creationId="{28DE36AE-A7BD-B2D6-D7DE-EBE0834C1A93}"/>
          </ac:spMkLst>
        </pc:spChg>
        <pc:spChg chg="mod ord">
          <ac:chgData name="Matthieu De Mari" userId="dfb708c9-d8dc-439f-9a3b-c772bf4a311c" providerId="ADAL" clId="{5AF9E225-0E3D-4808-B523-40F6E9A1D59D}" dt="2023-03-02T07:07:22.195" v="628" actId="20577"/>
          <ac:spMkLst>
            <pc:docMk/>
            <pc:sldMk cId="609186567" sldId="259"/>
            <ac:spMk id="3" creationId="{B20362F6-0A45-1821-AD14-0E3C760A995E}"/>
          </ac:spMkLst>
        </pc:spChg>
        <pc:spChg chg="add mod ord">
          <ac:chgData name="Matthieu De Mari" userId="dfb708c9-d8dc-439f-9a3b-c772bf4a311c" providerId="ADAL" clId="{5AF9E225-0E3D-4808-B523-40F6E9A1D59D}" dt="2023-03-02T07:07:18.146" v="627" actId="20577"/>
          <ac:spMkLst>
            <pc:docMk/>
            <pc:sldMk cId="609186567" sldId="259"/>
            <ac:spMk id="4" creationId="{353D99B7-5312-BFF8-1D5D-BEF7B953B9D9}"/>
          </ac:spMkLst>
        </pc:spChg>
      </pc:sldChg>
      <pc:sldChg chg="modSp add mod">
        <pc:chgData name="Matthieu De Mari" userId="dfb708c9-d8dc-439f-9a3b-c772bf4a311c" providerId="ADAL" clId="{5AF9E225-0E3D-4808-B523-40F6E9A1D59D}" dt="2023-03-02T07:05:58.205" v="582" actId="20577"/>
        <pc:sldMkLst>
          <pc:docMk/>
          <pc:sldMk cId="1812694891" sldId="260"/>
        </pc:sldMkLst>
        <pc:spChg chg="mod">
          <ac:chgData name="Matthieu De Mari" userId="dfb708c9-d8dc-439f-9a3b-c772bf4a311c" providerId="ADAL" clId="{5AF9E225-0E3D-4808-B523-40F6E9A1D59D}" dt="2023-03-02T07:05:58.205" v="582" actId="20577"/>
          <ac:spMkLst>
            <pc:docMk/>
            <pc:sldMk cId="1812694891" sldId="260"/>
            <ac:spMk id="4" creationId="{11B5C143-F936-00BC-44EE-7E05A29966EA}"/>
          </ac:spMkLst>
        </pc:spChg>
      </pc:sldChg>
      <pc:sldChg chg="modSp add mod">
        <pc:chgData name="Matthieu De Mari" userId="dfb708c9-d8dc-439f-9a3b-c772bf4a311c" providerId="ADAL" clId="{5AF9E225-0E3D-4808-B523-40F6E9A1D59D}" dt="2023-03-02T07:08:41.284" v="667" actId="20577"/>
        <pc:sldMkLst>
          <pc:docMk/>
          <pc:sldMk cId="2172647381" sldId="261"/>
        </pc:sldMkLst>
        <pc:spChg chg="mod">
          <ac:chgData name="Matthieu De Mari" userId="dfb708c9-d8dc-439f-9a3b-c772bf4a311c" providerId="ADAL" clId="{5AF9E225-0E3D-4808-B523-40F6E9A1D59D}" dt="2023-03-02T07:08:41.284" v="667" actId="20577"/>
          <ac:spMkLst>
            <pc:docMk/>
            <pc:sldMk cId="2172647381" sldId="261"/>
            <ac:spMk id="3" creationId="{097D872E-3486-FBAD-9B1E-6412E4F0FB9B}"/>
          </ac:spMkLst>
        </pc:spChg>
      </pc:sldChg>
      <pc:sldChg chg="modSp add mod">
        <pc:chgData name="Matthieu De Mari" userId="dfb708c9-d8dc-439f-9a3b-c772bf4a311c" providerId="ADAL" clId="{5AF9E225-0E3D-4808-B523-40F6E9A1D59D}" dt="2023-03-02T07:09:13.009" v="690" actId="20577"/>
        <pc:sldMkLst>
          <pc:docMk/>
          <pc:sldMk cId="3166947328" sldId="262"/>
        </pc:sldMkLst>
        <pc:spChg chg="mod">
          <ac:chgData name="Matthieu De Mari" userId="dfb708c9-d8dc-439f-9a3b-c772bf4a311c" providerId="ADAL" clId="{5AF9E225-0E3D-4808-B523-40F6E9A1D59D}" dt="2023-03-02T07:09:13.009" v="690" actId="20577"/>
          <ac:spMkLst>
            <pc:docMk/>
            <pc:sldMk cId="3166947328" sldId="262"/>
            <ac:spMk id="3" creationId="{A61FAA42-106F-39F5-DD78-BB04653C3A81}"/>
          </ac:spMkLst>
        </pc:spChg>
      </pc:sldChg>
      <pc:sldChg chg="modSp add mod">
        <pc:chgData name="Matthieu De Mari" userId="dfb708c9-d8dc-439f-9a3b-c772bf4a311c" providerId="ADAL" clId="{5AF9E225-0E3D-4808-B523-40F6E9A1D59D}" dt="2023-03-02T07:09:44.442" v="694" actId="20577"/>
        <pc:sldMkLst>
          <pc:docMk/>
          <pc:sldMk cId="2723458640" sldId="263"/>
        </pc:sldMkLst>
        <pc:spChg chg="mod">
          <ac:chgData name="Matthieu De Mari" userId="dfb708c9-d8dc-439f-9a3b-c772bf4a311c" providerId="ADAL" clId="{5AF9E225-0E3D-4808-B523-40F6E9A1D59D}" dt="2023-03-02T07:09:44.442" v="694" actId="20577"/>
          <ac:spMkLst>
            <pc:docMk/>
            <pc:sldMk cId="2723458640" sldId="263"/>
            <ac:spMk id="3" creationId="{C085ED28-5440-9734-066D-069B39F29AEB}"/>
          </ac:spMkLst>
        </pc:spChg>
      </pc:sldChg>
      <pc:sldChg chg="add">
        <pc:chgData name="Matthieu De Mari" userId="dfb708c9-d8dc-439f-9a3b-c772bf4a311c" providerId="ADAL" clId="{5AF9E225-0E3D-4808-B523-40F6E9A1D59D}" dt="2023-03-02T06:54:29.623" v="2"/>
        <pc:sldMkLst>
          <pc:docMk/>
          <pc:sldMk cId="649892368" sldId="264"/>
        </pc:sldMkLst>
      </pc:sldChg>
      <pc:sldChg chg="add">
        <pc:chgData name="Matthieu De Mari" userId="dfb708c9-d8dc-439f-9a3b-c772bf4a311c" providerId="ADAL" clId="{5AF9E225-0E3D-4808-B523-40F6E9A1D59D}" dt="2023-03-02T06:54:29.623" v="2"/>
        <pc:sldMkLst>
          <pc:docMk/>
          <pc:sldMk cId="4127898596" sldId="265"/>
        </pc:sldMkLst>
      </pc:sldChg>
      <pc:sldChg chg="addSp delSp modSp add mod modClrScheme chgLayout">
        <pc:chgData name="Matthieu De Mari" userId="dfb708c9-d8dc-439f-9a3b-c772bf4a311c" providerId="ADAL" clId="{5AF9E225-0E3D-4808-B523-40F6E9A1D59D}" dt="2023-03-02T08:47:11.979" v="3217" actId="20577"/>
        <pc:sldMkLst>
          <pc:docMk/>
          <pc:sldMk cId="256269341" sldId="266"/>
        </pc:sldMkLst>
        <pc:spChg chg="mod ord">
          <ac:chgData name="Matthieu De Mari" userId="dfb708c9-d8dc-439f-9a3b-c772bf4a311c" providerId="ADAL" clId="{5AF9E225-0E3D-4808-B523-40F6E9A1D59D}" dt="2023-03-02T07:16:25.110" v="867" actId="700"/>
          <ac:spMkLst>
            <pc:docMk/>
            <pc:sldMk cId="256269341" sldId="266"/>
            <ac:spMk id="2" creationId="{D83D78A6-5213-F5DF-FAC1-B6D18B0BB4F5}"/>
          </ac:spMkLst>
        </pc:spChg>
        <pc:spChg chg="del mod">
          <ac:chgData name="Matthieu De Mari" userId="dfb708c9-d8dc-439f-9a3b-c772bf4a311c" providerId="ADAL" clId="{5AF9E225-0E3D-4808-B523-40F6E9A1D59D}" dt="2023-03-02T07:16:11.714" v="855" actId="478"/>
          <ac:spMkLst>
            <pc:docMk/>
            <pc:sldMk cId="256269341" sldId="266"/>
            <ac:spMk id="4" creationId="{9BFCB341-9C36-5FBD-32A6-099F6A5E5940}"/>
          </ac:spMkLst>
        </pc:spChg>
        <pc:spChg chg="add mod ord">
          <ac:chgData name="Matthieu De Mari" userId="dfb708c9-d8dc-439f-9a3b-c772bf4a311c" providerId="ADAL" clId="{5AF9E225-0E3D-4808-B523-40F6E9A1D59D}" dt="2023-03-02T08:47:11.979" v="3217" actId="20577"/>
          <ac:spMkLst>
            <pc:docMk/>
            <pc:sldMk cId="256269341" sldId="266"/>
            <ac:spMk id="5" creationId="{6649BB52-89C3-E6CD-F1B2-2D67B477189C}"/>
          </ac:spMkLst>
        </pc:spChg>
        <pc:spChg chg="add mod ord">
          <ac:chgData name="Matthieu De Mari" userId="dfb708c9-d8dc-439f-9a3b-c772bf4a311c" providerId="ADAL" clId="{5AF9E225-0E3D-4808-B523-40F6E9A1D59D}" dt="2023-03-02T07:21:24.421" v="1179" actId="20577"/>
          <ac:spMkLst>
            <pc:docMk/>
            <pc:sldMk cId="256269341" sldId="266"/>
            <ac:spMk id="6" creationId="{FDD2EC50-CDA1-1B6E-AE8B-50784F3D4430}"/>
          </ac:spMkLst>
        </pc:spChg>
        <pc:spChg chg="add mod ord">
          <ac:chgData name="Matthieu De Mari" userId="dfb708c9-d8dc-439f-9a3b-c772bf4a311c" providerId="ADAL" clId="{5AF9E225-0E3D-4808-B523-40F6E9A1D59D}" dt="2023-03-02T07:17:52.154" v="984" actId="1035"/>
          <ac:spMkLst>
            <pc:docMk/>
            <pc:sldMk cId="256269341" sldId="266"/>
            <ac:spMk id="7" creationId="{CE64D9DC-283B-4657-7206-690C8044C929}"/>
          </ac:spMkLst>
        </pc:spChg>
        <pc:spChg chg="add mod ord">
          <ac:chgData name="Matthieu De Mari" userId="dfb708c9-d8dc-439f-9a3b-c772bf4a311c" providerId="ADAL" clId="{5AF9E225-0E3D-4808-B523-40F6E9A1D59D}" dt="2023-03-02T07:17:52.154" v="984" actId="1035"/>
          <ac:spMkLst>
            <pc:docMk/>
            <pc:sldMk cId="256269341" sldId="266"/>
            <ac:spMk id="8" creationId="{8D7715D0-7C6F-FE4B-319D-81CC8F353AF3}"/>
          </ac:spMkLst>
        </pc:spChg>
        <pc:graphicFrameChg chg="del">
          <ac:chgData name="Matthieu De Mari" userId="dfb708c9-d8dc-439f-9a3b-c772bf4a311c" providerId="ADAL" clId="{5AF9E225-0E3D-4808-B523-40F6E9A1D59D}" dt="2023-03-02T07:16:09.629" v="854" actId="478"/>
          <ac:graphicFrameMkLst>
            <pc:docMk/>
            <pc:sldMk cId="256269341" sldId="266"/>
            <ac:graphicFrameMk id="3" creationId="{F7ED8123-9CA8-E8C5-65C0-70940FFAF010}"/>
          </ac:graphicFrameMkLst>
        </pc:graphicFrameChg>
      </pc:sldChg>
      <pc:sldChg chg="modSp add mod">
        <pc:chgData name="Matthieu De Mari" userId="dfb708c9-d8dc-439f-9a3b-c772bf4a311c" providerId="ADAL" clId="{5AF9E225-0E3D-4808-B523-40F6E9A1D59D}" dt="2023-03-02T07:01:21.208" v="484" actId="115"/>
        <pc:sldMkLst>
          <pc:docMk/>
          <pc:sldMk cId="2566504203" sldId="267"/>
        </pc:sldMkLst>
        <pc:spChg chg="mod">
          <ac:chgData name="Matthieu De Mari" userId="dfb708c9-d8dc-439f-9a3b-c772bf4a311c" providerId="ADAL" clId="{5AF9E225-0E3D-4808-B523-40F6E9A1D59D}" dt="2023-03-02T07:01:21.208" v="484" actId="115"/>
          <ac:spMkLst>
            <pc:docMk/>
            <pc:sldMk cId="2566504203" sldId="267"/>
            <ac:spMk id="4" creationId="{AAD607B1-0264-F96B-5344-F51B4AD661EC}"/>
          </ac:spMkLst>
        </pc:spChg>
      </pc:sldChg>
      <pc:sldChg chg="addSp delSp modSp add mod chgLayout">
        <pc:chgData name="Matthieu De Mari" userId="dfb708c9-d8dc-439f-9a3b-c772bf4a311c" providerId="ADAL" clId="{5AF9E225-0E3D-4808-B523-40F6E9A1D59D}" dt="2023-03-02T07:00:12.794" v="471" actId="115"/>
        <pc:sldMkLst>
          <pc:docMk/>
          <pc:sldMk cId="1205920737" sldId="268"/>
        </pc:sldMkLst>
        <pc:spChg chg="mod ord">
          <ac:chgData name="Matthieu De Mari" userId="dfb708c9-d8dc-439f-9a3b-c772bf4a311c" providerId="ADAL" clId="{5AF9E225-0E3D-4808-B523-40F6E9A1D59D}" dt="2023-03-02T06:58:21.739" v="294" actId="700"/>
          <ac:spMkLst>
            <pc:docMk/>
            <pc:sldMk cId="1205920737" sldId="268"/>
            <ac:spMk id="2" creationId="{B50B574F-C933-4F2A-F08D-3E476DF2C874}"/>
          </ac:spMkLst>
        </pc:spChg>
        <pc:spChg chg="add mod ord">
          <ac:chgData name="Matthieu De Mari" userId="dfb708c9-d8dc-439f-9a3b-c772bf4a311c" providerId="ADAL" clId="{5AF9E225-0E3D-4808-B523-40F6E9A1D59D}" dt="2023-03-02T06:59:48.417" v="468" actId="113"/>
          <ac:spMkLst>
            <pc:docMk/>
            <pc:sldMk cId="1205920737" sldId="268"/>
            <ac:spMk id="3" creationId="{D09C5ECE-F6D7-98F1-D7D9-BD7455F1F759}"/>
          </ac:spMkLst>
        </pc:spChg>
        <pc:spChg chg="mod ord">
          <ac:chgData name="Matthieu De Mari" userId="dfb708c9-d8dc-439f-9a3b-c772bf4a311c" providerId="ADAL" clId="{5AF9E225-0E3D-4808-B523-40F6E9A1D59D}" dt="2023-03-02T07:00:12.794" v="471" actId="115"/>
          <ac:spMkLst>
            <pc:docMk/>
            <pc:sldMk cId="1205920737" sldId="268"/>
            <ac:spMk id="4" creationId="{11B5C143-F936-00BC-44EE-7E05A29966EA}"/>
          </ac:spMkLst>
        </pc:spChg>
        <pc:spChg chg="del">
          <ac:chgData name="Matthieu De Mari" userId="dfb708c9-d8dc-439f-9a3b-c772bf4a311c" providerId="ADAL" clId="{5AF9E225-0E3D-4808-B523-40F6E9A1D59D}" dt="2023-03-02T06:58:24.807" v="297" actId="478"/>
          <ac:spMkLst>
            <pc:docMk/>
            <pc:sldMk cId="1205920737" sldId="268"/>
            <ac:spMk id="5" creationId="{7F5DEAE6-D202-B325-C159-0845A73F1131}"/>
          </ac:spMkLst>
        </pc:spChg>
        <pc:spChg chg="del">
          <ac:chgData name="Matthieu De Mari" userId="dfb708c9-d8dc-439f-9a3b-c772bf4a311c" providerId="ADAL" clId="{5AF9E225-0E3D-4808-B523-40F6E9A1D59D}" dt="2023-03-02T06:58:24.807" v="297" actId="478"/>
          <ac:spMkLst>
            <pc:docMk/>
            <pc:sldMk cId="1205920737" sldId="268"/>
            <ac:spMk id="7" creationId="{05B98F52-283E-8873-3A86-F4B6625D7C1D}"/>
          </ac:spMkLst>
        </pc:spChg>
        <pc:spChg chg="del">
          <ac:chgData name="Matthieu De Mari" userId="dfb708c9-d8dc-439f-9a3b-c772bf4a311c" providerId="ADAL" clId="{5AF9E225-0E3D-4808-B523-40F6E9A1D59D}" dt="2023-03-02T06:58:24.807" v="297" actId="478"/>
          <ac:spMkLst>
            <pc:docMk/>
            <pc:sldMk cId="1205920737" sldId="268"/>
            <ac:spMk id="8" creationId="{B49EF664-3365-8344-2224-91A3BF11359E}"/>
          </ac:spMkLst>
        </pc:spChg>
        <pc:spChg chg="del">
          <ac:chgData name="Matthieu De Mari" userId="dfb708c9-d8dc-439f-9a3b-c772bf4a311c" providerId="ADAL" clId="{5AF9E225-0E3D-4808-B523-40F6E9A1D59D}" dt="2023-03-02T06:58:24.807" v="297" actId="478"/>
          <ac:spMkLst>
            <pc:docMk/>
            <pc:sldMk cId="1205920737" sldId="268"/>
            <ac:spMk id="9" creationId="{46800871-91B7-4097-1AEE-239AAB61FD10}"/>
          </ac:spMkLst>
        </pc:spChg>
        <pc:spChg chg="del">
          <ac:chgData name="Matthieu De Mari" userId="dfb708c9-d8dc-439f-9a3b-c772bf4a311c" providerId="ADAL" clId="{5AF9E225-0E3D-4808-B523-40F6E9A1D59D}" dt="2023-03-02T06:58:24.807" v="297" actId="478"/>
          <ac:spMkLst>
            <pc:docMk/>
            <pc:sldMk cId="1205920737" sldId="268"/>
            <ac:spMk id="10" creationId="{D69CD5E0-172F-06FD-35CD-C47EA4676A31}"/>
          </ac:spMkLst>
        </pc:spChg>
      </pc:sldChg>
      <pc:sldChg chg="delSp modSp add mod modClrScheme chgLayout">
        <pc:chgData name="Matthieu De Mari" userId="dfb708c9-d8dc-439f-9a3b-c772bf4a311c" providerId="ADAL" clId="{5AF9E225-0E3D-4808-B523-40F6E9A1D59D}" dt="2023-03-02T07:13:38.493" v="793" actId="114"/>
        <pc:sldMkLst>
          <pc:docMk/>
          <pc:sldMk cId="4188287311" sldId="269"/>
        </pc:sldMkLst>
        <pc:spChg chg="mod ord">
          <ac:chgData name="Matthieu De Mari" userId="dfb708c9-d8dc-439f-9a3b-c772bf4a311c" providerId="ADAL" clId="{5AF9E225-0E3D-4808-B523-40F6E9A1D59D}" dt="2023-03-02T07:12:03.175" v="700" actId="700"/>
          <ac:spMkLst>
            <pc:docMk/>
            <pc:sldMk cId="4188287311" sldId="269"/>
            <ac:spMk id="2" creationId="{4C82E11B-DFFC-C58E-D85D-43F29962418C}"/>
          </ac:spMkLst>
        </pc:spChg>
        <pc:spChg chg="mod ord">
          <ac:chgData name="Matthieu De Mari" userId="dfb708c9-d8dc-439f-9a3b-c772bf4a311c" providerId="ADAL" clId="{5AF9E225-0E3D-4808-B523-40F6E9A1D59D}" dt="2023-03-02T07:13:38.493" v="793" actId="114"/>
          <ac:spMkLst>
            <pc:docMk/>
            <pc:sldMk cId="4188287311" sldId="269"/>
            <ac:spMk id="4" creationId="{AAD607B1-0264-F96B-5344-F51B4AD661EC}"/>
          </ac:spMkLst>
        </pc:spChg>
        <pc:spChg chg="del">
          <ac:chgData name="Matthieu De Mari" userId="dfb708c9-d8dc-439f-9a3b-c772bf4a311c" providerId="ADAL" clId="{5AF9E225-0E3D-4808-B523-40F6E9A1D59D}" dt="2023-03-02T07:12:08.307" v="702" actId="478"/>
          <ac:spMkLst>
            <pc:docMk/>
            <pc:sldMk cId="4188287311" sldId="269"/>
            <ac:spMk id="6" creationId="{74BA015B-2BA6-D38E-6EF5-512EDEABFC5E}"/>
          </ac:spMkLst>
        </pc:spChg>
        <pc:spChg chg="del">
          <ac:chgData name="Matthieu De Mari" userId="dfb708c9-d8dc-439f-9a3b-c772bf4a311c" providerId="ADAL" clId="{5AF9E225-0E3D-4808-B523-40F6E9A1D59D}" dt="2023-03-02T07:12:08.307" v="702" actId="478"/>
          <ac:spMkLst>
            <pc:docMk/>
            <pc:sldMk cId="4188287311" sldId="269"/>
            <ac:spMk id="7" creationId="{1D88D58E-B29B-60D4-269B-69C46DA2E57F}"/>
          </ac:spMkLst>
        </pc:spChg>
        <pc:spChg chg="del">
          <ac:chgData name="Matthieu De Mari" userId="dfb708c9-d8dc-439f-9a3b-c772bf4a311c" providerId="ADAL" clId="{5AF9E225-0E3D-4808-B523-40F6E9A1D59D}" dt="2023-03-02T07:12:08.307" v="702" actId="478"/>
          <ac:spMkLst>
            <pc:docMk/>
            <pc:sldMk cId="4188287311" sldId="269"/>
            <ac:spMk id="8" creationId="{690F1F1E-F5F4-43D4-D4AE-A1566EEC4481}"/>
          </ac:spMkLst>
        </pc:spChg>
        <pc:spChg chg="del">
          <ac:chgData name="Matthieu De Mari" userId="dfb708c9-d8dc-439f-9a3b-c772bf4a311c" providerId="ADAL" clId="{5AF9E225-0E3D-4808-B523-40F6E9A1D59D}" dt="2023-03-02T07:12:08.307" v="702" actId="478"/>
          <ac:spMkLst>
            <pc:docMk/>
            <pc:sldMk cId="4188287311" sldId="269"/>
            <ac:spMk id="10" creationId="{7A8B5180-F7BF-4E44-A517-D1FA6FDC2BDD}"/>
          </ac:spMkLst>
        </pc:spChg>
        <pc:spChg chg="del">
          <ac:chgData name="Matthieu De Mari" userId="dfb708c9-d8dc-439f-9a3b-c772bf4a311c" providerId="ADAL" clId="{5AF9E225-0E3D-4808-B523-40F6E9A1D59D}" dt="2023-03-02T07:12:08.307" v="702" actId="478"/>
          <ac:spMkLst>
            <pc:docMk/>
            <pc:sldMk cId="4188287311" sldId="269"/>
            <ac:spMk id="11" creationId="{56167DA6-6D54-C592-1B14-073D45E80E56}"/>
          </ac:spMkLst>
        </pc:spChg>
        <pc:spChg chg="del">
          <ac:chgData name="Matthieu De Mari" userId="dfb708c9-d8dc-439f-9a3b-c772bf4a311c" providerId="ADAL" clId="{5AF9E225-0E3D-4808-B523-40F6E9A1D59D}" dt="2023-03-02T07:12:08.307" v="702" actId="478"/>
          <ac:spMkLst>
            <pc:docMk/>
            <pc:sldMk cId="4188287311" sldId="269"/>
            <ac:spMk id="12" creationId="{79BD6F7A-8253-7AB5-41BC-724970D5C542}"/>
          </ac:spMkLst>
        </pc:spChg>
        <pc:spChg chg="del">
          <ac:chgData name="Matthieu De Mari" userId="dfb708c9-d8dc-439f-9a3b-c772bf4a311c" providerId="ADAL" clId="{5AF9E225-0E3D-4808-B523-40F6E9A1D59D}" dt="2023-03-02T07:12:08.307" v="702" actId="478"/>
          <ac:spMkLst>
            <pc:docMk/>
            <pc:sldMk cId="4188287311" sldId="269"/>
            <ac:spMk id="13" creationId="{7DD25C2B-16C3-B5FF-6184-818C0572FD6A}"/>
          </ac:spMkLst>
        </pc:spChg>
        <pc:spChg chg="del">
          <ac:chgData name="Matthieu De Mari" userId="dfb708c9-d8dc-439f-9a3b-c772bf4a311c" providerId="ADAL" clId="{5AF9E225-0E3D-4808-B523-40F6E9A1D59D}" dt="2023-03-02T07:12:08.307" v="702" actId="478"/>
          <ac:spMkLst>
            <pc:docMk/>
            <pc:sldMk cId="4188287311" sldId="269"/>
            <ac:spMk id="14" creationId="{9A5504DC-1A8A-6D7C-11CC-4EB02613A364}"/>
          </ac:spMkLst>
        </pc:spChg>
        <pc:spChg chg="del">
          <ac:chgData name="Matthieu De Mari" userId="dfb708c9-d8dc-439f-9a3b-c772bf4a311c" providerId="ADAL" clId="{5AF9E225-0E3D-4808-B523-40F6E9A1D59D}" dt="2023-03-02T07:12:08.307" v="702" actId="478"/>
          <ac:spMkLst>
            <pc:docMk/>
            <pc:sldMk cId="4188287311" sldId="269"/>
            <ac:spMk id="15" creationId="{1F3398C0-72E8-4ED9-A8A5-E15959805EEB}"/>
          </ac:spMkLst>
        </pc:spChg>
      </pc:sldChg>
      <pc:sldChg chg="modSp add mod">
        <pc:chgData name="Matthieu De Mari" userId="dfb708c9-d8dc-439f-9a3b-c772bf4a311c" providerId="ADAL" clId="{5AF9E225-0E3D-4808-B523-40F6E9A1D59D}" dt="2023-03-02T07:25:33.827" v="1288" actId="1076"/>
        <pc:sldMkLst>
          <pc:docMk/>
          <pc:sldMk cId="997896339" sldId="270"/>
        </pc:sldMkLst>
        <pc:spChg chg="mod">
          <ac:chgData name="Matthieu De Mari" userId="dfb708c9-d8dc-439f-9a3b-c772bf4a311c" providerId="ADAL" clId="{5AF9E225-0E3D-4808-B523-40F6E9A1D59D}" dt="2023-03-02T07:15:53.623" v="810" actId="20577"/>
          <ac:spMkLst>
            <pc:docMk/>
            <pc:sldMk cId="997896339" sldId="270"/>
            <ac:spMk id="2" creationId="{D83D78A6-5213-F5DF-FAC1-B6D18B0BB4F5}"/>
          </ac:spMkLst>
        </pc:spChg>
        <pc:spChg chg="mod">
          <ac:chgData name="Matthieu De Mari" userId="dfb708c9-d8dc-439f-9a3b-c772bf4a311c" providerId="ADAL" clId="{5AF9E225-0E3D-4808-B523-40F6E9A1D59D}" dt="2023-03-02T07:25:33.827" v="1288" actId="1076"/>
          <ac:spMkLst>
            <pc:docMk/>
            <pc:sldMk cId="997896339" sldId="270"/>
            <ac:spMk id="4" creationId="{9BFCB341-9C36-5FBD-32A6-099F6A5E5940}"/>
          </ac:spMkLst>
        </pc:spChg>
        <pc:graphicFrameChg chg="mod modGraphic">
          <ac:chgData name="Matthieu De Mari" userId="dfb708c9-d8dc-439f-9a3b-c772bf4a311c" providerId="ADAL" clId="{5AF9E225-0E3D-4808-B523-40F6E9A1D59D}" dt="2023-03-02T07:25:09.419" v="1282" actId="14100"/>
          <ac:graphicFrameMkLst>
            <pc:docMk/>
            <pc:sldMk cId="997896339" sldId="270"/>
            <ac:graphicFrameMk id="3" creationId="{F7ED8123-9CA8-E8C5-65C0-70940FFAF010}"/>
          </ac:graphicFrameMkLst>
        </pc:graphicFrameChg>
      </pc:sldChg>
      <pc:sldChg chg="modSp add mod">
        <pc:chgData name="Matthieu De Mari" userId="dfb708c9-d8dc-439f-9a3b-c772bf4a311c" providerId="ADAL" clId="{5AF9E225-0E3D-4808-B523-40F6E9A1D59D}" dt="2023-03-02T07:23:39.008" v="1244" actId="113"/>
        <pc:sldMkLst>
          <pc:docMk/>
          <pc:sldMk cId="961845771" sldId="271"/>
        </pc:sldMkLst>
        <pc:spChg chg="mod">
          <ac:chgData name="Matthieu De Mari" userId="dfb708c9-d8dc-439f-9a3b-c772bf4a311c" providerId="ADAL" clId="{5AF9E225-0E3D-4808-B523-40F6E9A1D59D}" dt="2023-03-02T07:21:38.014" v="1192" actId="20577"/>
          <ac:spMkLst>
            <pc:docMk/>
            <pc:sldMk cId="961845771" sldId="271"/>
            <ac:spMk id="2" creationId="{D83D78A6-5213-F5DF-FAC1-B6D18B0BB4F5}"/>
          </ac:spMkLst>
        </pc:spChg>
        <pc:spChg chg="mod">
          <ac:chgData name="Matthieu De Mari" userId="dfb708c9-d8dc-439f-9a3b-c772bf4a311c" providerId="ADAL" clId="{5AF9E225-0E3D-4808-B523-40F6E9A1D59D}" dt="2023-03-02T07:22:53.792" v="1234" actId="20577"/>
          <ac:spMkLst>
            <pc:docMk/>
            <pc:sldMk cId="961845771" sldId="271"/>
            <ac:spMk id="5" creationId="{6649BB52-89C3-E6CD-F1B2-2D67B477189C}"/>
          </ac:spMkLst>
        </pc:spChg>
        <pc:spChg chg="mod">
          <ac:chgData name="Matthieu De Mari" userId="dfb708c9-d8dc-439f-9a3b-c772bf4a311c" providerId="ADAL" clId="{5AF9E225-0E3D-4808-B523-40F6E9A1D59D}" dt="2023-03-02T07:23:39.008" v="1244" actId="113"/>
          <ac:spMkLst>
            <pc:docMk/>
            <pc:sldMk cId="961845771" sldId="271"/>
            <ac:spMk id="6" creationId="{FDD2EC50-CDA1-1B6E-AE8B-50784F3D4430}"/>
          </ac:spMkLst>
        </pc:spChg>
        <pc:spChg chg="mod">
          <ac:chgData name="Matthieu De Mari" userId="dfb708c9-d8dc-439f-9a3b-c772bf4a311c" providerId="ADAL" clId="{5AF9E225-0E3D-4808-B523-40F6E9A1D59D}" dt="2023-03-02T07:21:41.708" v="1204" actId="20577"/>
          <ac:spMkLst>
            <pc:docMk/>
            <pc:sldMk cId="961845771" sldId="271"/>
            <ac:spMk id="7" creationId="{CE64D9DC-283B-4657-7206-690C8044C929}"/>
          </ac:spMkLst>
        </pc:spChg>
        <pc:spChg chg="mod">
          <ac:chgData name="Matthieu De Mari" userId="dfb708c9-d8dc-439f-9a3b-c772bf4a311c" providerId="ADAL" clId="{5AF9E225-0E3D-4808-B523-40F6E9A1D59D}" dt="2023-03-02T07:21:45.407" v="1205"/>
          <ac:spMkLst>
            <pc:docMk/>
            <pc:sldMk cId="961845771" sldId="271"/>
            <ac:spMk id="8" creationId="{8D7715D0-7C6F-FE4B-319D-81CC8F353AF3}"/>
          </ac:spMkLst>
        </pc:spChg>
      </pc:sldChg>
      <pc:sldChg chg="addSp delSp modSp new mod ord modClrScheme chgLayout">
        <pc:chgData name="Matthieu De Mari" userId="dfb708c9-d8dc-439f-9a3b-c772bf4a311c" providerId="ADAL" clId="{5AF9E225-0E3D-4808-B523-40F6E9A1D59D}" dt="2023-03-02T07:31:21.011" v="1491" actId="20577"/>
        <pc:sldMkLst>
          <pc:docMk/>
          <pc:sldMk cId="1628130454" sldId="272"/>
        </pc:sldMkLst>
        <pc:spChg chg="mod ord">
          <ac:chgData name="Matthieu De Mari" userId="dfb708c9-d8dc-439f-9a3b-c772bf4a311c" providerId="ADAL" clId="{5AF9E225-0E3D-4808-B523-40F6E9A1D59D}" dt="2023-03-02T07:27:42.339" v="1322" actId="700"/>
          <ac:spMkLst>
            <pc:docMk/>
            <pc:sldMk cId="1628130454" sldId="272"/>
            <ac:spMk id="2" creationId="{A5B0BCE0-A549-1A7B-6F4B-B0C1C98DE2A1}"/>
          </ac:spMkLst>
        </pc:spChg>
        <pc:spChg chg="mod ord">
          <ac:chgData name="Matthieu De Mari" userId="dfb708c9-d8dc-439f-9a3b-c772bf4a311c" providerId="ADAL" clId="{5AF9E225-0E3D-4808-B523-40F6E9A1D59D}" dt="2023-03-02T07:31:21.011" v="1491" actId="20577"/>
          <ac:spMkLst>
            <pc:docMk/>
            <pc:sldMk cId="1628130454" sldId="272"/>
            <ac:spMk id="3" creationId="{047FD354-275A-C734-E17F-FED0638E05F9}"/>
          </ac:spMkLst>
        </pc:spChg>
        <pc:spChg chg="add del mod ord">
          <ac:chgData name="Matthieu De Mari" userId="dfb708c9-d8dc-439f-9a3b-c772bf4a311c" providerId="ADAL" clId="{5AF9E225-0E3D-4808-B523-40F6E9A1D59D}" dt="2023-03-02T07:28:28.867" v="1352" actId="478"/>
          <ac:spMkLst>
            <pc:docMk/>
            <pc:sldMk cId="1628130454" sldId="272"/>
            <ac:spMk id="4" creationId="{9F1CFCE2-90FF-701C-0226-3759FF2D030B}"/>
          </ac:spMkLst>
        </pc:spChg>
        <pc:picChg chg="add mod">
          <ac:chgData name="Matthieu De Mari" userId="dfb708c9-d8dc-439f-9a3b-c772bf4a311c" providerId="ADAL" clId="{5AF9E225-0E3D-4808-B523-40F6E9A1D59D}" dt="2023-03-02T07:29:17.928" v="1360" actId="14100"/>
          <ac:picMkLst>
            <pc:docMk/>
            <pc:sldMk cId="1628130454" sldId="272"/>
            <ac:picMk id="6" creationId="{55CD7F81-A6B6-798E-DD89-DC8670C0DE2C}"/>
          </ac:picMkLst>
        </pc:picChg>
      </pc:sldChg>
      <pc:sldChg chg="addSp delSp modSp add mod modClrScheme chgLayout">
        <pc:chgData name="Matthieu De Mari" userId="dfb708c9-d8dc-439f-9a3b-c772bf4a311c" providerId="ADAL" clId="{5AF9E225-0E3D-4808-B523-40F6E9A1D59D}" dt="2023-03-02T07:30:59.874" v="1470" actId="1076"/>
        <pc:sldMkLst>
          <pc:docMk/>
          <pc:sldMk cId="3014069118" sldId="273"/>
        </pc:sldMkLst>
        <pc:spChg chg="mod ord">
          <ac:chgData name="Matthieu De Mari" userId="dfb708c9-d8dc-439f-9a3b-c772bf4a311c" providerId="ADAL" clId="{5AF9E225-0E3D-4808-B523-40F6E9A1D59D}" dt="2023-03-02T07:29:57.759" v="1365" actId="700"/>
          <ac:spMkLst>
            <pc:docMk/>
            <pc:sldMk cId="3014069118" sldId="273"/>
            <ac:spMk id="2" creationId="{A5B0BCE0-A549-1A7B-6F4B-B0C1C98DE2A1}"/>
          </ac:spMkLst>
        </pc:spChg>
        <pc:spChg chg="mod ord">
          <ac:chgData name="Matthieu De Mari" userId="dfb708c9-d8dc-439f-9a3b-c772bf4a311c" providerId="ADAL" clId="{5AF9E225-0E3D-4808-B523-40F6E9A1D59D}" dt="2023-03-02T07:30:54.086" v="1468" actId="113"/>
          <ac:spMkLst>
            <pc:docMk/>
            <pc:sldMk cId="3014069118" sldId="273"/>
            <ac:spMk id="3" creationId="{047FD354-275A-C734-E17F-FED0638E05F9}"/>
          </ac:spMkLst>
        </pc:spChg>
        <pc:picChg chg="add mod">
          <ac:chgData name="Matthieu De Mari" userId="dfb708c9-d8dc-439f-9a3b-c772bf4a311c" providerId="ADAL" clId="{5AF9E225-0E3D-4808-B523-40F6E9A1D59D}" dt="2023-03-02T07:30:59.874" v="1470" actId="1076"/>
          <ac:picMkLst>
            <pc:docMk/>
            <pc:sldMk cId="3014069118" sldId="273"/>
            <ac:picMk id="5" creationId="{EABBBED6-4EB2-7ACD-C156-5A730591D325}"/>
          </ac:picMkLst>
        </pc:picChg>
        <pc:picChg chg="del">
          <ac:chgData name="Matthieu De Mari" userId="dfb708c9-d8dc-439f-9a3b-c772bf4a311c" providerId="ADAL" clId="{5AF9E225-0E3D-4808-B523-40F6E9A1D59D}" dt="2023-03-02T07:29:43.179" v="1362" actId="478"/>
          <ac:picMkLst>
            <pc:docMk/>
            <pc:sldMk cId="3014069118" sldId="273"/>
            <ac:picMk id="6" creationId="{55CD7F81-A6B6-798E-DD89-DC8670C0DE2C}"/>
          </ac:picMkLst>
        </pc:picChg>
      </pc:sldChg>
      <pc:sldChg chg="addSp delSp modSp new mod modClrScheme chgLayout">
        <pc:chgData name="Matthieu De Mari" userId="dfb708c9-d8dc-439f-9a3b-c772bf4a311c" providerId="ADAL" clId="{5AF9E225-0E3D-4808-B523-40F6E9A1D59D}" dt="2023-03-02T09:06:53.193" v="4236" actId="20577"/>
        <pc:sldMkLst>
          <pc:docMk/>
          <pc:sldMk cId="1813455260" sldId="274"/>
        </pc:sldMkLst>
        <pc:spChg chg="mod ord">
          <ac:chgData name="Matthieu De Mari" userId="dfb708c9-d8dc-439f-9a3b-c772bf4a311c" providerId="ADAL" clId="{5AF9E225-0E3D-4808-B523-40F6E9A1D59D}" dt="2023-03-02T07:32:29.963" v="1598" actId="700"/>
          <ac:spMkLst>
            <pc:docMk/>
            <pc:sldMk cId="1813455260" sldId="274"/>
            <ac:spMk id="2" creationId="{87657C29-1A3B-9090-2528-30E69AB94051}"/>
          </ac:spMkLst>
        </pc:spChg>
        <pc:spChg chg="del mod ord">
          <ac:chgData name="Matthieu De Mari" userId="dfb708c9-d8dc-439f-9a3b-c772bf4a311c" providerId="ADAL" clId="{5AF9E225-0E3D-4808-B523-40F6E9A1D59D}" dt="2023-03-02T07:31:51.685" v="1527" actId="700"/>
          <ac:spMkLst>
            <pc:docMk/>
            <pc:sldMk cId="1813455260" sldId="274"/>
            <ac:spMk id="3" creationId="{AC40E2B5-7E38-9BFA-56AD-20E1020751DC}"/>
          </ac:spMkLst>
        </pc:spChg>
        <pc:spChg chg="del">
          <ac:chgData name="Matthieu De Mari" userId="dfb708c9-d8dc-439f-9a3b-c772bf4a311c" providerId="ADAL" clId="{5AF9E225-0E3D-4808-B523-40F6E9A1D59D}" dt="2023-03-02T07:31:51.685" v="1527" actId="700"/>
          <ac:spMkLst>
            <pc:docMk/>
            <pc:sldMk cId="1813455260" sldId="274"/>
            <ac:spMk id="4" creationId="{2639C806-2795-6959-3B91-90B6BF904949}"/>
          </ac:spMkLst>
        </pc:spChg>
        <pc:spChg chg="add mod ord">
          <ac:chgData name="Matthieu De Mari" userId="dfb708c9-d8dc-439f-9a3b-c772bf4a311c" providerId="ADAL" clId="{5AF9E225-0E3D-4808-B523-40F6E9A1D59D}" dt="2023-03-02T09:06:53.193" v="4236" actId="20577"/>
          <ac:spMkLst>
            <pc:docMk/>
            <pc:sldMk cId="1813455260" sldId="274"/>
            <ac:spMk id="5" creationId="{2B13EA12-F42E-A14F-570D-C7B3FB0BA678}"/>
          </ac:spMkLst>
        </pc:spChg>
        <pc:spChg chg="add del mod ord">
          <ac:chgData name="Matthieu De Mari" userId="dfb708c9-d8dc-439f-9a3b-c772bf4a311c" providerId="ADAL" clId="{5AF9E225-0E3D-4808-B523-40F6E9A1D59D}" dt="2023-03-02T07:33:05.793" v="1635" actId="478"/>
          <ac:spMkLst>
            <pc:docMk/>
            <pc:sldMk cId="1813455260" sldId="274"/>
            <ac:spMk id="6" creationId="{FCCBF918-C626-4BAB-C761-B4C7DCCDB4C7}"/>
          </ac:spMkLst>
        </pc:spChg>
        <pc:picChg chg="add mod">
          <ac:chgData name="Matthieu De Mari" userId="dfb708c9-d8dc-439f-9a3b-c772bf4a311c" providerId="ADAL" clId="{5AF9E225-0E3D-4808-B523-40F6E9A1D59D}" dt="2023-03-02T07:33:14.798" v="1639"/>
          <ac:picMkLst>
            <pc:docMk/>
            <pc:sldMk cId="1813455260" sldId="274"/>
            <ac:picMk id="7" creationId="{8D7AE188-3FCF-9638-BCBC-D80FAEB83789}"/>
          </ac:picMkLst>
        </pc:picChg>
      </pc:sldChg>
      <pc:sldChg chg="addSp modSp add mod modClrScheme chgLayout">
        <pc:chgData name="Matthieu De Mari" userId="dfb708c9-d8dc-439f-9a3b-c772bf4a311c" providerId="ADAL" clId="{5AF9E225-0E3D-4808-B523-40F6E9A1D59D}" dt="2023-03-02T08:43:42.183" v="3020" actId="13822"/>
        <pc:sldMkLst>
          <pc:docMk/>
          <pc:sldMk cId="144954399" sldId="275"/>
        </pc:sldMkLst>
        <pc:spChg chg="mod ord">
          <ac:chgData name="Matthieu De Mari" userId="dfb708c9-d8dc-439f-9a3b-c772bf4a311c" providerId="ADAL" clId="{5AF9E225-0E3D-4808-B523-40F6E9A1D59D}" dt="2023-03-02T07:46:08.814" v="2131" actId="700"/>
          <ac:spMkLst>
            <pc:docMk/>
            <pc:sldMk cId="144954399" sldId="275"/>
            <ac:spMk id="2" creationId="{87657C29-1A3B-9090-2528-30E69AB94051}"/>
          </ac:spMkLst>
        </pc:spChg>
        <pc:spChg chg="mod ord">
          <ac:chgData name="Matthieu De Mari" userId="dfb708c9-d8dc-439f-9a3b-c772bf4a311c" providerId="ADAL" clId="{5AF9E225-0E3D-4808-B523-40F6E9A1D59D}" dt="2023-03-02T07:46:08.814" v="2131" actId="700"/>
          <ac:spMkLst>
            <pc:docMk/>
            <pc:sldMk cId="144954399" sldId="275"/>
            <ac:spMk id="5" creationId="{2B13EA12-F42E-A14F-570D-C7B3FB0BA678}"/>
          </ac:spMkLst>
        </pc:spChg>
        <pc:spChg chg="add mod">
          <ac:chgData name="Matthieu De Mari" userId="dfb708c9-d8dc-439f-9a3b-c772bf4a311c" providerId="ADAL" clId="{5AF9E225-0E3D-4808-B523-40F6E9A1D59D}" dt="2023-03-02T07:48:05.307" v="2259"/>
          <ac:spMkLst>
            <pc:docMk/>
            <pc:sldMk cId="144954399" sldId="275"/>
            <ac:spMk id="6" creationId="{57C7ED51-0A97-1822-42FD-5AA2C9F30400}"/>
          </ac:spMkLst>
        </pc:spChg>
        <pc:spChg chg="add mod">
          <ac:chgData name="Matthieu De Mari" userId="dfb708c9-d8dc-439f-9a3b-c772bf4a311c" providerId="ADAL" clId="{5AF9E225-0E3D-4808-B523-40F6E9A1D59D}" dt="2023-03-02T08:43:42.183" v="3020" actId="13822"/>
          <ac:spMkLst>
            <pc:docMk/>
            <pc:sldMk cId="144954399" sldId="275"/>
            <ac:spMk id="7" creationId="{ECF836CD-AD6D-AE6D-BD12-76C872F50BA1}"/>
          </ac:spMkLst>
        </pc:spChg>
        <pc:picChg chg="add mod">
          <ac:chgData name="Matthieu De Mari" userId="dfb708c9-d8dc-439f-9a3b-c772bf4a311c" providerId="ADAL" clId="{5AF9E225-0E3D-4808-B523-40F6E9A1D59D}" dt="2023-03-02T07:46:16.390" v="2137" actId="1076"/>
          <ac:picMkLst>
            <pc:docMk/>
            <pc:sldMk cId="144954399" sldId="275"/>
            <ac:picMk id="4" creationId="{516B1709-7CCB-DAA9-4D13-D59FB8BB267D}"/>
          </ac:picMkLst>
        </pc:picChg>
      </pc:sldChg>
      <pc:sldChg chg="modSp add mod modClrScheme chgLayout">
        <pc:chgData name="Matthieu De Mari" userId="dfb708c9-d8dc-439f-9a3b-c772bf4a311c" providerId="ADAL" clId="{5AF9E225-0E3D-4808-B523-40F6E9A1D59D}" dt="2023-03-02T08:31:32.489" v="2596" actId="20577"/>
        <pc:sldMkLst>
          <pc:docMk/>
          <pc:sldMk cId="4217769597" sldId="276"/>
        </pc:sldMkLst>
        <pc:spChg chg="mod ord">
          <ac:chgData name="Matthieu De Mari" userId="dfb708c9-d8dc-439f-9a3b-c772bf4a311c" providerId="ADAL" clId="{5AF9E225-0E3D-4808-B523-40F6E9A1D59D}" dt="2023-03-02T08:27:57.452" v="2453" actId="700"/>
          <ac:spMkLst>
            <pc:docMk/>
            <pc:sldMk cId="4217769597" sldId="276"/>
            <ac:spMk id="2" creationId="{87657C29-1A3B-9090-2528-30E69AB94051}"/>
          </ac:spMkLst>
        </pc:spChg>
        <pc:spChg chg="mod ord">
          <ac:chgData name="Matthieu De Mari" userId="dfb708c9-d8dc-439f-9a3b-c772bf4a311c" providerId="ADAL" clId="{5AF9E225-0E3D-4808-B523-40F6E9A1D59D}" dt="2023-03-02T08:31:32.489" v="2596" actId="20577"/>
          <ac:spMkLst>
            <pc:docMk/>
            <pc:sldMk cId="4217769597" sldId="276"/>
            <ac:spMk id="5" creationId="{2B13EA12-F42E-A14F-570D-C7B3FB0BA678}"/>
          </ac:spMkLst>
        </pc:spChg>
      </pc:sldChg>
      <pc:sldChg chg="modSp add mod modClrScheme chgLayout">
        <pc:chgData name="Matthieu De Mari" userId="dfb708c9-d8dc-439f-9a3b-c772bf4a311c" providerId="ADAL" clId="{5AF9E225-0E3D-4808-B523-40F6E9A1D59D}" dt="2023-03-02T09:05:04.931" v="4179" actId="207"/>
        <pc:sldMkLst>
          <pc:docMk/>
          <pc:sldMk cId="1233188664" sldId="277"/>
        </pc:sldMkLst>
        <pc:spChg chg="mod ord">
          <ac:chgData name="Matthieu De Mari" userId="dfb708c9-d8dc-439f-9a3b-c772bf4a311c" providerId="ADAL" clId="{5AF9E225-0E3D-4808-B523-40F6E9A1D59D}" dt="2023-03-02T08:51:43.961" v="3323" actId="700"/>
          <ac:spMkLst>
            <pc:docMk/>
            <pc:sldMk cId="1233188664" sldId="277"/>
            <ac:spMk id="2" creationId="{87657C29-1A3B-9090-2528-30E69AB94051}"/>
          </ac:spMkLst>
        </pc:spChg>
        <pc:spChg chg="mod ord">
          <ac:chgData name="Matthieu De Mari" userId="dfb708c9-d8dc-439f-9a3b-c772bf4a311c" providerId="ADAL" clId="{5AF9E225-0E3D-4808-B523-40F6E9A1D59D}" dt="2023-03-02T09:05:04.931" v="4179" actId="207"/>
          <ac:spMkLst>
            <pc:docMk/>
            <pc:sldMk cId="1233188664" sldId="277"/>
            <ac:spMk id="5" creationId="{2B13EA12-F42E-A14F-570D-C7B3FB0BA678}"/>
          </ac:spMkLst>
        </pc:spChg>
      </pc:sldChg>
      <pc:sldChg chg="addSp modSp add mod chgLayout">
        <pc:chgData name="Matthieu De Mari" userId="dfb708c9-d8dc-439f-9a3b-c772bf4a311c" providerId="ADAL" clId="{5AF9E225-0E3D-4808-B523-40F6E9A1D59D}" dt="2023-03-02T07:40:29.138" v="1964" actId="20577"/>
        <pc:sldMkLst>
          <pc:docMk/>
          <pc:sldMk cId="885607022" sldId="278"/>
        </pc:sldMkLst>
        <pc:spChg chg="mod ord">
          <ac:chgData name="Matthieu De Mari" userId="dfb708c9-d8dc-439f-9a3b-c772bf4a311c" providerId="ADAL" clId="{5AF9E225-0E3D-4808-B523-40F6E9A1D59D}" dt="2023-03-02T07:37:04.336" v="1795" actId="700"/>
          <ac:spMkLst>
            <pc:docMk/>
            <pc:sldMk cId="885607022" sldId="278"/>
            <ac:spMk id="2" creationId="{87657C29-1A3B-9090-2528-30E69AB94051}"/>
          </ac:spMkLst>
        </pc:spChg>
        <pc:spChg chg="add mod ord">
          <ac:chgData name="Matthieu De Mari" userId="dfb708c9-d8dc-439f-9a3b-c772bf4a311c" providerId="ADAL" clId="{5AF9E225-0E3D-4808-B523-40F6E9A1D59D}" dt="2023-03-02T07:40:29.138" v="1964" actId="20577"/>
          <ac:spMkLst>
            <pc:docMk/>
            <pc:sldMk cId="885607022" sldId="278"/>
            <ac:spMk id="3" creationId="{E1F7AF25-2360-31D8-D5BF-56EDDD31008D}"/>
          </ac:spMkLst>
        </pc:spChg>
        <pc:spChg chg="mod ord">
          <ac:chgData name="Matthieu De Mari" userId="dfb708c9-d8dc-439f-9a3b-c772bf4a311c" providerId="ADAL" clId="{5AF9E225-0E3D-4808-B523-40F6E9A1D59D}" dt="2023-03-02T07:40:27.571" v="1961" actId="27636"/>
          <ac:spMkLst>
            <pc:docMk/>
            <pc:sldMk cId="885607022" sldId="278"/>
            <ac:spMk id="5" creationId="{2B13EA12-F42E-A14F-570D-C7B3FB0BA678}"/>
          </ac:spMkLst>
        </pc:spChg>
      </pc:sldChg>
      <pc:sldChg chg="modSp add mod">
        <pc:chgData name="Matthieu De Mari" userId="dfb708c9-d8dc-439f-9a3b-c772bf4a311c" providerId="ADAL" clId="{5AF9E225-0E3D-4808-B523-40F6E9A1D59D}" dt="2023-03-02T07:41:39.244" v="2020" actId="27636"/>
        <pc:sldMkLst>
          <pc:docMk/>
          <pc:sldMk cId="3941141626" sldId="279"/>
        </pc:sldMkLst>
        <pc:spChg chg="mod">
          <ac:chgData name="Matthieu De Mari" userId="dfb708c9-d8dc-439f-9a3b-c772bf4a311c" providerId="ADAL" clId="{5AF9E225-0E3D-4808-B523-40F6E9A1D59D}" dt="2023-03-02T07:41:39.244" v="2020" actId="27636"/>
          <ac:spMkLst>
            <pc:docMk/>
            <pc:sldMk cId="3941141626" sldId="279"/>
            <ac:spMk id="3" creationId="{E1F7AF25-2360-31D8-D5BF-56EDDD31008D}"/>
          </ac:spMkLst>
        </pc:spChg>
        <pc:spChg chg="mod">
          <ac:chgData name="Matthieu De Mari" userId="dfb708c9-d8dc-439f-9a3b-c772bf4a311c" providerId="ADAL" clId="{5AF9E225-0E3D-4808-B523-40F6E9A1D59D}" dt="2023-03-02T07:41:39.243" v="2019" actId="27636"/>
          <ac:spMkLst>
            <pc:docMk/>
            <pc:sldMk cId="3941141626" sldId="279"/>
            <ac:spMk id="5" creationId="{2B13EA12-F42E-A14F-570D-C7B3FB0BA678}"/>
          </ac:spMkLst>
        </pc:spChg>
      </pc:sldChg>
      <pc:sldChg chg="modSp add mod">
        <pc:chgData name="Matthieu De Mari" userId="dfb708c9-d8dc-439f-9a3b-c772bf4a311c" providerId="ADAL" clId="{5AF9E225-0E3D-4808-B523-40F6E9A1D59D}" dt="2023-03-02T07:42:09.869" v="2043" actId="14100"/>
        <pc:sldMkLst>
          <pc:docMk/>
          <pc:sldMk cId="2409304258" sldId="280"/>
        </pc:sldMkLst>
        <pc:spChg chg="mod">
          <ac:chgData name="Matthieu De Mari" userId="dfb708c9-d8dc-439f-9a3b-c772bf4a311c" providerId="ADAL" clId="{5AF9E225-0E3D-4808-B523-40F6E9A1D59D}" dt="2023-03-02T07:42:09.869" v="2043" actId="14100"/>
          <ac:spMkLst>
            <pc:docMk/>
            <pc:sldMk cId="2409304258" sldId="280"/>
            <ac:spMk id="3" creationId="{E1F7AF25-2360-31D8-D5BF-56EDDD31008D}"/>
          </ac:spMkLst>
        </pc:spChg>
        <pc:spChg chg="mod">
          <ac:chgData name="Matthieu De Mari" userId="dfb708c9-d8dc-439f-9a3b-c772bf4a311c" providerId="ADAL" clId="{5AF9E225-0E3D-4808-B523-40F6E9A1D59D}" dt="2023-03-02T07:38:04.822" v="1837" actId="27636"/>
          <ac:spMkLst>
            <pc:docMk/>
            <pc:sldMk cId="2409304258" sldId="280"/>
            <ac:spMk id="5" creationId="{2B13EA12-F42E-A14F-570D-C7B3FB0BA678}"/>
          </ac:spMkLst>
        </pc:spChg>
      </pc:sldChg>
      <pc:sldChg chg="modSp add mod">
        <pc:chgData name="Matthieu De Mari" userId="dfb708c9-d8dc-439f-9a3b-c772bf4a311c" providerId="ADAL" clId="{5AF9E225-0E3D-4808-B523-40F6E9A1D59D}" dt="2023-03-02T07:43:05.203" v="2098" actId="27636"/>
        <pc:sldMkLst>
          <pc:docMk/>
          <pc:sldMk cId="2949375831" sldId="281"/>
        </pc:sldMkLst>
        <pc:spChg chg="mod">
          <ac:chgData name="Matthieu De Mari" userId="dfb708c9-d8dc-439f-9a3b-c772bf4a311c" providerId="ADAL" clId="{5AF9E225-0E3D-4808-B523-40F6E9A1D59D}" dt="2023-03-02T07:43:05.203" v="2098" actId="27636"/>
          <ac:spMkLst>
            <pc:docMk/>
            <pc:sldMk cId="2949375831" sldId="281"/>
            <ac:spMk id="3" creationId="{E1F7AF25-2360-31D8-D5BF-56EDDD31008D}"/>
          </ac:spMkLst>
        </pc:spChg>
        <pc:spChg chg="mod">
          <ac:chgData name="Matthieu De Mari" userId="dfb708c9-d8dc-439f-9a3b-c772bf4a311c" providerId="ADAL" clId="{5AF9E225-0E3D-4808-B523-40F6E9A1D59D}" dt="2023-03-02T07:43:05.202" v="2097" actId="27636"/>
          <ac:spMkLst>
            <pc:docMk/>
            <pc:sldMk cId="2949375831" sldId="281"/>
            <ac:spMk id="5" creationId="{2B13EA12-F42E-A14F-570D-C7B3FB0BA678}"/>
          </ac:spMkLst>
        </pc:spChg>
      </pc:sldChg>
      <pc:sldChg chg="addSp delSp modSp add mod modClrScheme chgLayout">
        <pc:chgData name="Matthieu De Mari" userId="dfb708c9-d8dc-439f-9a3b-c772bf4a311c" providerId="ADAL" clId="{5AF9E225-0E3D-4808-B523-40F6E9A1D59D}" dt="2023-03-02T08:43:47.428" v="3024"/>
        <pc:sldMkLst>
          <pc:docMk/>
          <pc:sldMk cId="2432782764" sldId="282"/>
        </pc:sldMkLst>
        <pc:spChg chg="mod ord">
          <ac:chgData name="Matthieu De Mari" userId="dfb708c9-d8dc-439f-9a3b-c772bf4a311c" providerId="ADAL" clId="{5AF9E225-0E3D-4808-B523-40F6E9A1D59D}" dt="2023-03-02T07:46:22.611" v="2138" actId="700"/>
          <ac:spMkLst>
            <pc:docMk/>
            <pc:sldMk cId="2432782764" sldId="282"/>
            <ac:spMk id="2" creationId="{87657C29-1A3B-9090-2528-30E69AB94051}"/>
          </ac:spMkLst>
        </pc:spChg>
        <pc:spChg chg="mod ord">
          <ac:chgData name="Matthieu De Mari" userId="dfb708c9-d8dc-439f-9a3b-c772bf4a311c" providerId="ADAL" clId="{5AF9E225-0E3D-4808-B523-40F6E9A1D59D}" dt="2023-03-02T07:46:22.611" v="2138" actId="700"/>
          <ac:spMkLst>
            <pc:docMk/>
            <pc:sldMk cId="2432782764" sldId="282"/>
            <ac:spMk id="5" creationId="{2B13EA12-F42E-A14F-570D-C7B3FB0BA678}"/>
          </ac:spMkLst>
        </pc:spChg>
        <pc:spChg chg="add mod">
          <ac:chgData name="Matthieu De Mari" userId="dfb708c9-d8dc-439f-9a3b-c772bf4a311c" providerId="ADAL" clId="{5AF9E225-0E3D-4808-B523-40F6E9A1D59D}" dt="2023-03-02T07:47:45.570" v="2255" actId="207"/>
          <ac:spMkLst>
            <pc:docMk/>
            <pc:sldMk cId="2432782764" sldId="282"/>
            <ac:spMk id="7" creationId="{6CF83D07-FBDA-1E76-E13D-3426B0ACC273}"/>
          </ac:spMkLst>
        </pc:spChg>
        <pc:spChg chg="add del mod">
          <ac:chgData name="Matthieu De Mari" userId="dfb708c9-d8dc-439f-9a3b-c772bf4a311c" providerId="ADAL" clId="{5AF9E225-0E3D-4808-B523-40F6E9A1D59D}" dt="2023-03-02T08:43:47.159" v="3023" actId="478"/>
          <ac:spMkLst>
            <pc:docMk/>
            <pc:sldMk cId="2432782764" sldId="282"/>
            <ac:spMk id="8" creationId="{04EAF616-AA82-5F60-E888-F7F6AB6D0795}"/>
          </ac:spMkLst>
        </pc:spChg>
        <pc:spChg chg="add del mod">
          <ac:chgData name="Matthieu De Mari" userId="dfb708c9-d8dc-439f-9a3b-c772bf4a311c" providerId="ADAL" clId="{5AF9E225-0E3D-4808-B523-40F6E9A1D59D}" dt="2023-03-02T08:43:45.894" v="3022"/>
          <ac:spMkLst>
            <pc:docMk/>
            <pc:sldMk cId="2432782764" sldId="282"/>
            <ac:spMk id="9" creationId="{6B94BEC5-C520-DF1D-B129-0692B33C7FC4}"/>
          </ac:spMkLst>
        </pc:spChg>
        <pc:spChg chg="add mod">
          <ac:chgData name="Matthieu De Mari" userId="dfb708c9-d8dc-439f-9a3b-c772bf4a311c" providerId="ADAL" clId="{5AF9E225-0E3D-4808-B523-40F6E9A1D59D}" dt="2023-03-02T08:43:47.428" v="3024"/>
          <ac:spMkLst>
            <pc:docMk/>
            <pc:sldMk cId="2432782764" sldId="282"/>
            <ac:spMk id="10" creationId="{73593546-FFB2-D679-BBCF-20BC29CA5856}"/>
          </ac:spMkLst>
        </pc:spChg>
        <pc:picChg chg="add del mod">
          <ac:chgData name="Matthieu De Mari" userId="dfb708c9-d8dc-439f-9a3b-c772bf4a311c" providerId="ADAL" clId="{5AF9E225-0E3D-4808-B523-40F6E9A1D59D}" dt="2023-03-02T07:46:27.657" v="2142" actId="478"/>
          <ac:picMkLst>
            <pc:docMk/>
            <pc:sldMk cId="2432782764" sldId="282"/>
            <ac:picMk id="4" creationId="{C892ADDA-3564-C985-379F-45F5A4461107}"/>
          </ac:picMkLst>
        </pc:picChg>
        <pc:picChg chg="add mod">
          <ac:chgData name="Matthieu De Mari" userId="dfb708c9-d8dc-439f-9a3b-c772bf4a311c" providerId="ADAL" clId="{5AF9E225-0E3D-4808-B523-40F6E9A1D59D}" dt="2023-03-02T07:46:27.944" v="2143"/>
          <ac:picMkLst>
            <pc:docMk/>
            <pc:sldMk cId="2432782764" sldId="282"/>
            <ac:picMk id="6" creationId="{2480711A-E210-4C5D-D509-EF0C9E63A10A}"/>
          </ac:picMkLst>
        </pc:picChg>
      </pc:sldChg>
      <pc:sldChg chg="modSp add del mod modClrScheme chgLayout">
        <pc:chgData name="Matthieu De Mari" userId="dfb708c9-d8dc-439f-9a3b-c772bf4a311c" providerId="ADAL" clId="{5AF9E225-0E3D-4808-B523-40F6E9A1D59D}" dt="2023-03-02T07:50:30.713" v="2314" actId="47"/>
        <pc:sldMkLst>
          <pc:docMk/>
          <pc:sldMk cId="3346743662" sldId="283"/>
        </pc:sldMkLst>
        <pc:spChg chg="mod ord">
          <ac:chgData name="Matthieu De Mari" userId="dfb708c9-d8dc-439f-9a3b-c772bf4a311c" providerId="ADAL" clId="{5AF9E225-0E3D-4808-B523-40F6E9A1D59D}" dt="2023-03-02T07:48:42.616" v="2276" actId="700"/>
          <ac:spMkLst>
            <pc:docMk/>
            <pc:sldMk cId="3346743662" sldId="283"/>
            <ac:spMk id="2" creationId="{87657C29-1A3B-9090-2528-30E69AB94051}"/>
          </ac:spMkLst>
        </pc:spChg>
        <pc:spChg chg="mod ord">
          <ac:chgData name="Matthieu De Mari" userId="dfb708c9-d8dc-439f-9a3b-c772bf4a311c" providerId="ADAL" clId="{5AF9E225-0E3D-4808-B523-40F6E9A1D59D}" dt="2023-03-02T07:49:41.866" v="2304" actId="27636"/>
          <ac:spMkLst>
            <pc:docMk/>
            <pc:sldMk cId="3346743662" sldId="283"/>
            <ac:spMk id="5" creationId="{2B13EA12-F42E-A14F-570D-C7B3FB0BA678}"/>
          </ac:spMkLst>
        </pc:spChg>
      </pc:sldChg>
      <pc:sldChg chg="modSp add mod">
        <pc:chgData name="Matthieu De Mari" userId="dfb708c9-d8dc-439f-9a3b-c772bf4a311c" providerId="ADAL" clId="{5AF9E225-0E3D-4808-B523-40F6E9A1D59D}" dt="2023-03-02T08:49:01.268" v="3268" actId="20577"/>
        <pc:sldMkLst>
          <pc:docMk/>
          <pc:sldMk cId="3869391851" sldId="284"/>
        </pc:sldMkLst>
        <pc:spChg chg="mod">
          <ac:chgData name="Matthieu De Mari" userId="dfb708c9-d8dc-439f-9a3b-c772bf4a311c" providerId="ADAL" clId="{5AF9E225-0E3D-4808-B523-40F6E9A1D59D}" dt="2023-03-02T08:49:01.268" v="3268" actId="20577"/>
          <ac:spMkLst>
            <pc:docMk/>
            <pc:sldMk cId="3869391851" sldId="284"/>
            <ac:spMk id="2" creationId="{87657C29-1A3B-9090-2528-30E69AB94051}"/>
          </ac:spMkLst>
        </pc:spChg>
        <pc:spChg chg="mod">
          <ac:chgData name="Matthieu De Mari" userId="dfb708c9-d8dc-439f-9a3b-c772bf4a311c" providerId="ADAL" clId="{5AF9E225-0E3D-4808-B523-40F6E9A1D59D}" dt="2023-03-02T08:04:58.800" v="2394" actId="20577"/>
          <ac:spMkLst>
            <pc:docMk/>
            <pc:sldMk cId="3869391851" sldId="284"/>
            <ac:spMk id="5" creationId="{2B13EA12-F42E-A14F-570D-C7B3FB0BA678}"/>
          </ac:spMkLst>
        </pc:spChg>
      </pc:sldChg>
      <pc:sldChg chg="modSp add mod ord">
        <pc:chgData name="Matthieu De Mari" userId="dfb708c9-d8dc-439f-9a3b-c772bf4a311c" providerId="ADAL" clId="{5AF9E225-0E3D-4808-B523-40F6E9A1D59D}" dt="2023-03-02T08:47:17.468" v="3221" actId="20577"/>
        <pc:sldMkLst>
          <pc:docMk/>
          <pc:sldMk cId="1567445271" sldId="285"/>
        </pc:sldMkLst>
        <pc:spChg chg="mod">
          <ac:chgData name="Matthieu De Mari" userId="dfb708c9-d8dc-439f-9a3b-c772bf4a311c" providerId="ADAL" clId="{5AF9E225-0E3D-4808-B523-40F6E9A1D59D}" dt="2023-03-02T07:52:47.820" v="2380" actId="20577"/>
          <ac:spMkLst>
            <pc:docMk/>
            <pc:sldMk cId="1567445271" sldId="285"/>
            <ac:spMk id="2" creationId="{87657C29-1A3B-9090-2528-30E69AB94051}"/>
          </ac:spMkLst>
        </pc:spChg>
        <pc:spChg chg="mod">
          <ac:chgData name="Matthieu De Mari" userId="dfb708c9-d8dc-439f-9a3b-c772bf4a311c" providerId="ADAL" clId="{5AF9E225-0E3D-4808-B523-40F6E9A1D59D}" dt="2023-03-02T08:47:17.468" v="3221" actId="20577"/>
          <ac:spMkLst>
            <pc:docMk/>
            <pc:sldMk cId="1567445271" sldId="285"/>
            <ac:spMk id="5" creationId="{2B13EA12-F42E-A14F-570D-C7B3FB0BA678}"/>
          </ac:spMkLst>
        </pc:spChg>
      </pc:sldChg>
      <pc:sldChg chg="new del">
        <pc:chgData name="Matthieu De Mari" userId="dfb708c9-d8dc-439f-9a3b-c772bf4a311c" providerId="ADAL" clId="{5AF9E225-0E3D-4808-B523-40F6E9A1D59D}" dt="2023-03-02T09:20:57.277" v="4650" actId="47"/>
        <pc:sldMkLst>
          <pc:docMk/>
          <pc:sldMk cId="1786940851" sldId="286"/>
        </pc:sldMkLst>
      </pc:sldChg>
      <pc:sldChg chg="addSp delSp modSp add del mod">
        <pc:chgData name="Matthieu De Mari" userId="dfb708c9-d8dc-439f-9a3b-c772bf4a311c" providerId="ADAL" clId="{5AF9E225-0E3D-4808-B523-40F6E9A1D59D}" dt="2023-03-02T07:52:04.495" v="2352" actId="47"/>
        <pc:sldMkLst>
          <pc:docMk/>
          <pc:sldMk cId="2521085326" sldId="286"/>
        </pc:sldMkLst>
        <pc:spChg chg="add del mod">
          <ac:chgData name="Matthieu De Mari" userId="dfb708c9-d8dc-439f-9a3b-c772bf4a311c" providerId="ADAL" clId="{5AF9E225-0E3D-4808-B523-40F6E9A1D59D}" dt="2023-03-02T07:51:48.309" v="2347" actId="478"/>
          <ac:spMkLst>
            <pc:docMk/>
            <pc:sldMk cId="2521085326" sldId="286"/>
            <ac:spMk id="4" creationId="{EC0267C5-FD87-53BD-23F2-95BC6424A451}"/>
          </ac:spMkLst>
        </pc:spChg>
        <pc:spChg chg="del">
          <ac:chgData name="Matthieu De Mari" userId="dfb708c9-d8dc-439f-9a3b-c772bf4a311c" providerId="ADAL" clId="{5AF9E225-0E3D-4808-B523-40F6E9A1D59D}" dt="2023-03-02T07:51:46.715" v="2346" actId="478"/>
          <ac:spMkLst>
            <pc:docMk/>
            <pc:sldMk cId="2521085326" sldId="286"/>
            <ac:spMk id="5" creationId="{2B13EA12-F42E-A14F-570D-C7B3FB0BA678}"/>
          </ac:spMkLst>
        </pc:spChg>
        <pc:picChg chg="add mod">
          <ac:chgData name="Matthieu De Mari" userId="dfb708c9-d8dc-439f-9a3b-c772bf4a311c" providerId="ADAL" clId="{5AF9E225-0E3D-4808-B523-40F6E9A1D59D}" dt="2023-03-02T07:51:57.677" v="2351" actId="1076"/>
          <ac:picMkLst>
            <pc:docMk/>
            <pc:sldMk cId="2521085326" sldId="286"/>
            <ac:picMk id="6" creationId="{54BD047C-34A8-A322-5C03-52E78A2B8D91}"/>
          </ac:picMkLst>
        </pc:picChg>
      </pc:sldChg>
      <pc:sldChg chg="add">
        <pc:chgData name="Matthieu De Mari" userId="dfb708c9-d8dc-439f-9a3b-c772bf4a311c" providerId="ADAL" clId="{5AF9E225-0E3D-4808-B523-40F6E9A1D59D}" dt="2023-03-02T08:31:29.223" v="2595" actId="2890"/>
        <pc:sldMkLst>
          <pc:docMk/>
          <pc:sldMk cId="2870852187" sldId="287"/>
        </pc:sldMkLst>
      </pc:sldChg>
      <pc:sldChg chg="addSp delSp modSp new mod modClrScheme chgLayout">
        <pc:chgData name="Matthieu De Mari" userId="dfb708c9-d8dc-439f-9a3b-c772bf4a311c" providerId="ADAL" clId="{5AF9E225-0E3D-4808-B523-40F6E9A1D59D}" dt="2023-03-02T08:35:16.091" v="2758" actId="20577"/>
        <pc:sldMkLst>
          <pc:docMk/>
          <pc:sldMk cId="3486387661" sldId="288"/>
        </pc:sldMkLst>
        <pc:spChg chg="del mod ord">
          <ac:chgData name="Matthieu De Mari" userId="dfb708c9-d8dc-439f-9a3b-c772bf4a311c" providerId="ADAL" clId="{5AF9E225-0E3D-4808-B523-40F6E9A1D59D}" dt="2023-03-02T08:34:37.767" v="2642" actId="700"/>
          <ac:spMkLst>
            <pc:docMk/>
            <pc:sldMk cId="3486387661" sldId="288"/>
            <ac:spMk id="2" creationId="{F4612675-FCDC-5B37-9029-719409627A5A}"/>
          </ac:spMkLst>
        </pc:spChg>
        <pc:spChg chg="mod ord">
          <ac:chgData name="Matthieu De Mari" userId="dfb708c9-d8dc-439f-9a3b-c772bf4a311c" providerId="ADAL" clId="{5AF9E225-0E3D-4808-B523-40F6E9A1D59D}" dt="2023-03-02T08:34:40.381" v="2647" actId="27636"/>
          <ac:spMkLst>
            <pc:docMk/>
            <pc:sldMk cId="3486387661" sldId="288"/>
            <ac:spMk id="3" creationId="{C138818D-C6AF-E451-6FCE-ED2A40154B7A}"/>
          </ac:spMkLst>
        </pc:spChg>
        <pc:spChg chg="add mod ord">
          <ac:chgData name="Matthieu De Mari" userId="dfb708c9-d8dc-439f-9a3b-c772bf4a311c" providerId="ADAL" clId="{5AF9E225-0E3D-4808-B523-40F6E9A1D59D}" dt="2023-03-02T08:35:16.091" v="2758" actId="20577"/>
          <ac:spMkLst>
            <pc:docMk/>
            <pc:sldMk cId="3486387661" sldId="288"/>
            <ac:spMk id="4" creationId="{FAA00B7A-D40D-50C7-609B-A59B4EFABF43}"/>
          </ac:spMkLst>
        </pc:spChg>
        <pc:spChg chg="add mod ord">
          <ac:chgData name="Matthieu De Mari" userId="dfb708c9-d8dc-439f-9a3b-c772bf4a311c" providerId="ADAL" clId="{5AF9E225-0E3D-4808-B523-40F6E9A1D59D}" dt="2023-03-02T08:34:57.910" v="2721" actId="20577"/>
          <ac:spMkLst>
            <pc:docMk/>
            <pc:sldMk cId="3486387661" sldId="288"/>
            <ac:spMk id="5" creationId="{DC5B08FF-7D05-A1F5-35B7-5B067BDD0835}"/>
          </ac:spMkLst>
        </pc:spChg>
        <pc:picChg chg="add mod">
          <ac:chgData name="Matthieu De Mari" userId="dfb708c9-d8dc-439f-9a3b-c772bf4a311c" providerId="ADAL" clId="{5AF9E225-0E3D-4808-B523-40F6E9A1D59D}" dt="2023-03-02T08:35:03.377" v="2725" actId="1076"/>
          <ac:picMkLst>
            <pc:docMk/>
            <pc:sldMk cId="3486387661" sldId="288"/>
            <ac:picMk id="7" creationId="{080BFE84-9981-5B49-533B-D646CBF01988}"/>
          </ac:picMkLst>
        </pc:picChg>
      </pc:sldChg>
      <pc:sldChg chg="addSp delSp modSp add mod">
        <pc:chgData name="Matthieu De Mari" userId="dfb708c9-d8dc-439f-9a3b-c772bf4a311c" providerId="ADAL" clId="{5AF9E225-0E3D-4808-B523-40F6E9A1D59D}" dt="2023-03-02T08:38:16.072" v="2894" actId="113"/>
        <pc:sldMkLst>
          <pc:docMk/>
          <pc:sldMk cId="2118681498" sldId="289"/>
        </pc:sldMkLst>
        <pc:spChg chg="mod">
          <ac:chgData name="Matthieu De Mari" userId="dfb708c9-d8dc-439f-9a3b-c772bf4a311c" providerId="ADAL" clId="{5AF9E225-0E3D-4808-B523-40F6E9A1D59D}" dt="2023-03-02T08:38:16.072" v="2894" actId="113"/>
          <ac:spMkLst>
            <pc:docMk/>
            <pc:sldMk cId="2118681498" sldId="289"/>
            <ac:spMk id="5" creationId="{DC5B08FF-7D05-A1F5-35B7-5B067BDD0835}"/>
          </ac:spMkLst>
        </pc:spChg>
        <pc:picChg chg="add mod">
          <ac:chgData name="Matthieu De Mari" userId="dfb708c9-d8dc-439f-9a3b-c772bf4a311c" providerId="ADAL" clId="{5AF9E225-0E3D-4808-B523-40F6E9A1D59D}" dt="2023-03-02T08:37:16.689" v="2881" actId="1076"/>
          <ac:picMkLst>
            <pc:docMk/>
            <pc:sldMk cId="2118681498" sldId="289"/>
            <ac:picMk id="6" creationId="{B9B1F783-5C9B-1900-BC04-D7161A01A992}"/>
          </ac:picMkLst>
        </pc:picChg>
        <pc:picChg chg="del">
          <ac:chgData name="Matthieu De Mari" userId="dfb708c9-d8dc-439f-9a3b-c772bf4a311c" providerId="ADAL" clId="{5AF9E225-0E3D-4808-B523-40F6E9A1D59D}" dt="2023-03-02T08:35:52.991" v="2760" actId="478"/>
          <ac:picMkLst>
            <pc:docMk/>
            <pc:sldMk cId="2118681498" sldId="289"/>
            <ac:picMk id="7" creationId="{080BFE84-9981-5B49-533B-D646CBF01988}"/>
          </ac:picMkLst>
        </pc:picChg>
      </pc:sldChg>
      <pc:sldChg chg="addSp delSp modSp new mod modClrScheme chgLayout">
        <pc:chgData name="Matthieu De Mari" userId="dfb708c9-d8dc-439f-9a3b-c772bf4a311c" providerId="ADAL" clId="{5AF9E225-0E3D-4808-B523-40F6E9A1D59D}" dt="2023-03-02T08:44:18.884" v="3062" actId="1036"/>
        <pc:sldMkLst>
          <pc:docMk/>
          <pc:sldMk cId="2562857934" sldId="290"/>
        </pc:sldMkLst>
        <pc:spChg chg="mod ord">
          <ac:chgData name="Matthieu De Mari" userId="dfb708c9-d8dc-439f-9a3b-c772bf4a311c" providerId="ADAL" clId="{5AF9E225-0E3D-4808-B523-40F6E9A1D59D}" dt="2023-03-02T08:42:02.491" v="3000" actId="700"/>
          <ac:spMkLst>
            <pc:docMk/>
            <pc:sldMk cId="2562857934" sldId="290"/>
            <ac:spMk id="2" creationId="{BCE0280D-E69E-AFD4-54DB-A0586F69E5B1}"/>
          </ac:spMkLst>
        </pc:spChg>
        <pc:spChg chg="mod ord">
          <ac:chgData name="Matthieu De Mari" userId="dfb708c9-d8dc-439f-9a3b-c772bf4a311c" providerId="ADAL" clId="{5AF9E225-0E3D-4808-B523-40F6E9A1D59D}" dt="2023-03-02T08:42:24.180" v="3008" actId="20577"/>
          <ac:spMkLst>
            <pc:docMk/>
            <pc:sldMk cId="2562857934" sldId="290"/>
            <ac:spMk id="3" creationId="{30506D83-108F-33EE-389E-86C33979129B}"/>
          </ac:spMkLst>
        </pc:spChg>
        <pc:spChg chg="add del mod ord">
          <ac:chgData name="Matthieu De Mari" userId="dfb708c9-d8dc-439f-9a3b-c772bf4a311c" providerId="ADAL" clId="{5AF9E225-0E3D-4808-B523-40F6E9A1D59D}" dt="2023-03-02T08:42:13.221" v="3005" actId="478"/>
          <ac:spMkLst>
            <pc:docMk/>
            <pc:sldMk cId="2562857934" sldId="290"/>
            <ac:spMk id="4" creationId="{428F5BFF-84CA-D49B-9A2E-E6F8DBB16F59}"/>
          </ac:spMkLst>
        </pc:spChg>
        <pc:spChg chg="add del mod">
          <ac:chgData name="Matthieu De Mari" userId="dfb708c9-d8dc-439f-9a3b-c772bf4a311c" providerId="ADAL" clId="{5AF9E225-0E3D-4808-B523-40F6E9A1D59D}" dt="2023-03-02T08:44:14.047" v="3056" actId="478"/>
          <ac:spMkLst>
            <pc:docMk/>
            <pc:sldMk cId="2562857934" sldId="290"/>
            <ac:spMk id="9" creationId="{E9B2B529-A121-72E0-AE95-1C3D84E20DB3}"/>
          </ac:spMkLst>
        </pc:spChg>
        <pc:spChg chg="add mod">
          <ac:chgData name="Matthieu De Mari" userId="dfb708c9-d8dc-439f-9a3b-c772bf4a311c" providerId="ADAL" clId="{5AF9E225-0E3D-4808-B523-40F6E9A1D59D}" dt="2023-03-02T08:44:18.884" v="3062" actId="1036"/>
          <ac:spMkLst>
            <pc:docMk/>
            <pc:sldMk cId="2562857934" sldId="290"/>
            <ac:spMk id="10" creationId="{7ED0F190-D3E4-F041-958D-F931C15664E6}"/>
          </ac:spMkLst>
        </pc:spChg>
        <pc:picChg chg="add mod">
          <ac:chgData name="Matthieu De Mari" userId="dfb708c9-d8dc-439f-9a3b-c772bf4a311c" providerId="ADAL" clId="{5AF9E225-0E3D-4808-B523-40F6E9A1D59D}" dt="2023-03-02T08:44:08.390" v="3054" actId="1038"/>
          <ac:picMkLst>
            <pc:docMk/>
            <pc:sldMk cId="2562857934" sldId="290"/>
            <ac:picMk id="6" creationId="{443F2A43-9B9A-30DD-287B-B34B57370886}"/>
          </ac:picMkLst>
        </pc:picChg>
        <pc:picChg chg="add mod">
          <ac:chgData name="Matthieu De Mari" userId="dfb708c9-d8dc-439f-9a3b-c772bf4a311c" providerId="ADAL" clId="{5AF9E225-0E3D-4808-B523-40F6E9A1D59D}" dt="2023-03-02T08:42:41.087" v="3013" actId="1076"/>
          <ac:picMkLst>
            <pc:docMk/>
            <pc:sldMk cId="2562857934" sldId="290"/>
            <ac:picMk id="8" creationId="{76B653B4-B1FF-34AB-F799-3C6DD7B2DB72}"/>
          </ac:picMkLst>
        </pc:picChg>
      </pc:sldChg>
      <pc:sldChg chg="delSp modSp add mod">
        <pc:chgData name="Matthieu De Mari" userId="dfb708c9-d8dc-439f-9a3b-c772bf4a311c" providerId="ADAL" clId="{5AF9E225-0E3D-4808-B523-40F6E9A1D59D}" dt="2023-03-02T08:47:27.886" v="3225" actId="20577"/>
        <pc:sldMkLst>
          <pc:docMk/>
          <pc:sldMk cId="3292482358" sldId="291"/>
        </pc:sldMkLst>
        <pc:spChg chg="mod">
          <ac:chgData name="Matthieu De Mari" userId="dfb708c9-d8dc-439f-9a3b-c772bf4a311c" providerId="ADAL" clId="{5AF9E225-0E3D-4808-B523-40F6E9A1D59D}" dt="2023-03-02T08:47:27.886" v="3225" actId="20577"/>
          <ac:spMkLst>
            <pc:docMk/>
            <pc:sldMk cId="3292482358" sldId="291"/>
            <ac:spMk id="5" creationId="{DC5B08FF-7D05-A1F5-35B7-5B067BDD0835}"/>
          </ac:spMkLst>
        </pc:spChg>
        <pc:picChg chg="del">
          <ac:chgData name="Matthieu De Mari" userId="dfb708c9-d8dc-439f-9a3b-c772bf4a311c" providerId="ADAL" clId="{5AF9E225-0E3D-4808-B523-40F6E9A1D59D}" dt="2023-03-02T08:38:26.446" v="2896" actId="478"/>
          <ac:picMkLst>
            <pc:docMk/>
            <pc:sldMk cId="3292482358" sldId="291"/>
            <ac:picMk id="6" creationId="{B9B1F783-5C9B-1900-BC04-D7161A01A992}"/>
          </ac:picMkLst>
        </pc:picChg>
      </pc:sldChg>
      <pc:sldChg chg="addSp delSp modSp add mod">
        <pc:chgData name="Matthieu De Mari" userId="dfb708c9-d8dc-439f-9a3b-c772bf4a311c" providerId="ADAL" clId="{5AF9E225-0E3D-4808-B523-40F6E9A1D59D}" dt="2023-03-02T08:44:21.897" v="3064"/>
        <pc:sldMkLst>
          <pc:docMk/>
          <pc:sldMk cId="3520355124" sldId="292"/>
        </pc:sldMkLst>
        <pc:spChg chg="add del mod">
          <ac:chgData name="Matthieu De Mari" userId="dfb708c9-d8dc-439f-9a3b-c772bf4a311c" providerId="ADAL" clId="{5AF9E225-0E3D-4808-B523-40F6E9A1D59D}" dt="2023-03-02T08:44:21.697" v="3063" actId="478"/>
          <ac:spMkLst>
            <pc:docMk/>
            <pc:sldMk cId="3520355124" sldId="292"/>
            <ac:spMk id="7" creationId="{59793ECA-8173-3D7A-F8AB-A7491EF717F7}"/>
          </ac:spMkLst>
        </pc:spChg>
        <pc:spChg chg="add mod">
          <ac:chgData name="Matthieu De Mari" userId="dfb708c9-d8dc-439f-9a3b-c772bf4a311c" providerId="ADAL" clId="{5AF9E225-0E3D-4808-B523-40F6E9A1D59D}" dt="2023-03-02T08:44:21.897" v="3064"/>
          <ac:spMkLst>
            <pc:docMk/>
            <pc:sldMk cId="3520355124" sldId="292"/>
            <ac:spMk id="9" creationId="{79D6F656-72E0-A2BA-03EB-373E523ACD6B}"/>
          </ac:spMkLst>
        </pc:spChg>
        <pc:picChg chg="add mod">
          <ac:chgData name="Matthieu De Mari" userId="dfb708c9-d8dc-439f-9a3b-c772bf4a311c" providerId="ADAL" clId="{5AF9E225-0E3D-4808-B523-40F6E9A1D59D}" dt="2023-03-02T08:43:31.904" v="3019" actId="1076"/>
          <ac:picMkLst>
            <pc:docMk/>
            <pc:sldMk cId="3520355124" sldId="292"/>
            <ac:picMk id="5" creationId="{D902306C-37FB-ECEE-99FA-743032E028F6}"/>
          </ac:picMkLst>
        </pc:picChg>
        <pc:picChg chg="del">
          <ac:chgData name="Matthieu De Mari" userId="dfb708c9-d8dc-439f-9a3b-c772bf4a311c" providerId="ADAL" clId="{5AF9E225-0E3D-4808-B523-40F6E9A1D59D}" dt="2023-03-02T08:43:25.131" v="3015" actId="478"/>
          <ac:picMkLst>
            <pc:docMk/>
            <pc:sldMk cId="3520355124" sldId="292"/>
            <ac:picMk id="6" creationId="{443F2A43-9B9A-30DD-287B-B34B57370886}"/>
          </ac:picMkLst>
        </pc:picChg>
      </pc:sldChg>
      <pc:sldChg chg="modSp new mod">
        <pc:chgData name="Matthieu De Mari" userId="dfb708c9-d8dc-439f-9a3b-c772bf4a311c" providerId="ADAL" clId="{5AF9E225-0E3D-4808-B523-40F6E9A1D59D}" dt="2023-03-02T08:47:53.024" v="3226" actId="114"/>
        <pc:sldMkLst>
          <pc:docMk/>
          <pc:sldMk cId="3046349634" sldId="293"/>
        </pc:sldMkLst>
        <pc:spChg chg="mod">
          <ac:chgData name="Matthieu De Mari" userId="dfb708c9-d8dc-439f-9a3b-c772bf4a311c" providerId="ADAL" clId="{5AF9E225-0E3D-4808-B523-40F6E9A1D59D}" dt="2023-03-02T08:45:29.243" v="3125" actId="20577"/>
          <ac:spMkLst>
            <pc:docMk/>
            <pc:sldMk cId="3046349634" sldId="293"/>
            <ac:spMk id="2" creationId="{3BD544E6-22B2-D018-F02A-B886B1BC209B}"/>
          </ac:spMkLst>
        </pc:spChg>
        <pc:spChg chg="mod">
          <ac:chgData name="Matthieu De Mari" userId="dfb708c9-d8dc-439f-9a3b-c772bf4a311c" providerId="ADAL" clId="{5AF9E225-0E3D-4808-B523-40F6E9A1D59D}" dt="2023-03-02T08:47:53.024" v="3226" actId="114"/>
          <ac:spMkLst>
            <pc:docMk/>
            <pc:sldMk cId="3046349634" sldId="293"/>
            <ac:spMk id="3" creationId="{0B4790D0-53F9-363F-B6B5-FCCD143331AF}"/>
          </ac:spMkLst>
        </pc:spChg>
      </pc:sldChg>
      <pc:sldChg chg="modSp add mod">
        <pc:chgData name="Matthieu De Mari" userId="dfb708c9-d8dc-439f-9a3b-c772bf4a311c" providerId="ADAL" clId="{5AF9E225-0E3D-4808-B523-40F6E9A1D59D}" dt="2023-03-02T09:04:46.904" v="4174" actId="27636"/>
        <pc:sldMkLst>
          <pc:docMk/>
          <pc:sldMk cId="427136966" sldId="294"/>
        </pc:sldMkLst>
        <pc:spChg chg="mod">
          <ac:chgData name="Matthieu De Mari" userId="dfb708c9-d8dc-439f-9a3b-c772bf4a311c" providerId="ADAL" clId="{5AF9E225-0E3D-4808-B523-40F6E9A1D59D}" dt="2023-03-02T08:49:12.400" v="3273" actId="20577"/>
          <ac:spMkLst>
            <pc:docMk/>
            <pc:sldMk cId="427136966" sldId="294"/>
            <ac:spMk id="2" creationId="{3BD544E6-22B2-D018-F02A-B886B1BC209B}"/>
          </ac:spMkLst>
        </pc:spChg>
        <pc:spChg chg="mod">
          <ac:chgData name="Matthieu De Mari" userId="dfb708c9-d8dc-439f-9a3b-c772bf4a311c" providerId="ADAL" clId="{5AF9E225-0E3D-4808-B523-40F6E9A1D59D}" dt="2023-03-02T09:04:46.904" v="4174" actId="27636"/>
          <ac:spMkLst>
            <pc:docMk/>
            <pc:sldMk cId="427136966" sldId="294"/>
            <ac:spMk id="3" creationId="{0B4790D0-53F9-363F-B6B5-FCCD143331AF}"/>
          </ac:spMkLst>
        </pc:spChg>
      </pc:sldChg>
      <pc:sldChg chg="addSp delSp modSp new mod modClrScheme chgLayout">
        <pc:chgData name="Matthieu De Mari" userId="dfb708c9-d8dc-439f-9a3b-c772bf4a311c" providerId="ADAL" clId="{5AF9E225-0E3D-4808-B523-40F6E9A1D59D}" dt="2023-03-02T09:05:33.864" v="4216" actId="20577"/>
        <pc:sldMkLst>
          <pc:docMk/>
          <pc:sldMk cId="323951598" sldId="295"/>
        </pc:sldMkLst>
        <pc:spChg chg="del mod ord">
          <ac:chgData name="Matthieu De Mari" userId="dfb708c9-d8dc-439f-9a3b-c772bf4a311c" providerId="ADAL" clId="{5AF9E225-0E3D-4808-B523-40F6E9A1D59D}" dt="2023-03-02T08:50:53.075" v="3299" actId="700"/>
          <ac:spMkLst>
            <pc:docMk/>
            <pc:sldMk cId="323951598" sldId="295"/>
            <ac:spMk id="2" creationId="{DB628DF2-220C-014A-227A-AFCDA83BA19A}"/>
          </ac:spMkLst>
        </pc:spChg>
        <pc:spChg chg="del mod ord">
          <ac:chgData name="Matthieu De Mari" userId="dfb708c9-d8dc-439f-9a3b-c772bf4a311c" providerId="ADAL" clId="{5AF9E225-0E3D-4808-B523-40F6E9A1D59D}" dt="2023-03-02T08:50:53.075" v="3299" actId="700"/>
          <ac:spMkLst>
            <pc:docMk/>
            <pc:sldMk cId="323951598" sldId="295"/>
            <ac:spMk id="3" creationId="{F8F906A2-A4EE-7C99-5656-6C1167A2BFF8}"/>
          </ac:spMkLst>
        </pc:spChg>
        <pc:spChg chg="del">
          <ac:chgData name="Matthieu De Mari" userId="dfb708c9-d8dc-439f-9a3b-c772bf4a311c" providerId="ADAL" clId="{5AF9E225-0E3D-4808-B523-40F6E9A1D59D}" dt="2023-03-02T08:50:53.075" v="3299" actId="700"/>
          <ac:spMkLst>
            <pc:docMk/>
            <pc:sldMk cId="323951598" sldId="295"/>
            <ac:spMk id="4" creationId="{AD936443-007E-F3D4-CBCF-09B865B5A94B}"/>
          </ac:spMkLst>
        </pc:spChg>
        <pc:spChg chg="add mod ord">
          <ac:chgData name="Matthieu De Mari" userId="dfb708c9-d8dc-439f-9a3b-c772bf4a311c" providerId="ADAL" clId="{5AF9E225-0E3D-4808-B523-40F6E9A1D59D}" dt="2023-03-02T08:52:46.848" v="3375" actId="20577"/>
          <ac:spMkLst>
            <pc:docMk/>
            <pc:sldMk cId="323951598" sldId="295"/>
            <ac:spMk id="5" creationId="{612AEEA9-41B6-ED03-6C32-23B2219F119B}"/>
          </ac:spMkLst>
        </pc:spChg>
        <pc:spChg chg="add mod ord">
          <ac:chgData name="Matthieu De Mari" userId="dfb708c9-d8dc-439f-9a3b-c772bf4a311c" providerId="ADAL" clId="{5AF9E225-0E3D-4808-B523-40F6E9A1D59D}" dt="2023-03-02T09:05:33.864" v="4216" actId="20577"/>
          <ac:spMkLst>
            <pc:docMk/>
            <pc:sldMk cId="323951598" sldId="295"/>
            <ac:spMk id="6" creationId="{59E73361-8759-0080-17AE-8FB69DE2B9FF}"/>
          </ac:spMkLst>
        </pc:spChg>
      </pc:sldChg>
      <pc:sldChg chg="addSp delSp modSp new mod modClrScheme chgLayout">
        <pc:chgData name="Matthieu De Mari" userId="dfb708c9-d8dc-439f-9a3b-c772bf4a311c" providerId="ADAL" clId="{5AF9E225-0E3D-4808-B523-40F6E9A1D59D}" dt="2023-03-02T09:06:28.328" v="4228" actId="20577"/>
        <pc:sldMkLst>
          <pc:docMk/>
          <pc:sldMk cId="1855779909" sldId="296"/>
        </pc:sldMkLst>
        <pc:spChg chg="del mod ord">
          <ac:chgData name="Matthieu De Mari" userId="dfb708c9-d8dc-439f-9a3b-c772bf4a311c" providerId="ADAL" clId="{5AF9E225-0E3D-4808-B523-40F6E9A1D59D}" dt="2023-03-02T08:51:35.309" v="3321" actId="700"/>
          <ac:spMkLst>
            <pc:docMk/>
            <pc:sldMk cId="1855779909" sldId="296"/>
            <ac:spMk id="2" creationId="{E999589A-FBC7-ED2C-F0E6-CAC4138FA6F3}"/>
          </ac:spMkLst>
        </pc:spChg>
        <pc:spChg chg="mod ord">
          <ac:chgData name="Matthieu De Mari" userId="dfb708c9-d8dc-439f-9a3b-c772bf4a311c" providerId="ADAL" clId="{5AF9E225-0E3D-4808-B523-40F6E9A1D59D}" dt="2023-03-02T09:06:28.328" v="4228" actId="20577"/>
          <ac:spMkLst>
            <pc:docMk/>
            <pc:sldMk cId="1855779909" sldId="296"/>
            <ac:spMk id="3" creationId="{2AA71324-43A9-3773-A9F6-00EC1B6AE4B5}"/>
          </ac:spMkLst>
        </pc:spChg>
        <pc:spChg chg="del mod">
          <ac:chgData name="Matthieu De Mari" userId="dfb708c9-d8dc-439f-9a3b-c772bf4a311c" providerId="ADAL" clId="{5AF9E225-0E3D-4808-B523-40F6E9A1D59D}" dt="2023-03-02T08:51:35.309" v="3321" actId="700"/>
          <ac:spMkLst>
            <pc:docMk/>
            <pc:sldMk cId="1855779909" sldId="296"/>
            <ac:spMk id="4" creationId="{BE8E1445-FAEE-DA2A-EC42-9250F7E19885}"/>
          </ac:spMkLst>
        </pc:spChg>
        <pc:spChg chg="add mod ord">
          <ac:chgData name="Matthieu De Mari" userId="dfb708c9-d8dc-439f-9a3b-c772bf4a311c" providerId="ADAL" clId="{5AF9E225-0E3D-4808-B523-40F6E9A1D59D}" dt="2023-03-02T09:04:20.369" v="4159" actId="20577"/>
          <ac:spMkLst>
            <pc:docMk/>
            <pc:sldMk cId="1855779909" sldId="296"/>
            <ac:spMk id="5" creationId="{099CC6C1-BA31-E246-8AF2-1BFB1D218A2D}"/>
          </ac:spMkLst>
        </pc:spChg>
      </pc:sldChg>
      <pc:sldChg chg="modSp add mod">
        <pc:chgData name="Matthieu De Mari" userId="dfb708c9-d8dc-439f-9a3b-c772bf4a311c" providerId="ADAL" clId="{5AF9E225-0E3D-4808-B523-40F6E9A1D59D}" dt="2023-03-02T08:56:04.515" v="3607" actId="20577"/>
        <pc:sldMkLst>
          <pc:docMk/>
          <pc:sldMk cId="1514077654" sldId="297"/>
        </pc:sldMkLst>
        <pc:spChg chg="mod">
          <ac:chgData name="Matthieu De Mari" userId="dfb708c9-d8dc-439f-9a3b-c772bf4a311c" providerId="ADAL" clId="{5AF9E225-0E3D-4808-B523-40F6E9A1D59D}" dt="2023-03-02T08:55:17.286" v="3543" actId="20577"/>
          <ac:spMkLst>
            <pc:docMk/>
            <pc:sldMk cId="1514077654" sldId="297"/>
            <ac:spMk id="5" creationId="{612AEEA9-41B6-ED03-6C32-23B2219F119B}"/>
          </ac:spMkLst>
        </pc:spChg>
        <pc:spChg chg="mod">
          <ac:chgData name="Matthieu De Mari" userId="dfb708c9-d8dc-439f-9a3b-c772bf4a311c" providerId="ADAL" clId="{5AF9E225-0E3D-4808-B523-40F6E9A1D59D}" dt="2023-03-02T08:56:04.515" v="3607" actId="20577"/>
          <ac:spMkLst>
            <pc:docMk/>
            <pc:sldMk cId="1514077654" sldId="297"/>
            <ac:spMk id="6" creationId="{59E73361-8759-0080-17AE-8FB69DE2B9FF}"/>
          </ac:spMkLst>
        </pc:spChg>
      </pc:sldChg>
      <pc:sldChg chg="modSp new mod">
        <pc:chgData name="Matthieu De Mari" userId="dfb708c9-d8dc-439f-9a3b-c772bf4a311c" providerId="ADAL" clId="{5AF9E225-0E3D-4808-B523-40F6E9A1D59D}" dt="2023-03-02T08:56:36.889" v="3652" actId="14100"/>
        <pc:sldMkLst>
          <pc:docMk/>
          <pc:sldMk cId="2514894683" sldId="298"/>
        </pc:sldMkLst>
        <pc:spChg chg="mod">
          <ac:chgData name="Matthieu De Mari" userId="dfb708c9-d8dc-439f-9a3b-c772bf4a311c" providerId="ADAL" clId="{5AF9E225-0E3D-4808-B523-40F6E9A1D59D}" dt="2023-03-02T08:55:24.262" v="3557" actId="20577"/>
          <ac:spMkLst>
            <pc:docMk/>
            <pc:sldMk cId="2514894683" sldId="298"/>
            <ac:spMk id="2" creationId="{B7D73546-6348-08E1-9138-D596DEE29A4C}"/>
          </ac:spMkLst>
        </pc:spChg>
        <pc:spChg chg="mod">
          <ac:chgData name="Matthieu De Mari" userId="dfb708c9-d8dc-439f-9a3b-c772bf4a311c" providerId="ADAL" clId="{5AF9E225-0E3D-4808-B523-40F6E9A1D59D}" dt="2023-03-02T08:56:36.889" v="3652" actId="14100"/>
          <ac:spMkLst>
            <pc:docMk/>
            <pc:sldMk cId="2514894683" sldId="298"/>
            <ac:spMk id="3" creationId="{56048AC0-FB9F-12B1-4F29-670572903CBF}"/>
          </ac:spMkLst>
        </pc:spChg>
      </pc:sldChg>
      <pc:sldChg chg="addSp delSp modSp new mod">
        <pc:chgData name="Matthieu De Mari" userId="dfb708c9-d8dc-439f-9a3b-c772bf4a311c" providerId="ADAL" clId="{5AF9E225-0E3D-4808-B523-40F6E9A1D59D}" dt="2023-03-02T08:59:30.392" v="3889" actId="21"/>
        <pc:sldMkLst>
          <pc:docMk/>
          <pc:sldMk cId="1452574487" sldId="299"/>
        </pc:sldMkLst>
        <pc:spChg chg="mod">
          <ac:chgData name="Matthieu De Mari" userId="dfb708c9-d8dc-439f-9a3b-c772bf4a311c" providerId="ADAL" clId="{5AF9E225-0E3D-4808-B523-40F6E9A1D59D}" dt="2023-03-02T08:56:43.413" v="3669" actId="20577"/>
          <ac:spMkLst>
            <pc:docMk/>
            <pc:sldMk cId="1452574487" sldId="299"/>
            <ac:spMk id="2" creationId="{6C228B34-D86C-5095-EA4A-9B10343FA620}"/>
          </ac:spMkLst>
        </pc:spChg>
        <pc:spChg chg="mod">
          <ac:chgData name="Matthieu De Mari" userId="dfb708c9-d8dc-439f-9a3b-c772bf4a311c" providerId="ADAL" clId="{5AF9E225-0E3D-4808-B523-40F6E9A1D59D}" dt="2023-03-02T08:59:28.252" v="3888"/>
          <ac:spMkLst>
            <pc:docMk/>
            <pc:sldMk cId="1452574487" sldId="299"/>
            <ac:spMk id="3" creationId="{C7C49193-D5B6-610B-EEA3-E2A025BD75D6}"/>
          </ac:spMkLst>
        </pc:spChg>
        <pc:picChg chg="add del">
          <ac:chgData name="Matthieu De Mari" userId="dfb708c9-d8dc-439f-9a3b-c772bf4a311c" providerId="ADAL" clId="{5AF9E225-0E3D-4808-B523-40F6E9A1D59D}" dt="2023-03-02T08:59:30.392" v="3889" actId="21"/>
          <ac:picMkLst>
            <pc:docMk/>
            <pc:sldMk cId="1452574487" sldId="299"/>
            <ac:picMk id="5" creationId="{FD51391D-B5FC-9A86-227B-0A7DF7CB378F}"/>
          </ac:picMkLst>
        </pc:picChg>
      </pc:sldChg>
      <pc:sldChg chg="addSp delSp modSp add mod modClrScheme chgLayout">
        <pc:chgData name="Matthieu De Mari" userId="dfb708c9-d8dc-439f-9a3b-c772bf4a311c" providerId="ADAL" clId="{5AF9E225-0E3D-4808-B523-40F6E9A1D59D}" dt="2023-03-02T09:03:33.636" v="4087" actId="20577"/>
        <pc:sldMkLst>
          <pc:docMk/>
          <pc:sldMk cId="1699114457" sldId="300"/>
        </pc:sldMkLst>
        <pc:spChg chg="add del mod ord">
          <ac:chgData name="Matthieu De Mari" userId="dfb708c9-d8dc-439f-9a3b-c772bf4a311c" providerId="ADAL" clId="{5AF9E225-0E3D-4808-B523-40F6E9A1D59D}" dt="2023-03-02T09:02:30.185" v="4010" actId="478"/>
          <ac:spMkLst>
            <pc:docMk/>
            <pc:sldMk cId="1699114457" sldId="300"/>
            <ac:spMk id="2" creationId="{B43CB63D-D1F8-4E1D-F2D1-F72202E9AC6B}"/>
          </ac:spMkLst>
        </pc:spChg>
        <pc:spChg chg="mod ord">
          <ac:chgData name="Matthieu De Mari" userId="dfb708c9-d8dc-439f-9a3b-c772bf4a311c" providerId="ADAL" clId="{5AF9E225-0E3D-4808-B523-40F6E9A1D59D}" dt="2023-03-02T09:01:57.080" v="3970" actId="700"/>
          <ac:spMkLst>
            <pc:docMk/>
            <pc:sldMk cId="1699114457" sldId="300"/>
            <ac:spMk id="5" creationId="{612AEEA9-41B6-ED03-6C32-23B2219F119B}"/>
          </ac:spMkLst>
        </pc:spChg>
        <pc:spChg chg="mod ord">
          <ac:chgData name="Matthieu De Mari" userId="dfb708c9-d8dc-439f-9a3b-c772bf4a311c" providerId="ADAL" clId="{5AF9E225-0E3D-4808-B523-40F6E9A1D59D}" dt="2023-03-02T09:03:33.636" v="4087" actId="20577"/>
          <ac:spMkLst>
            <pc:docMk/>
            <pc:sldMk cId="1699114457" sldId="300"/>
            <ac:spMk id="6" creationId="{59E73361-8759-0080-17AE-8FB69DE2B9FF}"/>
          </ac:spMkLst>
        </pc:spChg>
        <pc:picChg chg="add mod">
          <ac:chgData name="Matthieu De Mari" userId="dfb708c9-d8dc-439f-9a3b-c772bf4a311c" providerId="ADAL" clId="{5AF9E225-0E3D-4808-B523-40F6E9A1D59D}" dt="2023-03-02T09:03:14.022" v="4014" actId="1076"/>
          <ac:picMkLst>
            <pc:docMk/>
            <pc:sldMk cId="1699114457" sldId="300"/>
            <ac:picMk id="4" creationId="{1C1CB572-15DF-A789-FAEA-D70859E67A0E}"/>
          </ac:picMkLst>
        </pc:picChg>
      </pc:sldChg>
      <pc:sldChg chg="addSp delSp modSp add mod modClrScheme chgLayout">
        <pc:chgData name="Matthieu De Mari" userId="dfb708c9-d8dc-439f-9a3b-c772bf4a311c" providerId="ADAL" clId="{5AF9E225-0E3D-4808-B523-40F6E9A1D59D}" dt="2023-03-02T09:03:43.897" v="4104" actId="20577"/>
        <pc:sldMkLst>
          <pc:docMk/>
          <pc:sldMk cId="1276239023" sldId="301"/>
        </pc:sldMkLst>
        <pc:spChg chg="mod ord">
          <ac:chgData name="Matthieu De Mari" userId="dfb708c9-d8dc-439f-9a3b-c772bf4a311c" providerId="ADAL" clId="{5AF9E225-0E3D-4808-B523-40F6E9A1D59D}" dt="2023-03-02T09:00:45.091" v="3955" actId="700"/>
          <ac:spMkLst>
            <pc:docMk/>
            <pc:sldMk cId="1276239023" sldId="301"/>
            <ac:spMk id="2" creationId="{B7D73546-6348-08E1-9138-D596DEE29A4C}"/>
          </ac:spMkLst>
        </pc:spChg>
        <pc:spChg chg="mod ord">
          <ac:chgData name="Matthieu De Mari" userId="dfb708c9-d8dc-439f-9a3b-c772bf4a311c" providerId="ADAL" clId="{5AF9E225-0E3D-4808-B523-40F6E9A1D59D}" dt="2023-03-02T09:03:43.897" v="4104" actId="20577"/>
          <ac:spMkLst>
            <pc:docMk/>
            <pc:sldMk cId="1276239023" sldId="301"/>
            <ac:spMk id="3" creationId="{56048AC0-FB9F-12B1-4F29-670572903CBF}"/>
          </ac:spMkLst>
        </pc:spChg>
        <pc:spChg chg="add del mod ord">
          <ac:chgData name="Matthieu De Mari" userId="dfb708c9-d8dc-439f-9a3b-c772bf4a311c" providerId="ADAL" clId="{5AF9E225-0E3D-4808-B523-40F6E9A1D59D}" dt="2023-03-02T09:01:03.993" v="3965" actId="478"/>
          <ac:spMkLst>
            <pc:docMk/>
            <pc:sldMk cId="1276239023" sldId="301"/>
            <ac:spMk id="4" creationId="{EE4FAF28-634E-901F-1BF2-0D02218F64F6}"/>
          </ac:spMkLst>
        </pc:spChg>
        <pc:picChg chg="add mod">
          <ac:chgData name="Matthieu De Mari" userId="dfb708c9-d8dc-439f-9a3b-c772bf4a311c" providerId="ADAL" clId="{5AF9E225-0E3D-4808-B523-40F6E9A1D59D}" dt="2023-03-02T09:01:42.639" v="3969" actId="1076"/>
          <ac:picMkLst>
            <pc:docMk/>
            <pc:sldMk cId="1276239023" sldId="301"/>
            <ac:picMk id="6" creationId="{B268E989-9B7A-B232-3315-31834458E4CF}"/>
          </ac:picMkLst>
        </pc:picChg>
      </pc:sldChg>
      <pc:sldChg chg="addSp delSp modSp add mod modClrScheme chgLayout">
        <pc:chgData name="Matthieu De Mari" userId="dfb708c9-d8dc-439f-9a3b-c772bf4a311c" providerId="ADAL" clId="{5AF9E225-0E3D-4808-B523-40F6E9A1D59D}" dt="2023-03-02T09:04:08.494" v="4134" actId="20577"/>
        <pc:sldMkLst>
          <pc:docMk/>
          <pc:sldMk cId="3968924669" sldId="302"/>
        </pc:sldMkLst>
        <pc:spChg chg="mod ord">
          <ac:chgData name="Matthieu De Mari" userId="dfb708c9-d8dc-439f-9a3b-c772bf4a311c" providerId="ADAL" clId="{5AF9E225-0E3D-4808-B523-40F6E9A1D59D}" dt="2023-03-02T08:59:53.356" v="3893" actId="700"/>
          <ac:spMkLst>
            <pc:docMk/>
            <pc:sldMk cId="3968924669" sldId="302"/>
            <ac:spMk id="2" creationId="{6C228B34-D86C-5095-EA4A-9B10343FA620}"/>
          </ac:spMkLst>
        </pc:spChg>
        <pc:spChg chg="mod ord">
          <ac:chgData name="Matthieu De Mari" userId="dfb708c9-d8dc-439f-9a3b-c772bf4a311c" providerId="ADAL" clId="{5AF9E225-0E3D-4808-B523-40F6E9A1D59D}" dt="2023-03-02T09:04:08.494" v="4134" actId="20577"/>
          <ac:spMkLst>
            <pc:docMk/>
            <pc:sldMk cId="3968924669" sldId="302"/>
            <ac:spMk id="3" creationId="{C7C49193-D5B6-610B-EEA3-E2A025BD75D6}"/>
          </ac:spMkLst>
        </pc:spChg>
        <pc:spChg chg="add del mod ord">
          <ac:chgData name="Matthieu De Mari" userId="dfb708c9-d8dc-439f-9a3b-c772bf4a311c" providerId="ADAL" clId="{5AF9E225-0E3D-4808-B523-40F6E9A1D59D}" dt="2023-03-02T08:59:58.873" v="3899" actId="478"/>
          <ac:spMkLst>
            <pc:docMk/>
            <pc:sldMk cId="3968924669" sldId="302"/>
            <ac:spMk id="4" creationId="{90B548F9-A663-2056-5AD0-BDC679C9C01E}"/>
          </ac:spMkLst>
        </pc:spChg>
        <pc:picChg chg="add mod">
          <ac:chgData name="Matthieu De Mari" userId="dfb708c9-d8dc-439f-9a3b-c772bf4a311c" providerId="ADAL" clId="{5AF9E225-0E3D-4808-B523-40F6E9A1D59D}" dt="2023-03-02T09:00:03.657" v="3903" actId="1076"/>
          <ac:picMkLst>
            <pc:docMk/>
            <pc:sldMk cId="3968924669" sldId="302"/>
            <ac:picMk id="5" creationId="{608741EA-45BF-0A5E-D113-B97931DDBA08}"/>
          </ac:picMkLst>
        </pc:picChg>
      </pc:sldChg>
      <pc:sldChg chg="modSp new mod">
        <pc:chgData name="Matthieu De Mari" userId="dfb708c9-d8dc-439f-9a3b-c772bf4a311c" providerId="ADAL" clId="{5AF9E225-0E3D-4808-B523-40F6E9A1D59D}" dt="2023-03-02T09:09:23.148" v="4269" actId="113"/>
        <pc:sldMkLst>
          <pc:docMk/>
          <pc:sldMk cId="4232115997" sldId="303"/>
        </pc:sldMkLst>
        <pc:spChg chg="mod">
          <ac:chgData name="Matthieu De Mari" userId="dfb708c9-d8dc-439f-9a3b-c772bf4a311c" providerId="ADAL" clId="{5AF9E225-0E3D-4808-B523-40F6E9A1D59D}" dt="2023-03-02T09:07:07.544" v="4240" actId="20577"/>
          <ac:spMkLst>
            <pc:docMk/>
            <pc:sldMk cId="4232115997" sldId="303"/>
            <ac:spMk id="2" creationId="{508FB456-9B7D-F6FA-8CFF-A89108724F4A}"/>
          </ac:spMkLst>
        </pc:spChg>
        <pc:spChg chg="mod">
          <ac:chgData name="Matthieu De Mari" userId="dfb708c9-d8dc-439f-9a3b-c772bf4a311c" providerId="ADAL" clId="{5AF9E225-0E3D-4808-B523-40F6E9A1D59D}" dt="2023-03-02T09:09:23.148" v="4269" actId="113"/>
          <ac:spMkLst>
            <pc:docMk/>
            <pc:sldMk cId="4232115997" sldId="303"/>
            <ac:spMk id="3" creationId="{60ECB68E-5BF7-D3CC-11B5-DA1468BBE623}"/>
          </ac:spMkLst>
        </pc:spChg>
      </pc:sldChg>
      <pc:sldChg chg="modSp add mod">
        <pc:chgData name="Matthieu De Mari" userId="dfb708c9-d8dc-439f-9a3b-c772bf4a311c" providerId="ADAL" clId="{5AF9E225-0E3D-4808-B523-40F6E9A1D59D}" dt="2023-03-02T09:06:47.611" v="4234" actId="20577"/>
        <pc:sldMkLst>
          <pc:docMk/>
          <pc:sldMk cId="354883896" sldId="304"/>
        </pc:sldMkLst>
        <pc:spChg chg="mod">
          <ac:chgData name="Matthieu De Mari" userId="dfb708c9-d8dc-439f-9a3b-c772bf4a311c" providerId="ADAL" clId="{5AF9E225-0E3D-4808-B523-40F6E9A1D59D}" dt="2023-03-02T09:06:47.611" v="4234" actId="20577"/>
          <ac:spMkLst>
            <pc:docMk/>
            <pc:sldMk cId="354883896" sldId="304"/>
            <ac:spMk id="5" creationId="{2B13EA12-F42E-A14F-570D-C7B3FB0BA678}"/>
          </ac:spMkLst>
        </pc:spChg>
      </pc:sldChg>
      <pc:sldChg chg="modSp add mod">
        <pc:chgData name="Matthieu De Mari" userId="dfb708c9-d8dc-439f-9a3b-c772bf4a311c" providerId="ADAL" clId="{5AF9E225-0E3D-4808-B523-40F6E9A1D59D}" dt="2023-03-02T09:10:35.361" v="4304" actId="27636"/>
        <pc:sldMkLst>
          <pc:docMk/>
          <pc:sldMk cId="4099824996" sldId="305"/>
        </pc:sldMkLst>
        <pc:spChg chg="mod">
          <ac:chgData name="Matthieu De Mari" userId="dfb708c9-d8dc-439f-9a3b-c772bf4a311c" providerId="ADAL" clId="{5AF9E225-0E3D-4808-B523-40F6E9A1D59D}" dt="2023-03-02T09:10:35.361" v="4304" actId="27636"/>
          <ac:spMkLst>
            <pc:docMk/>
            <pc:sldMk cId="4099824996" sldId="305"/>
            <ac:spMk id="3" creationId="{60ECB68E-5BF7-D3CC-11B5-DA1468BBE623}"/>
          </ac:spMkLst>
        </pc:spChg>
      </pc:sldChg>
      <pc:sldChg chg="modSp add mod">
        <pc:chgData name="Matthieu De Mari" userId="dfb708c9-d8dc-439f-9a3b-c772bf4a311c" providerId="ADAL" clId="{5AF9E225-0E3D-4808-B523-40F6E9A1D59D}" dt="2023-03-02T09:09:27.720" v="4270" actId="207"/>
        <pc:sldMkLst>
          <pc:docMk/>
          <pc:sldMk cId="4051912021" sldId="306"/>
        </pc:sldMkLst>
        <pc:spChg chg="mod">
          <ac:chgData name="Matthieu De Mari" userId="dfb708c9-d8dc-439f-9a3b-c772bf4a311c" providerId="ADAL" clId="{5AF9E225-0E3D-4808-B523-40F6E9A1D59D}" dt="2023-03-02T09:09:27.720" v="4270" actId="207"/>
          <ac:spMkLst>
            <pc:docMk/>
            <pc:sldMk cId="4051912021" sldId="306"/>
            <ac:spMk id="3" creationId="{60ECB68E-5BF7-D3CC-11B5-DA1468BBE623}"/>
          </ac:spMkLst>
        </pc:spChg>
      </pc:sldChg>
      <pc:sldChg chg="modSp add mod">
        <pc:chgData name="Matthieu De Mari" userId="dfb708c9-d8dc-439f-9a3b-c772bf4a311c" providerId="ADAL" clId="{5AF9E225-0E3D-4808-B523-40F6E9A1D59D}" dt="2023-03-02T09:11:43.126" v="4415" actId="20577"/>
        <pc:sldMkLst>
          <pc:docMk/>
          <pc:sldMk cId="2900176786" sldId="307"/>
        </pc:sldMkLst>
        <pc:spChg chg="mod">
          <ac:chgData name="Matthieu De Mari" userId="dfb708c9-d8dc-439f-9a3b-c772bf4a311c" providerId="ADAL" clId="{5AF9E225-0E3D-4808-B523-40F6E9A1D59D}" dt="2023-03-02T09:11:43.126" v="4415" actId="20577"/>
          <ac:spMkLst>
            <pc:docMk/>
            <pc:sldMk cId="2900176786" sldId="307"/>
            <ac:spMk id="3" creationId="{60ECB68E-5BF7-D3CC-11B5-DA1468BBE623}"/>
          </ac:spMkLst>
        </pc:spChg>
      </pc:sldChg>
      <pc:sldChg chg="modSp add mod">
        <pc:chgData name="Matthieu De Mari" userId="dfb708c9-d8dc-439f-9a3b-c772bf4a311c" providerId="ADAL" clId="{5AF9E225-0E3D-4808-B523-40F6E9A1D59D}" dt="2023-03-02T09:10:43.209" v="4307" actId="207"/>
        <pc:sldMkLst>
          <pc:docMk/>
          <pc:sldMk cId="1601297533" sldId="308"/>
        </pc:sldMkLst>
        <pc:spChg chg="mod">
          <ac:chgData name="Matthieu De Mari" userId="dfb708c9-d8dc-439f-9a3b-c772bf4a311c" providerId="ADAL" clId="{5AF9E225-0E3D-4808-B523-40F6E9A1D59D}" dt="2023-03-02T09:10:43.209" v="4307" actId="207"/>
          <ac:spMkLst>
            <pc:docMk/>
            <pc:sldMk cId="1601297533" sldId="308"/>
            <ac:spMk id="3" creationId="{60ECB68E-5BF7-D3CC-11B5-DA1468BBE623}"/>
          </ac:spMkLst>
        </pc:spChg>
      </pc:sldChg>
      <pc:sldChg chg="modSp add mod ord">
        <pc:chgData name="Matthieu De Mari" userId="dfb708c9-d8dc-439f-9a3b-c772bf4a311c" providerId="ADAL" clId="{5AF9E225-0E3D-4808-B523-40F6E9A1D59D}" dt="2023-03-02T09:20:16.513" v="4645"/>
        <pc:sldMkLst>
          <pc:docMk/>
          <pc:sldMk cId="3331075550" sldId="309"/>
        </pc:sldMkLst>
        <pc:spChg chg="mod">
          <ac:chgData name="Matthieu De Mari" userId="dfb708c9-d8dc-439f-9a3b-c772bf4a311c" providerId="ADAL" clId="{5AF9E225-0E3D-4808-B523-40F6E9A1D59D}" dt="2023-03-02T09:13:45.782" v="4477"/>
          <ac:spMkLst>
            <pc:docMk/>
            <pc:sldMk cId="3331075550" sldId="309"/>
            <ac:spMk id="3" creationId="{60ECB68E-5BF7-D3CC-11B5-DA1468BBE623}"/>
          </ac:spMkLst>
        </pc:spChg>
      </pc:sldChg>
      <pc:sldChg chg="modSp add mod">
        <pc:chgData name="Matthieu De Mari" userId="dfb708c9-d8dc-439f-9a3b-c772bf4a311c" providerId="ADAL" clId="{5AF9E225-0E3D-4808-B523-40F6E9A1D59D}" dt="2023-03-02T09:13:28.270" v="4475" actId="20577"/>
        <pc:sldMkLst>
          <pc:docMk/>
          <pc:sldMk cId="4251184714" sldId="310"/>
        </pc:sldMkLst>
        <pc:spChg chg="mod">
          <ac:chgData name="Matthieu De Mari" userId="dfb708c9-d8dc-439f-9a3b-c772bf4a311c" providerId="ADAL" clId="{5AF9E225-0E3D-4808-B523-40F6E9A1D59D}" dt="2023-03-02T09:13:28.270" v="4475" actId="20577"/>
          <ac:spMkLst>
            <pc:docMk/>
            <pc:sldMk cId="4251184714" sldId="310"/>
            <ac:spMk id="3" creationId="{60ECB68E-5BF7-D3CC-11B5-DA1468BBE623}"/>
          </ac:spMkLst>
        </pc:spChg>
      </pc:sldChg>
      <pc:sldChg chg="modSp add mod ord">
        <pc:chgData name="Matthieu De Mari" userId="dfb708c9-d8dc-439f-9a3b-c772bf4a311c" providerId="ADAL" clId="{5AF9E225-0E3D-4808-B523-40F6E9A1D59D}" dt="2023-03-02T09:20:16.513" v="4645"/>
        <pc:sldMkLst>
          <pc:docMk/>
          <pc:sldMk cId="3629183510" sldId="311"/>
        </pc:sldMkLst>
        <pc:spChg chg="mod">
          <ac:chgData name="Matthieu De Mari" userId="dfb708c9-d8dc-439f-9a3b-c772bf4a311c" providerId="ADAL" clId="{5AF9E225-0E3D-4808-B523-40F6E9A1D59D}" dt="2023-03-02T09:13:49.894" v="4479"/>
          <ac:spMkLst>
            <pc:docMk/>
            <pc:sldMk cId="3629183510" sldId="311"/>
            <ac:spMk id="3" creationId="{60ECB68E-5BF7-D3CC-11B5-DA1468BBE623}"/>
          </ac:spMkLst>
        </pc:spChg>
      </pc:sldChg>
      <pc:sldChg chg="modSp add mod">
        <pc:chgData name="Matthieu De Mari" userId="dfb708c9-d8dc-439f-9a3b-c772bf4a311c" providerId="ADAL" clId="{5AF9E225-0E3D-4808-B523-40F6E9A1D59D}" dt="2023-03-02T09:14:09.472" v="4486" actId="207"/>
        <pc:sldMkLst>
          <pc:docMk/>
          <pc:sldMk cId="7996884" sldId="312"/>
        </pc:sldMkLst>
        <pc:spChg chg="mod">
          <ac:chgData name="Matthieu De Mari" userId="dfb708c9-d8dc-439f-9a3b-c772bf4a311c" providerId="ADAL" clId="{5AF9E225-0E3D-4808-B523-40F6E9A1D59D}" dt="2023-03-02T09:14:09.472" v="4486" actId="207"/>
          <ac:spMkLst>
            <pc:docMk/>
            <pc:sldMk cId="7996884" sldId="312"/>
            <ac:spMk id="3" creationId="{60ECB68E-5BF7-D3CC-11B5-DA1468BBE623}"/>
          </ac:spMkLst>
        </pc:spChg>
      </pc:sldChg>
      <pc:sldChg chg="add">
        <pc:chgData name="Matthieu De Mari" userId="dfb708c9-d8dc-439f-9a3b-c772bf4a311c" providerId="ADAL" clId="{5AF9E225-0E3D-4808-B523-40F6E9A1D59D}" dt="2023-03-02T09:14:04.028" v="4484" actId="2890"/>
        <pc:sldMkLst>
          <pc:docMk/>
          <pc:sldMk cId="1140638742" sldId="313"/>
        </pc:sldMkLst>
      </pc:sldChg>
      <pc:sldChg chg="modSp new mod">
        <pc:chgData name="Matthieu De Mari" userId="dfb708c9-d8dc-439f-9a3b-c772bf4a311c" providerId="ADAL" clId="{5AF9E225-0E3D-4808-B523-40F6E9A1D59D}" dt="2023-03-02T09:19:43.572" v="4643" actId="20577"/>
        <pc:sldMkLst>
          <pc:docMk/>
          <pc:sldMk cId="2858358615" sldId="314"/>
        </pc:sldMkLst>
        <pc:spChg chg="mod">
          <ac:chgData name="Matthieu De Mari" userId="dfb708c9-d8dc-439f-9a3b-c772bf4a311c" providerId="ADAL" clId="{5AF9E225-0E3D-4808-B523-40F6E9A1D59D}" dt="2023-03-02T09:15:03.737" v="4518" actId="20577"/>
          <ac:spMkLst>
            <pc:docMk/>
            <pc:sldMk cId="2858358615" sldId="314"/>
            <ac:spMk id="2" creationId="{8D13B38D-6896-4496-58F6-35E02213C6ED}"/>
          </ac:spMkLst>
        </pc:spChg>
        <pc:spChg chg="mod">
          <ac:chgData name="Matthieu De Mari" userId="dfb708c9-d8dc-439f-9a3b-c772bf4a311c" providerId="ADAL" clId="{5AF9E225-0E3D-4808-B523-40F6E9A1D59D}" dt="2023-03-02T09:19:43.572" v="4643" actId="20577"/>
          <ac:spMkLst>
            <pc:docMk/>
            <pc:sldMk cId="2858358615" sldId="314"/>
            <ac:spMk id="3" creationId="{FC4A93C0-0CAD-4BA5-9658-F523BC4C732F}"/>
          </ac:spMkLst>
        </pc:spChg>
      </pc:sldChg>
      <pc:sldChg chg="modSp add mod ord">
        <pc:chgData name="Matthieu De Mari" userId="dfb708c9-d8dc-439f-9a3b-c772bf4a311c" providerId="ADAL" clId="{5AF9E225-0E3D-4808-B523-40F6E9A1D59D}" dt="2023-03-02T09:21:38.413" v="4685" actId="20577"/>
        <pc:sldMkLst>
          <pc:docMk/>
          <pc:sldMk cId="1040156172" sldId="377"/>
        </pc:sldMkLst>
        <pc:spChg chg="mod">
          <ac:chgData name="Matthieu De Mari" userId="dfb708c9-d8dc-439f-9a3b-c772bf4a311c" providerId="ADAL" clId="{5AF9E225-0E3D-4808-B523-40F6E9A1D59D}" dt="2023-03-02T09:21:38.413" v="4685" actId="20577"/>
          <ac:spMkLst>
            <pc:docMk/>
            <pc:sldMk cId="1040156172" sldId="377"/>
            <ac:spMk id="2" creationId="{080CEB46-CC16-4D19-8C2C-AEE9471D8168}"/>
          </ac:spMkLst>
        </pc:spChg>
      </pc:sldChg>
      <pc:sldChg chg="add ord">
        <pc:chgData name="Matthieu De Mari" userId="dfb708c9-d8dc-439f-9a3b-c772bf4a311c" providerId="ADAL" clId="{5AF9E225-0E3D-4808-B523-40F6E9A1D59D}" dt="2023-03-02T09:20:56.065" v="4649" actId="20578"/>
        <pc:sldMkLst>
          <pc:docMk/>
          <pc:sldMk cId="3338565690" sldId="378"/>
        </pc:sldMkLst>
      </pc:sldChg>
      <pc:sldMasterChg chg="addSp mod">
        <pc:chgData name="Matthieu De Mari" userId="dfb708c9-d8dc-439f-9a3b-c772bf4a311c" providerId="ADAL" clId="{5AF9E225-0E3D-4808-B523-40F6E9A1D59D}" dt="2023-03-02T06:54:28.184" v="0" actId="33475"/>
        <pc:sldMasterMkLst>
          <pc:docMk/>
          <pc:sldMasterMk cId="1162895350" sldId="2147483648"/>
        </pc:sldMasterMkLst>
        <pc:spChg chg="add">
          <ac:chgData name="Matthieu De Mari" userId="dfb708c9-d8dc-439f-9a3b-c772bf4a311c" providerId="ADAL" clId="{5AF9E225-0E3D-4808-B523-40F6E9A1D59D}" dt="2023-03-02T06:54:28.184" v="0" actId="33475"/>
          <ac:spMkLst>
            <pc:docMk/>
            <pc:sldMasterMk cId="1162895350" sldId="2147483648"/>
            <ac:spMk id="9" creationId="{487321BB-4993-C3D7-45BA-3941EB0C1E33}"/>
          </ac:spMkLst>
        </pc:spChg>
        <pc:spChg chg="add">
          <ac:chgData name="Matthieu De Mari" userId="dfb708c9-d8dc-439f-9a3b-c772bf4a311c" providerId="ADAL" clId="{5AF9E225-0E3D-4808-B523-40F6E9A1D59D}" dt="2023-03-02T06:54:28.184" v="0" actId="33475"/>
          <ac:spMkLst>
            <pc:docMk/>
            <pc:sldMasterMk cId="1162895350" sldId="2147483648"/>
            <ac:spMk id="10" creationId="{1EEF943D-E5F8-C50D-F37B-649E0AB3F320}"/>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CFC6A4-B085-437B-8084-693BEB2A32DE}" type="datetimeFigureOut">
              <a:rPr lang="en-SG" smtClean="0"/>
              <a:t>20/4/2023</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1275F3-0744-4B3F-986A-B720E2CE0519}" type="slidenum">
              <a:rPr lang="en-SG" smtClean="0"/>
              <a:t>‹#›</a:t>
            </a:fld>
            <a:endParaRPr lang="en-SG"/>
          </a:p>
        </p:txBody>
      </p:sp>
    </p:spTree>
    <p:extLst>
      <p:ext uri="{BB962C8B-B14F-4D97-AF65-F5344CB8AC3E}">
        <p14:creationId xmlns:p14="http://schemas.microsoft.com/office/powerpoint/2010/main" val="3322986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04E3-9B9E-0B91-AA29-B356F19B72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1AF6A716-5C7D-F23B-5221-64E9C8264B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80A554BE-C464-1858-7CE8-EE087B7165EA}"/>
              </a:ext>
            </a:extLst>
          </p:cNvPr>
          <p:cNvSpPr>
            <a:spLocks noGrp="1"/>
          </p:cNvSpPr>
          <p:nvPr>
            <p:ph type="dt" sz="half" idx="10"/>
          </p:nvPr>
        </p:nvSpPr>
        <p:spPr/>
        <p:txBody>
          <a:bodyPr/>
          <a:lstStyle/>
          <a:p>
            <a:fld id="{AB35F6B0-D468-4997-9CE3-CF2A1AE5E3F9}" type="datetimeFigureOut">
              <a:rPr lang="en-SG" smtClean="0"/>
              <a:t>20/4/2023</a:t>
            </a:fld>
            <a:endParaRPr lang="en-SG"/>
          </a:p>
        </p:txBody>
      </p:sp>
      <p:sp>
        <p:nvSpPr>
          <p:cNvPr id="5" name="Footer Placeholder 4">
            <a:extLst>
              <a:ext uri="{FF2B5EF4-FFF2-40B4-BE49-F238E27FC236}">
                <a16:creationId xmlns:a16="http://schemas.microsoft.com/office/drawing/2014/main" id="{36BC678C-234A-A12A-C292-CF7A8FE3B47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3558BCA-A573-1FAE-54DF-9261AECB3711}"/>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3349045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699D2-6E79-0D65-DB6E-B0BBE96B94B6}"/>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DA29EEA9-80A3-BE9A-FF93-6F71EBDA45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222AC008-F0D0-891C-DAED-28B00F77F534}"/>
              </a:ext>
            </a:extLst>
          </p:cNvPr>
          <p:cNvSpPr>
            <a:spLocks noGrp="1"/>
          </p:cNvSpPr>
          <p:nvPr>
            <p:ph type="dt" sz="half" idx="10"/>
          </p:nvPr>
        </p:nvSpPr>
        <p:spPr/>
        <p:txBody>
          <a:bodyPr/>
          <a:lstStyle/>
          <a:p>
            <a:fld id="{AB35F6B0-D468-4997-9CE3-CF2A1AE5E3F9}" type="datetimeFigureOut">
              <a:rPr lang="en-SG" smtClean="0"/>
              <a:t>20/4/2023</a:t>
            </a:fld>
            <a:endParaRPr lang="en-SG"/>
          </a:p>
        </p:txBody>
      </p:sp>
      <p:sp>
        <p:nvSpPr>
          <p:cNvPr id="5" name="Footer Placeholder 4">
            <a:extLst>
              <a:ext uri="{FF2B5EF4-FFF2-40B4-BE49-F238E27FC236}">
                <a16:creationId xmlns:a16="http://schemas.microsoft.com/office/drawing/2014/main" id="{5BA338D0-440C-2B3C-B840-065F121724F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9C6B32F4-0DEA-EC93-20BA-8671A4F5A51D}"/>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2968879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E7E0DD-AE40-51F8-67ED-2757B9CE83D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F2A65760-CB0B-CCF8-974D-AF21024981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220DC16-6EB9-6693-25EE-22631FBD0DED}"/>
              </a:ext>
            </a:extLst>
          </p:cNvPr>
          <p:cNvSpPr>
            <a:spLocks noGrp="1"/>
          </p:cNvSpPr>
          <p:nvPr>
            <p:ph type="dt" sz="half" idx="10"/>
          </p:nvPr>
        </p:nvSpPr>
        <p:spPr/>
        <p:txBody>
          <a:bodyPr/>
          <a:lstStyle/>
          <a:p>
            <a:fld id="{AB35F6B0-D468-4997-9CE3-CF2A1AE5E3F9}" type="datetimeFigureOut">
              <a:rPr lang="en-SG" smtClean="0"/>
              <a:t>20/4/2023</a:t>
            </a:fld>
            <a:endParaRPr lang="en-SG"/>
          </a:p>
        </p:txBody>
      </p:sp>
      <p:sp>
        <p:nvSpPr>
          <p:cNvPr id="5" name="Footer Placeholder 4">
            <a:extLst>
              <a:ext uri="{FF2B5EF4-FFF2-40B4-BE49-F238E27FC236}">
                <a16:creationId xmlns:a16="http://schemas.microsoft.com/office/drawing/2014/main" id="{40AF9D08-60B1-AC3E-15DA-EDB52EDEB2C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2259838-C42F-58BE-18FC-85DBA5C2ADE4}"/>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2914708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9CDC6-8674-88A5-68BA-4DF3EF7F3C98}"/>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4CCBD233-6835-D2C8-D4B6-2377CA6957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F2CB200-8CA3-3D50-247E-E169485014FC}"/>
              </a:ext>
            </a:extLst>
          </p:cNvPr>
          <p:cNvSpPr>
            <a:spLocks noGrp="1"/>
          </p:cNvSpPr>
          <p:nvPr>
            <p:ph type="dt" sz="half" idx="10"/>
          </p:nvPr>
        </p:nvSpPr>
        <p:spPr/>
        <p:txBody>
          <a:bodyPr/>
          <a:lstStyle/>
          <a:p>
            <a:fld id="{AB35F6B0-D468-4997-9CE3-CF2A1AE5E3F9}" type="datetimeFigureOut">
              <a:rPr lang="en-SG" smtClean="0"/>
              <a:t>20/4/2023</a:t>
            </a:fld>
            <a:endParaRPr lang="en-SG"/>
          </a:p>
        </p:txBody>
      </p:sp>
      <p:sp>
        <p:nvSpPr>
          <p:cNvPr id="5" name="Footer Placeholder 4">
            <a:extLst>
              <a:ext uri="{FF2B5EF4-FFF2-40B4-BE49-F238E27FC236}">
                <a16:creationId xmlns:a16="http://schemas.microsoft.com/office/drawing/2014/main" id="{5243C4F2-0C9D-182B-FAF9-7AF1B77A4727}"/>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A8EC91B-956F-EA73-BCF4-F07962880647}"/>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2703055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2F325-7251-4FD9-5A0A-482D967524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6ED4414C-39F5-968A-8953-D6E4A4BBB7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2787D6-E021-15BD-3F47-6B3A2CEAAB8A}"/>
              </a:ext>
            </a:extLst>
          </p:cNvPr>
          <p:cNvSpPr>
            <a:spLocks noGrp="1"/>
          </p:cNvSpPr>
          <p:nvPr>
            <p:ph type="dt" sz="half" idx="10"/>
          </p:nvPr>
        </p:nvSpPr>
        <p:spPr/>
        <p:txBody>
          <a:bodyPr/>
          <a:lstStyle/>
          <a:p>
            <a:fld id="{AB35F6B0-D468-4997-9CE3-CF2A1AE5E3F9}" type="datetimeFigureOut">
              <a:rPr lang="en-SG" smtClean="0"/>
              <a:t>20/4/2023</a:t>
            </a:fld>
            <a:endParaRPr lang="en-SG"/>
          </a:p>
        </p:txBody>
      </p:sp>
      <p:sp>
        <p:nvSpPr>
          <p:cNvPr id="5" name="Footer Placeholder 4">
            <a:extLst>
              <a:ext uri="{FF2B5EF4-FFF2-40B4-BE49-F238E27FC236}">
                <a16:creationId xmlns:a16="http://schemas.microsoft.com/office/drawing/2014/main" id="{ED513CE0-0459-2E8E-3279-EF5B62DD680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5049588-601F-7C26-2A07-334BD5E2D818}"/>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4287041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7D91B-BBA0-866E-9BF6-0971AE779B87}"/>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4FF788D2-0925-B3F9-22BD-A25915E04D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0974DBE8-2CD0-1238-EE02-0801D12E70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9C5C1A08-9D08-4757-4860-2175B179D02E}"/>
              </a:ext>
            </a:extLst>
          </p:cNvPr>
          <p:cNvSpPr>
            <a:spLocks noGrp="1"/>
          </p:cNvSpPr>
          <p:nvPr>
            <p:ph type="dt" sz="half" idx="10"/>
          </p:nvPr>
        </p:nvSpPr>
        <p:spPr/>
        <p:txBody>
          <a:bodyPr/>
          <a:lstStyle/>
          <a:p>
            <a:fld id="{AB35F6B0-D468-4997-9CE3-CF2A1AE5E3F9}" type="datetimeFigureOut">
              <a:rPr lang="en-SG" smtClean="0"/>
              <a:t>20/4/2023</a:t>
            </a:fld>
            <a:endParaRPr lang="en-SG"/>
          </a:p>
        </p:txBody>
      </p:sp>
      <p:sp>
        <p:nvSpPr>
          <p:cNvPr id="6" name="Footer Placeholder 5">
            <a:extLst>
              <a:ext uri="{FF2B5EF4-FFF2-40B4-BE49-F238E27FC236}">
                <a16:creationId xmlns:a16="http://schemas.microsoft.com/office/drawing/2014/main" id="{C7BB010B-6483-0B1F-5B0B-B683238821BA}"/>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E84C635F-808F-F58D-6EB6-0AE5EFDB599E}"/>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1464249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80DC9-E3FF-E219-0E49-D7D20A95189C}"/>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18DE6D7B-100B-C183-40D4-96803F1BB8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42DE0A-2907-D16A-F14E-54AFDA36AC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C210E894-7CE5-F017-AA15-A24E5281DF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920203-5A0A-1AF2-47B3-27418EB2DA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76BA0826-6B70-B30F-F054-248E26E2E842}"/>
              </a:ext>
            </a:extLst>
          </p:cNvPr>
          <p:cNvSpPr>
            <a:spLocks noGrp="1"/>
          </p:cNvSpPr>
          <p:nvPr>
            <p:ph type="dt" sz="half" idx="10"/>
          </p:nvPr>
        </p:nvSpPr>
        <p:spPr/>
        <p:txBody>
          <a:bodyPr/>
          <a:lstStyle/>
          <a:p>
            <a:fld id="{AB35F6B0-D468-4997-9CE3-CF2A1AE5E3F9}" type="datetimeFigureOut">
              <a:rPr lang="en-SG" smtClean="0"/>
              <a:t>20/4/2023</a:t>
            </a:fld>
            <a:endParaRPr lang="en-SG"/>
          </a:p>
        </p:txBody>
      </p:sp>
      <p:sp>
        <p:nvSpPr>
          <p:cNvPr id="8" name="Footer Placeholder 7">
            <a:extLst>
              <a:ext uri="{FF2B5EF4-FFF2-40B4-BE49-F238E27FC236}">
                <a16:creationId xmlns:a16="http://schemas.microsoft.com/office/drawing/2014/main" id="{28C3948B-56AE-8DB5-883D-7E0ADA595FE3}"/>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DFC00A08-E897-BB96-0E14-88D07380B3D2}"/>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1110508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3D70C-4ED2-C81B-9AC6-3791B4661B90}"/>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D59A99B7-97F4-423D-BDAF-4827705CFE00}"/>
              </a:ext>
            </a:extLst>
          </p:cNvPr>
          <p:cNvSpPr>
            <a:spLocks noGrp="1"/>
          </p:cNvSpPr>
          <p:nvPr>
            <p:ph type="dt" sz="half" idx="10"/>
          </p:nvPr>
        </p:nvSpPr>
        <p:spPr/>
        <p:txBody>
          <a:bodyPr/>
          <a:lstStyle/>
          <a:p>
            <a:fld id="{AB35F6B0-D468-4997-9CE3-CF2A1AE5E3F9}" type="datetimeFigureOut">
              <a:rPr lang="en-SG" smtClean="0"/>
              <a:t>20/4/2023</a:t>
            </a:fld>
            <a:endParaRPr lang="en-SG"/>
          </a:p>
        </p:txBody>
      </p:sp>
      <p:sp>
        <p:nvSpPr>
          <p:cNvPr id="4" name="Footer Placeholder 3">
            <a:extLst>
              <a:ext uri="{FF2B5EF4-FFF2-40B4-BE49-F238E27FC236}">
                <a16:creationId xmlns:a16="http://schemas.microsoft.com/office/drawing/2014/main" id="{0BCED9FE-3730-E498-E87E-C5D4F1C98F2A}"/>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276A7511-9EBE-2037-4332-F5B0B6AA9D16}"/>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1183300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68D6E9-5B1E-E414-B4BB-A00EAB4AFB9B}"/>
              </a:ext>
            </a:extLst>
          </p:cNvPr>
          <p:cNvSpPr>
            <a:spLocks noGrp="1"/>
          </p:cNvSpPr>
          <p:nvPr>
            <p:ph type="dt" sz="half" idx="10"/>
          </p:nvPr>
        </p:nvSpPr>
        <p:spPr/>
        <p:txBody>
          <a:bodyPr/>
          <a:lstStyle/>
          <a:p>
            <a:fld id="{AB35F6B0-D468-4997-9CE3-CF2A1AE5E3F9}" type="datetimeFigureOut">
              <a:rPr lang="en-SG" smtClean="0"/>
              <a:t>20/4/2023</a:t>
            </a:fld>
            <a:endParaRPr lang="en-SG"/>
          </a:p>
        </p:txBody>
      </p:sp>
      <p:sp>
        <p:nvSpPr>
          <p:cNvPr id="3" name="Footer Placeholder 2">
            <a:extLst>
              <a:ext uri="{FF2B5EF4-FFF2-40B4-BE49-F238E27FC236}">
                <a16:creationId xmlns:a16="http://schemas.microsoft.com/office/drawing/2014/main" id="{48E7774D-CDCD-146B-FC2D-28E83A75BA27}"/>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28E859B5-E4B6-9852-BE06-6B29AE883A50}"/>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369303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E1E7E-7FFC-7D20-B361-9F3B52ADFE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F599E599-603D-2F32-D4D8-DBAFE76259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F52CE027-AF2D-0C5B-C650-3D1DF50CE9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BA35D9-EACF-710A-C495-B386C26255A0}"/>
              </a:ext>
            </a:extLst>
          </p:cNvPr>
          <p:cNvSpPr>
            <a:spLocks noGrp="1"/>
          </p:cNvSpPr>
          <p:nvPr>
            <p:ph type="dt" sz="half" idx="10"/>
          </p:nvPr>
        </p:nvSpPr>
        <p:spPr/>
        <p:txBody>
          <a:bodyPr/>
          <a:lstStyle/>
          <a:p>
            <a:fld id="{AB35F6B0-D468-4997-9CE3-CF2A1AE5E3F9}" type="datetimeFigureOut">
              <a:rPr lang="en-SG" smtClean="0"/>
              <a:t>20/4/2023</a:t>
            </a:fld>
            <a:endParaRPr lang="en-SG"/>
          </a:p>
        </p:txBody>
      </p:sp>
      <p:sp>
        <p:nvSpPr>
          <p:cNvPr id="6" name="Footer Placeholder 5">
            <a:extLst>
              <a:ext uri="{FF2B5EF4-FFF2-40B4-BE49-F238E27FC236}">
                <a16:creationId xmlns:a16="http://schemas.microsoft.com/office/drawing/2014/main" id="{638C95A1-CCC7-8794-CBB7-67865E6AB0E5}"/>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E208442F-C062-76CF-A283-7F9D40066F80}"/>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1708207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F101F-436C-78D4-3353-52675D7050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099DD766-D53E-402F-6ABB-7220593A41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72481012-864C-DA8A-6BE2-C7E016EFB2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14AF22-E284-A04F-35FA-BAC8CC467F9A}"/>
              </a:ext>
            </a:extLst>
          </p:cNvPr>
          <p:cNvSpPr>
            <a:spLocks noGrp="1"/>
          </p:cNvSpPr>
          <p:nvPr>
            <p:ph type="dt" sz="half" idx="10"/>
          </p:nvPr>
        </p:nvSpPr>
        <p:spPr/>
        <p:txBody>
          <a:bodyPr/>
          <a:lstStyle/>
          <a:p>
            <a:fld id="{AB35F6B0-D468-4997-9CE3-CF2A1AE5E3F9}" type="datetimeFigureOut">
              <a:rPr lang="en-SG" smtClean="0"/>
              <a:t>20/4/2023</a:t>
            </a:fld>
            <a:endParaRPr lang="en-SG"/>
          </a:p>
        </p:txBody>
      </p:sp>
      <p:sp>
        <p:nvSpPr>
          <p:cNvPr id="6" name="Footer Placeholder 5">
            <a:extLst>
              <a:ext uri="{FF2B5EF4-FFF2-40B4-BE49-F238E27FC236}">
                <a16:creationId xmlns:a16="http://schemas.microsoft.com/office/drawing/2014/main" id="{7DBDB1FE-2F11-940A-0D5F-F3D399A4894F}"/>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3A7109B1-55CB-156E-CD60-2B1EB9DE1C01}"/>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581327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A22612-53E9-1472-DE56-3B9BA8CBC1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D9B0B86C-45DF-4306-D1E8-1719261092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30B4949-C105-D7A3-A521-C8123DF3D7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35F6B0-D468-4997-9CE3-CF2A1AE5E3F9}" type="datetimeFigureOut">
              <a:rPr lang="en-SG" smtClean="0"/>
              <a:t>20/4/2023</a:t>
            </a:fld>
            <a:endParaRPr lang="en-SG"/>
          </a:p>
        </p:txBody>
      </p:sp>
      <p:sp>
        <p:nvSpPr>
          <p:cNvPr id="5" name="Footer Placeholder 4">
            <a:extLst>
              <a:ext uri="{FF2B5EF4-FFF2-40B4-BE49-F238E27FC236}">
                <a16:creationId xmlns:a16="http://schemas.microsoft.com/office/drawing/2014/main" id="{A2BC09B9-0678-1AEF-93C0-B1A3A7CDB6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6493F84A-B605-98F7-7694-62AFD7A6E2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E59FAF-36E2-46C7-B056-2E79DE02A3C7}" type="slidenum">
              <a:rPr lang="en-SG" smtClean="0"/>
              <a:t>‹#›</a:t>
            </a:fld>
            <a:endParaRPr lang="en-SG"/>
          </a:p>
        </p:txBody>
      </p:sp>
      <p:sp>
        <p:nvSpPr>
          <p:cNvPr id="9" name="TextBox 8">
            <a:extLst>
              <a:ext uri="{FF2B5EF4-FFF2-40B4-BE49-F238E27FC236}">
                <a16:creationId xmlns:a16="http://schemas.microsoft.com/office/drawing/2014/main" id="{487321BB-4993-C3D7-45BA-3941EB0C1E33}"/>
              </a:ext>
            </a:extLst>
          </p:cNvPr>
          <p:cNvSpPr txBox="1"/>
          <p:nvPr userDrawn="1">
            <p:extLst>
              <p:ext uri="{1162E1C5-73C7-4A58-AE30-91384D911F3F}">
                <p184:classification xmlns:p184="http://schemas.microsoft.com/office/powerpoint/2018/4/main" val="hdr"/>
              </p:ext>
            </p:extLst>
          </p:nvPr>
        </p:nvSpPr>
        <p:spPr>
          <a:xfrm>
            <a:off x="5781675" y="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
        <p:nvSpPr>
          <p:cNvPr id="10" name="TextBox 9">
            <a:extLst>
              <a:ext uri="{FF2B5EF4-FFF2-40B4-BE49-F238E27FC236}">
                <a16:creationId xmlns:a16="http://schemas.microsoft.com/office/drawing/2014/main" id="{1EEF943D-E5F8-C50D-F37B-649E0AB3F320}"/>
              </a:ext>
            </a:extLst>
          </p:cNvPr>
          <p:cNvSpPr txBox="1"/>
          <p:nvPr userDrawn="1">
            <p:extLst>
              <p:ext uri="{1162E1C5-73C7-4A58-AE30-91384D911F3F}">
                <p184:classification xmlns:p184="http://schemas.microsoft.com/office/powerpoint/2018/4/main" val="ftr"/>
              </p:ext>
            </p:extLst>
          </p:nvPr>
        </p:nvSpPr>
        <p:spPr>
          <a:xfrm>
            <a:off x="5781675" y="667512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Tree>
    <p:extLst>
      <p:ext uri="{BB962C8B-B14F-4D97-AF65-F5344CB8AC3E}">
        <p14:creationId xmlns:p14="http://schemas.microsoft.com/office/powerpoint/2010/main" val="1162895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1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CEB46-CC16-4D19-8C2C-AEE9471D8168}"/>
              </a:ext>
            </a:extLst>
          </p:cNvPr>
          <p:cNvSpPr>
            <a:spLocks noGrp="1"/>
          </p:cNvSpPr>
          <p:nvPr>
            <p:ph type="ctrTitle"/>
          </p:nvPr>
        </p:nvSpPr>
        <p:spPr>
          <a:xfrm>
            <a:off x="375139" y="942610"/>
            <a:ext cx="11441722" cy="2387600"/>
          </a:xfrm>
        </p:spPr>
        <p:txBody>
          <a:bodyPr>
            <a:normAutofit fontScale="90000"/>
          </a:bodyPr>
          <a:lstStyle/>
          <a:p>
            <a:r>
              <a:rPr lang="en-US" b="1" dirty="0"/>
              <a:t>50.051 Programming Language Concepts</a:t>
            </a:r>
            <a:br>
              <a:rPr lang="en-US" b="1" dirty="0"/>
            </a:br>
            <a:br>
              <a:rPr lang="en-US" dirty="0"/>
            </a:br>
            <a:r>
              <a:rPr lang="en-US" dirty="0"/>
              <a:t>W9-S2 Regular Expressions and</a:t>
            </a:r>
            <a:br>
              <a:rPr lang="en-US" dirty="0"/>
            </a:br>
            <a:r>
              <a:rPr lang="en-US" dirty="0"/>
              <a:t>Pattern Recognition in C</a:t>
            </a:r>
            <a:endParaRPr lang="en-GB" dirty="0"/>
          </a:p>
        </p:txBody>
      </p:sp>
      <p:sp>
        <p:nvSpPr>
          <p:cNvPr id="3" name="Subtitle 2">
            <a:extLst>
              <a:ext uri="{FF2B5EF4-FFF2-40B4-BE49-F238E27FC236}">
                <a16:creationId xmlns:a16="http://schemas.microsoft.com/office/drawing/2014/main" id="{816ABDE1-A047-4B53-92F2-67282914DD77}"/>
              </a:ext>
            </a:extLst>
          </p:cNvPr>
          <p:cNvSpPr>
            <a:spLocks noGrp="1"/>
          </p:cNvSpPr>
          <p:nvPr>
            <p:ph type="subTitle" idx="1"/>
          </p:nvPr>
        </p:nvSpPr>
        <p:spPr/>
        <p:txBody>
          <a:bodyPr/>
          <a:lstStyle/>
          <a:p>
            <a:r>
              <a:rPr lang="en-US" dirty="0"/>
              <a:t>Matthieu De Mari</a:t>
            </a:r>
          </a:p>
        </p:txBody>
      </p:sp>
      <p:pic>
        <p:nvPicPr>
          <p:cNvPr id="4" name="Picture 3" descr="A picture containing drawing&#10;&#10;Description automatically generated">
            <a:extLst>
              <a:ext uri="{FF2B5EF4-FFF2-40B4-BE49-F238E27FC236}">
                <a16:creationId xmlns:a16="http://schemas.microsoft.com/office/drawing/2014/main" id="{EEFD138E-FF3C-4975-898F-3137195236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4008" y="4484243"/>
            <a:ext cx="4443984" cy="1731264"/>
          </a:xfrm>
          <a:prstGeom prst="rect">
            <a:avLst/>
          </a:prstGeom>
        </p:spPr>
      </p:pic>
    </p:spTree>
    <p:extLst>
      <p:ext uri="{BB962C8B-B14F-4D97-AF65-F5344CB8AC3E}">
        <p14:creationId xmlns:p14="http://schemas.microsoft.com/office/powerpoint/2010/main" val="1040156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60F2204-CBE3-030D-ED07-95AE1CF38BAB}"/>
              </a:ext>
            </a:extLst>
          </p:cNvPr>
          <p:cNvPicPr>
            <a:picLocks noChangeAspect="1"/>
          </p:cNvPicPr>
          <p:nvPr/>
        </p:nvPicPr>
        <p:blipFill>
          <a:blip r:embed="rId2"/>
          <a:stretch>
            <a:fillRect/>
          </a:stretch>
        </p:blipFill>
        <p:spPr>
          <a:xfrm>
            <a:off x="1434935" y="0"/>
            <a:ext cx="9322130" cy="6858000"/>
          </a:xfrm>
          <a:prstGeom prst="rect">
            <a:avLst/>
          </a:prstGeom>
        </p:spPr>
      </p:pic>
    </p:spTree>
    <p:extLst>
      <p:ext uri="{BB962C8B-B14F-4D97-AF65-F5344CB8AC3E}">
        <p14:creationId xmlns:p14="http://schemas.microsoft.com/office/powerpoint/2010/main" val="2022369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7D010-8F73-A762-F8B6-8B573C7F924D}"/>
              </a:ext>
            </a:extLst>
          </p:cNvPr>
          <p:cNvSpPr>
            <a:spLocks noGrp="1"/>
          </p:cNvSpPr>
          <p:nvPr>
            <p:ph type="title"/>
          </p:nvPr>
        </p:nvSpPr>
        <p:spPr/>
        <p:txBody>
          <a:bodyPr/>
          <a:lstStyle/>
          <a:p>
            <a:r>
              <a:rPr lang="en-GB" dirty="0"/>
              <a:t>The infamous Epsilon transition</a:t>
            </a:r>
            <a:endParaRPr lang="en-SG" dirty="0"/>
          </a:p>
        </p:txBody>
      </p:sp>
      <p:sp>
        <p:nvSpPr>
          <p:cNvPr id="3" name="Content Placeholder 2">
            <a:extLst>
              <a:ext uri="{FF2B5EF4-FFF2-40B4-BE49-F238E27FC236}">
                <a16:creationId xmlns:a16="http://schemas.microsoft.com/office/drawing/2014/main" id="{7586C7BF-7E23-BF24-130D-02F2E8451505}"/>
              </a:ext>
            </a:extLst>
          </p:cNvPr>
          <p:cNvSpPr>
            <a:spLocks noGrp="1"/>
          </p:cNvSpPr>
          <p:nvPr>
            <p:ph idx="1"/>
          </p:nvPr>
        </p:nvSpPr>
        <p:spPr>
          <a:xfrm>
            <a:off x="838200" y="1825624"/>
            <a:ext cx="10515600" cy="5032375"/>
          </a:xfrm>
        </p:spPr>
        <p:txBody>
          <a:bodyPr>
            <a:normAutofit/>
          </a:bodyPr>
          <a:lstStyle/>
          <a:p>
            <a:pPr marL="0" indent="0">
              <a:buNone/>
            </a:pPr>
            <a:r>
              <a:rPr lang="en-GB" b="1" dirty="0"/>
              <a:t>Definition (the </a:t>
            </a:r>
            <a:r>
              <a:rPr lang="en-GB" b="1" dirty="0">
                <a:solidFill>
                  <a:srgbClr val="00B050"/>
                </a:solidFill>
              </a:rPr>
              <a:t>Epsilon transition</a:t>
            </a:r>
            <a:r>
              <a:rPr lang="en-GB" b="1" dirty="0"/>
              <a:t>):</a:t>
            </a:r>
            <a:endParaRPr lang="en-GB" b="1" dirty="0">
              <a:effectLst/>
            </a:endParaRPr>
          </a:p>
          <a:p>
            <a:pPr marL="0" indent="0">
              <a:buNone/>
            </a:pPr>
            <a:r>
              <a:rPr lang="en-GB" dirty="0"/>
              <a:t>In (Non-deterministic) Finite State Machines, the </a:t>
            </a:r>
            <a:r>
              <a:rPr lang="en-GB" b="1" dirty="0">
                <a:solidFill>
                  <a:srgbClr val="00B050"/>
                </a:solidFill>
              </a:rPr>
              <a:t>Epsilon transition </a:t>
            </a:r>
            <a:r>
              <a:rPr lang="en-GB" dirty="0"/>
              <a:t>is an optional transition which offers to advance to a next state, without consuming any character from the input string </a:t>
            </a:r>
            <a:r>
              <a:rPr lang="en-GB" i="1" dirty="0"/>
              <a:t>s</a:t>
            </a:r>
            <a:r>
              <a:rPr lang="en-GB" dirty="0"/>
              <a:t>.</a:t>
            </a:r>
          </a:p>
          <a:p>
            <a:pPr marL="0" indent="0">
              <a:buNone/>
            </a:pPr>
            <a:r>
              <a:rPr lang="en-GB" b="1" dirty="0"/>
              <a:t>In Layman terms, an epsilon transition literally means “you may choose to go to the next state (or not) without checking the next input character”.</a:t>
            </a:r>
          </a:p>
        </p:txBody>
      </p:sp>
    </p:spTree>
    <p:extLst>
      <p:ext uri="{BB962C8B-B14F-4D97-AF65-F5344CB8AC3E}">
        <p14:creationId xmlns:p14="http://schemas.microsoft.com/office/powerpoint/2010/main" val="3478712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7D010-8F73-A762-F8B6-8B573C7F924D}"/>
              </a:ext>
            </a:extLst>
          </p:cNvPr>
          <p:cNvSpPr>
            <a:spLocks noGrp="1"/>
          </p:cNvSpPr>
          <p:nvPr>
            <p:ph type="title"/>
          </p:nvPr>
        </p:nvSpPr>
        <p:spPr/>
        <p:txBody>
          <a:bodyPr/>
          <a:lstStyle/>
          <a:p>
            <a:r>
              <a:rPr lang="en-GB" dirty="0"/>
              <a:t>About the Non-Deterministic FSMs</a:t>
            </a:r>
            <a:endParaRPr lang="en-SG" dirty="0"/>
          </a:p>
        </p:txBody>
      </p:sp>
      <p:sp>
        <p:nvSpPr>
          <p:cNvPr id="3" name="Content Placeholder 2">
            <a:extLst>
              <a:ext uri="{FF2B5EF4-FFF2-40B4-BE49-F238E27FC236}">
                <a16:creationId xmlns:a16="http://schemas.microsoft.com/office/drawing/2014/main" id="{7586C7BF-7E23-BF24-130D-02F2E8451505}"/>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Non-Deterministic Finite State Machines</a:t>
            </a:r>
            <a:r>
              <a:rPr lang="en-GB" b="1" dirty="0"/>
              <a:t>):</a:t>
            </a:r>
          </a:p>
          <a:p>
            <a:pPr marL="0" indent="0">
              <a:buNone/>
            </a:pPr>
            <a:r>
              <a:rPr lang="en-GB" dirty="0"/>
              <a:t>The Epsilon transitions are optional, and you may or may not decide to take them at a given time.</a:t>
            </a:r>
          </a:p>
          <a:p>
            <a:pPr marL="0" indent="0">
              <a:buNone/>
            </a:pPr>
            <a:r>
              <a:rPr lang="en-GB" dirty="0"/>
              <a:t>This basically means that for a given input string </a:t>
            </a:r>
            <a:r>
              <a:rPr lang="en-GB" i="1" dirty="0"/>
              <a:t>x</a:t>
            </a:r>
            <a:r>
              <a:rPr lang="en-GB" dirty="0"/>
              <a:t>, </a:t>
            </a:r>
            <a:r>
              <a:rPr lang="en-GB" b="1" dirty="0"/>
              <a:t>there might be multiple possible paths in the FSM that can be taken</a:t>
            </a:r>
            <a:r>
              <a:rPr lang="en-GB" dirty="0"/>
              <a:t>.</a:t>
            </a:r>
          </a:p>
          <a:p>
            <a:pPr marL="0" indent="0">
              <a:buNone/>
            </a:pPr>
            <a:r>
              <a:rPr lang="en-GB" b="1" dirty="0"/>
              <a:t>These types of FSM are commonly referred to as </a:t>
            </a:r>
            <a:r>
              <a:rPr lang="en-GB" b="1" dirty="0">
                <a:solidFill>
                  <a:srgbClr val="00B050"/>
                </a:solidFill>
              </a:rPr>
              <a:t>Non-Deterministic Finite State Machines</a:t>
            </a:r>
            <a:r>
              <a:rPr lang="en-GB" b="1" dirty="0"/>
              <a:t>, or </a:t>
            </a:r>
            <a:r>
              <a:rPr lang="en-GB" b="1" dirty="0">
                <a:solidFill>
                  <a:srgbClr val="00B050"/>
                </a:solidFill>
              </a:rPr>
              <a:t>NDFSM</a:t>
            </a:r>
            <a:r>
              <a:rPr lang="en-GB" b="1" dirty="0"/>
              <a:t>.</a:t>
            </a:r>
          </a:p>
          <a:p>
            <a:pPr marL="0" indent="0">
              <a:buNone/>
            </a:pPr>
            <a:r>
              <a:rPr lang="en-GB" dirty="0"/>
              <a:t>A given NDFSM will then consider a string </a:t>
            </a:r>
            <a:r>
              <a:rPr lang="en-GB" i="1" dirty="0"/>
              <a:t>x</a:t>
            </a:r>
            <a:r>
              <a:rPr lang="en-GB" dirty="0"/>
              <a:t> to be acceptable if and only if there exists a path in the FSM that satisfies certain conditions in terms of stopping states or valid outputs being produced. </a:t>
            </a:r>
          </a:p>
        </p:txBody>
      </p:sp>
    </p:spTree>
    <p:extLst>
      <p:ext uri="{BB962C8B-B14F-4D97-AF65-F5344CB8AC3E}">
        <p14:creationId xmlns:p14="http://schemas.microsoft.com/office/powerpoint/2010/main" val="216138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146C9-78B1-3A6D-0AC7-D2B4EB90B0A6}"/>
              </a:ext>
            </a:extLst>
          </p:cNvPr>
          <p:cNvSpPr>
            <a:spLocks noGrp="1"/>
          </p:cNvSpPr>
          <p:nvPr>
            <p:ph type="title"/>
          </p:nvPr>
        </p:nvSpPr>
        <p:spPr/>
        <p:txBody>
          <a:bodyPr/>
          <a:lstStyle/>
          <a:p>
            <a:r>
              <a:rPr lang="en-GB" dirty="0"/>
              <a:t>An example of a use for Epsilon</a:t>
            </a:r>
            <a:endParaRPr lang="en-SG" dirty="0"/>
          </a:p>
        </p:txBody>
      </p:sp>
      <p:sp>
        <p:nvSpPr>
          <p:cNvPr id="4" name="Content Placeholder 3">
            <a:extLst>
              <a:ext uri="{FF2B5EF4-FFF2-40B4-BE49-F238E27FC236}">
                <a16:creationId xmlns:a16="http://schemas.microsoft.com/office/drawing/2014/main" id="{6BD4828C-2087-AD37-6F4E-5D94C0454845}"/>
              </a:ext>
            </a:extLst>
          </p:cNvPr>
          <p:cNvSpPr>
            <a:spLocks noGrp="1"/>
          </p:cNvSpPr>
          <p:nvPr>
            <p:ph sz="half" idx="1"/>
          </p:nvPr>
        </p:nvSpPr>
        <p:spPr/>
        <p:txBody>
          <a:bodyPr/>
          <a:lstStyle/>
          <a:p>
            <a:pPr marL="0" indent="0">
              <a:buNone/>
            </a:pPr>
            <a:endParaRPr lang="en-GB" dirty="0"/>
          </a:p>
          <a:p>
            <a:pPr marL="0" indent="0">
              <a:buNone/>
            </a:pPr>
            <a:r>
              <a:rPr lang="en-GB" dirty="0"/>
              <a:t>As an example of the use for the Epsilon transition, consider the NDFSM on the right.</a:t>
            </a:r>
          </a:p>
          <a:p>
            <a:pPr marL="0" indent="0">
              <a:buNone/>
            </a:pPr>
            <a:r>
              <a:rPr lang="en-GB" b="1" dirty="0"/>
              <a:t>Question: </a:t>
            </a:r>
            <a:r>
              <a:rPr lang="en-GB" dirty="0"/>
              <a:t>What are acceptable inputs for this NDFSM?</a:t>
            </a:r>
          </a:p>
          <a:p>
            <a:endParaRPr lang="en-SG" dirty="0"/>
          </a:p>
        </p:txBody>
      </p:sp>
      <p:cxnSp>
        <p:nvCxnSpPr>
          <p:cNvPr id="6" name="Straight Arrow Connector 5">
            <a:extLst>
              <a:ext uri="{FF2B5EF4-FFF2-40B4-BE49-F238E27FC236}">
                <a16:creationId xmlns:a16="http://schemas.microsoft.com/office/drawing/2014/main" id="{287B0395-ACC4-FA73-08A1-5169457860EC}"/>
              </a:ext>
            </a:extLst>
          </p:cNvPr>
          <p:cNvCxnSpPr>
            <a:cxnSpLocks/>
          </p:cNvCxnSpPr>
          <p:nvPr/>
        </p:nvCxnSpPr>
        <p:spPr>
          <a:xfrm>
            <a:off x="11006149" y="3825551"/>
            <a:ext cx="0" cy="813203"/>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 name="Oval 6">
            <a:extLst>
              <a:ext uri="{FF2B5EF4-FFF2-40B4-BE49-F238E27FC236}">
                <a16:creationId xmlns:a16="http://schemas.microsoft.com/office/drawing/2014/main" id="{68FD1452-4415-90D5-F108-A8ACB214F730}"/>
              </a:ext>
            </a:extLst>
          </p:cNvPr>
          <p:cNvSpPr/>
          <p:nvPr/>
        </p:nvSpPr>
        <p:spPr>
          <a:xfrm>
            <a:off x="7211154"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s2</a:t>
            </a:r>
            <a:endParaRPr lang="en-SG" sz="1600" b="1" dirty="0">
              <a:solidFill>
                <a:schemeClr val="bg1"/>
              </a:solidFill>
            </a:endParaRPr>
          </a:p>
        </p:txBody>
      </p:sp>
      <p:sp>
        <p:nvSpPr>
          <p:cNvPr id="8" name="Oval 7">
            <a:extLst>
              <a:ext uri="{FF2B5EF4-FFF2-40B4-BE49-F238E27FC236}">
                <a16:creationId xmlns:a16="http://schemas.microsoft.com/office/drawing/2014/main" id="{38D5A2A9-371B-CF55-599F-12F2AD18B11C}"/>
              </a:ext>
            </a:extLst>
          </p:cNvPr>
          <p:cNvSpPr/>
          <p:nvPr/>
        </p:nvSpPr>
        <p:spPr>
          <a:xfrm>
            <a:off x="10609400"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s0</a:t>
            </a:r>
            <a:endParaRPr lang="en-SG" sz="1600" b="1" dirty="0">
              <a:solidFill>
                <a:schemeClr val="bg1"/>
              </a:solidFill>
            </a:endParaRPr>
          </a:p>
        </p:txBody>
      </p:sp>
      <p:cxnSp>
        <p:nvCxnSpPr>
          <p:cNvPr id="9" name="Straight Arrow Connector 8">
            <a:extLst>
              <a:ext uri="{FF2B5EF4-FFF2-40B4-BE49-F238E27FC236}">
                <a16:creationId xmlns:a16="http://schemas.microsoft.com/office/drawing/2014/main" id="{CCEAD84F-9276-9BA2-09EF-474CE199F074}"/>
              </a:ext>
            </a:extLst>
          </p:cNvPr>
          <p:cNvCxnSpPr>
            <a:cxnSpLocks/>
            <a:stCxn id="8" idx="2"/>
          </p:cNvCxnSpPr>
          <p:nvPr/>
        </p:nvCxnSpPr>
        <p:spPr>
          <a:xfrm flipH="1">
            <a:off x="10022508" y="5173179"/>
            <a:ext cx="586892"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02F9A307-1DB2-BFD3-80EE-6477F55B0C59}"/>
              </a:ext>
            </a:extLst>
          </p:cNvPr>
          <p:cNvSpPr txBox="1"/>
          <p:nvPr/>
        </p:nvSpPr>
        <p:spPr>
          <a:xfrm>
            <a:off x="11513228" y="6048119"/>
            <a:ext cx="562095" cy="369332"/>
          </a:xfrm>
          <a:prstGeom prst="rect">
            <a:avLst/>
          </a:prstGeom>
          <a:noFill/>
        </p:spPr>
        <p:txBody>
          <a:bodyPr wrap="square" rtlCol="0">
            <a:spAutoFit/>
          </a:bodyPr>
          <a:lstStyle/>
          <a:p>
            <a:r>
              <a:rPr lang="en-GB" b="1" dirty="0"/>
              <a:t>1</a:t>
            </a:r>
            <a:endParaRPr lang="en-SG" b="1" dirty="0"/>
          </a:p>
        </p:txBody>
      </p:sp>
      <p:sp>
        <p:nvSpPr>
          <p:cNvPr id="13" name="Freeform: Shape 12">
            <a:extLst>
              <a:ext uri="{FF2B5EF4-FFF2-40B4-BE49-F238E27FC236}">
                <a16:creationId xmlns:a16="http://schemas.microsoft.com/office/drawing/2014/main" id="{CF1E5B50-7993-FFE0-F5BE-1AA114E6D7CE}"/>
              </a:ext>
            </a:extLst>
          </p:cNvPr>
          <p:cNvSpPr/>
          <p:nvPr/>
        </p:nvSpPr>
        <p:spPr>
          <a:xfrm rot="10800000">
            <a:off x="11148706" y="4192995"/>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Oval 21">
            <a:extLst>
              <a:ext uri="{FF2B5EF4-FFF2-40B4-BE49-F238E27FC236}">
                <a16:creationId xmlns:a16="http://schemas.microsoft.com/office/drawing/2014/main" id="{0F5481CD-BDDA-4E9C-098A-1F59470B36C2}"/>
              </a:ext>
            </a:extLst>
          </p:cNvPr>
          <p:cNvSpPr/>
          <p:nvPr/>
        </p:nvSpPr>
        <p:spPr>
          <a:xfrm>
            <a:off x="8942508"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s1</a:t>
            </a:r>
            <a:endParaRPr lang="en-SG" sz="1600" b="1" dirty="0">
              <a:solidFill>
                <a:schemeClr val="bg1"/>
              </a:solidFill>
            </a:endParaRP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9C3B3797-10DC-A62B-E5CE-061933377D6F}"/>
                  </a:ext>
                </a:extLst>
              </p:cNvPr>
              <p:cNvSpPr txBox="1"/>
              <p:nvPr/>
            </p:nvSpPr>
            <p:spPr>
              <a:xfrm>
                <a:off x="10088188" y="5258513"/>
                <a:ext cx="5620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dirty="0" smtClean="0">
                          <a:latin typeface="Cambria Math" panose="02040503050406030204" pitchFamily="18" charset="0"/>
                        </a:rPr>
                        <m:t>𝝐</m:t>
                      </m:r>
                    </m:oMath>
                  </m:oMathPara>
                </a14:m>
                <a:endParaRPr lang="en-SG" b="1" dirty="0"/>
              </a:p>
            </p:txBody>
          </p:sp>
        </mc:Choice>
        <mc:Fallback xmlns="">
          <p:sp>
            <p:nvSpPr>
              <p:cNvPr id="24" name="TextBox 23">
                <a:extLst>
                  <a:ext uri="{FF2B5EF4-FFF2-40B4-BE49-F238E27FC236}">
                    <a16:creationId xmlns:a16="http://schemas.microsoft.com/office/drawing/2014/main" id="{9C3B3797-10DC-A62B-E5CE-061933377D6F}"/>
                  </a:ext>
                </a:extLst>
              </p:cNvPr>
              <p:cNvSpPr txBox="1">
                <a:spLocks noRot="1" noChangeAspect="1" noMove="1" noResize="1" noEditPoints="1" noAdjustHandles="1" noChangeArrowheads="1" noChangeShapeType="1" noTextEdit="1"/>
              </p:cNvSpPr>
              <p:nvPr/>
            </p:nvSpPr>
            <p:spPr>
              <a:xfrm>
                <a:off x="10088188" y="5258513"/>
                <a:ext cx="562095" cy="369332"/>
              </a:xfrm>
              <a:prstGeom prst="rect">
                <a:avLst/>
              </a:prstGeom>
              <a:blipFill>
                <a:blip r:embed="rId2"/>
                <a:stretch>
                  <a:fillRect/>
                </a:stretch>
              </a:blipFill>
            </p:spPr>
            <p:txBody>
              <a:bodyPr/>
              <a:lstStyle/>
              <a:p>
                <a:r>
                  <a:rPr lang="en-SG">
                    <a:noFill/>
                  </a:rPr>
                  <a:t> </a:t>
                </a:r>
              </a:p>
            </p:txBody>
          </p:sp>
        </mc:Fallback>
      </mc:AlternateContent>
      <p:cxnSp>
        <p:nvCxnSpPr>
          <p:cNvPr id="27" name="Straight Arrow Connector 26">
            <a:extLst>
              <a:ext uri="{FF2B5EF4-FFF2-40B4-BE49-F238E27FC236}">
                <a16:creationId xmlns:a16="http://schemas.microsoft.com/office/drawing/2014/main" id="{10CAC164-92DF-6B28-FA7E-6571C3DA5EEA}"/>
              </a:ext>
            </a:extLst>
          </p:cNvPr>
          <p:cNvCxnSpPr>
            <a:cxnSpLocks/>
            <a:stCxn id="22" idx="2"/>
            <a:endCxn id="7" idx="6"/>
          </p:cNvCxnSpPr>
          <p:nvPr/>
        </p:nvCxnSpPr>
        <p:spPr>
          <a:xfrm flipH="1">
            <a:off x="8291154" y="5173179"/>
            <a:ext cx="651354"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D9567413-4730-3B7E-E0E8-FDA814D733DD}"/>
                  </a:ext>
                </a:extLst>
              </p:cNvPr>
              <p:cNvSpPr txBox="1"/>
              <p:nvPr/>
            </p:nvSpPr>
            <p:spPr>
              <a:xfrm>
                <a:off x="8347573" y="5223743"/>
                <a:ext cx="5620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𝟏</m:t>
                      </m:r>
                    </m:oMath>
                  </m:oMathPara>
                </a14:m>
                <a:endParaRPr lang="en-SG" b="1" dirty="0"/>
              </a:p>
            </p:txBody>
          </p:sp>
        </mc:Choice>
        <mc:Fallback xmlns="">
          <p:sp>
            <p:nvSpPr>
              <p:cNvPr id="30" name="TextBox 29">
                <a:extLst>
                  <a:ext uri="{FF2B5EF4-FFF2-40B4-BE49-F238E27FC236}">
                    <a16:creationId xmlns:a16="http://schemas.microsoft.com/office/drawing/2014/main" id="{D9567413-4730-3B7E-E0E8-FDA814D733DD}"/>
                  </a:ext>
                </a:extLst>
              </p:cNvPr>
              <p:cNvSpPr txBox="1">
                <a:spLocks noRot="1" noChangeAspect="1" noMove="1" noResize="1" noEditPoints="1" noAdjustHandles="1" noChangeArrowheads="1" noChangeShapeType="1" noTextEdit="1"/>
              </p:cNvSpPr>
              <p:nvPr/>
            </p:nvSpPr>
            <p:spPr>
              <a:xfrm>
                <a:off x="8347573" y="5223743"/>
                <a:ext cx="562095" cy="369332"/>
              </a:xfrm>
              <a:prstGeom prst="rect">
                <a:avLst/>
              </a:prstGeom>
              <a:blipFill>
                <a:blip r:embed="rId3"/>
                <a:stretch>
                  <a:fillRect/>
                </a:stretch>
              </a:blipFill>
            </p:spPr>
            <p:txBody>
              <a:bodyPr/>
              <a:lstStyle/>
              <a:p>
                <a:r>
                  <a:rPr lang="en-SG">
                    <a:noFill/>
                  </a:rPr>
                  <a:t> </a:t>
                </a:r>
              </a:p>
            </p:txBody>
          </p:sp>
        </mc:Fallback>
      </mc:AlternateContent>
      <p:sp>
        <p:nvSpPr>
          <p:cNvPr id="32" name="Oval 31">
            <a:extLst>
              <a:ext uri="{FF2B5EF4-FFF2-40B4-BE49-F238E27FC236}">
                <a16:creationId xmlns:a16="http://schemas.microsoft.com/office/drawing/2014/main" id="{050F7C8F-DD71-CF0B-CFC1-8C20FE7C6AD1}"/>
              </a:ext>
            </a:extLst>
          </p:cNvPr>
          <p:cNvSpPr/>
          <p:nvPr/>
        </p:nvSpPr>
        <p:spPr>
          <a:xfrm>
            <a:off x="5479800"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s3</a:t>
            </a:r>
            <a:endParaRPr lang="en-SG" sz="1600" b="1" dirty="0">
              <a:solidFill>
                <a:schemeClr val="bg1"/>
              </a:solidFill>
            </a:endParaRPr>
          </a:p>
        </p:txBody>
      </p:sp>
      <p:cxnSp>
        <p:nvCxnSpPr>
          <p:cNvPr id="33" name="Straight Arrow Connector 32">
            <a:extLst>
              <a:ext uri="{FF2B5EF4-FFF2-40B4-BE49-F238E27FC236}">
                <a16:creationId xmlns:a16="http://schemas.microsoft.com/office/drawing/2014/main" id="{D5E7BEE4-9009-0585-4209-87EEFCE20FB8}"/>
              </a:ext>
            </a:extLst>
          </p:cNvPr>
          <p:cNvCxnSpPr>
            <a:cxnSpLocks/>
            <a:endCxn id="32" idx="6"/>
          </p:cNvCxnSpPr>
          <p:nvPr/>
        </p:nvCxnSpPr>
        <p:spPr>
          <a:xfrm flipH="1">
            <a:off x="6559800" y="5173179"/>
            <a:ext cx="651354"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A971BDE7-7959-34B9-C97D-3E39714DA2DE}"/>
                  </a:ext>
                </a:extLst>
              </p:cNvPr>
              <p:cNvSpPr txBox="1"/>
              <p:nvPr/>
            </p:nvSpPr>
            <p:spPr>
              <a:xfrm>
                <a:off x="6663394" y="5223743"/>
                <a:ext cx="5620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𝟎</m:t>
                      </m:r>
                    </m:oMath>
                  </m:oMathPara>
                </a14:m>
                <a:endParaRPr lang="en-SG" b="1" dirty="0"/>
              </a:p>
            </p:txBody>
          </p:sp>
        </mc:Choice>
        <mc:Fallback xmlns="">
          <p:sp>
            <p:nvSpPr>
              <p:cNvPr id="34" name="TextBox 33">
                <a:extLst>
                  <a:ext uri="{FF2B5EF4-FFF2-40B4-BE49-F238E27FC236}">
                    <a16:creationId xmlns:a16="http://schemas.microsoft.com/office/drawing/2014/main" id="{A971BDE7-7959-34B9-C97D-3E39714DA2DE}"/>
                  </a:ext>
                </a:extLst>
              </p:cNvPr>
              <p:cNvSpPr txBox="1">
                <a:spLocks noRot="1" noChangeAspect="1" noMove="1" noResize="1" noEditPoints="1" noAdjustHandles="1" noChangeArrowheads="1" noChangeShapeType="1" noTextEdit="1"/>
              </p:cNvSpPr>
              <p:nvPr/>
            </p:nvSpPr>
            <p:spPr>
              <a:xfrm>
                <a:off x="6663394" y="5223743"/>
                <a:ext cx="562095" cy="369332"/>
              </a:xfrm>
              <a:prstGeom prst="rect">
                <a:avLst/>
              </a:prstGeom>
              <a:blipFill>
                <a:blip r:embed="rId4"/>
                <a:stretch>
                  <a:fillRect/>
                </a:stretch>
              </a:blipFill>
            </p:spPr>
            <p:txBody>
              <a:bodyPr/>
              <a:lstStyle/>
              <a:p>
                <a:r>
                  <a:rPr lang="en-SG">
                    <a:noFill/>
                  </a:rPr>
                  <a:t> </a:t>
                </a:r>
              </a:p>
            </p:txBody>
          </p:sp>
        </mc:Fallback>
      </mc:AlternateContent>
      <p:sp>
        <p:nvSpPr>
          <p:cNvPr id="35" name="Oval 34">
            <a:extLst>
              <a:ext uri="{FF2B5EF4-FFF2-40B4-BE49-F238E27FC236}">
                <a16:creationId xmlns:a16="http://schemas.microsoft.com/office/drawing/2014/main" id="{45331DC6-7B33-2A79-6B75-48690177B523}"/>
              </a:ext>
            </a:extLst>
          </p:cNvPr>
          <p:cNvSpPr/>
          <p:nvPr/>
        </p:nvSpPr>
        <p:spPr>
          <a:xfrm>
            <a:off x="8032161" y="2621933"/>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NOT VALID</a:t>
            </a:r>
            <a:endParaRPr lang="en-SG" sz="1600" b="1" dirty="0">
              <a:solidFill>
                <a:schemeClr val="bg1"/>
              </a:solidFill>
            </a:endParaRPr>
          </a:p>
        </p:txBody>
      </p:sp>
      <p:cxnSp>
        <p:nvCxnSpPr>
          <p:cNvPr id="36" name="Straight Arrow Connector 35">
            <a:extLst>
              <a:ext uri="{FF2B5EF4-FFF2-40B4-BE49-F238E27FC236}">
                <a16:creationId xmlns:a16="http://schemas.microsoft.com/office/drawing/2014/main" id="{2C6806CC-E8E0-FBD4-3F08-FA660766679A}"/>
              </a:ext>
            </a:extLst>
          </p:cNvPr>
          <p:cNvCxnSpPr>
            <a:cxnSpLocks/>
            <a:stCxn id="7" idx="0"/>
            <a:endCxn id="35" idx="3"/>
          </p:cNvCxnSpPr>
          <p:nvPr/>
        </p:nvCxnSpPr>
        <p:spPr>
          <a:xfrm flipV="1">
            <a:off x="7751154" y="3543771"/>
            <a:ext cx="439169" cy="1089408"/>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39" name="Straight Arrow Connector 38">
            <a:extLst>
              <a:ext uri="{FF2B5EF4-FFF2-40B4-BE49-F238E27FC236}">
                <a16:creationId xmlns:a16="http://schemas.microsoft.com/office/drawing/2014/main" id="{19C5D670-D513-B0E2-A0D1-8824C88171C2}"/>
              </a:ext>
            </a:extLst>
          </p:cNvPr>
          <p:cNvCxnSpPr>
            <a:cxnSpLocks/>
            <a:stCxn id="32" idx="0"/>
            <a:endCxn id="35" idx="2"/>
          </p:cNvCxnSpPr>
          <p:nvPr/>
        </p:nvCxnSpPr>
        <p:spPr>
          <a:xfrm flipV="1">
            <a:off x="6019800" y="3161933"/>
            <a:ext cx="2012361" cy="1471246"/>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42" name="Straight Arrow Connector 41">
            <a:extLst>
              <a:ext uri="{FF2B5EF4-FFF2-40B4-BE49-F238E27FC236}">
                <a16:creationId xmlns:a16="http://schemas.microsoft.com/office/drawing/2014/main" id="{BDFE794D-BFFA-0117-0C9E-8E6FB6CB8C52}"/>
              </a:ext>
            </a:extLst>
          </p:cNvPr>
          <p:cNvCxnSpPr>
            <a:cxnSpLocks/>
            <a:stCxn id="22" idx="0"/>
            <a:endCxn id="35" idx="5"/>
          </p:cNvCxnSpPr>
          <p:nvPr/>
        </p:nvCxnSpPr>
        <p:spPr>
          <a:xfrm flipH="1" flipV="1">
            <a:off x="8953999" y="3543771"/>
            <a:ext cx="528509" cy="1089408"/>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45" name="Straight Arrow Connector 44">
            <a:extLst>
              <a:ext uri="{FF2B5EF4-FFF2-40B4-BE49-F238E27FC236}">
                <a16:creationId xmlns:a16="http://schemas.microsoft.com/office/drawing/2014/main" id="{EACA306B-6E2C-A069-5B0F-C38D81803A9D}"/>
              </a:ext>
            </a:extLst>
          </p:cNvPr>
          <p:cNvCxnSpPr>
            <a:cxnSpLocks/>
            <a:stCxn id="8" idx="1"/>
            <a:endCxn id="35" idx="6"/>
          </p:cNvCxnSpPr>
          <p:nvPr/>
        </p:nvCxnSpPr>
        <p:spPr>
          <a:xfrm flipH="1" flipV="1">
            <a:off x="9112161" y="3161933"/>
            <a:ext cx="1655401" cy="1629408"/>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96C5EAE8-E1B2-4E74-9B60-59D550485B83}"/>
                  </a:ext>
                </a:extLst>
              </p:cNvPr>
              <p:cNvSpPr txBox="1"/>
              <p:nvPr/>
            </p:nvSpPr>
            <p:spPr>
              <a:xfrm>
                <a:off x="9751713" y="3429000"/>
                <a:ext cx="5620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𝟎</m:t>
                      </m:r>
                    </m:oMath>
                  </m:oMathPara>
                </a14:m>
                <a:endParaRPr lang="en-SG" b="1" dirty="0"/>
              </a:p>
            </p:txBody>
          </p:sp>
        </mc:Choice>
        <mc:Fallback xmlns="">
          <p:sp>
            <p:nvSpPr>
              <p:cNvPr id="48" name="TextBox 47">
                <a:extLst>
                  <a:ext uri="{FF2B5EF4-FFF2-40B4-BE49-F238E27FC236}">
                    <a16:creationId xmlns:a16="http://schemas.microsoft.com/office/drawing/2014/main" id="{96C5EAE8-E1B2-4E74-9B60-59D550485B83}"/>
                  </a:ext>
                </a:extLst>
              </p:cNvPr>
              <p:cNvSpPr txBox="1">
                <a:spLocks noRot="1" noChangeAspect="1" noMove="1" noResize="1" noEditPoints="1" noAdjustHandles="1" noChangeArrowheads="1" noChangeShapeType="1" noTextEdit="1"/>
              </p:cNvSpPr>
              <p:nvPr/>
            </p:nvSpPr>
            <p:spPr>
              <a:xfrm>
                <a:off x="9751713" y="3429000"/>
                <a:ext cx="562095" cy="369332"/>
              </a:xfrm>
              <a:prstGeom prst="rect">
                <a:avLst/>
              </a:prstGeom>
              <a:blipFill>
                <a:blip r:embed="rId5"/>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624B4435-7AF4-6A4D-8C6C-B07014F8637A}"/>
                  </a:ext>
                </a:extLst>
              </p:cNvPr>
              <p:cNvSpPr txBox="1"/>
              <p:nvPr/>
            </p:nvSpPr>
            <p:spPr>
              <a:xfrm>
                <a:off x="9227776" y="3992431"/>
                <a:ext cx="5620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𝟎</m:t>
                      </m:r>
                    </m:oMath>
                  </m:oMathPara>
                </a14:m>
                <a:endParaRPr lang="en-SG" b="1" dirty="0"/>
              </a:p>
            </p:txBody>
          </p:sp>
        </mc:Choice>
        <mc:Fallback xmlns="">
          <p:sp>
            <p:nvSpPr>
              <p:cNvPr id="49" name="TextBox 48">
                <a:extLst>
                  <a:ext uri="{FF2B5EF4-FFF2-40B4-BE49-F238E27FC236}">
                    <a16:creationId xmlns:a16="http://schemas.microsoft.com/office/drawing/2014/main" id="{624B4435-7AF4-6A4D-8C6C-B07014F8637A}"/>
                  </a:ext>
                </a:extLst>
              </p:cNvPr>
              <p:cNvSpPr txBox="1">
                <a:spLocks noRot="1" noChangeAspect="1" noMove="1" noResize="1" noEditPoints="1" noAdjustHandles="1" noChangeArrowheads="1" noChangeShapeType="1" noTextEdit="1"/>
              </p:cNvSpPr>
              <p:nvPr/>
            </p:nvSpPr>
            <p:spPr>
              <a:xfrm>
                <a:off x="9227776" y="3992431"/>
                <a:ext cx="562095" cy="369332"/>
              </a:xfrm>
              <a:prstGeom prst="rect">
                <a:avLst/>
              </a:prstGeom>
              <a:blipFill>
                <a:blip r:embed="rId6"/>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655C29AD-C9FD-0AA2-4EF5-EED34E0C42A9}"/>
                  </a:ext>
                </a:extLst>
              </p:cNvPr>
              <p:cNvSpPr txBox="1"/>
              <p:nvPr/>
            </p:nvSpPr>
            <p:spPr>
              <a:xfrm>
                <a:off x="7866728" y="4083771"/>
                <a:ext cx="5620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𝟏</m:t>
                      </m:r>
                    </m:oMath>
                  </m:oMathPara>
                </a14:m>
                <a:endParaRPr lang="en-SG" b="1" dirty="0"/>
              </a:p>
            </p:txBody>
          </p:sp>
        </mc:Choice>
        <mc:Fallback xmlns="">
          <p:sp>
            <p:nvSpPr>
              <p:cNvPr id="50" name="TextBox 49">
                <a:extLst>
                  <a:ext uri="{FF2B5EF4-FFF2-40B4-BE49-F238E27FC236}">
                    <a16:creationId xmlns:a16="http://schemas.microsoft.com/office/drawing/2014/main" id="{655C29AD-C9FD-0AA2-4EF5-EED34E0C42A9}"/>
                  </a:ext>
                </a:extLst>
              </p:cNvPr>
              <p:cNvSpPr txBox="1">
                <a:spLocks noRot="1" noChangeAspect="1" noMove="1" noResize="1" noEditPoints="1" noAdjustHandles="1" noChangeArrowheads="1" noChangeShapeType="1" noTextEdit="1"/>
              </p:cNvSpPr>
              <p:nvPr/>
            </p:nvSpPr>
            <p:spPr>
              <a:xfrm>
                <a:off x="7866728" y="4083771"/>
                <a:ext cx="562095" cy="369332"/>
              </a:xfrm>
              <a:prstGeom prst="rect">
                <a:avLst/>
              </a:prstGeom>
              <a:blipFill>
                <a:blip r:embed="rId7"/>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A134D4CF-8F31-D8DC-7C3A-B0523451E068}"/>
                  </a:ext>
                </a:extLst>
              </p:cNvPr>
              <p:cNvSpPr txBox="1"/>
              <p:nvPr/>
            </p:nvSpPr>
            <p:spPr>
              <a:xfrm>
                <a:off x="6221381" y="3523810"/>
                <a:ext cx="5620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𝟎</m:t>
                      </m:r>
                      <m:r>
                        <a:rPr lang="en-GB" b="1" i="1" smtClean="0">
                          <a:latin typeface="Cambria Math" panose="02040503050406030204" pitchFamily="18" charset="0"/>
                        </a:rPr>
                        <m:t> </m:t>
                      </m:r>
                      <m:r>
                        <a:rPr lang="en-GB" b="1" i="1" smtClean="0">
                          <a:latin typeface="Cambria Math" panose="02040503050406030204" pitchFamily="18" charset="0"/>
                        </a:rPr>
                        <m:t>𝒐𝒓</m:t>
                      </m:r>
                      <m:r>
                        <a:rPr lang="en-GB" b="1" i="1" smtClean="0">
                          <a:latin typeface="Cambria Math" panose="02040503050406030204" pitchFamily="18" charset="0"/>
                        </a:rPr>
                        <m:t> </m:t>
                      </m:r>
                      <m:r>
                        <a:rPr lang="en-GB" b="1" i="1" smtClean="0">
                          <a:latin typeface="Cambria Math" panose="02040503050406030204" pitchFamily="18" charset="0"/>
                        </a:rPr>
                        <m:t>𝟏</m:t>
                      </m:r>
                    </m:oMath>
                  </m:oMathPara>
                </a14:m>
                <a:endParaRPr lang="en-SG" b="1" dirty="0"/>
              </a:p>
            </p:txBody>
          </p:sp>
        </mc:Choice>
        <mc:Fallback xmlns="">
          <p:sp>
            <p:nvSpPr>
              <p:cNvPr id="51" name="TextBox 50">
                <a:extLst>
                  <a:ext uri="{FF2B5EF4-FFF2-40B4-BE49-F238E27FC236}">
                    <a16:creationId xmlns:a16="http://schemas.microsoft.com/office/drawing/2014/main" id="{A134D4CF-8F31-D8DC-7C3A-B0523451E068}"/>
                  </a:ext>
                </a:extLst>
              </p:cNvPr>
              <p:cNvSpPr txBox="1">
                <a:spLocks noRot="1" noChangeAspect="1" noMove="1" noResize="1" noEditPoints="1" noAdjustHandles="1" noChangeArrowheads="1" noChangeShapeType="1" noTextEdit="1"/>
              </p:cNvSpPr>
              <p:nvPr/>
            </p:nvSpPr>
            <p:spPr>
              <a:xfrm>
                <a:off x="6221381" y="3523810"/>
                <a:ext cx="562095" cy="369332"/>
              </a:xfrm>
              <a:prstGeom prst="rect">
                <a:avLst/>
              </a:prstGeom>
              <a:blipFill>
                <a:blip r:embed="rId8"/>
                <a:stretch>
                  <a:fillRect r="-43478"/>
                </a:stretch>
              </a:blipFill>
            </p:spPr>
            <p:txBody>
              <a:bodyPr/>
              <a:lstStyle/>
              <a:p>
                <a:r>
                  <a:rPr lang="en-SG">
                    <a:noFill/>
                  </a:rPr>
                  <a:t> </a:t>
                </a:r>
              </a:p>
            </p:txBody>
          </p:sp>
        </mc:Fallback>
      </mc:AlternateContent>
      <p:sp>
        <p:nvSpPr>
          <p:cNvPr id="52" name="Oval 51">
            <a:extLst>
              <a:ext uri="{FF2B5EF4-FFF2-40B4-BE49-F238E27FC236}">
                <a16:creationId xmlns:a16="http://schemas.microsoft.com/office/drawing/2014/main" id="{30E3EFFC-A19C-66E5-570A-1C372BAE9005}"/>
              </a:ext>
            </a:extLst>
          </p:cNvPr>
          <p:cNvSpPr/>
          <p:nvPr/>
        </p:nvSpPr>
        <p:spPr>
          <a:xfrm>
            <a:off x="5516546" y="4684809"/>
            <a:ext cx="990000" cy="990000"/>
          </a:xfrm>
          <a:prstGeom prst="ellipse">
            <a:avLst/>
          </a:prstGeom>
          <a:ln w="2857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VALID</a:t>
            </a:r>
            <a:endParaRPr lang="en-SG" sz="1600" b="1" dirty="0">
              <a:solidFill>
                <a:schemeClr val="bg1"/>
              </a:solidFill>
            </a:endParaRPr>
          </a:p>
        </p:txBody>
      </p:sp>
      <p:sp>
        <p:nvSpPr>
          <p:cNvPr id="3" name="Freeform: Shape 2">
            <a:extLst>
              <a:ext uri="{FF2B5EF4-FFF2-40B4-BE49-F238E27FC236}">
                <a16:creationId xmlns:a16="http://schemas.microsoft.com/office/drawing/2014/main" id="{B4B4995C-6649-7077-D678-518EF48B858E}"/>
              </a:ext>
            </a:extLst>
          </p:cNvPr>
          <p:cNvSpPr/>
          <p:nvPr/>
        </p:nvSpPr>
        <p:spPr>
          <a:xfrm rot="5400000">
            <a:off x="8025476" y="1530477"/>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C2A2C88-2F14-2B94-3183-1274420361E3}"/>
                  </a:ext>
                </a:extLst>
              </p:cNvPr>
              <p:cNvSpPr txBox="1"/>
              <p:nvPr/>
            </p:nvSpPr>
            <p:spPr>
              <a:xfrm>
                <a:off x="8147775" y="1523231"/>
                <a:ext cx="5620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𝟎</m:t>
                      </m:r>
                      <m:r>
                        <a:rPr lang="en-GB" b="1" i="1" smtClean="0">
                          <a:latin typeface="Cambria Math" panose="02040503050406030204" pitchFamily="18" charset="0"/>
                        </a:rPr>
                        <m:t> </m:t>
                      </m:r>
                      <m:r>
                        <a:rPr lang="en-GB" b="1" i="1" smtClean="0">
                          <a:latin typeface="Cambria Math" panose="02040503050406030204" pitchFamily="18" charset="0"/>
                        </a:rPr>
                        <m:t>𝒐𝒓</m:t>
                      </m:r>
                      <m:r>
                        <a:rPr lang="en-GB" b="1" i="1" smtClean="0">
                          <a:latin typeface="Cambria Math" panose="02040503050406030204" pitchFamily="18" charset="0"/>
                        </a:rPr>
                        <m:t> </m:t>
                      </m:r>
                      <m:r>
                        <a:rPr lang="en-GB" b="1" i="1" smtClean="0">
                          <a:latin typeface="Cambria Math" panose="02040503050406030204" pitchFamily="18" charset="0"/>
                        </a:rPr>
                        <m:t>𝟏</m:t>
                      </m:r>
                    </m:oMath>
                  </m:oMathPara>
                </a14:m>
                <a:endParaRPr lang="en-SG" b="1" dirty="0"/>
              </a:p>
            </p:txBody>
          </p:sp>
        </mc:Choice>
        <mc:Fallback xmlns="">
          <p:sp>
            <p:nvSpPr>
              <p:cNvPr id="5" name="TextBox 4">
                <a:extLst>
                  <a:ext uri="{FF2B5EF4-FFF2-40B4-BE49-F238E27FC236}">
                    <a16:creationId xmlns:a16="http://schemas.microsoft.com/office/drawing/2014/main" id="{AC2A2C88-2F14-2B94-3183-1274420361E3}"/>
                  </a:ext>
                </a:extLst>
              </p:cNvPr>
              <p:cNvSpPr txBox="1">
                <a:spLocks noRot="1" noChangeAspect="1" noMove="1" noResize="1" noEditPoints="1" noAdjustHandles="1" noChangeArrowheads="1" noChangeShapeType="1" noTextEdit="1"/>
              </p:cNvSpPr>
              <p:nvPr/>
            </p:nvSpPr>
            <p:spPr>
              <a:xfrm>
                <a:off x="8147775" y="1523231"/>
                <a:ext cx="562095" cy="369332"/>
              </a:xfrm>
              <a:prstGeom prst="rect">
                <a:avLst/>
              </a:prstGeom>
              <a:blipFill>
                <a:blip r:embed="rId9"/>
                <a:stretch>
                  <a:fillRect r="-43478"/>
                </a:stretch>
              </a:blipFill>
            </p:spPr>
            <p:txBody>
              <a:bodyPr/>
              <a:lstStyle/>
              <a:p>
                <a:r>
                  <a:rPr lang="en-SG">
                    <a:noFill/>
                  </a:rPr>
                  <a:t> </a:t>
                </a:r>
              </a:p>
            </p:txBody>
          </p:sp>
        </mc:Fallback>
      </mc:AlternateContent>
    </p:spTree>
    <p:extLst>
      <p:ext uri="{BB962C8B-B14F-4D97-AF65-F5344CB8AC3E}">
        <p14:creationId xmlns:p14="http://schemas.microsoft.com/office/powerpoint/2010/main" val="2376719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146C9-78B1-3A6D-0AC7-D2B4EB90B0A6}"/>
              </a:ext>
            </a:extLst>
          </p:cNvPr>
          <p:cNvSpPr>
            <a:spLocks noGrp="1"/>
          </p:cNvSpPr>
          <p:nvPr>
            <p:ph type="title"/>
          </p:nvPr>
        </p:nvSpPr>
        <p:spPr/>
        <p:txBody>
          <a:bodyPr/>
          <a:lstStyle/>
          <a:p>
            <a:r>
              <a:rPr lang="en-GB" dirty="0"/>
              <a:t>An example of a use for Epsilon</a:t>
            </a:r>
            <a:endParaRPr lang="en-SG" dirty="0"/>
          </a:p>
        </p:txBody>
      </p:sp>
      <p:sp>
        <p:nvSpPr>
          <p:cNvPr id="4" name="Content Placeholder 3">
            <a:extLst>
              <a:ext uri="{FF2B5EF4-FFF2-40B4-BE49-F238E27FC236}">
                <a16:creationId xmlns:a16="http://schemas.microsoft.com/office/drawing/2014/main" id="{6BD4828C-2087-AD37-6F4E-5D94C0454845}"/>
              </a:ext>
            </a:extLst>
          </p:cNvPr>
          <p:cNvSpPr>
            <a:spLocks noGrp="1"/>
          </p:cNvSpPr>
          <p:nvPr>
            <p:ph sz="half" idx="1"/>
          </p:nvPr>
        </p:nvSpPr>
        <p:spPr>
          <a:xfrm>
            <a:off x="838200" y="1825624"/>
            <a:ext cx="5181600" cy="5032375"/>
          </a:xfrm>
        </p:spPr>
        <p:txBody>
          <a:bodyPr>
            <a:normAutofit/>
          </a:bodyPr>
          <a:lstStyle/>
          <a:p>
            <a:pPr marL="0" indent="0">
              <a:buNone/>
            </a:pPr>
            <a:r>
              <a:rPr lang="en-GB" dirty="0"/>
              <a:t>As an example of the use for the Epsilon transition, consider the NDFSM on the right.</a:t>
            </a:r>
          </a:p>
          <a:p>
            <a:pPr marL="0" indent="0">
              <a:buNone/>
            </a:pPr>
            <a:r>
              <a:rPr lang="en-GB" b="1" dirty="0"/>
              <a:t>Question: </a:t>
            </a:r>
            <a:r>
              <a:rPr lang="en-GB" dirty="0"/>
              <a:t>What are acceptable inputs for this NDFSM?</a:t>
            </a:r>
          </a:p>
          <a:p>
            <a:pPr marL="0" indent="0">
              <a:buNone/>
            </a:pPr>
            <a:r>
              <a:rPr lang="en-GB" b="1" dirty="0"/>
              <a:t>Answer: </a:t>
            </a:r>
            <a:r>
              <a:rPr lang="en-GB" dirty="0"/>
              <a:t>Any string that</a:t>
            </a:r>
            <a:br>
              <a:rPr lang="en-GB" dirty="0"/>
            </a:br>
            <a:r>
              <a:rPr lang="en-GB" dirty="0"/>
              <a:t>consists of any number of</a:t>
            </a:r>
            <a:br>
              <a:rPr lang="en-GB" dirty="0"/>
            </a:br>
            <a:r>
              <a:rPr lang="en-GB" dirty="0"/>
              <a:t>ones (but at least one), and</a:t>
            </a:r>
            <a:br>
              <a:rPr lang="en-GB" dirty="0"/>
            </a:br>
            <a:r>
              <a:rPr lang="en-GB" dirty="0"/>
              <a:t>then finishes with exactly</a:t>
            </a:r>
            <a:br>
              <a:rPr lang="en-GB" dirty="0"/>
            </a:br>
            <a:r>
              <a:rPr lang="en-GB" dirty="0"/>
              <a:t>one zero (e.g. 10, 110, 1110, 111111110, etc.)</a:t>
            </a:r>
          </a:p>
        </p:txBody>
      </p:sp>
      <p:cxnSp>
        <p:nvCxnSpPr>
          <p:cNvPr id="6" name="Straight Arrow Connector 5">
            <a:extLst>
              <a:ext uri="{FF2B5EF4-FFF2-40B4-BE49-F238E27FC236}">
                <a16:creationId xmlns:a16="http://schemas.microsoft.com/office/drawing/2014/main" id="{287B0395-ACC4-FA73-08A1-5169457860EC}"/>
              </a:ext>
            </a:extLst>
          </p:cNvPr>
          <p:cNvCxnSpPr>
            <a:cxnSpLocks/>
          </p:cNvCxnSpPr>
          <p:nvPr/>
        </p:nvCxnSpPr>
        <p:spPr>
          <a:xfrm>
            <a:off x="11006149" y="3825551"/>
            <a:ext cx="0" cy="813203"/>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 name="Oval 6">
            <a:extLst>
              <a:ext uri="{FF2B5EF4-FFF2-40B4-BE49-F238E27FC236}">
                <a16:creationId xmlns:a16="http://schemas.microsoft.com/office/drawing/2014/main" id="{68FD1452-4415-90D5-F108-A8ACB214F730}"/>
              </a:ext>
            </a:extLst>
          </p:cNvPr>
          <p:cNvSpPr/>
          <p:nvPr/>
        </p:nvSpPr>
        <p:spPr>
          <a:xfrm>
            <a:off x="7211154"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s2</a:t>
            </a:r>
            <a:endParaRPr lang="en-SG" sz="1600" b="1" dirty="0">
              <a:solidFill>
                <a:schemeClr val="bg1"/>
              </a:solidFill>
            </a:endParaRPr>
          </a:p>
        </p:txBody>
      </p:sp>
      <p:sp>
        <p:nvSpPr>
          <p:cNvPr id="8" name="Oval 7">
            <a:extLst>
              <a:ext uri="{FF2B5EF4-FFF2-40B4-BE49-F238E27FC236}">
                <a16:creationId xmlns:a16="http://schemas.microsoft.com/office/drawing/2014/main" id="{38D5A2A9-371B-CF55-599F-12F2AD18B11C}"/>
              </a:ext>
            </a:extLst>
          </p:cNvPr>
          <p:cNvSpPr/>
          <p:nvPr/>
        </p:nvSpPr>
        <p:spPr>
          <a:xfrm>
            <a:off x="10609400"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s0</a:t>
            </a:r>
            <a:endParaRPr lang="en-SG" sz="1600" b="1" dirty="0">
              <a:solidFill>
                <a:schemeClr val="bg1"/>
              </a:solidFill>
            </a:endParaRPr>
          </a:p>
        </p:txBody>
      </p:sp>
      <p:cxnSp>
        <p:nvCxnSpPr>
          <p:cNvPr id="9" name="Straight Arrow Connector 8">
            <a:extLst>
              <a:ext uri="{FF2B5EF4-FFF2-40B4-BE49-F238E27FC236}">
                <a16:creationId xmlns:a16="http://schemas.microsoft.com/office/drawing/2014/main" id="{CCEAD84F-9276-9BA2-09EF-474CE199F074}"/>
              </a:ext>
            </a:extLst>
          </p:cNvPr>
          <p:cNvCxnSpPr>
            <a:cxnSpLocks/>
            <a:stCxn id="8" idx="2"/>
          </p:cNvCxnSpPr>
          <p:nvPr/>
        </p:nvCxnSpPr>
        <p:spPr>
          <a:xfrm flipH="1">
            <a:off x="10022508" y="5173179"/>
            <a:ext cx="586892"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02F9A307-1DB2-BFD3-80EE-6477F55B0C59}"/>
              </a:ext>
            </a:extLst>
          </p:cNvPr>
          <p:cNvSpPr txBox="1"/>
          <p:nvPr/>
        </p:nvSpPr>
        <p:spPr>
          <a:xfrm>
            <a:off x="11513228" y="6048119"/>
            <a:ext cx="562095" cy="369332"/>
          </a:xfrm>
          <a:prstGeom prst="rect">
            <a:avLst/>
          </a:prstGeom>
          <a:noFill/>
        </p:spPr>
        <p:txBody>
          <a:bodyPr wrap="square" rtlCol="0">
            <a:spAutoFit/>
          </a:bodyPr>
          <a:lstStyle/>
          <a:p>
            <a:r>
              <a:rPr lang="en-GB" b="1" dirty="0"/>
              <a:t>1</a:t>
            </a:r>
            <a:endParaRPr lang="en-SG" b="1" dirty="0"/>
          </a:p>
        </p:txBody>
      </p:sp>
      <p:sp>
        <p:nvSpPr>
          <p:cNvPr id="13" name="Freeform: Shape 12">
            <a:extLst>
              <a:ext uri="{FF2B5EF4-FFF2-40B4-BE49-F238E27FC236}">
                <a16:creationId xmlns:a16="http://schemas.microsoft.com/office/drawing/2014/main" id="{CF1E5B50-7993-FFE0-F5BE-1AA114E6D7CE}"/>
              </a:ext>
            </a:extLst>
          </p:cNvPr>
          <p:cNvSpPr/>
          <p:nvPr/>
        </p:nvSpPr>
        <p:spPr>
          <a:xfrm rot="10800000">
            <a:off x="11148706" y="4192995"/>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Oval 21">
            <a:extLst>
              <a:ext uri="{FF2B5EF4-FFF2-40B4-BE49-F238E27FC236}">
                <a16:creationId xmlns:a16="http://schemas.microsoft.com/office/drawing/2014/main" id="{0F5481CD-BDDA-4E9C-098A-1F59470B36C2}"/>
              </a:ext>
            </a:extLst>
          </p:cNvPr>
          <p:cNvSpPr/>
          <p:nvPr/>
        </p:nvSpPr>
        <p:spPr>
          <a:xfrm>
            <a:off x="8942508"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s1</a:t>
            </a:r>
            <a:endParaRPr lang="en-SG" sz="1600" b="1" dirty="0">
              <a:solidFill>
                <a:schemeClr val="bg1"/>
              </a:solidFill>
            </a:endParaRP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9C3B3797-10DC-A62B-E5CE-061933377D6F}"/>
                  </a:ext>
                </a:extLst>
              </p:cNvPr>
              <p:cNvSpPr txBox="1"/>
              <p:nvPr/>
            </p:nvSpPr>
            <p:spPr>
              <a:xfrm>
                <a:off x="10088188" y="5258513"/>
                <a:ext cx="5620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dirty="0" smtClean="0">
                          <a:latin typeface="Cambria Math" panose="02040503050406030204" pitchFamily="18" charset="0"/>
                        </a:rPr>
                        <m:t>𝝐</m:t>
                      </m:r>
                    </m:oMath>
                  </m:oMathPara>
                </a14:m>
                <a:endParaRPr lang="en-SG" b="1" dirty="0"/>
              </a:p>
            </p:txBody>
          </p:sp>
        </mc:Choice>
        <mc:Fallback xmlns="">
          <p:sp>
            <p:nvSpPr>
              <p:cNvPr id="24" name="TextBox 23">
                <a:extLst>
                  <a:ext uri="{FF2B5EF4-FFF2-40B4-BE49-F238E27FC236}">
                    <a16:creationId xmlns:a16="http://schemas.microsoft.com/office/drawing/2014/main" id="{9C3B3797-10DC-A62B-E5CE-061933377D6F}"/>
                  </a:ext>
                </a:extLst>
              </p:cNvPr>
              <p:cNvSpPr txBox="1">
                <a:spLocks noRot="1" noChangeAspect="1" noMove="1" noResize="1" noEditPoints="1" noAdjustHandles="1" noChangeArrowheads="1" noChangeShapeType="1" noTextEdit="1"/>
              </p:cNvSpPr>
              <p:nvPr/>
            </p:nvSpPr>
            <p:spPr>
              <a:xfrm>
                <a:off x="10088188" y="5258513"/>
                <a:ext cx="562095" cy="369332"/>
              </a:xfrm>
              <a:prstGeom prst="rect">
                <a:avLst/>
              </a:prstGeom>
              <a:blipFill>
                <a:blip r:embed="rId2"/>
                <a:stretch>
                  <a:fillRect/>
                </a:stretch>
              </a:blipFill>
            </p:spPr>
            <p:txBody>
              <a:bodyPr/>
              <a:lstStyle/>
              <a:p>
                <a:r>
                  <a:rPr lang="en-SG">
                    <a:noFill/>
                  </a:rPr>
                  <a:t> </a:t>
                </a:r>
              </a:p>
            </p:txBody>
          </p:sp>
        </mc:Fallback>
      </mc:AlternateContent>
      <p:cxnSp>
        <p:nvCxnSpPr>
          <p:cNvPr id="27" name="Straight Arrow Connector 26">
            <a:extLst>
              <a:ext uri="{FF2B5EF4-FFF2-40B4-BE49-F238E27FC236}">
                <a16:creationId xmlns:a16="http://schemas.microsoft.com/office/drawing/2014/main" id="{10CAC164-92DF-6B28-FA7E-6571C3DA5EEA}"/>
              </a:ext>
            </a:extLst>
          </p:cNvPr>
          <p:cNvCxnSpPr>
            <a:cxnSpLocks/>
            <a:stCxn id="22" idx="2"/>
            <a:endCxn id="7" idx="6"/>
          </p:cNvCxnSpPr>
          <p:nvPr/>
        </p:nvCxnSpPr>
        <p:spPr>
          <a:xfrm flipH="1">
            <a:off x="8291154" y="5173179"/>
            <a:ext cx="651354"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D9567413-4730-3B7E-E0E8-FDA814D733DD}"/>
                  </a:ext>
                </a:extLst>
              </p:cNvPr>
              <p:cNvSpPr txBox="1"/>
              <p:nvPr/>
            </p:nvSpPr>
            <p:spPr>
              <a:xfrm>
                <a:off x="8347573" y="5223743"/>
                <a:ext cx="5620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𝟏</m:t>
                      </m:r>
                    </m:oMath>
                  </m:oMathPara>
                </a14:m>
                <a:endParaRPr lang="en-SG" b="1" dirty="0"/>
              </a:p>
            </p:txBody>
          </p:sp>
        </mc:Choice>
        <mc:Fallback xmlns="">
          <p:sp>
            <p:nvSpPr>
              <p:cNvPr id="30" name="TextBox 29">
                <a:extLst>
                  <a:ext uri="{FF2B5EF4-FFF2-40B4-BE49-F238E27FC236}">
                    <a16:creationId xmlns:a16="http://schemas.microsoft.com/office/drawing/2014/main" id="{D9567413-4730-3B7E-E0E8-FDA814D733DD}"/>
                  </a:ext>
                </a:extLst>
              </p:cNvPr>
              <p:cNvSpPr txBox="1">
                <a:spLocks noRot="1" noChangeAspect="1" noMove="1" noResize="1" noEditPoints="1" noAdjustHandles="1" noChangeArrowheads="1" noChangeShapeType="1" noTextEdit="1"/>
              </p:cNvSpPr>
              <p:nvPr/>
            </p:nvSpPr>
            <p:spPr>
              <a:xfrm>
                <a:off x="8347573" y="5223743"/>
                <a:ext cx="562095" cy="369332"/>
              </a:xfrm>
              <a:prstGeom prst="rect">
                <a:avLst/>
              </a:prstGeom>
              <a:blipFill>
                <a:blip r:embed="rId3"/>
                <a:stretch>
                  <a:fillRect/>
                </a:stretch>
              </a:blipFill>
            </p:spPr>
            <p:txBody>
              <a:bodyPr/>
              <a:lstStyle/>
              <a:p>
                <a:r>
                  <a:rPr lang="en-SG">
                    <a:noFill/>
                  </a:rPr>
                  <a:t> </a:t>
                </a:r>
              </a:p>
            </p:txBody>
          </p:sp>
        </mc:Fallback>
      </mc:AlternateContent>
      <p:sp>
        <p:nvSpPr>
          <p:cNvPr id="32" name="Oval 31">
            <a:extLst>
              <a:ext uri="{FF2B5EF4-FFF2-40B4-BE49-F238E27FC236}">
                <a16:creationId xmlns:a16="http://schemas.microsoft.com/office/drawing/2014/main" id="{050F7C8F-DD71-CF0B-CFC1-8C20FE7C6AD1}"/>
              </a:ext>
            </a:extLst>
          </p:cNvPr>
          <p:cNvSpPr/>
          <p:nvPr/>
        </p:nvSpPr>
        <p:spPr>
          <a:xfrm>
            <a:off x="5479800"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s3</a:t>
            </a:r>
            <a:endParaRPr lang="en-SG" sz="1600" b="1" dirty="0">
              <a:solidFill>
                <a:schemeClr val="bg1"/>
              </a:solidFill>
            </a:endParaRPr>
          </a:p>
        </p:txBody>
      </p:sp>
      <p:cxnSp>
        <p:nvCxnSpPr>
          <p:cNvPr id="33" name="Straight Arrow Connector 32">
            <a:extLst>
              <a:ext uri="{FF2B5EF4-FFF2-40B4-BE49-F238E27FC236}">
                <a16:creationId xmlns:a16="http://schemas.microsoft.com/office/drawing/2014/main" id="{D5E7BEE4-9009-0585-4209-87EEFCE20FB8}"/>
              </a:ext>
            </a:extLst>
          </p:cNvPr>
          <p:cNvCxnSpPr>
            <a:cxnSpLocks/>
            <a:endCxn id="32" idx="6"/>
          </p:cNvCxnSpPr>
          <p:nvPr/>
        </p:nvCxnSpPr>
        <p:spPr>
          <a:xfrm flipH="1">
            <a:off x="6559800" y="5173179"/>
            <a:ext cx="651354"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A971BDE7-7959-34B9-C97D-3E39714DA2DE}"/>
                  </a:ext>
                </a:extLst>
              </p:cNvPr>
              <p:cNvSpPr txBox="1"/>
              <p:nvPr/>
            </p:nvSpPr>
            <p:spPr>
              <a:xfrm>
                <a:off x="6663394" y="5223743"/>
                <a:ext cx="5620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𝟎</m:t>
                      </m:r>
                    </m:oMath>
                  </m:oMathPara>
                </a14:m>
                <a:endParaRPr lang="en-SG" b="1" dirty="0"/>
              </a:p>
            </p:txBody>
          </p:sp>
        </mc:Choice>
        <mc:Fallback xmlns="">
          <p:sp>
            <p:nvSpPr>
              <p:cNvPr id="34" name="TextBox 33">
                <a:extLst>
                  <a:ext uri="{FF2B5EF4-FFF2-40B4-BE49-F238E27FC236}">
                    <a16:creationId xmlns:a16="http://schemas.microsoft.com/office/drawing/2014/main" id="{A971BDE7-7959-34B9-C97D-3E39714DA2DE}"/>
                  </a:ext>
                </a:extLst>
              </p:cNvPr>
              <p:cNvSpPr txBox="1">
                <a:spLocks noRot="1" noChangeAspect="1" noMove="1" noResize="1" noEditPoints="1" noAdjustHandles="1" noChangeArrowheads="1" noChangeShapeType="1" noTextEdit="1"/>
              </p:cNvSpPr>
              <p:nvPr/>
            </p:nvSpPr>
            <p:spPr>
              <a:xfrm>
                <a:off x="6663394" y="5223743"/>
                <a:ext cx="562095" cy="369332"/>
              </a:xfrm>
              <a:prstGeom prst="rect">
                <a:avLst/>
              </a:prstGeom>
              <a:blipFill>
                <a:blip r:embed="rId4"/>
                <a:stretch>
                  <a:fillRect/>
                </a:stretch>
              </a:blipFill>
            </p:spPr>
            <p:txBody>
              <a:bodyPr/>
              <a:lstStyle/>
              <a:p>
                <a:r>
                  <a:rPr lang="en-SG">
                    <a:noFill/>
                  </a:rPr>
                  <a:t> </a:t>
                </a:r>
              </a:p>
            </p:txBody>
          </p:sp>
        </mc:Fallback>
      </mc:AlternateContent>
      <p:sp>
        <p:nvSpPr>
          <p:cNvPr id="35" name="Oval 34">
            <a:extLst>
              <a:ext uri="{FF2B5EF4-FFF2-40B4-BE49-F238E27FC236}">
                <a16:creationId xmlns:a16="http://schemas.microsoft.com/office/drawing/2014/main" id="{45331DC6-7B33-2A79-6B75-48690177B523}"/>
              </a:ext>
            </a:extLst>
          </p:cNvPr>
          <p:cNvSpPr/>
          <p:nvPr/>
        </p:nvSpPr>
        <p:spPr>
          <a:xfrm>
            <a:off x="8032161" y="2621933"/>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NOT VALID</a:t>
            </a:r>
            <a:endParaRPr lang="en-SG" sz="1600" b="1" dirty="0">
              <a:solidFill>
                <a:schemeClr val="bg1"/>
              </a:solidFill>
            </a:endParaRPr>
          </a:p>
        </p:txBody>
      </p:sp>
      <p:cxnSp>
        <p:nvCxnSpPr>
          <p:cNvPr id="36" name="Straight Arrow Connector 35">
            <a:extLst>
              <a:ext uri="{FF2B5EF4-FFF2-40B4-BE49-F238E27FC236}">
                <a16:creationId xmlns:a16="http://schemas.microsoft.com/office/drawing/2014/main" id="{2C6806CC-E8E0-FBD4-3F08-FA660766679A}"/>
              </a:ext>
            </a:extLst>
          </p:cNvPr>
          <p:cNvCxnSpPr>
            <a:cxnSpLocks/>
            <a:stCxn id="7" idx="0"/>
            <a:endCxn id="35" idx="3"/>
          </p:cNvCxnSpPr>
          <p:nvPr/>
        </p:nvCxnSpPr>
        <p:spPr>
          <a:xfrm flipV="1">
            <a:off x="7751154" y="3543771"/>
            <a:ext cx="439169" cy="1089408"/>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39" name="Straight Arrow Connector 38">
            <a:extLst>
              <a:ext uri="{FF2B5EF4-FFF2-40B4-BE49-F238E27FC236}">
                <a16:creationId xmlns:a16="http://schemas.microsoft.com/office/drawing/2014/main" id="{19C5D670-D513-B0E2-A0D1-8824C88171C2}"/>
              </a:ext>
            </a:extLst>
          </p:cNvPr>
          <p:cNvCxnSpPr>
            <a:cxnSpLocks/>
            <a:stCxn id="32" idx="0"/>
            <a:endCxn id="35" idx="2"/>
          </p:cNvCxnSpPr>
          <p:nvPr/>
        </p:nvCxnSpPr>
        <p:spPr>
          <a:xfrm flipV="1">
            <a:off x="6019800" y="3161933"/>
            <a:ext cx="2012361" cy="1471246"/>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42" name="Straight Arrow Connector 41">
            <a:extLst>
              <a:ext uri="{FF2B5EF4-FFF2-40B4-BE49-F238E27FC236}">
                <a16:creationId xmlns:a16="http://schemas.microsoft.com/office/drawing/2014/main" id="{BDFE794D-BFFA-0117-0C9E-8E6FB6CB8C52}"/>
              </a:ext>
            </a:extLst>
          </p:cNvPr>
          <p:cNvCxnSpPr>
            <a:cxnSpLocks/>
            <a:stCxn id="22" idx="0"/>
            <a:endCxn id="35" idx="5"/>
          </p:cNvCxnSpPr>
          <p:nvPr/>
        </p:nvCxnSpPr>
        <p:spPr>
          <a:xfrm flipH="1" flipV="1">
            <a:off x="8953999" y="3543771"/>
            <a:ext cx="528509" cy="1089408"/>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45" name="Straight Arrow Connector 44">
            <a:extLst>
              <a:ext uri="{FF2B5EF4-FFF2-40B4-BE49-F238E27FC236}">
                <a16:creationId xmlns:a16="http://schemas.microsoft.com/office/drawing/2014/main" id="{EACA306B-6E2C-A069-5B0F-C38D81803A9D}"/>
              </a:ext>
            </a:extLst>
          </p:cNvPr>
          <p:cNvCxnSpPr>
            <a:cxnSpLocks/>
            <a:stCxn id="8" idx="1"/>
            <a:endCxn id="35" idx="6"/>
          </p:cNvCxnSpPr>
          <p:nvPr/>
        </p:nvCxnSpPr>
        <p:spPr>
          <a:xfrm flipH="1" flipV="1">
            <a:off x="9112161" y="3161933"/>
            <a:ext cx="1655401" cy="1629408"/>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96C5EAE8-E1B2-4E74-9B60-59D550485B83}"/>
                  </a:ext>
                </a:extLst>
              </p:cNvPr>
              <p:cNvSpPr txBox="1"/>
              <p:nvPr/>
            </p:nvSpPr>
            <p:spPr>
              <a:xfrm>
                <a:off x="9751713" y="3429000"/>
                <a:ext cx="5620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𝟎</m:t>
                      </m:r>
                    </m:oMath>
                  </m:oMathPara>
                </a14:m>
                <a:endParaRPr lang="en-SG" b="1" dirty="0"/>
              </a:p>
            </p:txBody>
          </p:sp>
        </mc:Choice>
        <mc:Fallback xmlns="">
          <p:sp>
            <p:nvSpPr>
              <p:cNvPr id="48" name="TextBox 47">
                <a:extLst>
                  <a:ext uri="{FF2B5EF4-FFF2-40B4-BE49-F238E27FC236}">
                    <a16:creationId xmlns:a16="http://schemas.microsoft.com/office/drawing/2014/main" id="{96C5EAE8-E1B2-4E74-9B60-59D550485B83}"/>
                  </a:ext>
                </a:extLst>
              </p:cNvPr>
              <p:cNvSpPr txBox="1">
                <a:spLocks noRot="1" noChangeAspect="1" noMove="1" noResize="1" noEditPoints="1" noAdjustHandles="1" noChangeArrowheads="1" noChangeShapeType="1" noTextEdit="1"/>
              </p:cNvSpPr>
              <p:nvPr/>
            </p:nvSpPr>
            <p:spPr>
              <a:xfrm>
                <a:off x="9751713" y="3429000"/>
                <a:ext cx="562095" cy="369332"/>
              </a:xfrm>
              <a:prstGeom prst="rect">
                <a:avLst/>
              </a:prstGeom>
              <a:blipFill>
                <a:blip r:embed="rId5"/>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624B4435-7AF4-6A4D-8C6C-B07014F8637A}"/>
                  </a:ext>
                </a:extLst>
              </p:cNvPr>
              <p:cNvSpPr txBox="1"/>
              <p:nvPr/>
            </p:nvSpPr>
            <p:spPr>
              <a:xfrm>
                <a:off x="9227776" y="3992431"/>
                <a:ext cx="5620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𝟎</m:t>
                      </m:r>
                    </m:oMath>
                  </m:oMathPara>
                </a14:m>
                <a:endParaRPr lang="en-SG" b="1" dirty="0"/>
              </a:p>
            </p:txBody>
          </p:sp>
        </mc:Choice>
        <mc:Fallback xmlns="">
          <p:sp>
            <p:nvSpPr>
              <p:cNvPr id="49" name="TextBox 48">
                <a:extLst>
                  <a:ext uri="{FF2B5EF4-FFF2-40B4-BE49-F238E27FC236}">
                    <a16:creationId xmlns:a16="http://schemas.microsoft.com/office/drawing/2014/main" id="{624B4435-7AF4-6A4D-8C6C-B07014F8637A}"/>
                  </a:ext>
                </a:extLst>
              </p:cNvPr>
              <p:cNvSpPr txBox="1">
                <a:spLocks noRot="1" noChangeAspect="1" noMove="1" noResize="1" noEditPoints="1" noAdjustHandles="1" noChangeArrowheads="1" noChangeShapeType="1" noTextEdit="1"/>
              </p:cNvSpPr>
              <p:nvPr/>
            </p:nvSpPr>
            <p:spPr>
              <a:xfrm>
                <a:off x="9227776" y="3992431"/>
                <a:ext cx="562095" cy="369332"/>
              </a:xfrm>
              <a:prstGeom prst="rect">
                <a:avLst/>
              </a:prstGeom>
              <a:blipFill>
                <a:blip r:embed="rId6"/>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655C29AD-C9FD-0AA2-4EF5-EED34E0C42A9}"/>
                  </a:ext>
                </a:extLst>
              </p:cNvPr>
              <p:cNvSpPr txBox="1"/>
              <p:nvPr/>
            </p:nvSpPr>
            <p:spPr>
              <a:xfrm>
                <a:off x="7866728" y="4083771"/>
                <a:ext cx="5620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𝟏</m:t>
                      </m:r>
                    </m:oMath>
                  </m:oMathPara>
                </a14:m>
                <a:endParaRPr lang="en-SG" b="1" dirty="0"/>
              </a:p>
            </p:txBody>
          </p:sp>
        </mc:Choice>
        <mc:Fallback xmlns="">
          <p:sp>
            <p:nvSpPr>
              <p:cNvPr id="50" name="TextBox 49">
                <a:extLst>
                  <a:ext uri="{FF2B5EF4-FFF2-40B4-BE49-F238E27FC236}">
                    <a16:creationId xmlns:a16="http://schemas.microsoft.com/office/drawing/2014/main" id="{655C29AD-C9FD-0AA2-4EF5-EED34E0C42A9}"/>
                  </a:ext>
                </a:extLst>
              </p:cNvPr>
              <p:cNvSpPr txBox="1">
                <a:spLocks noRot="1" noChangeAspect="1" noMove="1" noResize="1" noEditPoints="1" noAdjustHandles="1" noChangeArrowheads="1" noChangeShapeType="1" noTextEdit="1"/>
              </p:cNvSpPr>
              <p:nvPr/>
            </p:nvSpPr>
            <p:spPr>
              <a:xfrm>
                <a:off x="7866728" y="4083771"/>
                <a:ext cx="562095" cy="369332"/>
              </a:xfrm>
              <a:prstGeom prst="rect">
                <a:avLst/>
              </a:prstGeom>
              <a:blipFill>
                <a:blip r:embed="rId7"/>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A134D4CF-8F31-D8DC-7C3A-B0523451E068}"/>
                  </a:ext>
                </a:extLst>
              </p:cNvPr>
              <p:cNvSpPr txBox="1"/>
              <p:nvPr/>
            </p:nvSpPr>
            <p:spPr>
              <a:xfrm>
                <a:off x="6221381" y="3523810"/>
                <a:ext cx="5620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𝟎</m:t>
                      </m:r>
                      <m:r>
                        <a:rPr lang="en-GB" b="1" i="1" smtClean="0">
                          <a:latin typeface="Cambria Math" panose="02040503050406030204" pitchFamily="18" charset="0"/>
                        </a:rPr>
                        <m:t> </m:t>
                      </m:r>
                      <m:r>
                        <a:rPr lang="en-GB" b="1" i="1" smtClean="0">
                          <a:latin typeface="Cambria Math" panose="02040503050406030204" pitchFamily="18" charset="0"/>
                        </a:rPr>
                        <m:t>𝒐𝒓</m:t>
                      </m:r>
                      <m:r>
                        <a:rPr lang="en-GB" b="1" i="1" smtClean="0">
                          <a:latin typeface="Cambria Math" panose="02040503050406030204" pitchFamily="18" charset="0"/>
                        </a:rPr>
                        <m:t> </m:t>
                      </m:r>
                      <m:r>
                        <a:rPr lang="en-GB" b="1" i="1" smtClean="0">
                          <a:latin typeface="Cambria Math" panose="02040503050406030204" pitchFamily="18" charset="0"/>
                        </a:rPr>
                        <m:t>𝟏</m:t>
                      </m:r>
                    </m:oMath>
                  </m:oMathPara>
                </a14:m>
                <a:endParaRPr lang="en-SG" b="1" dirty="0"/>
              </a:p>
            </p:txBody>
          </p:sp>
        </mc:Choice>
        <mc:Fallback xmlns="">
          <p:sp>
            <p:nvSpPr>
              <p:cNvPr id="51" name="TextBox 50">
                <a:extLst>
                  <a:ext uri="{FF2B5EF4-FFF2-40B4-BE49-F238E27FC236}">
                    <a16:creationId xmlns:a16="http://schemas.microsoft.com/office/drawing/2014/main" id="{A134D4CF-8F31-D8DC-7C3A-B0523451E068}"/>
                  </a:ext>
                </a:extLst>
              </p:cNvPr>
              <p:cNvSpPr txBox="1">
                <a:spLocks noRot="1" noChangeAspect="1" noMove="1" noResize="1" noEditPoints="1" noAdjustHandles="1" noChangeArrowheads="1" noChangeShapeType="1" noTextEdit="1"/>
              </p:cNvSpPr>
              <p:nvPr/>
            </p:nvSpPr>
            <p:spPr>
              <a:xfrm>
                <a:off x="6221381" y="3523810"/>
                <a:ext cx="562095" cy="369332"/>
              </a:xfrm>
              <a:prstGeom prst="rect">
                <a:avLst/>
              </a:prstGeom>
              <a:blipFill>
                <a:blip r:embed="rId8"/>
                <a:stretch>
                  <a:fillRect r="-43478"/>
                </a:stretch>
              </a:blipFill>
            </p:spPr>
            <p:txBody>
              <a:bodyPr/>
              <a:lstStyle/>
              <a:p>
                <a:r>
                  <a:rPr lang="en-SG">
                    <a:noFill/>
                  </a:rPr>
                  <a:t> </a:t>
                </a:r>
              </a:p>
            </p:txBody>
          </p:sp>
        </mc:Fallback>
      </mc:AlternateContent>
      <p:sp>
        <p:nvSpPr>
          <p:cNvPr id="52" name="Oval 51">
            <a:extLst>
              <a:ext uri="{FF2B5EF4-FFF2-40B4-BE49-F238E27FC236}">
                <a16:creationId xmlns:a16="http://schemas.microsoft.com/office/drawing/2014/main" id="{30E3EFFC-A19C-66E5-570A-1C372BAE9005}"/>
              </a:ext>
            </a:extLst>
          </p:cNvPr>
          <p:cNvSpPr/>
          <p:nvPr/>
        </p:nvSpPr>
        <p:spPr>
          <a:xfrm>
            <a:off x="5516546" y="4684809"/>
            <a:ext cx="990000" cy="990000"/>
          </a:xfrm>
          <a:prstGeom prst="ellipse">
            <a:avLst/>
          </a:prstGeom>
          <a:ln w="2857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VALID</a:t>
            </a:r>
            <a:endParaRPr lang="en-SG" sz="1600" b="1" dirty="0">
              <a:solidFill>
                <a:schemeClr val="bg1"/>
              </a:solidFill>
            </a:endParaRPr>
          </a:p>
        </p:txBody>
      </p:sp>
      <p:sp>
        <p:nvSpPr>
          <p:cNvPr id="3" name="Freeform: Shape 2">
            <a:extLst>
              <a:ext uri="{FF2B5EF4-FFF2-40B4-BE49-F238E27FC236}">
                <a16:creationId xmlns:a16="http://schemas.microsoft.com/office/drawing/2014/main" id="{A350E7EA-347F-DA21-31AB-356C96424346}"/>
              </a:ext>
            </a:extLst>
          </p:cNvPr>
          <p:cNvSpPr/>
          <p:nvPr/>
        </p:nvSpPr>
        <p:spPr>
          <a:xfrm rot="5400000">
            <a:off x="8025476" y="1530477"/>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DDE698E-68B2-5F73-DD11-FAE5871423C0}"/>
                  </a:ext>
                </a:extLst>
              </p:cNvPr>
              <p:cNvSpPr txBox="1"/>
              <p:nvPr/>
            </p:nvSpPr>
            <p:spPr>
              <a:xfrm>
                <a:off x="8147775" y="1523231"/>
                <a:ext cx="5620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𝟎</m:t>
                      </m:r>
                      <m:r>
                        <a:rPr lang="en-GB" b="1" i="1" smtClean="0">
                          <a:latin typeface="Cambria Math" panose="02040503050406030204" pitchFamily="18" charset="0"/>
                        </a:rPr>
                        <m:t> </m:t>
                      </m:r>
                      <m:r>
                        <a:rPr lang="en-GB" b="1" i="1" smtClean="0">
                          <a:latin typeface="Cambria Math" panose="02040503050406030204" pitchFamily="18" charset="0"/>
                        </a:rPr>
                        <m:t>𝒐𝒓</m:t>
                      </m:r>
                      <m:r>
                        <a:rPr lang="en-GB" b="1" i="1" smtClean="0">
                          <a:latin typeface="Cambria Math" panose="02040503050406030204" pitchFamily="18" charset="0"/>
                        </a:rPr>
                        <m:t> </m:t>
                      </m:r>
                      <m:r>
                        <a:rPr lang="en-GB" b="1" i="1" smtClean="0">
                          <a:latin typeface="Cambria Math" panose="02040503050406030204" pitchFamily="18" charset="0"/>
                        </a:rPr>
                        <m:t>𝟏</m:t>
                      </m:r>
                    </m:oMath>
                  </m:oMathPara>
                </a14:m>
                <a:endParaRPr lang="en-SG" b="1" dirty="0"/>
              </a:p>
            </p:txBody>
          </p:sp>
        </mc:Choice>
        <mc:Fallback xmlns="">
          <p:sp>
            <p:nvSpPr>
              <p:cNvPr id="10" name="TextBox 9">
                <a:extLst>
                  <a:ext uri="{FF2B5EF4-FFF2-40B4-BE49-F238E27FC236}">
                    <a16:creationId xmlns:a16="http://schemas.microsoft.com/office/drawing/2014/main" id="{5DDE698E-68B2-5F73-DD11-FAE5871423C0}"/>
                  </a:ext>
                </a:extLst>
              </p:cNvPr>
              <p:cNvSpPr txBox="1">
                <a:spLocks noRot="1" noChangeAspect="1" noMove="1" noResize="1" noEditPoints="1" noAdjustHandles="1" noChangeArrowheads="1" noChangeShapeType="1" noTextEdit="1"/>
              </p:cNvSpPr>
              <p:nvPr/>
            </p:nvSpPr>
            <p:spPr>
              <a:xfrm>
                <a:off x="8147775" y="1523231"/>
                <a:ext cx="562095" cy="369332"/>
              </a:xfrm>
              <a:prstGeom prst="rect">
                <a:avLst/>
              </a:prstGeom>
              <a:blipFill>
                <a:blip r:embed="rId9"/>
                <a:stretch>
                  <a:fillRect r="-43478"/>
                </a:stretch>
              </a:blipFill>
            </p:spPr>
            <p:txBody>
              <a:bodyPr/>
              <a:lstStyle/>
              <a:p>
                <a:r>
                  <a:rPr lang="en-SG">
                    <a:noFill/>
                  </a:rPr>
                  <a:t> </a:t>
                </a:r>
              </a:p>
            </p:txBody>
          </p:sp>
        </mc:Fallback>
      </mc:AlternateContent>
    </p:spTree>
    <p:extLst>
      <p:ext uri="{BB962C8B-B14F-4D97-AF65-F5344CB8AC3E}">
        <p14:creationId xmlns:p14="http://schemas.microsoft.com/office/powerpoint/2010/main" val="1339405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7D010-8F73-A762-F8B6-8B573C7F924D}"/>
              </a:ext>
            </a:extLst>
          </p:cNvPr>
          <p:cNvSpPr>
            <a:spLocks noGrp="1"/>
          </p:cNvSpPr>
          <p:nvPr>
            <p:ph type="title"/>
          </p:nvPr>
        </p:nvSpPr>
        <p:spPr/>
        <p:txBody>
          <a:bodyPr/>
          <a:lstStyle/>
          <a:p>
            <a:r>
              <a:rPr lang="en-GB" dirty="0"/>
              <a:t>On the use of the Epsilon Transitions in </a:t>
            </a:r>
            <a:r>
              <a:rPr lang="en-GB" dirty="0" err="1"/>
              <a:t>RegEx</a:t>
            </a:r>
            <a:endParaRPr lang="en-SG" dirty="0"/>
          </a:p>
        </p:txBody>
      </p:sp>
      <p:sp>
        <p:nvSpPr>
          <p:cNvPr id="3" name="Content Placeholder 2">
            <a:extLst>
              <a:ext uri="{FF2B5EF4-FFF2-40B4-BE49-F238E27FC236}">
                <a16:creationId xmlns:a16="http://schemas.microsoft.com/office/drawing/2014/main" id="{7586C7BF-7E23-BF24-130D-02F2E8451505}"/>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Epsilon transitions </a:t>
            </a:r>
            <a:r>
              <a:rPr lang="en-GB" b="1" dirty="0"/>
              <a:t>in </a:t>
            </a:r>
            <a:r>
              <a:rPr lang="en-GB" b="1" dirty="0" err="1"/>
              <a:t>RegEx</a:t>
            </a:r>
            <a:r>
              <a:rPr lang="en-GB" b="1" dirty="0"/>
              <a:t>):</a:t>
            </a:r>
            <a:endParaRPr lang="en-GB" b="1" dirty="0">
              <a:effectLst/>
            </a:endParaRPr>
          </a:p>
          <a:p>
            <a:pPr marL="0" indent="0">
              <a:buNone/>
            </a:pPr>
            <a:r>
              <a:rPr lang="en-GB" dirty="0"/>
              <a:t>One important use of epsilon transitions is in the construction of NDFSMs for </a:t>
            </a:r>
            <a:r>
              <a:rPr lang="en-GB" dirty="0" err="1"/>
              <a:t>RegEx</a:t>
            </a:r>
            <a:r>
              <a:rPr lang="en-GB" dirty="0"/>
              <a:t>. </a:t>
            </a:r>
          </a:p>
          <a:p>
            <a:pPr marL="0" indent="0">
              <a:buNone/>
            </a:pPr>
            <a:r>
              <a:rPr lang="en-GB" dirty="0"/>
              <a:t>In this context, an epsilon transition is used to </a:t>
            </a:r>
            <a:r>
              <a:rPr lang="en-GB" b="1" dirty="0"/>
              <a:t>represent the empty string</a:t>
            </a:r>
            <a:r>
              <a:rPr lang="en-GB" dirty="0"/>
              <a:t>, which is often considered a valid input for many regular expressions.</a:t>
            </a:r>
          </a:p>
          <a:p>
            <a:pPr marL="0" indent="0">
              <a:buNone/>
            </a:pPr>
            <a:r>
              <a:rPr lang="en-GB" dirty="0"/>
              <a:t>By including epsilon transitions in the FSM of your </a:t>
            </a:r>
            <a:r>
              <a:rPr lang="en-GB" dirty="0" err="1"/>
              <a:t>RegEx</a:t>
            </a:r>
            <a:r>
              <a:rPr lang="en-GB" dirty="0"/>
              <a:t>,</a:t>
            </a:r>
          </a:p>
          <a:p>
            <a:r>
              <a:rPr lang="en-GB" dirty="0"/>
              <a:t>the regular expression can be represented more simply,</a:t>
            </a:r>
          </a:p>
          <a:p>
            <a:r>
              <a:rPr lang="en-GB" dirty="0"/>
              <a:t>and you may use it to combine several </a:t>
            </a:r>
            <a:r>
              <a:rPr lang="en-GB" dirty="0" err="1"/>
              <a:t>RegEx</a:t>
            </a:r>
            <a:r>
              <a:rPr lang="en-GB" dirty="0"/>
              <a:t> into a single combined one (as will be shown next).</a:t>
            </a:r>
          </a:p>
          <a:p>
            <a:pPr marL="0" indent="0">
              <a:buNone/>
            </a:pPr>
            <a:endParaRPr lang="en-SG" dirty="0"/>
          </a:p>
        </p:txBody>
      </p:sp>
    </p:spTree>
    <p:extLst>
      <p:ext uri="{BB962C8B-B14F-4D97-AF65-F5344CB8AC3E}">
        <p14:creationId xmlns:p14="http://schemas.microsoft.com/office/powerpoint/2010/main" val="17698467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B46C-6771-3E2C-EE0D-980BCF72927D}"/>
              </a:ext>
            </a:extLst>
          </p:cNvPr>
          <p:cNvSpPr>
            <a:spLocks noGrp="1"/>
          </p:cNvSpPr>
          <p:nvPr>
            <p:ph type="title"/>
          </p:nvPr>
        </p:nvSpPr>
        <p:spPr/>
        <p:txBody>
          <a:bodyPr/>
          <a:lstStyle/>
          <a:p>
            <a:r>
              <a:rPr lang="en-GB" dirty="0"/>
              <a:t>Concatenation of </a:t>
            </a:r>
            <a:r>
              <a:rPr lang="en-GB" dirty="0" err="1"/>
              <a:t>RegEx</a:t>
            </a:r>
            <a:endParaRPr lang="en-SG" dirty="0"/>
          </a:p>
        </p:txBody>
      </p:sp>
      <p:sp>
        <p:nvSpPr>
          <p:cNvPr id="3" name="Content Placeholder 2">
            <a:extLst>
              <a:ext uri="{FF2B5EF4-FFF2-40B4-BE49-F238E27FC236}">
                <a16:creationId xmlns:a16="http://schemas.microsoft.com/office/drawing/2014/main" id="{21E91F88-75AD-45CA-A480-858091A84D90}"/>
              </a:ext>
            </a:extLst>
          </p:cNvPr>
          <p:cNvSpPr>
            <a:spLocks noGrp="1"/>
          </p:cNvSpPr>
          <p:nvPr>
            <p:ph sz="half" idx="1"/>
          </p:nvPr>
        </p:nvSpPr>
        <p:spPr>
          <a:xfrm>
            <a:off x="838199" y="1825624"/>
            <a:ext cx="5680873" cy="5032375"/>
          </a:xfrm>
        </p:spPr>
        <p:txBody>
          <a:bodyPr/>
          <a:lstStyle/>
          <a:p>
            <a:pPr marL="0" indent="0">
              <a:buNone/>
            </a:pPr>
            <a:r>
              <a:rPr lang="en-GB" b="1" dirty="0"/>
              <a:t>Theorem (</a:t>
            </a:r>
            <a:r>
              <a:rPr lang="en-GB" b="1" dirty="0">
                <a:solidFill>
                  <a:srgbClr val="00B050"/>
                </a:solidFill>
              </a:rPr>
              <a:t>Concatenation</a:t>
            </a:r>
            <a:r>
              <a:rPr lang="en-GB" b="1" dirty="0"/>
              <a:t> of </a:t>
            </a:r>
            <a:r>
              <a:rPr lang="en-GB" b="1" dirty="0" err="1"/>
              <a:t>RegEx</a:t>
            </a:r>
            <a:r>
              <a:rPr lang="en-GB" b="1" dirty="0"/>
              <a:t>):</a:t>
            </a:r>
          </a:p>
          <a:p>
            <a:pPr marL="0" indent="0">
              <a:buNone/>
            </a:pPr>
            <a:r>
              <a:rPr lang="en-GB" dirty="0"/>
              <a:t>Assume that we have two </a:t>
            </a:r>
            <a:r>
              <a:rPr lang="en-GB" dirty="0" err="1"/>
              <a:t>RegEx</a:t>
            </a:r>
            <a:r>
              <a:rPr lang="en-GB" dirty="0"/>
              <a:t>, e.g. </a:t>
            </a:r>
          </a:p>
          <a:p>
            <a:r>
              <a:rPr lang="en-GB" dirty="0"/>
              <a:t>our first </a:t>
            </a:r>
            <a:r>
              <a:rPr lang="en-GB" dirty="0" err="1"/>
              <a:t>RegEx</a:t>
            </a:r>
            <a:r>
              <a:rPr lang="en-GB" dirty="0"/>
              <a:t> is “a”</a:t>
            </a:r>
          </a:p>
          <a:p>
            <a:r>
              <a:rPr lang="en-GB" dirty="0"/>
              <a:t>and our second </a:t>
            </a:r>
            <a:r>
              <a:rPr lang="en-GB" dirty="0" err="1"/>
              <a:t>RegEx</a:t>
            </a:r>
            <a:r>
              <a:rPr lang="en-GB" dirty="0"/>
              <a:t> is “b”,</a:t>
            </a:r>
          </a:p>
          <a:p>
            <a:r>
              <a:rPr lang="en-GB" dirty="0"/>
              <a:t>and we have defined their respective two FSMs.</a:t>
            </a:r>
          </a:p>
        </p:txBody>
      </p:sp>
      <p:cxnSp>
        <p:nvCxnSpPr>
          <p:cNvPr id="13" name="Straight Arrow Connector 12">
            <a:extLst>
              <a:ext uri="{FF2B5EF4-FFF2-40B4-BE49-F238E27FC236}">
                <a16:creationId xmlns:a16="http://schemas.microsoft.com/office/drawing/2014/main" id="{5157B2BC-5667-A61C-9963-3A46FECF5CCB}"/>
              </a:ext>
            </a:extLst>
          </p:cNvPr>
          <p:cNvCxnSpPr>
            <a:cxnSpLocks/>
          </p:cNvCxnSpPr>
          <p:nvPr/>
        </p:nvCxnSpPr>
        <p:spPr>
          <a:xfrm>
            <a:off x="11006149" y="4038387"/>
            <a:ext cx="0" cy="813203"/>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3" name="Oval 22">
            <a:extLst>
              <a:ext uri="{FF2B5EF4-FFF2-40B4-BE49-F238E27FC236}">
                <a16:creationId xmlns:a16="http://schemas.microsoft.com/office/drawing/2014/main" id="{6A314DDC-777E-7666-253B-0A69B0D80B4A}"/>
              </a:ext>
            </a:extLst>
          </p:cNvPr>
          <p:cNvSpPr/>
          <p:nvPr/>
        </p:nvSpPr>
        <p:spPr>
          <a:xfrm>
            <a:off x="7211154" y="4846015"/>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VALID</a:t>
            </a:r>
            <a:endParaRPr lang="en-SG" sz="1600" b="1" dirty="0">
              <a:solidFill>
                <a:schemeClr val="bg1"/>
              </a:solidFill>
            </a:endParaRPr>
          </a:p>
        </p:txBody>
      </p:sp>
      <p:sp>
        <p:nvSpPr>
          <p:cNvPr id="25" name="Oval 24">
            <a:extLst>
              <a:ext uri="{FF2B5EF4-FFF2-40B4-BE49-F238E27FC236}">
                <a16:creationId xmlns:a16="http://schemas.microsoft.com/office/drawing/2014/main" id="{C9B57EB7-C88F-787D-185D-E8D8DF2704E0}"/>
              </a:ext>
            </a:extLst>
          </p:cNvPr>
          <p:cNvSpPr/>
          <p:nvPr/>
        </p:nvSpPr>
        <p:spPr>
          <a:xfrm>
            <a:off x="10609400" y="4846015"/>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NOT VALID</a:t>
            </a:r>
            <a:endParaRPr lang="en-SG" sz="1600" b="1" dirty="0">
              <a:solidFill>
                <a:schemeClr val="bg1"/>
              </a:solidFill>
            </a:endParaRPr>
          </a:p>
        </p:txBody>
      </p:sp>
      <p:cxnSp>
        <p:nvCxnSpPr>
          <p:cNvPr id="26" name="Straight Arrow Connector 25">
            <a:extLst>
              <a:ext uri="{FF2B5EF4-FFF2-40B4-BE49-F238E27FC236}">
                <a16:creationId xmlns:a16="http://schemas.microsoft.com/office/drawing/2014/main" id="{E914206F-B34D-2B84-F1D1-7163735EAB43}"/>
              </a:ext>
            </a:extLst>
          </p:cNvPr>
          <p:cNvCxnSpPr>
            <a:cxnSpLocks/>
            <a:stCxn id="25" idx="3"/>
            <a:endCxn id="23" idx="5"/>
          </p:cNvCxnSpPr>
          <p:nvPr/>
        </p:nvCxnSpPr>
        <p:spPr>
          <a:xfrm flipH="1">
            <a:off x="8132992" y="5767853"/>
            <a:ext cx="2634570"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7" name="TextBox 26">
            <a:extLst>
              <a:ext uri="{FF2B5EF4-FFF2-40B4-BE49-F238E27FC236}">
                <a16:creationId xmlns:a16="http://schemas.microsoft.com/office/drawing/2014/main" id="{CFC4DCE4-3D14-B6C5-487F-BA0D3A0D489F}"/>
              </a:ext>
            </a:extLst>
          </p:cNvPr>
          <p:cNvSpPr txBox="1"/>
          <p:nvPr/>
        </p:nvSpPr>
        <p:spPr>
          <a:xfrm>
            <a:off x="9288099" y="5965025"/>
            <a:ext cx="562095" cy="369332"/>
          </a:xfrm>
          <a:prstGeom prst="rect">
            <a:avLst/>
          </a:prstGeom>
          <a:noFill/>
        </p:spPr>
        <p:txBody>
          <a:bodyPr wrap="square" rtlCol="0">
            <a:spAutoFit/>
          </a:bodyPr>
          <a:lstStyle/>
          <a:p>
            <a:r>
              <a:rPr lang="en-GB" b="1" dirty="0"/>
              <a:t>b</a:t>
            </a:r>
            <a:endParaRPr lang="en-SG" b="1" dirty="0"/>
          </a:p>
        </p:txBody>
      </p:sp>
      <p:sp>
        <p:nvSpPr>
          <p:cNvPr id="28" name="TextBox 27">
            <a:extLst>
              <a:ext uri="{FF2B5EF4-FFF2-40B4-BE49-F238E27FC236}">
                <a16:creationId xmlns:a16="http://schemas.microsoft.com/office/drawing/2014/main" id="{08A1C98B-29F8-763F-9700-65613790983E}"/>
              </a:ext>
            </a:extLst>
          </p:cNvPr>
          <p:cNvSpPr txBox="1"/>
          <p:nvPr/>
        </p:nvSpPr>
        <p:spPr>
          <a:xfrm>
            <a:off x="6871997" y="3842139"/>
            <a:ext cx="1824764" cy="369332"/>
          </a:xfrm>
          <a:prstGeom prst="rect">
            <a:avLst/>
          </a:prstGeom>
          <a:noFill/>
        </p:spPr>
        <p:txBody>
          <a:bodyPr wrap="square" rtlCol="0">
            <a:spAutoFit/>
          </a:bodyPr>
          <a:lstStyle/>
          <a:p>
            <a:r>
              <a:rPr lang="en-GB" b="1" dirty="0"/>
              <a:t>Any character</a:t>
            </a:r>
            <a:endParaRPr lang="en-SG" b="1" dirty="0"/>
          </a:p>
        </p:txBody>
      </p:sp>
      <p:sp>
        <p:nvSpPr>
          <p:cNvPr id="29" name="Freeform: Shape 28">
            <a:extLst>
              <a:ext uri="{FF2B5EF4-FFF2-40B4-BE49-F238E27FC236}">
                <a16:creationId xmlns:a16="http://schemas.microsoft.com/office/drawing/2014/main" id="{FDCADE47-5C20-EF8F-4823-FFAE2E723D1E}"/>
              </a:ext>
            </a:extLst>
          </p:cNvPr>
          <p:cNvSpPr/>
          <p:nvPr/>
        </p:nvSpPr>
        <p:spPr>
          <a:xfrm rot="10800000">
            <a:off x="11148706" y="4405831"/>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 name="Oval 29">
            <a:extLst>
              <a:ext uri="{FF2B5EF4-FFF2-40B4-BE49-F238E27FC236}">
                <a16:creationId xmlns:a16="http://schemas.microsoft.com/office/drawing/2014/main" id="{7FCB86AE-9AC7-7426-52B7-A9CD456AE5D3}"/>
              </a:ext>
            </a:extLst>
          </p:cNvPr>
          <p:cNvSpPr/>
          <p:nvPr/>
        </p:nvSpPr>
        <p:spPr>
          <a:xfrm>
            <a:off x="7258508" y="4897645"/>
            <a:ext cx="990000" cy="990000"/>
          </a:xfrm>
          <a:prstGeom prst="ellipse">
            <a:avLst/>
          </a:prstGeom>
          <a:ln w="2857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VALID</a:t>
            </a:r>
            <a:endParaRPr lang="en-SG" sz="1600" b="1" dirty="0">
              <a:solidFill>
                <a:schemeClr val="bg1"/>
              </a:solidFill>
            </a:endParaRPr>
          </a:p>
        </p:txBody>
      </p:sp>
      <p:sp>
        <p:nvSpPr>
          <p:cNvPr id="31" name="Freeform: Shape 30">
            <a:extLst>
              <a:ext uri="{FF2B5EF4-FFF2-40B4-BE49-F238E27FC236}">
                <a16:creationId xmlns:a16="http://schemas.microsoft.com/office/drawing/2014/main" id="{5171FFE5-8EBB-426B-33E7-497DC47FA675}"/>
              </a:ext>
            </a:extLst>
          </p:cNvPr>
          <p:cNvSpPr/>
          <p:nvPr/>
        </p:nvSpPr>
        <p:spPr>
          <a:xfrm rot="5400000">
            <a:off x="7247476" y="3829890"/>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32" name="Straight Arrow Connector 31">
            <a:extLst>
              <a:ext uri="{FF2B5EF4-FFF2-40B4-BE49-F238E27FC236}">
                <a16:creationId xmlns:a16="http://schemas.microsoft.com/office/drawing/2014/main" id="{BB782007-A538-FA02-6A60-ED15E1745324}"/>
              </a:ext>
            </a:extLst>
          </p:cNvPr>
          <p:cNvCxnSpPr>
            <a:cxnSpLocks/>
          </p:cNvCxnSpPr>
          <p:nvPr/>
        </p:nvCxnSpPr>
        <p:spPr>
          <a:xfrm>
            <a:off x="11006148" y="467572"/>
            <a:ext cx="0" cy="813203"/>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33" name="Oval 32">
            <a:extLst>
              <a:ext uri="{FF2B5EF4-FFF2-40B4-BE49-F238E27FC236}">
                <a16:creationId xmlns:a16="http://schemas.microsoft.com/office/drawing/2014/main" id="{DD9BBB9A-ED0B-3FF2-D44B-3A6DCEA12056}"/>
              </a:ext>
            </a:extLst>
          </p:cNvPr>
          <p:cNvSpPr/>
          <p:nvPr/>
        </p:nvSpPr>
        <p:spPr>
          <a:xfrm>
            <a:off x="7211153" y="1275200"/>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VALID</a:t>
            </a:r>
            <a:endParaRPr lang="en-SG" sz="1600" b="1" dirty="0">
              <a:solidFill>
                <a:schemeClr val="bg1"/>
              </a:solidFill>
            </a:endParaRPr>
          </a:p>
        </p:txBody>
      </p:sp>
      <p:sp>
        <p:nvSpPr>
          <p:cNvPr id="34" name="Oval 33">
            <a:extLst>
              <a:ext uri="{FF2B5EF4-FFF2-40B4-BE49-F238E27FC236}">
                <a16:creationId xmlns:a16="http://schemas.microsoft.com/office/drawing/2014/main" id="{07F6D3EB-039B-73D2-2F1E-C05E664B6618}"/>
              </a:ext>
            </a:extLst>
          </p:cNvPr>
          <p:cNvSpPr/>
          <p:nvPr/>
        </p:nvSpPr>
        <p:spPr>
          <a:xfrm>
            <a:off x="10609399" y="1275200"/>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NOT VALID</a:t>
            </a:r>
            <a:endParaRPr lang="en-SG" sz="1600" b="1" dirty="0">
              <a:solidFill>
                <a:schemeClr val="bg1"/>
              </a:solidFill>
            </a:endParaRPr>
          </a:p>
        </p:txBody>
      </p:sp>
      <p:cxnSp>
        <p:nvCxnSpPr>
          <p:cNvPr id="35" name="Straight Arrow Connector 34">
            <a:extLst>
              <a:ext uri="{FF2B5EF4-FFF2-40B4-BE49-F238E27FC236}">
                <a16:creationId xmlns:a16="http://schemas.microsoft.com/office/drawing/2014/main" id="{05E1DD1B-4B26-9C11-6E2F-D86A1D7BD6D2}"/>
              </a:ext>
            </a:extLst>
          </p:cNvPr>
          <p:cNvCxnSpPr>
            <a:cxnSpLocks/>
            <a:stCxn id="34" idx="3"/>
            <a:endCxn id="33" idx="5"/>
          </p:cNvCxnSpPr>
          <p:nvPr/>
        </p:nvCxnSpPr>
        <p:spPr>
          <a:xfrm flipH="1">
            <a:off x="8132991" y="2197038"/>
            <a:ext cx="2634570"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36" name="TextBox 35">
            <a:extLst>
              <a:ext uri="{FF2B5EF4-FFF2-40B4-BE49-F238E27FC236}">
                <a16:creationId xmlns:a16="http://schemas.microsoft.com/office/drawing/2014/main" id="{4EA41A61-E68F-5929-389A-D381AA550758}"/>
              </a:ext>
            </a:extLst>
          </p:cNvPr>
          <p:cNvSpPr txBox="1"/>
          <p:nvPr/>
        </p:nvSpPr>
        <p:spPr>
          <a:xfrm>
            <a:off x="9288098" y="2394210"/>
            <a:ext cx="562095" cy="369332"/>
          </a:xfrm>
          <a:prstGeom prst="rect">
            <a:avLst/>
          </a:prstGeom>
          <a:noFill/>
        </p:spPr>
        <p:txBody>
          <a:bodyPr wrap="square" rtlCol="0">
            <a:spAutoFit/>
          </a:bodyPr>
          <a:lstStyle/>
          <a:p>
            <a:r>
              <a:rPr lang="en-GB" b="1" dirty="0"/>
              <a:t>a</a:t>
            </a:r>
            <a:endParaRPr lang="en-SG" b="1" dirty="0"/>
          </a:p>
        </p:txBody>
      </p:sp>
      <p:sp>
        <p:nvSpPr>
          <p:cNvPr id="37" name="TextBox 36">
            <a:extLst>
              <a:ext uri="{FF2B5EF4-FFF2-40B4-BE49-F238E27FC236}">
                <a16:creationId xmlns:a16="http://schemas.microsoft.com/office/drawing/2014/main" id="{45607CE1-D2EC-4308-5870-5BEFA74B0654}"/>
              </a:ext>
            </a:extLst>
          </p:cNvPr>
          <p:cNvSpPr txBox="1"/>
          <p:nvPr/>
        </p:nvSpPr>
        <p:spPr>
          <a:xfrm>
            <a:off x="6871996" y="271324"/>
            <a:ext cx="1824764" cy="369332"/>
          </a:xfrm>
          <a:prstGeom prst="rect">
            <a:avLst/>
          </a:prstGeom>
          <a:noFill/>
        </p:spPr>
        <p:txBody>
          <a:bodyPr wrap="square" rtlCol="0">
            <a:spAutoFit/>
          </a:bodyPr>
          <a:lstStyle/>
          <a:p>
            <a:r>
              <a:rPr lang="en-GB" b="1" dirty="0"/>
              <a:t>Any character</a:t>
            </a:r>
            <a:endParaRPr lang="en-SG" b="1" dirty="0"/>
          </a:p>
        </p:txBody>
      </p:sp>
      <p:sp>
        <p:nvSpPr>
          <p:cNvPr id="38" name="Freeform: Shape 37">
            <a:extLst>
              <a:ext uri="{FF2B5EF4-FFF2-40B4-BE49-F238E27FC236}">
                <a16:creationId xmlns:a16="http://schemas.microsoft.com/office/drawing/2014/main" id="{D055026D-BBD3-1CB1-250A-FD45721AFCCE}"/>
              </a:ext>
            </a:extLst>
          </p:cNvPr>
          <p:cNvSpPr/>
          <p:nvPr/>
        </p:nvSpPr>
        <p:spPr>
          <a:xfrm rot="10800000">
            <a:off x="11148705" y="835016"/>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9" name="Oval 38">
            <a:extLst>
              <a:ext uri="{FF2B5EF4-FFF2-40B4-BE49-F238E27FC236}">
                <a16:creationId xmlns:a16="http://schemas.microsoft.com/office/drawing/2014/main" id="{071B3164-06EC-E24A-09BB-DB3CE6BDC9E8}"/>
              </a:ext>
            </a:extLst>
          </p:cNvPr>
          <p:cNvSpPr/>
          <p:nvPr/>
        </p:nvSpPr>
        <p:spPr>
          <a:xfrm>
            <a:off x="7258507" y="1326830"/>
            <a:ext cx="990000" cy="990000"/>
          </a:xfrm>
          <a:prstGeom prst="ellipse">
            <a:avLst/>
          </a:prstGeom>
          <a:ln w="2857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VALID</a:t>
            </a:r>
            <a:endParaRPr lang="en-SG" sz="1600" b="1" dirty="0">
              <a:solidFill>
                <a:schemeClr val="bg1"/>
              </a:solidFill>
            </a:endParaRPr>
          </a:p>
        </p:txBody>
      </p:sp>
      <p:sp>
        <p:nvSpPr>
          <p:cNvPr id="40" name="Freeform: Shape 39">
            <a:extLst>
              <a:ext uri="{FF2B5EF4-FFF2-40B4-BE49-F238E27FC236}">
                <a16:creationId xmlns:a16="http://schemas.microsoft.com/office/drawing/2014/main" id="{6C183236-1210-C429-E404-120AD1E0C64A}"/>
              </a:ext>
            </a:extLst>
          </p:cNvPr>
          <p:cNvSpPr/>
          <p:nvPr/>
        </p:nvSpPr>
        <p:spPr>
          <a:xfrm rot="5400000">
            <a:off x="7247475" y="259075"/>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1" name="TextBox 40">
            <a:extLst>
              <a:ext uri="{FF2B5EF4-FFF2-40B4-BE49-F238E27FC236}">
                <a16:creationId xmlns:a16="http://schemas.microsoft.com/office/drawing/2014/main" id="{F7958E70-EEA2-8E69-8BA3-F2CE6BDB68DF}"/>
              </a:ext>
            </a:extLst>
          </p:cNvPr>
          <p:cNvSpPr txBox="1"/>
          <p:nvPr/>
        </p:nvSpPr>
        <p:spPr>
          <a:xfrm>
            <a:off x="10472818" y="6309215"/>
            <a:ext cx="2008176" cy="369332"/>
          </a:xfrm>
          <a:prstGeom prst="rect">
            <a:avLst/>
          </a:prstGeom>
          <a:noFill/>
        </p:spPr>
        <p:txBody>
          <a:bodyPr wrap="square" rtlCol="0">
            <a:spAutoFit/>
          </a:bodyPr>
          <a:lstStyle/>
          <a:p>
            <a:r>
              <a:rPr lang="en-GB" b="1" dirty="0"/>
              <a:t>Anything but b</a:t>
            </a:r>
            <a:endParaRPr lang="en-SG" b="1" dirty="0"/>
          </a:p>
        </p:txBody>
      </p:sp>
      <p:sp>
        <p:nvSpPr>
          <p:cNvPr id="42" name="TextBox 41">
            <a:extLst>
              <a:ext uri="{FF2B5EF4-FFF2-40B4-BE49-F238E27FC236}">
                <a16:creationId xmlns:a16="http://schemas.microsoft.com/office/drawing/2014/main" id="{4F3D745C-69F4-CF3C-90B4-9355B5DB5E4C}"/>
              </a:ext>
            </a:extLst>
          </p:cNvPr>
          <p:cNvSpPr txBox="1"/>
          <p:nvPr/>
        </p:nvSpPr>
        <p:spPr>
          <a:xfrm>
            <a:off x="10472818" y="2772303"/>
            <a:ext cx="2008176" cy="369332"/>
          </a:xfrm>
          <a:prstGeom prst="rect">
            <a:avLst/>
          </a:prstGeom>
          <a:noFill/>
        </p:spPr>
        <p:txBody>
          <a:bodyPr wrap="square" rtlCol="0">
            <a:spAutoFit/>
          </a:bodyPr>
          <a:lstStyle/>
          <a:p>
            <a:r>
              <a:rPr lang="en-GB" b="1" dirty="0"/>
              <a:t>Anything but a</a:t>
            </a:r>
            <a:endParaRPr lang="en-SG" b="1" dirty="0"/>
          </a:p>
        </p:txBody>
      </p:sp>
    </p:spTree>
    <p:extLst>
      <p:ext uri="{BB962C8B-B14F-4D97-AF65-F5344CB8AC3E}">
        <p14:creationId xmlns:p14="http://schemas.microsoft.com/office/powerpoint/2010/main" val="17495670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B46C-6771-3E2C-EE0D-980BCF72927D}"/>
              </a:ext>
            </a:extLst>
          </p:cNvPr>
          <p:cNvSpPr>
            <a:spLocks noGrp="1"/>
          </p:cNvSpPr>
          <p:nvPr>
            <p:ph type="title"/>
          </p:nvPr>
        </p:nvSpPr>
        <p:spPr/>
        <p:txBody>
          <a:bodyPr/>
          <a:lstStyle/>
          <a:p>
            <a:r>
              <a:rPr lang="en-GB" dirty="0"/>
              <a:t>Concatenation of </a:t>
            </a:r>
            <a:r>
              <a:rPr lang="en-GB" dirty="0" err="1"/>
              <a:t>RegEx</a:t>
            </a:r>
            <a:endParaRPr lang="en-SG" dirty="0"/>
          </a:p>
        </p:txBody>
      </p:sp>
      <p:sp>
        <p:nvSpPr>
          <p:cNvPr id="3" name="Content Placeholder 2">
            <a:extLst>
              <a:ext uri="{FF2B5EF4-FFF2-40B4-BE49-F238E27FC236}">
                <a16:creationId xmlns:a16="http://schemas.microsoft.com/office/drawing/2014/main" id="{21E91F88-75AD-45CA-A480-858091A84D90}"/>
              </a:ext>
            </a:extLst>
          </p:cNvPr>
          <p:cNvSpPr>
            <a:spLocks noGrp="1"/>
          </p:cNvSpPr>
          <p:nvPr>
            <p:ph sz="half" idx="1"/>
          </p:nvPr>
        </p:nvSpPr>
        <p:spPr>
          <a:xfrm>
            <a:off x="838199" y="1825624"/>
            <a:ext cx="5704489" cy="5032375"/>
          </a:xfrm>
        </p:spPr>
        <p:txBody>
          <a:bodyPr>
            <a:normAutofit/>
          </a:bodyPr>
          <a:lstStyle/>
          <a:p>
            <a:pPr marL="0" indent="0">
              <a:buNone/>
            </a:pPr>
            <a:r>
              <a:rPr lang="en-GB" b="1" dirty="0"/>
              <a:t>Theorem (</a:t>
            </a:r>
            <a:r>
              <a:rPr lang="en-GB" b="1" dirty="0">
                <a:solidFill>
                  <a:srgbClr val="00B050"/>
                </a:solidFill>
              </a:rPr>
              <a:t>Concatenation</a:t>
            </a:r>
            <a:r>
              <a:rPr lang="en-GB" b="1" dirty="0"/>
              <a:t> of </a:t>
            </a:r>
            <a:r>
              <a:rPr lang="en-GB" b="1" dirty="0" err="1"/>
              <a:t>RegEx</a:t>
            </a:r>
            <a:r>
              <a:rPr lang="en-GB" b="1" dirty="0"/>
              <a:t>):</a:t>
            </a:r>
          </a:p>
          <a:p>
            <a:pPr marL="0" indent="0">
              <a:buNone/>
            </a:pPr>
            <a:r>
              <a:rPr lang="en-GB" dirty="0"/>
              <a:t>Assume that we have two </a:t>
            </a:r>
            <a:r>
              <a:rPr lang="en-GB" dirty="0" err="1"/>
              <a:t>RegEx</a:t>
            </a:r>
            <a:r>
              <a:rPr lang="en-GB" dirty="0"/>
              <a:t>, e.g. </a:t>
            </a:r>
          </a:p>
          <a:p>
            <a:r>
              <a:rPr lang="en-GB" dirty="0"/>
              <a:t>our first </a:t>
            </a:r>
            <a:r>
              <a:rPr lang="en-GB" dirty="0" err="1"/>
              <a:t>RegEx</a:t>
            </a:r>
            <a:r>
              <a:rPr lang="en-GB" dirty="0"/>
              <a:t> is “a”</a:t>
            </a:r>
          </a:p>
          <a:p>
            <a:r>
              <a:rPr lang="en-GB" dirty="0"/>
              <a:t>and our second </a:t>
            </a:r>
            <a:r>
              <a:rPr lang="en-GB" dirty="0" err="1"/>
              <a:t>RegEx</a:t>
            </a:r>
            <a:r>
              <a:rPr lang="en-GB" dirty="0"/>
              <a:t> is “b”,</a:t>
            </a:r>
          </a:p>
          <a:p>
            <a:r>
              <a:rPr lang="en-GB" dirty="0"/>
              <a:t>and we have defined their respective two FSMs.</a:t>
            </a:r>
          </a:p>
          <a:p>
            <a:pPr marL="0" indent="0">
              <a:buNone/>
            </a:pPr>
            <a:r>
              <a:rPr lang="en-GB" dirty="0"/>
              <a:t>The </a:t>
            </a:r>
            <a:r>
              <a:rPr lang="en-GB" b="1" dirty="0">
                <a:solidFill>
                  <a:srgbClr val="00B050"/>
                </a:solidFill>
              </a:rPr>
              <a:t>concatenated</a:t>
            </a:r>
            <a:r>
              <a:rPr lang="en-GB" dirty="0"/>
              <a:t> </a:t>
            </a:r>
            <a:r>
              <a:rPr lang="en-GB" b="1" dirty="0" err="1"/>
              <a:t>RegEx</a:t>
            </a:r>
            <a:r>
              <a:rPr lang="en-GB" dirty="0"/>
              <a:t> </a:t>
            </a:r>
            <a:r>
              <a:rPr lang="en-GB" b="1" dirty="0">
                <a:solidFill>
                  <a:srgbClr val="7030A0"/>
                </a:solidFill>
              </a:rPr>
              <a:t>“ab”</a:t>
            </a:r>
            <a:r>
              <a:rPr lang="en-GB" dirty="0"/>
              <a:t>, can then be built </a:t>
            </a:r>
            <a:r>
              <a:rPr lang="en-GB" b="1" dirty="0"/>
              <a:t>by combining the two FSMs, connecting them with an Epsilon transition.</a:t>
            </a:r>
            <a:endParaRPr lang="en-SG" b="1" dirty="0"/>
          </a:p>
        </p:txBody>
      </p:sp>
      <p:cxnSp>
        <p:nvCxnSpPr>
          <p:cNvPr id="4" name="Straight Arrow Connector 3">
            <a:extLst>
              <a:ext uri="{FF2B5EF4-FFF2-40B4-BE49-F238E27FC236}">
                <a16:creationId xmlns:a16="http://schemas.microsoft.com/office/drawing/2014/main" id="{D02BB936-7053-4829-240F-FB05F10EDDDC}"/>
              </a:ext>
            </a:extLst>
          </p:cNvPr>
          <p:cNvCxnSpPr>
            <a:cxnSpLocks/>
          </p:cNvCxnSpPr>
          <p:nvPr/>
        </p:nvCxnSpPr>
        <p:spPr>
          <a:xfrm>
            <a:off x="8016766" y="2355200"/>
            <a:ext cx="2989383" cy="2496390"/>
          </a:xfrm>
          <a:prstGeom prst="straightConnector1">
            <a:avLst/>
          </a:prstGeom>
          <a:ln w="38100">
            <a:solidFill>
              <a:srgbClr val="7030A0"/>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3" name="Oval 12">
            <a:extLst>
              <a:ext uri="{FF2B5EF4-FFF2-40B4-BE49-F238E27FC236}">
                <a16:creationId xmlns:a16="http://schemas.microsoft.com/office/drawing/2014/main" id="{FBF44F08-DF6F-30D8-1335-012E07181D47}"/>
              </a:ext>
            </a:extLst>
          </p:cNvPr>
          <p:cNvSpPr/>
          <p:nvPr/>
        </p:nvSpPr>
        <p:spPr>
          <a:xfrm>
            <a:off x="7211154" y="4846015"/>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VALID</a:t>
            </a:r>
            <a:endParaRPr lang="en-SG" sz="1600" b="1" dirty="0">
              <a:solidFill>
                <a:schemeClr val="bg1"/>
              </a:solidFill>
            </a:endParaRPr>
          </a:p>
        </p:txBody>
      </p:sp>
      <p:sp>
        <p:nvSpPr>
          <p:cNvPr id="23" name="Oval 22">
            <a:extLst>
              <a:ext uri="{FF2B5EF4-FFF2-40B4-BE49-F238E27FC236}">
                <a16:creationId xmlns:a16="http://schemas.microsoft.com/office/drawing/2014/main" id="{797E20E1-8703-E129-EFAB-EBB2D0F1126A}"/>
              </a:ext>
            </a:extLst>
          </p:cNvPr>
          <p:cNvSpPr/>
          <p:nvPr/>
        </p:nvSpPr>
        <p:spPr>
          <a:xfrm>
            <a:off x="10609400" y="4846015"/>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2</a:t>
            </a:r>
            <a:endParaRPr lang="en-SG" sz="1600" b="1" dirty="0">
              <a:solidFill>
                <a:schemeClr val="bg1"/>
              </a:solidFill>
            </a:endParaRPr>
          </a:p>
        </p:txBody>
      </p:sp>
      <p:cxnSp>
        <p:nvCxnSpPr>
          <p:cNvPr id="26" name="Straight Arrow Connector 25">
            <a:extLst>
              <a:ext uri="{FF2B5EF4-FFF2-40B4-BE49-F238E27FC236}">
                <a16:creationId xmlns:a16="http://schemas.microsoft.com/office/drawing/2014/main" id="{D5D78970-5D81-89EA-7585-DFF834C69217}"/>
              </a:ext>
            </a:extLst>
          </p:cNvPr>
          <p:cNvCxnSpPr>
            <a:cxnSpLocks/>
            <a:stCxn id="23" idx="3"/>
            <a:endCxn id="13" idx="5"/>
          </p:cNvCxnSpPr>
          <p:nvPr/>
        </p:nvCxnSpPr>
        <p:spPr>
          <a:xfrm flipH="1">
            <a:off x="8132992" y="5767853"/>
            <a:ext cx="2634570"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7" name="TextBox 26">
            <a:extLst>
              <a:ext uri="{FF2B5EF4-FFF2-40B4-BE49-F238E27FC236}">
                <a16:creationId xmlns:a16="http://schemas.microsoft.com/office/drawing/2014/main" id="{F48570D0-B69D-C6C3-F677-1B1195F965D2}"/>
              </a:ext>
            </a:extLst>
          </p:cNvPr>
          <p:cNvSpPr txBox="1"/>
          <p:nvPr/>
        </p:nvSpPr>
        <p:spPr>
          <a:xfrm>
            <a:off x="9288099" y="5965025"/>
            <a:ext cx="562095" cy="369332"/>
          </a:xfrm>
          <a:prstGeom prst="rect">
            <a:avLst/>
          </a:prstGeom>
          <a:noFill/>
        </p:spPr>
        <p:txBody>
          <a:bodyPr wrap="square" rtlCol="0">
            <a:spAutoFit/>
          </a:bodyPr>
          <a:lstStyle/>
          <a:p>
            <a:r>
              <a:rPr lang="en-GB" b="1" dirty="0"/>
              <a:t>b</a:t>
            </a:r>
            <a:endParaRPr lang="en-SG" b="1" dirty="0"/>
          </a:p>
        </p:txBody>
      </p:sp>
      <p:sp>
        <p:nvSpPr>
          <p:cNvPr id="28" name="TextBox 27">
            <a:extLst>
              <a:ext uri="{FF2B5EF4-FFF2-40B4-BE49-F238E27FC236}">
                <a16:creationId xmlns:a16="http://schemas.microsoft.com/office/drawing/2014/main" id="{9AAC6ED1-3F67-1CEE-0BE6-AFADFB192EB8}"/>
              </a:ext>
            </a:extLst>
          </p:cNvPr>
          <p:cNvSpPr txBox="1"/>
          <p:nvPr/>
        </p:nvSpPr>
        <p:spPr>
          <a:xfrm>
            <a:off x="6871997" y="3842139"/>
            <a:ext cx="1824764" cy="369332"/>
          </a:xfrm>
          <a:prstGeom prst="rect">
            <a:avLst/>
          </a:prstGeom>
          <a:noFill/>
        </p:spPr>
        <p:txBody>
          <a:bodyPr wrap="square" rtlCol="0">
            <a:spAutoFit/>
          </a:bodyPr>
          <a:lstStyle/>
          <a:p>
            <a:r>
              <a:rPr lang="en-GB" b="1" dirty="0"/>
              <a:t>Any character</a:t>
            </a:r>
            <a:endParaRPr lang="en-SG" b="1" dirty="0"/>
          </a:p>
        </p:txBody>
      </p:sp>
      <p:sp>
        <p:nvSpPr>
          <p:cNvPr id="29" name="Freeform: Shape 28">
            <a:extLst>
              <a:ext uri="{FF2B5EF4-FFF2-40B4-BE49-F238E27FC236}">
                <a16:creationId xmlns:a16="http://schemas.microsoft.com/office/drawing/2014/main" id="{06206CD2-91B9-6DED-D91B-5F27A5AE1063}"/>
              </a:ext>
            </a:extLst>
          </p:cNvPr>
          <p:cNvSpPr/>
          <p:nvPr/>
        </p:nvSpPr>
        <p:spPr>
          <a:xfrm rot="10800000">
            <a:off x="11148706" y="4405831"/>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 name="Oval 29">
            <a:extLst>
              <a:ext uri="{FF2B5EF4-FFF2-40B4-BE49-F238E27FC236}">
                <a16:creationId xmlns:a16="http://schemas.microsoft.com/office/drawing/2014/main" id="{97A7E36E-9EE9-320A-2AFF-DD92BD84E7FC}"/>
              </a:ext>
            </a:extLst>
          </p:cNvPr>
          <p:cNvSpPr/>
          <p:nvPr/>
        </p:nvSpPr>
        <p:spPr>
          <a:xfrm>
            <a:off x="7258508" y="4897645"/>
            <a:ext cx="990000" cy="990000"/>
          </a:xfrm>
          <a:prstGeom prst="ellipse">
            <a:avLst/>
          </a:prstGeom>
          <a:ln w="2857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3</a:t>
            </a:r>
            <a:endParaRPr lang="en-SG" sz="1600" b="1" dirty="0">
              <a:solidFill>
                <a:schemeClr val="bg1"/>
              </a:solidFill>
            </a:endParaRPr>
          </a:p>
        </p:txBody>
      </p:sp>
      <p:sp>
        <p:nvSpPr>
          <p:cNvPr id="31" name="Freeform: Shape 30">
            <a:extLst>
              <a:ext uri="{FF2B5EF4-FFF2-40B4-BE49-F238E27FC236}">
                <a16:creationId xmlns:a16="http://schemas.microsoft.com/office/drawing/2014/main" id="{409EE55A-C263-FEC7-25A4-EE6420FD33E8}"/>
              </a:ext>
            </a:extLst>
          </p:cNvPr>
          <p:cNvSpPr/>
          <p:nvPr/>
        </p:nvSpPr>
        <p:spPr>
          <a:xfrm rot="5400000">
            <a:off x="7247476" y="3829890"/>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32" name="Straight Arrow Connector 31">
            <a:extLst>
              <a:ext uri="{FF2B5EF4-FFF2-40B4-BE49-F238E27FC236}">
                <a16:creationId xmlns:a16="http://schemas.microsoft.com/office/drawing/2014/main" id="{E29B1398-588B-E8A6-D40C-7A62A7B298A3}"/>
              </a:ext>
            </a:extLst>
          </p:cNvPr>
          <p:cNvCxnSpPr>
            <a:cxnSpLocks/>
          </p:cNvCxnSpPr>
          <p:nvPr/>
        </p:nvCxnSpPr>
        <p:spPr>
          <a:xfrm>
            <a:off x="11006148" y="467572"/>
            <a:ext cx="0" cy="813203"/>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33" name="Oval 32">
            <a:extLst>
              <a:ext uri="{FF2B5EF4-FFF2-40B4-BE49-F238E27FC236}">
                <a16:creationId xmlns:a16="http://schemas.microsoft.com/office/drawing/2014/main" id="{FB0F3FC9-F0BE-93C3-6221-A5E2DC2FB6CB}"/>
              </a:ext>
            </a:extLst>
          </p:cNvPr>
          <p:cNvSpPr/>
          <p:nvPr/>
        </p:nvSpPr>
        <p:spPr>
          <a:xfrm>
            <a:off x="7211153" y="1275200"/>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1</a:t>
            </a:r>
            <a:endParaRPr lang="en-SG" sz="1600" b="1" dirty="0">
              <a:solidFill>
                <a:schemeClr val="bg1"/>
              </a:solidFill>
            </a:endParaRPr>
          </a:p>
        </p:txBody>
      </p:sp>
      <p:sp>
        <p:nvSpPr>
          <p:cNvPr id="34" name="Oval 33">
            <a:extLst>
              <a:ext uri="{FF2B5EF4-FFF2-40B4-BE49-F238E27FC236}">
                <a16:creationId xmlns:a16="http://schemas.microsoft.com/office/drawing/2014/main" id="{8C55F780-EBE5-9440-6665-CDE7C7846F74}"/>
              </a:ext>
            </a:extLst>
          </p:cNvPr>
          <p:cNvSpPr/>
          <p:nvPr/>
        </p:nvSpPr>
        <p:spPr>
          <a:xfrm>
            <a:off x="10609399" y="1275200"/>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0</a:t>
            </a:r>
            <a:endParaRPr lang="en-SG" sz="1600" b="1" dirty="0">
              <a:solidFill>
                <a:schemeClr val="bg1"/>
              </a:solidFill>
            </a:endParaRPr>
          </a:p>
        </p:txBody>
      </p:sp>
      <p:cxnSp>
        <p:nvCxnSpPr>
          <p:cNvPr id="35" name="Straight Arrow Connector 34">
            <a:extLst>
              <a:ext uri="{FF2B5EF4-FFF2-40B4-BE49-F238E27FC236}">
                <a16:creationId xmlns:a16="http://schemas.microsoft.com/office/drawing/2014/main" id="{6827C453-9227-E34A-3B1D-29F8ACAD28C2}"/>
              </a:ext>
            </a:extLst>
          </p:cNvPr>
          <p:cNvCxnSpPr>
            <a:cxnSpLocks/>
            <a:stCxn id="34" idx="3"/>
            <a:endCxn id="33" idx="5"/>
          </p:cNvCxnSpPr>
          <p:nvPr/>
        </p:nvCxnSpPr>
        <p:spPr>
          <a:xfrm flipH="1">
            <a:off x="8132991" y="2197038"/>
            <a:ext cx="2634570"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36" name="TextBox 35">
            <a:extLst>
              <a:ext uri="{FF2B5EF4-FFF2-40B4-BE49-F238E27FC236}">
                <a16:creationId xmlns:a16="http://schemas.microsoft.com/office/drawing/2014/main" id="{618A49CC-18DE-3452-F761-7976EE3CE3E3}"/>
              </a:ext>
            </a:extLst>
          </p:cNvPr>
          <p:cNvSpPr txBox="1"/>
          <p:nvPr/>
        </p:nvSpPr>
        <p:spPr>
          <a:xfrm>
            <a:off x="9288098" y="2394210"/>
            <a:ext cx="562095" cy="369332"/>
          </a:xfrm>
          <a:prstGeom prst="rect">
            <a:avLst/>
          </a:prstGeom>
          <a:noFill/>
        </p:spPr>
        <p:txBody>
          <a:bodyPr wrap="square" rtlCol="0">
            <a:spAutoFit/>
          </a:bodyPr>
          <a:lstStyle/>
          <a:p>
            <a:r>
              <a:rPr lang="en-GB" b="1" dirty="0"/>
              <a:t>a</a:t>
            </a:r>
            <a:endParaRPr lang="en-SG" b="1" dirty="0"/>
          </a:p>
        </p:txBody>
      </p:sp>
      <p:sp>
        <p:nvSpPr>
          <p:cNvPr id="38" name="Freeform: Shape 37">
            <a:extLst>
              <a:ext uri="{FF2B5EF4-FFF2-40B4-BE49-F238E27FC236}">
                <a16:creationId xmlns:a16="http://schemas.microsoft.com/office/drawing/2014/main" id="{BD7D3D9C-5901-BC99-A94E-36AF5CB46E8A}"/>
              </a:ext>
            </a:extLst>
          </p:cNvPr>
          <p:cNvSpPr/>
          <p:nvPr/>
        </p:nvSpPr>
        <p:spPr>
          <a:xfrm rot="10800000">
            <a:off x="11148705" y="835016"/>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1" name="TextBox 40">
            <a:extLst>
              <a:ext uri="{FF2B5EF4-FFF2-40B4-BE49-F238E27FC236}">
                <a16:creationId xmlns:a16="http://schemas.microsoft.com/office/drawing/2014/main" id="{ECAF5CDD-2435-ACB8-21A1-607DFFB78AC4}"/>
              </a:ext>
            </a:extLst>
          </p:cNvPr>
          <p:cNvSpPr txBox="1"/>
          <p:nvPr/>
        </p:nvSpPr>
        <p:spPr>
          <a:xfrm>
            <a:off x="10472818" y="6309215"/>
            <a:ext cx="2008176" cy="369332"/>
          </a:xfrm>
          <a:prstGeom prst="rect">
            <a:avLst/>
          </a:prstGeom>
          <a:noFill/>
        </p:spPr>
        <p:txBody>
          <a:bodyPr wrap="square" rtlCol="0">
            <a:spAutoFit/>
          </a:bodyPr>
          <a:lstStyle/>
          <a:p>
            <a:r>
              <a:rPr lang="en-GB" b="1" dirty="0"/>
              <a:t>Anything but b</a:t>
            </a:r>
            <a:endParaRPr lang="en-SG" b="1" dirty="0"/>
          </a:p>
        </p:txBody>
      </p:sp>
      <p:sp>
        <p:nvSpPr>
          <p:cNvPr id="42" name="TextBox 41">
            <a:extLst>
              <a:ext uri="{FF2B5EF4-FFF2-40B4-BE49-F238E27FC236}">
                <a16:creationId xmlns:a16="http://schemas.microsoft.com/office/drawing/2014/main" id="{15586B00-3A85-E190-3825-B311C592B3C2}"/>
              </a:ext>
            </a:extLst>
          </p:cNvPr>
          <p:cNvSpPr txBox="1"/>
          <p:nvPr/>
        </p:nvSpPr>
        <p:spPr>
          <a:xfrm>
            <a:off x="10472818" y="2772303"/>
            <a:ext cx="2008176" cy="369332"/>
          </a:xfrm>
          <a:prstGeom prst="rect">
            <a:avLst/>
          </a:prstGeom>
          <a:noFill/>
        </p:spPr>
        <p:txBody>
          <a:bodyPr wrap="square" rtlCol="0">
            <a:spAutoFit/>
          </a:bodyPr>
          <a:lstStyle/>
          <a:p>
            <a:r>
              <a:rPr lang="en-GB" b="1" dirty="0"/>
              <a:t>Anything but a</a:t>
            </a:r>
            <a:endParaRPr lang="en-SG" b="1" dirty="0"/>
          </a:p>
        </p:txBody>
      </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C7D7B6D2-8C6A-A2B5-6940-94CB9A7E97DA}"/>
                  </a:ext>
                </a:extLst>
              </p:cNvPr>
              <p:cNvSpPr txBox="1"/>
              <p:nvPr/>
            </p:nvSpPr>
            <p:spPr>
              <a:xfrm>
                <a:off x="8930341" y="3418729"/>
                <a:ext cx="5620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dirty="0" smtClean="0">
                          <a:solidFill>
                            <a:srgbClr val="7030A0"/>
                          </a:solidFill>
                          <a:latin typeface="Cambria Math" panose="02040503050406030204" pitchFamily="18" charset="0"/>
                        </a:rPr>
                        <m:t>𝝐</m:t>
                      </m:r>
                    </m:oMath>
                  </m:oMathPara>
                </a14:m>
                <a:endParaRPr lang="en-GB" b="1" dirty="0">
                  <a:solidFill>
                    <a:srgbClr val="7030A0"/>
                  </a:solidFill>
                </a:endParaRPr>
              </a:p>
            </p:txBody>
          </p:sp>
        </mc:Choice>
        <mc:Fallback xmlns="">
          <p:sp>
            <p:nvSpPr>
              <p:cNvPr id="44" name="TextBox 43">
                <a:extLst>
                  <a:ext uri="{FF2B5EF4-FFF2-40B4-BE49-F238E27FC236}">
                    <a16:creationId xmlns:a16="http://schemas.microsoft.com/office/drawing/2014/main" id="{C7D7B6D2-8C6A-A2B5-6940-94CB9A7E97DA}"/>
                  </a:ext>
                </a:extLst>
              </p:cNvPr>
              <p:cNvSpPr txBox="1">
                <a:spLocks noRot="1" noChangeAspect="1" noMove="1" noResize="1" noEditPoints="1" noAdjustHandles="1" noChangeArrowheads="1" noChangeShapeType="1" noTextEdit="1"/>
              </p:cNvSpPr>
              <p:nvPr/>
            </p:nvSpPr>
            <p:spPr>
              <a:xfrm>
                <a:off x="8930341" y="3418729"/>
                <a:ext cx="562095" cy="369332"/>
              </a:xfrm>
              <a:prstGeom prst="rect">
                <a:avLst/>
              </a:prstGeom>
              <a:blipFill>
                <a:blip r:embed="rId2"/>
                <a:stretch>
                  <a:fillRect/>
                </a:stretch>
              </a:blipFill>
            </p:spPr>
            <p:txBody>
              <a:bodyPr/>
              <a:lstStyle/>
              <a:p>
                <a:r>
                  <a:rPr lang="en-SG">
                    <a:noFill/>
                  </a:rPr>
                  <a:t> </a:t>
                </a:r>
              </a:p>
            </p:txBody>
          </p:sp>
        </mc:Fallback>
      </mc:AlternateContent>
    </p:spTree>
    <p:extLst>
      <p:ext uri="{BB962C8B-B14F-4D97-AF65-F5344CB8AC3E}">
        <p14:creationId xmlns:p14="http://schemas.microsoft.com/office/powerpoint/2010/main" val="30948000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B46C-6771-3E2C-EE0D-980BCF72927D}"/>
              </a:ext>
            </a:extLst>
          </p:cNvPr>
          <p:cNvSpPr>
            <a:spLocks noGrp="1"/>
          </p:cNvSpPr>
          <p:nvPr>
            <p:ph type="title"/>
          </p:nvPr>
        </p:nvSpPr>
        <p:spPr/>
        <p:txBody>
          <a:bodyPr/>
          <a:lstStyle/>
          <a:p>
            <a:r>
              <a:rPr lang="en-GB" dirty="0"/>
              <a:t>Concatenation of </a:t>
            </a:r>
            <a:r>
              <a:rPr lang="en-GB" dirty="0" err="1"/>
              <a:t>RegEx</a:t>
            </a:r>
            <a:endParaRPr lang="en-SG" dirty="0"/>
          </a:p>
        </p:txBody>
      </p:sp>
      <p:sp>
        <p:nvSpPr>
          <p:cNvPr id="3" name="Content Placeholder 2">
            <a:extLst>
              <a:ext uri="{FF2B5EF4-FFF2-40B4-BE49-F238E27FC236}">
                <a16:creationId xmlns:a16="http://schemas.microsoft.com/office/drawing/2014/main" id="{21E91F88-75AD-45CA-A480-858091A84D90}"/>
              </a:ext>
            </a:extLst>
          </p:cNvPr>
          <p:cNvSpPr>
            <a:spLocks noGrp="1"/>
          </p:cNvSpPr>
          <p:nvPr>
            <p:ph sz="half" idx="1"/>
          </p:nvPr>
        </p:nvSpPr>
        <p:spPr>
          <a:xfrm>
            <a:off x="838199" y="1825624"/>
            <a:ext cx="5704489" cy="5032375"/>
          </a:xfrm>
        </p:spPr>
        <p:txBody>
          <a:bodyPr>
            <a:normAutofit/>
          </a:bodyPr>
          <a:lstStyle/>
          <a:p>
            <a:pPr marL="0" indent="0">
              <a:buNone/>
            </a:pPr>
            <a:endParaRPr lang="en-GB" b="1" dirty="0"/>
          </a:p>
          <a:p>
            <a:pPr marL="0" indent="0">
              <a:buNone/>
            </a:pPr>
            <a:r>
              <a:rPr lang="en-SG" b="1" dirty="0"/>
              <a:t>Quick note: </a:t>
            </a:r>
            <a:r>
              <a:rPr lang="en-SG" dirty="0"/>
              <a:t>It is true that we could have technically</a:t>
            </a:r>
          </a:p>
          <a:p>
            <a:r>
              <a:rPr lang="en-SG" dirty="0"/>
              <a:t>merged both states 1 and 2 together, </a:t>
            </a:r>
          </a:p>
          <a:p>
            <a:r>
              <a:rPr lang="en-SG" dirty="0"/>
              <a:t>and gotten rid of the Epsilon transition here,</a:t>
            </a:r>
          </a:p>
          <a:p>
            <a:pPr marL="0" indent="0">
              <a:buNone/>
            </a:pPr>
            <a:r>
              <a:rPr lang="en-SG" dirty="0"/>
              <a:t>but that might not always be the case.</a:t>
            </a:r>
          </a:p>
        </p:txBody>
      </p:sp>
      <p:cxnSp>
        <p:nvCxnSpPr>
          <p:cNvPr id="4" name="Straight Arrow Connector 3">
            <a:extLst>
              <a:ext uri="{FF2B5EF4-FFF2-40B4-BE49-F238E27FC236}">
                <a16:creationId xmlns:a16="http://schemas.microsoft.com/office/drawing/2014/main" id="{D02BB936-7053-4829-240F-FB05F10EDDDC}"/>
              </a:ext>
            </a:extLst>
          </p:cNvPr>
          <p:cNvCxnSpPr>
            <a:cxnSpLocks/>
          </p:cNvCxnSpPr>
          <p:nvPr/>
        </p:nvCxnSpPr>
        <p:spPr>
          <a:xfrm>
            <a:off x="8016766" y="2355200"/>
            <a:ext cx="2989383" cy="2496390"/>
          </a:xfrm>
          <a:prstGeom prst="straightConnector1">
            <a:avLst/>
          </a:prstGeom>
          <a:ln w="38100">
            <a:solidFill>
              <a:srgbClr val="7030A0"/>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3" name="Oval 12">
            <a:extLst>
              <a:ext uri="{FF2B5EF4-FFF2-40B4-BE49-F238E27FC236}">
                <a16:creationId xmlns:a16="http://schemas.microsoft.com/office/drawing/2014/main" id="{FBF44F08-DF6F-30D8-1335-012E07181D47}"/>
              </a:ext>
            </a:extLst>
          </p:cNvPr>
          <p:cNvSpPr/>
          <p:nvPr/>
        </p:nvSpPr>
        <p:spPr>
          <a:xfrm>
            <a:off x="7211154" y="4846015"/>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VALID</a:t>
            </a:r>
            <a:endParaRPr lang="en-SG" sz="1600" b="1" dirty="0">
              <a:solidFill>
                <a:schemeClr val="bg1"/>
              </a:solidFill>
            </a:endParaRPr>
          </a:p>
        </p:txBody>
      </p:sp>
      <p:sp>
        <p:nvSpPr>
          <p:cNvPr id="23" name="Oval 22">
            <a:extLst>
              <a:ext uri="{FF2B5EF4-FFF2-40B4-BE49-F238E27FC236}">
                <a16:creationId xmlns:a16="http://schemas.microsoft.com/office/drawing/2014/main" id="{797E20E1-8703-E129-EFAB-EBB2D0F1126A}"/>
              </a:ext>
            </a:extLst>
          </p:cNvPr>
          <p:cNvSpPr/>
          <p:nvPr/>
        </p:nvSpPr>
        <p:spPr>
          <a:xfrm>
            <a:off x="10609400" y="4846015"/>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2</a:t>
            </a:r>
            <a:endParaRPr lang="en-SG" sz="1600" b="1" dirty="0">
              <a:solidFill>
                <a:schemeClr val="bg1"/>
              </a:solidFill>
            </a:endParaRPr>
          </a:p>
        </p:txBody>
      </p:sp>
      <p:cxnSp>
        <p:nvCxnSpPr>
          <p:cNvPr id="26" name="Straight Arrow Connector 25">
            <a:extLst>
              <a:ext uri="{FF2B5EF4-FFF2-40B4-BE49-F238E27FC236}">
                <a16:creationId xmlns:a16="http://schemas.microsoft.com/office/drawing/2014/main" id="{D5D78970-5D81-89EA-7585-DFF834C69217}"/>
              </a:ext>
            </a:extLst>
          </p:cNvPr>
          <p:cNvCxnSpPr>
            <a:cxnSpLocks/>
            <a:stCxn id="23" idx="3"/>
            <a:endCxn id="13" idx="5"/>
          </p:cNvCxnSpPr>
          <p:nvPr/>
        </p:nvCxnSpPr>
        <p:spPr>
          <a:xfrm flipH="1">
            <a:off x="8132992" y="5767853"/>
            <a:ext cx="2634570"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7" name="TextBox 26">
            <a:extLst>
              <a:ext uri="{FF2B5EF4-FFF2-40B4-BE49-F238E27FC236}">
                <a16:creationId xmlns:a16="http://schemas.microsoft.com/office/drawing/2014/main" id="{F48570D0-B69D-C6C3-F677-1B1195F965D2}"/>
              </a:ext>
            </a:extLst>
          </p:cNvPr>
          <p:cNvSpPr txBox="1"/>
          <p:nvPr/>
        </p:nvSpPr>
        <p:spPr>
          <a:xfrm>
            <a:off x="9288099" y="5965025"/>
            <a:ext cx="562095" cy="369332"/>
          </a:xfrm>
          <a:prstGeom prst="rect">
            <a:avLst/>
          </a:prstGeom>
          <a:noFill/>
        </p:spPr>
        <p:txBody>
          <a:bodyPr wrap="square" rtlCol="0">
            <a:spAutoFit/>
          </a:bodyPr>
          <a:lstStyle/>
          <a:p>
            <a:r>
              <a:rPr lang="en-GB" b="1" dirty="0"/>
              <a:t>b</a:t>
            </a:r>
            <a:endParaRPr lang="en-SG" b="1" dirty="0"/>
          </a:p>
        </p:txBody>
      </p:sp>
      <p:sp>
        <p:nvSpPr>
          <p:cNvPr id="28" name="TextBox 27">
            <a:extLst>
              <a:ext uri="{FF2B5EF4-FFF2-40B4-BE49-F238E27FC236}">
                <a16:creationId xmlns:a16="http://schemas.microsoft.com/office/drawing/2014/main" id="{9AAC6ED1-3F67-1CEE-0BE6-AFADFB192EB8}"/>
              </a:ext>
            </a:extLst>
          </p:cNvPr>
          <p:cNvSpPr txBox="1"/>
          <p:nvPr/>
        </p:nvSpPr>
        <p:spPr>
          <a:xfrm>
            <a:off x="6871997" y="3842139"/>
            <a:ext cx="1824764" cy="369332"/>
          </a:xfrm>
          <a:prstGeom prst="rect">
            <a:avLst/>
          </a:prstGeom>
          <a:noFill/>
        </p:spPr>
        <p:txBody>
          <a:bodyPr wrap="square" rtlCol="0">
            <a:spAutoFit/>
          </a:bodyPr>
          <a:lstStyle/>
          <a:p>
            <a:r>
              <a:rPr lang="en-GB" b="1" dirty="0"/>
              <a:t>Any character</a:t>
            </a:r>
            <a:endParaRPr lang="en-SG" b="1" dirty="0"/>
          </a:p>
        </p:txBody>
      </p:sp>
      <p:sp>
        <p:nvSpPr>
          <p:cNvPr id="29" name="Freeform: Shape 28">
            <a:extLst>
              <a:ext uri="{FF2B5EF4-FFF2-40B4-BE49-F238E27FC236}">
                <a16:creationId xmlns:a16="http://schemas.microsoft.com/office/drawing/2014/main" id="{06206CD2-91B9-6DED-D91B-5F27A5AE1063}"/>
              </a:ext>
            </a:extLst>
          </p:cNvPr>
          <p:cNvSpPr/>
          <p:nvPr/>
        </p:nvSpPr>
        <p:spPr>
          <a:xfrm rot="10800000">
            <a:off x="11148706" y="4405831"/>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 name="Oval 29">
            <a:extLst>
              <a:ext uri="{FF2B5EF4-FFF2-40B4-BE49-F238E27FC236}">
                <a16:creationId xmlns:a16="http://schemas.microsoft.com/office/drawing/2014/main" id="{97A7E36E-9EE9-320A-2AFF-DD92BD84E7FC}"/>
              </a:ext>
            </a:extLst>
          </p:cNvPr>
          <p:cNvSpPr/>
          <p:nvPr/>
        </p:nvSpPr>
        <p:spPr>
          <a:xfrm>
            <a:off x="7258508" y="4897645"/>
            <a:ext cx="990000" cy="990000"/>
          </a:xfrm>
          <a:prstGeom prst="ellipse">
            <a:avLst/>
          </a:prstGeom>
          <a:ln w="2857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3</a:t>
            </a:r>
            <a:endParaRPr lang="en-SG" sz="1600" b="1" dirty="0">
              <a:solidFill>
                <a:schemeClr val="bg1"/>
              </a:solidFill>
            </a:endParaRPr>
          </a:p>
        </p:txBody>
      </p:sp>
      <p:sp>
        <p:nvSpPr>
          <p:cNvPr id="31" name="Freeform: Shape 30">
            <a:extLst>
              <a:ext uri="{FF2B5EF4-FFF2-40B4-BE49-F238E27FC236}">
                <a16:creationId xmlns:a16="http://schemas.microsoft.com/office/drawing/2014/main" id="{409EE55A-C263-FEC7-25A4-EE6420FD33E8}"/>
              </a:ext>
            </a:extLst>
          </p:cNvPr>
          <p:cNvSpPr/>
          <p:nvPr/>
        </p:nvSpPr>
        <p:spPr>
          <a:xfrm rot="5400000">
            <a:off x="7247476" y="3829890"/>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32" name="Straight Arrow Connector 31">
            <a:extLst>
              <a:ext uri="{FF2B5EF4-FFF2-40B4-BE49-F238E27FC236}">
                <a16:creationId xmlns:a16="http://schemas.microsoft.com/office/drawing/2014/main" id="{E29B1398-588B-E8A6-D40C-7A62A7B298A3}"/>
              </a:ext>
            </a:extLst>
          </p:cNvPr>
          <p:cNvCxnSpPr>
            <a:cxnSpLocks/>
          </p:cNvCxnSpPr>
          <p:nvPr/>
        </p:nvCxnSpPr>
        <p:spPr>
          <a:xfrm>
            <a:off x="11006148" y="467572"/>
            <a:ext cx="0" cy="813203"/>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33" name="Oval 32">
            <a:extLst>
              <a:ext uri="{FF2B5EF4-FFF2-40B4-BE49-F238E27FC236}">
                <a16:creationId xmlns:a16="http://schemas.microsoft.com/office/drawing/2014/main" id="{FB0F3FC9-F0BE-93C3-6221-A5E2DC2FB6CB}"/>
              </a:ext>
            </a:extLst>
          </p:cNvPr>
          <p:cNvSpPr/>
          <p:nvPr/>
        </p:nvSpPr>
        <p:spPr>
          <a:xfrm>
            <a:off x="7211153" y="1275200"/>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1</a:t>
            </a:r>
            <a:endParaRPr lang="en-SG" sz="1600" b="1" dirty="0">
              <a:solidFill>
                <a:schemeClr val="bg1"/>
              </a:solidFill>
            </a:endParaRPr>
          </a:p>
        </p:txBody>
      </p:sp>
      <p:sp>
        <p:nvSpPr>
          <p:cNvPr id="34" name="Oval 33">
            <a:extLst>
              <a:ext uri="{FF2B5EF4-FFF2-40B4-BE49-F238E27FC236}">
                <a16:creationId xmlns:a16="http://schemas.microsoft.com/office/drawing/2014/main" id="{8C55F780-EBE5-9440-6665-CDE7C7846F74}"/>
              </a:ext>
            </a:extLst>
          </p:cNvPr>
          <p:cNvSpPr/>
          <p:nvPr/>
        </p:nvSpPr>
        <p:spPr>
          <a:xfrm>
            <a:off x="10609399" y="1275200"/>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0</a:t>
            </a:r>
            <a:endParaRPr lang="en-SG" sz="1600" b="1" dirty="0">
              <a:solidFill>
                <a:schemeClr val="bg1"/>
              </a:solidFill>
            </a:endParaRPr>
          </a:p>
        </p:txBody>
      </p:sp>
      <p:cxnSp>
        <p:nvCxnSpPr>
          <p:cNvPr id="35" name="Straight Arrow Connector 34">
            <a:extLst>
              <a:ext uri="{FF2B5EF4-FFF2-40B4-BE49-F238E27FC236}">
                <a16:creationId xmlns:a16="http://schemas.microsoft.com/office/drawing/2014/main" id="{6827C453-9227-E34A-3B1D-29F8ACAD28C2}"/>
              </a:ext>
            </a:extLst>
          </p:cNvPr>
          <p:cNvCxnSpPr>
            <a:cxnSpLocks/>
            <a:stCxn id="34" idx="3"/>
            <a:endCxn id="33" idx="5"/>
          </p:cNvCxnSpPr>
          <p:nvPr/>
        </p:nvCxnSpPr>
        <p:spPr>
          <a:xfrm flipH="1">
            <a:off x="8132991" y="2197038"/>
            <a:ext cx="2634570"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36" name="TextBox 35">
            <a:extLst>
              <a:ext uri="{FF2B5EF4-FFF2-40B4-BE49-F238E27FC236}">
                <a16:creationId xmlns:a16="http://schemas.microsoft.com/office/drawing/2014/main" id="{618A49CC-18DE-3452-F761-7976EE3CE3E3}"/>
              </a:ext>
            </a:extLst>
          </p:cNvPr>
          <p:cNvSpPr txBox="1"/>
          <p:nvPr/>
        </p:nvSpPr>
        <p:spPr>
          <a:xfrm>
            <a:off x="9288098" y="2394210"/>
            <a:ext cx="562095" cy="369332"/>
          </a:xfrm>
          <a:prstGeom prst="rect">
            <a:avLst/>
          </a:prstGeom>
          <a:noFill/>
        </p:spPr>
        <p:txBody>
          <a:bodyPr wrap="square" rtlCol="0">
            <a:spAutoFit/>
          </a:bodyPr>
          <a:lstStyle/>
          <a:p>
            <a:r>
              <a:rPr lang="en-GB" b="1" dirty="0"/>
              <a:t>a</a:t>
            </a:r>
            <a:endParaRPr lang="en-SG" b="1" dirty="0"/>
          </a:p>
        </p:txBody>
      </p:sp>
      <p:sp>
        <p:nvSpPr>
          <p:cNvPr id="38" name="Freeform: Shape 37">
            <a:extLst>
              <a:ext uri="{FF2B5EF4-FFF2-40B4-BE49-F238E27FC236}">
                <a16:creationId xmlns:a16="http://schemas.microsoft.com/office/drawing/2014/main" id="{BD7D3D9C-5901-BC99-A94E-36AF5CB46E8A}"/>
              </a:ext>
            </a:extLst>
          </p:cNvPr>
          <p:cNvSpPr/>
          <p:nvPr/>
        </p:nvSpPr>
        <p:spPr>
          <a:xfrm rot="10800000">
            <a:off x="11148705" y="835016"/>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1" name="TextBox 40">
            <a:extLst>
              <a:ext uri="{FF2B5EF4-FFF2-40B4-BE49-F238E27FC236}">
                <a16:creationId xmlns:a16="http://schemas.microsoft.com/office/drawing/2014/main" id="{ECAF5CDD-2435-ACB8-21A1-607DFFB78AC4}"/>
              </a:ext>
            </a:extLst>
          </p:cNvPr>
          <p:cNvSpPr txBox="1"/>
          <p:nvPr/>
        </p:nvSpPr>
        <p:spPr>
          <a:xfrm>
            <a:off x="10472818" y="6309215"/>
            <a:ext cx="2008176" cy="369332"/>
          </a:xfrm>
          <a:prstGeom prst="rect">
            <a:avLst/>
          </a:prstGeom>
          <a:noFill/>
        </p:spPr>
        <p:txBody>
          <a:bodyPr wrap="square" rtlCol="0">
            <a:spAutoFit/>
          </a:bodyPr>
          <a:lstStyle/>
          <a:p>
            <a:r>
              <a:rPr lang="en-GB" b="1" dirty="0"/>
              <a:t>Anything but b</a:t>
            </a:r>
            <a:endParaRPr lang="en-SG" b="1" dirty="0"/>
          </a:p>
        </p:txBody>
      </p:sp>
      <p:sp>
        <p:nvSpPr>
          <p:cNvPr id="42" name="TextBox 41">
            <a:extLst>
              <a:ext uri="{FF2B5EF4-FFF2-40B4-BE49-F238E27FC236}">
                <a16:creationId xmlns:a16="http://schemas.microsoft.com/office/drawing/2014/main" id="{15586B00-3A85-E190-3825-B311C592B3C2}"/>
              </a:ext>
            </a:extLst>
          </p:cNvPr>
          <p:cNvSpPr txBox="1"/>
          <p:nvPr/>
        </p:nvSpPr>
        <p:spPr>
          <a:xfrm>
            <a:off x="10472818" y="2772303"/>
            <a:ext cx="2008176" cy="369332"/>
          </a:xfrm>
          <a:prstGeom prst="rect">
            <a:avLst/>
          </a:prstGeom>
          <a:noFill/>
        </p:spPr>
        <p:txBody>
          <a:bodyPr wrap="square" rtlCol="0">
            <a:spAutoFit/>
          </a:bodyPr>
          <a:lstStyle/>
          <a:p>
            <a:r>
              <a:rPr lang="en-GB" b="1" dirty="0"/>
              <a:t>Anything but a</a:t>
            </a:r>
            <a:endParaRPr lang="en-SG" b="1" dirty="0"/>
          </a:p>
        </p:txBody>
      </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C7D7B6D2-8C6A-A2B5-6940-94CB9A7E97DA}"/>
                  </a:ext>
                </a:extLst>
              </p:cNvPr>
              <p:cNvSpPr txBox="1"/>
              <p:nvPr/>
            </p:nvSpPr>
            <p:spPr>
              <a:xfrm>
                <a:off x="8930341" y="3418729"/>
                <a:ext cx="5620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dirty="0" smtClean="0">
                          <a:solidFill>
                            <a:srgbClr val="7030A0"/>
                          </a:solidFill>
                          <a:latin typeface="Cambria Math" panose="02040503050406030204" pitchFamily="18" charset="0"/>
                        </a:rPr>
                        <m:t>𝝐</m:t>
                      </m:r>
                    </m:oMath>
                  </m:oMathPara>
                </a14:m>
                <a:endParaRPr lang="en-GB" b="1" dirty="0">
                  <a:solidFill>
                    <a:srgbClr val="7030A0"/>
                  </a:solidFill>
                </a:endParaRPr>
              </a:p>
            </p:txBody>
          </p:sp>
        </mc:Choice>
        <mc:Fallback xmlns="">
          <p:sp>
            <p:nvSpPr>
              <p:cNvPr id="44" name="TextBox 43">
                <a:extLst>
                  <a:ext uri="{FF2B5EF4-FFF2-40B4-BE49-F238E27FC236}">
                    <a16:creationId xmlns:a16="http://schemas.microsoft.com/office/drawing/2014/main" id="{C7D7B6D2-8C6A-A2B5-6940-94CB9A7E97DA}"/>
                  </a:ext>
                </a:extLst>
              </p:cNvPr>
              <p:cNvSpPr txBox="1">
                <a:spLocks noRot="1" noChangeAspect="1" noMove="1" noResize="1" noEditPoints="1" noAdjustHandles="1" noChangeArrowheads="1" noChangeShapeType="1" noTextEdit="1"/>
              </p:cNvSpPr>
              <p:nvPr/>
            </p:nvSpPr>
            <p:spPr>
              <a:xfrm>
                <a:off x="8930341" y="3418729"/>
                <a:ext cx="562095" cy="369332"/>
              </a:xfrm>
              <a:prstGeom prst="rect">
                <a:avLst/>
              </a:prstGeom>
              <a:blipFill>
                <a:blip r:embed="rId2"/>
                <a:stretch>
                  <a:fillRect/>
                </a:stretch>
              </a:blipFill>
            </p:spPr>
            <p:txBody>
              <a:bodyPr/>
              <a:lstStyle/>
              <a:p>
                <a:r>
                  <a:rPr lang="en-SG">
                    <a:noFill/>
                  </a:rPr>
                  <a:t> </a:t>
                </a:r>
              </a:p>
            </p:txBody>
          </p:sp>
        </mc:Fallback>
      </mc:AlternateContent>
    </p:spTree>
    <p:extLst>
      <p:ext uri="{BB962C8B-B14F-4D97-AF65-F5344CB8AC3E}">
        <p14:creationId xmlns:p14="http://schemas.microsoft.com/office/powerpoint/2010/main" val="24159830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EE3CC-C2F1-D5F9-388A-E8378975AC12}"/>
              </a:ext>
            </a:extLst>
          </p:cNvPr>
          <p:cNvSpPr>
            <a:spLocks noGrp="1"/>
          </p:cNvSpPr>
          <p:nvPr>
            <p:ph type="title"/>
          </p:nvPr>
        </p:nvSpPr>
        <p:spPr/>
        <p:txBody>
          <a:bodyPr/>
          <a:lstStyle/>
          <a:p>
            <a:r>
              <a:rPr lang="en-GB" dirty="0"/>
              <a:t>What we have done in W8S3 Practice 2!</a:t>
            </a:r>
            <a:endParaRPr lang="en-SG" dirty="0"/>
          </a:p>
        </p:txBody>
      </p:sp>
      <p:sp>
        <p:nvSpPr>
          <p:cNvPr id="3" name="Content Placeholder 2">
            <a:extLst>
              <a:ext uri="{FF2B5EF4-FFF2-40B4-BE49-F238E27FC236}">
                <a16:creationId xmlns:a16="http://schemas.microsoft.com/office/drawing/2014/main" id="{C51ADC3A-36BE-B86B-FA40-9DF3C5E68D0A}"/>
              </a:ext>
            </a:extLst>
          </p:cNvPr>
          <p:cNvSpPr>
            <a:spLocks noGrp="1"/>
          </p:cNvSpPr>
          <p:nvPr>
            <p:ph idx="1"/>
          </p:nvPr>
        </p:nvSpPr>
        <p:spPr>
          <a:xfrm>
            <a:off x="838200" y="1825624"/>
            <a:ext cx="10515600" cy="5032375"/>
          </a:xfrm>
        </p:spPr>
        <p:txBody>
          <a:bodyPr>
            <a:normAutofit/>
          </a:bodyPr>
          <a:lstStyle/>
          <a:p>
            <a:pPr marL="0" indent="0">
              <a:buNone/>
            </a:pPr>
            <a:r>
              <a:rPr lang="en-GB" dirty="0"/>
              <a:t>We would like to write an FSM with stopping states that will take strings </a:t>
            </a:r>
            <a:r>
              <a:rPr lang="en-GB" i="1" dirty="0"/>
              <a:t>x</a:t>
            </a:r>
            <a:r>
              <a:rPr lang="en-GB" dirty="0"/>
              <a:t> consisting of combinations of three characters: Z, A and M.</a:t>
            </a:r>
          </a:p>
          <a:p>
            <a:pPr marL="0" indent="0">
              <a:buNone/>
            </a:pPr>
            <a:r>
              <a:rPr lang="en-SG" dirty="0"/>
              <a:t>Possible combinations for the string </a:t>
            </a:r>
            <a:r>
              <a:rPr lang="en-SG" i="1" dirty="0"/>
              <a:t>x</a:t>
            </a:r>
            <a:r>
              <a:rPr lang="en-SG" dirty="0"/>
              <a:t> include, among many others, “ZAM”, “AMAZ”, “ZAMZAM”, etc.</a:t>
            </a:r>
          </a:p>
          <a:p>
            <a:pPr marL="0" indent="0">
              <a:buNone/>
            </a:pPr>
            <a:endParaRPr lang="en-SG" dirty="0"/>
          </a:p>
          <a:p>
            <a:pPr marL="0" indent="0">
              <a:buNone/>
            </a:pPr>
            <a:r>
              <a:rPr lang="en-SG" dirty="0"/>
              <a:t>Draw a FSM state diagram, which has the FSM produce a specific output, </a:t>
            </a:r>
            <a:r>
              <a:rPr lang="en-SG" u="sng" dirty="0"/>
              <a:t>if and only if the string </a:t>
            </a:r>
            <a:r>
              <a:rPr lang="en-SG" i="1" u="sng" dirty="0"/>
              <a:t>x</a:t>
            </a:r>
            <a:r>
              <a:rPr lang="en-SG" u="sng" dirty="0"/>
              <a:t> contains the substring ZAM.</a:t>
            </a:r>
          </a:p>
          <a:p>
            <a:pPr marL="0" indent="0">
              <a:buNone/>
            </a:pPr>
            <a:endParaRPr lang="en-SG" u="sng" dirty="0"/>
          </a:p>
          <a:p>
            <a:pPr marL="0" indent="0">
              <a:buNone/>
            </a:pPr>
            <a:r>
              <a:rPr lang="en-SG" b="1" dirty="0">
                <a:solidFill>
                  <a:srgbClr val="7030A0"/>
                </a:solidFill>
              </a:rPr>
              <a:t>This is something we could do here!</a:t>
            </a:r>
          </a:p>
        </p:txBody>
      </p:sp>
    </p:spTree>
    <p:extLst>
      <p:ext uri="{BB962C8B-B14F-4D97-AF65-F5344CB8AC3E}">
        <p14:creationId xmlns:p14="http://schemas.microsoft.com/office/powerpoint/2010/main" val="861916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321D2-25BA-0FDE-CC96-0E31B2E634A4}"/>
              </a:ext>
            </a:extLst>
          </p:cNvPr>
          <p:cNvSpPr>
            <a:spLocks noGrp="1"/>
          </p:cNvSpPr>
          <p:nvPr>
            <p:ph type="title"/>
          </p:nvPr>
        </p:nvSpPr>
        <p:spPr/>
        <p:txBody>
          <a:bodyPr/>
          <a:lstStyle/>
          <a:p>
            <a:r>
              <a:rPr lang="en-GB" dirty="0"/>
              <a:t>Regular Expressions</a:t>
            </a:r>
            <a:endParaRPr lang="en-SG" dirty="0"/>
          </a:p>
        </p:txBody>
      </p:sp>
      <p:sp>
        <p:nvSpPr>
          <p:cNvPr id="3" name="Content Placeholder 2">
            <a:extLst>
              <a:ext uri="{FF2B5EF4-FFF2-40B4-BE49-F238E27FC236}">
                <a16:creationId xmlns:a16="http://schemas.microsoft.com/office/drawing/2014/main" id="{87F13EE9-BEBE-CF14-87D2-9673840B231D}"/>
              </a:ext>
            </a:extLst>
          </p:cNvPr>
          <p:cNvSpPr>
            <a:spLocks noGrp="1"/>
          </p:cNvSpPr>
          <p:nvPr>
            <p:ph idx="1"/>
          </p:nvPr>
        </p:nvSpPr>
        <p:spPr>
          <a:xfrm>
            <a:off x="838200" y="1825624"/>
            <a:ext cx="10515600" cy="5032375"/>
          </a:xfrm>
        </p:spPr>
        <p:txBody>
          <a:bodyPr/>
          <a:lstStyle/>
          <a:p>
            <a:pPr marL="0" indent="0">
              <a:buNone/>
            </a:pPr>
            <a:r>
              <a:rPr lang="en-GB" b="1" dirty="0"/>
              <a:t>Definition (</a:t>
            </a:r>
            <a:r>
              <a:rPr lang="en-GB" b="1" dirty="0">
                <a:solidFill>
                  <a:srgbClr val="00B050"/>
                </a:solidFill>
              </a:rPr>
              <a:t>Regular</a:t>
            </a:r>
            <a:r>
              <a:rPr lang="en-GB" b="1" dirty="0"/>
              <a:t> </a:t>
            </a:r>
            <a:r>
              <a:rPr lang="en-GB" b="1" dirty="0">
                <a:solidFill>
                  <a:srgbClr val="00B050"/>
                </a:solidFill>
              </a:rPr>
              <a:t>Expressions</a:t>
            </a:r>
            <a:r>
              <a:rPr lang="en-GB" b="1" dirty="0"/>
              <a:t>, or </a:t>
            </a:r>
            <a:r>
              <a:rPr lang="en-GB" b="1" dirty="0" err="1">
                <a:solidFill>
                  <a:srgbClr val="00B050"/>
                </a:solidFill>
              </a:rPr>
              <a:t>RegEx</a:t>
            </a:r>
            <a:r>
              <a:rPr lang="en-GB" b="1" dirty="0"/>
              <a:t>): </a:t>
            </a:r>
          </a:p>
          <a:p>
            <a:pPr marL="0" indent="0">
              <a:buNone/>
            </a:pPr>
            <a:r>
              <a:rPr lang="en-GB" b="1" dirty="0">
                <a:solidFill>
                  <a:srgbClr val="00B050"/>
                </a:solidFill>
              </a:rPr>
              <a:t>Regular</a:t>
            </a:r>
            <a:r>
              <a:rPr lang="en-GB" b="1" dirty="0"/>
              <a:t> </a:t>
            </a:r>
            <a:r>
              <a:rPr lang="en-GB" b="1" dirty="0">
                <a:solidFill>
                  <a:srgbClr val="00B050"/>
                </a:solidFill>
              </a:rPr>
              <a:t>Expressions</a:t>
            </a:r>
            <a:r>
              <a:rPr lang="en-GB" b="1" dirty="0"/>
              <a:t> (or </a:t>
            </a:r>
            <a:r>
              <a:rPr lang="en-GB" b="1" dirty="0">
                <a:solidFill>
                  <a:srgbClr val="00B050"/>
                </a:solidFill>
              </a:rPr>
              <a:t>Regex</a:t>
            </a:r>
            <a:r>
              <a:rPr lang="en-GB" b="1" dirty="0"/>
              <a:t>) </a:t>
            </a:r>
            <a:r>
              <a:rPr lang="en-GB" dirty="0"/>
              <a:t>are a powerful tool for pattern matching and searching in text.</a:t>
            </a:r>
          </a:p>
          <a:p>
            <a:pPr marL="0" indent="0">
              <a:buNone/>
            </a:pPr>
            <a:r>
              <a:rPr lang="en-GB" dirty="0"/>
              <a:t>They are used in many programming languages and applications to find, extract, and manipulate text based on specific patterns.</a:t>
            </a:r>
          </a:p>
          <a:p>
            <a:pPr marL="0" indent="0">
              <a:buNone/>
            </a:pPr>
            <a:r>
              <a:rPr lang="en-GB" dirty="0"/>
              <a:t>Regular expressions can be seen as a concise way of describing a set of strings that share a certain structure or patterns.</a:t>
            </a:r>
          </a:p>
          <a:p>
            <a:pPr marL="0" indent="0">
              <a:buNone/>
            </a:pPr>
            <a:r>
              <a:rPr lang="en-GB" i="1" dirty="0"/>
              <a:t>Later on, </a:t>
            </a:r>
            <a:r>
              <a:rPr lang="en-GB" i="1" dirty="0" err="1"/>
              <a:t>RegEx</a:t>
            </a:r>
            <a:r>
              <a:rPr lang="en-GB" i="1" dirty="0"/>
              <a:t> will be very useful for us to recognize substrings of text that exhibit a certain pattern (they consist of a certain keyword, start with “, etc.).</a:t>
            </a:r>
          </a:p>
          <a:p>
            <a:pPr marL="0" indent="0">
              <a:buNone/>
            </a:pPr>
            <a:endParaRPr lang="en-SG" dirty="0"/>
          </a:p>
        </p:txBody>
      </p:sp>
    </p:spTree>
    <p:extLst>
      <p:ext uri="{BB962C8B-B14F-4D97-AF65-F5344CB8AC3E}">
        <p14:creationId xmlns:p14="http://schemas.microsoft.com/office/powerpoint/2010/main" val="34316858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97B2C-A3ED-EB52-A4D7-539C6CA7AD36}"/>
              </a:ext>
            </a:extLst>
          </p:cNvPr>
          <p:cNvSpPr>
            <a:spLocks noGrp="1"/>
          </p:cNvSpPr>
          <p:nvPr>
            <p:ph type="title"/>
          </p:nvPr>
        </p:nvSpPr>
        <p:spPr/>
        <p:txBody>
          <a:bodyPr/>
          <a:lstStyle/>
          <a:p>
            <a:r>
              <a:rPr lang="en-GB" dirty="0"/>
              <a:t>Choice of </a:t>
            </a:r>
            <a:r>
              <a:rPr lang="en-GB" dirty="0" err="1"/>
              <a:t>RegEx</a:t>
            </a:r>
            <a:endParaRPr lang="en-SG" dirty="0"/>
          </a:p>
        </p:txBody>
      </p:sp>
      <p:sp>
        <p:nvSpPr>
          <p:cNvPr id="4" name="Content Placeholder 3">
            <a:extLst>
              <a:ext uri="{FF2B5EF4-FFF2-40B4-BE49-F238E27FC236}">
                <a16:creationId xmlns:a16="http://schemas.microsoft.com/office/drawing/2014/main" id="{A0FF4252-8E53-B941-EF50-7759A6112153}"/>
              </a:ext>
            </a:extLst>
          </p:cNvPr>
          <p:cNvSpPr>
            <a:spLocks noGrp="1"/>
          </p:cNvSpPr>
          <p:nvPr>
            <p:ph idx="1"/>
          </p:nvPr>
        </p:nvSpPr>
        <p:spPr>
          <a:xfrm>
            <a:off x="838200" y="1825624"/>
            <a:ext cx="10515600" cy="5032375"/>
          </a:xfrm>
        </p:spPr>
        <p:txBody>
          <a:bodyPr>
            <a:normAutofit/>
          </a:bodyPr>
          <a:lstStyle/>
          <a:p>
            <a:pPr marL="0" indent="0">
              <a:buNone/>
            </a:pPr>
            <a:r>
              <a:rPr lang="en-GB" b="1" dirty="0"/>
              <a:t>Theorem (</a:t>
            </a:r>
            <a:r>
              <a:rPr lang="en-GB" b="1" dirty="0">
                <a:solidFill>
                  <a:srgbClr val="00B050"/>
                </a:solidFill>
              </a:rPr>
              <a:t>Choice</a:t>
            </a:r>
            <a:r>
              <a:rPr lang="en-GB" b="1" dirty="0"/>
              <a:t> operator in </a:t>
            </a:r>
            <a:r>
              <a:rPr lang="en-GB" b="1" dirty="0" err="1"/>
              <a:t>RegEx</a:t>
            </a:r>
            <a:r>
              <a:rPr lang="en-GB" b="1" dirty="0"/>
              <a:t>):</a:t>
            </a:r>
          </a:p>
          <a:p>
            <a:pPr marL="0" indent="0">
              <a:buNone/>
            </a:pPr>
            <a:r>
              <a:rPr lang="en-GB" dirty="0"/>
              <a:t>Assume that we have two </a:t>
            </a:r>
            <a:r>
              <a:rPr lang="en-GB" dirty="0" err="1"/>
              <a:t>RegEx</a:t>
            </a:r>
            <a:r>
              <a:rPr lang="en-GB" dirty="0"/>
              <a:t>, e.g. </a:t>
            </a:r>
          </a:p>
          <a:p>
            <a:r>
              <a:rPr lang="en-GB" dirty="0"/>
              <a:t>our first </a:t>
            </a:r>
            <a:r>
              <a:rPr lang="en-GB" dirty="0" err="1"/>
              <a:t>RegEx</a:t>
            </a:r>
            <a:r>
              <a:rPr lang="en-GB" dirty="0"/>
              <a:t> is “a”</a:t>
            </a:r>
          </a:p>
          <a:p>
            <a:r>
              <a:rPr lang="en-GB" dirty="0"/>
              <a:t>and our second </a:t>
            </a:r>
            <a:r>
              <a:rPr lang="en-GB" dirty="0" err="1"/>
              <a:t>RegEx</a:t>
            </a:r>
            <a:r>
              <a:rPr lang="en-GB" dirty="0"/>
              <a:t> is “b”,</a:t>
            </a:r>
          </a:p>
          <a:p>
            <a:r>
              <a:rPr lang="en-GB" dirty="0"/>
              <a:t>and we have defined their respective two FSMs.</a:t>
            </a:r>
          </a:p>
          <a:p>
            <a:pPr marL="0" indent="0">
              <a:buNone/>
            </a:pPr>
            <a:endParaRPr lang="en-GB" dirty="0"/>
          </a:p>
          <a:p>
            <a:pPr marL="0" indent="0">
              <a:buNone/>
            </a:pPr>
            <a:r>
              <a:rPr lang="en-GB" dirty="0"/>
              <a:t>The </a:t>
            </a:r>
            <a:r>
              <a:rPr lang="en-GB" b="1" dirty="0">
                <a:solidFill>
                  <a:srgbClr val="00B050"/>
                </a:solidFill>
              </a:rPr>
              <a:t>choice</a:t>
            </a:r>
            <a:r>
              <a:rPr lang="en-GB" dirty="0"/>
              <a:t> </a:t>
            </a:r>
            <a:r>
              <a:rPr lang="en-GB" b="1" dirty="0"/>
              <a:t>operator | </a:t>
            </a:r>
            <a:r>
              <a:rPr lang="en-GB" dirty="0"/>
              <a:t>between both </a:t>
            </a:r>
            <a:r>
              <a:rPr lang="en-GB" b="1" dirty="0" err="1"/>
              <a:t>RegEx</a:t>
            </a:r>
            <a:r>
              <a:rPr lang="en-GB" dirty="0"/>
              <a:t> </a:t>
            </a:r>
            <a:r>
              <a:rPr lang="en-GB" b="1" dirty="0">
                <a:solidFill>
                  <a:srgbClr val="7030A0"/>
                </a:solidFill>
              </a:rPr>
              <a:t>“</a:t>
            </a:r>
            <a:r>
              <a:rPr lang="en-GB" b="1" dirty="0" err="1">
                <a:solidFill>
                  <a:srgbClr val="7030A0"/>
                </a:solidFill>
              </a:rPr>
              <a:t>a|b</a:t>
            </a:r>
            <a:r>
              <a:rPr lang="en-GB" b="1" dirty="0">
                <a:solidFill>
                  <a:srgbClr val="7030A0"/>
                </a:solidFill>
              </a:rPr>
              <a:t>” </a:t>
            </a:r>
            <a:r>
              <a:rPr lang="en-GB" dirty="0"/>
              <a:t>can be used to define two regular language consisting of the two strings “a” and “b”. </a:t>
            </a:r>
          </a:p>
          <a:p>
            <a:pPr marL="0" indent="0">
              <a:buNone/>
            </a:pPr>
            <a:r>
              <a:rPr lang="en-GB" b="1" dirty="0"/>
              <a:t>It then checks for strings that contains either a or b, or both.</a:t>
            </a:r>
          </a:p>
          <a:p>
            <a:endParaRPr lang="en-SG" dirty="0"/>
          </a:p>
        </p:txBody>
      </p:sp>
    </p:spTree>
    <p:extLst>
      <p:ext uri="{BB962C8B-B14F-4D97-AF65-F5344CB8AC3E}">
        <p14:creationId xmlns:p14="http://schemas.microsoft.com/office/powerpoint/2010/main" val="6873230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97B2C-A3ED-EB52-A4D7-539C6CA7AD36}"/>
              </a:ext>
            </a:extLst>
          </p:cNvPr>
          <p:cNvSpPr>
            <a:spLocks noGrp="1"/>
          </p:cNvSpPr>
          <p:nvPr>
            <p:ph type="title"/>
          </p:nvPr>
        </p:nvSpPr>
        <p:spPr/>
        <p:txBody>
          <a:bodyPr/>
          <a:lstStyle/>
          <a:p>
            <a:r>
              <a:rPr lang="en-GB" dirty="0"/>
              <a:t>Choice of </a:t>
            </a:r>
            <a:r>
              <a:rPr lang="en-GB" dirty="0" err="1"/>
              <a:t>RegEx</a:t>
            </a:r>
            <a:endParaRPr lang="en-SG" dirty="0"/>
          </a:p>
        </p:txBody>
      </p:sp>
      <p:sp>
        <p:nvSpPr>
          <p:cNvPr id="4" name="Content Placeholder 3">
            <a:extLst>
              <a:ext uri="{FF2B5EF4-FFF2-40B4-BE49-F238E27FC236}">
                <a16:creationId xmlns:a16="http://schemas.microsoft.com/office/drawing/2014/main" id="{A0FF4252-8E53-B941-EF50-7759A6112153}"/>
              </a:ext>
            </a:extLst>
          </p:cNvPr>
          <p:cNvSpPr>
            <a:spLocks noGrp="1"/>
          </p:cNvSpPr>
          <p:nvPr>
            <p:ph sz="half" idx="1"/>
          </p:nvPr>
        </p:nvSpPr>
        <p:spPr/>
        <p:txBody>
          <a:bodyPr>
            <a:normAutofit/>
          </a:bodyPr>
          <a:lstStyle/>
          <a:p>
            <a:pPr marL="0" indent="0">
              <a:buNone/>
            </a:pPr>
            <a:endParaRPr lang="en-GB" dirty="0"/>
          </a:p>
          <a:p>
            <a:pPr marL="0" indent="0">
              <a:buNone/>
            </a:pPr>
            <a:r>
              <a:rPr lang="en-GB" dirty="0"/>
              <a:t>As before it is possible to build the FSM for “</a:t>
            </a:r>
            <a:r>
              <a:rPr lang="en-GB" dirty="0" err="1"/>
              <a:t>a|b</a:t>
            </a:r>
            <a:r>
              <a:rPr lang="en-GB" dirty="0"/>
              <a:t>” by</a:t>
            </a:r>
          </a:p>
          <a:p>
            <a:r>
              <a:rPr lang="en-GB" dirty="0"/>
              <a:t>combining the two FSMs for “a” and “b”,</a:t>
            </a:r>
          </a:p>
          <a:p>
            <a:r>
              <a:rPr lang="en-GB" dirty="0"/>
              <a:t>in </a:t>
            </a:r>
            <a:r>
              <a:rPr lang="en-GB" b="1" dirty="0"/>
              <a:t>parallel</a:t>
            </a:r>
            <a:r>
              <a:rPr lang="en-GB" dirty="0"/>
              <a:t>, this time,</a:t>
            </a:r>
          </a:p>
          <a:p>
            <a:r>
              <a:rPr lang="en-GB" dirty="0"/>
              <a:t>connecting them with Epsilon transitions.</a:t>
            </a:r>
          </a:p>
          <a:p>
            <a:endParaRPr lang="en-SG" dirty="0"/>
          </a:p>
        </p:txBody>
      </p:sp>
      <p:cxnSp>
        <p:nvCxnSpPr>
          <p:cNvPr id="3" name="Straight Arrow Connector 2">
            <a:extLst>
              <a:ext uri="{FF2B5EF4-FFF2-40B4-BE49-F238E27FC236}">
                <a16:creationId xmlns:a16="http://schemas.microsoft.com/office/drawing/2014/main" id="{281DAAB0-59B8-645D-2DF7-391868D6445D}"/>
              </a:ext>
            </a:extLst>
          </p:cNvPr>
          <p:cNvCxnSpPr>
            <a:cxnSpLocks/>
          </p:cNvCxnSpPr>
          <p:nvPr/>
        </p:nvCxnSpPr>
        <p:spPr>
          <a:xfrm>
            <a:off x="11006149" y="4038387"/>
            <a:ext cx="0" cy="813203"/>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5" name="Oval 4">
            <a:extLst>
              <a:ext uri="{FF2B5EF4-FFF2-40B4-BE49-F238E27FC236}">
                <a16:creationId xmlns:a16="http://schemas.microsoft.com/office/drawing/2014/main" id="{9078BA6D-2AD3-1717-434A-34B50841FA4D}"/>
              </a:ext>
            </a:extLst>
          </p:cNvPr>
          <p:cNvSpPr/>
          <p:nvPr/>
        </p:nvSpPr>
        <p:spPr>
          <a:xfrm>
            <a:off x="7211154" y="4846015"/>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VALID</a:t>
            </a:r>
            <a:endParaRPr lang="en-SG" sz="1600" b="1" dirty="0">
              <a:solidFill>
                <a:schemeClr val="bg1"/>
              </a:solidFill>
            </a:endParaRPr>
          </a:p>
        </p:txBody>
      </p:sp>
      <p:sp>
        <p:nvSpPr>
          <p:cNvPr id="6" name="Oval 5">
            <a:extLst>
              <a:ext uri="{FF2B5EF4-FFF2-40B4-BE49-F238E27FC236}">
                <a16:creationId xmlns:a16="http://schemas.microsoft.com/office/drawing/2014/main" id="{36EC3F53-0A11-3EDE-F48E-B8FFACEC0549}"/>
              </a:ext>
            </a:extLst>
          </p:cNvPr>
          <p:cNvSpPr/>
          <p:nvPr/>
        </p:nvSpPr>
        <p:spPr>
          <a:xfrm>
            <a:off x="10609400" y="4846015"/>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NOT VALID</a:t>
            </a:r>
            <a:endParaRPr lang="en-SG" sz="1600" b="1" dirty="0">
              <a:solidFill>
                <a:schemeClr val="bg1"/>
              </a:solidFill>
            </a:endParaRPr>
          </a:p>
        </p:txBody>
      </p:sp>
      <p:cxnSp>
        <p:nvCxnSpPr>
          <p:cNvPr id="9" name="Straight Arrow Connector 8">
            <a:extLst>
              <a:ext uri="{FF2B5EF4-FFF2-40B4-BE49-F238E27FC236}">
                <a16:creationId xmlns:a16="http://schemas.microsoft.com/office/drawing/2014/main" id="{F6319DEF-08B3-A22D-8BCC-42B0A6E68AAF}"/>
              </a:ext>
            </a:extLst>
          </p:cNvPr>
          <p:cNvCxnSpPr>
            <a:cxnSpLocks/>
            <a:stCxn id="6" idx="3"/>
            <a:endCxn id="5" idx="5"/>
          </p:cNvCxnSpPr>
          <p:nvPr/>
        </p:nvCxnSpPr>
        <p:spPr>
          <a:xfrm flipH="1">
            <a:off x="8132992" y="5767853"/>
            <a:ext cx="2634570"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0" name="TextBox 9">
            <a:extLst>
              <a:ext uri="{FF2B5EF4-FFF2-40B4-BE49-F238E27FC236}">
                <a16:creationId xmlns:a16="http://schemas.microsoft.com/office/drawing/2014/main" id="{957704FA-046D-31F4-2B5C-5BCA25B55694}"/>
              </a:ext>
            </a:extLst>
          </p:cNvPr>
          <p:cNvSpPr txBox="1"/>
          <p:nvPr/>
        </p:nvSpPr>
        <p:spPr>
          <a:xfrm>
            <a:off x="9288099" y="5965025"/>
            <a:ext cx="562095" cy="369332"/>
          </a:xfrm>
          <a:prstGeom prst="rect">
            <a:avLst/>
          </a:prstGeom>
          <a:noFill/>
        </p:spPr>
        <p:txBody>
          <a:bodyPr wrap="square" rtlCol="0">
            <a:spAutoFit/>
          </a:bodyPr>
          <a:lstStyle/>
          <a:p>
            <a:r>
              <a:rPr lang="en-GB" b="1" dirty="0"/>
              <a:t>b</a:t>
            </a:r>
            <a:endParaRPr lang="en-SG" b="1" dirty="0"/>
          </a:p>
        </p:txBody>
      </p:sp>
      <p:sp>
        <p:nvSpPr>
          <p:cNvPr id="11" name="TextBox 10">
            <a:extLst>
              <a:ext uri="{FF2B5EF4-FFF2-40B4-BE49-F238E27FC236}">
                <a16:creationId xmlns:a16="http://schemas.microsoft.com/office/drawing/2014/main" id="{412A3718-F787-C01C-51C0-71D4BE20CB5D}"/>
              </a:ext>
            </a:extLst>
          </p:cNvPr>
          <p:cNvSpPr txBox="1"/>
          <p:nvPr/>
        </p:nvSpPr>
        <p:spPr>
          <a:xfrm>
            <a:off x="6871997" y="3842139"/>
            <a:ext cx="1824764" cy="369332"/>
          </a:xfrm>
          <a:prstGeom prst="rect">
            <a:avLst/>
          </a:prstGeom>
          <a:noFill/>
        </p:spPr>
        <p:txBody>
          <a:bodyPr wrap="square" rtlCol="0">
            <a:spAutoFit/>
          </a:bodyPr>
          <a:lstStyle/>
          <a:p>
            <a:r>
              <a:rPr lang="en-GB" b="1" dirty="0"/>
              <a:t>Any character</a:t>
            </a:r>
            <a:endParaRPr lang="en-SG" b="1" dirty="0"/>
          </a:p>
        </p:txBody>
      </p:sp>
      <p:sp>
        <p:nvSpPr>
          <p:cNvPr id="12" name="Freeform: Shape 11">
            <a:extLst>
              <a:ext uri="{FF2B5EF4-FFF2-40B4-BE49-F238E27FC236}">
                <a16:creationId xmlns:a16="http://schemas.microsoft.com/office/drawing/2014/main" id="{F14269C7-7926-D2B3-86A8-EDFE58AB7153}"/>
              </a:ext>
            </a:extLst>
          </p:cNvPr>
          <p:cNvSpPr/>
          <p:nvPr/>
        </p:nvSpPr>
        <p:spPr>
          <a:xfrm rot="10800000">
            <a:off x="11148706" y="4405831"/>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Oval 12">
            <a:extLst>
              <a:ext uri="{FF2B5EF4-FFF2-40B4-BE49-F238E27FC236}">
                <a16:creationId xmlns:a16="http://schemas.microsoft.com/office/drawing/2014/main" id="{D7D41493-32F7-9B50-609C-A323DFFEA6F6}"/>
              </a:ext>
            </a:extLst>
          </p:cNvPr>
          <p:cNvSpPr/>
          <p:nvPr/>
        </p:nvSpPr>
        <p:spPr>
          <a:xfrm>
            <a:off x="7258508" y="4897645"/>
            <a:ext cx="990000" cy="990000"/>
          </a:xfrm>
          <a:prstGeom prst="ellipse">
            <a:avLst/>
          </a:prstGeom>
          <a:ln w="2857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VALID</a:t>
            </a:r>
            <a:endParaRPr lang="en-SG" sz="1600" b="1" dirty="0">
              <a:solidFill>
                <a:schemeClr val="bg1"/>
              </a:solidFill>
            </a:endParaRPr>
          </a:p>
        </p:txBody>
      </p:sp>
      <p:sp>
        <p:nvSpPr>
          <p:cNvPr id="18" name="Freeform: Shape 17">
            <a:extLst>
              <a:ext uri="{FF2B5EF4-FFF2-40B4-BE49-F238E27FC236}">
                <a16:creationId xmlns:a16="http://schemas.microsoft.com/office/drawing/2014/main" id="{CD79E01E-0A06-76B8-F591-3BF99311BA8E}"/>
              </a:ext>
            </a:extLst>
          </p:cNvPr>
          <p:cNvSpPr/>
          <p:nvPr/>
        </p:nvSpPr>
        <p:spPr>
          <a:xfrm rot="5400000">
            <a:off x="7247476" y="3829890"/>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9" name="Straight Arrow Connector 18">
            <a:extLst>
              <a:ext uri="{FF2B5EF4-FFF2-40B4-BE49-F238E27FC236}">
                <a16:creationId xmlns:a16="http://schemas.microsoft.com/office/drawing/2014/main" id="{08748117-0B6C-73E3-06D7-C4B374F0CA1C}"/>
              </a:ext>
            </a:extLst>
          </p:cNvPr>
          <p:cNvCxnSpPr>
            <a:cxnSpLocks/>
          </p:cNvCxnSpPr>
          <p:nvPr/>
        </p:nvCxnSpPr>
        <p:spPr>
          <a:xfrm>
            <a:off x="11006148" y="467572"/>
            <a:ext cx="0" cy="813203"/>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0" name="Oval 19">
            <a:extLst>
              <a:ext uri="{FF2B5EF4-FFF2-40B4-BE49-F238E27FC236}">
                <a16:creationId xmlns:a16="http://schemas.microsoft.com/office/drawing/2014/main" id="{59CD9873-2BB2-B925-63D2-0FF0CADDA701}"/>
              </a:ext>
            </a:extLst>
          </p:cNvPr>
          <p:cNvSpPr/>
          <p:nvPr/>
        </p:nvSpPr>
        <p:spPr>
          <a:xfrm>
            <a:off x="7211153" y="1275200"/>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VALID</a:t>
            </a:r>
            <a:endParaRPr lang="en-SG" sz="1600" b="1" dirty="0">
              <a:solidFill>
                <a:schemeClr val="bg1"/>
              </a:solidFill>
            </a:endParaRPr>
          </a:p>
        </p:txBody>
      </p:sp>
      <p:sp>
        <p:nvSpPr>
          <p:cNvPr id="23" name="Oval 22">
            <a:extLst>
              <a:ext uri="{FF2B5EF4-FFF2-40B4-BE49-F238E27FC236}">
                <a16:creationId xmlns:a16="http://schemas.microsoft.com/office/drawing/2014/main" id="{4934AC3D-7297-BEE3-7C84-4D7575A31715}"/>
              </a:ext>
            </a:extLst>
          </p:cNvPr>
          <p:cNvSpPr/>
          <p:nvPr/>
        </p:nvSpPr>
        <p:spPr>
          <a:xfrm>
            <a:off x="10609399" y="1275200"/>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0</a:t>
            </a:r>
            <a:endParaRPr lang="en-SG" sz="1600" b="1" dirty="0">
              <a:solidFill>
                <a:schemeClr val="bg1"/>
              </a:solidFill>
            </a:endParaRPr>
          </a:p>
        </p:txBody>
      </p:sp>
      <p:cxnSp>
        <p:nvCxnSpPr>
          <p:cNvPr id="24" name="Straight Arrow Connector 23">
            <a:extLst>
              <a:ext uri="{FF2B5EF4-FFF2-40B4-BE49-F238E27FC236}">
                <a16:creationId xmlns:a16="http://schemas.microsoft.com/office/drawing/2014/main" id="{2A678017-658E-E320-7BA2-F1A0C6624181}"/>
              </a:ext>
            </a:extLst>
          </p:cNvPr>
          <p:cNvCxnSpPr>
            <a:cxnSpLocks/>
            <a:stCxn id="23" idx="3"/>
            <a:endCxn id="20" idx="5"/>
          </p:cNvCxnSpPr>
          <p:nvPr/>
        </p:nvCxnSpPr>
        <p:spPr>
          <a:xfrm flipH="1">
            <a:off x="8132991" y="2197038"/>
            <a:ext cx="2634570"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5" name="TextBox 24">
            <a:extLst>
              <a:ext uri="{FF2B5EF4-FFF2-40B4-BE49-F238E27FC236}">
                <a16:creationId xmlns:a16="http://schemas.microsoft.com/office/drawing/2014/main" id="{4FE47B2C-3D58-C76C-EDC2-5C3968A3A4EE}"/>
              </a:ext>
            </a:extLst>
          </p:cNvPr>
          <p:cNvSpPr txBox="1"/>
          <p:nvPr/>
        </p:nvSpPr>
        <p:spPr>
          <a:xfrm>
            <a:off x="9288098" y="2394210"/>
            <a:ext cx="562095" cy="369332"/>
          </a:xfrm>
          <a:prstGeom prst="rect">
            <a:avLst/>
          </a:prstGeom>
          <a:noFill/>
        </p:spPr>
        <p:txBody>
          <a:bodyPr wrap="square" rtlCol="0">
            <a:spAutoFit/>
          </a:bodyPr>
          <a:lstStyle/>
          <a:p>
            <a:r>
              <a:rPr lang="en-GB" b="1" dirty="0"/>
              <a:t>a</a:t>
            </a:r>
            <a:endParaRPr lang="en-SG" b="1" dirty="0"/>
          </a:p>
        </p:txBody>
      </p:sp>
      <p:sp>
        <p:nvSpPr>
          <p:cNvPr id="26" name="TextBox 25">
            <a:extLst>
              <a:ext uri="{FF2B5EF4-FFF2-40B4-BE49-F238E27FC236}">
                <a16:creationId xmlns:a16="http://schemas.microsoft.com/office/drawing/2014/main" id="{F85C617E-D3B2-70B6-4E47-92D4DD815E79}"/>
              </a:ext>
            </a:extLst>
          </p:cNvPr>
          <p:cNvSpPr txBox="1"/>
          <p:nvPr/>
        </p:nvSpPr>
        <p:spPr>
          <a:xfrm>
            <a:off x="6871996" y="271324"/>
            <a:ext cx="1824764" cy="369332"/>
          </a:xfrm>
          <a:prstGeom prst="rect">
            <a:avLst/>
          </a:prstGeom>
          <a:noFill/>
        </p:spPr>
        <p:txBody>
          <a:bodyPr wrap="square" rtlCol="0">
            <a:spAutoFit/>
          </a:bodyPr>
          <a:lstStyle/>
          <a:p>
            <a:r>
              <a:rPr lang="en-GB" b="1" dirty="0"/>
              <a:t>Any character</a:t>
            </a:r>
            <a:endParaRPr lang="en-SG" b="1" dirty="0"/>
          </a:p>
        </p:txBody>
      </p:sp>
      <p:sp>
        <p:nvSpPr>
          <p:cNvPr id="27" name="Freeform: Shape 26">
            <a:extLst>
              <a:ext uri="{FF2B5EF4-FFF2-40B4-BE49-F238E27FC236}">
                <a16:creationId xmlns:a16="http://schemas.microsoft.com/office/drawing/2014/main" id="{C47B6161-CE34-A806-DFA8-04F87E3C556B}"/>
              </a:ext>
            </a:extLst>
          </p:cNvPr>
          <p:cNvSpPr/>
          <p:nvPr/>
        </p:nvSpPr>
        <p:spPr>
          <a:xfrm rot="10800000">
            <a:off x="11148705" y="835016"/>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Oval 27">
            <a:extLst>
              <a:ext uri="{FF2B5EF4-FFF2-40B4-BE49-F238E27FC236}">
                <a16:creationId xmlns:a16="http://schemas.microsoft.com/office/drawing/2014/main" id="{34B85FA4-0332-8B62-8F0F-77F94FA21D79}"/>
              </a:ext>
            </a:extLst>
          </p:cNvPr>
          <p:cNvSpPr/>
          <p:nvPr/>
        </p:nvSpPr>
        <p:spPr>
          <a:xfrm>
            <a:off x="7258507" y="1326830"/>
            <a:ext cx="990000" cy="990000"/>
          </a:xfrm>
          <a:prstGeom prst="ellipse">
            <a:avLst/>
          </a:prstGeom>
          <a:ln w="2857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0</a:t>
            </a:r>
            <a:endParaRPr lang="en-SG" sz="1600" b="1" dirty="0">
              <a:solidFill>
                <a:schemeClr val="bg1"/>
              </a:solidFill>
            </a:endParaRPr>
          </a:p>
        </p:txBody>
      </p:sp>
      <p:sp>
        <p:nvSpPr>
          <p:cNvPr id="29" name="Freeform: Shape 28">
            <a:extLst>
              <a:ext uri="{FF2B5EF4-FFF2-40B4-BE49-F238E27FC236}">
                <a16:creationId xmlns:a16="http://schemas.microsoft.com/office/drawing/2014/main" id="{7DE357FF-8349-695A-5BB2-F76AE840FCA3}"/>
              </a:ext>
            </a:extLst>
          </p:cNvPr>
          <p:cNvSpPr/>
          <p:nvPr/>
        </p:nvSpPr>
        <p:spPr>
          <a:xfrm rot="5400000">
            <a:off x="7247475" y="259075"/>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 name="TextBox 29">
            <a:extLst>
              <a:ext uri="{FF2B5EF4-FFF2-40B4-BE49-F238E27FC236}">
                <a16:creationId xmlns:a16="http://schemas.microsoft.com/office/drawing/2014/main" id="{797C6EBE-90EC-FE7C-7CCE-3F141E769EFA}"/>
              </a:ext>
            </a:extLst>
          </p:cNvPr>
          <p:cNvSpPr txBox="1"/>
          <p:nvPr/>
        </p:nvSpPr>
        <p:spPr>
          <a:xfrm>
            <a:off x="10472818" y="6309215"/>
            <a:ext cx="2008176" cy="369332"/>
          </a:xfrm>
          <a:prstGeom prst="rect">
            <a:avLst/>
          </a:prstGeom>
          <a:noFill/>
        </p:spPr>
        <p:txBody>
          <a:bodyPr wrap="square" rtlCol="0">
            <a:spAutoFit/>
          </a:bodyPr>
          <a:lstStyle/>
          <a:p>
            <a:r>
              <a:rPr lang="en-GB" b="1" dirty="0"/>
              <a:t>Anything but b</a:t>
            </a:r>
            <a:endParaRPr lang="en-SG" b="1" dirty="0"/>
          </a:p>
        </p:txBody>
      </p:sp>
      <p:sp>
        <p:nvSpPr>
          <p:cNvPr id="31" name="TextBox 30">
            <a:extLst>
              <a:ext uri="{FF2B5EF4-FFF2-40B4-BE49-F238E27FC236}">
                <a16:creationId xmlns:a16="http://schemas.microsoft.com/office/drawing/2014/main" id="{AF92BBE0-4134-077B-4A9A-DBD678108318}"/>
              </a:ext>
            </a:extLst>
          </p:cNvPr>
          <p:cNvSpPr txBox="1"/>
          <p:nvPr/>
        </p:nvSpPr>
        <p:spPr>
          <a:xfrm>
            <a:off x="10472818" y="2808418"/>
            <a:ext cx="2008176" cy="369332"/>
          </a:xfrm>
          <a:prstGeom prst="rect">
            <a:avLst/>
          </a:prstGeom>
          <a:noFill/>
        </p:spPr>
        <p:txBody>
          <a:bodyPr wrap="square" rtlCol="0">
            <a:spAutoFit/>
          </a:bodyPr>
          <a:lstStyle/>
          <a:p>
            <a:r>
              <a:rPr lang="en-GB" b="1" dirty="0"/>
              <a:t>Anything but a</a:t>
            </a:r>
            <a:endParaRPr lang="en-SG" b="1" dirty="0"/>
          </a:p>
        </p:txBody>
      </p:sp>
    </p:spTree>
    <p:extLst>
      <p:ext uri="{BB962C8B-B14F-4D97-AF65-F5344CB8AC3E}">
        <p14:creationId xmlns:p14="http://schemas.microsoft.com/office/powerpoint/2010/main" val="38249118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97B2C-A3ED-EB52-A4D7-539C6CA7AD36}"/>
              </a:ext>
            </a:extLst>
          </p:cNvPr>
          <p:cNvSpPr>
            <a:spLocks noGrp="1"/>
          </p:cNvSpPr>
          <p:nvPr>
            <p:ph type="title"/>
          </p:nvPr>
        </p:nvSpPr>
        <p:spPr/>
        <p:txBody>
          <a:bodyPr/>
          <a:lstStyle/>
          <a:p>
            <a:r>
              <a:rPr lang="en-GB" dirty="0"/>
              <a:t>Choice of </a:t>
            </a:r>
            <a:r>
              <a:rPr lang="en-GB" dirty="0" err="1"/>
              <a:t>RegEx</a:t>
            </a:r>
            <a:endParaRPr lang="en-SG" dirty="0"/>
          </a:p>
        </p:txBody>
      </p:sp>
      <p:sp>
        <p:nvSpPr>
          <p:cNvPr id="4" name="Content Placeholder 3">
            <a:extLst>
              <a:ext uri="{FF2B5EF4-FFF2-40B4-BE49-F238E27FC236}">
                <a16:creationId xmlns:a16="http://schemas.microsoft.com/office/drawing/2014/main" id="{A0FF4252-8E53-B941-EF50-7759A6112153}"/>
              </a:ext>
            </a:extLst>
          </p:cNvPr>
          <p:cNvSpPr>
            <a:spLocks noGrp="1"/>
          </p:cNvSpPr>
          <p:nvPr>
            <p:ph sz="half" idx="1"/>
          </p:nvPr>
        </p:nvSpPr>
        <p:spPr>
          <a:xfrm>
            <a:off x="838200" y="1825624"/>
            <a:ext cx="5181600" cy="5032375"/>
          </a:xfrm>
        </p:spPr>
        <p:txBody>
          <a:bodyPr>
            <a:normAutofit/>
          </a:bodyPr>
          <a:lstStyle/>
          <a:p>
            <a:pPr marL="0" indent="0">
              <a:buNone/>
            </a:pPr>
            <a:endParaRPr lang="en-GB" dirty="0"/>
          </a:p>
          <a:p>
            <a:pPr marL="0" indent="0">
              <a:buNone/>
            </a:pPr>
            <a:r>
              <a:rPr lang="en-GB" dirty="0"/>
              <a:t>As before it is possible to build the FSM for “</a:t>
            </a:r>
            <a:r>
              <a:rPr lang="en-GB" dirty="0" err="1"/>
              <a:t>a|b</a:t>
            </a:r>
            <a:r>
              <a:rPr lang="en-GB" dirty="0"/>
              <a:t>” by</a:t>
            </a:r>
          </a:p>
          <a:p>
            <a:r>
              <a:rPr lang="en-GB" dirty="0"/>
              <a:t>combining the two FSMs for “a” and “b”,</a:t>
            </a:r>
          </a:p>
          <a:p>
            <a:r>
              <a:rPr lang="en-GB" dirty="0"/>
              <a:t>in </a:t>
            </a:r>
            <a:r>
              <a:rPr lang="en-GB" b="1" dirty="0"/>
              <a:t>parallel</a:t>
            </a:r>
            <a:r>
              <a:rPr lang="en-GB" dirty="0"/>
              <a:t>, this time,</a:t>
            </a:r>
          </a:p>
          <a:p>
            <a:r>
              <a:rPr lang="en-GB" dirty="0"/>
              <a:t>connecting them with Epsilon transitions.</a:t>
            </a:r>
          </a:p>
          <a:p>
            <a:pPr marL="0" indent="0">
              <a:buNone/>
            </a:pPr>
            <a:r>
              <a:rPr lang="en-GB" i="1" dirty="0"/>
              <a:t>(Removing some self-links on states 1, 2, 3, for simplicity.)</a:t>
            </a:r>
          </a:p>
          <a:p>
            <a:endParaRPr lang="en-SG" dirty="0"/>
          </a:p>
        </p:txBody>
      </p:sp>
      <p:sp>
        <p:nvSpPr>
          <p:cNvPr id="5" name="Oval 4">
            <a:extLst>
              <a:ext uri="{FF2B5EF4-FFF2-40B4-BE49-F238E27FC236}">
                <a16:creationId xmlns:a16="http://schemas.microsoft.com/office/drawing/2014/main" id="{9078BA6D-2AD3-1717-434A-34B50841FA4D}"/>
              </a:ext>
            </a:extLst>
          </p:cNvPr>
          <p:cNvSpPr/>
          <p:nvPr/>
        </p:nvSpPr>
        <p:spPr>
          <a:xfrm>
            <a:off x="7211154" y="4846015"/>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3</a:t>
            </a:r>
            <a:endParaRPr lang="en-SG" sz="1600" b="1" dirty="0">
              <a:solidFill>
                <a:schemeClr val="bg1"/>
              </a:solidFill>
            </a:endParaRPr>
          </a:p>
        </p:txBody>
      </p:sp>
      <p:sp>
        <p:nvSpPr>
          <p:cNvPr id="6" name="Oval 5">
            <a:extLst>
              <a:ext uri="{FF2B5EF4-FFF2-40B4-BE49-F238E27FC236}">
                <a16:creationId xmlns:a16="http://schemas.microsoft.com/office/drawing/2014/main" id="{36EC3F53-0A11-3EDE-F48E-B8FFACEC0549}"/>
              </a:ext>
            </a:extLst>
          </p:cNvPr>
          <p:cNvSpPr/>
          <p:nvPr/>
        </p:nvSpPr>
        <p:spPr>
          <a:xfrm>
            <a:off x="10609400" y="4846015"/>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2</a:t>
            </a:r>
            <a:endParaRPr lang="en-SG" sz="1600" b="1" dirty="0">
              <a:solidFill>
                <a:schemeClr val="bg1"/>
              </a:solidFill>
            </a:endParaRPr>
          </a:p>
        </p:txBody>
      </p:sp>
      <p:cxnSp>
        <p:nvCxnSpPr>
          <p:cNvPr id="9" name="Straight Arrow Connector 8">
            <a:extLst>
              <a:ext uri="{FF2B5EF4-FFF2-40B4-BE49-F238E27FC236}">
                <a16:creationId xmlns:a16="http://schemas.microsoft.com/office/drawing/2014/main" id="{F6319DEF-08B3-A22D-8BCC-42B0A6E68AAF}"/>
              </a:ext>
            </a:extLst>
          </p:cNvPr>
          <p:cNvCxnSpPr>
            <a:cxnSpLocks/>
            <a:stCxn id="23" idx="4"/>
            <a:endCxn id="6" idx="0"/>
          </p:cNvCxnSpPr>
          <p:nvPr/>
        </p:nvCxnSpPr>
        <p:spPr>
          <a:xfrm>
            <a:off x="11149399" y="2355200"/>
            <a:ext cx="1" cy="2490815"/>
          </a:xfrm>
          <a:prstGeom prst="straightConnector1">
            <a:avLst/>
          </a:prstGeom>
          <a:ln w="38100">
            <a:solidFill>
              <a:srgbClr val="7030A0"/>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0" name="TextBox 9">
            <a:extLst>
              <a:ext uri="{FF2B5EF4-FFF2-40B4-BE49-F238E27FC236}">
                <a16:creationId xmlns:a16="http://schemas.microsoft.com/office/drawing/2014/main" id="{957704FA-046D-31F4-2B5C-5BCA25B55694}"/>
              </a:ext>
            </a:extLst>
          </p:cNvPr>
          <p:cNvSpPr txBox="1"/>
          <p:nvPr/>
        </p:nvSpPr>
        <p:spPr>
          <a:xfrm>
            <a:off x="11195858" y="3404477"/>
            <a:ext cx="562095" cy="369332"/>
          </a:xfrm>
          <a:prstGeom prst="rect">
            <a:avLst/>
          </a:prstGeom>
          <a:noFill/>
        </p:spPr>
        <p:txBody>
          <a:bodyPr wrap="square" rtlCol="0">
            <a:spAutoFit/>
          </a:bodyPr>
          <a:lstStyle/>
          <a:p>
            <a:r>
              <a:rPr lang="en-GB" b="1" dirty="0">
                <a:solidFill>
                  <a:srgbClr val="7030A0"/>
                </a:solidFill>
              </a:rPr>
              <a:t>b</a:t>
            </a:r>
            <a:endParaRPr lang="en-SG" b="1" dirty="0">
              <a:solidFill>
                <a:srgbClr val="7030A0"/>
              </a:solidFill>
            </a:endParaRPr>
          </a:p>
        </p:txBody>
      </p:sp>
      <p:cxnSp>
        <p:nvCxnSpPr>
          <p:cNvPr id="19" name="Straight Arrow Connector 18">
            <a:extLst>
              <a:ext uri="{FF2B5EF4-FFF2-40B4-BE49-F238E27FC236}">
                <a16:creationId xmlns:a16="http://schemas.microsoft.com/office/drawing/2014/main" id="{08748117-0B6C-73E3-06D7-C4B374F0CA1C}"/>
              </a:ext>
            </a:extLst>
          </p:cNvPr>
          <p:cNvCxnSpPr>
            <a:cxnSpLocks/>
          </p:cNvCxnSpPr>
          <p:nvPr/>
        </p:nvCxnSpPr>
        <p:spPr>
          <a:xfrm>
            <a:off x="9638522" y="365125"/>
            <a:ext cx="1367626" cy="91565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0" name="Oval 19">
            <a:extLst>
              <a:ext uri="{FF2B5EF4-FFF2-40B4-BE49-F238E27FC236}">
                <a16:creationId xmlns:a16="http://schemas.microsoft.com/office/drawing/2014/main" id="{59CD9873-2BB2-B925-63D2-0FF0CADDA701}"/>
              </a:ext>
            </a:extLst>
          </p:cNvPr>
          <p:cNvSpPr/>
          <p:nvPr/>
        </p:nvSpPr>
        <p:spPr>
          <a:xfrm>
            <a:off x="7211153" y="1275200"/>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1</a:t>
            </a:r>
            <a:endParaRPr lang="en-SG" sz="1600" b="1" dirty="0">
              <a:solidFill>
                <a:schemeClr val="bg1"/>
              </a:solidFill>
            </a:endParaRPr>
          </a:p>
        </p:txBody>
      </p:sp>
      <p:sp>
        <p:nvSpPr>
          <p:cNvPr id="23" name="Oval 22">
            <a:extLst>
              <a:ext uri="{FF2B5EF4-FFF2-40B4-BE49-F238E27FC236}">
                <a16:creationId xmlns:a16="http://schemas.microsoft.com/office/drawing/2014/main" id="{4934AC3D-7297-BEE3-7C84-4D7575A31715}"/>
              </a:ext>
            </a:extLst>
          </p:cNvPr>
          <p:cNvSpPr/>
          <p:nvPr/>
        </p:nvSpPr>
        <p:spPr>
          <a:xfrm>
            <a:off x="10609399" y="1275200"/>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0</a:t>
            </a:r>
            <a:endParaRPr lang="en-SG" sz="1600" b="1" dirty="0">
              <a:solidFill>
                <a:schemeClr val="bg1"/>
              </a:solidFill>
            </a:endParaRPr>
          </a:p>
        </p:txBody>
      </p:sp>
      <p:cxnSp>
        <p:nvCxnSpPr>
          <p:cNvPr id="24" name="Straight Arrow Connector 23">
            <a:extLst>
              <a:ext uri="{FF2B5EF4-FFF2-40B4-BE49-F238E27FC236}">
                <a16:creationId xmlns:a16="http://schemas.microsoft.com/office/drawing/2014/main" id="{2A678017-658E-E320-7BA2-F1A0C6624181}"/>
              </a:ext>
            </a:extLst>
          </p:cNvPr>
          <p:cNvCxnSpPr>
            <a:cxnSpLocks/>
            <a:stCxn id="23" idx="2"/>
            <a:endCxn id="20" idx="6"/>
          </p:cNvCxnSpPr>
          <p:nvPr/>
        </p:nvCxnSpPr>
        <p:spPr>
          <a:xfrm flipH="1">
            <a:off x="8291153" y="1815200"/>
            <a:ext cx="2318246" cy="0"/>
          </a:xfrm>
          <a:prstGeom prst="straightConnector1">
            <a:avLst/>
          </a:prstGeom>
          <a:ln w="38100">
            <a:solidFill>
              <a:srgbClr val="7030A0"/>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5" name="TextBox 24">
            <a:extLst>
              <a:ext uri="{FF2B5EF4-FFF2-40B4-BE49-F238E27FC236}">
                <a16:creationId xmlns:a16="http://schemas.microsoft.com/office/drawing/2014/main" id="{4FE47B2C-3D58-C76C-EDC2-5C3968A3A4EE}"/>
              </a:ext>
            </a:extLst>
          </p:cNvPr>
          <p:cNvSpPr txBox="1"/>
          <p:nvPr/>
        </p:nvSpPr>
        <p:spPr>
          <a:xfrm>
            <a:off x="9288097" y="1978336"/>
            <a:ext cx="562095" cy="369332"/>
          </a:xfrm>
          <a:prstGeom prst="rect">
            <a:avLst/>
          </a:prstGeom>
          <a:noFill/>
        </p:spPr>
        <p:txBody>
          <a:bodyPr wrap="square" rtlCol="0">
            <a:spAutoFit/>
          </a:bodyPr>
          <a:lstStyle/>
          <a:p>
            <a:r>
              <a:rPr lang="en-GB" b="1" dirty="0">
                <a:solidFill>
                  <a:srgbClr val="7030A0"/>
                </a:solidFill>
              </a:rPr>
              <a:t>a</a:t>
            </a:r>
            <a:endParaRPr lang="en-SG" b="1" dirty="0">
              <a:solidFill>
                <a:srgbClr val="7030A0"/>
              </a:solidFill>
            </a:endParaRPr>
          </a:p>
        </p:txBody>
      </p:sp>
      <p:sp>
        <p:nvSpPr>
          <p:cNvPr id="26" name="TextBox 25">
            <a:extLst>
              <a:ext uri="{FF2B5EF4-FFF2-40B4-BE49-F238E27FC236}">
                <a16:creationId xmlns:a16="http://schemas.microsoft.com/office/drawing/2014/main" id="{F85C617E-D3B2-70B6-4E47-92D4DD815E79}"/>
              </a:ext>
            </a:extLst>
          </p:cNvPr>
          <p:cNvSpPr txBox="1"/>
          <p:nvPr/>
        </p:nvSpPr>
        <p:spPr>
          <a:xfrm>
            <a:off x="10699631" y="130918"/>
            <a:ext cx="1824764" cy="646331"/>
          </a:xfrm>
          <a:prstGeom prst="rect">
            <a:avLst/>
          </a:prstGeom>
          <a:noFill/>
        </p:spPr>
        <p:txBody>
          <a:bodyPr wrap="square" rtlCol="0">
            <a:spAutoFit/>
          </a:bodyPr>
          <a:lstStyle/>
          <a:p>
            <a:r>
              <a:rPr lang="en-GB" b="1" dirty="0">
                <a:solidFill>
                  <a:srgbClr val="7030A0"/>
                </a:solidFill>
              </a:rPr>
              <a:t>Any character</a:t>
            </a:r>
            <a:br>
              <a:rPr lang="en-GB" b="1" dirty="0">
                <a:solidFill>
                  <a:srgbClr val="7030A0"/>
                </a:solidFill>
              </a:rPr>
            </a:br>
            <a:r>
              <a:rPr lang="en-GB" b="1" dirty="0">
                <a:solidFill>
                  <a:srgbClr val="7030A0"/>
                </a:solidFill>
              </a:rPr>
              <a:t>but a or b</a:t>
            </a:r>
            <a:endParaRPr lang="en-SG" b="1" dirty="0">
              <a:solidFill>
                <a:srgbClr val="7030A0"/>
              </a:solidFill>
            </a:endParaRPr>
          </a:p>
        </p:txBody>
      </p:sp>
      <p:sp>
        <p:nvSpPr>
          <p:cNvPr id="27" name="Freeform: Shape 26">
            <a:extLst>
              <a:ext uri="{FF2B5EF4-FFF2-40B4-BE49-F238E27FC236}">
                <a16:creationId xmlns:a16="http://schemas.microsoft.com/office/drawing/2014/main" id="{C47B6161-CE34-A806-DFA8-04F87E3C556B}"/>
              </a:ext>
            </a:extLst>
          </p:cNvPr>
          <p:cNvSpPr/>
          <p:nvPr/>
        </p:nvSpPr>
        <p:spPr>
          <a:xfrm rot="10800000">
            <a:off x="11148705" y="835016"/>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rgbClr val="7030A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rgbClr val="7030A0"/>
              </a:solidFill>
            </a:endParaRPr>
          </a:p>
        </p:txBody>
      </p:sp>
      <p:cxnSp>
        <p:nvCxnSpPr>
          <p:cNvPr id="15" name="Straight Arrow Connector 14">
            <a:extLst>
              <a:ext uri="{FF2B5EF4-FFF2-40B4-BE49-F238E27FC236}">
                <a16:creationId xmlns:a16="http://schemas.microsoft.com/office/drawing/2014/main" id="{C23685BA-6DC8-AC28-78C7-ECC760082D90}"/>
              </a:ext>
            </a:extLst>
          </p:cNvPr>
          <p:cNvCxnSpPr>
            <a:cxnSpLocks/>
            <a:stCxn id="20" idx="4"/>
            <a:endCxn id="5" idx="0"/>
          </p:cNvCxnSpPr>
          <p:nvPr/>
        </p:nvCxnSpPr>
        <p:spPr>
          <a:xfrm>
            <a:off x="7751153" y="2355200"/>
            <a:ext cx="1" cy="2490815"/>
          </a:xfrm>
          <a:prstGeom prst="straightConnector1">
            <a:avLst/>
          </a:prstGeom>
          <a:ln w="38100">
            <a:solidFill>
              <a:srgbClr val="7030A0"/>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4F0D82CE-F0F7-3ED8-9D16-7A1181CF78C7}"/>
              </a:ext>
            </a:extLst>
          </p:cNvPr>
          <p:cNvCxnSpPr>
            <a:cxnSpLocks/>
            <a:stCxn id="6" idx="2"/>
            <a:endCxn id="5" idx="6"/>
          </p:cNvCxnSpPr>
          <p:nvPr/>
        </p:nvCxnSpPr>
        <p:spPr>
          <a:xfrm flipH="1">
            <a:off x="8291154" y="5386015"/>
            <a:ext cx="2318246" cy="0"/>
          </a:xfrm>
          <a:prstGeom prst="straightConnector1">
            <a:avLst/>
          </a:prstGeom>
          <a:ln w="38100">
            <a:solidFill>
              <a:srgbClr val="7030A0"/>
            </a:solidFill>
            <a:headEnd type="none" w="med" len="med"/>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3B925DA1-2EBF-0CC5-8B3D-C39F6C49F9F8}"/>
                  </a:ext>
                </a:extLst>
              </p:cNvPr>
              <p:cNvSpPr txBox="1"/>
              <p:nvPr/>
            </p:nvSpPr>
            <p:spPr>
              <a:xfrm>
                <a:off x="7729058" y="3415941"/>
                <a:ext cx="5620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dirty="0" smtClean="0">
                          <a:solidFill>
                            <a:srgbClr val="7030A0"/>
                          </a:solidFill>
                          <a:latin typeface="Cambria Math" panose="02040503050406030204" pitchFamily="18" charset="0"/>
                        </a:rPr>
                        <m:t>𝝐</m:t>
                      </m:r>
                    </m:oMath>
                  </m:oMathPara>
                </a14:m>
                <a:endParaRPr lang="en-GB" b="1" dirty="0">
                  <a:solidFill>
                    <a:srgbClr val="7030A0"/>
                  </a:solidFill>
                </a:endParaRPr>
              </a:p>
            </p:txBody>
          </p:sp>
        </mc:Choice>
        <mc:Fallback xmlns="">
          <p:sp>
            <p:nvSpPr>
              <p:cNvPr id="33" name="TextBox 32">
                <a:extLst>
                  <a:ext uri="{FF2B5EF4-FFF2-40B4-BE49-F238E27FC236}">
                    <a16:creationId xmlns:a16="http://schemas.microsoft.com/office/drawing/2014/main" id="{3B925DA1-2EBF-0CC5-8B3D-C39F6C49F9F8}"/>
                  </a:ext>
                </a:extLst>
              </p:cNvPr>
              <p:cNvSpPr txBox="1">
                <a:spLocks noRot="1" noChangeAspect="1" noMove="1" noResize="1" noEditPoints="1" noAdjustHandles="1" noChangeArrowheads="1" noChangeShapeType="1" noTextEdit="1"/>
              </p:cNvSpPr>
              <p:nvPr/>
            </p:nvSpPr>
            <p:spPr>
              <a:xfrm>
                <a:off x="7729058" y="3415941"/>
                <a:ext cx="562095" cy="369332"/>
              </a:xfrm>
              <a:prstGeom prst="rect">
                <a:avLst/>
              </a:prstGeom>
              <a:blipFill>
                <a:blip r:embed="rId2"/>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B4F75AFD-E2FB-A3F9-7E7E-FE64F1950B85}"/>
                  </a:ext>
                </a:extLst>
              </p:cNvPr>
              <p:cNvSpPr txBox="1"/>
              <p:nvPr/>
            </p:nvSpPr>
            <p:spPr>
              <a:xfrm>
                <a:off x="9288097" y="4879664"/>
                <a:ext cx="5620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dirty="0" smtClean="0">
                          <a:solidFill>
                            <a:srgbClr val="7030A0"/>
                          </a:solidFill>
                          <a:latin typeface="Cambria Math" panose="02040503050406030204" pitchFamily="18" charset="0"/>
                        </a:rPr>
                        <m:t>𝝐</m:t>
                      </m:r>
                    </m:oMath>
                  </m:oMathPara>
                </a14:m>
                <a:endParaRPr lang="en-GB" b="1" dirty="0">
                  <a:solidFill>
                    <a:srgbClr val="7030A0"/>
                  </a:solidFill>
                </a:endParaRPr>
              </a:p>
            </p:txBody>
          </p:sp>
        </mc:Choice>
        <mc:Fallback xmlns="">
          <p:sp>
            <p:nvSpPr>
              <p:cNvPr id="34" name="TextBox 33">
                <a:extLst>
                  <a:ext uri="{FF2B5EF4-FFF2-40B4-BE49-F238E27FC236}">
                    <a16:creationId xmlns:a16="http://schemas.microsoft.com/office/drawing/2014/main" id="{B4F75AFD-E2FB-A3F9-7E7E-FE64F1950B85}"/>
                  </a:ext>
                </a:extLst>
              </p:cNvPr>
              <p:cNvSpPr txBox="1">
                <a:spLocks noRot="1" noChangeAspect="1" noMove="1" noResize="1" noEditPoints="1" noAdjustHandles="1" noChangeArrowheads="1" noChangeShapeType="1" noTextEdit="1"/>
              </p:cNvSpPr>
              <p:nvPr/>
            </p:nvSpPr>
            <p:spPr>
              <a:xfrm>
                <a:off x="9288097" y="4879664"/>
                <a:ext cx="562095" cy="369332"/>
              </a:xfrm>
              <a:prstGeom prst="rect">
                <a:avLst/>
              </a:prstGeom>
              <a:blipFill>
                <a:blip r:embed="rId3"/>
                <a:stretch>
                  <a:fillRect/>
                </a:stretch>
              </a:blipFill>
            </p:spPr>
            <p:txBody>
              <a:bodyPr/>
              <a:lstStyle/>
              <a:p>
                <a:r>
                  <a:rPr lang="en-SG">
                    <a:noFill/>
                  </a:rPr>
                  <a:t> </a:t>
                </a:r>
              </a:p>
            </p:txBody>
          </p:sp>
        </mc:Fallback>
      </mc:AlternateContent>
      <p:sp>
        <p:nvSpPr>
          <p:cNvPr id="37" name="Oval 36">
            <a:extLst>
              <a:ext uri="{FF2B5EF4-FFF2-40B4-BE49-F238E27FC236}">
                <a16:creationId xmlns:a16="http://schemas.microsoft.com/office/drawing/2014/main" id="{03F739FD-4FE9-4C87-D4BD-6A3C43D20850}"/>
              </a:ext>
            </a:extLst>
          </p:cNvPr>
          <p:cNvSpPr/>
          <p:nvPr/>
        </p:nvSpPr>
        <p:spPr>
          <a:xfrm>
            <a:off x="7258508" y="4897645"/>
            <a:ext cx="990000" cy="990000"/>
          </a:xfrm>
          <a:prstGeom prst="ellipse">
            <a:avLst/>
          </a:prstGeom>
          <a:ln w="2857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3</a:t>
            </a:r>
            <a:endParaRPr lang="en-SG" sz="1600" b="1" dirty="0">
              <a:solidFill>
                <a:schemeClr val="bg1"/>
              </a:solidFill>
            </a:endParaRPr>
          </a:p>
        </p:txBody>
      </p:sp>
    </p:spTree>
    <p:extLst>
      <p:ext uri="{BB962C8B-B14F-4D97-AF65-F5344CB8AC3E}">
        <p14:creationId xmlns:p14="http://schemas.microsoft.com/office/powerpoint/2010/main" val="553007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97B2C-A3ED-EB52-A4D7-539C6CA7AD36}"/>
              </a:ext>
            </a:extLst>
          </p:cNvPr>
          <p:cNvSpPr>
            <a:spLocks noGrp="1"/>
          </p:cNvSpPr>
          <p:nvPr>
            <p:ph type="title"/>
          </p:nvPr>
        </p:nvSpPr>
        <p:spPr/>
        <p:txBody>
          <a:bodyPr/>
          <a:lstStyle/>
          <a:p>
            <a:r>
              <a:rPr lang="en-GB" dirty="0"/>
              <a:t>Choice of </a:t>
            </a:r>
            <a:r>
              <a:rPr lang="en-GB" dirty="0" err="1"/>
              <a:t>RegEx</a:t>
            </a:r>
            <a:endParaRPr lang="en-SG" dirty="0"/>
          </a:p>
        </p:txBody>
      </p:sp>
      <p:sp>
        <p:nvSpPr>
          <p:cNvPr id="4" name="Content Placeholder 3">
            <a:extLst>
              <a:ext uri="{FF2B5EF4-FFF2-40B4-BE49-F238E27FC236}">
                <a16:creationId xmlns:a16="http://schemas.microsoft.com/office/drawing/2014/main" id="{A0FF4252-8E53-B941-EF50-7759A6112153}"/>
              </a:ext>
            </a:extLst>
          </p:cNvPr>
          <p:cNvSpPr>
            <a:spLocks noGrp="1"/>
          </p:cNvSpPr>
          <p:nvPr>
            <p:ph sz="half" idx="1"/>
          </p:nvPr>
        </p:nvSpPr>
        <p:spPr>
          <a:xfrm>
            <a:off x="838200" y="1825624"/>
            <a:ext cx="5181600" cy="5032375"/>
          </a:xfrm>
        </p:spPr>
        <p:txBody>
          <a:bodyPr>
            <a:normAutofit/>
          </a:bodyPr>
          <a:lstStyle/>
          <a:p>
            <a:pPr marL="0" indent="0">
              <a:buNone/>
            </a:pPr>
            <a:endParaRPr lang="en-GB" b="1" dirty="0"/>
          </a:p>
          <a:p>
            <a:pPr marL="0" indent="0">
              <a:buNone/>
            </a:pPr>
            <a:r>
              <a:rPr lang="en-SG" b="1" dirty="0"/>
              <a:t>Quick note: </a:t>
            </a:r>
            <a:r>
              <a:rPr lang="en-SG" dirty="0"/>
              <a:t>Again, it is true that we could technically have</a:t>
            </a:r>
          </a:p>
          <a:p>
            <a:r>
              <a:rPr lang="en-SG" dirty="0"/>
              <a:t>merged both states 1, 2 and 3 together, </a:t>
            </a:r>
          </a:p>
          <a:p>
            <a:r>
              <a:rPr lang="en-SG" dirty="0"/>
              <a:t>and gotten rid of the Epsilon transition here,</a:t>
            </a:r>
          </a:p>
          <a:p>
            <a:pPr marL="0" indent="0">
              <a:buNone/>
            </a:pPr>
            <a:r>
              <a:rPr lang="en-SG" dirty="0"/>
              <a:t>but that might not always be the case.</a:t>
            </a:r>
          </a:p>
        </p:txBody>
      </p:sp>
      <p:sp>
        <p:nvSpPr>
          <p:cNvPr id="5" name="Oval 4">
            <a:extLst>
              <a:ext uri="{FF2B5EF4-FFF2-40B4-BE49-F238E27FC236}">
                <a16:creationId xmlns:a16="http://schemas.microsoft.com/office/drawing/2014/main" id="{9078BA6D-2AD3-1717-434A-34B50841FA4D}"/>
              </a:ext>
            </a:extLst>
          </p:cNvPr>
          <p:cNvSpPr/>
          <p:nvPr/>
        </p:nvSpPr>
        <p:spPr>
          <a:xfrm>
            <a:off x="7211154" y="4846015"/>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3</a:t>
            </a:r>
            <a:endParaRPr lang="en-SG" sz="1600" b="1" dirty="0">
              <a:solidFill>
                <a:schemeClr val="bg1"/>
              </a:solidFill>
            </a:endParaRPr>
          </a:p>
        </p:txBody>
      </p:sp>
      <p:sp>
        <p:nvSpPr>
          <p:cNvPr id="6" name="Oval 5">
            <a:extLst>
              <a:ext uri="{FF2B5EF4-FFF2-40B4-BE49-F238E27FC236}">
                <a16:creationId xmlns:a16="http://schemas.microsoft.com/office/drawing/2014/main" id="{36EC3F53-0A11-3EDE-F48E-B8FFACEC0549}"/>
              </a:ext>
            </a:extLst>
          </p:cNvPr>
          <p:cNvSpPr/>
          <p:nvPr/>
        </p:nvSpPr>
        <p:spPr>
          <a:xfrm>
            <a:off x="10609400" y="4846015"/>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2</a:t>
            </a:r>
            <a:endParaRPr lang="en-SG" sz="1600" b="1" dirty="0">
              <a:solidFill>
                <a:schemeClr val="bg1"/>
              </a:solidFill>
            </a:endParaRPr>
          </a:p>
        </p:txBody>
      </p:sp>
      <p:cxnSp>
        <p:nvCxnSpPr>
          <p:cNvPr id="9" name="Straight Arrow Connector 8">
            <a:extLst>
              <a:ext uri="{FF2B5EF4-FFF2-40B4-BE49-F238E27FC236}">
                <a16:creationId xmlns:a16="http://schemas.microsoft.com/office/drawing/2014/main" id="{F6319DEF-08B3-A22D-8BCC-42B0A6E68AAF}"/>
              </a:ext>
            </a:extLst>
          </p:cNvPr>
          <p:cNvCxnSpPr>
            <a:cxnSpLocks/>
            <a:stCxn id="23" idx="4"/>
            <a:endCxn id="6" idx="0"/>
          </p:cNvCxnSpPr>
          <p:nvPr/>
        </p:nvCxnSpPr>
        <p:spPr>
          <a:xfrm>
            <a:off x="11149399" y="2355200"/>
            <a:ext cx="1" cy="2490815"/>
          </a:xfrm>
          <a:prstGeom prst="straightConnector1">
            <a:avLst/>
          </a:prstGeom>
          <a:ln w="38100">
            <a:solidFill>
              <a:srgbClr val="7030A0"/>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0" name="TextBox 9">
            <a:extLst>
              <a:ext uri="{FF2B5EF4-FFF2-40B4-BE49-F238E27FC236}">
                <a16:creationId xmlns:a16="http://schemas.microsoft.com/office/drawing/2014/main" id="{957704FA-046D-31F4-2B5C-5BCA25B55694}"/>
              </a:ext>
            </a:extLst>
          </p:cNvPr>
          <p:cNvSpPr txBox="1"/>
          <p:nvPr/>
        </p:nvSpPr>
        <p:spPr>
          <a:xfrm>
            <a:off x="11195858" y="3404477"/>
            <a:ext cx="562095" cy="369332"/>
          </a:xfrm>
          <a:prstGeom prst="rect">
            <a:avLst/>
          </a:prstGeom>
          <a:noFill/>
        </p:spPr>
        <p:txBody>
          <a:bodyPr wrap="square" rtlCol="0">
            <a:spAutoFit/>
          </a:bodyPr>
          <a:lstStyle/>
          <a:p>
            <a:r>
              <a:rPr lang="en-GB" b="1" dirty="0">
                <a:solidFill>
                  <a:srgbClr val="7030A0"/>
                </a:solidFill>
              </a:rPr>
              <a:t>b</a:t>
            </a:r>
            <a:endParaRPr lang="en-SG" b="1" dirty="0">
              <a:solidFill>
                <a:srgbClr val="7030A0"/>
              </a:solidFill>
            </a:endParaRPr>
          </a:p>
        </p:txBody>
      </p:sp>
      <p:cxnSp>
        <p:nvCxnSpPr>
          <p:cNvPr id="19" name="Straight Arrow Connector 18">
            <a:extLst>
              <a:ext uri="{FF2B5EF4-FFF2-40B4-BE49-F238E27FC236}">
                <a16:creationId xmlns:a16="http://schemas.microsoft.com/office/drawing/2014/main" id="{08748117-0B6C-73E3-06D7-C4B374F0CA1C}"/>
              </a:ext>
            </a:extLst>
          </p:cNvPr>
          <p:cNvCxnSpPr>
            <a:cxnSpLocks/>
          </p:cNvCxnSpPr>
          <p:nvPr/>
        </p:nvCxnSpPr>
        <p:spPr>
          <a:xfrm>
            <a:off x="9638522" y="365125"/>
            <a:ext cx="1367626" cy="91565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0" name="Oval 19">
            <a:extLst>
              <a:ext uri="{FF2B5EF4-FFF2-40B4-BE49-F238E27FC236}">
                <a16:creationId xmlns:a16="http://schemas.microsoft.com/office/drawing/2014/main" id="{59CD9873-2BB2-B925-63D2-0FF0CADDA701}"/>
              </a:ext>
            </a:extLst>
          </p:cNvPr>
          <p:cNvSpPr/>
          <p:nvPr/>
        </p:nvSpPr>
        <p:spPr>
          <a:xfrm>
            <a:off x="7211153" y="1275200"/>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1</a:t>
            </a:r>
            <a:endParaRPr lang="en-SG" sz="1600" b="1" dirty="0">
              <a:solidFill>
                <a:schemeClr val="bg1"/>
              </a:solidFill>
            </a:endParaRPr>
          </a:p>
        </p:txBody>
      </p:sp>
      <p:sp>
        <p:nvSpPr>
          <p:cNvPr id="23" name="Oval 22">
            <a:extLst>
              <a:ext uri="{FF2B5EF4-FFF2-40B4-BE49-F238E27FC236}">
                <a16:creationId xmlns:a16="http://schemas.microsoft.com/office/drawing/2014/main" id="{4934AC3D-7297-BEE3-7C84-4D7575A31715}"/>
              </a:ext>
            </a:extLst>
          </p:cNvPr>
          <p:cNvSpPr/>
          <p:nvPr/>
        </p:nvSpPr>
        <p:spPr>
          <a:xfrm>
            <a:off x="10609399" y="1275200"/>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0</a:t>
            </a:r>
            <a:endParaRPr lang="en-SG" sz="1600" b="1" dirty="0">
              <a:solidFill>
                <a:schemeClr val="bg1"/>
              </a:solidFill>
            </a:endParaRPr>
          </a:p>
        </p:txBody>
      </p:sp>
      <p:cxnSp>
        <p:nvCxnSpPr>
          <p:cNvPr id="24" name="Straight Arrow Connector 23">
            <a:extLst>
              <a:ext uri="{FF2B5EF4-FFF2-40B4-BE49-F238E27FC236}">
                <a16:creationId xmlns:a16="http://schemas.microsoft.com/office/drawing/2014/main" id="{2A678017-658E-E320-7BA2-F1A0C6624181}"/>
              </a:ext>
            </a:extLst>
          </p:cNvPr>
          <p:cNvCxnSpPr>
            <a:cxnSpLocks/>
            <a:stCxn id="23" idx="2"/>
            <a:endCxn id="20" idx="6"/>
          </p:cNvCxnSpPr>
          <p:nvPr/>
        </p:nvCxnSpPr>
        <p:spPr>
          <a:xfrm flipH="1">
            <a:off x="8291153" y="1815200"/>
            <a:ext cx="2318246" cy="0"/>
          </a:xfrm>
          <a:prstGeom prst="straightConnector1">
            <a:avLst/>
          </a:prstGeom>
          <a:ln w="38100">
            <a:solidFill>
              <a:srgbClr val="7030A0"/>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5" name="TextBox 24">
            <a:extLst>
              <a:ext uri="{FF2B5EF4-FFF2-40B4-BE49-F238E27FC236}">
                <a16:creationId xmlns:a16="http://schemas.microsoft.com/office/drawing/2014/main" id="{4FE47B2C-3D58-C76C-EDC2-5C3968A3A4EE}"/>
              </a:ext>
            </a:extLst>
          </p:cNvPr>
          <p:cNvSpPr txBox="1"/>
          <p:nvPr/>
        </p:nvSpPr>
        <p:spPr>
          <a:xfrm>
            <a:off x="9288097" y="1978336"/>
            <a:ext cx="562095" cy="369332"/>
          </a:xfrm>
          <a:prstGeom prst="rect">
            <a:avLst/>
          </a:prstGeom>
          <a:noFill/>
        </p:spPr>
        <p:txBody>
          <a:bodyPr wrap="square" rtlCol="0">
            <a:spAutoFit/>
          </a:bodyPr>
          <a:lstStyle/>
          <a:p>
            <a:r>
              <a:rPr lang="en-GB" b="1" dirty="0">
                <a:solidFill>
                  <a:srgbClr val="7030A0"/>
                </a:solidFill>
              </a:rPr>
              <a:t>a</a:t>
            </a:r>
            <a:endParaRPr lang="en-SG" b="1" dirty="0">
              <a:solidFill>
                <a:srgbClr val="7030A0"/>
              </a:solidFill>
            </a:endParaRPr>
          </a:p>
        </p:txBody>
      </p:sp>
      <p:sp>
        <p:nvSpPr>
          <p:cNvPr id="26" name="TextBox 25">
            <a:extLst>
              <a:ext uri="{FF2B5EF4-FFF2-40B4-BE49-F238E27FC236}">
                <a16:creationId xmlns:a16="http://schemas.microsoft.com/office/drawing/2014/main" id="{F85C617E-D3B2-70B6-4E47-92D4DD815E79}"/>
              </a:ext>
            </a:extLst>
          </p:cNvPr>
          <p:cNvSpPr txBox="1"/>
          <p:nvPr/>
        </p:nvSpPr>
        <p:spPr>
          <a:xfrm>
            <a:off x="10699631" y="130918"/>
            <a:ext cx="1824764" cy="646331"/>
          </a:xfrm>
          <a:prstGeom prst="rect">
            <a:avLst/>
          </a:prstGeom>
          <a:noFill/>
        </p:spPr>
        <p:txBody>
          <a:bodyPr wrap="square" rtlCol="0">
            <a:spAutoFit/>
          </a:bodyPr>
          <a:lstStyle/>
          <a:p>
            <a:r>
              <a:rPr lang="en-GB" b="1" dirty="0">
                <a:solidFill>
                  <a:srgbClr val="7030A0"/>
                </a:solidFill>
              </a:rPr>
              <a:t>Any character</a:t>
            </a:r>
            <a:br>
              <a:rPr lang="en-GB" b="1" dirty="0">
                <a:solidFill>
                  <a:srgbClr val="7030A0"/>
                </a:solidFill>
              </a:rPr>
            </a:br>
            <a:r>
              <a:rPr lang="en-GB" b="1" dirty="0">
                <a:solidFill>
                  <a:srgbClr val="7030A0"/>
                </a:solidFill>
              </a:rPr>
              <a:t>but a or b</a:t>
            </a:r>
            <a:endParaRPr lang="en-SG" b="1" dirty="0">
              <a:solidFill>
                <a:srgbClr val="7030A0"/>
              </a:solidFill>
            </a:endParaRPr>
          </a:p>
        </p:txBody>
      </p:sp>
      <p:sp>
        <p:nvSpPr>
          <p:cNvPr id="27" name="Freeform: Shape 26">
            <a:extLst>
              <a:ext uri="{FF2B5EF4-FFF2-40B4-BE49-F238E27FC236}">
                <a16:creationId xmlns:a16="http://schemas.microsoft.com/office/drawing/2014/main" id="{C47B6161-CE34-A806-DFA8-04F87E3C556B}"/>
              </a:ext>
            </a:extLst>
          </p:cNvPr>
          <p:cNvSpPr/>
          <p:nvPr/>
        </p:nvSpPr>
        <p:spPr>
          <a:xfrm rot="10800000">
            <a:off x="11148705" y="835016"/>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rgbClr val="7030A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rgbClr val="7030A0"/>
              </a:solidFill>
            </a:endParaRPr>
          </a:p>
        </p:txBody>
      </p:sp>
      <p:cxnSp>
        <p:nvCxnSpPr>
          <p:cNvPr id="15" name="Straight Arrow Connector 14">
            <a:extLst>
              <a:ext uri="{FF2B5EF4-FFF2-40B4-BE49-F238E27FC236}">
                <a16:creationId xmlns:a16="http://schemas.microsoft.com/office/drawing/2014/main" id="{C23685BA-6DC8-AC28-78C7-ECC760082D90}"/>
              </a:ext>
            </a:extLst>
          </p:cNvPr>
          <p:cNvCxnSpPr>
            <a:cxnSpLocks/>
            <a:stCxn id="20" idx="4"/>
            <a:endCxn id="5" idx="0"/>
          </p:cNvCxnSpPr>
          <p:nvPr/>
        </p:nvCxnSpPr>
        <p:spPr>
          <a:xfrm>
            <a:off x="7751153" y="2355200"/>
            <a:ext cx="1" cy="2490815"/>
          </a:xfrm>
          <a:prstGeom prst="straightConnector1">
            <a:avLst/>
          </a:prstGeom>
          <a:ln w="38100">
            <a:solidFill>
              <a:srgbClr val="7030A0"/>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4F0D82CE-F0F7-3ED8-9D16-7A1181CF78C7}"/>
              </a:ext>
            </a:extLst>
          </p:cNvPr>
          <p:cNvCxnSpPr>
            <a:cxnSpLocks/>
            <a:stCxn id="6" idx="2"/>
            <a:endCxn id="5" idx="6"/>
          </p:cNvCxnSpPr>
          <p:nvPr/>
        </p:nvCxnSpPr>
        <p:spPr>
          <a:xfrm flipH="1">
            <a:off x="8291154" y="5386015"/>
            <a:ext cx="2318246" cy="0"/>
          </a:xfrm>
          <a:prstGeom prst="straightConnector1">
            <a:avLst/>
          </a:prstGeom>
          <a:ln w="38100">
            <a:solidFill>
              <a:srgbClr val="7030A0"/>
            </a:solidFill>
            <a:headEnd type="none" w="med" len="med"/>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3B925DA1-2EBF-0CC5-8B3D-C39F6C49F9F8}"/>
                  </a:ext>
                </a:extLst>
              </p:cNvPr>
              <p:cNvSpPr txBox="1"/>
              <p:nvPr/>
            </p:nvSpPr>
            <p:spPr>
              <a:xfrm>
                <a:off x="7729058" y="3415941"/>
                <a:ext cx="5620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dirty="0" smtClean="0">
                          <a:solidFill>
                            <a:srgbClr val="7030A0"/>
                          </a:solidFill>
                          <a:latin typeface="Cambria Math" panose="02040503050406030204" pitchFamily="18" charset="0"/>
                        </a:rPr>
                        <m:t>𝝐</m:t>
                      </m:r>
                    </m:oMath>
                  </m:oMathPara>
                </a14:m>
                <a:endParaRPr lang="en-GB" b="1" dirty="0">
                  <a:solidFill>
                    <a:srgbClr val="7030A0"/>
                  </a:solidFill>
                </a:endParaRPr>
              </a:p>
            </p:txBody>
          </p:sp>
        </mc:Choice>
        <mc:Fallback xmlns="">
          <p:sp>
            <p:nvSpPr>
              <p:cNvPr id="33" name="TextBox 32">
                <a:extLst>
                  <a:ext uri="{FF2B5EF4-FFF2-40B4-BE49-F238E27FC236}">
                    <a16:creationId xmlns:a16="http://schemas.microsoft.com/office/drawing/2014/main" id="{3B925DA1-2EBF-0CC5-8B3D-C39F6C49F9F8}"/>
                  </a:ext>
                </a:extLst>
              </p:cNvPr>
              <p:cNvSpPr txBox="1">
                <a:spLocks noRot="1" noChangeAspect="1" noMove="1" noResize="1" noEditPoints="1" noAdjustHandles="1" noChangeArrowheads="1" noChangeShapeType="1" noTextEdit="1"/>
              </p:cNvSpPr>
              <p:nvPr/>
            </p:nvSpPr>
            <p:spPr>
              <a:xfrm>
                <a:off x="7729058" y="3415941"/>
                <a:ext cx="562095" cy="369332"/>
              </a:xfrm>
              <a:prstGeom prst="rect">
                <a:avLst/>
              </a:prstGeom>
              <a:blipFill>
                <a:blip r:embed="rId2"/>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B4F75AFD-E2FB-A3F9-7E7E-FE64F1950B85}"/>
                  </a:ext>
                </a:extLst>
              </p:cNvPr>
              <p:cNvSpPr txBox="1"/>
              <p:nvPr/>
            </p:nvSpPr>
            <p:spPr>
              <a:xfrm>
                <a:off x="9288097" y="4879664"/>
                <a:ext cx="5620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dirty="0" smtClean="0">
                          <a:solidFill>
                            <a:srgbClr val="7030A0"/>
                          </a:solidFill>
                          <a:latin typeface="Cambria Math" panose="02040503050406030204" pitchFamily="18" charset="0"/>
                        </a:rPr>
                        <m:t>𝝐</m:t>
                      </m:r>
                    </m:oMath>
                  </m:oMathPara>
                </a14:m>
                <a:endParaRPr lang="en-GB" b="1" dirty="0">
                  <a:solidFill>
                    <a:srgbClr val="7030A0"/>
                  </a:solidFill>
                </a:endParaRPr>
              </a:p>
            </p:txBody>
          </p:sp>
        </mc:Choice>
        <mc:Fallback xmlns="">
          <p:sp>
            <p:nvSpPr>
              <p:cNvPr id="34" name="TextBox 33">
                <a:extLst>
                  <a:ext uri="{FF2B5EF4-FFF2-40B4-BE49-F238E27FC236}">
                    <a16:creationId xmlns:a16="http://schemas.microsoft.com/office/drawing/2014/main" id="{B4F75AFD-E2FB-A3F9-7E7E-FE64F1950B85}"/>
                  </a:ext>
                </a:extLst>
              </p:cNvPr>
              <p:cNvSpPr txBox="1">
                <a:spLocks noRot="1" noChangeAspect="1" noMove="1" noResize="1" noEditPoints="1" noAdjustHandles="1" noChangeArrowheads="1" noChangeShapeType="1" noTextEdit="1"/>
              </p:cNvSpPr>
              <p:nvPr/>
            </p:nvSpPr>
            <p:spPr>
              <a:xfrm>
                <a:off x="9288097" y="4879664"/>
                <a:ext cx="562095" cy="369332"/>
              </a:xfrm>
              <a:prstGeom prst="rect">
                <a:avLst/>
              </a:prstGeom>
              <a:blipFill>
                <a:blip r:embed="rId3"/>
                <a:stretch>
                  <a:fillRect/>
                </a:stretch>
              </a:blipFill>
            </p:spPr>
            <p:txBody>
              <a:bodyPr/>
              <a:lstStyle/>
              <a:p>
                <a:r>
                  <a:rPr lang="en-SG">
                    <a:noFill/>
                  </a:rPr>
                  <a:t> </a:t>
                </a:r>
              </a:p>
            </p:txBody>
          </p:sp>
        </mc:Fallback>
      </mc:AlternateContent>
      <p:sp>
        <p:nvSpPr>
          <p:cNvPr id="37" name="Oval 36">
            <a:extLst>
              <a:ext uri="{FF2B5EF4-FFF2-40B4-BE49-F238E27FC236}">
                <a16:creationId xmlns:a16="http://schemas.microsoft.com/office/drawing/2014/main" id="{03F739FD-4FE9-4C87-D4BD-6A3C43D20850}"/>
              </a:ext>
            </a:extLst>
          </p:cNvPr>
          <p:cNvSpPr/>
          <p:nvPr/>
        </p:nvSpPr>
        <p:spPr>
          <a:xfrm>
            <a:off x="7258508" y="4897645"/>
            <a:ext cx="990000" cy="990000"/>
          </a:xfrm>
          <a:prstGeom prst="ellipse">
            <a:avLst/>
          </a:prstGeom>
          <a:ln w="2857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3</a:t>
            </a:r>
            <a:endParaRPr lang="en-SG" sz="1600" b="1" dirty="0">
              <a:solidFill>
                <a:schemeClr val="bg1"/>
              </a:solidFill>
            </a:endParaRPr>
          </a:p>
        </p:txBody>
      </p:sp>
    </p:spTree>
    <p:extLst>
      <p:ext uri="{BB962C8B-B14F-4D97-AF65-F5344CB8AC3E}">
        <p14:creationId xmlns:p14="http://schemas.microsoft.com/office/powerpoint/2010/main" val="2273832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90AD6-FE0F-DB12-53E1-C7AC338CDC7A}"/>
              </a:ext>
            </a:extLst>
          </p:cNvPr>
          <p:cNvSpPr>
            <a:spLocks noGrp="1"/>
          </p:cNvSpPr>
          <p:nvPr>
            <p:ph type="title"/>
          </p:nvPr>
        </p:nvSpPr>
        <p:spPr/>
        <p:txBody>
          <a:bodyPr/>
          <a:lstStyle/>
          <a:p>
            <a:r>
              <a:rPr lang="en-GB" dirty="0"/>
              <a:t>On the use of parentheses in </a:t>
            </a:r>
            <a:r>
              <a:rPr lang="en-GB" dirty="0" err="1"/>
              <a:t>RegEx</a:t>
            </a:r>
            <a:endParaRPr lang="en-SG" dirty="0"/>
          </a:p>
        </p:txBody>
      </p:sp>
      <p:sp>
        <p:nvSpPr>
          <p:cNvPr id="3" name="Content Placeholder 2">
            <a:extLst>
              <a:ext uri="{FF2B5EF4-FFF2-40B4-BE49-F238E27FC236}">
                <a16:creationId xmlns:a16="http://schemas.microsoft.com/office/drawing/2014/main" id="{C5B3147C-5652-F4E7-76E5-5B7A81B7A79A}"/>
              </a:ext>
            </a:extLst>
          </p:cNvPr>
          <p:cNvSpPr>
            <a:spLocks noGrp="1"/>
          </p:cNvSpPr>
          <p:nvPr>
            <p:ph idx="1"/>
          </p:nvPr>
        </p:nvSpPr>
        <p:spPr>
          <a:xfrm>
            <a:off x="838200" y="1825624"/>
            <a:ext cx="10515600" cy="5032375"/>
          </a:xfrm>
        </p:spPr>
        <p:txBody>
          <a:bodyPr/>
          <a:lstStyle/>
          <a:p>
            <a:pPr marL="0" indent="0">
              <a:buNone/>
            </a:pPr>
            <a:r>
              <a:rPr lang="en-GB" b="1" dirty="0"/>
              <a:t>Definition (On the use of </a:t>
            </a:r>
            <a:r>
              <a:rPr lang="en-GB" b="1" dirty="0">
                <a:solidFill>
                  <a:srgbClr val="00B050"/>
                </a:solidFill>
              </a:rPr>
              <a:t>parentheses</a:t>
            </a:r>
            <a:r>
              <a:rPr lang="en-GB" b="1" dirty="0"/>
              <a:t> in </a:t>
            </a:r>
            <a:r>
              <a:rPr lang="en-GB" b="1" dirty="0" err="1"/>
              <a:t>RegEx</a:t>
            </a:r>
            <a:r>
              <a:rPr lang="en-GB" b="1" dirty="0"/>
              <a:t>):</a:t>
            </a:r>
          </a:p>
          <a:p>
            <a:pPr marL="0" indent="0">
              <a:buNone/>
            </a:pPr>
            <a:r>
              <a:rPr lang="en-GB" b="1" dirty="0">
                <a:solidFill>
                  <a:srgbClr val="00B050"/>
                </a:solidFill>
              </a:rPr>
              <a:t>Parentheses</a:t>
            </a:r>
            <a:r>
              <a:rPr lang="en-GB" dirty="0"/>
              <a:t> can be used in </a:t>
            </a:r>
            <a:r>
              <a:rPr lang="en-GB" dirty="0" err="1"/>
              <a:t>RegEx</a:t>
            </a:r>
            <a:r>
              <a:rPr lang="en-GB" dirty="0"/>
              <a:t> to separate operations.</a:t>
            </a:r>
          </a:p>
          <a:p>
            <a:pPr marL="0" indent="0">
              <a:buNone/>
            </a:pPr>
            <a:r>
              <a:rPr lang="en-GB" dirty="0"/>
              <a:t>For instance, we could write the </a:t>
            </a:r>
            <a:r>
              <a:rPr lang="en-GB" dirty="0" err="1"/>
              <a:t>RegEx</a:t>
            </a:r>
            <a:r>
              <a:rPr lang="en-GB" dirty="0"/>
              <a:t> </a:t>
            </a:r>
            <a:r>
              <a:rPr lang="en-GB" b="1" dirty="0"/>
              <a:t>“(</a:t>
            </a:r>
            <a:r>
              <a:rPr lang="en-GB" b="1" dirty="0" err="1"/>
              <a:t>a|b</a:t>
            </a:r>
            <a:r>
              <a:rPr lang="en-GB" b="1" dirty="0"/>
              <a:t>)c”</a:t>
            </a:r>
            <a:r>
              <a:rPr lang="en-GB" dirty="0"/>
              <a:t>, whose acceptable language consists then of all the substrings containing either one of the two strings </a:t>
            </a:r>
            <a:r>
              <a:rPr lang="en-GB" b="1" dirty="0"/>
              <a:t>“ac”</a:t>
            </a:r>
            <a:r>
              <a:rPr lang="en-GB" dirty="0"/>
              <a:t> and </a:t>
            </a:r>
            <a:r>
              <a:rPr lang="en-GB" b="1" dirty="0"/>
              <a:t>“</a:t>
            </a:r>
            <a:r>
              <a:rPr lang="en-GB" b="1" dirty="0" err="1"/>
              <a:t>bc</a:t>
            </a:r>
            <a:r>
              <a:rPr lang="en-GB" b="1" dirty="0"/>
              <a:t>”</a:t>
            </a:r>
            <a:r>
              <a:rPr lang="en-GB" dirty="0"/>
              <a:t>.</a:t>
            </a:r>
          </a:p>
          <a:p>
            <a:pPr marL="0" indent="0">
              <a:buNone/>
            </a:pPr>
            <a:r>
              <a:rPr lang="en-GB" dirty="0"/>
              <a:t>It should not be confused with </a:t>
            </a:r>
            <a:r>
              <a:rPr lang="en-GB" b="1" dirty="0"/>
              <a:t>“</a:t>
            </a:r>
            <a:r>
              <a:rPr lang="en-GB" b="1" dirty="0" err="1"/>
              <a:t>a|bc</a:t>
            </a:r>
            <a:r>
              <a:rPr lang="en-GB" b="1" dirty="0"/>
              <a:t>”</a:t>
            </a:r>
            <a:r>
              <a:rPr lang="en-GB" dirty="0"/>
              <a:t>, whose regular language is then consisting of all the substrings containing either one of the two strings “a” and “</a:t>
            </a:r>
            <a:r>
              <a:rPr lang="en-GB" dirty="0" err="1"/>
              <a:t>bc</a:t>
            </a:r>
            <a:r>
              <a:rPr lang="en-GB" dirty="0"/>
              <a:t>”.</a:t>
            </a:r>
          </a:p>
          <a:p>
            <a:pPr marL="0" indent="0">
              <a:buNone/>
            </a:pPr>
            <a:r>
              <a:rPr lang="en-GB" dirty="0"/>
              <a:t>In this second case, </a:t>
            </a:r>
            <a:r>
              <a:rPr lang="en-GB" b="1" dirty="0" err="1"/>
              <a:t>a|bc</a:t>
            </a:r>
            <a:r>
              <a:rPr lang="en-GB" b="1" dirty="0"/>
              <a:t> is equivalent to a|(</a:t>
            </a:r>
            <a:r>
              <a:rPr lang="en-GB" b="1" dirty="0" err="1"/>
              <a:t>bc</a:t>
            </a:r>
            <a:r>
              <a:rPr lang="en-GB" b="1" dirty="0"/>
              <a:t>).</a:t>
            </a:r>
            <a:endParaRPr lang="en-SG" dirty="0"/>
          </a:p>
        </p:txBody>
      </p:sp>
    </p:spTree>
    <p:extLst>
      <p:ext uri="{BB962C8B-B14F-4D97-AF65-F5344CB8AC3E}">
        <p14:creationId xmlns:p14="http://schemas.microsoft.com/office/powerpoint/2010/main" val="6711106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90AD6-FE0F-DB12-53E1-C7AC338CDC7A}"/>
              </a:ext>
            </a:extLst>
          </p:cNvPr>
          <p:cNvSpPr>
            <a:spLocks noGrp="1"/>
          </p:cNvSpPr>
          <p:nvPr>
            <p:ph type="title"/>
          </p:nvPr>
        </p:nvSpPr>
        <p:spPr/>
        <p:txBody>
          <a:bodyPr/>
          <a:lstStyle/>
          <a:p>
            <a:r>
              <a:rPr lang="en-GB" dirty="0"/>
              <a:t>On the use of the escape character in </a:t>
            </a:r>
            <a:r>
              <a:rPr lang="en-GB" dirty="0" err="1"/>
              <a:t>RegEx</a:t>
            </a:r>
            <a:endParaRPr lang="en-SG" dirty="0"/>
          </a:p>
        </p:txBody>
      </p:sp>
      <p:sp>
        <p:nvSpPr>
          <p:cNvPr id="3" name="Content Placeholder 2">
            <a:extLst>
              <a:ext uri="{FF2B5EF4-FFF2-40B4-BE49-F238E27FC236}">
                <a16:creationId xmlns:a16="http://schemas.microsoft.com/office/drawing/2014/main" id="{C5B3147C-5652-F4E7-76E5-5B7A81B7A79A}"/>
              </a:ext>
            </a:extLst>
          </p:cNvPr>
          <p:cNvSpPr>
            <a:spLocks noGrp="1"/>
          </p:cNvSpPr>
          <p:nvPr>
            <p:ph idx="1"/>
          </p:nvPr>
        </p:nvSpPr>
        <p:spPr/>
        <p:txBody>
          <a:bodyPr/>
          <a:lstStyle/>
          <a:p>
            <a:pPr marL="0" indent="0">
              <a:buNone/>
            </a:pPr>
            <a:r>
              <a:rPr lang="en-GB" b="1" dirty="0"/>
              <a:t>Definition (On the use of </a:t>
            </a:r>
            <a:r>
              <a:rPr lang="en-GB" b="1" dirty="0">
                <a:solidFill>
                  <a:srgbClr val="00B050"/>
                </a:solidFill>
              </a:rPr>
              <a:t>the escape character</a:t>
            </a:r>
            <a:r>
              <a:rPr lang="en-GB" b="1" dirty="0"/>
              <a:t> in </a:t>
            </a:r>
            <a:r>
              <a:rPr lang="en-GB" b="1" dirty="0" err="1"/>
              <a:t>RegEx</a:t>
            </a:r>
            <a:r>
              <a:rPr lang="en-GB" b="1" dirty="0"/>
              <a:t>):</a:t>
            </a:r>
          </a:p>
          <a:p>
            <a:pPr marL="0" indent="0">
              <a:buNone/>
            </a:pPr>
            <a:r>
              <a:rPr lang="en-GB" dirty="0"/>
              <a:t>The</a:t>
            </a:r>
            <a:r>
              <a:rPr lang="en-GB" b="1" dirty="0">
                <a:solidFill>
                  <a:srgbClr val="00B050"/>
                </a:solidFill>
              </a:rPr>
              <a:t> Escape character</a:t>
            </a:r>
            <a:r>
              <a:rPr lang="en-GB" dirty="0"/>
              <a:t> </a:t>
            </a:r>
            <a:r>
              <a:rPr lang="en-GB" b="1" dirty="0">
                <a:solidFill>
                  <a:srgbClr val="00B050"/>
                </a:solidFill>
              </a:rPr>
              <a:t>\</a:t>
            </a:r>
            <a:r>
              <a:rPr lang="en-GB" dirty="0"/>
              <a:t> can be used in </a:t>
            </a:r>
            <a:r>
              <a:rPr lang="en-GB" dirty="0" err="1"/>
              <a:t>RegEx</a:t>
            </a:r>
            <a:r>
              <a:rPr lang="en-GB" dirty="0"/>
              <a:t> to indicate that a special symbol (or something we call a metacharacter in </a:t>
            </a:r>
            <a:r>
              <a:rPr lang="en-GB" dirty="0" err="1"/>
              <a:t>RegEx</a:t>
            </a:r>
            <a:r>
              <a:rPr lang="en-GB" dirty="0"/>
              <a:t>) – which normally has an effect in </a:t>
            </a:r>
            <a:r>
              <a:rPr lang="en-GB" dirty="0" err="1"/>
              <a:t>RegEx</a:t>
            </a:r>
            <a:r>
              <a:rPr lang="en-GB" dirty="0"/>
              <a:t> – should in fact appear in the string.</a:t>
            </a:r>
          </a:p>
          <a:p>
            <a:pPr marL="0" indent="0">
              <a:buNone/>
            </a:pPr>
            <a:r>
              <a:rPr lang="en-GB" dirty="0"/>
              <a:t>For instance, we could write the </a:t>
            </a:r>
            <a:r>
              <a:rPr lang="en-GB" dirty="0" err="1"/>
              <a:t>RegEx</a:t>
            </a:r>
            <a:r>
              <a:rPr lang="en-GB" dirty="0"/>
              <a:t> </a:t>
            </a:r>
            <a:r>
              <a:rPr lang="en-GB" b="1" dirty="0"/>
              <a:t>“\(a\)c”</a:t>
            </a:r>
            <a:r>
              <a:rPr lang="en-GB" dirty="0"/>
              <a:t>, whose regular language consists then of all the strings containing the substring </a:t>
            </a:r>
            <a:r>
              <a:rPr lang="en-GB" b="1" dirty="0"/>
              <a:t>“(ac)”.</a:t>
            </a:r>
            <a:r>
              <a:rPr lang="en-GB" dirty="0"/>
              <a:t> </a:t>
            </a:r>
          </a:p>
          <a:p>
            <a:pPr marL="0" indent="0">
              <a:buNone/>
            </a:pPr>
            <a:r>
              <a:rPr lang="en-GB" dirty="0"/>
              <a:t>In this case, the parentheses symbols now being treated as characters to appear in a given input string </a:t>
            </a:r>
            <a:r>
              <a:rPr lang="en-GB" i="1" dirty="0"/>
              <a:t>x</a:t>
            </a:r>
            <a:r>
              <a:rPr lang="en-GB" dirty="0"/>
              <a:t>.</a:t>
            </a:r>
          </a:p>
        </p:txBody>
      </p:sp>
    </p:spTree>
    <p:extLst>
      <p:ext uri="{BB962C8B-B14F-4D97-AF65-F5344CB8AC3E}">
        <p14:creationId xmlns:p14="http://schemas.microsoft.com/office/powerpoint/2010/main" val="29554662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C14325-60C2-05EC-B1A1-4AF98D8BBF01}"/>
              </a:ext>
            </a:extLst>
          </p:cNvPr>
          <p:cNvSpPr>
            <a:spLocks noGrp="1"/>
          </p:cNvSpPr>
          <p:nvPr>
            <p:ph type="title"/>
          </p:nvPr>
        </p:nvSpPr>
        <p:spPr/>
        <p:txBody>
          <a:bodyPr/>
          <a:lstStyle/>
          <a:p>
            <a:r>
              <a:rPr lang="en-GB" dirty="0"/>
              <a:t>Closure or Kleene operator</a:t>
            </a:r>
            <a:endParaRPr lang="en-SG" dirty="0"/>
          </a:p>
        </p:txBody>
      </p:sp>
      <p:sp>
        <p:nvSpPr>
          <p:cNvPr id="5" name="Content Placeholder 4">
            <a:extLst>
              <a:ext uri="{FF2B5EF4-FFF2-40B4-BE49-F238E27FC236}">
                <a16:creationId xmlns:a16="http://schemas.microsoft.com/office/drawing/2014/main" id="{4F0C9377-31A4-50F3-144A-62B9B92A0435}"/>
              </a:ext>
            </a:extLst>
          </p:cNvPr>
          <p:cNvSpPr>
            <a:spLocks noGrp="1"/>
          </p:cNvSpPr>
          <p:nvPr>
            <p:ph idx="1"/>
          </p:nvPr>
        </p:nvSpPr>
        <p:spPr/>
        <p:txBody>
          <a:bodyPr>
            <a:normAutofit/>
          </a:bodyPr>
          <a:lstStyle/>
          <a:p>
            <a:pPr marL="0" indent="0">
              <a:buNone/>
            </a:pPr>
            <a:r>
              <a:rPr lang="en-GB" b="1" dirty="0"/>
              <a:t>Theorem (</a:t>
            </a:r>
            <a:r>
              <a:rPr lang="en-GB" b="1" dirty="0">
                <a:solidFill>
                  <a:srgbClr val="00B050"/>
                </a:solidFill>
              </a:rPr>
              <a:t>Closure</a:t>
            </a:r>
            <a:r>
              <a:rPr lang="en-GB" b="1" dirty="0"/>
              <a:t> or </a:t>
            </a:r>
            <a:r>
              <a:rPr lang="en-GB" b="1" dirty="0">
                <a:solidFill>
                  <a:srgbClr val="00B050"/>
                </a:solidFill>
              </a:rPr>
              <a:t>Kleene</a:t>
            </a:r>
            <a:r>
              <a:rPr lang="en-GB" b="1" dirty="0"/>
              <a:t> operator in </a:t>
            </a:r>
            <a:r>
              <a:rPr lang="en-GB" b="1" dirty="0" err="1"/>
              <a:t>RegEx</a:t>
            </a:r>
            <a:r>
              <a:rPr lang="en-GB" b="1" dirty="0"/>
              <a:t>):</a:t>
            </a:r>
          </a:p>
          <a:p>
            <a:pPr marL="0" indent="0">
              <a:buNone/>
            </a:pPr>
            <a:r>
              <a:rPr lang="en-GB" dirty="0"/>
              <a:t>Assume that we have a </a:t>
            </a:r>
            <a:r>
              <a:rPr lang="en-GB" dirty="0" err="1"/>
              <a:t>RegEx</a:t>
            </a:r>
            <a:r>
              <a:rPr lang="en-GB" dirty="0"/>
              <a:t> “a” and its respective FSM.</a:t>
            </a:r>
          </a:p>
          <a:p>
            <a:pPr marL="0" indent="0">
              <a:buNone/>
            </a:pPr>
            <a:r>
              <a:rPr lang="en-GB" dirty="0"/>
              <a:t>The </a:t>
            </a:r>
            <a:r>
              <a:rPr lang="en-GB" b="1" dirty="0">
                <a:solidFill>
                  <a:srgbClr val="00B050"/>
                </a:solidFill>
              </a:rPr>
              <a:t>Closure</a:t>
            </a:r>
            <a:r>
              <a:rPr lang="en-GB" b="1" dirty="0"/>
              <a:t> (or </a:t>
            </a:r>
            <a:r>
              <a:rPr lang="en-GB" b="1" dirty="0">
                <a:solidFill>
                  <a:srgbClr val="00B050"/>
                </a:solidFill>
              </a:rPr>
              <a:t>Kleene</a:t>
            </a:r>
            <a:r>
              <a:rPr lang="en-GB" b="1" dirty="0"/>
              <a:t>) operator *</a:t>
            </a:r>
            <a:r>
              <a:rPr lang="en-GB" dirty="0"/>
              <a:t> is used to define the </a:t>
            </a:r>
            <a:r>
              <a:rPr lang="en-GB" dirty="0" err="1"/>
              <a:t>RegEx</a:t>
            </a:r>
            <a:r>
              <a:rPr lang="en-GB" dirty="0"/>
              <a:t> </a:t>
            </a:r>
            <a:r>
              <a:rPr lang="en-GB" b="1" dirty="0"/>
              <a:t>“a*”</a:t>
            </a:r>
            <a:r>
              <a:rPr lang="en-GB" dirty="0"/>
              <a:t>.</a:t>
            </a:r>
          </a:p>
          <a:p>
            <a:pPr marL="0" indent="0">
              <a:buNone/>
            </a:pPr>
            <a:r>
              <a:rPr lang="en-GB" dirty="0"/>
              <a:t>Its regular language consists of </a:t>
            </a:r>
            <a:r>
              <a:rPr lang="en-GB" b="1" dirty="0"/>
              <a:t>all the strings containing zero or more repetitions of the character a</a:t>
            </a:r>
            <a:r>
              <a:rPr lang="en-GB" dirty="0"/>
              <a:t>, i.e. “”, “a”, “aa”, “</a:t>
            </a:r>
            <a:r>
              <a:rPr lang="en-GB" dirty="0" err="1"/>
              <a:t>aaa</a:t>
            </a:r>
            <a:r>
              <a:rPr lang="en-GB" dirty="0"/>
              <a:t>”, “</a:t>
            </a:r>
            <a:r>
              <a:rPr lang="en-GB" dirty="0" err="1"/>
              <a:t>aaaaaa</a:t>
            </a:r>
            <a:r>
              <a:rPr lang="en-GB" dirty="0"/>
              <a:t>”, etc.</a:t>
            </a:r>
          </a:p>
          <a:p>
            <a:pPr marL="0" indent="0">
              <a:buNone/>
            </a:pPr>
            <a:endParaRPr lang="en-GB" dirty="0"/>
          </a:p>
          <a:p>
            <a:pPr marL="0" indent="0">
              <a:buNone/>
            </a:pPr>
            <a:r>
              <a:rPr lang="en-GB" dirty="0"/>
              <a:t>It is important to note that </a:t>
            </a:r>
            <a:r>
              <a:rPr lang="en-GB" b="1" dirty="0"/>
              <a:t>“a*” does not match any other characters</a:t>
            </a:r>
            <a:r>
              <a:rPr lang="en-GB" dirty="0"/>
              <a:t>. This means that “</a:t>
            </a:r>
            <a:r>
              <a:rPr lang="en-GB" dirty="0" err="1"/>
              <a:t>aaaab</a:t>
            </a:r>
            <a:r>
              <a:rPr lang="en-GB" dirty="0"/>
              <a:t>” will not be accepted by “a*”.</a:t>
            </a:r>
            <a:endParaRPr lang="en-SG" dirty="0"/>
          </a:p>
        </p:txBody>
      </p:sp>
    </p:spTree>
    <p:extLst>
      <p:ext uri="{BB962C8B-B14F-4D97-AF65-F5344CB8AC3E}">
        <p14:creationId xmlns:p14="http://schemas.microsoft.com/office/powerpoint/2010/main" val="37181398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C14325-60C2-05EC-B1A1-4AF98D8BBF01}"/>
              </a:ext>
            </a:extLst>
          </p:cNvPr>
          <p:cNvSpPr>
            <a:spLocks noGrp="1"/>
          </p:cNvSpPr>
          <p:nvPr>
            <p:ph type="title"/>
          </p:nvPr>
        </p:nvSpPr>
        <p:spPr/>
        <p:txBody>
          <a:bodyPr/>
          <a:lstStyle/>
          <a:p>
            <a:r>
              <a:rPr lang="en-GB" dirty="0"/>
              <a:t>Closure or Kleene operator</a:t>
            </a:r>
            <a:endParaRPr lang="en-SG" dirty="0"/>
          </a:p>
        </p:txBody>
      </p:sp>
      <p:sp>
        <p:nvSpPr>
          <p:cNvPr id="5" name="Content Placeholder 4">
            <a:extLst>
              <a:ext uri="{FF2B5EF4-FFF2-40B4-BE49-F238E27FC236}">
                <a16:creationId xmlns:a16="http://schemas.microsoft.com/office/drawing/2014/main" id="{4F0C9377-31A4-50F3-144A-62B9B92A0435}"/>
              </a:ext>
            </a:extLst>
          </p:cNvPr>
          <p:cNvSpPr>
            <a:spLocks noGrp="1"/>
          </p:cNvSpPr>
          <p:nvPr>
            <p:ph sz="half" idx="1"/>
          </p:nvPr>
        </p:nvSpPr>
        <p:spPr>
          <a:xfrm>
            <a:off x="838200" y="1825624"/>
            <a:ext cx="5334000" cy="5032375"/>
          </a:xfrm>
        </p:spPr>
        <p:txBody>
          <a:bodyPr>
            <a:normAutofit/>
          </a:bodyPr>
          <a:lstStyle/>
          <a:p>
            <a:pPr marL="0" indent="0">
              <a:buFont typeface="Arial" panose="020B0604020202020204" pitchFamily="34" charset="0"/>
              <a:buNone/>
            </a:pPr>
            <a:endParaRPr lang="en-GB" dirty="0"/>
          </a:p>
          <a:p>
            <a:pPr marL="0" indent="0">
              <a:buFont typeface="Arial" panose="020B0604020202020204" pitchFamily="34" charset="0"/>
              <a:buNone/>
            </a:pPr>
            <a:endParaRPr lang="en-GB" dirty="0"/>
          </a:p>
          <a:p>
            <a:pPr marL="0" indent="0">
              <a:buFont typeface="Arial" panose="020B0604020202020204" pitchFamily="34" charset="0"/>
              <a:buNone/>
            </a:pPr>
            <a:r>
              <a:rPr lang="en-GB" dirty="0"/>
              <a:t>The FSM for “a*” is, again, based on the one for “a” and is shown.</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In that case, the use of epsilon is necessary to match the empty string as a possible regular language for “a*”.</a:t>
            </a:r>
            <a:endParaRPr lang="en-SG" dirty="0"/>
          </a:p>
        </p:txBody>
      </p:sp>
      <p:sp>
        <p:nvSpPr>
          <p:cNvPr id="2" name="Content Placeholder 4">
            <a:extLst>
              <a:ext uri="{FF2B5EF4-FFF2-40B4-BE49-F238E27FC236}">
                <a16:creationId xmlns:a16="http://schemas.microsoft.com/office/drawing/2014/main" id="{AE47BC94-FC28-F441-FD0A-D1EDDABAC55E}"/>
              </a:ext>
            </a:extLst>
          </p:cNvPr>
          <p:cNvSpPr txBox="1">
            <a:spLocks/>
          </p:cNvSpPr>
          <p:nvPr/>
        </p:nvSpPr>
        <p:spPr>
          <a:xfrm>
            <a:off x="6858000" y="1690688"/>
            <a:ext cx="5334000"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SG" dirty="0"/>
          </a:p>
        </p:txBody>
      </p:sp>
      <p:sp>
        <p:nvSpPr>
          <p:cNvPr id="3" name="Oval 2">
            <a:extLst>
              <a:ext uri="{FF2B5EF4-FFF2-40B4-BE49-F238E27FC236}">
                <a16:creationId xmlns:a16="http://schemas.microsoft.com/office/drawing/2014/main" id="{6D7FD8E8-9971-1967-3BB4-3CDA9527B9F8}"/>
              </a:ext>
            </a:extLst>
          </p:cNvPr>
          <p:cNvSpPr/>
          <p:nvPr/>
        </p:nvSpPr>
        <p:spPr>
          <a:xfrm>
            <a:off x="7945851" y="39486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s0</a:t>
            </a:r>
            <a:endParaRPr lang="en-SG" sz="1600" b="1" dirty="0">
              <a:solidFill>
                <a:schemeClr val="bg1"/>
              </a:solidFill>
            </a:endParaRPr>
          </a:p>
        </p:txBody>
      </p:sp>
      <p:cxnSp>
        <p:nvCxnSpPr>
          <p:cNvPr id="6" name="Straight Arrow Connector 5">
            <a:extLst>
              <a:ext uri="{FF2B5EF4-FFF2-40B4-BE49-F238E27FC236}">
                <a16:creationId xmlns:a16="http://schemas.microsoft.com/office/drawing/2014/main" id="{CD00F95D-4611-B165-16B7-F43AF8BBB1E8}"/>
              </a:ext>
            </a:extLst>
          </p:cNvPr>
          <p:cNvCxnSpPr>
            <a:cxnSpLocks/>
            <a:stCxn id="3" idx="6"/>
            <a:endCxn id="9" idx="2"/>
          </p:cNvCxnSpPr>
          <p:nvPr/>
        </p:nvCxnSpPr>
        <p:spPr>
          <a:xfrm>
            <a:off x="9025851" y="4488679"/>
            <a:ext cx="1322312"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39975D4-74A4-5788-F24C-CD533D372C1C}"/>
                  </a:ext>
                </a:extLst>
              </p:cNvPr>
              <p:cNvSpPr txBox="1"/>
              <p:nvPr/>
            </p:nvSpPr>
            <p:spPr>
              <a:xfrm>
                <a:off x="7998040" y="2936060"/>
                <a:ext cx="975619" cy="369332"/>
              </a:xfrm>
              <a:prstGeom prst="rect">
                <a:avLst/>
              </a:prstGeom>
              <a:noFill/>
            </p:spPr>
            <p:txBody>
              <a:bodyPr wrap="square" rtlCol="0">
                <a:spAutoFit/>
              </a:bodyPr>
              <a:lstStyle/>
              <a:p>
                <a14:m>
                  <m:oMath xmlns:m="http://schemas.openxmlformats.org/officeDocument/2006/math">
                    <m:r>
                      <a:rPr lang="en-GB" b="1" i="1" dirty="0">
                        <a:latin typeface="Cambria Math" panose="02040503050406030204" pitchFamily="18" charset="0"/>
                      </a:rPr>
                      <m:t>𝝐</m:t>
                    </m:r>
                    <m:r>
                      <a:rPr lang="en-GB" b="1" i="1" dirty="0">
                        <a:latin typeface="Cambria Math" panose="02040503050406030204" pitchFamily="18" charset="0"/>
                      </a:rPr>
                      <m:t> </m:t>
                    </m:r>
                  </m:oMath>
                </a14:m>
                <a:r>
                  <a:rPr lang="en-GB" b="1" dirty="0"/>
                  <a:t>or a</a:t>
                </a:r>
                <a:endParaRPr lang="en-SG" b="1" dirty="0"/>
              </a:p>
            </p:txBody>
          </p:sp>
        </mc:Choice>
        <mc:Fallback xmlns="">
          <p:sp>
            <p:nvSpPr>
              <p:cNvPr id="7" name="TextBox 6">
                <a:extLst>
                  <a:ext uri="{FF2B5EF4-FFF2-40B4-BE49-F238E27FC236}">
                    <a16:creationId xmlns:a16="http://schemas.microsoft.com/office/drawing/2014/main" id="{239975D4-74A4-5788-F24C-CD533D372C1C}"/>
                  </a:ext>
                </a:extLst>
              </p:cNvPr>
              <p:cNvSpPr txBox="1">
                <a:spLocks noRot="1" noChangeAspect="1" noMove="1" noResize="1" noEditPoints="1" noAdjustHandles="1" noChangeArrowheads="1" noChangeShapeType="1" noTextEdit="1"/>
              </p:cNvSpPr>
              <p:nvPr/>
            </p:nvSpPr>
            <p:spPr>
              <a:xfrm>
                <a:off x="7998040" y="2936060"/>
                <a:ext cx="975619" cy="369332"/>
              </a:xfrm>
              <a:prstGeom prst="rect">
                <a:avLst/>
              </a:prstGeom>
              <a:blipFill>
                <a:blip r:embed="rId2"/>
                <a:stretch>
                  <a:fillRect t="-10000" b="-26667"/>
                </a:stretch>
              </a:blipFill>
            </p:spPr>
            <p:txBody>
              <a:bodyPr/>
              <a:lstStyle/>
              <a:p>
                <a:r>
                  <a:rPr lang="en-SG">
                    <a:noFill/>
                  </a:rPr>
                  <a:t> </a:t>
                </a:r>
              </a:p>
            </p:txBody>
          </p:sp>
        </mc:Fallback>
      </mc:AlternateContent>
      <p:sp>
        <p:nvSpPr>
          <p:cNvPr id="8" name="Freeform: Shape 7">
            <a:extLst>
              <a:ext uri="{FF2B5EF4-FFF2-40B4-BE49-F238E27FC236}">
                <a16:creationId xmlns:a16="http://schemas.microsoft.com/office/drawing/2014/main" id="{AFC35537-954E-63D5-D687-AC5ED4A9D9D6}"/>
              </a:ext>
            </a:extLst>
          </p:cNvPr>
          <p:cNvSpPr/>
          <p:nvPr/>
        </p:nvSpPr>
        <p:spPr>
          <a:xfrm rot="5400000">
            <a:off x="8003695" y="2873085"/>
            <a:ext cx="901415"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Oval 8">
            <a:extLst>
              <a:ext uri="{FF2B5EF4-FFF2-40B4-BE49-F238E27FC236}">
                <a16:creationId xmlns:a16="http://schemas.microsoft.com/office/drawing/2014/main" id="{EE202F9C-1D8F-C912-9832-0A00E1677DFF}"/>
              </a:ext>
            </a:extLst>
          </p:cNvPr>
          <p:cNvSpPr/>
          <p:nvPr/>
        </p:nvSpPr>
        <p:spPr>
          <a:xfrm>
            <a:off x="10348163" y="39486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s1</a:t>
            </a:r>
            <a:endParaRPr lang="en-SG" sz="1600" b="1" dirty="0">
              <a:solidFill>
                <a:schemeClr val="bg1"/>
              </a:solidFill>
            </a:endParaRPr>
          </a:p>
        </p:txBody>
      </p:sp>
      <p:cxnSp>
        <p:nvCxnSpPr>
          <p:cNvPr id="12" name="Straight Arrow Connector 11">
            <a:extLst>
              <a:ext uri="{FF2B5EF4-FFF2-40B4-BE49-F238E27FC236}">
                <a16:creationId xmlns:a16="http://schemas.microsoft.com/office/drawing/2014/main" id="{3BF70575-FE97-201D-9133-5BEDF881E0EA}"/>
              </a:ext>
            </a:extLst>
          </p:cNvPr>
          <p:cNvCxnSpPr>
            <a:cxnSpLocks/>
            <a:endCxn id="3" idx="2"/>
          </p:cNvCxnSpPr>
          <p:nvPr/>
        </p:nvCxnSpPr>
        <p:spPr>
          <a:xfrm>
            <a:off x="6803655" y="4488679"/>
            <a:ext cx="1142196"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7" name="TextBox 16">
            <a:extLst>
              <a:ext uri="{FF2B5EF4-FFF2-40B4-BE49-F238E27FC236}">
                <a16:creationId xmlns:a16="http://schemas.microsoft.com/office/drawing/2014/main" id="{C738D974-77AB-3735-2126-5D5A0580DC8C}"/>
              </a:ext>
            </a:extLst>
          </p:cNvPr>
          <p:cNvSpPr txBox="1"/>
          <p:nvPr/>
        </p:nvSpPr>
        <p:spPr>
          <a:xfrm>
            <a:off x="9465263" y="3726552"/>
            <a:ext cx="1080000" cy="646331"/>
          </a:xfrm>
          <a:prstGeom prst="rect">
            <a:avLst/>
          </a:prstGeom>
          <a:noFill/>
        </p:spPr>
        <p:txBody>
          <a:bodyPr wrap="square" rtlCol="0">
            <a:spAutoFit/>
          </a:bodyPr>
          <a:lstStyle/>
          <a:p>
            <a:r>
              <a:rPr lang="en-GB" b="1" dirty="0"/>
              <a:t>Anything</a:t>
            </a:r>
            <a:br>
              <a:rPr lang="en-GB" b="1" dirty="0"/>
            </a:br>
            <a:r>
              <a:rPr lang="en-GB" b="1" dirty="0"/>
              <a:t>but a</a:t>
            </a:r>
            <a:endParaRPr lang="en-SG" b="1" dirty="0"/>
          </a:p>
        </p:txBody>
      </p:sp>
      <p:sp>
        <p:nvSpPr>
          <p:cNvPr id="10" name="Oval 9">
            <a:extLst>
              <a:ext uri="{FF2B5EF4-FFF2-40B4-BE49-F238E27FC236}">
                <a16:creationId xmlns:a16="http://schemas.microsoft.com/office/drawing/2014/main" id="{8396F20D-580E-27D9-C668-3C56028DF561}"/>
              </a:ext>
            </a:extLst>
          </p:cNvPr>
          <p:cNvSpPr/>
          <p:nvPr/>
        </p:nvSpPr>
        <p:spPr>
          <a:xfrm>
            <a:off x="7998040" y="3993679"/>
            <a:ext cx="990000" cy="990000"/>
          </a:xfrm>
          <a:prstGeom prst="ellipse">
            <a:avLst/>
          </a:prstGeom>
          <a:ln w="2857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s0</a:t>
            </a:r>
            <a:endParaRPr lang="en-SG" sz="1600" b="1" dirty="0">
              <a:solidFill>
                <a:schemeClr val="bg1"/>
              </a:solidFill>
            </a:endParaRPr>
          </a:p>
        </p:txBody>
      </p:sp>
    </p:spTree>
    <p:extLst>
      <p:ext uri="{BB962C8B-B14F-4D97-AF65-F5344CB8AC3E}">
        <p14:creationId xmlns:p14="http://schemas.microsoft.com/office/powerpoint/2010/main" val="755943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C14325-60C2-05EC-B1A1-4AF98D8BBF01}"/>
              </a:ext>
            </a:extLst>
          </p:cNvPr>
          <p:cNvSpPr>
            <a:spLocks noGrp="1"/>
          </p:cNvSpPr>
          <p:nvPr>
            <p:ph type="title"/>
          </p:nvPr>
        </p:nvSpPr>
        <p:spPr/>
        <p:txBody>
          <a:bodyPr/>
          <a:lstStyle/>
          <a:p>
            <a:r>
              <a:rPr lang="en-GB" dirty="0"/>
              <a:t>Variations of the Kleene operator</a:t>
            </a:r>
            <a:endParaRPr lang="en-SG" dirty="0"/>
          </a:p>
        </p:txBody>
      </p:sp>
      <p:sp>
        <p:nvSpPr>
          <p:cNvPr id="5" name="Content Placeholder 4">
            <a:extLst>
              <a:ext uri="{FF2B5EF4-FFF2-40B4-BE49-F238E27FC236}">
                <a16:creationId xmlns:a16="http://schemas.microsoft.com/office/drawing/2014/main" id="{4F0C9377-31A4-50F3-144A-62B9B92A0435}"/>
              </a:ext>
            </a:extLst>
          </p:cNvPr>
          <p:cNvSpPr>
            <a:spLocks noGrp="1"/>
          </p:cNvSpPr>
          <p:nvPr>
            <p:ph idx="1"/>
          </p:nvPr>
        </p:nvSpPr>
        <p:spPr>
          <a:xfrm>
            <a:off x="838200" y="1825624"/>
            <a:ext cx="10515600" cy="5032375"/>
          </a:xfrm>
        </p:spPr>
        <p:txBody>
          <a:bodyPr>
            <a:normAutofit/>
          </a:bodyPr>
          <a:lstStyle/>
          <a:p>
            <a:pPr marL="0" indent="0">
              <a:buNone/>
            </a:pPr>
            <a:r>
              <a:rPr lang="en-GB" b="1" dirty="0"/>
              <a:t>Theorem (</a:t>
            </a:r>
            <a:r>
              <a:rPr lang="en-GB" b="1" dirty="0">
                <a:solidFill>
                  <a:srgbClr val="00B050"/>
                </a:solidFill>
              </a:rPr>
              <a:t>Plus</a:t>
            </a:r>
            <a:r>
              <a:rPr lang="en-GB" b="1" dirty="0"/>
              <a:t> or </a:t>
            </a:r>
            <a:r>
              <a:rPr lang="en-GB" b="1" dirty="0">
                <a:solidFill>
                  <a:srgbClr val="00B050"/>
                </a:solidFill>
              </a:rPr>
              <a:t>Kleene Plus</a:t>
            </a:r>
            <a:r>
              <a:rPr lang="en-GB" b="1" dirty="0"/>
              <a:t> operator in </a:t>
            </a:r>
            <a:r>
              <a:rPr lang="en-GB" b="1" dirty="0" err="1"/>
              <a:t>RegEx</a:t>
            </a:r>
            <a:r>
              <a:rPr lang="en-GB" b="1" dirty="0"/>
              <a:t>):</a:t>
            </a:r>
          </a:p>
          <a:p>
            <a:pPr marL="0" indent="0">
              <a:buNone/>
            </a:pPr>
            <a:r>
              <a:rPr lang="en-GB" dirty="0"/>
              <a:t>Assume that we have a </a:t>
            </a:r>
            <a:r>
              <a:rPr lang="en-GB" dirty="0" err="1"/>
              <a:t>RegEx</a:t>
            </a:r>
            <a:r>
              <a:rPr lang="en-GB" dirty="0"/>
              <a:t> “a” and its respective FSM.</a:t>
            </a:r>
          </a:p>
          <a:p>
            <a:pPr marL="0" indent="0">
              <a:buNone/>
            </a:pPr>
            <a:r>
              <a:rPr lang="en-GB" dirty="0"/>
              <a:t>The </a:t>
            </a:r>
            <a:r>
              <a:rPr lang="en-GB" b="1" dirty="0">
                <a:solidFill>
                  <a:srgbClr val="00B050"/>
                </a:solidFill>
              </a:rPr>
              <a:t>Plus</a:t>
            </a:r>
            <a:r>
              <a:rPr lang="en-GB" b="1" dirty="0"/>
              <a:t> (or </a:t>
            </a:r>
            <a:r>
              <a:rPr lang="en-GB" b="1" dirty="0">
                <a:solidFill>
                  <a:srgbClr val="00B050"/>
                </a:solidFill>
              </a:rPr>
              <a:t>Kleene Plus</a:t>
            </a:r>
            <a:r>
              <a:rPr lang="en-GB" b="1" dirty="0"/>
              <a:t>) operator +</a:t>
            </a:r>
            <a:r>
              <a:rPr lang="en-GB" dirty="0"/>
              <a:t> is used to define the </a:t>
            </a:r>
            <a:r>
              <a:rPr lang="en-GB" dirty="0" err="1"/>
              <a:t>RegEx</a:t>
            </a:r>
            <a:r>
              <a:rPr lang="en-GB" dirty="0"/>
              <a:t> </a:t>
            </a:r>
            <a:r>
              <a:rPr lang="en-GB" b="1" dirty="0"/>
              <a:t>“a+”</a:t>
            </a:r>
            <a:r>
              <a:rPr lang="en-GB" dirty="0"/>
              <a:t>.</a:t>
            </a:r>
          </a:p>
          <a:p>
            <a:pPr marL="0" indent="0">
              <a:buNone/>
            </a:pPr>
            <a:r>
              <a:rPr lang="en-GB" dirty="0"/>
              <a:t>Its regular language consists of </a:t>
            </a:r>
            <a:r>
              <a:rPr lang="en-GB" b="1" dirty="0"/>
              <a:t>all the strings containing one or more repetitions of the character a</a:t>
            </a:r>
            <a:r>
              <a:rPr lang="en-GB" dirty="0"/>
              <a:t>, i.e. “a”, “aa”, “</a:t>
            </a:r>
            <a:r>
              <a:rPr lang="en-GB" dirty="0" err="1"/>
              <a:t>aaa</a:t>
            </a:r>
            <a:r>
              <a:rPr lang="en-GB" dirty="0"/>
              <a:t>”, “</a:t>
            </a:r>
            <a:r>
              <a:rPr lang="en-GB" dirty="0" err="1"/>
              <a:t>aaaaa</a:t>
            </a:r>
            <a:r>
              <a:rPr lang="en-GB" dirty="0"/>
              <a:t>”, etc.</a:t>
            </a:r>
          </a:p>
          <a:p>
            <a:pPr marL="0" indent="0">
              <a:buNone/>
            </a:pPr>
            <a:endParaRPr lang="en-GB" dirty="0"/>
          </a:p>
          <a:p>
            <a:pPr marL="0" indent="0">
              <a:buNone/>
            </a:pPr>
            <a:r>
              <a:rPr lang="en-GB" dirty="0"/>
              <a:t>Again, it is important to note that </a:t>
            </a:r>
            <a:r>
              <a:rPr lang="en-GB" b="1" dirty="0"/>
              <a:t>“a+” does not match any other characters</a:t>
            </a:r>
            <a:r>
              <a:rPr lang="en-GB" dirty="0"/>
              <a:t>. This means that “</a:t>
            </a:r>
            <a:r>
              <a:rPr lang="en-GB" dirty="0" err="1"/>
              <a:t>aaaab</a:t>
            </a:r>
            <a:r>
              <a:rPr lang="en-GB" dirty="0"/>
              <a:t>” will not be accepted by “a+”.</a:t>
            </a:r>
            <a:endParaRPr lang="en-SG" dirty="0"/>
          </a:p>
        </p:txBody>
      </p:sp>
    </p:spTree>
    <p:extLst>
      <p:ext uri="{BB962C8B-B14F-4D97-AF65-F5344CB8AC3E}">
        <p14:creationId xmlns:p14="http://schemas.microsoft.com/office/powerpoint/2010/main" val="35218591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C14325-60C2-05EC-B1A1-4AF98D8BBF01}"/>
              </a:ext>
            </a:extLst>
          </p:cNvPr>
          <p:cNvSpPr>
            <a:spLocks noGrp="1"/>
          </p:cNvSpPr>
          <p:nvPr>
            <p:ph type="title"/>
          </p:nvPr>
        </p:nvSpPr>
        <p:spPr/>
        <p:txBody>
          <a:bodyPr/>
          <a:lstStyle/>
          <a:p>
            <a:r>
              <a:rPr lang="en-GB" dirty="0"/>
              <a:t>Variations of the Kleene operator</a:t>
            </a:r>
            <a:endParaRPr lang="en-SG" dirty="0"/>
          </a:p>
        </p:txBody>
      </p:sp>
      <p:sp>
        <p:nvSpPr>
          <p:cNvPr id="5" name="Content Placeholder 4">
            <a:extLst>
              <a:ext uri="{FF2B5EF4-FFF2-40B4-BE49-F238E27FC236}">
                <a16:creationId xmlns:a16="http://schemas.microsoft.com/office/drawing/2014/main" id="{4F0C9377-31A4-50F3-144A-62B9B92A0435}"/>
              </a:ext>
            </a:extLst>
          </p:cNvPr>
          <p:cNvSpPr>
            <a:spLocks noGrp="1"/>
          </p:cNvSpPr>
          <p:nvPr>
            <p:ph idx="1"/>
          </p:nvPr>
        </p:nvSpPr>
        <p:spPr/>
        <p:txBody>
          <a:bodyPr>
            <a:normAutofit/>
          </a:bodyPr>
          <a:lstStyle/>
          <a:p>
            <a:pPr marL="0" indent="0">
              <a:buNone/>
            </a:pPr>
            <a:r>
              <a:rPr lang="en-GB" b="1" dirty="0"/>
              <a:t>Theorem (</a:t>
            </a:r>
            <a:r>
              <a:rPr lang="en-GB" b="1" dirty="0">
                <a:solidFill>
                  <a:srgbClr val="00B050"/>
                </a:solidFill>
              </a:rPr>
              <a:t>Question Mark</a:t>
            </a:r>
            <a:r>
              <a:rPr lang="en-GB" b="1" dirty="0"/>
              <a:t> or </a:t>
            </a:r>
            <a:r>
              <a:rPr lang="en-GB" b="1" dirty="0">
                <a:solidFill>
                  <a:srgbClr val="00B050"/>
                </a:solidFill>
              </a:rPr>
              <a:t>Optional </a:t>
            </a:r>
            <a:r>
              <a:rPr lang="en-GB" b="1" dirty="0"/>
              <a:t>operator in </a:t>
            </a:r>
            <a:r>
              <a:rPr lang="en-GB" b="1" dirty="0" err="1"/>
              <a:t>RegEx</a:t>
            </a:r>
            <a:r>
              <a:rPr lang="en-GB" b="1" dirty="0"/>
              <a:t>):</a:t>
            </a:r>
          </a:p>
          <a:p>
            <a:pPr marL="0" indent="0">
              <a:buNone/>
            </a:pPr>
            <a:r>
              <a:rPr lang="en-GB" dirty="0"/>
              <a:t>Assume that we have a </a:t>
            </a:r>
            <a:r>
              <a:rPr lang="en-GB" dirty="0" err="1"/>
              <a:t>RegEx</a:t>
            </a:r>
            <a:r>
              <a:rPr lang="en-GB" dirty="0"/>
              <a:t> “a” and its respective FSM.</a:t>
            </a:r>
          </a:p>
          <a:p>
            <a:pPr marL="0" indent="0">
              <a:buNone/>
            </a:pPr>
            <a:r>
              <a:rPr lang="en-GB" dirty="0"/>
              <a:t>The </a:t>
            </a:r>
            <a:r>
              <a:rPr lang="en-GB" b="1" dirty="0">
                <a:solidFill>
                  <a:srgbClr val="00B050"/>
                </a:solidFill>
              </a:rPr>
              <a:t>Question Mark</a:t>
            </a:r>
            <a:r>
              <a:rPr lang="en-GB" b="1" dirty="0"/>
              <a:t> (or </a:t>
            </a:r>
            <a:r>
              <a:rPr lang="en-GB" b="1" dirty="0">
                <a:solidFill>
                  <a:srgbClr val="00B050"/>
                </a:solidFill>
              </a:rPr>
              <a:t>Optional </a:t>
            </a:r>
            <a:r>
              <a:rPr lang="en-GB" b="1" dirty="0"/>
              <a:t>operator operator) ?</a:t>
            </a:r>
            <a:r>
              <a:rPr lang="en-GB" dirty="0"/>
              <a:t> is used to define the </a:t>
            </a:r>
            <a:r>
              <a:rPr lang="en-GB" dirty="0" err="1"/>
              <a:t>RegEx</a:t>
            </a:r>
            <a:r>
              <a:rPr lang="en-GB" dirty="0"/>
              <a:t> </a:t>
            </a:r>
            <a:r>
              <a:rPr lang="en-GB" b="1" dirty="0"/>
              <a:t>“a?”</a:t>
            </a:r>
            <a:r>
              <a:rPr lang="en-GB" dirty="0"/>
              <a:t>.</a:t>
            </a:r>
          </a:p>
          <a:p>
            <a:pPr marL="0" indent="0">
              <a:buNone/>
            </a:pPr>
            <a:r>
              <a:rPr lang="en-GB" dirty="0"/>
              <a:t>Its regular language consists of </a:t>
            </a:r>
            <a:r>
              <a:rPr lang="en-GB" b="1" dirty="0"/>
              <a:t>all the strings containing zero or one repetitions of the character a</a:t>
            </a:r>
            <a:r>
              <a:rPr lang="en-GB" dirty="0"/>
              <a:t>, i.e. “” and “a” only.</a:t>
            </a:r>
            <a:endParaRPr lang="en-SG" dirty="0"/>
          </a:p>
          <a:p>
            <a:pPr marL="0" indent="0">
              <a:buNone/>
            </a:pPr>
            <a:endParaRPr lang="en-GB" dirty="0"/>
          </a:p>
          <a:p>
            <a:pPr marL="0" indent="0">
              <a:buNone/>
            </a:pPr>
            <a:r>
              <a:rPr lang="en-GB" dirty="0"/>
              <a:t>It is important to note that </a:t>
            </a:r>
            <a:r>
              <a:rPr lang="en-GB" b="1" dirty="0"/>
              <a:t>“a?” does not match any other characters</a:t>
            </a:r>
            <a:r>
              <a:rPr lang="en-GB" dirty="0"/>
              <a:t>. This means that “ab” will not be accepted by “a+”.</a:t>
            </a:r>
          </a:p>
          <a:p>
            <a:pPr marL="0" indent="0">
              <a:buNone/>
            </a:pPr>
            <a:endParaRPr lang="en-GB" dirty="0"/>
          </a:p>
          <a:p>
            <a:pPr marL="0" indent="0">
              <a:buNone/>
            </a:pPr>
            <a:endParaRPr lang="en-SG" dirty="0"/>
          </a:p>
        </p:txBody>
      </p:sp>
    </p:spTree>
    <p:extLst>
      <p:ext uri="{BB962C8B-B14F-4D97-AF65-F5344CB8AC3E}">
        <p14:creationId xmlns:p14="http://schemas.microsoft.com/office/powerpoint/2010/main" val="1844132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321D2-25BA-0FDE-CC96-0E31B2E634A4}"/>
              </a:ext>
            </a:extLst>
          </p:cNvPr>
          <p:cNvSpPr>
            <a:spLocks noGrp="1"/>
          </p:cNvSpPr>
          <p:nvPr>
            <p:ph type="title"/>
          </p:nvPr>
        </p:nvSpPr>
        <p:spPr/>
        <p:txBody>
          <a:bodyPr/>
          <a:lstStyle/>
          <a:p>
            <a:r>
              <a:rPr lang="en-GB" dirty="0"/>
              <a:t>Regular Expressions</a:t>
            </a:r>
            <a:endParaRPr lang="en-SG" dirty="0"/>
          </a:p>
        </p:txBody>
      </p:sp>
      <p:sp>
        <p:nvSpPr>
          <p:cNvPr id="3" name="Content Placeholder 2">
            <a:extLst>
              <a:ext uri="{FF2B5EF4-FFF2-40B4-BE49-F238E27FC236}">
                <a16:creationId xmlns:a16="http://schemas.microsoft.com/office/drawing/2014/main" id="{87F13EE9-BEBE-CF14-87D2-9673840B231D}"/>
              </a:ext>
            </a:extLst>
          </p:cNvPr>
          <p:cNvSpPr>
            <a:spLocks noGrp="1"/>
          </p:cNvSpPr>
          <p:nvPr>
            <p:ph idx="1"/>
          </p:nvPr>
        </p:nvSpPr>
        <p:spPr>
          <a:xfrm>
            <a:off x="838200" y="1825624"/>
            <a:ext cx="10515600" cy="5032375"/>
          </a:xfrm>
        </p:spPr>
        <p:txBody>
          <a:bodyPr/>
          <a:lstStyle/>
          <a:p>
            <a:pPr marL="0" indent="0">
              <a:buNone/>
            </a:pPr>
            <a:r>
              <a:rPr lang="en-GB" b="1" dirty="0"/>
              <a:t>Definition (</a:t>
            </a:r>
            <a:r>
              <a:rPr lang="en-GB" b="1" dirty="0">
                <a:solidFill>
                  <a:srgbClr val="00B050"/>
                </a:solidFill>
              </a:rPr>
              <a:t>Regular</a:t>
            </a:r>
            <a:r>
              <a:rPr lang="en-GB" b="1" dirty="0"/>
              <a:t> </a:t>
            </a:r>
            <a:r>
              <a:rPr lang="en-GB" b="1" dirty="0">
                <a:solidFill>
                  <a:srgbClr val="00B050"/>
                </a:solidFill>
              </a:rPr>
              <a:t>Language</a:t>
            </a:r>
            <a:r>
              <a:rPr lang="en-GB" b="1" dirty="0"/>
              <a:t>): </a:t>
            </a:r>
          </a:p>
          <a:p>
            <a:pPr marL="0" indent="0">
              <a:buNone/>
            </a:pPr>
            <a:r>
              <a:rPr lang="en-GB" b="1" dirty="0">
                <a:solidFill>
                  <a:srgbClr val="00B050"/>
                </a:solidFill>
              </a:rPr>
              <a:t>Regular</a:t>
            </a:r>
            <a:r>
              <a:rPr lang="en-GB" b="1" dirty="0"/>
              <a:t> </a:t>
            </a:r>
            <a:r>
              <a:rPr lang="en-GB" b="1" dirty="0">
                <a:solidFill>
                  <a:srgbClr val="00B050"/>
                </a:solidFill>
              </a:rPr>
              <a:t>Language </a:t>
            </a:r>
            <a:r>
              <a:rPr lang="en-GB" dirty="0"/>
              <a:t>consists of the possible strings that exhibit the pattern defined by a given </a:t>
            </a:r>
            <a:r>
              <a:rPr lang="en-GB" b="1" dirty="0"/>
              <a:t>Regular Expression</a:t>
            </a:r>
            <a:r>
              <a:rPr lang="en-GB" dirty="0"/>
              <a:t>.</a:t>
            </a:r>
          </a:p>
          <a:p>
            <a:pPr marL="0" indent="0">
              <a:buNone/>
            </a:pPr>
            <a:endParaRPr lang="en-GB" dirty="0"/>
          </a:p>
          <a:p>
            <a:pPr marL="0" indent="0">
              <a:buNone/>
            </a:pPr>
            <a:r>
              <a:rPr lang="en-GB" dirty="0"/>
              <a:t>For instance, if the Regular Expression describes all the binary strings finishing with a 0…</a:t>
            </a:r>
          </a:p>
          <a:p>
            <a:pPr marL="0" indent="0">
              <a:buNone/>
            </a:pPr>
            <a:r>
              <a:rPr lang="en-GB" dirty="0"/>
              <a:t>…Then, all of these strings (100, 10100, 1110, 10, 1101010011010, etc.)</a:t>
            </a:r>
            <a:r>
              <a:rPr lang="en-SG" dirty="0"/>
              <a:t> will be considered </a:t>
            </a:r>
            <a:r>
              <a:rPr lang="en-SG" b="1" dirty="0"/>
              <a:t>Regular Language </a:t>
            </a:r>
            <a:r>
              <a:rPr lang="en-SG" dirty="0"/>
              <a:t>for the given </a:t>
            </a:r>
            <a:r>
              <a:rPr lang="en-SG" b="1" dirty="0"/>
              <a:t>Regular Expression </a:t>
            </a:r>
            <a:r>
              <a:rPr lang="en-SG" dirty="0"/>
              <a:t>we have defined above.</a:t>
            </a:r>
            <a:endParaRPr lang="en-GB" dirty="0"/>
          </a:p>
        </p:txBody>
      </p:sp>
    </p:spTree>
    <p:extLst>
      <p:ext uri="{BB962C8B-B14F-4D97-AF65-F5344CB8AC3E}">
        <p14:creationId xmlns:p14="http://schemas.microsoft.com/office/powerpoint/2010/main" val="9095737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5D66C-8D16-43A8-75E9-89C93BE4152E}"/>
              </a:ext>
            </a:extLst>
          </p:cNvPr>
          <p:cNvSpPr>
            <a:spLocks noGrp="1"/>
          </p:cNvSpPr>
          <p:nvPr>
            <p:ph type="title"/>
          </p:nvPr>
        </p:nvSpPr>
        <p:spPr/>
        <p:txBody>
          <a:bodyPr/>
          <a:lstStyle/>
          <a:p>
            <a:r>
              <a:rPr lang="en-GB" dirty="0"/>
              <a:t>The Kleene Theorem</a:t>
            </a:r>
            <a:endParaRPr lang="en-SG" dirty="0"/>
          </a:p>
        </p:txBody>
      </p:sp>
      <p:sp>
        <p:nvSpPr>
          <p:cNvPr id="3" name="Content Placeholder 2">
            <a:extLst>
              <a:ext uri="{FF2B5EF4-FFF2-40B4-BE49-F238E27FC236}">
                <a16:creationId xmlns:a16="http://schemas.microsoft.com/office/drawing/2014/main" id="{8B3BC14C-0996-B83A-6D33-F6236C44E383}"/>
              </a:ext>
            </a:extLst>
          </p:cNvPr>
          <p:cNvSpPr>
            <a:spLocks noGrp="1"/>
          </p:cNvSpPr>
          <p:nvPr>
            <p:ph sz="half" idx="1"/>
          </p:nvPr>
        </p:nvSpPr>
        <p:spPr>
          <a:xfrm>
            <a:off x="838200" y="1825624"/>
            <a:ext cx="5181600" cy="5032375"/>
          </a:xfrm>
        </p:spPr>
        <p:txBody>
          <a:bodyPr>
            <a:normAutofit/>
          </a:bodyPr>
          <a:lstStyle/>
          <a:p>
            <a:pPr marL="0" indent="0">
              <a:buNone/>
            </a:pPr>
            <a:r>
              <a:rPr lang="en-GB" b="1" dirty="0"/>
              <a:t>Theorem (The Kleene Theorem):</a:t>
            </a:r>
          </a:p>
          <a:p>
            <a:pPr marL="0" indent="0">
              <a:buNone/>
            </a:pPr>
            <a:r>
              <a:rPr lang="en-GB" dirty="0"/>
              <a:t>The three fundamental operators we have defined earlier:</a:t>
            </a:r>
          </a:p>
          <a:p>
            <a:r>
              <a:rPr lang="en-GB" dirty="0"/>
              <a:t>Concatenation “ab”,</a:t>
            </a:r>
          </a:p>
          <a:p>
            <a:r>
              <a:rPr lang="en-GB" dirty="0"/>
              <a:t>Choice “</a:t>
            </a:r>
            <a:r>
              <a:rPr lang="en-GB" dirty="0" err="1"/>
              <a:t>a|b</a:t>
            </a:r>
            <a:r>
              <a:rPr lang="en-GB" dirty="0"/>
              <a:t>”</a:t>
            </a:r>
          </a:p>
          <a:p>
            <a:r>
              <a:rPr lang="en-GB" dirty="0"/>
              <a:t>And closure “a*”,</a:t>
            </a:r>
          </a:p>
          <a:p>
            <a:r>
              <a:rPr lang="en-GB" dirty="0"/>
              <a:t>Along with the Epsilon symbol,</a:t>
            </a:r>
          </a:p>
          <a:p>
            <a:pPr marL="0" indent="0">
              <a:buNone/>
            </a:pPr>
            <a:r>
              <a:rPr lang="en-GB" dirty="0"/>
              <a:t>can be used to define every other operation in </a:t>
            </a:r>
            <a:r>
              <a:rPr lang="en-GB" dirty="0" err="1"/>
              <a:t>RegEx</a:t>
            </a:r>
            <a:r>
              <a:rPr lang="en-GB" dirty="0"/>
              <a:t>.</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63D68D39-7AFE-2F35-C2AB-129228AB67BC}"/>
                  </a:ext>
                </a:extLst>
              </p:cNvPr>
              <p:cNvSpPr>
                <a:spLocks noGrp="1"/>
              </p:cNvSpPr>
              <p:nvPr>
                <p:ph sz="half" idx="2"/>
              </p:nvPr>
            </p:nvSpPr>
            <p:spPr/>
            <p:txBody>
              <a:bodyPr>
                <a:normAutofit/>
              </a:bodyPr>
              <a:lstStyle/>
              <a:p>
                <a:pPr marL="0" indent="0">
                  <a:buNone/>
                </a:pPr>
                <a:r>
                  <a:rPr lang="en-GB" b="1" dirty="0"/>
                  <a:t>Operator precedence </a:t>
                </a:r>
                <a:r>
                  <a:rPr lang="en-GB" dirty="0"/>
                  <a:t>is </a:t>
                </a:r>
                <a:r>
                  <a:rPr lang="en-GB" dirty="0" err="1"/>
                  <a:t>RegEx</a:t>
                </a:r>
                <a:r>
                  <a:rPr lang="en-GB" dirty="0"/>
                  <a:t> is then defined as:</a:t>
                </a:r>
              </a:p>
              <a:p>
                <a:pPr marL="0" indent="0">
                  <a:buNone/>
                </a:pPr>
                <a14:m>
                  <m:oMathPara xmlns:m="http://schemas.openxmlformats.org/officeDocument/2006/math">
                    <m:oMathParaPr>
                      <m:jc m:val="centerGroup"/>
                    </m:oMathParaPr>
                    <m:oMath xmlns:m="http://schemas.openxmlformats.org/officeDocument/2006/math">
                      <m:d>
                        <m:dPr>
                          <m:ctrlPr>
                            <a:rPr lang="en-GB" b="0" i="1" smtClean="0">
                              <a:latin typeface="Cambria Math" panose="02040503050406030204" pitchFamily="18" charset="0"/>
                            </a:rPr>
                          </m:ctrlPr>
                        </m:dPr>
                        <m:e>
                          <m:r>
                            <a:rPr lang="en-GB" b="0" i="1" smtClean="0">
                              <a:latin typeface="Cambria Math" panose="02040503050406030204" pitchFamily="18" charset="0"/>
                            </a:rPr>
                            <m:t>𝑅</m:t>
                          </m:r>
                        </m:e>
                      </m:d>
                      <m:r>
                        <a:rPr lang="en-GB" b="0" i="1" smtClean="0">
                          <a:latin typeface="Cambria Math" panose="02040503050406030204" pitchFamily="18" charset="0"/>
                        </a:rPr>
                        <m:t>&gt;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𝑅</m:t>
                          </m:r>
                        </m:e>
                        <m:sup>
                          <m:r>
                            <a:rPr lang="en-GB" b="0" i="1" smtClean="0">
                              <a:latin typeface="Cambria Math" panose="02040503050406030204" pitchFamily="18" charset="0"/>
                            </a:rPr>
                            <m:t>∗</m:t>
                          </m:r>
                        </m:sup>
                      </m:sSup>
                      <m:r>
                        <a:rPr lang="en-GB" b="0" i="1" smtClean="0">
                          <a:latin typeface="Cambria Math" panose="02040503050406030204" pitchFamily="18" charset="0"/>
                        </a:rPr>
                        <m:t>&gt;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1</m:t>
                          </m:r>
                        </m:sub>
                      </m:sSub>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2</m:t>
                          </m:r>
                        </m:sub>
                      </m:sSub>
                      <m:r>
                        <a:rPr lang="en-GB" b="0" i="1" smtClean="0">
                          <a:latin typeface="Cambria Math" panose="02040503050406030204" pitchFamily="18" charset="0"/>
                        </a:rPr>
                        <m:t>&gt;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2</m:t>
                          </m:r>
                        </m:sub>
                      </m:sSub>
                    </m:oMath>
                  </m:oMathPara>
                </a14:m>
                <a:endParaRPr lang="en-GB" dirty="0"/>
              </a:p>
              <a:p>
                <a:pPr marL="0" indent="0">
                  <a:buNone/>
                </a:pPr>
                <a:endParaRPr lang="en-GB" dirty="0"/>
              </a:p>
              <a:p>
                <a:pPr marL="0" indent="0">
                  <a:buNone/>
                </a:pPr>
                <a:r>
                  <a:rPr lang="en-GB" dirty="0"/>
                  <a:t>For instance,</a:t>
                </a:r>
              </a:p>
              <a:p>
                <a:r>
                  <a:rPr lang="en-GB" dirty="0"/>
                  <a:t>“a+” is equivalent to “aa*”,</a:t>
                </a:r>
              </a:p>
              <a:p>
                <a:r>
                  <a:rPr lang="en-GB" dirty="0"/>
                  <a:t>“a?” is equivalent to “a|</a:t>
                </a:r>
                <a14:m>
                  <m:oMath xmlns:m="http://schemas.openxmlformats.org/officeDocument/2006/math">
                    <m:r>
                      <a:rPr lang="en-GB" i="1" dirty="0" smtClean="0">
                        <a:latin typeface="Cambria Math" panose="02040503050406030204" pitchFamily="18" charset="0"/>
                      </a:rPr>
                      <m:t>𝜖</m:t>
                    </m:r>
                  </m:oMath>
                </a14:m>
                <a:r>
                  <a:rPr lang="en-GB" dirty="0"/>
                  <a:t>”,</a:t>
                </a:r>
              </a:p>
              <a:p>
                <a:r>
                  <a:rPr lang="en-GB" dirty="0"/>
                  <a:t>Etc.</a:t>
                </a:r>
                <a:endParaRPr lang="en-SG" dirty="0"/>
              </a:p>
              <a:p>
                <a:endParaRPr lang="en-SG" dirty="0"/>
              </a:p>
            </p:txBody>
          </p:sp>
        </mc:Choice>
        <mc:Fallback xmlns="">
          <p:sp>
            <p:nvSpPr>
              <p:cNvPr id="4" name="Content Placeholder 3">
                <a:extLst>
                  <a:ext uri="{FF2B5EF4-FFF2-40B4-BE49-F238E27FC236}">
                    <a16:creationId xmlns:a16="http://schemas.microsoft.com/office/drawing/2014/main" id="{63D68D39-7AFE-2F35-C2AB-129228AB67BC}"/>
                  </a:ext>
                </a:extLst>
              </p:cNvPr>
              <p:cNvSpPr>
                <a:spLocks noGrp="1" noRot="1" noChangeAspect="1" noMove="1" noResize="1" noEditPoints="1" noAdjustHandles="1" noChangeArrowheads="1" noChangeShapeType="1" noTextEdit="1"/>
              </p:cNvSpPr>
              <p:nvPr>
                <p:ph sz="half" idx="2"/>
              </p:nvPr>
            </p:nvSpPr>
            <p:spPr>
              <a:blipFill>
                <a:blip r:embed="rId2"/>
                <a:stretch>
                  <a:fillRect l="-2471" t="-2241"/>
                </a:stretch>
              </a:blipFill>
            </p:spPr>
            <p:txBody>
              <a:bodyPr/>
              <a:lstStyle/>
              <a:p>
                <a:r>
                  <a:rPr lang="en-SG">
                    <a:noFill/>
                  </a:rPr>
                  <a:t> </a:t>
                </a:r>
              </a:p>
            </p:txBody>
          </p:sp>
        </mc:Fallback>
      </mc:AlternateContent>
    </p:spTree>
    <p:extLst>
      <p:ext uri="{BB962C8B-B14F-4D97-AF65-F5344CB8AC3E}">
        <p14:creationId xmlns:p14="http://schemas.microsoft.com/office/powerpoint/2010/main" val="36499595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1C351-BED5-72B4-F58B-BE667FB64318}"/>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0A9CA01A-4500-13DA-32DD-0418598356B9}"/>
              </a:ext>
            </a:extLst>
          </p:cNvPr>
          <p:cNvSpPr>
            <a:spLocks noGrp="1"/>
          </p:cNvSpPr>
          <p:nvPr>
            <p:ph idx="1"/>
          </p:nvPr>
        </p:nvSpPr>
        <p:spPr/>
        <p:txBody>
          <a:bodyPr/>
          <a:lstStyle/>
          <a:p>
            <a:pPr marL="0" indent="0">
              <a:buNone/>
            </a:pPr>
            <a:r>
              <a:rPr lang="en-GB" dirty="0"/>
              <a:t>Which regular expression would match the two strings "cat" and "bat"?</a:t>
            </a:r>
          </a:p>
          <a:p>
            <a:pPr marL="514350" indent="-514350">
              <a:buFont typeface="+mj-lt"/>
              <a:buAutoNum type="alphaUcPeriod"/>
            </a:pPr>
            <a:r>
              <a:rPr lang="en-GB" dirty="0"/>
              <a:t>(</a:t>
            </a:r>
            <a:r>
              <a:rPr lang="en-GB" dirty="0" err="1"/>
              <a:t>c|b</a:t>
            </a:r>
            <a:r>
              <a:rPr lang="en-GB" dirty="0"/>
              <a:t>)at</a:t>
            </a:r>
          </a:p>
          <a:p>
            <a:pPr marL="514350" indent="-514350">
              <a:buFont typeface="+mj-lt"/>
              <a:buAutoNum type="alphaUcPeriod"/>
            </a:pPr>
            <a:r>
              <a:rPr lang="en-GB" dirty="0"/>
              <a:t>(</a:t>
            </a:r>
            <a:r>
              <a:rPr lang="en-GB" dirty="0" err="1"/>
              <a:t>c|b</a:t>
            </a:r>
            <a:r>
              <a:rPr lang="en-GB" dirty="0"/>
              <a:t>)?at</a:t>
            </a:r>
          </a:p>
          <a:p>
            <a:pPr marL="514350" indent="-514350">
              <a:buFont typeface="+mj-lt"/>
              <a:buAutoNum type="alphaUcPeriod"/>
            </a:pPr>
            <a:r>
              <a:rPr lang="en-GB" dirty="0"/>
              <a:t>(</a:t>
            </a:r>
            <a:r>
              <a:rPr lang="en-GB" dirty="0" err="1"/>
              <a:t>c+b</a:t>
            </a:r>
            <a:r>
              <a:rPr lang="en-GB" dirty="0"/>
              <a:t>)at</a:t>
            </a:r>
          </a:p>
          <a:p>
            <a:pPr marL="514350" indent="-514350">
              <a:buFont typeface="+mj-lt"/>
              <a:buAutoNum type="alphaUcPeriod"/>
            </a:pPr>
            <a:r>
              <a:rPr lang="en-GB" dirty="0"/>
              <a:t>(</a:t>
            </a:r>
            <a:r>
              <a:rPr lang="en-GB" dirty="0" err="1"/>
              <a:t>c|b</a:t>
            </a:r>
            <a:r>
              <a:rPr lang="en-GB" dirty="0"/>
              <a:t>)+(at)</a:t>
            </a:r>
          </a:p>
          <a:p>
            <a:pPr marL="0" indent="0">
              <a:buNone/>
            </a:pPr>
            <a:endParaRPr lang="en-SG" dirty="0"/>
          </a:p>
        </p:txBody>
      </p:sp>
    </p:spTree>
    <p:extLst>
      <p:ext uri="{BB962C8B-B14F-4D97-AF65-F5344CB8AC3E}">
        <p14:creationId xmlns:p14="http://schemas.microsoft.com/office/powerpoint/2010/main" val="14487906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1C351-BED5-72B4-F58B-BE667FB64318}"/>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0A9CA01A-4500-13DA-32DD-0418598356B9}"/>
              </a:ext>
            </a:extLst>
          </p:cNvPr>
          <p:cNvSpPr>
            <a:spLocks noGrp="1"/>
          </p:cNvSpPr>
          <p:nvPr>
            <p:ph idx="1"/>
          </p:nvPr>
        </p:nvSpPr>
        <p:spPr/>
        <p:txBody>
          <a:bodyPr/>
          <a:lstStyle/>
          <a:p>
            <a:pPr marL="0" indent="0">
              <a:buNone/>
            </a:pPr>
            <a:r>
              <a:rPr lang="en-GB" dirty="0"/>
              <a:t>Which regular expression would match the two strings "cat" and "bat"?</a:t>
            </a:r>
          </a:p>
          <a:p>
            <a:pPr marL="514350" indent="-514350">
              <a:buFont typeface="+mj-lt"/>
              <a:buAutoNum type="alphaUcPeriod"/>
            </a:pPr>
            <a:r>
              <a:rPr lang="en-GB" b="1" dirty="0">
                <a:solidFill>
                  <a:srgbClr val="00B050"/>
                </a:solidFill>
              </a:rPr>
              <a:t>(</a:t>
            </a:r>
            <a:r>
              <a:rPr lang="en-GB" b="1" dirty="0" err="1">
                <a:solidFill>
                  <a:srgbClr val="00B050"/>
                </a:solidFill>
              </a:rPr>
              <a:t>c|b</a:t>
            </a:r>
            <a:r>
              <a:rPr lang="en-GB" b="1" dirty="0">
                <a:solidFill>
                  <a:srgbClr val="00B050"/>
                </a:solidFill>
              </a:rPr>
              <a:t>)at</a:t>
            </a:r>
          </a:p>
          <a:p>
            <a:pPr marL="514350" indent="-514350">
              <a:buFont typeface="+mj-lt"/>
              <a:buAutoNum type="alphaUcPeriod"/>
            </a:pPr>
            <a:r>
              <a:rPr lang="en-GB" dirty="0"/>
              <a:t>(</a:t>
            </a:r>
            <a:r>
              <a:rPr lang="en-GB" dirty="0" err="1"/>
              <a:t>c|b</a:t>
            </a:r>
            <a:r>
              <a:rPr lang="en-GB" dirty="0"/>
              <a:t>)?at</a:t>
            </a:r>
          </a:p>
          <a:p>
            <a:pPr marL="514350" indent="-514350">
              <a:buFont typeface="+mj-lt"/>
              <a:buAutoNum type="alphaUcPeriod"/>
            </a:pPr>
            <a:r>
              <a:rPr lang="en-GB" dirty="0"/>
              <a:t>(</a:t>
            </a:r>
            <a:r>
              <a:rPr lang="en-GB" dirty="0" err="1"/>
              <a:t>c+b</a:t>
            </a:r>
            <a:r>
              <a:rPr lang="en-GB" dirty="0"/>
              <a:t>)at</a:t>
            </a:r>
          </a:p>
          <a:p>
            <a:pPr marL="514350" indent="-514350">
              <a:buFont typeface="+mj-lt"/>
              <a:buAutoNum type="alphaUcPeriod"/>
            </a:pPr>
            <a:r>
              <a:rPr lang="en-GB" dirty="0"/>
              <a:t>(</a:t>
            </a:r>
            <a:r>
              <a:rPr lang="en-GB" dirty="0" err="1"/>
              <a:t>c|b</a:t>
            </a:r>
            <a:r>
              <a:rPr lang="en-GB" dirty="0"/>
              <a:t>)+at</a:t>
            </a:r>
          </a:p>
          <a:p>
            <a:pPr marL="0" indent="0">
              <a:buNone/>
            </a:pPr>
            <a:r>
              <a:rPr lang="en-GB" i="1" dirty="0"/>
              <a:t>(Some others could work but they are terrible malpractice, so not going to accept them)</a:t>
            </a:r>
          </a:p>
          <a:p>
            <a:pPr marL="0" indent="0">
              <a:buNone/>
            </a:pPr>
            <a:endParaRPr lang="en-SG" dirty="0"/>
          </a:p>
        </p:txBody>
      </p:sp>
    </p:spTree>
    <p:extLst>
      <p:ext uri="{BB962C8B-B14F-4D97-AF65-F5344CB8AC3E}">
        <p14:creationId xmlns:p14="http://schemas.microsoft.com/office/powerpoint/2010/main" val="1102327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1C351-BED5-72B4-F58B-BE667FB64318}"/>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0A9CA01A-4500-13DA-32DD-0418598356B9}"/>
              </a:ext>
            </a:extLst>
          </p:cNvPr>
          <p:cNvSpPr>
            <a:spLocks noGrp="1"/>
          </p:cNvSpPr>
          <p:nvPr>
            <p:ph idx="1"/>
          </p:nvPr>
        </p:nvSpPr>
        <p:spPr/>
        <p:txBody>
          <a:bodyPr/>
          <a:lstStyle/>
          <a:p>
            <a:pPr marL="0" indent="0">
              <a:buNone/>
            </a:pPr>
            <a:r>
              <a:rPr lang="en-GB" dirty="0"/>
              <a:t>What does the Kleene star (*) operator represent in regular expressions?</a:t>
            </a:r>
          </a:p>
          <a:p>
            <a:pPr marL="514350" indent="-514350">
              <a:buFont typeface="+mj-lt"/>
              <a:buAutoNum type="alphaUcPeriod"/>
            </a:pPr>
            <a:r>
              <a:rPr lang="en-GB" dirty="0"/>
              <a:t>Match exactly one character</a:t>
            </a:r>
          </a:p>
          <a:p>
            <a:pPr marL="514350" indent="-514350">
              <a:buFont typeface="+mj-lt"/>
              <a:buAutoNum type="alphaUcPeriod"/>
            </a:pPr>
            <a:r>
              <a:rPr lang="en-GB" dirty="0"/>
              <a:t>Match zero or more repetitions of a character</a:t>
            </a:r>
          </a:p>
          <a:p>
            <a:pPr marL="514350" indent="-514350">
              <a:buFont typeface="+mj-lt"/>
              <a:buAutoNum type="alphaUcPeriod"/>
            </a:pPr>
            <a:r>
              <a:rPr lang="en-GB" dirty="0"/>
              <a:t>Match one or more repetitions of a character</a:t>
            </a:r>
          </a:p>
          <a:p>
            <a:pPr marL="514350" indent="-514350">
              <a:buFont typeface="+mj-lt"/>
              <a:buAutoNum type="alphaUcPeriod"/>
            </a:pPr>
            <a:r>
              <a:rPr lang="en-GB" dirty="0"/>
              <a:t>Match any single character</a:t>
            </a:r>
          </a:p>
          <a:p>
            <a:pPr marL="0" indent="0">
              <a:buNone/>
            </a:pPr>
            <a:endParaRPr lang="en-SG" dirty="0"/>
          </a:p>
        </p:txBody>
      </p:sp>
    </p:spTree>
    <p:extLst>
      <p:ext uri="{BB962C8B-B14F-4D97-AF65-F5344CB8AC3E}">
        <p14:creationId xmlns:p14="http://schemas.microsoft.com/office/powerpoint/2010/main" val="12379635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1C351-BED5-72B4-F58B-BE667FB64318}"/>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0A9CA01A-4500-13DA-32DD-0418598356B9}"/>
              </a:ext>
            </a:extLst>
          </p:cNvPr>
          <p:cNvSpPr>
            <a:spLocks noGrp="1"/>
          </p:cNvSpPr>
          <p:nvPr>
            <p:ph idx="1"/>
          </p:nvPr>
        </p:nvSpPr>
        <p:spPr/>
        <p:txBody>
          <a:bodyPr/>
          <a:lstStyle/>
          <a:p>
            <a:pPr marL="0" indent="0">
              <a:buNone/>
            </a:pPr>
            <a:r>
              <a:rPr lang="en-GB" dirty="0"/>
              <a:t>What does the Kleene star (*) operator represent in regular expressions?</a:t>
            </a:r>
          </a:p>
          <a:p>
            <a:pPr marL="514350" indent="-514350">
              <a:buFont typeface="+mj-lt"/>
              <a:buAutoNum type="alphaUcPeriod"/>
            </a:pPr>
            <a:r>
              <a:rPr lang="en-GB" dirty="0"/>
              <a:t>Match exactly one character</a:t>
            </a:r>
          </a:p>
          <a:p>
            <a:pPr marL="514350" indent="-514350">
              <a:buFont typeface="+mj-lt"/>
              <a:buAutoNum type="alphaUcPeriod"/>
            </a:pPr>
            <a:r>
              <a:rPr lang="en-GB" b="1" dirty="0">
                <a:solidFill>
                  <a:srgbClr val="00B050"/>
                </a:solidFill>
              </a:rPr>
              <a:t>Match zero or more repetitions of a character</a:t>
            </a:r>
          </a:p>
          <a:p>
            <a:pPr marL="514350" indent="-514350">
              <a:buFont typeface="+mj-lt"/>
              <a:buAutoNum type="alphaUcPeriod"/>
            </a:pPr>
            <a:r>
              <a:rPr lang="en-GB" dirty="0"/>
              <a:t>Match one or more repetitions of a character</a:t>
            </a:r>
          </a:p>
          <a:p>
            <a:pPr marL="514350" indent="-514350">
              <a:buFont typeface="+mj-lt"/>
              <a:buAutoNum type="alphaUcPeriod"/>
            </a:pPr>
            <a:r>
              <a:rPr lang="en-GB" dirty="0"/>
              <a:t>Match any single character</a:t>
            </a:r>
          </a:p>
          <a:p>
            <a:pPr marL="0" indent="0">
              <a:buNone/>
            </a:pPr>
            <a:endParaRPr lang="en-SG" dirty="0"/>
          </a:p>
        </p:txBody>
      </p:sp>
    </p:spTree>
    <p:extLst>
      <p:ext uri="{BB962C8B-B14F-4D97-AF65-F5344CB8AC3E}">
        <p14:creationId xmlns:p14="http://schemas.microsoft.com/office/powerpoint/2010/main" val="14175873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A019A-BE67-C453-0E3A-8BA10DE1B846}"/>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98C8E745-17FA-0972-8665-9C637236AA5B}"/>
              </a:ext>
            </a:extLst>
          </p:cNvPr>
          <p:cNvSpPr>
            <a:spLocks noGrp="1"/>
          </p:cNvSpPr>
          <p:nvPr>
            <p:ph idx="1"/>
          </p:nvPr>
        </p:nvSpPr>
        <p:spPr/>
        <p:txBody>
          <a:bodyPr/>
          <a:lstStyle/>
          <a:p>
            <a:pPr marL="0" indent="0">
              <a:buNone/>
            </a:pPr>
            <a:r>
              <a:rPr lang="en-GB" dirty="0"/>
              <a:t>Which regular expression would match the strings "ab", "abb", "</a:t>
            </a:r>
            <a:r>
              <a:rPr lang="en-GB" dirty="0" err="1"/>
              <a:t>abbb</a:t>
            </a:r>
            <a:r>
              <a:rPr lang="en-GB" dirty="0"/>
              <a:t>", and so on, but no other strings?</a:t>
            </a:r>
          </a:p>
          <a:p>
            <a:pPr marL="514350" indent="-514350">
              <a:buFont typeface="+mj-lt"/>
              <a:buAutoNum type="alphaUcPeriod"/>
            </a:pPr>
            <a:r>
              <a:rPr lang="en-GB" dirty="0"/>
              <a:t>abb*</a:t>
            </a:r>
          </a:p>
          <a:p>
            <a:pPr marL="514350" indent="-514350">
              <a:buFont typeface="+mj-lt"/>
              <a:buAutoNum type="alphaUcPeriod"/>
            </a:pPr>
            <a:r>
              <a:rPr lang="en-GB" dirty="0"/>
              <a:t>ab</a:t>
            </a:r>
          </a:p>
          <a:p>
            <a:pPr marL="514350" indent="-514350">
              <a:buFont typeface="+mj-lt"/>
              <a:buAutoNum type="alphaUcPeriod"/>
            </a:pPr>
            <a:r>
              <a:rPr lang="en-GB" dirty="0"/>
              <a:t>ab+</a:t>
            </a:r>
          </a:p>
          <a:p>
            <a:pPr marL="514350" indent="-514350">
              <a:buFont typeface="+mj-lt"/>
              <a:buAutoNum type="alphaUcPeriod"/>
            </a:pPr>
            <a:r>
              <a:rPr lang="en-GB" dirty="0" err="1"/>
              <a:t>a+ab</a:t>
            </a:r>
            <a:endParaRPr lang="en-GB" dirty="0"/>
          </a:p>
          <a:p>
            <a:endParaRPr lang="en-SG" dirty="0"/>
          </a:p>
        </p:txBody>
      </p:sp>
    </p:spTree>
    <p:extLst>
      <p:ext uri="{BB962C8B-B14F-4D97-AF65-F5344CB8AC3E}">
        <p14:creationId xmlns:p14="http://schemas.microsoft.com/office/powerpoint/2010/main" val="5122811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A019A-BE67-C453-0E3A-8BA10DE1B846}"/>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98C8E745-17FA-0972-8665-9C637236AA5B}"/>
              </a:ext>
            </a:extLst>
          </p:cNvPr>
          <p:cNvSpPr>
            <a:spLocks noGrp="1"/>
          </p:cNvSpPr>
          <p:nvPr>
            <p:ph idx="1"/>
          </p:nvPr>
        </p:nvSpPr>
        <p:spPr/>
        <p:txBody>
          <a:bodyPr/>
          <a:lstStyle/>
          <a:p>
            <a:pPr marL="0" indent="0">
              <a:buNone/>
            </a:pPr>
            <a:r>
              <a:rPr lang="en-GB" dirty="0"/>
              <a:t>Which regular expression would match the strings "ab", "abb", "</a:t>
            </a:r>
            <a:r>
              <a:rPr lang="en-GB" dirty="0" err="1"/>
              <a:t>abbb</a:t>
            </a:r>
            <a:r>
              <a:rPr lang="en-GB" dirty="0"/>
              <a:t>", and so on, but no other strings?</a:t>
            </a:r>
          </a:p>
          <a:p>
            <a:pPr marL="514350" indent="-514350">
              <a:buFont typeface="+mj-lt"/>
              <a:buAutoNum type="alphaUcPeriod"/>
            </a:pPr>
            <a:r>
              <a:rPr lang="en-GB" b="1" dirty="0">
                <a:solidFill>
                  <a:srgbClr val="00B050"/>
                </a:solidFill>
              </a:rPr>
              <a:t>abb* (but is considered malpractice)</a:t>
            </a:r>
          </a:p>
          <a:p>
            <a:pPr marL="514350" indent="-514350">
              <a:buFont typeface="+mj-lt"/>
              <a:buAutoNum type="alphaUcPeriod"/>
            </a:pPr>
            <a:r>
              <a:rPr lang="en-GB" dirty="0"/>
              <a:t>ab</a:t>
            </a:r>
          </a:p>
          <a:p>
            <a:pPr marL="514350" indent="-514350">
              <a:buFont typeface="+mj-lt"/>
              <a:buAutoNum type="alphaUcPeriod"/>
            </a:pPr>
            <a:r>
              <a:rPr lang="en-GB" b="1" dirty="0">
                <a:solidFill>
                  <a:srgbClr val="00B050"/>
                </a:solidFill>
              </a:rPr>
              <a:t>ab+</a:t>
            </a:r>
          </a:p>
          <a:p>
            <a:pPr marL="514350" indent="-514350">
              <a:buFont typeface="+mj-lt"/>
              <a:buAutoNum type="alphaUcPeriod"/>
            </a:pPr>
            <a:r>
              <a:rPr lang="en-GB" dirty="0" err="1"/>
              <a:t>a+ab</a:t>
            </a:r>
            <a:endParaRPr lang="en-GB" dirty="0"/>
          </a:p>
          <a:p>
            <a:endParaRPr lang="en-SG" dirty="0"/>
          </a:p>
        </p:txBody>
      </p:sp>
    </p:spTree>
    <p:extLst>
      <p:ext uri="{BB962C8B-B14F-4D97-AF65-F5344CB8AC3E}">
        <p14:creationId xmlns:p14="http://schemas.microsoft.com/office/powerpoint/2010/main" val="40165541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A019A-BE67-C453-0E3A-8BA10DE1B846}"/>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98C8E745-17FA-0972-8665-9C637236AA5B}"/>
              </a:ext>
            </a:extLst>
          </p:cNvPr>
          <p:cNvSpPr>
            <a:spLocks noGrp="1"/>
          </p:cNvSpPr>
          <p:nvPr>
            <p:ph idx="1"/>
          </p:nvPr>
        </p:nvSpPr>
        <p:spPr/>
        <p:txBody>
          <a:bodyPr/>
          <a:lstStyle/>
          <a:p>
            <a:pPr marL="0" indent="0">
              <a:buNone/>
            </a:pPr>
            <a:r>
              <a:rPr lang="en-GB" dirty="0"/>
              <a:t>Which of the strings below is considered regular language for the regular expression “a\?b” ? </a:t>
            </a:r>
          </a:p>
          <a:p>
            <a:pPr marL="514350" indent="-514350">
              <a:buFont typeface="+mj-lt"/>
              <a:buAutoNum type="alphaUcPeriod"/>
            </a:pPr>
            <a:r>
              <a:rPr lang="en-GB" dirty="0"/>
              <a:t>a</a:t>
            </a:r>
          </a:p>
          <a:p>
            <a:pPr marL="514350" indent="-514350">
              <a:buFont typeface="+mj-lt"/>
              <a:buAutoNum type="alphaUcPeriod"/>
            </a:pPr>
            <a:r>
              <a:rPr lang="en-GB" dirty="0"/>
              <a:t>ab</a:t>
            </a:r>
          </a:p>
          <a:p>
            <a:pPr marL="514350" indent="-514350">
              <a:buFont typeface="+mj-lt"/>
              <a:buAutoNum type="alphaUcPeriod"/>
            </a:pPr>
            <a:r>
              <a:rPr lang="en-GB" dirty="0" err="1"/>
              <a:t>a?b</a:t>
            </a:r>
            <a:endParaRPr lang="en-GB" dirty="0"/>
          </a:p>
          <a:p>
            <a:pPr marL="514350" indent="-514350">
              <a:buFont typeface="+mj-lt"/>
              <a:buAutoNum type="alphaUcPeriod"/>
            </a:pPr>
            <a:r>
              <a:rPr lang="en-GB" dirty="0"/>
              <a:t>a\b</a:t>
            </a:r>
          </a:p>
          <a:p>
            <a:endParaRPr lang="en-SG" dirty="0"/>
          </a:p>
        </p:txBody>
      </p:sp>
    </p:spTree>
    <p:extLst>
      <p:ext uri="{BB962C8B-B14F-4D97-AF65-F5344CB8AC3E}">
        <p14:creationId xmlns:p14="http://schemas.microsoft.com/office/powerpoint/2010/main" val="39388707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A019A-BE67-C453-0E3A-8BA10DE1B846}"/>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98C8E745-17FA-0972-8665-9C637236AA5B}"/>
              </a:ext>
            </a:extLst>
          </p:cNvPr>
          <p:cNvSpPr>
            <a:spLocks noGrp="1"/>
          </p:cNvSpPr>
          <p:nvPr>
            <p:ph idx="1"/>
          </p:nvPr>
        </p:nvSpPr>
        <p:spPr/>
        <p:txBody>
          <a:bodyPr/>
          <a:lstStyle/>
          <a:p>
            <a:pPr marL="0" indent="0">
              <a:buNone/>
            </a:pPr>
            <a:r>
              <a:rPr lang="en-GB" dirty="0"/>
              <a:t>Which of the strings below is considered regular language for the regular expression “a\?b” ? </a:t>
            </a:r>
          </a:p>
          <a:p>
            <a:pPr marL="514350" indent="-514350">
              <a:buFont typeface="+mj-lt"/>
              <a:buAutoNum type="alphaUcPeriod"/>
            </a:pPr>
            <a:r>
              <a:rPr lang="en-GB" dirty="0"/>
              <a:t>a</a:t>
            </a:r>
          </a:p>
          <a:p>
            <a:pPr marL="514350" indent="-514350">
              <a:buFont typeface="+mj-lt"/>
              <a:buAutoNum type="alphaUcPeriod"/>
            </a:pPr>
            <a:r>
              <a:rPr lang="en-GB" dirty="0"/>
              <a:t>ab</a:t>
            </a:r>
          </a:p>
          <a:p>
            <a:pPr marL="514350" indent="-514350">
              <a:buFont typeface="+mj-lt"/>
              <a:buAutoNum type="alphaUcPeriod"/>
            </a:pPr>
            <a:r>
              <a:rPr lang="en-GB" b="1" dirty="0" err="1">
                <a:solidFill>
                  <a:srgbClr val="00B050"/>
                </a:solidFill>
              </a:rPr>
              <a:t>a?b</a:t>
            </a:r>
            <a:endParaRPr lang="en-GB" b="1" dirty="0">
              <a:solidFill>
                <a:srgbClr val="00B050"/>
              </a:solidFill>
            </a:endParaRPr>
          </a:p>
          <a:p>
            <a:pPr marL="514350" indent="-514350">
              <a:buFont typeface="+mj-lt"/>
              <a:buAutoNum type="alphaUcPeriod"/>
            </a:pPr>
            <a:r>
              <a:rPr lang="en-GB" dirty="0"/>
              <a:t>a\b</a:t>
            </a:r>
          </a:p>
          <a:p>
            <a:endParaRPr lang="en-SG" dirty="0"/>
          </a:p>
        </p:txBody>
      </p:sp>
    </p:spTree>
    <p:extLst>
      <p:ext uri="{BB962C8B-B14F-4D97-AF65-F5344CB8AC3E}">
        <p14:creationId xmlns:p14="http://schemas.microsoft.com/office/powerpoint/2010/main" val="35228872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B7688-9364-4B2E-9F0B-BDFE4629A9CA}"/>
              </a:ext>
            </a:extLst>
          </p:cNvPr>
          <p:cNvSpPr>
            <a:spLocks noGrp="1"/>
          </p:cNvSpPr>
          <p:nvPr>
            <p:ph type="title"/>
          </p:nvPr>
        </p:nvSpPr>
        <p:spPr/>
        <p:txBody>
          <a:bodyPr/>
          <a:lstStyle/>
          <a:p>
            <a:r>
              <a:rPr lang="en-GB" dirty="0"/>
              <a:t>The Square Bracket notation in </a:t>
            </a:r>
            <a:r>
              <a:rPr lang="en-GB" dirty="0" err="1"/>
              <a:t>RegEx</a:t>
            </a:r>
            <a:endParaRPr lang="en-SG" dirty="0"/>
          </a:p>
        </p:txBody>
      </p:sp>
      <p:sp>
        <p:nvSpPr>
          <p:cNvPr id="5" name="Content Placeholder 4">
            <a:extLst>
              <a:ext uri="{FF2B5EF4-FFF2-40B4-BE49-F238E27FC236}">
                <a16:creationId xmlns:a16="http://schemas.microsoft.com/office/drawing/2014/main" id="{B3F89993-8E2D-39C7-D73F-D6F5D0507F8F}"/>
              </a:ext>
            </a:extLst>
          </p:cNvPr>
          <p:cNvSpPr>
            <a:spLocks noGrp="1"/>
          </p:cNvSpPr>
          <p:nvPr>
            <p:ph idx="1"/>
          </p:nvPr>
        </p:nvSpPr>
        <p:spPr>
          <a:xfrm>
            <a:off x="838200" y="1825624"/>
            <a:ext cx="10515600" cy="5032375"/>
          </a:xfrm>
        </p:spPr>
        <p:txBody>
          <a:bodyPr>
            <a:normAutofit/>
          </a:bodyPr>
          <a:lstStyle/>
          <a:p>
            <a:pPr marL="0" indent="0">
              <a:buNone/>
            </a:pPr>
            <a:r>
              <a:rPr lang="en-GB" b="1" dirty="0"/>
              <a:t>Definition (The Square Bracket notation in </a:t>
            </a:r>
            <a:r>
              <a:rPr lang="en-GB" b="1" dirty="0" err="1"/>
              <a:t>RegEx</a:t>
            </a:r>
            <a:r>
              <a:rPr lang="en-GB" b="1" dirty="0"/>
              <a:t>):</a:t>
            </a:r>
          </a:p>
          <a:p>
            <a:pPr marL="0" indent="0">
              <a:buNone/>
            </a:pPr>
            <a:r>
              <a:rPr lang="en-GB" dirty="0"/>
              <a:t>In </a:t>
            </a:r>
            <a:r>
              <a:rPr lang="en-GB" dirty="0" err="1"/>
              <a:t>RegEx</a:t>
            </a:r>
            <a:r>
              <a:rPr lang="en-GB" dirty="0"/>
              <a:t>, the square brackets [] denote a character class, which is a set of characters that can match a single character in our string </a:t>
            </a:r>
            <a:r>
              <a:rPr lang="en-GB" i="1" dirty="0"/>
              <a:t>x</a:t>
            </a:r>
            <a:r>
              <a:rPr lang="en-GB" dirty="0"/>
              <a:t>. For instance, </a:t>
            </a:r>
          </a:p>
          <a:p>
            <a:pPr>
              <a:buFont typeface="Arial" panose="020B0604020202020204" pitchFamily="34" charset="0"/>
              <a:buChar char="•"/>
            </a:pPr>
            <a:r>
              <a:rPr lang="en-GB" dirty="0"/>
              <a:t>[a-z]: matches any lowercase letter from a to z,</a:t>
            </a:r>
          </a:p>
          <a:p>
            <a:pPr>
              <a:buFont typeface="Arial" panose="020B0604020202020204" pitchFamily="34" charset="0"/>
              <a:buChar char="•"/>
            </a:pPr>
            <a:r>
              <a:rPr lang="en-GB" dirty="0"/>
              <a:t>[A-Z]: matches any uppercase letter from A to Z,</a:t>
            </a:r>
          </a:p>
          <a:p>
            <a:r>
              <a:rPr lang="en-SG" dirty="0"/>
              <a:t>[0-9]: matches any digit.</a:t>
            </a:r>
          </a:p>
          <a:p>
            <a:pPr marL="0" indent="0">
              <a:buNone/>
            </a:pPr>
            <a:endParaRPr lang="en-SG" dirty="0"/>
          </a:p>
          <a:p>
            <a:pPr marL="0" indent="0">
              <a:buNone/>
            </a:pPr>
            <a:r>
              <a:rPr lang="en-SG" dirty="0"/>
              <a:t>This [0-9] notation is a convenient replacement for its equivalent (0|1|2|3|4|5|6|7|8|9).</a:t>
            </a:r>
          </a:p>
        </p:txBody>
      </p:sp>
    </p:spTree>
    <p:extLst>
      <p:ext uri="{BB962C8B-B14F-4D97-AF65-F5344CB8AC3E}">
        <p14:creationId xmlns:p14="http://schemas.microsoft.com/office/powerpoint/2010/main" val="146061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EE3CC-C2F1-D5F9-388A-E8378975AC12}"/>
              </a:ext>
            </a:extLst>
          </p:cNvPr>
          <p:cNvSpPr>
            <a:spLocks noGrp="1"/>
          </p:cNvSpPr>
          <p:nvPr>
            <p:ph type="title"/>
          </p:nvPr>
        </p:nvSpPr>
        <p:spPr/>
        <p:txBody>
          <a:bodyPr/>
          <a:lstStyle/>
          <a:p>
            <a:r>
              <a:rPr lang="en-GB" dirty="0"/>
              <a:t>Technically, we have already played with </a:t>
            </a:r>
            <a:r>
              <a:rPr lang="en-GB" dirty="0" err="1"/>
              <a:t>RegEx</a:t>
            </a:r>
            <a:r>
              <a:rPr lang="en-GB" dirty="0"/>
              <a:t> FSMs! (Remember previous activities).</a:t>
            </a:r>
            <a:endParaRPr lang="en-SG" dirty="0"/>
          </a:p>
        </p:txBody>
      </p:sp>
      <p:sp>
        <p:nvSpPr>
          <p:cNvPr id="3" name="Content Placeholder 2">
            <a:extLst>
              <a:ext uri="{FF2B5EF4-FFF2-40B4-BE49-F238E27FC236}">
                <a16:creationId xmlns:a16="http://schemas.microsoft.com/office/drawing/2014/main" id="{C51ADC3A-36BE-B86B-FA40-9DF3C5E68D0A}"/>
              </a:ext>
            </a:extLst>
          </p:cNvPr>
          <p:cNvSpPr>
            <a:spLocks noGrp="1"/>
          </p:cNvSpPr>
          <p:nvPr>
            <p:ph idx="1"/>
          </p:nvPr>
        </p:nvSpPr>
        <p:spPr>
          <a:xfrm>
            <a:off x="838200" y="1825624"/>
            <a:ext cx="10515600" cy="5032375"/>
          </a:xfrm>
        </p:spPr>
        <p:txBody>
          <a:bodyPr>
            <a:normAutofit/>
          </a:bodyPr>
          <a:lstStyle/>
          <a:p>
            <a:pPr marL="0" indent="0">
              <a:buNone/>
            </a:pPr>
            <a:endParaRPr lang="en-GB" dirty="0"/>
          </a:p>
          <a:p>
            <a:pPr marL="0" indent="0">
              <a:buNone/>
            </a:pPr>
            <a:r>
              <a:rPr lang="en-GB" b="1" dirty="0"/>
              <a:t>Can we use FSM to recognize to implement </a:t>
            </a:r>
            <a:r>
              <a:rPr lang="en-GB" b="1" dirty="0" err="1"/>
              <a:t>RegEx</a:t>
            </a:r>
            <a:r>
              <a:rPr lang="en-GB" b="1" dirty="0"/>
              <a:t>?</a:t>
            </a:r>
          </a:p>
          <a:p>
            <a:pPr marL="0" indent="0">
              <a:buNone/>
            </a:pPr>
            <a:endParaRPr lang="en-GB" dirty="0"/>
          </a:p>
          <a:p>
            <a:pPr marL="0" indent="0">
              <a:buNone/>
            </a:pPr>
            <a:r>
              <a:rPr lang="en-GB" b="1" dirty="0"/>
              <a:t>Yes!</a:t>
            </a:r>
          </a:p>
          <a:p>
            <a:pPr marL="0" indent="0">
              <a:buNone/>
            </a:pPr>
            <a:r>
              <a:rPr lang="en-GB" dirty="0"/>
              <a:t>Our Finite State Machines (FSM) can be used to recognize regular languages, which are sets of strings that can be described by regular expressions.</a:t>
            </a:r>
          </a:p>
          <a:p>
            <a:pPr marL="0" indent="0">
              <a:buNone/>
            </a:pPr>
            <a:r>
              <a:rPr lang="en-GB" dirty="0"/>
              <a:t>There is a strong connection between regular expressions and FSMs: </a:t>
            </a:r>
            <a:r>
              <a:rPr lang="en-GB" b="1" dirty="0"/>
              <a:t>for every regular expression, there exists an equivalent FSM that recognizes the same language.</a:t>
            </a:r>
            <a:endParaRPr lang="en-SG" b="1" dirty="0"/>
          </a:p>
        </p:txBody>
      </p:sp>
    </p:spTree>
    <p:extLst>
      <p:ext uri="{BB962C8B-B14F-4D97-AF65-F5344CB8AC3E}">
        <p14:creationId xmlns:p14="http://schemas.microsoft.com/office/powerpoint/2010/main" val="42261690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67ED8-6428-B0D7-4FF7-4DB5A32F061D}"/>
              </a:ext>
            </a:extLst>
          </p:cNvPr>
          <p:cNvSpPr>
            <a:spLocks noGrp="1"/>
          </p:cNvSpPr>
          <p:nvPr>
            <p:ph type="title"/>
          </p:nvPr>
        </p:nvSpPr>
        <p:spPr/>
        <p:txBody>
          <a:bodyPr/>
          <a:lstStyle/>
          <a:p>
            <a:r>
              <a:rPr lang="en-GB" dirty="0"/>
              <a:t>Additional notations</a:t>
            </a:r>
            <a:endParaRPr lang="en-SG" dirty="0"/>
          </a:p>
        </p:txBody>
      </p:sp>
      <p:sp>
        <p:nvSpPr>
          <p:cNvPr id="3" name="Content Placeholder 2">
            <a:extLst>
              <a:ext uri="{FF2B5EF4-FFF2-40B4-BE49-F238E27FC236}">
                <a16:creationId xmlns:a16="http://schemas.microsoft.com/office/drawing/2014/main" id="{8821F76F-B59B-FBFA-F2D2-1D9ABA97022B}"/>
              </a:ext>
            </a:extLst>
          </p:cNvPr>
          <p:cNvSpPr>
            <a:spLocks noGrp="1"/>
          </p:cNvSpPr>
          <p:nvPr>
            <p:ph idx="1"/>
          </p:nvPr>
        </p:nvSpPr>
        <p:spPr>
          <a:xfrm>
            <a:off x="838200" y="1825624"/>
            <a:ext cx="10515600" cy="5032375"/>
          </a:xfrm>
        </p:spPr>
        <p:txBody>
          <a:bodyPr>
            <a:normAutofit/>
          </a:bodyPr>
          <a:lstStyle/>
          <a:p>
            <a:pPr marL="0" indent="0">
              <a:buNone/>
            </a:pPr>
            <a:r>
              <a:rPr lang="en-GB" dirty="0"/>
              <a:t>More groupings can be used in </a:t>
            </a:r>
            <a:r>
              <a:rPr lang="en-GB" dirty="0" err="1"/>
              <a:t>RegEx</a:t>
            </a:r>
            <a:endParaRPr lang="en-GB" dirty="0"/>
          </a:p>
          <a:p>
            <a:r>
              <a:rPr lang="en-GB" b="1" dirty="0">
                <a:solidFill>
                  <a:srgbClr val="00B050"/>
                </a:solidFill>
              </a:rPr>
              <a:t>. </a:t>
            </a:r>
            <a:r>
              <a:rPr lang="en-GB" dirty="0"/>
              <a:t>: The dot (.) is a metacharacter that matches any single character except for a newline character. For example, the regular expression "</a:t>
            </a:r>
            <a:r>
              <a:rPr lang="en-GB" dirty="0" err="1"/>
              <a:t>a.b</a:t>
            </a:r>
            <a:r>
              <a:rPr lang="en-GB" dirty="0"/>
              <a:t>" would match "</a:t>
            </a:r>
            <a:r>
              <a:rPr lang="en-GB" dirty="0" err="1"/>
              <a:t>axb</a:t>
            </a:r>
            <a:r>
              <a:rPr lang="en-GB" dirty="0"/>
              <a:t>", "a7b", "a b", and so on, but not "a\</a:t>
            </a:r>
            <a:r>
              <a:rPr lang="en-GB" dirty="0" err="1"/>
              <a:t>nb</a:t>
            </a:r>
            <a:r>
              <a:rPr lang="en-GB" dirty="0"/>
              <a:t>".</a:t>
            </a:r>
          </a:p>
          <a:p>
            <a:r>
              <a:rPr lang="en-GB" b="1" dirty="0">
                <a:solidFill>
                  <a:srgbClr val="00B050"/>
                </a:solidFill>
              </a:rPr>
              <a:t>\d</a:t>
            </a:r>
            <a:r>
              <a:rPr lang="en-GB" dirty="0"/>
              <a:t>: This character class matches any digit character (i.e., 0-9).</a:t>
            </a:r>
          </a:p>
          <a:p>
            <a:r>
              <a:rPr lang="en-GB" b="1" dirty="0">
                <a:solidFill>
                  <a:srgbClr val="00B050"/>
                </a:solidFill>
              </a:rPr>
              <a:t>\w</a:t>
            </a:r>
            <a:r>
              <a:rPr lang="en-GB" dirty="0"/>
              <a:t>: This character class matches any "word" character, which includes uppercase and lowercase letters, digits, and underscore symbol.</a:t>
            </a:r>
            <a:br>
              <a:rPr lang="en-GB" dirty="0"/>
            </a:br>
            <a:r>
              <a:rPr lang="en-GB" dirty="0"/>
              <a:t>It is equivalent to ([a-zA-Z0-9_].</a:t>
            </a:r>
            <a:endParaRPr lang="en-SG" dirty="0"/>
          </a:p>
        </p:txBody>
      </p:sp>
    </p:spTree>
    <p:extLst>
      <p:ext uri="{BB962C8B-B14F-4D97-AF65-F5344CB8AC3E}">
        <p14:creationId xmlns:p14="http://schemas.microsoft.com/office/powerpoint/2010/main" val="26362707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67ED8-6428-B0D7-4FF7-4DB5A32F061D}"/>
              </a:ext>
            </a:extLst>
          </p:cNvPr>
          <p:cNvSpPr>
            <a:spLocks noGrp="1"/>
          </p:cNvSpPr>
          <p:nvPr>
            <p:ph type="title"/>
          </p:nvPr>
        </p:nvSpPr>
        <p:spPr/>
        <p:txBody>
          <a:bodyPr/>
          <a:lstStyle/>
          <a:p>
            <a:r>
              <a:rPr lang="en-GB" dirty="0"/>
              <a:t>Additional notations</a:t>
            </a:r>
            <a:endParaRPr lang="en-SG" dirty="0"/>
          </a:p>
        </p:txBody>
      </p:sp>
      <p:sp>
        <p:nvSpPr>
          <p:cNvPr id="3" name="Content Placeholder 2">
            <a:extLst>
              <a:ext uri="{FF2B5EF4-FFF2-40B4-BE49-F238E27FC236}">
                <a16:creationId xmlns:a16="http://schemas.microsoft.com/office/drawing/2014/main" id="{8821F76F-B59B-FBFA-F2D2-1D9ABA97022B}"/>
              </a:ext>
            </a:extLst>
          </p:cNvPr>
          <p:cNvSpPr>
            <a:spLocks noGrp="1"/>
          </p:cNvSpPr>
          <p:nvPr>
            <p:ph idx="1"/>
          </p:nvPr>
        </p:nvSpPr>
        <p:spPr>
          <a:xfrm>
            <a:off x="838200" y="1825624"/>
            <a:ext cx="10515600" cy="5032375"/>
          </a:xfrm>
        </p:spPr>
        <p:txBody>
          <a:bodyPr>
            <a:normAutofit/>
          </a:bodyPr>
          <a:lstStyle/>
          <a:p>
            <a:pPr marL="0" indent="0">
              <a:buNone/>
            </a:pPr>
            <a:r>
              <a:rPr lang="en-GB" dirty="0"/>
              <a:t>More groupings can be used in </a:t>
            </a:r>
            <a:r>
              <a:rPr lang="en-GB" dirty="0" err="1"/>
              <a:t>RegEx</a:t>
            </a:r>
            <a:endParaRPr lang="en-GB" dirty="0"/>
          </a:p>
          <a:p>
            <a:r>
              <a:rPr lang="en-GB" b="1" dirty="0">
                <a:solidFill>
                  <a:srgbClr val="00B050"/>
                </a:solidFill>
              </a:rPr>
              <a:t>\s</a:t>
            </a:r>
            <a:r>
              <a:rPr lang="en-GB" dirty="0"/>
              <a:t>: This character class matches any whitespace character, including spaces, tabs, and newline characters.</a:t>
            </a:r>
          </a:p>
          <a:p>
            <a:r>
              <a:rPr lang="en-GB" b="1" dirty="0">
                <a:solidFill>
                  <a:srgbClr val="00B050"/>
                </a:solidFill>
              </a:rPr>
              <a:t>[\t\n\r\f\v]</a:t>
            </a:r>
            <a:r>
              <a:rPr lang="en-GB" dirty="0"/>
              <a:t>: This character class matches any whitespace character, including tabs (\t), newline characters (\n), carriage returns (\r), form feeds (\f), and vertical tabs (\v). It's equivalent to \s, but it doesn't include spaces.</a:t>
            </a:r>
          </a:p>
        </p:txBody>
      </p:sp>
    </p:spTree>
    <p:extLst>
      <p:ext uri="{BB962C8B-B14F-4D97-AF65-F5344CB8AC3E}">
        <p14:creationId xmlns:p14="http://schemas.microsoft.com/office/powerpoint/2010/main" val="13089597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36BA78-3E66-D438-EE18-4C54DA8B7D24}"/>
              </a:ext>
            </a:extLst>
          </p:cNvPr>
          <p:cNvSpPr>
            <a:spLocks noGrp="1"/>
          </p:cNvSpPr>
          <p:nvPr>
            <p:ph type="title"/>
          </p:nvPr>
        </p:nvSpPr>
        <p:spPr/>
        <p:txBody>
          <a:bodyPr/>
          <a:lstStyle/>
          <a:p>
            <a:r>
              <a:rPr lang="en-GB" dirty="0"/>
              <a:t>Beginning (^) and End ($) of a string</a:t>
            </a:r>
            <a:endParaRPr lang="en-SG" dirty="0"/>
          </a:p>
        </p:txBody>
      </p:sp>
      <p:sp>
        <p:nvSpPr>
          <p:cNvPr id="6" name="Content Placeholder 5">
            <a:extLst>
              <a:ext uri="{FF2B5EF4-FFF2-40B4-BE49-F238E27FC236}">
                <a16:creationId xmlns:a16="http://schemas.microsoft.com/office/drawing/2014/main" id="{6627F813-C2A9-2611-8EE8-FB82F5C1DB65}"/>
              </a:ext>
            </a:extLst>
          </p:cNvPr>
          <p:cNvSpPr>
            <a:spLocks noGrp="1"/>
          </p:cNvSpPr>
          <p:nvPr>
            <p:ph sz="half" idx="1"/>
          </p:nvPr>
        </p:nvSpPr>
        <p:spPr>
          <a:xfrm>
            <a:off x="838200" y="1825624"/>
            <a:ext cx="5181600" cy="5032375"/>
          </a:xfrm>
        </p:spPr>
        <p:txBody>
          <a:bodyPr>
            <a:normAutofit/>
          </a:bodyPr>
          <a:lstStyle/>
          <a:p>
            <a:pPr marL="0" indent="0">
              <a:buNone/>
            </a:pPr>
            <a:r>
              <a:rPr lang="en-GB" dirty="0"/>
              <a:t>In </a:t>
            </a:r>
            <a:r>
              <a:rPr lang="en-GB" dirty="0" err="1"/>
              <a:t>RegEx</a:t>
            </a:r>
            <a:r>
              <a:rPr lang="en-GB" dirty="0"/>
              <a:t>, the caret (^) and dollar sign ($) are both metacharacters that represent the </a:t>
            </a:r>
            <a:r>
              <a:rPr lang="en-GB" b="1" dirty="0"/>
              <a:t>beginning</a:t>
            </a:r>
            <a:r>
              <a:rPr lang="en-GB" dirty="0"/>
              <a:t> and </a:t>
            </a:r>
            <a:r>
              <a:rPr lang="en-GB" b="1" dirty="0"/>
              <a:t>end</a:t>
            </a:r>
            <a:r>
              <a:rPr lang="en-GB" dirty="0"/>
              <a:t> of a string, respectively.</a:t>
            </a:r>
          </a:p>
          <a:p>
            <a:pPr>
              <a:buFont typeface="Arial" panose="020B0604020202020204" pitchFamily="34" charset="0"/>
              <a:buChar char="•"/>
            </a:pPr>
            <a:r>
              <a:rPr lang="en-GB" b="1" dirty="0">
                <a:solidFill>
                  <a:srgbClr val="00B050"/>
                </a:solidFill>
              </a:rPr>
              <a:t>^</a:t>
            </a:r>
            <a:r>
              <a:rPr lang="en-GB" dirty="0"/>
              <a:t>: The caret (^) matches the beginning of a string.</a:t>
            </a:r>
          </a:p>
          <a:p>
            <a:pPr>
              <a:buFont typeface="Arial" panose="020B0604020202020204" pitchFamily="34" charset="0"/>
              <a:buChar char="•"/>
            </a:pPr>
            <a:r>
              <a:rPr lang="en-GB" b="1" dirty="0">
                <a:solidFill>
                  <a:srgbClr val="00B050"/>
                </a:solidFill>
              </a:rPr>
              <a:t>$</a:t>
            </a:r>
            <a:r>
              <a:rPr lang="en-GB" dirty="0"/>
              <a:t>: The dollar sign ($) matches the end of a string.</a:t>
            </a:r>
          </a:p>
          <a:p>
            <a:pPr marL="0" indent="0">
              <a:buNone/>
            </a:pPr>
            <a:r>
              <a:rPr lang="en-GB" dirty="0"/>
              <a:t>E.g., the regex ^a (resp. a$) matches any string that starts (resp. ends) with "a".</a:t>
            </a:r>
          </a:p>
          <a:p>
            <a:pPr marL="0" indent="0">
              <a:buNone/>
            </a:pPr>
            <a:endParaRPr lang="en-SG" dirty="0"/>
          </a:p>
        </p:txBody>
      </p:sp>
      <p:sp>
        <p:nvSpPr>
          <p:cNvPr id="7" name="Content Placeholder 6">
            <a:extLst>
              <a:ext uri="{FF2B5EF4-FFF2-40B4-BE49-F238E27FC236}">
                <a16:creationId xmlns:a16="http://schemas.microsoft.com/office/drawing/2014/main" id="{6228BB57-03A3-2203-FC40-F7F21655518B}"/>
              </a:ext>
            </a:extLst>
          </p:cNvPr>
          <p:cNvSpPr>
            <a:spLocks noGrp="1"/>
          </p:cNvSpPr>
          <p:nvPr>
            <p:ph sz="half" idx="2"/>
          </p:nvPr>
        </p:nvSpPr>
        <p:spPr>
          <a:xfrm>
            <a:off x="6172200" y="1825625"/>
            <a:ext cx="5181600" cy="5032374"/>
          </a:xfrm>
        </p:spPr>
        <p:txBody>
          <a:bodyPr>
            <a:normAutofit/>
          </a:bodyPr>
          <a:lstStyle/>
          <a:p>
            <a:pPr marL="0" indent="0">
              <a:buNone/>
            </a:pPr>
            <a:r>
              <a:rPr lang="en-SG" dirty="0"/>
              <a:t>For instance,</a:t>
            </a:r>
          </a:p>
          <a:p>
            <a:pPr>
              <a:buFont typeface="Arial" panose="020B0604020202020204" pitchFamily="34" charset="0"/>
              <a:buChar char="•"/>
            </a:pPr>
            <a:r>
              <a:rPr lang="en-GB" dirty="0"/>
              <a:t>The regex ^</a:t>
            </a:r>
            <a:r>
              <a:rPr lang="en-GB" dirty="0" err="1"/>
              <a:t>abc</a:t>
            </a:r>
            <a:r>
              <a:rPr lang="en-GB" dirty="0"/>
              <a:t>$ matches the string "</a:t>
            </a:r>
            <a:r>
              <a:rPr lang="en-GB" dirty="0" err="1"/>
              <a:t>abc</a:t>
            </a:r>
            <a:r>
              <a:rPr lang="en-GB" dirty="0"/>
              <a:t>", but not "</a:t>
            </a:r>
            <a:r>
              <a:rPr lang="en-GB" dirty="0" err="1"/>
              <a:t>aabc</a:t>
            </a:r>
            <a:r>
              <a:rPr lang="en-GB" dirty="0"/>
              <a:t>", "</a:t>
            </a:r>
            <a:r>
              <a:rPr lang="en-GB" dirty="0" err="1"/>
              <a:t>abcc</a:t>
            </a:r>
            <a:r>
              <a:rPr lang="en-GB" dirty="0"/>
              <a:t>", or “</a:t>
            </a:r>
            <a:r>
              <a:rPr lang="en-GB" dirty="0" err="1"/>
              <a:t>abcabc</a:t>
            </a:r>
            <a:r>
              <a:rPr lang="en-GB" dirty="0"/>
              <a:t>".</a:t>
            </a:r>
          </a:p>
          <a:p>
            <a:pPr>
              <a:buFont typeface="Arial" panose="020B0604020202020204" pitchFamily="34" charset="0"/>
              <a:buChar char="•"/>
            </a:pPr>
            <a:r>
              <a:rPr lang="en-GB" dirty="0"/>
              <a:t>The regex ^</a:t>
            </a:r>
            <a:r>
              <a:rPr lang="en-GB" dirty="0" err="1"/>
              <a:t>abc</a:t>
            </a:r>
            <a:r>
              <a:rPr lang="en-GB" dirty="0"/>
              <a:t> matches "</a:t>
            </a:r>
            <a:r>
              <a:rPr lang="en-GB" dirty="0" err="1"/>
              <a:t>abc</a:t>
            </a:r>
            <a:r>
              <a:rPr lang="en-GB" dirty="0"/>
              <a:t>" at the beginning of a string, but not "</a:t>
            </a:r>
            <a:r>
              <a:rPr lang="en-GB" dirty="0" err="1"/>
              <a:t>aabc</a:t>
            </a:r>
            <a:r>
              <a:rPr lang="en-GB" dirty="0"/>
              <a:t>".</a:t>
            </a:r>
          </a:p>
          <a:p>
            <a:pPr>
              <a:buFont typeface="Arial" panose="020B0604020202020204" pitchFamily="34" charset="0"/>
              <a:buChar char="•"/>
            </a:pPr>
            <a:r>
              <a:rPr lang="en-GB" dirty="0"/>
              <a:t>The regex </a:t>
            </a:r>
            <a:r>
              <a:rPr lang="en-GB" dirty="0" err="1"/>
              <a:t>abc</a:t>
            </a:r>
            <a:r>
              <a:rPr lang="en-GB" dirty="0"/>
              <a:t>$ matches "</a:t>
            </a:r>
            <a:r>
              <a:rPr lang="en-GB" dirty="0" err="1"/>
              <a:t>abc</a:t>
            </a:r>
            <a:r>
              <a:rPr lang="en-GB" dirty="0"/>
              <a:t>" at the end of a string.</a:t>
            </a:r>
          </a:p>
          <a:p>
            <a:pPr>
              <a:buFont typeface="Arial" panose="020B0604020202020204" pitchFamily="34" charset="0"/>
              <a:buChar char="•"/>
            </a:pPr>
            <a:r>
              <a:rPr lang="en-GB" b="1" dirty="0"/>
              <a:t>Note: </a:t>
            </a:r>
            <a:r>
              <a:rPr lang="en-GB" dirty="0"/>
              <a:t>Do not confuse the two regex “^a$” and “^</a:t>
            </a:r>
            <a:r>
              <a:rPr lang="en-GB" dirty="0" err="1"/>
              <a:t>abc</a:t>
            </a:r>
            <a:r>
              <a:rPr lang="en-GB" dirty="0"/>
              <a:t>(.)*</a:t>
            </a:r>
            <a:r>
              <a:rPr lang="en-GB" dirty="0" err="1"/>
              <a:t>abc</a:t>
            </a:r>
            <a:r>
              <a:rPr lang="en-GB" dirty="0"/>
              <a:t>$.</a:t>
            </a:r>
            <a:endParaRPr lang="en-SG" dirty="0"/>
          </a:p>
        </p:txBody>
      </p:sp>
    </p:spTree>
    <p:extLst>
      <p:ext uri="{BB962C8B-B14F-4D97-AF65-F5344CB8AC3E}">
        <p14:creationId xmlns:p14="http://schemas.microsoft.com/office/powerpoint/2010/main" val="31307668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73EBC4E-9343-6585-EBBC-A930787B2623}"/>
              </a:ext>
            </a:extLst>
          </p:cNvPr>
          <p:cNvSpPr>
            <a:spLocks noGrp="1"/>
          </p:cNvSpPr>
          <p:nvPr>
            <p:ph type="title"/>
          </p:nvPr>
        </p:nvSpPr>
        <p:spPr/>
        <p:txBody>
          <a:bodyPr/>
          <a:lstStyle/>
          <a:p>
            <a:r>
              <a:rPr lang="en-GB" dirty="0"/>
              <a:t>Negating a grouping</a:t>
            </a:r>
            <a:endParaRPr lang="en-SG" dirty="0"/>
          </a:p>
        </p:txBody>
      </p:sp>
      <p:sp>
        <p:nvSpPr>
          <p:cNvPr id="6" name="Content Placeholder 5">
            <a:extLst>
              <a:ext uri="{FF2B5EF4-FFF2-40B4-BE49-F238E27FC236}">
                <a16:creationId xmlns:a16="http://schemas.microsoft.com/office/drawing/2014/main" id="{9B6A00C8-E3FA-09B1-418B-292BC486CB87}"/>
              </a:ext>
            </a:extLst>
          </p:cNvPr>
          <p:cNvSpPr>
            <a:spLocks noGrp="1"/>
          </p:cNvSpPr>
          <p:nvPr>
            <p:ph idx="1"/>
          </p:nvPr>
        </p:nvSpPr>
        <p:spPr/>
        <p:txBody>
          <a:bodyPr/>
          <a:lstStyle/>
          <a:p>
            <a:pPr marL="0" indent="0">
              <a:buNone/>
            </a:pPr>
            <a:r>
              <a:rPr lang="en-GB" b="1" dirty="0"/>
              <a:t>A quick note on the Caret symbol ^:</a:t>
            </a:r>
          </a:p>
          <a:p>
            <a:pPr marL="0" indent="0">
              <a:buNone/>
            </a:pPr>
            <a:r>
              <a:rPr lang="en-GB" dirty="0"/>
              <a:t>When used inside a character class (i.e., between square brackets), the caret symbol </a:t>
            </a:r>
            <a:r>
              <a:rPr lang="en-GB" b="1" dirty="0">
                <a:solidFill>
                  <a:srgbClr val="00B050"/>
                </a:solidFill>
              </a:rPr>
              <a:t>^</a:t>
            </a:r>
            <a:r>
              <a:rPr lang="en-GB" dirty="0"/>
              <a:t> </a:t>
            </a:r>
            <a:r>
              <a:rPr lang="en-GB" b="1" dirty="0"/>
              <a:t>negates the character class</a:t>
            </a:r>
            <a:r>
              <a:rPr lang="en-GB" dirty="0"/>
              <a:t>.</a:t>
            </a:r>
          </a:p>
          <a:p>
            <a:pPr marL="0" indent="0">
              <a:buNone/>
            </a:pPr>
            <a:r>
              <a:rPr lang="en-GB" dirty="0"/>
              <a:t>For example,</a:t>
            </a:r>
          </a:p>
          <a:p>
            <a:r>
              <a:rPr lang="en-GB" dirty="0"/>
              <a:t>the regex ^a matches any string that begins with the character "a", </a:t>
            </a:r>
          </a:p>
          <a:p>
            <a:r>
              <a:rPr lang="en-GB" dirty="0"/>
              <a:t>while the regex [^a] matches any character that is not "a".</a:t>
            </a:r>
          </a:p>
          <a:p>
            <a:endParaRPr lang="en-SG" dirty="0"/>
          </a:p>
        </p:txBody>
      </p:sp>
    </p:spTree>
    <p:extLst>
      <p:ext uri="{BB962C8B-B14F-4D97-AF65-F5344CB8AC3E}">
        <p14:creationId xmlns:p14="http://schemas.microsoft.com/office/powerpoint/2010/main" val="24917840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0EF26-6E39-90F9-DA01-1CE2F3B4E345}"/>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C88E7E02-41CA-5502-EC81-CC1584EA1981}"/>
              </a:ext>
            </a:extLst>
          </p:cNvPr>
          <p:cNvSpPr>
            <a:spLocks noGrp="1"/>
          </p:cNvSpPr>
          <p:nvPr>
            <p:ph idx="1"/>
          </p:nvPr>
        </p:nvSpPr>
        <p:spPr>
          <a:xfrm>
            <a:off x="838200" y="1825624"/>
            <a:ext cx="10515600" cy="5032375"/>
          </a:xfrm>
        </p:spPr>
        <p:txBody>
          <a:bodyPr>
            <a:normAutofit/>
          </a:bodyPr>
          <a:lstStyle/>
          <a:p>
            <a:pPr marL="0" indent="0">
              <a:buNone/>
            </a:pPr>
            <a:r>
              <a:rPr lang="en-GB" dirty="0"/>
              <a:t>Consider the regular expression [A-Z]+, which strings below are considered regular language for this </a:t>
            </a:r>
            <a:r>
              <a:rPr lang="en-GB" dirty="0" err="1"/>
              <a:t>RegEx</a:t>
            </a:r>
            <a:r>
              <a:rPr lang="en-GB" dirty="0"/>
              <a:t>? </a:t>
            </a:r>
          </a:p>
          <a:p>
            <a:pPr marL="514350" indent="-514350">
              <a:buFont typeface="+mj-lt"/>
              <a:buAutoNum type="alphaUcPeriod"/>
            </a:pPr>
            <a:r>
              <a:rPr lang="en-GB" dirty="0"/>
              <a:t>“”</a:t>
            </a:r>
          </a:p>
          <a:p>
            <a:pPr marL="514350" indent="-514350">
              <a:buFont typeface="+mj-lt"/>
              <a:buAutoNum type="alphaUcPeriod"/>
            </a:pPr>
            <a:r>
              <a:rPr lang="en-GB" dirty="0"/>
              <a:t>“B”</a:t>
            </a:r>
          </a:p>
          <a:p>
            <a:pPr marL="514350" indent="-514350">
              <a:buFont typeface="+mj-lt"/>
              <a:buAutoNum type="alphaUcPeriod"/>
            </a:pPr>
            <a:r>
              <a:rPr lang="en-GB" dirty="0"/>
              <a:t>“ABC”</a:t>
            </a:r>
          </a:p>
          <a:p>
            <a:pPr marL="514350" indent="-514350">
              <a:buFont typeface="+mj-lt"/>
              <a:buAutoNum type="alphaUcPeriod"/>
            </a:pPr>
            <a:r>
              <a:rPr lang="en-GB" dirty="0"/>
              <a:t>“A1B2C3”</a:t>
            </a:r>
          </a:p>
          <a:p>
            <a:pPr marL="514350" indent="-514350">
              <a:buFont typeface="+mj-lt"/>
              <a:buAutoNum type="alphaUcPeriod"/>
            </a:pPr>
            <a:r>
              <a:rPr lang="en-GB" dirty="0"/>
              <a:t>“a”</a:t>
            </a:r>
          </a:p>
          <a:p>
            <a:pPr marL="514350" indent="-514350">
              <a:buFont typeface="+mj-lt"/>
              <a:buAutoNum type="alphaUcPeriod"/>
            </a:pPr>
            <a:r>
              <a:rPr lang="en-GB" dirty="0"/>
              <a:t>“</a:t>
            </a:r>
            <a:r>
              <a:rPr lang="en-GB" dirty="0" err="1"/>
              <a:t>abC</a:t>
            </a:r>
            <a:r>
              <a:rPr lang="en-GB" dirty="0"/>
              <a:t>”</a:t>
            </a:r>
          </a:p>
          <a:p>
            <a:pPr marL="514350" indent="-514350">
              <a:buFont typeface="+mj-lt"/>
              <a:buAutoNum type="alphaUcPeriod"/>
            </a:pPr>
            <a:r>
              <a:rPr lang="en-GB" dirty="0"/>
              <a:t>“123”</a:t>
            </a:r>
          </a:p>
        </p:txBody>
      </p:sp>
    </p:spTree>
    <p:extLst>
      <p:ext uri="{BB962C8B-B14F-4D97-AF65-F5344CB8AC3E}">
        <p14:creationId xmlns:p14="http://schemas.microsoft.com/office/powerpoint/2010/main" val="31426423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0EF26-6E39-90F9-DA01-1CE2F3B4E345}"/>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C88E7E02-41CA-5502-EC81-CC1584EA1981}"/>
              </a:ext>
            </a:extLst>
          </p:cNvPr>
          <p:cNvSpPr>
            <a:spLocks noGrp="1"/>
          </p:cNvSpPr>
          <p:nvPr>
            <p:ph idx="1"/>
          </p:nvPr>
        </p:nvSpPr>
        <p:spPr>
          <a:xfrm>
            <a:off x="838200" y="1825624"/>
            <a:ext cx="10515600" cy="5032375"/>
          </a:xfrm>
        </p:spPr>
        <p:txBody>
          <a:bodyPr>
            <a:normAutofit/>
          </a:bodyPr>
          <a:lstStyle/>
          <a:p>
            <a:pPr marL="0" indent="0">
              <a:buNone/>
            </a:pPr>
            <a:r>
              <a:rPr lang="en-GB" dirty="0"/>
              <a:t>Consider the regular expression [A-Z]+, which strings below are considered regular language for this </a:t>
            </a:r>
            <a:r>
              <a:rPr lang="en-GB" dirty="0" err="1"/>
              <a:t>RegEx</a:t>
            </a:r>
            <a:r>
              <a:rPr lang="en-GB" dirty="0"/>
              <a:t>? </a:t>
            </a:r>
          </a:p>
          <a:p>
            <a:pPr marL="514350" indent="-514350">
              <a:buFont typeface="+mj-lt"/>
              <a:buAutoNum type="alphaUcPeriod"/>
            </a:pPr>
            <a:r>
              <a:rPr lang="en-GB" dirty="0"/>
              <a:t>“”</a:t>
            </a:r>
          </a:p>
          <a:p>
            <a:pPr marL="514350" indent="-514350">
              <a:buFont typeface="+mj-lt"/>
              <a:buAutoNum type="alphaUcPeriod"/>
            </a:pPr>
            <a:r>
              <a:rPr lang="en-GB" b="1" dirty="0">
                <a:solidFill>
                  <a:srgbClr val="00B050"/>
                </a:solidFill>
              </a:rPr>
              <a:t>“B”</a:t>
            </a:r>
          </a:p>
          <a:p>
            <a:pPr marL="514350" indent="-514350">
              <a:buFont typeface="+mj-lt"/>
              <a:buAutoNum type="alphaUcPeriod"/>
            </a:pPr>
            <a:r>
              <a:rPr lang="en-GB" b="1" dirty="0">
                <a:solidFill>
                  <a:srgbClr val="00B050"/>
                </a:solidFill>
              </a:rPr>
              <a:t>“ABC”</a:t>
            </a:r>
          </a:p>
          <a:p>
            <a:pPr marL="514350" indent="-514350">
              <a:buFont typeface="+mj-lt"/>
              <a:buAutoNum type="alphaUcPeriod"/>
            </a:pPr>
            <a:r>
              <a:rPr lang="en-GB" dirty="0"/>
              <a:t>“A1B2C3”</a:t>
            </a:r>
          </a:p>
          <a:p>
            <a:pPr marL="514350" indent="-514350">
              <a:buFont typeface="+mj-lt"/>
              <a:buAutoNum type="alphaUcPeriod"/>
            </a:pPr>
            <a:r>
              <a:rPr lang="en-GB" dirty="0"/>
              <a:t>“a”</a:t>
            </a:r>
          </a:p>
          <a:p>
            <a:pPr marL="514350" indent="-514350">
              <a:buFont typeface="+mj-lt"/>
              <a:buAutoNum type="alphaUcPeriod"/>
            </a:pPr>
            <a:r>
              <a:rPr lang="en-GB" dirty="0"/>
              <a:t>“</a:t>
            </a:r>
            <a:r>
              <a:rPr lang="en-GB" dirty="0" err="1"/>
              <a:t>abC</a:t>
            </a:r>
            <a:r>
              <a:rPr lang="en-GB" dirty="0"/>
              <a:t>”</a:t>
            </a:r>
          </a:p>
          <a:p>
            <a:pPr marL="514350" indent="-514350">
              <a:buFont typeface="+mj-lt"/>
              <a:buAutoNum type="alphaUcPeriod"/>
            </a:pPr>
            <a:r>
              <a:rPr lang="en-GB" dirty="0"/>
              <a:t>“123”</a:t>
            </a:r>
          </a:p>
        </p:txBody>
      </p:sp>
    </p:spTree>
    <p:extLst>
      <p:ext uri="{BB962C8B-B14F-4D97-AF65-F5344CB8AC3E}">
        <p14:creationId xmlns:p14="http://schemas.microsoft.com/office/powerpoint/2010/main" val="24294518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0EF26-6E39-90F9-DA01-1CE2F3B4E345}"/>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C88E7E02-41CA-5502-EC81-CC1584EA1981}"/>
              </a:ext>
            </a:extLst>
          </p:cNvPr>
          <p:cNvSpPr>
            <a:spLocks noGrp="1"/>
          </p:cNvSpPr>
          <p:nvPr>
            <p:ph idx="1"/>
          </p:nvPr>
        </p:nvSpPr>
        <p:spPr>
          <a:xfrm>
            <a:off x="838200" y="1825624"/>
            <a:ext cx="10515600" cy="5032375"/>
          </a:xfrm>
        </p:spPr>
        <p:txBody>
          <a:bodyPr>
            <a:normAutofit/>
          </a:bodyPr>
          <a:lstStyle/>
          <a:p>
            <a:pPr marL="0" indent="0">
              <a:buNone/>
            </a:pPr>
            <a:r>
              <a:rPr lang="en-GB" dirty="0"/>
              <a:t>What does the regular expression \w+ match?</a:t>
            </a:r>
          </a:p>
          <a:p>
            <a:pPr marL="514350" indent="-514350">
              <a:buFont typeface="+mj-lt"/>
              <a:buAutoNum type="alphaUcPeriod"/>
            </a:pPr>
            <a:r>
              <a:rPr lang="en-GB" dirty="0"/>
              <a:t>Any string that contains at least one whitespace character</a:t>
            </a:r>
          </a:p>
          <a:p>
            <a:pPr marL="514350" indent="-514350">
              <a:buFont typeface="+mj-lt"/>
              <a:buAutoNum type="alphaUcPeriod"/>
            </a:pPr>
            <a:r>
              <a:rPr lang="en-GB" dirty="0"/>
              <a:t>Any string that starts with a digit and ends with a letter</a:t>
            </a:r>
          </a:p>
          <a:p>
            <a:pPr marL="514350" indent="-514350">
              <a:buFont typeface="+mj-lt"/>
              <a:buAutoNum type="alphaUcPeriod"/>
            </a:pPr>
            <a:r>
              <a:rPr lang="en-GB" dirty="0"/>
              <a:t>Any string that contains one or more “word” characters</a:t>
            </a:r>
          </a:p>
          <a:p>
            <a:pPr marL="514350" indent="-514350">
              <a:buFont typeface="+mj-lt"/>
              <a:buAutoNum type="alphaUcPeriod"/>
            </a:pPr>
            <a:r>
              <a:rPr lang="en-GB" dirty="0"/>
              <a:t>Any string that contains exactly one “word” character</a:t>
            </a:r>
          </a:p>
        </p:txBody>
      </p:sp>
    </p:spTree>
    <p:extLst>
      <p:ext uri="{BB962C8B-B14F-4D97-AF65-F5344CB8AC3E}">
        <p14:creationId xmlns:p14="http://schemas.microsoft.com/office/powerpoint/2010/main" val="39979707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0EF26-6E39-90F9-DA01-1CE2F3B4E345}"/>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C88E7E02-41CA-5502-EC81-CC1584EA1981}"/>
              </a:ext>
            </a:extLst>
          </p:cNvPr>
          <p:cNvSpPr>
            <a:spLocks noGrp="1"/>
          </p:cNvSpPr>
          <p:nvPr>
            <p:ph idx="1"/>
          </p:nvPr>
        </p:nvSpPr>
        <p:spPr>
          <a:xfrm>
            <a:off x="838200" y="1825624"/>
            <a:ext cx="10515600" cy="5032375"/>
          </a:xfrm>
        </p:spPr>
        <p:txBody>
          <a:bodyPr>
            <a:normAutofit/>
          </a:bodyPr>
          <a:lstStyle/>
          <a:p>
            <a:pPr marL="0" indent="0">
              <a:buNone/>
            </a:pPr>
            <a:r>
              <a:rPr lang="en-GB" dirty="0"/>
              <a:t>What does the regular expression \w+ match?</a:t>
            </a:r>
          </a:p>
          <a:p>
            <a:pPr marL="514350" indent="-514350">
              <a:buFont typeface="+mj-lt"/>
              <a:buAutoNum type="alphaUcPeriod"/>
            </a:pPr>
            <a:r>
              <a:rPr lang="en-GB" dirty="0"/>
              <a:t>Any string that contains at least one whitespace character</a:t>
            </a:r>
          </a:p>
          <a:p>
            <a:pPr marL="514350" indent="-514350">
              <a:buFont typeface="+mj-lt"/>
              <a:buAutoNum type="alphaUcPeriod"/>
            </a:pPr>
            <a:r>
              <a:rPr lang="en-GB" dirty="0"/>
              <a:t>Any string that starts with a digit and ends with a letter</a:t>
            </a:r>
          </a:p>
          <a:p>
            <a:pPr marL="514350" indent="-514350">
              <a:buFont typeface="+mj-lt"/>
              <a:buAutoNum type="alphaUcPeriod"/>
            </a:pPr>
            <a:r>
              <a:rPr lang="en-GB" b="1" dirty="0">
                <a:solidFill>
                  <a:srgbClr val="00B050"/>
                </a:solidFill>
              </a:rPr>
              <a:t>Any string that contains one or more “word” characters</a:t>
            </a:r>
          </a:p>
          <a:p>
            <a:pPr marL="514350" indent="-514350">
              <a:buFont typeface="+mj-lt"/>
              <a:buAutoNum type="alphaUcPeriod"/>
            </a:pPr>
            <a:r>
              <a:rPr lang="en-GB" dirty="0"/>
              <a:t>Any string that contains exactly one “word” character</a:t>
            </a:r>
          </a:p>
        </p:txBody>
      </p:sp>
    </p:spTree>
    <p:extLst>
      <p:ext uri="{BB962C8B-B14F-4D97-AF65-F5344CB8AC3E}">
        <p14:creationId xmlns:p14="http://schemas.microsoft.com/office/powerpoint/2010/main" val="114969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0EF26-6E39-90F9-DA01-1CE2F3B4E345}"/>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C88E7E02-41CA-5502-EC81-CC1584EA1981}"/>
              </a:ext>
            </a:extLst>
          </p:cNvPr>
          <p:cNvSpPr>
            <a:spLocks noGrp="1"/>
          </p:cNvSpPr>
          <p:nvPr>
            <p:ph idx="1"/>
          </p:nvPr>
        </p:nvSpPr>
        <p:spPr>
          <a:xfrm>
            <a:off x="838200" y="1825624"/>
            <a:ext cx="10515600" cy="5032375"/>
          </a:xfrm>
        </p:spPr>
        <p:txBody>
          <a:bodyPr>
            <a:normAutofit/>
          </a:bodyPr>
          <a:lstStyle/>
          <a:p>
            <a:pPr marL="0" indent="0">
              <a:buNone/>
            </a:pPr>
            <a:r>
              <a:rPr lang="en-GB" dirty="0"/>
              <a:t>What does the regular expression \s</a:t>
            </a:r>
            <a:r>
              <a:rPr lang="en-GB" i="1" dirty="0"/>
              <a:t>cat\s</a:t>
            </a:r>
            <a:r>
              <a:rPr lang="en-GB" dirty="0"/>
              <a:t> match?</a:t>
            </a:r>
          </a:p>
          <a:p>
            <a:pPr marL="514350" indent="-514350">
              <a:buFont typeface="+mj-lt"/>
              <a:buAutoNum type="alphaUcPeriod"/>
            </a:pPr>
            <a:r>
              <a:rPr lang="en-GB" dirty="0"/>
              <a:t>Any string that contains the substring “cat“</a:t>
            </a:r>
          </a:p>
          <a:p>
            <a:pPr marL="514350" indent="-514350">
              <a:buFont typeface="+mj-lt"/>
              <a:buAutoNum type="alphaUcPeriod"/>
            </a:pPr>
            <a:r>
              <a:rPr lang="en-GB" dirty="0"/>
              <a:t>Any string that starts with the letter “c” and ends with the letter “t” </a:t>
            </a:r>
          </a:p>
          <a:p>
            <a:pPr marL="514350" indent="-514350">
              <a:buFont typeface="+mj-lt"/>
              <a:buAutoNum type="alphaUcPeriod"/>
            </a:pPr>
            <a:r>
              <a:rPr lang="en-GB" dirty="0"/>
              <a:t>Any string that contains the substring “cat” surrounded by whitespace characters</a:t>
            </a:r>
          </a:p>
          <a:p>
            <a:pPr marL="514350" indent="-514350">
              <a:buFont typeface="+mj-lt"/>
              <a:buAutoNum type="alphaUcPeriod"/>
            </a:pPr>
            <a:r>
              <a:rPr lang="en-GB" dirty="0"/>
              <a:t>Any string that contains the substring “cat” surrounded by any characters</a:t>
            </a:r>
          </a:p>
        </p:txBody>
      </p:sp>
    </p:spTree>
    <p:extLst>
      <p:ext uri="{BB962C8B-B14F-4D97-AF65-F5344CB8AC3E}">
        <p14:creationId xmlns:p14="http://schemas.microsoft.com/office/powerpoint/2010/main" val="16431558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0EF26-6E39-90F9-DA01-1CE2F3B4E345}"/>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C88E7E02-41CA-5502-EC81-CC1584EA1981}"/>
              </a:ext>
            </a:extLst>
          </p:cNvPr>
          <p:cNvSpPr>
            <a:spLocks noGrp="1"/>
          </p:cNvSpPr>
          <p:nvPr>
            <p:ph idx="1"/>
          </p:nvPr>
        </p:nvSpPr>
        <p:spPr>
          <a:xfrm>
            <a:off x="838200" y="1825624"/>
            <a:ext cx="10515600" cy="5032375"/>
          </a:xfrm>
        </p:spPr>
        <p:txBody>
          <a:bodyPr>
            <a:normAutofit/>
          </a:bodyPr>
          <a:lstStyle/>
          <a:p>
            <a:pPr marL="0" indent="0">
              <a:buNone/>
            </a:pPr>
            <a:r>
              <a:rPr lang="en-GB" dirty="0"/>
              <a:t>What does the regular expression \s</a:t>
            </a:r>
            <a:r>
              <a:rPr lang="en-GB" i="1" dirty="0"/>
              <a:t>cat\s</a:t>
            </a:r>
            <a:r>
              <a:rPr lang="en-GB" dirty="0"/>
              <a:t> match?</a:t>
            </a:r>
          </a:p>
          <a:p>
            <a:pPr marL="514350" indent="-514350">
              <a:buFont typeface="+mj-lt"/>
              <a:buAutoNum type="alphaUcPeriod"/>
            </a:pPr>
            <a:r>
              <a:rPr lang="en-GB" dirty="0"/>
              <a:t>Any string that contains the substring “cat“</a:t>
            </a:r>
          </a:p>
          <a:p>
            <a:pPr marL="514350" indent="-514350">
              <a:buFont typeface="+mj-lt"/>
              <a:buAutoNum type="alphaUcPeriod"/>
            </a:pPr>
            <a:r>
              <a:rPr lang="en-GB" dirty="0"/>
              <a:t>Any string that starts with the letter “c” and ends with the letter “t” </a:t>
            </a:r>
          </a:p>
          <a:p>
            <a:pPr marL="514350" indent="-514350">
              <a:buFont typeface="+mj-lt"/>
              <a:buAutoNum type="alphaUcPeriod"/>
            </a:pPr>
            <a:r>
              <a:rPr lang="en-GB" b="1" dirty="0">
                <a:solidFill>
                  <a:srgbClr val="00B050"/>
                </a:solidFill>
              </a:rPr>
              <a:t>Any string that contains the substring “cat” surrounded by whitespace characters</a:t>
            </a:r>
          </a:p>
          <a:p>
            <a:pPr marL="514350" indent="-514350">
              <a:buFont typeface="+mj-lt"/>
              <a:buAutoNum type="alphaUcPeriod"/>
            </a:pPr>
            <a:r>
              <a:rPr lang="en-GB" dirty="0"/>
              <a:t>Any string that contains the substring “cat” surrounded by any characters</a:t>
            </a:r>
          </a:p>
        </p:txBody>
      </p:sp>
    </p:spTree>
    <p:extLst>
      <p:ext uri="{BB962C8B-B14F-4D97-AF65-F5344CB8AC3E}">
        <p14:creationId xmlns:p14="http://schemas.microsoft.com/office/powerpoint/2010/main" val="3784750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EE3CC-C2F1-D5F9-388A-E8378975AC12}"/>
              </a:ext>
            </a:extLst>
          </p:cNvPr>
          <p:cNvSpPr>
            <a:spLocks noGrp="1"/>
          </p:cNvSpPr>
          <p:nvPr>
            <p:ph type="title"/>
          </p:nvPr>
        </p:nvSpPr>
        <p:spPr/>
        <p:txBody>
          <a:bodyPr/>
          <a:lstStyle/>
          <a:p>
            <a:r>
              <a:rPr lang="en-GB" dirty="0"/>
              <a:t>Technically, we have already played with </a:t>
            </a:r>
            <a:r>
              <a:rPr lang="en-GB" dirty="0" err="1"/>
              <a:t>RegEx</a:t>
            </a:r>
            <a:r>
              <a:rPr lang="en-GB" dirty="0"/>
              <a:t> FSMs! (Remember this activity).</a:t>
            </a:r>
            <a:endParaRPr lang="en-SG" dirty="0"/>
          </a:p>
        </p:txBody>
      </p:sp>
      <p:sp>
        <p:nvSpPr>
          <p:cNvPr id="3" name="Content Placeholder 2">
            <a:extLst>
              <a:ext uri="{FF2B5EF4-FFF2-40B4-BE49-F238E27FC236}">
                <a16:creationId xmlns:a16="http://schemas.microsoft.com/office/drawing/2014/main" id="{C51ADC3A-36BE-B86B-FA40-9DF3C5E68D0A}"/>
              </a:ext>
            </a:extLst>
          </p:cNvPr>
          <p:cNvSpPr>
            <a:spLocks noGrp="1"/>
          </p:cNvSpPr>
          <p:nvPr>
            <p:ph idx="1"/>
          </p:nvPr>
        </p:nvSpPr>
        <p:spPr>
          <a:xfrm>
            <a:off x="838200" y="1825624"/>
            <a:ext cx="10515600" cy="5032375"/>
          </a:xfrm>
        </p:spPr>
        <p:txBody>
          <a:bodyPr>
            <a:normAutofit/>
          </a:bodyPr>
          <a:lstStyle/>
          <a:p>
            <a:pPr marL="0" indent="0">
              <a:buNone/>
            </a:pPr>
            <a:r>
              <a:rPr lang="en-GB" dirty="0"/>
              <a:t>We would like to write an FSM with stopping states that will take strings </a:t>
            </a:r>
            <a:r>
              <a:rPr lang="en-GB" i="1" dirty="0"/>
              <a:t>x</a:t>
            </a:r>
            <a:r>
              <a:rPr lang="en-GB" dirty="0"/>
              <a:t> consisting of combinations of three characters: Z, A and M.</a:t>
            </a:r>
          </a:p>
          <a:p>
            <a:pPr marL="0" indent="0">
              <a:buNone/>
            </a:pPr>
            <a:r>
              <a:rPr lang="en-SG" dirty="0"/>
              <a:t>Possible combinations for the string </a:t>
            </a:r>
            <a:r>
              <a:rPr lang="en-SG" i="1" dirty="0"/>
              <a:t>x</a:t>
            </a:r>
            <a:r>
              <a:rPr lang="en-SG" dirty="0"/>
              <a:t> include, among many others, “ZAM”, “AMAZ”, “ZAMZAM”, etc.</a:t>
            </a:r>
          </a:p>
          <a:p>
            <a:pPr marL="0" indent="0">
              <a:buNone/>
            </a:pPr>
            <a:endParaRPr lang="en-SG" dirty="0"/>
          </a:p>
          <a:p>
            <a:pPr marL="0" indent="0">
              <a:buNone/>
            </a:pPr>
            <a:r>
              <a:rPr lang="en-SG" dirty="0"/>
              <a:t>Draw a FSM state diagram, which has the FSM produce a specific output, </a:t>
            </a:r>
            <a:r>
              <a:rPr lang="en-SG" u="sng" dirty="0"/>
              <a:t>if and only if the string </a:t>
            </a:r>
            <a:r>
              <a:rPr lang="en-SG" i="1" u="sng" dirty="0"/>
              <a:t>x</a:t>
            </a:r>
            <a:r>
              <a:rPr lang="en-SG" u="sng" dirty="0"/>
              <a:t> contains the substring ZAM.</a:t>
            </a:r>
            <a:endParaRPr lang="en-SG" dirty="0"/>
          </a:p>
        </p:txBody>
      </p:sp>
    </p:spTree>
    <p:extLst>
      <p:ext uri="{BB962C8B-B14F-4D97-AF65-F5344CB8AC3E}">
        <p14:creationId xmlns:p14="http://schemas.microsoft.com/office/powerpoint/2010/main" val="17944659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0EF26-6E39-90F9-DA01-1CE2F3B4E345}"/>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C88E7E02-41CA-5502-EC81-CC1584EA1981}"/>
              </a:ext>
            </a:extLst>
          </p:cNvPr>
          <p:cNvSpPr>
            <a:spLocks noGrp="1"/>
          </p:cNvSpPr>
          <p:nvPr>
            <p:ph idx="1"/>
          </p:nvPr>
        </p:nvSpPr>
        <p:spPr>
          <a:xfrm>
            <a:off x="838200" y="1825624"/>
            <a:ext cx="10515600" cy="5032375"/>
          </a:xfrm>
        </p:spPr>
        <p:txBody>
          <a:bodyPr>
            <a:normAutofit/>
          </a:bodyPr>
          <a:lstStyle/>
          <a:p>
            <a:pPr marL="0" indent="0">
              <a:buNone/>
            </a:pPr>
            <a:r>
              <a:rPr lang="en-GB" dirty="0"/>
              <a:t>What does the regular expression ^[a-z]+\d?$ match?</a:t>
            </a:r>
          </a:p>
          <a:p>
            <a:pPr marL="514350" indent="-514350">
              <a:buFont typeface="+mj-lt"/>
              <a:buAutoNum type="alphaUcPeriod"/>
            </a:pPr>
            <a:r>
              <a:rPr lang="en-GB" dirty="0"/>
              <a:t>Any string that starts with a lowercase letter and ends with a digit </a:t>
            </a:r>
          </a:p>
          <a:p>
            <a:pPr marL="514350" indent="-514350">
              <a:buFont typeface="+mj-lt"/>
              <a:buAutoNum type="alphaUcPeriod"/>
            </a:pPr>
            <a:r>
              <a:rPr lang="en-GB" dirty="0"/>
              <a:t>Any string that starts with a digit and ends with a lowercase letter </a:t>
            </a:r>
          </a:p>
          <a:p>
            <a:pPr marL="514350" indent="-514350">
              <a:buFont typeface="+mj-lt"/>
              <a:buAutoNum type="alphaUcPeriod"/>
            </a:pPr>
            <a:r>
              <a:rPr lang="en-GB" dirty="0"/>
              <a:t>Any string that contains one or more lowercase letters and optionally ends with a digit</a:t>
            </a:r>
          </a:p>
          <a:p>
            <a:pPr marL="514350" indent="-514350">
              <a:buFont typeface="+mj-lt"/>
              <a:buAutoNum type="alphaUcPeriod"/>
            </a:pPr>
            <a:r>
              <a:rPr lang="en-GB" dirty="0"/>
              <a:t>Any string that contains exactly one lowercase letter followed by a digit</a:t>
            </a:r>
          </a:p>
        </p:txBody>
      </p:sp>
    </p:spTree>
    <p:extLst>
      <p:ext uri="{BB962C8B-B14F-4D97-AF65-F5344CB8AC3E}">
        <p14:creationId xmlns:p14="http://schemas.microsoft.com/office/powerpoint/2010/main" val="41176249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0EF26-6E39-90F9-DA01-1CE2F3B4E345}"/>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C88E7E02-41CA-5502-EC81-CC1584EA1981}"/>
              </a:ext>
            </a:extLst>
          </p:cNvPr>
          <p:cNvSpPr>
            <a:spLocks noGrp="1"/>
          </p:cNvSpPr>
          <p:nvPr>
            <p:ph idx="1"/>
          </p:nvPr>
        </p:nvSpPr>
        <p:spPr>
          <a:xfrm>
            <a:off x="838200" y="1825624"/>
            <a:ext cx="10515600" cy="5032375"/>
          </a:xfrm>
        </p:spPr>
        <p:txBody>
          <a:bodyPr>
            <a:normAutofit/>
          </a:bodyPr>
          <a:lstStyle/>
          <a:p>
            <a:pPr marL="0" indent="0">
              <a:buNone/>
            </a:pPr>
            <a:r>
              <a:rPr lang="en-GB" dirty="0"/>
              <a:t>What does the regular expression ^[a-z]+\d?$ match?</a:t>
            </a:r>
          </a:p>
          <a:p>
            <a:pPr marL="514350" indent="-514350">
              <a:buFont typeface="+mj-lt"/>
              <a:buAutoNum type="alphaUcPeriod"/>
            </a:pPr>
            <a:r>
              <a:rPr lang="en-GB" dirty="0"/>
              <a:t>Any string that starts with a lowercase letter and ends with a digit </a:t>
            </a:r>
          </a:p>
          <a:p>
            <a:pPr marL="514350" indent="-514350">
              <a:buFont typeface="+mj-lt"/>
              <a:buAutoNum type="alphaUcPeriod"/>
            </a:pPr>
            <a:r>
              <a:rPr lang="en-GB" dirty="0"/>
              <a:t>Any string that starts with a digit and ends with a lowercase letter </a:t>
            </a:r>
          </a:p>
          <a:p>
            <a:pPr marL="514350" indent="-514350">
              <a:buFont typeface="+mj-lt"/>
              <a:buAutoNum type="alphaUcPeriod"/>
            </a:pPr>
            <a:r>
              <a:rPr lang="en-GB" b="1" dirty="0">
                <a:solidFill>
                  <a:srgbClr val="00B050"/>
                </a:solidFill>
              </a:rPr>
              <a:t>Any string that contains one or more lowercase letters and optionally ends with a digit</a:t>
            </a:r>
          </a:p>
          <a:p>
            <a:pPr marL="514350" indent="-514350">
              <a:buFont typeface="+mj-lt"/>
              <a:buAutoNum type="alphaUcPeriod"/>
            </a:pPr>
            <a:r>
              <a:rPr lang="en-GB" dirty="0"/>
              <a:t>Any string that contains exactly one lowercase letter followed by a digit</a:t>
            </a:r>
          </a:p>
        </p:txBody>
      </p:sp>
    </p:spTree>
    <p:extLst>
      <p:ext uri="{BB962C8B-B14F-4D97-AF65-F5344CB8AC3E}">
        <p14:creationId xmlns:p14="http://schemas.microsoft.com/office/powerpoint/2010/main" val="41828978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22A5E-DC4B-3EE0-0CA7-7D99FD1E65C5}"/>
              </a:ext>
            </a:extLst>
          </p:cNvPr>
          <p:cNvSpPr>
            <a:spLocks noGrp="1"/>
          </p:cNvSpPr>
          <p:nvPr>
            <p:ph type="title"/>
          </p:nvPr>
        </p:nvSpPr>
        <p:spPr/>
        <p:txBody>
          <a:bodyPr/>
          <a:lstStyle/>
          <a:p>
            <a:r>
              <a:rPr lang="en-GB" dirty="0"/>
              <a:t>The curly braces in </a:t>
            </a:r>
            <a:r>
              <a:rPr lang="en-GB" dirty="0" err="1"/>
              <a:t>RegEx</a:t>
            </a:r>
            <a:endParaRPr lang="en-SG" dirty="0"/>
          </a:p>
        </p:txBody>
      </p:sp>
      <p:sp>
        <p:nvSpPr>
          <p:cNvPr id="3" name="Content Placeholder 2">
            <a:extLst>
              <a:ext uri="{FF2B5EF4-FFF2-40B4-BE49-F238E27FC236}">
                <a16:creationId xmlns:a16="http://schemas.microsoft.com/office/drawing/2014/main" id="{2392BE80-8D03-5C6C-7563-1BA103BA7F9B}"/>
              </a:ext>
            </a:extLst>
          </p:cNvPr>
          <p:cNvSpPr>
            <a:spLocks noGrp="1"/>
          </p:cNvSpPr>
          <p:nvPr>
            <p:ph sz="half" idx="1"/>
          </p:nvPr>
        </p:nvSpPr>
        <p:spPr>
          <a:xfrm>
            <a:off x="838200" y="1825624"/>
            <a:ext cx="5181600" cy="5032375"/>
          </a:xfrm>
        </p:spPr>
        <p:txBody>
          <a:bodyPr>
            <a:normAutofit/>
          </a:bodyPr>
          <a:lstStyle/>
          <a:p>
            <a:pPr marL="0" indent="0">
              <a:buNone/>
            </a:pPr>
            <a:r>
              <a:rPr lang="en-GB" dirty="0"/>
              <a:t>In </a:t>
            </a:r>
            <a:r>
              <a:rPr lang="en-GB" dirty="0" err="1"/>
              <a:t>RegEx</a:t>
            </a:r>
            <a:r>
              <a:rPr lang="en-GB" dirty="0"/>
              <a:t>, the </a:t>
            </a:r>
            <a:r>
              <a:rPr lang="en-GB" b="1" dirty="0"/>
              <a:t>curly braces (</a:t>
            </a:r>
            <a:r>
              <a:rPr lang="en-GB" b="1" dirty="0">
                <a:solidFill>
                  <a:srgbClr val="00B050"/>
                </a:solidFill>
              </a:rPr>
              <a:t>{}</a:t>
            </a:r>
            <a:r>
              <a:rPr lang="en-GB" b="1" dirty="0"/>
              <a:t>) </a:t>
            </a:r>
            <a:r>
              <a:rPr lang="en-GB" dirty="0"/>
              <a:t>are used to </a:t>
            </a:r>
            <a:r>
              <a:rPr lang="en-GB" b="1" dirty="0"/>
              <a:t>specify how many times a preceding element should be matched</a:t>
            </a:r>
            <a:r>
              <a:rPr lang="en-GB" dirty="0"/>
              <a:t>.</a:t>
            </a:r>
          </a:p>
          <a:p>
            <a:r>
              <a:rPr lang="en-GB" b="1" dirty="0">
                <a:solidFill>
                  <a:srgbClr val="00B050"/>
                </a:solidFill>
              </a:rPr>
              <a:t>{n} </a:t>
            </a:r>
            <a:r>
              <a:rPr lang="en-GB" dirty="0"/>
              <a:t>matches the preceding element exactly n times,</a:t>
            </a:r>
          </a:p>
          <a:p>
            <a:r>
              <a:rPr lang="en-GB" b="1" dirty="0">
                <a:solidFill>
                  <a:srgbClr val="00B050"/>
                </a:solidFill>
              </a:rPr>
              <a:t>{</a:t>
            </a:r>
            <a:r>
              <a:rPr lang="en-GB" b="1" dirty="0" err="1">
                <a:solidFill>
                  <a:srgbClr val="00B050"/>
                </a:solidFill>
              </a:rPr>
              <a:t>n,m</a:t>
            </a:r>
            <a:r>
              <a:rPr lang="en-GB" b="1" dirty="0">
                <a:solidFill>
                  <a:srgbClr val="00B050"/>
                </a:solidFill>
              </a:rPr>
              <a:t>} </a:t>
            </a:r>
            <a:r>
              <a:rPr lang="en-GB" dirty="0"/>
              <a:t>matches the preceding element between n and m times (inclusive), </a:t>
            </a:r>
          </a:p>
          <a:p>
            <a:r>
              <a:rPr lang="en-GB" dirty="0"/>
              <a:t>and </a:t>
            </a:r>
            <a:r>
              <a:rPr lang="en-GB" b="1" dirty="0">
                <a:solidFill>
                  <a:srgbClr val="00B050"/>
                </a:solidFill>
              </a:rPr>
              <a:t>{n,} </a:t>
            </a:r>
            <a:r>
              <a:rPr lang="en-GB" dirty="0"/>
              <a:t>matches the preceding element at least n times.</a:t>
            </a:r>
          </a:p>
        </p:txBody>
      </p:sp>
      <p:sp>
        <p:nvSpPr>
          <p:cNvPr id="4" name="Content Placeholder 3">
            <a:extLst>
              <a:ext uri="{FF2B5EF4-FFF2-40B4-BE49-F238E27FC236}">
                <a16:creationId xmlns:a16="http://schemas.microsoft.com/office/drawing/2014/main" id="{7A2AC50E-1465-5908-D118-3F008F99595A}"/>
              </a:ext>
            </a:extLst>
          </p:cNvPr>
          <p:cNvSpPr>
            <a:spLocks noGrp="1"/>
          </p:cNvSpPr>
          <p:nvPr>
            <p:ph sz="half" idx="2"/>
          </p:nvPr>
        </p:nvSpPr>
        <p:spPr>
          <a:xfrm>
            <a:off x="6172200" y="1825625"/>
            <a:ext cx="5181600" cy="5032374"/>
          </a:xfrm>
        </p:spPr>
        <p:txBody>
          <a:bodyPr>
            <a:normAutofit/>
          </a:bodyPr>
          <a:lstStyle/>
          <a:p>
            <a:pPr marL="0" indent="0">
              <a:buNone/>
            </a:pPr>
            <a:r>
              <a:rPr lang="en-GB" dirty="0"/>
              <a:t>For instance,</a:t>
            </a:r>
          </a:p>
          <a:p>
            <a:pPr>
              <a:buFont typeface="Arial" panose="020B0604020202020204" pitchFamily="34" charset="0"/>
              <a:buChar char="•"/>
            </a:pPr>
            <a:r>
              <a:rPr lang="en-GB" dirty="0"/>
              <a:t>a{3} matches the string "</a:t>
            </a:r>
            <a:r>
              <a:rPr lang="en-GB" dirty="0" err="1"/>
              <a:t>aaa</a:t>
            </a:r>
            <a:r>
              <a:rPr lang="en-GB" dirty="0"/>
              <a:t>", but not "aa" or "</a:t>
            </a:r>
            <a:r>
              <a:rPr lang="en-GB" dirty="0" err="1"/>
              <a:t>aaaa</a:t>
            </a:r>
            <a:r>
              <a:rPr lang="en-GB" dirty="0"/>
              <a:t>".</a:t>
            </a:r>
          </a:p>
          <a:p>
            <a:pPr>
              <a:buFont typeface="Arial" panose="020B0604020202020204" pitchFamily="34" charset="0"/>
              <a:buChar char="•"/>
            </a:pPr>
            <a:r>
              <a:rPr lang="en-GB" dirty="0"/>
              <a:t>a{2,4} matches the string "aa", "</a:t>
            </a:r>
            <a:r>
              <a:rPr lang="en-GB" dirty="0" err="1"/>
              <a:t>aaa</a:t>
            </a:r>
            <a:r>
              <a:rPr lang="en-GB" dirty="0"/>
              <a:t>", or "</a:t>
            </a:r>
            <a:r>
              <a:rPr lang="en-GB" dirty="0" err="1"/>
              <a:t>aaaa</a:t>
            </a:r>
            <a:r>
              <a:rPr lang="en-GB" dirty="0"/>
              <a:t>", but not "a" or "</a:t>
            </a:r>
            <a:r>
              <a:rPr lang="en-GB" dirty="0" err="1"/>
              <a:t>aaaaa</a:t>
            </a:r>
            <a:r>
              <a:rPr lang="en-GB" dirty="0"/>
              <a:t>".</a:t>
            </a:r>
          </a:p>
          <a:p>
            <a:pPr>
              <a:buFont typeface="Arial" panose="020B0604020202020204" pitchFamily="34" charset="0"/>
              <a:buChar char="•"/>
            </a:pPr>
            <a:r>
              <a:rPr lang="en-GB" dirty="0"/>
              <a:t>\d{2,} matches any string that contains at least two digits, such as "123", "45", or "6789".</a:t>
            </a:r>
          </a:p>
          <a:p>
            <a:endParaRPr lang="en-SG" dirty="0"/>
          </a:p>
        </p:txBody>
      </p:sp>
    </p:spTree>
    <p:extLst>
      <p:ext uri="{BB962C8B-B14F-4D97-AF65-F5344CB8AC3E}">
        <p14:creationId xmlns:p14="http://schemas.microsoft.com/office/powerpoint/2010/main" val="29607152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61155-567C-1EA4-DAB5-AC8D0F49E06E}"/>
              </a:ext>
            </a:extLst>
          </p:cNvPr>
          <p:cNvSpPr>
            <a:spLocks noGrp="1"/>
          </p:cNvSpPr>
          <p:nvPr>
            <p:ph type="title"/>
          </p:nvPr>
        </p:nvSpPr>
        <p:spPr/>
        <p:txBody>
          <a:bodyPr/>
          <a:lstStyle/>
          <a:p>
            <a:r>
              <a:rPr lang="en-GB" dirty="0"/>
              <a:t>The boundary \b</a:t>
            </a:r>
            <a:endParaRPr lang="en-SG" dirty="0"/>
          </a:p>
        </p:txBody>
      </p:sp>
      <p:sp>
        <p:nvSpPr>
          <p:cNvPr id="5" name="Content Placeholder 4">
            <a:extLst>
              <a:ext uri="{FF2B5EF4-FFF2-40B4-BE49-F238E27FC236}">
                <a16:creationId xmlns:a16="http://schemas.microsoft.com/office/drawing/2014/main" id="{E5137030-99A3-029A-F495-3B4FFF5F5DF1}"/>
              </a:ext>
            </a:extLst>
          </p:cNvPr>
          <p:cNvSpPr>
            <a:spLocks noGrp="1"/>
          </p:cNvSpPr>
          <p:nvPr>
            <p:ph idx="1"/>
          </p:nvPr>
        </p:nvSpPr>
        <p:spPr>
          <a:xfrm>
            <a:off x="838200" y="1825624"/>
            <a:ext cx="10515600" cy="5032375"/>
          </a:xfrm>
        </p:spPr>
        <p:txBody>
          <a:bodyPr>
            <a:normAutofit/>
          </a:bodyPr>
          <a:lstStyle/>
          <a:p>
            <a:pPr marL="0" indent="0">
              <a:buNone/>
            </a:pPr>
            <a:r>
              <a:rPr lang="en-GB" b="1" dirty="0"/>
              <a:t>Definition (The boundary \b):</a:t>
            </a:r>
          </a:p>
          <a:p>
            <a:pPr marL="0" indent="0">
              <a:buNone/>
            </a:pPr>
            <a:r>
              <a:rPr lang="en-GB" b="1" dirty="0"/>
              <a:t>The metacharacter </a:t>
            </a:r>
            <a:r>
              <a:rPr lang="en-GB" b="1" dirty="0">
                <a:solidFill>
                  <a:srgbClr val="00B050"/>
                </a:solidFill>
              </a:rPr>
              <a:t>\b </a:t>
            </a:r>
            <a:r>
              <a:rPr lang="en-GB" b="1" dirty="0"/>
              <a:t>matches a word boundary.</a:t>
            </a:r>
          </a:p>
          <a:p>
            <a:pPr marL="0" indent="0">
              <a:buNone/>
            </a:pPr>
            <a:r>
              <a:rPr lang="en-GB" dirty="0"/>
              <a:t>It is a position </a:t>
            </a:r>
            <a:r>
              <a:rPr lang="en-GB" b="1" dirty="0"/>
              <a:t>between</a:t>
            </a:r>
            <a:r>
              <a:rPr lang="en-GB" dirty="0"/>
              <a:t> </a:t>
            </a:r>
            <a:r>
              <a:rPr lang="en-GB" b="1" dirty="0"/>
              <a:t>a</a:t>
            </a:r>
            <a:r>
              <a:rPr lang="en-GB" dirty="0"/>
              <a:t> </a:t>
            </a:r>
            <a:r>
              <a:rPr lang="en-GB" b="1" dirty="0"/>
              <a:t>word character and a non-word character</a:t>
            </a:r>
            <a:r>
              <a:rPr lang="en-GB" dirty="0"/>
              <a:t>, or </a:t>
            </a:r>
            <a:r>
              <a:rPr lang="en-GB" b="1" dirty="0"/>
              <a:t>between a non-word character and a word character</a:t>
            </a:r>
            <a:r>
              <a:rPr lang="en-GB" dirty="0"/>
              <a:t>.</a:t>
            </a:r>
          </a:p>
          <a:p>
            <a:pPr marL="0" indent="0">
              <a:buNone/>
            </a:pPr>
            <a:r>
              <a:rPr lang="en-GB" dirty="0"/>
              <a:t>For example, the regex pattern \</a:t>
            </a:r>
            <a:r>
              <a:rPr lang="en-GB" dirty="0" err="1"/>
              <a:t>bcat</a:t>
            </a:r>
            <a:r>
              <a:rPr lang="en-GB" dirty="0"/>
              <a:t>\b matches the word "cat" when it occurs on its own as a separate word, but not when it appears as part of another word like "category" or "scat":</a:t>
            </a:r>
          </a:p>
          <a:p>
            <a:pPr>
              <a:buFont typeface="Arial" panose="020B0604020202020204" pitchFamily="34" charset="0"/>
              <a:buChar char="•"/>
            </a:pPr>
            <a:r>
              <a:rPr lang="en-GB" dirty="0"/>
              <a:t>“The cat is black and white.” works,</a:t>
            </a:r>
          </a:p>
          <a:p>
            <a:pPr>
              <a:buFont typeface="Arial" panose="020B0604020202020204" pitchFamily="34" charset="0"/>
              <a:buChar char="•"/>
            </a:pPr>
            <a:r>
              <a:rPr lang="en-GB" dirty="0"/>
              <a:t>“The category of my work is irrelevant” does not.</a:t>
            </a:r>
          </a:p>
          <a:p>
            <a:pPr marL="0" indent="0">
              <a:buNone/>
            </a:pPr>
            <a:r>
              <a:rPr lang="en-GB" dirty="0"/>
              <a:t>The \b can then be used to recognize while in “while(something…)”.</a:t>
            </a:r>
            <a:endParaRPr lang="en-SG" dirty="0"/>
          </a:p>
        </p:txBody>
      </p:sp>
    </p:spTree>
    <p:extLst>
      <p:ext uri="{BB962C8B-B14F-4D97-AF65-F5344CB8AC3E}">
        <p14:creationId xmlns:p14="http://schemas.microsoft.com/office/powerpoint/2010/main" val="27262418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16826-4296-E41F-4BE0-763C8C33E2D0}"/>
              </a:ext>
            </a:extLst>
          </p:cNvPr>
          <p:cNvSpPr>
            <a:spLocks noGrp="1"/>
          </p:cNvSpPr>
          <p:nvPr>
            <p:ph type="title"/>
          </p:nvPr>
        </p:nvSpPr>
        <p:spPr/>
        <p:txBody>
          <a:bodyPr/>
          <a:lstStyle/>
          <a:p>
            <a:r>
              <a:rPr lang="en-GB" dirty="0"/>
              <a:t>The beginning of a string \A</a:t>
            </a:r>
            <a:endParaRPr lang="en-SG" dirty="0"/>
          </a:p>
        </p:txBody>
      </p:sp>
      <p:sp>
        <p:nvSpPr>
          <p:cNvPr id="3" name="Content Placeholder 2">
            <a:extLst>
              <a:ext uri="{FF2B5EF4-FFF2-40B4-BE49-F238E27FC236}">
                <a16:creationId xmlns:a16="http://schemas.microsoft.com/office/drawing/2014/main" id="{04C4B3AF-C2FC-B379-A1E8-37A6E324C2D5}"/>
              </a:ext>
            </a:extLst>
          </p:cNvPr>
          <p:cNvSpPr>
            <a:spLocks noGrp="1"/>
          </p:cNvSpPr>
          <p:nvPr>
            <p:ph idx="1"/>
          </p:nvPr>
        </p:nvSpPr>
        <p:spPr>
          <a:xfrm>
            <a:off x="838200" y="1825624"/>
            <a:ext cx="10515600" cy="5032375"/>
          </a:xfrm>
        </p:spPr>
        <p:txBody>
          <a:bodyPr/>
          <a:lstStyle/>
          <a:p>
            <a:pPr marL="0" indent="0">
              <a:buNone/>
            </a:pPr>
            <a:r>
              <a:rPr lang="en-GB" b="1" dirty="0"/>
              <a:t>Definition (The beginning of a string \A):</a:t>
            </a:r>
          </a:p>
          <a:p>
            <a:pPr marL="0" indent="0">
              <a:buNone/>
            </a:pPr>
            <a:r>
              <a:rPr lang="en-GB" dirty="0"/>
              <a:t>The metacharacter </a:t>
            </a:r>
            <a:r>
              <a:rPr lang="en-GB" b="1" dirty="0">
                <a:solidFill>
                  <a:srgbClr val="00B050"/>
                </a:solidFill>
              </a:rPr>
              <a:t>\A </a:t>
            </a:r>
            <a:r>
              <a:rPr lang="en-GB" dirty="0"/>
              <a:t>matches the start of a string.</a:t>
            </a:r>
          </a:p>
          <a:p>
            <a:pPr marL="0" indent="0">
              <a:buNone/>
            </a:pPr>
            <a:r>
              <a:rPr lang="en-GB" dirty="0"/>
              <a:t>It signifies the beginning of the string and is similar to the caret (^).</a:t>
            </a:r>
          </a:p>
          <a:p>
            <a:pPr marL="0" indent="0">
              <a:buNone/>
            </a:pPr>
            <a:r>
              <a:rPr lang="en-GB" dirty="0"/>
              <a:t>However, </a:t>
            </a:r>
            <a:r>
              <a:rPr lang="en-GB" b="1" dirty="0"/>
              <a:t>unlike the caret, which would match the beginning of a line in in a string with multiple lines, </a:t>
            </a:r>
            <a:r>
              <a:rPr lang="en-GB" b="1" dirty="0">
                <a:solidFill>
                  <a:srgbClr val="00B050"/>
                </a:solidFill>
              </a:rPr>
              <a:t>\A </a:t>
            </a:r>
            <a:r>
              <a:rPr lang="en-GB" b="1" dirty="0"/>
              <a:t>matches only at the very beginning of the string.</a:t>
            </a:r>
          </a:p>
          <a:p>
            <a:pPr marL="0" indent="0">
              <a:buNone/>
            </a:pPr>
            <a:r>
              <a:rPr lang="en-GB" dirty="0"/>
              <a:t>For example, the regex pattern \</a:t>
            </a:r>
            <a:r>
              <a:rPr lang="en-GB" dirty="0" err="1"/>
              <a:t>Ahello</a:t>
            </a:r>
            <a:r>
              <a:rPr lang="en-GB" dirty="0"/>
              <a:t> matches the word "hello" only if it appears at the very beginning of the string, and not anywhere else in the string.</a:t>
            </a:r>
            <a:endParaRPr lang="en-SG" dirty="0"/>
          </a:p>
        </p:txBody>
      </p:sp>
    </p:spTree>
    <p:extLst>
      <p:ext uri="{BB962C8B-B14F-4D97-AF65-F5344CB8AC3E}">
        <p14:creationId xmlns:p14="http://schemas.microsoft.com/office/powerpoint/2010/main" val="27262356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45990-D783-BF2C-C98A-CCF9DC84AD51}"/>
              </a:ext>
            </a:extLst>
          </p:cNvPr>
          <p:cNvSpPr>
            <a:spLocks noGrp="1"/>
          </p:cNvSpPr>
          <p:nvPr>
            <p:ph type="title"/>
          </p:nvPr>
        </p:nvSpPr>
        <p:spPr/>
        <p:txBody>
          <a:bodyPr/>
          <a:lstStyle/>
          <a:p>
            <a:r>
              <a:rPr lang="en-GB" dirty="0"/>
              <a:t>The end of a string \Z</a:t>
            </a:r>
            <a:endParaRPr lang="en-SG" dirty="0"/>
          </a:p>
        </p:txBody>
      </p:sp>
      <p:sp>
        <p:nvSpPr>
          <p:cNvPr id="3" name="Content Placeholder 2">
            <a:extLst>
              <a:ext uri="{FF2B5EF4-FFF2-40B4-BE49-F238E27FC236}">
                <a16:creationId xmlns:a16="http://schemas.microsoft.com/office/drawing/2014/main" id="{6168479C-75E3-4BAB-3BE9-9BCFDE88D4EF}"/>
              </a:ext>
            </a:extLst>
          </p:cNvPr>
          <p:cNvSpPr>
            <a:spLocks noGrp="1"/>
          </p:cNvSpPr>
          <p:nvPr>
            <p:ph idx="1"/>
          </p:nvPr>
        </p:nvSpPr>
        <p:spPr>
          <a:xfrm>
            <a:off x="838200" y="1825624"/>
            <a:ext cx="10515600" cy="5032375"/>
          </a:xfrm>
        </p:spPr>
        <p:txBody>
          <a:bodyPr>
            <a:normAutofit/>
          </a:bodyPr>
          <a:lstStyle/>
          <a:p>
            <a:pPr marL="0" indent="0">
              <a:buNone/>
            </a:pPr>
            <a:r>
              <a:rPr lang="en-GB" b="1" dirty="0"/>
              <a:t>Definition (The end of a string \Z):</a:t>
            </a:r>
          </a:p>
          <a:p>
            <a:pPr marL="0" indent="0">
              <a:buNone/>
            </a:pPr>
            <a:r>
              <a:rPr lang="en-GB" dirty="0"/>
              <a:t>The metacharacter </a:t>
            </a:r>
            <a:r>
              <a:rPr lang="en-GB" b="1" dirty="0">
                <a:solidFill>
                  <a:srgbClr val="00B050"/>
                </a:solidFill>
              </a:rPr>
              <a:t>\Z </a:t>
            </a:r>
            <a:r>
              <a:rPr lang="en-GB" dirty="0"/>
              <a:t>matches the end of a string.</a:t>
            </a:r>
          </a:p>
          <a:p>
            <a:pPr marL="0" indent="0">
              <a:buNone/>
            </a:pPr>
            <a:r>
              <a:rPr lang="en-GB" dirty="0"/>
              <a:t>It signifies the end of the string and is similar to the dollar sign ($) </a:t>
            </a:r>
          </a:p>
          <a:p>
            <a:pPr marL="0" indent="0">
              <a:buNone/>
            </a:pPr>
            <a:r>
              <a:rPr lang="en-GB" dirty="0"/>
              <a:t>However, </a:t>
            </a:r>
            <a:r>
              <a:rPr lang="en-GB" b="1" dirty="0"/>
              <a:t>unlike the dollar sign, which matches the end of a line in in a string with multiple lines, </a:t>
            </a:r>
            <a:r>
              <a:rPr lang="en-GB" b="1" dirty="0">
                <a:solidFill>
                  <a:srgbClr val="00B050"/>
                </a:solidFill>
              </a:rPr>
              <a:t>\Z </a:t>
            </a:r>
            <a:r>
              <a:rPr lang="en-GB" b="1" dirty="0"/>
              <a:t>matches only at the very end of the string.</a:t>
            </a:r>
          </a:p>
          <a:p>
            <a:pPr marL="0" indent="0">
              <a:buNone/>
            </a:pPr>
            <a:r>
              <a:rPr lang="en-GB" dirty="0"/>
              <a:t>For example, the regex pattern world\Z matches the word "world" only if it appears at the very end of the string, and not anywhere else in the string.</a:t>
            </a:r>
          </a:p>
          <a:p>
            <a:pPr marL="0" indent="0">
              <a:buNone/>
            </a:pPr>
            <a:r>
              <a:rPr lang="en-GB" dirty="0"/>
              <a:t>If the string ends with a newline character, \Z matches just before that newline character.</a:t>
            </a:r>
            <a:endParaRPr lang="en-SG" dirty="0"/>
          </a:p>
        </p:txBody>
      </p:sp>
    </p:spTree>
    <p:extLst>
      <p:ext uri="{BB962C8B-B14F-4D97-AF65-F5344CB8AC3E}">
        <p14:creationId xmlns:p14="http://schemas.microsoft.com/office/powerpoint/2010/main" val="38386052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EE06F-0A7A-596E-78BE-130B9399252C}"/>
              </a:ext>
            </a:extLst>
          </p:cNvPr>
          <p:cNvSpPr>
            <a:spLocks noGrp="1"/>
          </p:cNvSpPr>
          <p:nvPr>
            <p:ph type="title"/>
          </p:nvPr>
        </p:nvSpPr>
        <p:spPr/>
        <p:txBody>
          <a:bodyPr/>
          <a:lstStyle/>
          <a:p>
            <a:r>
              <a:rPr lang="en-GB" dirty="0"/>
              <a:t>The </a:t>
            </a:r>
            <a:r>
              <a:rPr lang="en-GB" dirty="0" err="1"/>
              <a:t>RegEx</a:t>
            </a:r>
            <a:r>
              <a:rPr lang="en-GB" dirty="0"/>
              <a:t> library in C</a:t>
            </a:r>
            <a:endParaRPr lang="en-SG" dirty="0"/>
          </a:p>
        </p:txBody>
      </p:sp>
      <p:sp>
        <p:nvSpPr>
          <p:cNvPr id="3" name="Content Placeholder 2">
            <a:extLst>
              <a:ext uri="{FF2B5EF4-FFF2-40B4-BE49-F238E27FC236}">
                <a16:creationId xmlns:a16="http://schemas.microsoft.com/office/drawing/2014/main" id="{B653FE18-D081-79E9-0ADC-A0FEE2EF2C01}"/>
              </a:ext>
            </a:extLst>
          </p:cNvPr>
          <p:cNvSpPr>
            <a:spLocks noGrp="1"/>
          </p:cNvSpPr>
          <p:nvPr>
            <p:ph idx="1"/>
          </p:nvPr>
        </p:nvSpPr>
        <p:spPr>
          <a:xfrm>
            <a:off x="838200" y="1825624"/>
            <a:ext cx="10515600" cy="5032375"/>
          </a:xfrm>
        </p:spPr>
        <p:txBody>
          <a:bodyPr>
            <a:normAutofit/>
          </a:bodyPr>
          <a:lstStyle/>
          <a:p>
            <a:pPr marL="0" indent="0">
              <a:buNone/>
            </a:pPr>
            <a:r>
              <a:rPr lang="en-GB" dirty="0"/>
              <a:t>The </a:t>
            </a:r>
            <a:r>
              <a:rPr lang="en-GB" dirty="0" err="1"/>
              <a:t>RegEx</a:t>
            </a:r>
            <a:r>
              <a:rPr lang="en-GB" dirty="0"/>
              <a:t> library is a library of functions and tools for working with regular expressions in C (among other languages), and provides a set of functions and tools for compiling, matching, and manipulating regular expressions</a:t>
            </a:r>
          </a:p>
          <a:p>
            <a:pPr>
              <a:buFont typeface="Arial" panose="020B0604020202020204" pitchFamily="34" charset="0"/>
              <a:buChar char="•"/>
            </a:pPr>
            <a:r>
              <a:rPr lang="en-GB" dirty="0"/>
              <a:t>Compiling a regular expression pattern into its equivalent FSM,</a:t>
            </a:r>
          </a:p>
          <a:p>
            <a:pPr>
              <a:buFont typeface="Arial" panose="020B0604020202020204" pitchFamily="34" charset="0"/>
              <a:buChar char="•"/>
            </a:pPr>
            <a:r>
              <a:rPr lang="en-GB" dirty="0"/>
              <a:t>Matching a regular expression FSM against a given string,</a:t>
            </a:r>
          </a:p>
          <a:p>
            <a:pPr>
              <a:buFont typeface="Arial" panose="020B0604020202020204" pitchFamily="34" charset="0"/>
              <a:buChar char="•"/>
            </a:pPr>
            <a:r>
              <a:rPr lang="en-GB" dirty="0"/>
              <a:t>Searching a string for the first occurrence of a regular expression pattern,</a:t>
            </a:r>
          </a:p>
          <a:p>
            <a:pPr>
              <a:buFont typeface="Arial" panose="020B0604020202020204" pitchFamily="34" charset="0"/>
              <a:buChar char="•"/>
            </a:pPr>
            <a:r>
              <a:rPr lang="en-GB" dirty="0"/>
              <a:t>Splitting a string and extracting substrings based on a regular expression pattern,</a:t>
            </a:r>
          </a:p>
          <a:p>
            <a:pPr>
              <a:buFont typeface="Arial" panose="020B0604020202020204" pitchFamily="34" charset="0"/>
              <a:buChar char="•"/>
            </a:pPr>
            <a:r>
              <a:rPr lang="en-GB" dirty="0"/>
              <a:t>Etc.</a:t>
            </a:r>
          </a:p>
          <a:p>
            <a:pPr marL="0" indent="0">
              <a:buNone/>
            </a:pPr>
            <a:endParaRPr lang="en-SG" dirty="0"/>
          </a:p>
        </p:txBody>
      </p:sp>
    </p:spTree>
    <p:extLst>
      <p:ext uri="{BB962C8B-B14F-4D97-AF65-F5344CB8AC3E}">
        <p14:creationId xmlns:p14="http://schemas.microsoft.com/office/powerpoint/2010/main" val="31740821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EE06F-0A7A-596E-78BE-130B9399252C}"/>
              </a:ext>
            </a:extLst>
          </p:cNvPr>
          <p:cNvSpPr>
            <a:spLocks noGrp="1"/>
          </p:cNvSpPr>
          <p:nvPr>
            <p:ph type="title"/>
          </p:nvPr>
        </p:nvSpPr>
        <p:spPr/>
        <p:txBody>
          <a:bodyPr/>
          <a:lstStyle/>
          <a:p>
            <a:r>
              <a:rPr lang="en-GB" dirty="0"/>
              <a:t>The </a:t>
            </a:r>
            <a:r>
              <a:rPr lang="en-GB" dirty="0" err="1"/>
              <a:t>RegEx</a:t>
            </a:r>
            <a:r>
              <a:rPr lang="en-GB" dirty="0"/>
              <a:t> library in C</a:t>
            </a:r>
            <a:endParaRPr lang="en-SG" dirty="0"/>
          </a:p>
        </p:txBody>
      </p:sp>
      <p:sp>
        <p:nvSpPr>
          <p:cNvPr id="3" name="Content Placeholder 2">
            <a:extLst>
              <a:ext uri="{FF2B5EF4-FFF2-40B4-BE49-F238E27FC236}">
                <a16:creationId xmlns:a16="http://schemas.microsoft.com/office/drawing/2014/main" id="{B653FE18-D081-79E9-0ADC-A0FEE2EF2C01}"/>
              </a:ext>
            </a:extLst>
          </p:cNvPr>
          <p:cNvSpPr>
            <a:spLocks noGrp="1"/>
          </p:cNvSpPr>
          <p:nvPr>
            <p:ph idx="1"/>
          </p:nvPr>
        </p:nvSpPr>
        <p:spPr>
          <a:xfrm>
            <a:off x="838200" y="1825624"/>
            <a:ext cx="10515600" cy="5032375"/>
          </a:xfrm>
        </p:spPr>
        <p:txBody>
          <a:bodyPr>
            <a:normAutofit/>
          </a:bodyPr>
          <a:lstStyle/>
          <a:p>
            <a:pPr marL="0" indent="0">
              <a:buNone/>
            </a:pPr>
            <a:r>
              <a:rPr lang="en-GB" dirty="0">
                <a:solidFill>
                  <a:schemeClr val="bg1">
                    <a:lumMod val="65000"/>
                  </a:schemeClr>
                </a:solidFill>
              </a:rPr>
              <a:t>The </a:t>
            </a:r>
            <a:r>
              <a:rPr lang="en-GB" dirty="0" err="1">
                <a:solidFill>
                  <a:schemeClr val="bg1">
                    <a:lumMod val="65000"/>
                  </a:schemeClr>
                </a:solidFill>
              </a:rPr>
              <a:t>RegEx</a:t>
            </a:r>
            <a:r>
              <a:rPr lang="en-GB" dirty="0">
                <a:solidFill>
                  <a:schemeClr val="bg1">
                    <a:lumMod val="65000"/>
                  </a:schemeClr>
                </a:solidFill>
              </a:rPr>
              <a:t> library is a library of functions and tools for working with regular expressions in C (among other languages), and provides a set of functions and tools for compiling, matching, and manipulating regular expressions</a:t>
            </a:r>
          </a:p>
          <a:p>
            <a:pPr>
              <a:buFont typeface="Arial" panose="020B0604020202020204" pitchFamily="34" charset="0"/>
              <a:buChar char="•"/>
            </a:pPr>
            <a:r>
              <a:rPr lang="en-GB" dirty="0">
                <a:solidFill>
                  <a:schemeClr val="bg1">
                    <a:lumMod val="65000"/>
                  </a:schemeClr>
                </a:solidFill>
              </a:rPr>
              <a:t>Compiling a regular expression pattern into its equivalent FSM,</a:t>
            </a:r>
          </a:p>
          <a:p>
            <a:pPr>
              <a:buFont typeface="Arial" panose="020B0604020202020204" pitchFamily="34" charset="0"/>
              <a:buChar char="•"/>
            </a:pPr>
            <a:r>
              <a:rPr lang="en-GB" dirty="0">
                <a:solidFill>
                  <a:schemeClr val="bg1">
                    <a:lumMod val="65000"/>
                  </a:schemeClr>
                </a:solidFill>
              </a:rPr>
              <a:t>Matching a regular expression FSM against a given string,</a:t>
            </a:r>
          </a:p>
          <a:p>
            <a:pPr>
              <a:buFont typeface="Arial" panose="020B0604020202020204" pitchFamily="34" charset="0"/>
              <a:buChar char="•"/>
            </a:pPr>
            <a:r>
              <a:rPr lang="en-GB" dirty="0">
                <a:solidFill>
                  <a:schemeClr val="bg1">
                    <a:lumMod val="65000"/>
                  </a:schemeClr>
                </a:solidFill>
              </a:rPr>
              <a:t>Searching a string for the first occurrence of a regular expression pattern,</a:t>
            </a:r>
          </a:p>
          <a:p>
            <a:pPr>
              <a:buFont typeface="Arial" panose="020B0604020202020204" pitchFamily="34" charset="0"/>
              <a:buChar char="•"/>
            </a:pPr>
            <a:r>
              <a:rPr lang="en-GB" dirty="0">
                <a:solidFill>
                  <a:schemeClr val="bg1">
                    <a:lumMod val="65000"/>
                  </a:schemeClr>
                </a:solidFill>
              </a:rPr>
              <a:t>Splitting a string and extracting substrings based on a regular expression pattern,</a:t>
            </a:r>
          </a:p>
          <a:p>
            <a:pPr>
              <a:buFont typeface="Arial" panose="020B0604020202020204" pitchFamily="34" charset="0"/>
              <a:buChar char="•"/>
            </a:pPr>
            <a:r>
              <a:rPr lang="en-GB" dirty="0">
                <a:solidFill>
                  <a:schemeClr val="bg1">
                    <a:lumMod val="65000"/>
                  </a:schemeClr>
                </a:solidFill>
              </a:rPr>
              <a:t>Etc.</a:t>
            </a:r>
          </a:p>
          <a:p>
            <a:pPr marL="0" indent="0">
              <a:buNone/>
            </a:pPr>
            <a:endParaRPr lang="en-SG" dirty="0">
              <a:solidFill>
                <a:schemeClr val="bg1">
                  <a:lumMod val="65000"/>
                </a:schemeClr>
              </a:solidFill>
            </a:endParaRPr>
          </a:p>
        </p:txBody>
      </p:sp>
      <p:sp>
        <p:nvSpPr>
          <p:cNvPr id="4" name="TextBox 3">
            <a:extLst>
              <a:ext uri="{FF2B5EF4-FFF2-40B4-BE49-F238E27FC236}">
                <a16:creationId xmlns:a16="http://schemas.microsoft.com/office/drawing/2014/main" id="{A063D8A5-0A0B-FCEF-7FF0-1A6F5E8407A4}"/>
              </a:ext>
            </a:extLst>
          </p:cNvPr>
          <p:cNvSpPr txBox="1"/>
          <p:nvPr/>
        </p:nvSpPr>
        <p:spPr>
          <a:xfrm rot="20466896">
            <a:off x="536005" y="2826007"/>
            <a:ext cx="10244515" cy="2308324"/>
          </a:xfrm>
          <a:prstGeom prst="rect">
            <a:avLst/>
          </a:prstGeom>
          <a:noFill/>
        </p:spPr>
        <p:txBody>
          <a:bodyPr wrap="square" rtlCol="0">
            <a:spAutoFit/>
          </a:bodyPr>
          <a:lstStyle/>
          <a:p>
            <a:pPr algn="ctr"/>
            <a:r>
              <a:rPr lang="en-GB" sz="4800" b="1" dirty="0">
                <a:ln w="22225">
                  <a:solidFill>
                    <a:schemeClr val="tx1"/>
                  </a:solidFill>
                  <a:prstDash val="solid"/>
                </a:ln>
                <a:solidFill>
                  <a:schemeClr val="accent1">
                    <a:lumMod val="50000"/>
                  </a:schemeClr>
                </a:solidFill>
              </a:rPr>
              <a:t>Will be useful to recognize keywords and other things during the Tokenization part of the compiler!</a:t>
            </a:r>
            <a:endParaRPr lang="en-SG" sz="4800" b="1" dirty="0">
              <a:ln w="22225">
                <a:solidFill>
                  <a:schemeClr val="tx1"/>
                </a:solidFill>
                <a:prstDash val="solid"/>
              </a:ln>
              <a:solidFill>
                <a:schemeClr val="accent1">
                  <a:lumMod val="50000"/>
                </a:schemeClr>
              </a:solidFill>
            </a:endParaRPr>
          </a:p>
        </p:txBody>
      </p:sp>
    </p:spTree>
    <p:extLst>
      <p:ext uri="{BB962C8B-B14F-4D97-AF65-F5344CB8AC3E}">
        <p14:creationId xmlns:p14="http://schemas.microsoft.com/office/powerpoint/2010/main" val="342292953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68623B9-61CF-4DC8-BE8A-A66848C055CA}"/>
              </a:ext>
            </a:extLst>
          </p:cNvPr>
          <p:cNvPicPr>
            <a:picLocks noChangeAspect="1"/>
          </p:cNvPicPr>
          <p:nvPr/>
        </p:nvPicPr>
        <p:blipFill>
          <a:blip r:embed="rId2"/>
          <a:stretch>
            <a:fillRect/>
          </a:stretch>
        </p:blipFill>
        <p:spPr>
          <a:xfrm>
            <a:off x="2401373" y="0"/>
            <a:ext cx="7389254" cy="6858000"/>
          </a:xfrm>
          <a:prstGeom prst="rect">
            <a:avLst/>
          </a:prstGeom>
        </p:spPr>
      </p:pic>
    </p:spTree>
    <p:extLst>
      <p:ext uri="{BB962C8B-B14F-4D97-AF65-F5344CB8AC3E}">
        <p14:creationId xmlns:p14="http://schemas.microsoft.com/office/powerpoint/2010/main" val="1312070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A22DB-6CCD-207B-183C-76072A0F4EC7}"/>
              </a:ext>
            </a:extLst>
          </p:cNvPr>
          <p:cNvSpPr>
            <a:spLocks noGrp="1"/>
          </p:cNvSpPr>
          <p:nvPr>
            <p:ph type="title"/>
          </p:nvPr>
        </p:nvSpPr>
        <p:spPr/>
        <p:txBody>
          <a:bodyPr/>
          <a:lstStyle/>
          <a:p>
            <a:r>
              <a:rPr lang="en-GB" dirty="0"/>
              <a:t>The most basic </a:t>
            </a:r>
            <a:r>
              <a:rPr lang="en-GB" dirty="0" err="1"/>
              <a:t>RegEx</a:t>
            </a:r>
            <a:endParaRPr lang="en-SG" dirty="0"/>
          </a:p>
        </p:txBody>
      </p:sp>
      <p:sp>
        <p:nvSpPr>
          <p:cNvPr id="3" name="Content Placeholder 2">
            <a:extLst>
              <a:ext uri="{FF2B5EF4-FFF2-40B4-BE49-F238E27FC236}">
                <a16:creationId xmlns:a16="http://schemas.microsoft.com/office/drawing/2014/main" id="{3344F83E-9625-A0EF-9DEE-386E822DF0E7}"/>
              </a:ext>
            </a:extLst>
          </p:cNvPr>
          <p:cNvSpPr>
            <a:spLocks noGrp="1"/>
          </p:cNvSpPr>
          <p:nvPr>
            <p:ph sz="half" idx="1"/>
          </p:nvPr>
        </p:nvSpPr>
        <p:spPr>
          <a:xfrm>
            <a:off x="838200" y="1825624"/>
            <a:ext cx="5181600" cy="5032375"/>
          </a:xfrm>
        </p:spPr>
        <p:txBody>
          <a:bodyPr/>
          <a:lstStyle/>
          <a:p>
            <a:pPr marL="0" indent="0">
              <a:buNone/>
            </a:pPr>
            <a:r>
              <a:rPr lang="en-GB" b="1" dirty="0"/>
              <a:t>Definition (the most basic </a:t>
            </a:r>
            <a:r>
              <a:rPr lang="en-GB" b="1" dirty="0" err="1"/>
              <a:t>RegEx</a:t>
            </a:r>
            <a:r>
              <a:rPr lang="en-GB" b="1" dirty="0"/>
              <a:t>):</a:t>
            </a:r>
          </a:p>
          <a:p>
            <a:pPr marL="0" indent="0">
              <a:buNone/>
            </a:pPr>
            <a:r>
              <a:rPr lang="en-GB" dirty="0"/>
              <a:t>The most basic regex attempts to recognize </a:t>
            </a:r>
            <a:r>
              <a:rPr lang="en-GB" b="1" dirty="0"/>
              <a:t>a string </a:t>
            </a:r>
            <a:r>
              <a:rPr lang="en-GB" b="1" i="1" dirty="0"/>
              <a:t>x</a:t>
            </a:r>
            <a:r>
              <a:rPr lang="en-GB" b="1" dirty="0"/>
              <a:t> containing a single letter, e.g. "a"</a:t>
            </a:r>
            <a:r>
              <a:rPr lang="en-GB" dirty="0"/>
              <a:t>.</a:t>
            </a:r>
          </a:p>
          <a:p>
            <a:pPr marL="0" indent="0">
              <a:buNone/>
            </a:pPr>
            <a:r>
              <a:rPr lang="en-GB" dirty="0"/>
              <a:t>Any string that contains a (“a”, “aa”, “</a:t>
            </a:r>
            <a:r>
              <a:rPr lang="en-GB" dirty="0" err="1"/>
              <a:t>ba</a:t>
            </a:r>
            <a:r>
              <a:rPr lang="en-GB" dirty="0"/>
              <a:t>”, “</a:t>
            </a:r>
            <a:r>
              <a:rPr lang="en-GB" dirty="0" err="1"/>
              <a:t>singapore</a:t>
            </a:r>
            <a:r>
              <a:rPr lang="en-GB" dirty="0"/>
              <a:t>”, etc.) is then considered as regular language for this regular expression.</a:t>
            </a:r>
          </a:p>
          <a:p>
            <a:pPr marL="0" indent="0">
              <a:buNone/>
            </a:pPr>
            <a:r>
              <a:rPr lang="en-GB" b="1" dirty="0"/>
              <a:t>This regular expression is then simply denoted as “a”.</a:t>
            </a:r>
          </a:p>
        </p:txBody>
      </p:sp>
    </p:spTree>
    <p:extLst>
      <p:ext uri="{BB962C8B-B14F-4D97-AF65-F5344CB8AC3E}">
        <p14:creationId xmlns:p14="http://schemas.microsoft.com/office/powerpoint/2010/main" val="2656047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A22DB-6CCD-207B-183C-76072A0F4EC7}"/>
              </a:ext>
            </a:extLst>
          </p:cNvPr>
          <p:cNvSpPr>
            <a:spLocks noGrp="1"/>
          </p:cNvSpPr>
          <p:nvPr>
            <p:ph type="title"/>
          </p:nvPr>
        </p:nvSpPr>
        <p:spPr/>
        <p:txBody>
          <a:bodyPr/>
          <a:lstStyle/>
          <a:p>
            <a:r>
              <a:rPr lang="en-GB" dirty="0"/>
              <a:t>The most basic </a:t>
            </a:r>
            <a:r>
              <a:rPr lang="en-GB" dirty="0" err="1"/>
              <a:t>RegEx</a:t>
            </a:r>
            <a:endParaRPr lang="en-SG" dirty="0"/>
          </a:p>
        </p:txBody>
      </p:sp>
      <p:sp>
        <p:nvSpPr>
          <p:cNvPr id="3" name="Content Placeholder 2">
            <a:extLst>
              <a:ext uri="{FF2B5EF4-FFF2-40B4-BE49-F238E27FC236}">
                <a16:creationId xmlns:a16="http://schemas.microsoft.com/office/drawing/2014/main" id="{3344F83E-9625-A0EF-9DEE-386E822DF0E7}"/>
              </a:ext>
            </a:extLst>
          </p:cNvPr>
          <p:cNvSpPr>
            <a:spLocks noGrp="1"/>
          </p:cNvSpPr>
          <p:nvPr>
            <p:ph sz="half" idx="1"/>
          </p:nvPr>
        </p:nvSpPr>
        <p:spPr>
          <a:xfrm>
            <a:off x="838200" y="1825624"/>
            <a:ext cx="5181600" cy="5032375"/>
          </a:xfrm>
        </p:spPr>
        <p:txBody>
          <a:bodyPr/>
          <a:lstStyle/>
          <a:p>
            <a:pPr marL="0" indent="0">
              <a:buNone/>
            </a:pPr>
            <a:endParaRPr lang="en-GB" dirty="0"/>
          </a:p>
          <a:p>
            <a:pPr marL="0" indent="0">
              <a:buNone/>
            </a:pPr>
            <a:r>
              <a:rPr lang="en-GB" dirty="0"/>
              <a:t>This can be simply implemented with the FSM shown.</a:t>
            </a:r>
          </a:p>
          <a:p>
            <a:pPr marL="0" indent="0">
              <a:buNone/>
            </a:pPr>
            <a:r>
              <a:rPr lang="en-GB" dirty="0"/>
              <a:t>The FSM uses outputs and no stopping states, and will stop early when an output 1 is produced.</a:t>
            </a:r>
          </a:p>
          <a:p>
            <a:pPr marL="0" indent="0">
              <a:buNone/>
            </a:pPr>
            <a:r>
              <a:rPr lang="en-GB" dirty="0"/>
              <a:t>The only acceptable input strings, will therefore be the ones that produce a 1 output at some point.</a:t>
            </a:r>
          </a:p>
        </p:txBody>
      </p:sp>
      <p:cxnSp>
        <p:nvCxnSpPr>
          <p:cNvPr id="4" name="Straight Arrow Connector 3">
            <a:extLst>
              <a:ext uri="{FF2B5EF4-FFF2-40B4-BE49-F238E27FC236}">
                <a16:creationId xmlns:a16="http://schemas.microsoft.com/office/drawing/2014/main" id="{42BEA398-2F25-0741-3E42-D31C8ADBC092}"/>
              </a:ext>
            </a:extLst>
          </p:cNvPr>
          <p:cNvCxnSpPr>
            <a:cxnSpLocks/>
          </p:cNvCxnSpPr>
          <p:nvPr/>
        </p:nvCxnSpPr>
        <p:spPr>
          <a:xfrm>
            <a:off x="11006149" y="3825551"/>
            <a:ext cx="0" cy="813203"/>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5" name="Oval 4">
            <a:extLst>
              <a:ext uri="{FF2B5EF4-FFF2-40B4-BE49-F238E27FC236}">
                <a16:creationId xmlns:a16="http://schemas.microsoft.com/office/drawing/2014/main" id="{AD75815F-A2B6-95E5-CB98-F4F064EE7429}"/>
              </a:ext>
            </a:extLst>
          </p:cNvPr>
          <p:cNvSpPr/>
          <p:nvPr/>
        </p:nvSpPr>
        <p:spPr>
          <a:xfrm>
            <a:off x="7211154"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VALID</a:t>
            </a:r>
            <a:endParaRPr lang="en-SG" sz="1600" b="1" dirty="0">
              <a:solidFill>
                <a:schemeClr val="bg1"/>
              </a:solidFill>
            </a:endParaRPr>
          </a:p>
        </p:txBody>
      </p:sp>
      <p:sp>
        <p:nvSpPr>
          <p:cNvPr id="6" name="Oval 5">
            <a:extLst>
              <a:ext uri="{FF2B5EF4-FFF2-40B4-BE49-F238E27FC236}">
                <a16:creationId xmlns:a16="http://schemas.microsoft.com/office/drawing/2014/main" id="{1EA0D0D7-1977-1B7F-ADBD-3A05461CAFC0}"/>
              </a:ext>
            </a:extLst>
          </p:cNvPr>
          <p:cNvSpPr/>
          <p:nvPr/>
        </p:nvSpPr>
        <p:spPr>
          <a:xfrm>
            <a:off x="10609400"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NOT VALID</a:t>
            </a:r>
            <a:endParaRPr lang="en-SG" sz="1600" b="1" dirty="0">
              <a:solidFill>
                <a:schemeClr val="bg1"/>
              </a:solidFill>
            </a:endParaRPr>
          </a:p>
        </p:txBody>
      </p:sp>
      <p:cxnSp>
        <p:nvCxnSpPr>
          <p:cNvPr id="7" name="Straight Arrow Connector 6">
            <a:extLst>
              <a:ext uri="{FF2B5EF4-FFF2-40B4-BE49-F238E27FC236}">
                <a16:creationId xmlns:a16="http://schemas.microsoft.com/office/drawing/2014/main" id="{4A918DDC-15A5-5094-6462-95DFFA502228}"/>
              </a:ext>
            </a:extLst>
          </p:cNvPr>
          <p:cNvCxnSpPr>
            <a:cxnSpLocks/>
            <a:stCxn id="6" idx="3"/>
            <a:endCxn id="5" idx="5"/>
          </p:cNvCxnSpPr>
          <p:nvPr/>
        </p:nvCxnSpPr>
        <p:spPr>
          <a:xfrm flipH="1">
            <a:off x="8132992" y="5555017"/>
            <a:ext cx="2634570"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5A176258-253A-00BA-2F49-CC7E0B21A1D2}"/>
              </a:ext>
            </a:extLst>
          </p:cNvPr>
          <p:cNvSpPr txBox="1"/>
          <p:nvPr/>
        </p:nvSpPr>
        <p:spPr>
          <a:xfrm>
            <a:off x="9288099" y="5752189"/>
            <a:ext cx="562095" cy="369332"/>
          </a:xfrm>
          <a:prstGeom prst="rect">
            <a:avLst/>
          </a:prstGeom>
          <a:noFill/>
        </p:spPr>
        <p:txBody>
          <a:bodyPr wrap="square" rtlCol="0">
            <a:spAutoFit/>
          </a:bodyPr>
          <a:lstStyle/>
          <a:p>
            <a:r>
              <a:rPr lang="en-GB" b="1" dirty="0"/>
              <a:t>a/1</a:t>
            </a:r>
            <a:endParaRPr lang="en-SG" b="1" dirty="0"/>
          </a:p>
        </p:txBody>
      </p:sp>
      <p:sp>
        <p:nvSpPr>
          <p:cNvPr id="10" name="TextBox 9">
            <a:extLst>
              <a:ext uri="{FF2B5EF4-FFF2-40B4-BE49-F238E27FC236}">
                <a16:creationId xmlns:a16="http://schemas.microsoft.com/office/drawing/2014/main" id="{D9D81C89-CE1E-7835-14EC-13307F284B20}"/>
              </a:ext>
            </a:extLst>
          </p:cNvPr>
          <p:cNvSpPr txBox="1"/>
          <p:nvPr/>
        </p:nvSpPr>
        <p:spPr>
          <a:xfrm>
            <a:off x="6298772" y="3823662"/>
            <a:ext cx="1824764" cy="369332"/>
          </a:xfrm>
          <a:prstGeom prst="rect">
            <a:avLst/>
          </a:prstGeom>
          <a:noFill/>
        </p:spPr>
        <p:txBody>
          <a:bodyPr wrap="square" rtlCol="0">
            <a:spAutoFit/>
          </a:bodyPr>
          <a:lstStyle/>
          <a:p>
            <a:r>
              <a:rPr lang="en-GB" b="1" dirty="0"/>
              <a:t>Any character/1</a:t>
            </a:r>
            <a:endParaRPr lang="en-SG" b="1" dirty="0"/>
          </a:p>
        </p:txBody>
      </p:sp>
      <p:sp>
        <p:nvSpPr>
          <p:cNvPr id="12" name="Freeform: Shape 11">
            <a:extLst>
              <a:ext uri="{FF2B5EF4-FFF2-40B4-BE49-F238E27FC236}">
                <a16:creationId xmlns:a16="http://schemas.microsoft.com/office/drawing/2014/main" id="{6C99956E-D41C-CB34-6650-1A3FA72C2AB1}"/>
              </a:ext>
            </a:extLst>
          </p:cNvPr>
          <p:cNvSpPr/>
          <p:nvPr/>
        </p:nvSpPr>
        <p:spPr>
          <a:xfrm rot="10800000">
            <a:off x="11148706" y="4192995"/>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TextBox 12">
            <a:extLst>
              <a:ext uri="{FF2B5EF4-FFF2-40B4-BE49-F238E27FC236}">
                <a16:creationId xmlns:a16="http://schemas.microsoft.com/office/drawing/2014/main" id="{FDC75D31-78D6-8ACA-983B-4E138EB92BF0}"/>
              </a:ext>
            </a:extLst>
          </p:cNvPr>
          <p:cNvSpPr txBox="1"/>
          <p:nvPr/>
        </p:nvSpPr>
        <p:spPr>
          <a:xfrm>
            <a:off x="10349712" y="6213313"/>
            <a:ext cx="2008176" cy="369332"/>
          </a:xfrm>
          <a:prstGeom prst="rect">
            <a:avLst/>
          </a:prstGeom>
          <a:noFill/>
        </p:spPr>
        <p:txBody>
          <a:bodyPr wrap="square" rtlCol="0">
            <a:spAutoFit/>
          </a:bodyPr>
          <a:lstStyle/>
          <a:p>
            <a:r>
              <a:rPr lang="en-GB" b="1" dirty="0"/>
              <a:t>Anything but a/0</a:t>
            </a:r>
            <a:endParaRPr lang="en-SG" b="1" dirty="0"/>
          </a:p>
        </p:txBody>
      </p:sp>
      <p:sp>
        <p:nvSpPr>
          <p:cNvPr id="11" name="Freeform: Shape 10">
            <a:extLst>
              <a:ext uri="{FF2B5EF4-FFF2-40B4-BE49-F238E27FC236}">
                <a16:creationId xmlns:a16="http://schemas.microsoft.com/office/drawing/2014/main" id="{0412F662-570E-4FE3-94A6-83BC7430262C}"/>
              </a:ext>
            </a:extLst>
          </p:cNvPr>
          <p:cNvSpPr/>
          <p:nvPr/>
        </p:nvSpPr>
        <p:spPr>
          <a:xfrm>
            <a:off x="6557274" y="4254933"/>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730515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DD98A3-472B-05A4-9EF1-D3E52B4CDF3C}"/>
              </a:ext>
            </a:extLst>
          </p:cNvPr>
          <p:cNvPicPr>
            <a:picLocks noChangeAspect="1"/>
          </p:cNvPicPr>
          <p:nvPr/>
        </p:nvPicPr>
        <p:blipFill>
          <a:blip r:embed="rId2"/>
          <a:stretch>
            <a:fillRect/>
          </a:stretch>
        </p:blipFill>
        <p:spPr>
          <a:xfrm>
            <a:off x="1712752" y="0"/>
            <a:ext cx="8766495" cy="6858000"/>
          </a:xfrm>
          <a:prstGeom prst="rect">
            <a:avLst/>
          </a:prstGeom>
        </p:spPr>
      </p:pic>
    </p:spTree>
    <p:extLst>
      <p:ext uri="{BB962C8B-B14F-4D97-AF65-F5344CB8AC3E}">
        <p14:creationId xmlns:p14="http://schemas.microsoft.com/office/powerpoint/2010/main" val="1865957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A22DB-6CCD-207B-183C-76072A0F4EC7}"/>
              </a:ext>
            </a:extLst>
          </p:cNvPr>
          <p:cNvSpPr>
            <a:spLocks noGrp="1"/>
          </p:cNvSpPr>
          <p:nvPr>
            <p:ph type="title"/>
          </p:nvPr>
        </p:nvSpPr>
        <p:spPr/>
        <p:txBody>
          <a:bodyPr/>
          <a:lstStyle/>
          <a:p>
            <a:r>
              <a:rPr lang="en-GB" dirty="0"/>
              <a:t>The most basic </a:t>
            </a:r>
            <a:r>
              <a:rPr lang="en-GB" dirty="0" err="1"/>
              <a:t>RegEx</a:t>
            </a:r>
            <a:endParaRPr lang="en-SG" dirty="0"/>
          </a:p>
        </p:txBody>
      </p:sp>
      <p:sp>
        <p:nvSpPr>
          <p:cNvPr id="3" name="Content Placeholder 2">
            <a:extLst>
              <a:ext uri="{FF2B5EF4-FFF2-40B4-BE49-F238E27FC236}">
                <a16:creationId xmlns:a16="http://schemas.microsoft.com/office/drawing/2014/main" id="{3344F83E-9625-A0EF-9DEE-386E822DF0E7}"/>
              </a:ext>
            </a:extLst>
          </p:cNvPr>
          <p:cNvSpPr>
            <a:spLocks noGrp="1"/>
          </p:cNvSpPr>
          <p:nvPr>
            <p:ph sz="half" idx="1"/>
          </p:nvPr>
        </p:nvSpPr>
        <p:spPr>
          <a:xfrm>
            <a:off x="838200" y="1825624"/>
            <a:ext cx="5181600" cy="5032375"/>
          </a:xfrm>
        </p:spPr>
        <p:txBody>
          <a:bodyPr/>
          <a:lstStyle/>
          <a:p>
            <a:pPr marL="0" indent="0">
              <a:buNone/>
            </a:pPr>
            <a:endParaRPr lang="en-GB" dirty="0"/>
          </a:p>
          <a:p>
            <a:pPr marL="0" indent="0">
              <a:buNone/>
            </a:pPr>
            <a:r>
              <a:rPr lang="en-GB" dirty="0"/>
              <a:t>This can be also be implemented as an FSM with stopping state being VALID.</a:t>
            </a:r>
          </a:p>
          <a:p>
            <a:pPr marL="0" indent="0">
              <a:buNone/>
            </a:pPr>
            <a:r>
              <a:rPr lang="en-GB" dirty="0"/>
              <a:t>We can even decide to stop the FSM prematurely if the next state being produced at any given time is VALID.</a:t>
            </a:r>
          </a:p>
          <a:p>
            <a:pPr marL="0" indent="0">
              <a:buNone/>
            </a:pPr>
            <a:r>
              <a:rPr lang="en-GB" i="1" dirty="0"/>
              <a:t>This is roughly equivalent.</a:t>
            </a:r>
          </a:p>
          <a:p>
            <a:pPr marL="0" indent="0">
              <a:buNone/>
            </a:pPr>
            <a:endParaRPr lang="en-GB" dirty="0"/>
          </a:p>
          <a:p>
            <a:pPr marL="0" indent="0">
              <a:buNone/>
            </a:pPr>
            <a:endParaRPr lang="en-SG" dirty="0"/>
          </a:p>
          <a:p>
            <a:pPr marL="0" indent="0">
              <a:buNone/>
            </a:pPr>
            <a:endParaRPr lang="en-GB" dirty="0"/>
          </a:p>
        </p:txBody>
      </p:sp>
      <p:cxnSp>
        <p:nvCxnSpPr>
          <p:cNvPr id="4" name="Straight Arrow Connector 3">
            <a:extLst>
              <a:ext uri="{FF2B5EF4-FFF2-40B4-BE49-F238E27FC236}">
                <a16:creationId xmlns:a16="http://schemas.microsoft.com/office/drawing/2014/main" id="{42BEA398-2F25-0741-3E42-D31C8ADBC092}"/>
              </a:ext>
            </a:extLst>
          </p:cNvPr>
          <p:cNvCxnSpPr>
            <a:cxnSpLocks/>
          </p:cNvCxnSpPr>
          <p:nvPr/>
        </p:nvCxnSpPr>
        <p:spPr>
          <a:xfrm>
            <a:off x="11006149" y="3825551"/>
            <a:ext cx="0" cy="813203"/>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5" name="Oval 4">
            <a:extLst>
              <a:ext uri="{FF2B5EF4-FFF2-40B4-BE49-F238E27FC236}">
                <a16:creationId xmlns:a16="http://schemas.microsoft.com/office/drawing/2014/main" id="{AD75815F-A2B6-95E5-CB98-F4F064EE7429}"/>
              </a:ext>
            </a:extLst>
          </p:cNvPr>
          <p:cNvSpPr/>
          <p:nvPr/>
        </p:nvSpPr>
        <p:spPr>
          <a:xfrm>
            <a:off x="7211154"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VALID</a:t>
            </a:r>
            <a:endParaRPr lang="en-SG" sz="1600" b="1" dirty="0">
              <a:solidFill>
                <a:schemeClr val="bg1"/>
              </a:solidFill>
            </a:endParaRPr>
          </a:p>
        </p:txBody>
      </p:sp>
      <p:sp>
        <p:nvSpPr>
          <p:cNvPr id="6" name="Oval 5">
            <a:extLst>
              <a:ext uri="{FF2B5EF4-FFF2-40B4-BE49-F238E27FC236}">
                <a16:creationId xmlns:a16="http://schemas.microsoft.com/office/drawing/2014/main" id="{1EA0D0D7-1977-1B7F-ADBD-3A05461CAFC0}"/>
              </a:ext>
            </a:extLst>
          </p:cNvPr>
          <p:cNvSpPr/>
          <p:nvPr/>
        </p:nvSpPr>
        <p:spPr>
          <a:xfrm>
            <a:off x="10609400"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NOT VALID</a:t>
            </a:r>
            <a:endParaRPr lang="en-SG" sz="1600" b="1" dirty="0">
              <a:solidFill>
                <a:schemeClr val="bg1"/>
              </a:solidFill>
            </a:endParaRPr>
          </a:p>
        </p:txBody>
      </p:sp>
      <p:cxnSp>
        <p:nvCxnSpPr>
          <p:cNvPr id="7" name="Straight Arrow Connector 6">
            <a:extLst>
              <a:ext uri="{FF2B5EF4-FFF2-40B4-BE49-F238E27FC236}">
                <a16:creationId xmlns:a16="http://schemas.microsoft.com/office/drawing/2014/main" id="{4A918DDC-15A5-5094-6462-95DFFA502228}"/>
              </a:ext>
            </a:extLst>
          </p:cNvPr>
          <p:cNvCxnSpPr>
            <a:cxnSpLocks/>
            <a:stCxn id="6" idx="3"/>
            <a:endCxn id="5" idx="5"/>
          </p:cNvCxnSpPr>
          <p:nvPr/>
        </p:nvCxnSpPr>
        <p:spPr>
          <a:xfrm flipH="1">
            <a:off x="8132992" y="5555017"/>
            <a:ext cx="2634570"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5A176258-253A-00BA-2F49-CC7E0B21A1D2}"/>
              </a:ext>
            </a:extLst>
          </p:cNvPr>
          <p:cNvSpPr txBox="1"/>
          <p:nvPr/>
        </p:nvSpPr>
        <p:spPr>
          <a:xfrm>
            <a:off x="9288099" y="5752189"/>
            <a:ext cx="562095" cy="369332"/>
          </a:xfrm>
          <a:prstGeom prst="rect">
            <a:avLst/>
          </a:prstGeom>
          <a:noFill/>
        </p:spPr>
        <p:txBody>
          <a:bodyPr wrap="square" rtlCol="0">
            <a:spAutoFit/>
          </a:bodyPr>
          <a:lstStyle/>
          <a:p>
            <a:r>
              <a:rPr lang="en-GB" b="1" dirty="0"/>
              <a:t>a</a:t>
            </a:r>
            <a:endParaRPr lang="en-SG" b="1" dirty="0"/>
          </a:p>
        </p:txBody>
      </p:sp>
      <p:sp>
        <p:nvSpPr>
          <p:cNvPr id="10" name="TextBox 9">
            <a:extLst>
              <a:ext uri="{FF2B5EF4-FFF2-40B4-BE49-F238E27FC236}">
                <a16:creationId xmlns:a16="http://schemas.microsoft.com/office/drawing/2014/main" id="{D9D81C89-CE1E-7835-14EC-13307F284B20}"/>
              </a:ext>
            </a:extLst>
          </p:cNvPr>
          <p:cNvSpPr txBox="1"/>
          <p:nvPr/>
        </p:nvSpPr>
        <p:spPr>
          <a:xfrm>
            <a:off x="6871997" y="3629303"/>
            <a:ext cx="1824764" cy="369332"/>
          </a:xfrm>
          <a:prstGeom prst="rect">
            <a:avLst/>
          </a:prstGeom>
          <a:noFill/>
        </p:spPr>
        <p:txBody>
          <a:bodyPr wrap="square" rtlCol="0">
            <a:spAutoFit/>
          </a:bodyPr>
          <a:lstStyle/>
          <a:p>
            <a:r>
              <a:rPr lang="en-GB" b="1" dirty="0"/>
              <a:t>Any character</a:t>
            </a:r>
            <a:endParaRPr lang="en-SG" b="1" dirty="0"/>
          </a:p>
        </p:txBody>
      </p:sp>
      <p:sp>
        <p:nvSpPr>
          <p:cNvPr id="12" name="Freeform: Shape 11">
            <a:extLst>
              <a:ext uri="{FF2B5EF4-FFF2-40B4-BE49-F238E27FC236}">
                <a16:creationId xmlns:a16="http://schemas.microsoft.com/office/drawing/2014/main" id="{6C99956E-D41C-CB34-6650-1A3FA72C2AB1}"/>
              </a:ext>
            </a:extLst>
          </p:cNvPr>
          <p:cNvSpPr/>
          <p:nvPr/>
        </p:nvSpPr>
        <p:spPr>
          <a:xfrm rot="10800000">
            <a:off x="11148706" y="4192995"/>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TextBox 12">
            <a:extLst>
              <a:ext uri="{FF2B5EF4-FFF2-40B4-BE49-F238E27FC236}">
                <a16:creationId xmlns:a16="http://schemas.microsoft.com/office/drawing/2014/main" id="{FDC75D31-78D6-8ACA-983B-4E138EB92BF0}"/>
              </a:ext>
            </a:extLst>
          </p:cNvPr>
          <p:cNvSpPr txBox="1"/>
          <p:nvPr/>
        </p:nvSpPr>
        <p:spPr>
          <a:xfrm>
            <a:off x="10472818" y="6096379"/>
            <a:ext cx="2008176" cy="369332"/>
          </a:xfrm>
          <a:prstGeom prst="rect">
            <a:avLst/>
          </a:prstGeom>
          <a:noFill/>
        </p:spPr>
        <p:txBody>
          <a:bodyPr wrap="square" rtlCol="0">
            <a:spAutoFit/>
          </a:bodyPr>
          <a:lstStyle/>
          <a:p>
            <a:r>
              <a:rPr lang="en-GB" b="1" dirty="0"/>
              <a:t>Anything but a</a:t>
            </a:r>
            <a:endParaRPr lang="en-SG" b="1" dirty="0"/>
          </a:p>
        </p:txBody>
      </p:sp>
      <p:sp>
        <p:nvSpPr>
          <p:cNvPr id="11" name="Oval 10">
            <a:extLst>
              <a:ext uri="{FF2B5EF4-FFF2-40B4-BE49-F238E27FC236}">
                <a16:creationId xmlns:a16="http://schemas.microsoft.com/office/drawing/2014/main" id="{82CB382C-BB60-59DD-FE03-2E7F9258618C}"/>
              </a:ext>
            </a:extLst>
          </p:cNvPr>
          <p:cNvSpPr/>
          <p:nvPr/>
        </p:nvSpPr>
        <p:spPr>
          <a:xfrm>
            <a:off x="7258508" y="4684809"/>
            <a:ext cx="990000" cy="990000"/>
          </a:xfrm>
          <a:prstGeom prst="ellipse">
            <a:avLst/>
          </a:prstGeom>
          <a:ln w="2857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VALID</a:t>
            </a:r>
            <a:endParaRPr lang="en-SG" sz="1600" b="1" dirty="0">
              <a:solidFill>
                <a:schemeClr val="bg1"/>
              </a:solidFill>
            </a:endParaRPr>
          </a:p>
        </p:txBody>
      </p:sp>
      <p:sp>
        <p:nvSpPr>
          <p:cNvPr id="14" name="Freeform: Shape 13">
            <a:extLst>
              <a:ext uri="{FF2B5EF4-FFF2-40B4-BE49-F238E27FC236}">
                <a16:creationId xmlns:a16="http://schemas.microsoft.com/office/drawing/2014/main" id="{74115CCC-756E-20F0-4EBB-FD72673CD572}"/>
              </a:ext>
            </a:extLst>
          </p:cNvPr>
          <p:cNvSpPr/>
          <p:nvPr/>
        </p:nvSpPr>
        <p:spPr>
          <a:xfrm rot="5400000">
            <a:off x="7247476" y="3617054"/>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5492169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1380</TotalTime>
  <Words>4322</Words>
  <Application>Microsoft Office PowerPoint</Application>
  <PresentationFormat>Widescreen</PresentationFormat>
  <Paragraphs>467</Paragraphs>
  <Slides>58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58</vt:i4>
      </vt:variant>
    </vt:vector>
  </HeadingPairs>
  <TitlesOfParts>
    <vt:vector size="63" baseType="lpstr">
      <vt:lpstr>Arial</vt:lpstr>
      <vt:lpstr>Calibri</vt:lpstr>
      <vt:lpstr>Calibri Light</vt:lpstr>
      <vt:lpstr>Cambria Math</vt:lpstr>
      <vt:lpstr>Office Theme</vt:lpstr>
      <vt:lpstr>50.051 Programming Language Concepts  W9-S2 Regular Expressions and Pattern Recognition in C</vt:lpstr>
      <vt:lpstr>Regular Expressions</vt:lpstr>
      <vt:lpstr>Regular Expressions</vt:lpstr>
      <vt:lpstr>Technically, we have already played with RegEx FSMs! (Remember previous activities).</vt:lpstr>
      <vt:lpstr>Technically, we have already played with RegEx FSMs! (Remember this activity).</vt:lpstr>
      <vt:lpstr>The most basic RegEx</vt:lpstr>
      <vt:lpstr>The most basic RegEx</vt:lpstr>
      <vt:lpstr>PowerPoint Presentation</vt:lpstr>
      <vt:lpstr>The most basic RegEx</vt:lpstr>
      <vt:lpstr>PowerPoint Presentation</vt:lpstr>
      <vt:lpstr>The infamous Epsilon transition</vt:lpstr>
      <vt:lpstr>About the Non-Deterministic FSMs</vt:lpstr>
      <vt:lpstr>An example of a use for Epsilon</vt:lpstr>
      <vt:lpstr>An example of a use for Epsilon</vt:lpstr>
      <vt:lpstr>On the use of the Epsilon Transitions in RegEx</vt:lpstr>
      <vt:lpstr>Concatenation of RegEx</vt:lpstr>
      <vt:lpstr>Concatenation of RegEx</vt:lpstr>
      <vt:lpstr>Concatenation of RegEx</vt:lpstr>
      <vt:lpstr>What we have done in W8S3 Practice 2!</vt:lpstr>
      <vt:lpstr>Choice of RegEx</vt:lpstr>
      <vt:lpstr>Choice of RegEx</vt:lpstr>
      <vt:lpstr>Choice of RegEx</vt:lpstr>
      <vt:lpstr>Choice of RegEx</vt:lpstr>
      <vt:lpstr>On the use of parentheses in RegEx</vt:lpstr>
      <vt:lpstr>On the use of the escape character in RegEx</vt:lpstr>
      <vt:lpstr>Closure or Kleene operator</vt:lpstr>
      <vt:lpstr>Closure or Kleene operator</vt:lpstr>
      <vt:lpstr>Variations of the Kleene operator</vt:lpstr>
      <vt:lpstr>Variations of the Kleene operator</vt:lpstr>
      <vt:lpstr>The Kleene Theorem</vt:lpstr>
      <vt:lpstr>Quiz Time!</vt:lpstr>
      <vt:lpstr>Quiz Time!</vt:lpstr>
      <vt:lpstr>Quiz Time!</vt:lpstr>
      <vt:lpstr>Quiz Time!</vt:lpstr>
      <vt:lpstr>Quiz Time!</vt:lpstr>
      <vt:lpstr>Quiz Time!</vt:lpstr>
      <vt:lpstr>Quiz Time!</vt:lpstr>
      <vt:lpstr>Quiz Time!</vt:lpstr>
      <vt:lpstr>The Square Bracket notation in RegEx</vt:lpstr>
      <vt:lpstr>Additional notations</vt:lpstr>
      <vt:lpstr>Additional notations</vt:lpstr>
      <vt:lpstr>Beginning (^) and End ($) of a string</vt:lpstr>
      <vt:lpstr>Negating a grouping</vt:lpstr>
      <vt:lpstr>Quiz time!</vt:lpstr>
      <vt:lpstr>Quiz time!</vt:lpstr>
      <vt:lpstr>Quiz time!</vt:lpstr>
      <vt:lpstr>Quiz time!</vt:lpstr>
      <vt:lpstr>Quiz time!</vt:lpstr>
      <vt:lpstr>Quiz time!</vt:lpstr>
      <vt:lpstr>Quiz time!</vt:lpstr>
      <vt:lpstr>Quiz time!</vt:lpstr>
      <vt:lpstr>The curly braces in RegEx</vt:lpstr>
      <vt:lpstr>The boundary \b</vt:lpstr>
      <vt:lpstr>The beginning of a string \A</vt:lpstr>
      <vt:lpstr>The end of a string \Z</vt:lpstr>
      <vt:lpstr>The RegEx library in C</vt:lpstr>
      <vt:lpstr>The RegEx library in C</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50.051 Programming Language Concepts  W1-S1 Introduction to Compilers and Course Outline</dc:title>
  <dc:creator>Matthieu DE MARI</dc:creator>
  <cp:lastModifiedBy>Matthieu DE MARI</cp:lastModifiedBy>
  <cp:revision>1</cp:revision>
  <dcterms:created xsi:type="dcterms:W3CDTF">2023-03-02T06:54:24Z</dcterms:created>
  <dcterms:modified xsi:type="dcterms:W3CDTF">2023-04-20T05:54:27Z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fde23a9-9a05-4714-826f-57380a17bd9d_Enabled">
    <vt:lpwstr>true</vt:lpwstr>
  </property>
  <property fmtid="{D5CDD505-2E9C-101B-9397-08002B2CF9AE}" pid="3" name="MSIP_Label_7fde23a9-9a05-4714-826f-57380a17bd9d_SetDate">
    <vt:lpwstr>2023-03-02T06:54:28Z</vt:lpwstr>
  </property>
  <property fmtid="{D5CDD505-2E9C-101B-9397-08002B2CF9AE}" pid="4" name="MSIP_Label_7fde23a9-9a05-4714-826f-57380a17bd9d_Method">
    <vt:lpwstr>Privileged</vt:lpwstr>
  </property>
  <property fmtid="{D5CDD505-2E9C-101B-9397-08002B2CF9AE}" pid="5" name="MSIP_Label_7fde23a9-9a05-4714-826f-57380a17bd9d_Name">
    <vt:lpwstr>Restricted</vt:lpwstr>
  </property>
  <property fmtid="{D5CDD505-2E9C-101B-9397-08002B2CF9AE}" pid="6" name="MSIP_Label_7fde23a9-9a05-4714-826f-57380a17bd9d_SiteId">
    <vt:lpwstr>3476b776-e990-4f72-b950-62489831623d</vt:lpwstr>
  </property>
  <property fmtid="{D5CDD505-2E9C-101B-9397-08002B2CF9AE}" pid="7" name="MSIP_Label_7fde23a9-9a05-4714-826f-57380a17bd9d_ActionId">
    <vt:lpwstr>d53d049c-34cc-4ec9-a6d9-543a36f42364</vt:lpwstr>
  </property>
  <property fmtid="{D5CDD505-2E9C-101B-9397-08002B2CF9AE}" pid="8" name="MSIP_Label_7fde23a9-9a05-4714-826f-57380a17bd9d_ContentBits">
    <vt:lpwstr>3</vt:lpwstr>
  </property>
  <property fmtid="{D5CDD505-2E9C-101B-9397-08002B2CF9AE}" pid="9" name="ClassificationContentMarkingFooterLocations">
    <vt:lpwstr>Office Theme:10</vt:lpwstr>
  </property>
  <property fmtid="{D5CDD505-2E9C-101B-9397-08002B2CF9AE}" pid="10" name="ClassificationContentMarkingFooterText">
    <vt:lpwstr>Restricted</vt:lpwstr>
  </property>
  <property fmtid="{D5CDD505-2E9C-101B-9397-08002B2CF9AE}" pid="11" name="ClassificationContentMarkingHeaderLocations">
    <vt:lpwstr>Office Theme:9</vt:lpwstr>
  </property>
  <property fmtid="{D5CDD505-2E9C-101B-9397-08002B2CF9AE}" pid="12" name="ClassificationContentMarkingHeaderText">
    <vt:lpwstr>Restricted</vt:lpwstr>
  </property>
</Properties>
</file>