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7" r:id="rId26"/>
    <p:sldId id="386" r:id="rId27"/>
    <p:sldId id="416" r:id="rId28"/>
    <p:sldId id="417" r:id="rId29"/>
    <p:sldId id="415" r:id="rId30"/>
    <p:sldId id="409" r:id="rId31"/>
    <p:sldId id="410" r:id="rId32"/>
    <p:sldId id="411" r:id="rId33"/>
    <p:sldId id="412" r:id="rId34"/>
    <p:sldId id="413" r:id="rId35"/>
    <p:sldId id="414" r:id="rId36"/>
    <p:sldId id="382" r:id="rId37"/>
    <p:sldId id="419" r:id="rId38"/>
    <p:sldId id="420" r:id="rId39"/>
    <p:sldId id="379" r:id="rId40"/>
    <p:sldId id="422" r:id="rId41"/>
    <p:sldId id="423" r:id="rId42"/>
    <p:sldId id="408" r:id="rId43"/>
    <p:sldId id="424" r:id="rId44"/>
    <p:sldId id="425" r:id="rId45"/>
    <p:sldId id="426" r:id="rId46"/>
    <p:sldId id="427" r:id="rId47"/>
    <p:sldId id="429" r:id="rId48"/>
    <p:sldId id="430" r:id="rId49"/>
    <p:sldId id="421" r:id="rId50"/>
    <p:sldId id="43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Implementing a maximal munch" id="{8F26BDE7-3C08-44ED-8466-1B172DFD8C9F}">
          <p14:sldIdLst>
            <p14:sldId id="386"/>
            <p14:sldId id="416"/>
            <p14:sldId id="417"/>
            <p14:sldId id="415"/>
          </p14:sldIdLst>
        </p14:section>
        <p14:section name="Implementing a line tracking and error message display" id="{510C5BAD-68C7-4264-989C-8BA4FEEF7168}">
          <p14:sldIdLst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Problems and limitations with code 1" id="{12D11AD6-848A-4D78-9D6B-B454D71BC037}">
          <p14:sldIdLst>
            <p14:sldId id="382"/>
            <p14:sldId id="419"/>
            <p14:sldId id="420"/>
          </p14:sldIdLst>
        </p14:section>
        <p14:section name="Recognizing and discarding comments" id="{BBC104A9-9980-47DF-A3E7-9ED3066AD4FF}">
          <p14:sldIdLst>
            <p14:sldId id="379"/>
            <p14:sldId id="422"/>
            <p14:sldId id="423"/>
          </p14:sldIdLst>
        </p14:section>
        <p14:section name="Preprocessing and function imports" id="{E5D7A166-779C-4906-991C-B0FECE6E3288}">
          <p14:sldIdLst>
            <p14:sldId id="408"/>
            <p14:sldId id="424"/>
            <p14:sldId id="425"/>
            <p14:sldId id="426"/>
            <p14:sldId id="427"/>
            <p14:sldId id="429"/>
            <p14:sldId id="430"/>
          </p14:sldIdLst>
        </p14:section>
        <p14:section name="Practice: Removing Block Comments" id="{ECC255F3-3F25-4C8C-92FD-29E3E271A5CB}">
          <p14:sldIdLst>
            <p14:sldId id="421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104F-1E69-4CDF-A22D-D1D6E8C24F26}" v="50" dt="2023-03-27T07:16:0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27T07:19:57.936" v="12260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3T07:20:00.084" v="1784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modSp new mod">
        <pc:chgData name="Matthieu De Mari" userId="dfb708c9-d8dc-439f-9a3b-c772bf4a311c" providerId="ADAL" clId="{B062104F-1E69-4CDF-A22D-D1D6E8C24F26}" dt="2023-03-27T06:45:13.613" v="9667" actId="113"/>
        <pc:sldMkLst>
          <pc:docMk/>
          <pc:sldMk cId="319636625" sldId="379"/>
        </pc:sldMkLst>
        <pc:spChg chg="mod">
          <ac:chgData name="Matthieu De Mari" userId="dfb708c9-d8dc-439f-9a3b-c772bf4a311c" providerId="ADAL" clId="{B062104F-1E69-4CDF-A22D-D1D6E8C24F26}" dt="2023-03-27T06:39:28.649" v="8865" actId="20577"/>
          <ac:spMkLst>
            <pc:docMk/>
            <pc:sldMk cId="319636625" sldId="379"/>
            <ac:spMk id="2" creationId="{AEFA02F6-623B-13EA-E722-E0CCCD99DB57}"/>
          </ac:spMkLst>
        </pc:spChg>
        <pc:spChg chg="mod">
          <ac:chgData name="Matthieu De Mari" userId="dfb708c9-d8dc-439f-9a3b-c772bf4a311c" providerId="ADAL" clId="{B062104F-1E69-4CDF-A22D-D1D6E8C24F26}" dt="2023-03-27T06:45:13.613" v="9667" actId="113"/>
          <ac:spMkLst>
            <pc:docMk/>
            <pc:sldMk cId="319636625" sldId="379"/>
            <ac:spMk id="3" creationId="{015D9CC1-DB3F-2AA6-618F-E8DA5A2D10D9}"/>
          </ac:spMkLst>
        </pc:spChg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3T07:20:31.988" v="1827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addSp delSp modSp new mod modClrScheme chgLayout">
        <pc:chgData name="Matthieu De Mari" userId="dfb708c9-d8dc-439f-9a3b-c772bf4a311c" providerId="ADAL" clId="{B062104F-1E69-4CDF-A22D-D1D6E8C24F26}" dt="2023-03-27T01:55:19.293" v="5774" actId="20577"/>
        <pc:sldMkLst>
          <pc:docMk/>
          <pc:sldMk cId="3929722451" sldId="381"/>
        </pc:sldMkLst>
        <pc:spChg chg="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2" creationId="{CBFF6679-8E86-2C3F-84D4-A9CBC78E4D05}"/>
          </ac:spMkLst>
        </pc:spChg>
        <pc:spChg chg="del mod ord">
          <ac:chgData name="Matthieu De Mari" userId="dfb708c9-d8dc-439f-9a3b-c772bf4a311c" providerId="ADAL" clId="{B062104F-1E69-4CDF-A22D-D1D6E8C24F26}" dt="2023-03-23T07:21:01.222" v="1862" actId="700"/>
          <ac:spMkLst>
            <pc:docMk/>
            <pc:sldMk cId="3929722451" sldId="381"/>
            <ac:spMk id="3" creationId="{35B34189-2E6E-BE96-D82C-E9FBDCB4E3B8}"/>
          </ac:spMkLst>
        </pc:spChg>
        <pc:spChg chg="add mod ord">
          <ac:chgData name="Matthieu De Mari" userId="dfb708c9-d8dc-439f-9a3b-c772bf4a311c" providerId="ADAL" clId="{B062104F-1E69-4CDF-A22D-D1D6E8C24F26}" dt="2023-03-27T01:55:19.293" v="5774" actId="20577"/>
          <ac:spMkLst>
            <pc:docMk/>
            <pc:sldMk cId="3929722451" sldId="381"/>
            <ac:spMk id="4" creationId="{075271BA-AC55-21E5-0913-B71388158803}"/>
          </ac:spMkLst>
        </pc:spChg>
        <pc:spChg chg="add del mod ord">
          <ac:chgData name="Matthieu De Mari" userId="dfb708c9-d8dc-439f-9a3b-c772bf4a311c" providerId="ADAL" clId="{B062104F-1E69-4CDF-A22D-D1D6E8C24F26}" dt="2023-03-23T07:22:40.417" v="2076" actId="478"/>
          <ac:spMkLst>
            <pc:docMk/>
            <pc:sldMk cId="3929722451" sldId="381"/>
            <ac:spMk id="5" creationId="{DA700D0C-F967-F8A0-148A-147AF03111A6}"/>
          </ac:spMkLst>
        </pc:spChg>
        <pc:picChg chg="add mod modCrop">
          <ac:chgData name="Matthieu De Mari" userId="dfb708c9-d8dc-439f-9a3b-c772bf4a311c" providerId="ADAL" clId="{B062104F-1E69-4CDF-A22D-D1D6E8C24F26}" dt="2023-03-23T07:23:37.665" v="2083" actId="1076"/>
          <ac:picMkLst>
            <pc:docMk/>
            <pc:sldMk cId="3929722451" sldId="381"/>
            <ac:picMk id="7" creationId="{E945D929-4D23-C120-2079-C6EBB348870D}"/>
          </ac:picMkLst>
        </pc:picChg>
      </pc:sldChg>
      <pc:sldChg chg="modSp new mod ord">
        <pc:chgData name="Matthieu De Mari" userId="dfb708c9-d8dc-439f-9a3b-c772bf4a311c" providerId="ADAL" clId="{B062104F-1E69-4CDF-A22D-D1D6E8C24F26}" dt="2023-03-27T06:33:24.668" v="8325" actId="20577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7T06:33:24.668" v="8325" actId="20577"/>
          <ac:spMkLst>
            <pc:docMk/>
            <pc:sldMk cId="2291200604" sldId="382"/>
            <ac:spMk id="3" creationId="{F91F50C9-5827-6430-A431-9814287431F2}"/>
          </ac:spMkLst>
        </pc:spChg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3T11:43:31.020" v="5318" actId="21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addSp delSp modSp new mod ord">
        <pc:chgData name="Matthieu De Mari" userId="dfb708c9-d8dc-439f-9a3b-c772bf4a311c" providerId="ADAL" clId="{B062104F-1E69-4CDF-A22D-D1D6E8C24F26}" dt="2023-03-27T02:13:31.140" v="7337" actId="115"/>
        <pc:sldMkLst>
          <pc:docMk/>
          <pc:sldMk cId="1472440386" sldId="386"/>
        </pc:sldMkLst>
        <pc:spChg chg="del">
          <ac:chgData name="Matthieu De Mari" userId="dfb708c9-d8dc-439f-9a3b-c772bf4a311c" providerId="ADAL" clId="{B062104F-1E69-4CDF-A22D-D1D6E8C24F26}" dt="2023-03-27T02:01:28.586" v="6554" actId="478"/>
          <ac:spMkLst>
            <pc:docMk/>
            <pc:sldMk cId="1472440386" sldId="386"/>
            <ac:spMk id="2" creationId="{EE552588-CF14-0824-54D8-53CD9911FD69}"/>
          </ac:spMkLst>
        </pc:spChg>
        <pc:spChg chg="del">
          <ac:chgData name="Matthieu De Mari" userId="dfb708c9-d8dc-439f-9a3b-c772bf4a311c" providerId="ADAL" clId="{B062104F-1E69-4CDF-A22D-D1D6E8C24F26}" dt="2023-03-27T02:01:29.402" v="6555" actId="478"/>
          <ac:spMkLst>
            <pc:docMk/>
            <pc:sldMk cId="1472440386" sldId="386"/>
            <ac:spMk id="3" creationId="{54BE69E3-25AF-9AF0-B843-CBA78229E9C8}"/>
          </ac:spMkLst>
        </pc:spChg>
        <pc:spChg chg="add mod ord">
          <ac:chgData name="Matthieu De Mari" userId="dfb708c9-d8dc-439f-9a3b-c772bf4a311c" providerId="ADAL" clId="{B062104F-1E69-4CDF-A22D-D1D6E8C24F26}" dt="2023-03-27T02:13:31.140" v="7337" actId="115"/>
          <ac:spMkLst>
            <pc:docMk/>
            <pc:sldMk cId="1472440386" sldId="386"/>
            <ac:spMk id="4" creationId="{72389D56-2B43-6F58-5305-6A0849E82CEB}"/>
          </ac:spMkLst>
        </pc:spChg>
        <pc:picChg chg="add mod">
          <ac:chgData name="Matthieu De Mari" userId="dfb708c9-d8dc-439f-9a3b-c772bf4a311c" providerId="ADAL" clId="{B062104F-1E69-4CDF-A22D-D1D6E8C24F26}" dt="2023-03-27T02:12:26.138" v="7158" actId="1076"/>
          <ac:picMkLst>
            <pc:docMk/>
            <pc:sldMk cId="1472440386" sldId="386"/>
            <ac:picMk id="6" creationId="{7537C2AA-6666-630C-FFE8-41317883A99B}"/>
          </ac:picMkLst>
        </pc:picChg>
      </pc:sldChg>
      <pc:sldChg chg="modSp new mod">
        <pc:chgData name="Matthieu De Mari" userId="dfb708c9-d8dc-439f-9a3b-c772bf4a311c" providerId="ADAL" clId="{B062104F-1E69-4CDF-A22D-D1D6E8C24F26}" dt="2023-03-27T02:01:01.747" v="6550" actId="20577"/>
        <pc:sldMkLst>
          <pc:docMk/>
          <pc:sldMk cId="3529830610" sldId="387"/>
        </pc:sldMkLst>
        <pc:spChg chg="mod">
          <ac:chgData name="Matthieu De Mari" userId="dfb708c9-d8dc-439f-9a3b-c772bf4a311c" providerId="ADAL" clId="{B062104F-1E69-4CDF-A22D-D1D6E8C24F26}" dt="2023-03-27T01:56:46.436" v="5826" actId="20577"/>
          <ac:spMkLst>
            <pc:docMk/>
            <pc:sldMk cId="3529830610" sldId="387"/>
            <ac:spMk id="2" creationId="{8FFA2476-A5FA-8487-2643-8D58D1B117A0}"/>
          </ac:spMkLst>
        </pc:spChg>
        <pc:spChg chg="mod">
          <ac:chgData name="Matthieu De Mari" userId="dfb708c9-d8dc-439f-9a3b-c772bf4a311c" providerId="ADAL" clId="{B062104F-1E69-4CDF-A22D-D1D6E8C24F26}" dt="2023-03-27T02:01:01.747" v="6550" actId="20577"/>
          <ac:spMkLst>
            <pc:docMk/>
            <pc:sldMk cId="3529830610" sldId="387"/>
            <ac:spMk id="3" creationId="{1BAEDBBB-DBF4-8602-AF92-21D16F3D8032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  <pc:spChg chg="mod ord">
          <ac:chgData name="Matthieu De Mari" userId="dfb708c9-d8dc-439f-9a3b-c772bf4a311c" providerId="ADAL" clId="{B062104F-1E69-4CDF-A22D-D1D6E8C24F26}" dt="2023-03-23T07:25:20.533" v="2261" actId="14100"/>
          <ac:spMkLst>
            <pc:docMk/>
            <pc:sldMk cId="3646841337" sldId="388"/>
            <ac:spMk id="2" creationId="{728E2165-6BED-FB70-B4E4-B05BDF134555}"/>
          </ac:spMkLst>
        </pc:spChg>
        <pc:spChg chg="del">
          <ac:chgData name="Matthieu De Mari" userId="dfb708c9-d8dc-439f-9a3b-c772bf4a311c" providerId="ADAL" clId="{B062104F-1E69-4CDF-A22D-D1D6E8C24F26}" dt="2023-03-23T07:24:59.148" v="2231" actId="478"/>
          <ac:spMkLst>
            <pc:docMk/>
            <pc:sldMk cId="3646841337" sldId="388"/>
            <ac:spMk id="3" creationId="{ED6F4CC6-4E26-512A-E4CD-1FF782CEF09D}"/>
          </ac:spMkLst>
        </pc:spChg>
        <pc:spChg chg="del">
          <ac:chgData name="Matthieu De Mari" userId="dfb708c9-d8dc-439f-9a3b-c772bf4a311c" providerId="ADAL" clId="{B062104F-1E69-4CDF-A22D-D1D6E8C24F26}" dt="2023-03-23T07:24:59.625" v="2232" actId="478"/>
          <ac:spMkLst>
            <pc:docMk/>
            <pc:sldMk cId="3646841337" sldId="388"/>
            <ac:spMk id="4" creationId="{53A6C0B9-81EF-CEBF-6690-B9B655226663}"/>
          </ac:spMkLst>
        </pc:spChg>
        <pc:spChg chg="add mod ord">
          <ac:chgData name="Matthieu De Mari" userId="dfb708c9-d8dc-439f-9a3b-c772bf4a311c" providerId="ADAL" clId="{B062104F-1E69-4CDF-A22D-D1D6E8C24F26}" dt="2023-03-23T07:29:31.046" v="2600" actId="20577"/>
          <ac:spMkLst>
            <pc:docMk/>
            <pc:sldMk cId="3646841337" sldId="388"/>
            <ac:spMk id="5" creationId="{F128B6A2-6545-445B-1417-2CAB87D2E5F2}"/>
          </ac:spMkLst>
        </pc:spChg>
        <pc:spChg chg="add mod">
          <ac:chgData name="Matthieu De Mari" userId="dfb708c9-d8dc-439f-9a3b-c772bf4a311c" providerId="ADAL" clId="{B062104F-1E69-4CDF-A22D-D1D6E8C24F26}" dt="2023-03-23T07:30:55.309" v="2648" actId="14100"/>
          <ac:spMkLst>
            <pc:docMk/>
            <pc:sldMk cId="3646841337" sldId="388"/>
            <ac:spMk id="6" creationId="{9E30B5BC-F3EA-FE16-6F6B-A9F6D9019EDA}"/>
          </ac:spMkLst>
        </pc:spChg>
        <pc:spChg chg="add del mod">
          <ac:chgData name="Matthieu De Mari" userId="dfb708c9-d8dc-439f-9a3b-c772bf4a311c" providerId="ADAL" clId="{B062104F-1E69-4CDF-A22D-D1D6E8C24F26}" dt="2023-03-23T07:29:51.882" v="2606" actId="478"/>
          <ac:spMkLst>
            <pc:docMk/>
            <pc:sldMk cId="3646841337" sldId="388"/>
            <ac:spMk id="7" creationId="{19D6DCDE-B118-EF5D-2474-AFD36B109B86}"/>
          </ac:spMkLst>
        </pc:spChg>
        <pc:spChg chg="add mod">
          <ac:chgData name="Matthieu De Mari" userId="dfb708c9-d8dc-439f-9a3b-c772bf4a311c" providerId="ADAL" clId="{B062104F-1E69-4CDF-A22D-D1D6E8C24F26}" dt="2023-03-23T10:51:27.897" v="5252" actId="20577"/>
          <ac:spMkLst>
            <pc:docMk/>
            <pc:sldMk cId="3646841337" sldId="388"/>
            <ac:spMk id="8" creationId="{9E7BA99A-0E34-F9F7-164F-A2BE53DBE986}"/>
          </ac:spMkLst>
        </pc:spChg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  <pc:spChg chg="add mod">
          <ac:chgData name="Matthieu De Mari" userId="dfb708c9-d8dc-439f-9a3b-c772bf4a311c" providerId="ADAL" clId="{B062104F-1E69-4CDF-A22D-D1D6E8C24F26}" dt="2023-03-23T10:51:30.922" v="5254" actId="20577"/>
          <ac:spMkLst>
            <pc:docMk/>
            <pc:sldMk cId="1748129226" sldId="389"/>
            <ac:spMk id="3" creationId="{D49BC5F6-6738-0FEB-C744-091BEC148F07}"/>
          </ac:spMkLst>
        </pc:spChg>
        <pc:spChg chg="add mod">
          <ac:chgData name="Matthieu De Mari" userId="dfb708c9-d8dc-439f-9a3b-c772bf4a311c" providerId="ADAL" clId="{B062104F-1E69-4CDF-A22D-D1D6E8C24F26}" dt="2023-03-23T07:31:01.244" v="2677" actId="1038"/>
          <ac:spMkLst>
            <pc:docMk/>
            <pc:sldMk cId="1748129226" sldId="389"/>
            <ac:spMk id="4" creationId="{7A3D5AAE-EC6D-9CEA-FA2E-83B807B1508E}"/>
          </ac:spMkLst>
        </pc:spChg>
        <pc:spChg chg="mod">
          <ac:chgData name="Matthieu De Mari" userId="dfb708c9-d8dc-439f-9a3b-c772bf4a311c" providerId="ADAL" clId="{B062104F-1E69-4CDF-A22D-D1D6E8C24F26}" dt="2023-03-23T07:29:29.426" v="2599" actId="20577"/>
          <ac:spMkLst>
            <pc:docMk/>
            <pc:sldMk cId="1748129226" sldId="389"/>
            <ac:spMk id="5" creationId="{F128B6A2-6545-445B-1417-2CAB87D2E5F2}"/>
          </ac:spMkLst>
        </pc:spChg>
        <pc:spChg chg="del mod">
          <ac:chgData name="Matthieu De Mari" userId="dfb708c9-d8dc-439f-9a3b-c772bf4a311c" providerId="ADAL" clId="{B062104F-1E69-4CDF-A22D-D1D6E8C24F26}" dt="2023-03-23T07:30:57.812" v="2649" actId="478"/>
          <ac:spMkLst>
            <pc:docMk/>
            <pc:sldMk cId="1748129226" sldId="389"/>
            <ac:spMk id="6" creationId="{9E30B5BC-F3EA-FE16-6F6B-A9F6D9019EDA}"/>
          </ac:spMkLst>
        </pc:spChg>
        <pc:spChg chg="del mod">
          <ac:chgData name="Matthieu De Mari" userId="dfb708c9-d8dc-439f-9a3b-c772bf4a311c" providerId="ADAL" clId="{B062104F-1E69-4CDF-A22D-D1D6E8C24F26}" dt="2023-03-23T07:30:00.658" v="2609" actId="478"/>
          <ac:spMkLst>
            <pc:docMk/>
            <pc:sldMk cId="1748129226" sldId="389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  <pc:spChg chg="add mod">
          <ac:chgData name="Matthieu De Mari" userId="dfb708c9-d8dc-439f-9a3b-c772bf4a311c" providerId="ADAL" clId="{B062104F-1E69-4CDF-A22D-D1D6E8C24F26}" dt="2023-03-23T10:51:33.516" v="5256" actId="20577"/>
          <ac:spMkLst>
            <pc:docMk/>
            <pc:sldMk cId="1434346927" sldId="390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06.127" v="2698" actId="1038"/>
          <ac:spMkLst>
            <pc:docMk/>
            <pc:sldMk cId="1434346927" sldId="390"/>
            <ac:spMk id="4" creationId="{35940A70-E88F-BDE4-4BFB-0A6F7A9A9BC6}"/>
          </ac:spMkLst>
        </pc:spChg>
        <pc:spChg chg="del mod">
          <ac:chgData name="Matthieu De Mari" userId="dfb708c9-d8dc-439f-9a3b-c772bf4a311c" providerId="ADAL" clId="{B062104F-1E69-4CDF-A22D-D1D6E8C24F26}" dt="2023-03-23T07:31:04.066" v="2678" actId="478"/>
          <ac:spMkLst>
            <pc:docMk/>
            <pc:sldMk cId="1434346927" sldId="390"/>
            <ac:spMk id="6" creationId="{9E30B5BC-F3EA-FE16-6F6B-A9F6D9019EDA}"/>
          </ac:spMkLst>
        </pc:spChg>
        <pc:spChg chg="del">
          <ac:chgData name="Matthieu De Mari" userId="dfb708c9-d8dc-439f-9a3b-c772bf4a311c" providerId="ADAL" clId="{B062104F-1E69-4CDF-A22D-D1D6E8C24F26}" dt="2023-03-23T07:30:03.358" v="2610" actId="478"/>
          <ac:spMkLst>
            <pc:docMk/>
            <pc:sldMk cId="1434346927" sldId="390"/>
            <ac:spMk id="7" creationId="{19D6DCDE-B118-EF5D-2474-AFD36B109B8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7T01:55:30.859" v="5777" actId="20577"/>
        <pc:sldMkLst>
          <pc:docMk/>
          <pc:sldMk cId="2471101771" sldId="391"/>
        </pc:sldMkLst>
        <pc:spChg chg="mod">
          <ac:chgData name="Matthieu De Mari" userId="dfb708c9-d8dc-439f-9a3b-c772bf4a311c" providerId="ADAL" clId="{B062104F-1E69-4CDF-A22D-D1D6E8C24F26}" dt="2023-03-27T01:55:30.859" v="5777" actId="20577"/>
          <ac:spMkLst>
            <pc:docMk/>
            <pc:sldMk cId="2471101771" sldId="391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31:12.323" v="2729" actId="1037"/>
          <ac:spMkLst>
            <pc:docMk/>
            <pc:sldMk cId="2471101771" sldId="391"/>
            <ac:spMk id="4" creationId="{29EF6A7C-51EE-0A3B-037D-C090B0C5C2D1}"/>
          </ac:spMkLst>
        </pc:spChg>
        <pc:spChg chg="del mod">
          <ac:chgData name="Matthieu De Mari" userId="dfb708c9-d8dc-439f-9a3b-c772bf4a311c" providerId="ADAL" clId="{B062104F-1E69-4CDF-A22D-D1D6E8C24F26}" dt="2023-03-23T07:31:09.033" v="2699" actId="478"/>
          <ac:spMkLst>
            <pc:docMk/>
            <pc:sldMk cId="2471101771" sldId="391"/>
            <ac:spMk id="6" creationId="{9E30B5BC-F3EA-FE16-6F6B-A9F6D9019EDA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6T04:13:13.589" v="5349" actId="113"/>
        <pc:sldMkLst>
          <pc:docMk/>
          <pc:sldMk cId="3422702262" sldId="392"/>
        </pc:sldMkLst>
        <pc:spChg chg="mod">
          <ac:chgData name="Matthieu De Mari" userId="dfb708c9-d8dc-439f-9a3b-c772bf4a311c" providerId="ADAL" clId="{B062104F-1E69-4CDF-A22D-D1D6E8C24F26}" dt="2023-03-26T04:13:13.589" v="5349" actId="113"/>
          <ac:spMkLst>
            <pc:docMk/>
            <pc:sldMk cId="3422702262" sldId="392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1:53.590" v="2823" actId="1037"/>
          <ac:spMkLst>
            <pc:docMk/>
            <pc:sldMk cId="3422702262" sldId="392"/>
            <ac:spMk id="4" creationId="{29EF6A7C-51EE-0A3B-037D-C090B0C5C2D1}"/>
          </ac:spMkLst>
        </pc:spChg>
      </pc:sldChg>
      <pc:sldChg chg="modSp new mod">
        <pc:chgData name="Matthieu De Mari" userId="dfb708c9-d8dc-439f-9a3b-c772bf4a311c" providerId="ADAL" clId="{B062104F-1E69-4CDF-A22D-D1D6E8C24F26}" dt="2023-03-26T04:13:29.244" v="5355" actId="313"/>
        <pc:sldMkLst>
          <pc:docMk/>
          <pc:sldMk cId="2789972961" sldId="393"/>
        </pc:sldMkLst>
        <pc:spChg chg="mod">
          <ac:chgData name="Matthieu De Mari" userId="dfb708c9-d8dc-439f-9a3b-c772bf4a311c" providerId="ADAL" clId="{B062104F-1E69-4CDF-A22D-D1D6E8C24F26}" dt="2023-03-23T07:32:31.227" v="2888" actId="20577"/>
          <ac:spMkLst>
            <pc:docMk/>
            <pc:sldMk cId="2789972961" sldId="393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3:29.244" v="5355" actId="313"/>
          <ac:spMkLst>
            <pc:docMk/>
            <pc:sldMk cId="2789972961" sldId="393"/>
            <ac:spMk id="3" creationId="{370E5B62-C8A5-5FCD-7F80-3C7312200CB4}"/>
          </ac:spMkLst>
        </pc:spChg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  <pc:spChg chg="mod">
          <ac:chgData name="Matthieu De Mari" userId="dfb708c9-d8dc-439f-9a3b-c772bf4a311c" providerId="ADAL" clId="{B062104F-1E69-4CDF-A22D-D1D6E8C24F26}" dt="2023-03-23T10:54:13.918" v="5297" actId="113"/>
          <ac:spMkLst>
            <pc:docMk/>
            <pc:sldMk cId="1577038532" sldId="394"/>
            <ac:spMk id="3" creationId="{3FDA18BE-069D-095B-1D45-5A383EBA7B31}"/>
          </ac:spMkLst>
        </pc:spChg>
        <pc:spChg chg="add mod">
          <ac:chgData name="Matthieu De Mari" userId="dfb708c9-d8dc-439f-9a3b-c772bf4a311c" providerId="ADAL" clId="{B062104F-1E69-4CDF-A22D-D1D6E8C24F26}" dt="2023-03-23T07:40:50.251" v="3942" actId="20577"/>
          <ac:spMkLst>
            <pc:docMk/>
            <pc:sldMk cId="1577038532" sldId="394"/>
            <ac:spMk id="6" creationId="{C1582ECB-B3F2-1FBC-0125-09B1182067B3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  <pc:spChg chg="mod">
          <ac:chgData name="Matthieu De Mari" userId="dfb708c9-d8dc-439f-9a3b-c772bf4a311c" providerId="ADAL" clId="{B062104F-1E69-4CDF-A22D-D1D6E8C24F26}" dt="2023-03-23T10:52:35.337" v="5270" actId="20577"/>
          <ac:spMkLst>
            <pc:docMk/>
            <pc:sldMk cId="2803925302" sldId="395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6T04:14:19.035" v="5404" actId="20577"/>
        <pc:sldMkLst>
          <pc:docMk/>
          <pc:sldMk cId="1573852417" sldId="396"/>
        </pc:sldMkLst>
        <pc:spChg chg="mod">
          <ac:chgData name="Matthieu De Mari" userId="dfb708c9-d8dc-439f-9a3b-c772bf4a311c" providerId="ADAL" clId="{B062104F-1E69-4CDF-A22D-D1D6E8C24F26}" dt="2023-03-26T04:14:19.035" v="5404" actId="20577"/>
          <ac:spMkLst>
            <pc:docMk/>
            <pc:sldMk cId="1573852417" sldId="396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04.735" v="3498" actId="1037"/>
          <ac:spMkLst>
            <pc:docMk/>
            <pc:sldMk cId="1573852417" sldId="396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  <pc:spChg chg="mod">
          <ac:chgData name="Matthieu De Mari" userId="dfb708c9-d8dc-439f-9a3b-c772bf4a311c" providerId="ADAL" clId="{B062104F-1E69-4CDF-A22D-D1D6E8C24F26}" dt="2023-03-23T10:52:46.726" v="5276" actId="20577"/>
          <ac:spMkLst>
            <pc:docMk/>
            <pc:sldMk cId="1501876870" sldId="397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6:57.718" v="3589" actId="1038"/>
          <ac:spMkLst>
            <pc:docMk/>
            <pc:sldMk cId="1501876870" sldId="397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6T04:14:29.683" v="5405"/>
        <pc:sldMkLst>
          <pc:docMk/>
          <pc:sldMk cId="3664343651" sldId="398"/>
        </pc:sldMkLst>
        <pc:spChg chg="mod">
          <ac:chgData name="Matthieu De Mari" userId="dfb708c9-d8dc-439f-9a3b-c772bf4a311c" providerId="ADAL" clId="{B062104F-1E69-4CDF-A22D-D1D6E8C24F26}" dt="2023-03-26T04:14:29.683" v="5405"/>
          <ac:spMkLst>
            <pc:docMk/>
            <pc:sldMk cId="3664343651" sldId="398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  <pc:spChg chg="mod">
          <ac:chgData name="Matthieu De Mari" userId="dfb708c9-d8dc-439f-9a3b-c772bf4a311c" providerId="ADAL" clId="{B062104F-1E69-4CDF-A22D-D1D6E8C24F26}" dt="2023-03-23T10:52:52.156" v="5278" actId="20577"/>
          <ac:spMkLst>
            <pc:docMk/>
            <pc:sldMk cId="135080229" sldId="399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11.360" v="3629" actId="1038"/>
          <ac:spMkLst>
            <pc:docMk/>
            <pc:sldMk cId="135080229" sldId="399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  <pc:spChg chg="mod">
          <ac:chgData name="Matthieu De Mari" userId="dfb708c9-d8dc-439f-9a3b-c772bf4a311c" providerId="ADAL" clId="{B062104F-1E69-4CDF-A22D-D1D6E8C24F26}" dt="2023-03-23T10:52:55.371" v="5280" actId="20577"/>
          <ac:spMkLst>
            <pc:docMk/>
            <pc:sldMk cId="2744671885" sldId="400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7:37.270" v="3677" actId="1038"/>
          <ac:spMkLst>
            <pc:docMk/>
            <pc:sldMk cId="2744671885" sldId="400"/>
            <ac:spMk id="4" creationId="{29EF6A7C-51EE-0A3B-037D-C090B0C5C2D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  <pc:spChg chg="mod">
          <ac:chgData name="Matthieu De Mari" userId="dfb708c9-d8dc-439f-9a3b-c772bf4a311c" providerId="ADAL" clId="{B062104F-1E69-4CDF-A22D-D1D6E8C24F26}" dt="2023-03-23T10:53:49.212" v="5294" actId="113"/>
          <ac:spMkLst>
            <pc:docMk/>
            <pc:sldMk cId="3302857874" sldId="401"/>
            <ac:spMk id="3" creationId="{3FDA18BE-069D-095B-1D45-5A383EBA7B3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  <pc:spChg chg="mod">
          <ac:chgData name="Matthieu De Mari" userId="dfb708c9-d8dc-439f-9a3b-c772bf4a311c" providerId="ADAL" clId="{B062104F-1E69-4CDF-A22D-D1D6E8C24F26}" dt="2023-03-23T10:53:38.479" v="5292" actId="113"/>
          <ac:spMkLst>
            <pc:docMk/>
            <pc:sldMk cId="2243929354" sldId="402"/>
            <ac:spMk id="3" creationId="{3FDA18BE-069D-095B-1D45-5A383EBA7B31}"/>
          </ac:spMkLst>
        </pc:spChg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  <pc:spChg chg="mod">
          <ac:chgData name="Matthieu De Mari" userId="dfb708c9-d8dc-439f-9a3b-c772bf4a311c" providerId="ADAL" clId="{B062104F-1E69-4CDF-A22D-D1D6E8C24F26}" dt="2023-03-23T10:53:27.045" v="5286" actId="20577"/>
          <ac:spMkLst>
            <pc:docMk/>
            <pc:sldMk cId="1279828586" sldId="403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22.456" v="3774" actId="1038"/>
          <ac:spMkLst>
            <pc:docMk/>
            <pc:sldMk cId="1279828586" sldId="403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  <pc:spChg chg="mod">
          <ac:chgData name="Matthieu De Mari" userId="dfb708c9-d8dc-439f-9a3b-c772bf4a311c" providerId="ADAL" clId="{B062104F-1E69-4CDF-A22D-D1D6E8C24F26}" dt="2023-03-23T10:53:32.612" v="5289" actId="113"/>
          <ac:spMkLst>
            <pc:docMk/>
            <pc:sldMk cId="1991040393" sldId="404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8:38.674" v="3805" actId="1038"/>
          <ac:spMkLst>
            <pc:docMk/>
            <pc:sldMk cId="1991040393" sldId="404"/>
            <ac:spMk id="4" creationId="{29EF6A7C-51EE-0A3B-037D-C090B0C5C2D1}"/>
          </ac:spMkLst>
        </pc:spChg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  <pc:spChg chg="mod">
          <ac:chgData name="Matthieu De Mari" userId="dfb708c9-d8dc-439f-9a3b-c772bf4a311c" providerId="ADAL" clId="{B062104F-1E69-4CDF-A22D-D1D6E8C24F26}" dt="2023-03-23T10:54:18.171" v="5298" actId="113"/>
          <ac:spMkLst>
            <pc:docMk/>
            <pc:sldMk cId="4083758455" sldId="405"/>
            <ac:spMk id="3" creationId="{3FDA18BE-069D-095B-1D45-5A383EBA7B31}"/>
          </ac:spMkLst>
        </pc:spChg>
        <pc:spChg chg="mod">
          <ac:chgData name="Matthieu De Mari" userId="dfb708c9-d8dc-439f-9a3b-c772bf4a311c" providerId="ADAL" clId="{B062104F-1E69-4CDF-A22D-D1D6E8C24F26}" dt="2023-03-23T07:39:28.225" v="3849" actId="1037"/>
          <ac:spMkLst>
            <pc:docMk/>
            <pc:sldMk cId="4083758455" sldId="405"/>
            <ac:spMk id="4" creationId="{29EF6A7C-51EE-0A3B-037D-C090B0C5C2D1}"/>
          </ac:spMkLst>
        </pc:spChg>
        <pc:spChg chg="add mod">
          <ac:chgData name="Matthieu De Mari" userId="dfb708c9-d8dc-439f-9a3b-c772bf4a311c" providerId="ADAL" clId="{B062104F-1E69-4CDF-A22D-D1D6E8C24F26}" dt="2023-03-23T07:40:45.239" v="3941" actId="20577"/>
          <ac:spMkLst>
            <pc:docMk/>
            <pc:sldMk cId="4083758455" sldId="405"/>
            <ac:spMk id="6" creationId="{AE5483F3-A416-1921-DBF8-ADB9C06B87FC}"/>
          </ac:spMkLst>
        </pc:spChg>
      </pc:sldChg>
      <pc:sldChg chg="modSp add mod">
        <pc:chgData name="Matthieu De Mari" userId="dfb708c9-d8dc-439f-9a3b-c772bf4a311c" providerId="ADAL" clId="{B062104F-1E69-4CDF-A22D-D1D6E8C24F26}" dt="2023-03-26T04:15:47.799" v="5450" actId="20577"/>
        <pc:sldMkLst>
          <pc:docMk/>
          <pc:sldMk cId="188377508" sldId="406"/>
        </pc:sldMkLst>
        <pc:spChg chg="mod">
          <ac:chgData name="Matthieu De Mari" userId="dfb708c9-d8dc-439f-9a3b-c772bf4a311c" providerId="ADAL" clId="{B062104F-1E69-4CDF-A22D-D1D6E8C24F26}" dt="2023-03-23T07:43:42.518" v="4233" actId="20577"/>
          <ac:spMkLst>
            <pc:docMk/>
            <pc:sldMk cId="188377508" sldId="406"/>
            <ac:spMk id="2" creationId="{1E67292F-B51D-FA81-2703-B3D3354E91BD}"/>
          </ac:spMkLst>
        </pc:spChg>
        <pc:spChg chg="mod">
          <ac:chgData name="Matthieu De Mari" userId="dfb708c9-d8dc-439f-9a3b-c772bf4a311c" providerId="ADAL" clId="{B062104F-1E69-4CDF-A22D-D1D6E8C24F26}" dt="2023-03-26T04:15:47.799" v="5450" actId="20577"/>
          <ac:spMkLst>
            <pc:docMk/>
            <pc:sldMk cId="188377508" sldId="406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7T01:56:22.296" v="5781" actId="113"/>
        <pc:sldMkLst>
          <pc:docMk/>
          <pc:sldMk cId="2387224364" sldId="407"/>
        </pc:sldMkLst>
        <pc:spChg chg="mod">
          <ac:chgData name="Matthieu De Mari" userId="dfb708c9-d8dc-439f-9a3b-c772bf4a311c" providerId="ADAL" clId="{B062104F-1E69-4CDF-A22D-D1D6E8C24F26}" dt="2023-03-27T01:56:22.296" v="5781" actId="113"/>
          <ac:spMkLst>
            <pc:docMk/>
            <pc:sldMk cId="2387224364" sldId="407"/>
            <ac:spMk id="3" creationId="{370E5B62-C8A5-5FCD-7F80-3C7312200CB4}"/>
          </ac:spMkLst>
        </pc:spChg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addSp delSp modSp new mod ord">
        <pc:chgData name="Matthieu De Mari" userId="dfb708c9-d8dc-439f-9a3b-c772bf4a311c" providerId="ADAL" clId="{B062104F-1E69-4CDF-A22D-D1D6E8C24F26}" dt="2023-03-27T07:02:07.045" v="10884" actId="20577"/>
        <pc:sldMkLst>
          <pc:docMk/>
          <pc:sldMk cId="3831536457" sldId="408"/>
        </pc:sldMkLst>
        <pc:spChg chg="mod">
          <ac:chgData name="Matthieu De Mari" userId="dfb708c9-d8dc-439f-9a3b-c772bf4a311c" providerId="ADAL" clId="{B062104F-1E69-4CDF-A22D-D1D6E8C24F26}" dt="2023-03-27T06:58:26.026" v="10706" actId="20577"/>
          <ac:spMkLst>
            <pc:docMk/>
            <pc:sldMk cId="3831536457" sldId="408"/>
            <ac:spMk id="2" creationId="{8CE2B5A7-257F-6105-ED78-BD209889590A}"/>
          </ac:spMkLst>
        </pc:spChg>
        <pc:spChg chg="add del mod">
          <ac:chgData name="Matthieu De Mari" userId="dfb708c9-d8dc-439f-9a3b-c772bf4a311c" providerId="ADAL" clId="{B062104F-1E69-4CDF-A22D-D1D6E8C24F26}" dt="2023-03-27T07:02:07.045" v="10884" actId="20577"/>
          <ac:spMkLst>
            <pc:docMk/>
            <pc:sldMk cId="3831536457" sldId="408"/>
            <ac:spMk id="3" creationId="{A03F4622-F4E5-BCBF-9B20-E1F397CD4F06}"/>
          </ac:spMkLst>
        </pc:spChg>
        <pc:spChg chg="add del mod">
          <ac:chgData name="Matthieu De Mari" userId="dfb708c9-d8dc-439f-9a3b-c772bf4a311c" providerId="ADAL" clId="{B062104F-1E69-4CDF-A22D-D1D6E8C24F26}" dt="2023-03-27T06:58:28.814" v="10708"/>
          <ac:spMkLst>
            <pc:docMk/>
            <pc:sldMk cId="3831536457" sldId="408"/>
            <ac:spMk id="4" creationId="{223E6FA6-B88A-9339-82FE-40897924AB9C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03:14.877" v="6655" actId="20577"/>
        <pc:sldMkLst>
          <pc:docMk/>
          <pc:sldMk cId="340377181" sldId="409"/>
        </pc:sldMkLst>
        <pc:spChg chg="del">
          <ac:chgData name="Matthieu De Mari" userId="dfb708c9-d8dc-439f-9a3b-c772bf4a311c" providerId="ADAL" clId="{B062104F-1E69-4CDF-A22D-D1D6E8C24F26}" dt="2023-03-27T02:01:31.064" v="6556" actId="478"/>
          <ac:spMkLst>
            <pc:docMk/>
            <pc:sldMk cId="340377181" sldId="409"/>
            <ac:spMk id="2" creationId="{E9DF80F1-A500-CF51-8B80-F14763628EAA}"/>
          </ac:spMkLst>
        </pc:spChg>
        <pc:spChg chg="del">
          <ac:chgData name="Matthieu De Mari" userId="dfb708c9-d8dc-439f-9a3b-c772bf4a311c" providerId="ADAL" clId="{B062104F-1E69-4CDF-A22D-D1D6E8C24F26}" dt="2023-03-27T02:01:31.766" v="6557" actId="478"/>
          <ac:spMkLst>
            <pc:docMk/>
            <pc:sldMk cId="340377181" sldId="409"/>
            <ac:spMk id="3" creationId="{9CFDBCE4-3089-EBCF-C3B8-429BB5E56E62}"/>
          </ac:spMkLst>
        </pc:spChg>
        <pc:spChg chg="add mod">
          <ac:chgData name="Matthieu De Mari" userId="dfb708c9-d8dc-439f-9a3b-c772bf4a311c" providerId="ADAL" clId="{B062104F-1E69-4CDF-A22D-D1D6E8C24F26}" dt="2023-03-27T02:03:14.877" v="6655" actId="20577"/>
          <ac:spMkLst>
            <pc:docMk/>
            <pc:sldMk cId="340377181" sldId="409"/>
            <ac:spMk id="6" creationId="{83B82944-D436-E4F4-C0BB-B718145522EC}"/>
          </ac:spMkLst>
        </pc:spChg>
        <pc:picChg chg="add mod">
          <ac:chgData name="Matthieu De Mari" userId="dfb708c9-d8dc-439f-9a3b-c772bf4a311c" providerId="ADAL" clId="{B062104F-1E69-4CDF-A22D-D1D6E8C24F26}" dt="2023-03-27T02:01:54.449" v="6559" actId="1076"/>
          <ac:picMkLst>
            <pc:docMk/>
            <pc:sldMk cId="340377181" sldId="409"/>
            <ac:picMk id="5" creationId="{E2C2EE47-1016-90A8-4826-0BB916D48A6A}"/>
          </ac:picMkLst>
        </pc:picChg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addSp delSp modSp add del mod ord">
        <pc:chgData name="Matthieu De Mari" userId="dfb708c9-d8dc-439f-9a3b-c772bf4a311c" providerId="ADAL" clId="{B062104F-1E69-4CDF-A22D-D1D6E8C24F26}" dt="2023-03-27T02:06:34.266" v="6814"/>
        <pc:sldMkLst>
          <pc:docMk/>
          <pc:sldMk cId="3033416262" sldId="410"/>
        </pc:sldMkLst>
        <pc:spChg chg="mod">
          <ac:chgData name="Matthieu De Mari" userId="dfb708c9-d8dc-439f-9a3b-c772bf4a311c" providerId="ADAL" clId="{B062104F-1E69-4CDF-A22D-D1D6E8C24F26}" dt="2023-03-27T02:03:33.572" v="6678" actId="20577"/>
          <ac:spMkLst>
            <pc:docMk/>
            <pc:sldMk cId="3033416262" sldId="410"/>
            <ac:spMk id="6" creationId="{83B82944-D436-E4F4-C0BB-B718145522EC}"/>
          </ac:spMkLst>
        </pc:spChg>
        <pc:spChg chg="add mod">
          <ac:chgData name="Matthieu De Mari" userId="dfb708c9-d8dc-439f-9a3b-c772bf4a311c" providerId="ADAL" clId="{B062104F-1E69-4CDF-A22D-D1D6E8C24F26}" dt="2023-03-27T02:04:09.428" v="6688"/>
          <ac:spMkLst>
            <pc:docMk/>
            <pc:sldMk cId="3033416262" sldId="410"/>
            <ac:spMk id="8" creationId="{82F60193-F2F1-E3C8-D181-1294065C155D}"/>
          </ac:spMkLst>
        </pc:spChg>
        <pc:picChg chg="add mod ord">
          <ac:chgData name="Matthieu De Mari" userId="dfb708c9-d8dc-439f-9a3b-c772bf4a311c" providerId="ADAL" clId="{B062104F-1E69-4CDF-A22D-D1D6E8C24F26}" dt="2023-03-27T02:03:08.074" v="6653" actId="171"/>
          <ac:picMkLst>
            <pc:docMk/>
            <pc:sldMk cId="3033416262" sldId="410"/>
            <ac:picMk id="3" creationId="{C473AAF4-A1AD-2081-F061-7C101771E1E6}"/>
          </ac:picMkLst>
        </pc:picChg>
        <pc:picChg chg="del">
          <ac:chgData name="Matthieu De Mari" userId="dfb708c9-d8dc-439f-9a3b-c772bf4a311c" providerId="ADAL" clId="{B062104F-1E69-4CDF-A22D-D1D6E8C24F26}" dt="2023-03-27T02:03:03.585" v="6647" actId="478"/>
          <ac:picMkLst>
            <pc:docMk/>
            <pc:sldMk cId="3033416262" sldId="410"/>
            <ac:picMk id="5" creationId="{E2C2EE47-1016-90A8-4826-0BB916D48A6A}"/>
          </ac:picMkLst>
        </pc:picChg>
        <pc:cxnChg chg="add del">
          <ac:chgData name="Matthieu De Mari" userId="dfb708c9-d8dc-439f-9a3b-c772bf4a311c" providerId="ADAL" clId="{B062104F-1E69-4CDF-A22D-D1D6E8C24F26}" dt="2023-03-27T02:03:42.890" v="6680" actId="11529"/>
          <ac:cxnSpMkLst>
            <pc:docMk/>
            <pc:sldMk cId="3033416262" sldId="410"/>
            <ac:cxnSpMk id="7" creationId="{0686638A-0689-AEBD-F907-FC3B69B81E3A}"/>
          </ac:cxnSpMkLst>
        </pc:cxnChg>
      </pc:sldChg>
      <pc:sldChg chg="addSp delSp modSp add mod ord">
        <pc:chgData name="Matthieu De Mari" userId="dfb708c9-d8dc-439f-9a3b-c772bf4a311c" providerId="ADAL" clId="{B062104F-1E69-4CDF-A22D-D1D6E8C24F26}" dt="2023-03-27T02:06:28.570" v="6810"/>
        <pc:sldMkLst>
          <pc:docMk/>
          <pc:sldMk cId="1892235338" sldId="411"/>
        </pc:sldMkLst>
        <pc:spChg chg="mod">
          <ac:chgData name="Matthieu De Mari" userId="dfb708c9-d8dc-439f-9a3b-c772bf4a311c" providerId="ADAL" clId="{B062104F-1E69-4CDF-A22D-D1D6E8C24F26}" dt="2023-03-27T02:05:25.111" v="6769" actId="20577"/>
          <ac:spMkLst>
            <pc:docMk/>
            <pc:sldMk cId="1892235338" sldId="411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6:25.760" v="6808" actId="14100"/>
          <ac:spMkLst>
            <pc:docMk/>
            <pc:sldMk cId="1892235338" sldId="411"/>
            <ac:spMk id="8" creationId="{82F60193-F2F1-E3C8-D181-1294065C155D}"/>
          </ac:spMkLst>
        </pc:spChg>
        <pc:picChg chg="del">
          <ac:chgData name="Matthieu De Mari" userId="dfb708c9-d8dc-439f-9a3b-c772bf4a311c" providerId="ADAL" clId="{B062104F-1E69-4CDF-A22D-D1D6E8C24F26}" dt="2023-03-27T02:04:22.646" v="6690" actId="478"/>
          <ac:picMkLst>
            <pc:docMk/>
            <pc:sldMk cId="1892235338" sldId="411"/>
            <ac:picMk id="3" creationId="{C473AAF4-A1AD-2081-F061-7C101771E1E6}"/>
          </ac:picMkLst>
        </pc:picChg>
        <pc:picChg chg="add del mod ord">
          <ac:chgData name="Matthieu De Mari" userId="dfb708c9-d8dc-439f-9a3b-c772bf4a311c" providerId="ADAL" clId="{B062104F-1E69-4CDF-A22D-D1D6E8C24F26}" dt="2023-03-27T02:06:00.954" v="6771" actId="478"/>
          <ac:picMkLst>
            <pc:docMk/>
            <pc:sldMk cId="1892235338" sldId="411"/>
            <ac:picMk id="4" creationId="{EAE031E3-9324-F1F7-2B8D-0F847DCA6439}"/>
          </ac:picMkLst>
        </pc:picChg>
        <pc:picChg chg="add mod ord modCrop">
          <ac:chgData name="Matthieu De Mari" userId="dfb708c9-d8dc-439f-9a3b-c772bf4a311c" providerId="ADAL" clId="{B062104F-1E69-4CDF-A22D-D1D6E8C24F26}" dt="2023-03-27T02:06:22.621" v="6807" actId="171"/>
          <ac:picMkLst>
            <pc:docMk/>
            <pc:sldMk cId="1892235338" sldId="411"/>
            <ac:picMk id="7" creationId="{926B6400-8E44-1309-476D-6B945159EBC1}"/>
          </ac:picMkLst>
        </pc:picChg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modSp add mod">
        <pc:chgData name="Matthieu De Mari" userId="dfb708c9-d8dc-439f-9a3b-c772bf4a311c" providerId="ADAL" clId="{B062104F-1E69-4CDF-A22D-D1D6E8C24F26}" dt="2023-03-27T02:07:35.543" v="6872" actId="1076"/>
        <pc:sldMkLst>
          <pc:docMk/>
          <pc:sldMk cId="722276603" sldId="412"/>
        </pc:sldMkLst>
        <pc:spChg chg="mod">
          <ac:chgData name="Matthieu De Mari" userId="dfb708c9-d8dc-439f-9a3b-c772bf4a311c" providerId="ADAL" clId="{B062104F-1E69-4CDF-A22D-D1D6E8C24F26}" dt="2023-03-27T02:07:18.916" v="6868" actId="20577"/>
          <ac:spMkLst>
            <pc:docMk/>
            <pc:sldMk cId="722276603" sldId="412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7:35.543" v="6872" actId="1076"/>
          <ac:spMkLst>
            <pc:docMk/>
            <pc:sldMk cId="722276603" sldId="412"/>
            <ac:spMk id="8" creationId="{82F60193-F2F1-E3C8-D181-1294065C155D}"/>
          </ac:spMkLst>
        </pc:sp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modSp add mod">
        <pc:chgData name="Matthieu De Mari" userId="dfb708c9-d8dc-439f-9a3b-c772bf4a311c" providerId="ADAL" clId="{B062104F-1E69-4CDF-A22D-D1D6E8C24F26}" dt="2023-03-27T02:08:18.096" v="6958" actId="14100"/>
        <pc:sldMkLst>
          <pc:docMk/>
          <pc:sldMk cId="1495360429" sldId="413"/>
        </pc:sldMkLst>
        <pc:spChg chg="mod">
          <ac:chgData name="Matthieu De Mari" userId="dfb708c9-d8dc-439f-9a3b-c772bf4a311c" providerId="ADAL" clId="{B062104F-1E69-4CDF-A22D-D1D6E8C24F26}" dt="2023-03-27T02:08:12.490" v="6956" actId="20577"/>
          <ac:spMkLst>
            <pc:docMk/>
            <pc:sldMk cId="1495360429" sldId="413"/>
            <ac:spMk id="6" creationId="{83B82944-D436-E4F4-C0BB-B718145522EC}"/>
          </ac:spMkLst>
        </pc:spChg>
        <pc:spChg chg="mod">
          <ac:chgData name="Matthieu De Mari" userId="dfb708c9-d8dc-439f-9a3b-c772bf4a311c" providerId="ADAL" clId="{B062104F-1E69-4CDF-A22D-D1D6E8C24F26}" dt="2023-03-27T02:08:18.096" v="6958" actId="14100"/>
          <ac:spMkLst>
            <pc:docMk/>
            <pc:sldMk cId="1495360429" sldId="413"/>
            <ac:spMk id="8" creationId="{82F60193-F2F1-E3C8-D181-1294065C155D}"/>
          </ac:spMkLst>
        </pc:spChg>
      </pc:sldChg>
      <pc:sldChg chg="addSp delSp modSp new mod">
        <pc:chgData name="Matthieu De Mari" userId="dfb708c9-d8dc-439f-9a3b-c772bf4a311c" providerId="ADAL" clId="{B062104F-1E69-4CDF-A22D-D1D6E8C24F26}" dt="2023-03-27T02:11:34.680" v="7156" actId="20577"/>
        <pc:sldMkLst>
          <pc:docMk/>
          <pc:sldMk cId="1313730759" sldId="414"/>
        </pc:sldMkLst>
        <pc:spChg chg="del">
          <ac:chgData name="Matthieu De Mari" userId="dfb708c9-d8dc-439f-9a3b-c772bf4a311c" providerId="ADAL" clId="{B062104F-1E69-4CDF-A22D-D1D6E8C24F26}" dt="2023-03-27T02:08:52.829" v="6960" actId="478"/>
          <ac:spMkLst>
            <pc:docMk/>
            <pc:sldMk cId="1313730759" sldId="414"/>
            <ac:spMk id="2" creationId="{7771A852-4619-8045-DDF6-2B53C28F7313}"/>
          </ac:spMkLst>
        </pc:spChg>
        <pc:spChg chg="del">
          <ac:chgData name="Matthieu De Mari" userId="dfb708c9-d8dc-439f-9a3b-c772bf4a311c" providerId="ADAL" clId="{B062104F-1E69-4CDF-A22D-D1D6E8C24F26}" dt="2023-03-27T02:08:53.755" v="6961" actId="478"/>
          <ac:spMkLst>
            <pc:docMk/>
            <pc:sldMk cId="1313730759" sldId="414"/>
            <ac:spMk id="3" creationId="{D85B7300-E13A-79EF-1D9D-B2A276CAB5B9}"/>
          </ac:spMkLst>
        </pc:spChg>
        <pc:spChg chg="add mod">
          <ac:chgData name="Matthieu De Mari" userId="dfb708c9-d8dc-439f-9a3b-c772bf4a311c" providerId="ADAL" clId="{B062104F-1E69-4CDF-A22D-D1D6E8C24F26}" dt="2023-03-27T02:11:34.680" v="7156" actId="20577"/>
          <ac:spMkLst>
            <pc:docMk/>
            <pc:sldMk cId="1313730759" sldId="414"/>
            <ac:spMk id="11" creationId="{F8AC0A0A-99A8-4AD9-940F-9E60A2E8BDF1}"/>
          </ac:spMkLst>
        </pc:spChg>
        <pc:picChg chg="add mod modCrop">
          <ac:chgData name="Matthieu De Mari" userId="dfb708c9-d8dc-439f-9a3b-c772bf4a311c" providerId="ADAL" clId="{B062104F-1E69-4CDF-A22D-D1D6E8C24F26}" dt="2023-03-27T02:09:40.413" v="6971" actId="1076"/>
          <ac:picMkLst>
            <pc:docMk/>
            <pc:sldMk cId="1313730759" sldId="414"/>
            <ac:picMk id="5" creationId="{1ECD69AF-2C34-AA87-7DF3-63B64FE1C135}"/>
          </ac:picMkLst>
        </pc:picChg>
        <pc:picChg chg="add mod">
          <ac:chgData name="Matthieu De Mari" userId="dfb708c9-d8dc-439f-9a3b-c772bf4a311c" providerId="ADAL" clId="{B062104F-1E69-4CDF-A22D-D1D6E8C24F26}" dt="2023-03-27T02:09:19.439" v="6966" actId="14100"/>
          <ac:picMkLst>
            <pc:docMk/>
            <pc:sldMk cId="1313730759" sldId="414"/>
            <ac:picMk id="7" creationId="{0FACB8EB-3723-6C5D-9E76-950F64C1760D}"/>
          </ac:picMkLst>
        </pc:picChg>
        <pc:picChg chg="add del">
          <ac:chgData name="Matthieu De Mari" userId="dfb708c9-d8dc-439f-9a3b-c772bf4a311c" providerId="ADAL" clId="{B062104F-1E69-4CDF-A22D-D1D6E8C24F26}" dt="2023-03-27T02:09:43.701" v="6973" actId="22"/>
          <ac:picMkLst>
            <pc:docMk/>
            <pc:sldMk cId="1313730759" sldId="414"/>
            <ac:picMk id="9" creationId="{C854CCD8-242E-722F-3F11-A5BF9039E83F}"/>
          </ac:picMkLst>
        </pc:picChg>
        <pc:picChg chg="add mod ord modCrop">
          <ac:chgData name="Matthieu De Mari" userId="dfb708c9-d8dc-439f-9a3b-c772bf4a311c" providerId="ADAL" clId="{B062104F-1E69-4CDF-A22D-D1D6E8C24F26}" dt="2023-03-27T02:10:11.153" v="6986" actId="1076"/>
          <ac:picMkLst>
            <pc:docMk/>
            <pc:sldMk cId="1313730759" sldId="414"/>
            <ac:picMk id="10" creationId="{39B1C08D-306C-BAEB-61A7-56513FEADD66}"/>
          </ac:picMkLst>
        </pc:picChg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addSp delSp modSp add mod">
        <pc:chgData name="Matthieu De Mari" userId="dfb708c9-d8dc-439f-9a3b-c772bf4a311c" providerId="ADAL" clId="{B062104F-1E69-4CDF-A22D-D1D6E8C24F26}" dt="2023-03-27T02:18:46.084" v="8112" actId="20577"/>
        <pc:sldMkLst>
          <pc:docMk/>
          <pc:sldMk cId="4223509382" sldId="415"/>
        </pc:sldMkLst>
        <pc:spChg chg="mod ord">
          <ac:chgData name="Matthieu De Mari" userId="dfb708c9-d8dc-439f-9a3b-c772bf4a311c" providerId="ADAL" clId="{B062104F-1E69-4CDF-A22D-D1D6E8C24F26}" dt="2023-03-27T02:18:46.084" v="8112" actId="20577"/>
          <ac:spMkLst>
            <pc:docMk/>
            <pc:sldMk cId="4223509382" sldId="415"/>
            <ac:spMk id="4" creationId="{72389D56-2B43-6F58-5305-6A0849E82CEB}"/>
          </ac:spMkLst>
        </pc:spChg>
        <pc:picChg chg="add del mod">
          <ac:chgData name="Matthieu De Mari" userId="dfb708c9-d8dc-439f-9a3b-c772bf4a311c" providerId="ADAL" clId="{B062104F-1E69-4CDF-A22D-D1D6E8C24F26}" dt="2023-03-27T02:16:14.800" v="7726" actId="478"/>
          <ac:picMkLst>
            <pc:docMk/>
            <pc:sldMk cId="4223509382" sldId="415"/>
            <ac:picMk id="3" creationId="{B25F8C3F-C632-32E0-34B5-8C266725044E}"/>
          </ac:picMkLst>
        </pc:picChg>
        <pc:picChg chg="del">
          <ac:chgData name="Matthieu De Mari" userId="dfb708c9-d8dc-439f-9a3b-c772bf4a311c" providerId="ADAL" clId="{B062104F-1E69-4CDF-A22D-D1D6E8C24F26}" dt="2023-03-27T02:13:37.727" v="7339" actId="478"/>
          <ac:picMkLst>
            <pc:docMk/>
            <pc:sldMk cId="4223509382" sldId="415"/>
            <ac:picMk id="6" creationId="{7537C2AA-6666-630C-FFE8-41317883A99B}"/>
          </ac:picMkLst>
        </pc:picChg>
        <pc:picChg chg="add mod">
          <ac:chgData name="Matthieu De Mari" userId="dfb708c9-d8dc-439f-9a3b-c772bf4a311c" providerId="ADAL" clId="{B062104F-1E69-4CDF-A22D-D1D6E8C24F26}" dt="2023-03-27T02:17:22.802" v="7897" actId="1036"/>
          <ac:picMkLst>
            <pc:docMk/>
            <pc:sldMk cId="4223509382" sldId="415"/>
            <ac:picMk id="7" creationId="{91F01B81-0422-853E-1677-6A81D33DFEDD}"/>
          </ac:picMkLst>
        </pc:pic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modSp add mod ord">
        <pc:chgData name="Matthieu De Mari" userId="dfb708c9-d8dc-439f-9a3b-c772bf4a311c" providerId="ADAL" clId="{B062104F-1E69-4CDF-A22D-D1D6E8C24F26}" dt="2023-03-27T02:15:41.106" v="7620" actId="20577"/>
        <pc:sldMkLst>
          <pc:docMk/>
          <pc:sldMk cId="1681427333" sldId="416"/>
        </pc:sldMkLst>
        <pc:spChg chg="mod">
          <ac:chgData name="Matthieu De Mari" userId="dfb708c9-d8dc-439f-9a3b-c772bf4a311c" providerId="ADAL" clId="{B062104F-1E69-4CDF-A22D-D1D6E8C24F26}" dt="2023-03-27T02:15:41.106" v="7620" actId="20577"/>
          <ac:spMkLst>
            <pc:docMk/>
            <pc:sldMk cId="1681427333" sldId="416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modSp add mod">
        <pc:chgData name="Matthieu De Mari" userId="dfb708c9-d8dc-439f-9a3b-c772bf4a311c" providerId="ADAL" clId="{B062104F-1E69-4CDF-A22D-D1D6E8C24F26}" dt="2023-03-27T02:16:09.420" v="7725" actId="14100"/>
        <pc:sldMkLst>
          <pc:docMk/>
          <pc:sldMk cId="2391345482" sldId="417"/>
        </pc:sldMkLst>
        <pc:spChg chg="mod">
          <ac:chgData name="Matthieu De Mari" userId="dfb708c9-d8dc-439f-9a3b-c772bf4a311c" providerId="ADAL" clId="{B062104F-1E69-4CDF-A22D-D1D6E8C24F26}" dt="2023-03-27T02:16:09.420" v="7725" actId="14100"/>
          <ac:spMkLst>
            <pc:docMk/>
            <pc:sldMk cId="2391345482" sldId="417"/>
            <ac:spMk id="4" creationId="{72389D56-2B43-6F58-5305-6A0849E82CEB}"/>
          </ac:spMkLst>
        </pc:spChg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new del">
        <pc:chgData name="Matthieu De Mari" userId="dfb708c9-d8dc-439f-9a3b-c772bf4a311c" providerId="ADAL" clId="{B062104F-1E69-4CDF-A22D-D1D6E8C24F26}" dt="2023-03-27T06:33:09.466" v="8295" actId="47"/>
        <pc:sldMkLst>
          <pc:docMk/>
          <pc:sldMk cId="862845885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addSp delSp modSp add mod modClrScheme chgLayout">
        <pc:chgData name="Matthieu De Mari" userId="dfb708c9-d8dc-439f-9a3b-c772bf4a311c" providerId="ADAL" clId="{B062104F-1E69-4CDF-A22D-D1D6E8C24F26}" dt="2023-03-27T06:48:57.388" v="9879" actId="20577"/>
        <pc:sldMkLst>
          <pc:docMk/>
          <pc:sldMk cId="4180984421" sldId="419"/>
        </pc:sldMkLst>
        <pc:spChg chg="mod ord">
          <ac:chgData name="Matthieu De Mari" userId="dfb708c9-d8dc-439f-9a3b-c772bf4a311c" providerId="ADAL" clId="{B062104F-1E69-4CDF-A22D-D1D6E8C24F26}" dt="2023-03-27T06:46:50.736" v="9672" actId="700"/>
          <ac:spMkLst>
            <pc:docMk/>
            <pc:sldMk cId="4180984421" sldId="419"/>
            <ac:spMk id="2" creationId="{38B2E7A7-E618-59F0-571A-6F272326320C}"/>
          </ac:spMkLst>
        </pc:spChg>
        <pc:spChg chg="mod ord">
          <ac:chgData name="Matthieu De Mari" userId="dfb708c9-d8dc-439f-9a3b-c772bf4a311c" providerId="ADAL" clId="{B062104F-1E69-4CDF-A22D-D1D6E8C24F26}" dt="2023-03-27T06:47:59.234" v="9747" actId="27636"/>
          <ac:spMkLst>
            <pc:docMk/>
            <pc:sldMk cId="4180984421" sldId="419"/>
            <ac:spMk id="3" creationId="{F91F50C9-5827-6430-A431-9814287431F2}"/>
          </ac:spMkLst>
        </pc:spChg>
        <pc:spChg chg="add del mod ord">
          <ac:chgData name="Matthieu De Mari" userId="dfb708c9-d8dc-439f-9a3b-c772bf4a311c" providerId="ADAL" clId="{B062104F-1E69-4CDF-A22D-D1D6E8C24F26}" dt="2023-03-27T06:48:57.388" v="9879" actId="20577"/>
          <ac:spMkLst>
            <pc:docMk/>
            <pc:sldMk cId="4180984421" sldId="419"/>
            <ac:spMk id="4" creationId="{66CC040F-39B1-1927-C955-2753201690D7}"/>
          </ac:spMkLst>
        </pc:spChg>
        <pc:spChg chg="add del mod">
          <ac:chgData name="Matthieu De Mari" userId="dfb708c9-d8dc-439f-9a3b-c772bf4a311c" providerId="ADAL" clId="{B062104F-1E69-4CDF-A22D-D1D6E8C24F26}" dt="2023-03-27T06:46:54.246" v="9676"/>
          <ac:spMkLst>
            <pc:docMk/>
            <pc:sldMk cId="4180984421" sldId="419"/>
            <ac:spMk id="5" creationId="{E9F04A25-0372-023B-4BDE-FA881C7C1BC1}"/>
          </ac:spMkLst>
        </pc:spChg>
        <pc:picChg chg="add mod">
          <ac:chgData name="Matthieu De Mari" userId="dfb708c9-d8dc-439f-9a3b-c772bf4a311c" providerId="ADAL" clId="{B062104F-1E69-4CDF-A22D-D1D6E8C24F26}" dt="2023-03-27T06:48:53.005" v="9878" actId="1076"/>
          <ac:picMkLst>
            <pc:docMk/>
            <pc:sldMk cId="4180984421" sldId="419"/>
            <ac:picMk id="7" creationId="{089136F8-7862-7F23-1907-E6AF012FE19A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modSp new mod">
        <pc:chgData name="Matthieu De Mari" userId="dfb708c9-d8dc-439f-9a3b-c772bf4a311c" providerId="ADAL" clId="{B062104F-1E69-4CDF-A22D-D1D6E8C24F26}" dt="2023-03-27T06:44:59.573" v="9666" actId="12"/>
        <pc:sldMkLst>
          <pc:docMk/>
          <pc:sldMk cId="3665876043" sldId="420"/>
        </pc:sldMkLst>
        <pc:spChg chg="mod">
          <ac:chgData name="Matthieu De Mari" userId="dfb708c9-d8dc-439f-9a3b-c772bf4a311c" providerId="ADAL" clId="{B062104F-1E69-4CDF-A22D-D1D6E8C24F26}" dt="2023-03-27T06:42:29.234" v="9436" actId="20577"/>
          <ac:spMkLst>
            <pc:docMk/>
            <pc:sldMk cId="3665876043" sldId="420"/>
            <ac:spMk id="2" creationId="{CBBE093F-C8CC-3A8E-89BA-3CE1235488C9}"/>
          </ac:spMkLst>
        </pc:spChg>
        <pc:spChg chg="mod">
          <ac:chgData name="Matthieu De Mari" userId="dfb708c9-d8dc-439f-9a3b-c772bf4a311c" providerId="ADAL" clId="{B062104F-1E69-4CDF-A22D-D1D6E8C24F26}" dt="2023-03-27T06:44:59.573" v="9666" actId="12"/>
          <ac:spMkLst>
            <pc:docMk/>
            <pc:sldMk cId="3665876043" sldId="420"/>
            <ac:spMk id="3" creationId="{886FD3A2-2012-00A4-23EA-8941F913BF8E}"/>
          </ac:spMkLst>
        </pc:spChg>
      </pc:sldChg>
      <pc:sldChg chg="modSp new mod">
        <pc:chgData name="Matthieu De Mari" userId="dfb708c9-d8dc-439f-9a3b-c772bf4a311c" providerId="ADAL" clId="{B062104F-1E69-4CDF-A22D-D1D6E8C24F26}" dt="2023-03-27T07:19:57.936" v="12260" actId="20577"/>
        <pc:sldMkLst>
          <pc:docMk/>
          <pc:sldMk cId="1743650551" sldId="421"/>
        </pc:sldMkLst>
        <pc:spChg chg="mod">
          <ac:chgData name="Matthieu De Mari" userId="dfb708c9-d8dc-439f-9a3b-c772bf4a311c" providerId="ADAL" clId="{B062104F-1E69-4CDF-A22D-D1D6E8C24F26}" dt="2023-03-27T06:51:05.814" v="10116" actId="20577"/>
          <ac:spMkLst>
            <pc:docMk/>
            <pc:sldMk cId="1743650551" sldId="42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57.936" v="12260" actId="20577"/>
          <ac:spMkLst>
            <pc:docMk/>
            <pc:sldMk cId="1743650551" sldId="42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addSp delSp modSp new mod">
        <pc:chgData name="Matthieu De Mari" userId="dfb708c9-d8dc-439f-9a3b-c772bf4a311c" providerId="ADAL" clId="{B062104F-1E69-4CDF-A22D-D1D6E8C24F26}" dt="2023-03-27T06:49:46.529" v="9985" actId="20577"/>
        <pc:sldMkLst>
          <pc:docMk/>
          <pc:sldMk cId="660233439" sldId="422"/>
        </pc:sldMkLst>
        <pc:spChg chg="del">
          <ac:chgData name="Matthieu De Mari" userId="dfb708c9-d8dc-439f-9a3b-c772bf4a311c" providerId="ADAL" clId="{B062104F-1E69-4CDF-A22D-D1D6E8C24F26}" dt="2023-03-27T06:45:21.696" v="9669" actId="478"/>
          <ac:spMkLst>
            <pc:docMk/>
            <pc:sldMk cId="660233439" sldId="422"/>
            <ac:spMk id="2" creationId="{94DA02AD-E8A5-D73C-A892-2F896DCCAB57}"/>
          </ac:spMkLst>
        </pc:spChg>
        <pc:spChg chg="del">
          <ac:chgData name="Matthieu De Mari" userId="dfb708c9-d8dc-439f-9a3b-c772bf4a311c" providerId="ADAL" clId="{B062104F-1E69-4CDF-A22D-D1D6E8C24F26}" dt="2023-03-27T06:45:22.642" v="9670" actId="478"/>
          <ac:spMkLst>
            <pc:docMk/>
            <pc:sldMk cId="660233439" sldId="422"/>
            <ac:spMk id="3" creationId="{97565468-BAB9-4875-14BC-9988FE273B3A}"/>
          </ac:spMkLst>
        </pc:spChg>
        <pc:spChg chg="add mod ord">
          <ac:chgData name="Matthieu De Mari" userId="dfb708c9-d8dc-439f-9a3b-c772bf4a311c" providerId="ADAL" clId="{B062104F-1E69-4CDF-A22D-D1D6E8C24F26}" dt="2023-03-27T06:49:46.529" v="9985" actId="20577"/>
          <ac:spMkLst>
            <pc:docMk/>
            <pc:sldMk cId="660233439" sldId="422"/>
            <ac:spMk id="4" creationId="{07B3161C-BA17-F51D-70D9-9D2DA4C3EDEE}"/>
          </ac:spMkLst>
        </pc:spChg>
        <pc:picChg chg="add mod">
          <ac:chgData name="Matthieu De Mari" userId="dfb708c9-d8dc-439f-9a3b-c772bf4a311c" providerId="ADAL" clId="{B062104F-1E69-4CDF-A22D-D1D6E8C24F26}" dt="2023-03-27T06:49:24.637" v="9881" actId="1076"/>
          <ac:picMkLst>
            <pc:docMk/>
            <pc:sldMk cId="660233439" sldId="422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addSp delSp modSp add mod">
        <pc:chgData name="Matthieu De Mari" userId="dfb708c9-d8dc-439f-9a3b-c772bf4a311c" providerId="ADAL" clId="{B062104F-1E69-4CDF-A22D-D1D6E8C24F26}" dt="2023-03-27T06:50:48.185" v="10078" actId="14100"/>
        <pc:sldMkLst>
          <pc:docMk/>
          <pc:sldMk cId="1980754638" sldId="423"/>
        </pc:sldMkLst>
        <pc:spChg chg="mod">
          <ac:chgData name="Matthieu De Mari" userId="dfb708c9-d8dc-439f-9a3b-c772bf4a311c" providerId="ADAL" clId="{B062104F-1E69-4CDF-A22D-D1D6E8C24F26}" dt="2023-03-27T06:50:31.524" v="10074" actId="14100"/>
          <ac:spMkLst>
            <pc:docMk/>
            <pc:sldMk cId="1980754638" sldId="423"/>
            <ac:spMk id="4" creationId="{07B3161C-BA17-F51D-70D9-9D2DA4C3EDEE}"/>
          </ac:spMkLst>
        </pc:spChg>
        <pc:spChg chg="add mod">
          <ac:chgData name="Matthieu De Mari" userId="dfb708c9-d8dc-439f-9a3b-c772bf4a311c" providerId="ADAL" clId="{B062104F-1E69-4CDF-A22D-D1D6E8C24F26}" dt="2023-03-27T06:50:48.185" v="10078" actId="14100"/>
          <ac:spMkLst>
            <pc:docMk/>
            <pc:sldMk cId="1980754638" sldId="423"/>
            <ac:spMk id="5" creationId="{9F401A02-C00D-A207-9869-579E657FCFC8}"/>
          </ac:spMkLst>
        </pc:spChg>
        <pc:picChg chg="add mod">
          <ac:chgData name="Matthieu De Mari" userId="dfb708c9-d8dc-439f-9a3b-c772bf4a311c" providerId="ADAL" clId="{B062104F-1E69-4CDF-A22D-D1D6E8C24F26}" dt="2023-03-27T06:50:12.834" v="9989" actId="1076"/>
          <ac:picMkLst>
            <pc:docMk/>
            <pc:sldMk cId="1980754638" sldId="423"/>
            <ac:picMk id="3" creationId="{BEF0F000-42C7-7A84-813E-19DD0EA9241D}"/>
          </ac:picMkLst>
        </pc:picChg>
        <pc:picChg chg="del">
          <ac:chgData name="Matthieu De Mari" userId="dfb708c9-d8dc-439f-9a3b-c772bf4a311c" providerId="ADAL" clId="{B062104F-1E69-4CDF-A22D-D1D6E8C24F26}" dt="2023-03-27T06:49:51.631" v="9987" actId="478"/>
          <ac:picMkLst>
            <pc:docMk/>
            <pc:sldMk cId="1980754638" sldId="423"/>
            <ac:picMk id="6" creationId="{863842F8-AEB7-9242-3C7D-55BACAF223FD}"/>
          </ac:picMkLst>
        </pc:pic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modSp add mod">
        <pc:chgData name="Matthieu De Mari" userId="dfb708c9-d8dc-439f-9a3b-c772bf4a311c" providerId="ADAL" clId="{B062104F-1E69-4CDF-A22D-D1D6E8C24F26}" dt="2023-03-27T07:02:03.582" v="10882" actId="20577"/>
        <pc:sldMkLst>
          <pc:docMk/>
          <pc:sldMk cId="2951569394" sldId="424"/>
        </pc:sldMkLst>
        <pc:spChg chg="mod">
          <ac:chgData name="Matthieu De Mari" userId="dfb708c9-d8dc-439f-9a3b-c772bf4a311c" providerId="ADAL" clId="{B062104F-1E69-4CDF-A22D-D1D6E8C24F26}" dt="2023-03-27T07:02:03.582" v="10882" actId="20577"/>
          <ac:spMkLst>
            <pc:docMk/>
            <pc:sldMk cId="2951569394" sldId="424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modSp add mod">
        <pc:chgData name="Matthieu De Mari" userId="dfb708c9-d8dc-439f-9a3b-c772bf4a311c" providerId="ADAL" clId="{B062104F-1E69-4CDF-A22D-D1D6E8C24F26}" dt="2023-03-27T07:02:14.829" v="10887" actId="5793"/>
        <pc:sldMkLst>
          <pc:docMk/>
          <pc:sldMk cId="3881239869" sldId="425"/>
        </pc:sldMkLst>
        <pc:spChg chg="mod">
          <ac:chgData name="Matthieu De Mari" userId="dfb708c9-d8dc-439f-9a3b-c772bf4a311c" providerId="ADAL" clId="{B062104F-1E69-4CDF-A22D-D1D6E8C24F26}" dt="2023-03-27T07:02:14.829" v="10887" actId="5793"/>
          <ac:spMkLst>
            <pc:docMk/>
            <pc:sldMk cId="3881239869" sldId="425"/>
            <ac:spMk id="3" creationId="{A03F4622-F4E5-BCBF-9B20-E1F397CD4F06}"/>
          </ac:spMkLst>
        </pc:spChg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addSp delSp modSp new mod">
        <pc:chgData name="Matthieu De Mari" userId="dfb708c9-d8dc-439f-9a3b-c772bf4a311c" providerId="ADAL" clId="{B062104F-1E69-4CDF-A22D-D1D6E8C24F26}" dt="2023-03-27T07:06:33.359" v="11256" actId="27636"/>
        <pc:sldMkLst>
          <pc:docMk/>
          <pc:sldMk cId="4090924295" sldId="426"/>
        </pc:sldMkLst>
        <pc:spChg chg="mod">
          <ac:chgData name="Matthieu De Mari" userId="dfb708c9-d8dc-439f-9a3b-c772bf4a311c" providerId="ADAL" clId="{B062104F-1E69-4CDF-A22D-D1D6E8C24F26}" dt="2023-03-27T07:02:36.639" v="10917" actId="20577"/>
          <ac:spMkLst>
            <pc:docMk/>
            <pc:sldMk cId="4090924295" sldId="426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06:33.359" v="11256" actId="27636"/>
          <ac:spMkLst>
            <pc:docMk/>
            <pc:sldMk cId="4090924295" sldId="426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03:22.333" v="10957"/>
          <ac:spMkLst>
            <pc:docMk/>
            <pc:sldMk cId="4090924295" sldId="426"/>
            <ac:spMk id="4" creationId="{585F1425-5A4A-54B1-843F-A2C9ACC3CD29}"/>
          </ac:spMkLst>
        </pc:spChg>
      </pc:sldChg>
      <pc:sldChg chg="modSp add mod">
        <pc:chgData name="Matthieu De Mari" userId="dfb708c9-d8dc-439f-9a3b-c772bf4a311c" providerId="ADAL" clId="{B062104F-1E69-4CDF-A22D-D1D6E8C24F26}" dt="2023-03-27T07:08:55.564" v="11305" actId="27636"/>
        <pc:sldMkLst>
          <pc:docMk/>
          <pc:sldMk cId="2042880455" sldId="427"/>
        </pc:sldMkLst>
        <pc:spChg chg="mod">
          <ac:chgData name="Matthieu De Mari" userId="dfb708c9-d8dc-439f-9a3b-c772bf4a311c" providerId="ADAL" clId="{B062104F-1E69-4CDF-A22D-D1D6E8C24F26}" dt="2023-03-27T07:08:55.564" v="11305" actId="27636"/>
          <ac:spMkLst>
            <pc:docMk/>
            <pc:sldMk cId="2042880455" sldId="427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Sp new del mod">
        <pc:chgData name="Matthieu De Mari" userId="dfb708c9-d8dc-439f-9a3b-c772bf4a311c" providerId="ADAL" clId="{B062104F-1E69-4CDF-A22D-D1D6E8C24F26}" dt="2023-03-27T07:13:27.310" v="11713" actId="47"/>
        <pc:sldMkLst>
          <pc:docMk/>
          <pc:sldMk cId="1994202832" sldId="428"/>
        </pc:sldMkLst>
        <pc:spChg chg="del">
          <ac:chgData name="Matthieu De Mari" userId="dfb708c9-d8dc-439f-9a3b-c772bf4a311c" providerId="ADAL" clId="{B062104F-1E69-4CDF-A22D-D1D6E8C24F26}" dt="2023-03-27T07:07:42.925" v="11276" actId="478"/>
          <ac:spMkLst>
            <pc:docMk/>
            <pc:sldMk cId="1994202832" sldId="428"/>
            <ac:spMk id="2" creationId="{38A865F4-ED61-6FA4-02DA-E505C81C2163}"/>
          </ac:spMkLst>
        </pc:spChg>
        <pc:spChg chg="del">
          <ac:chgData name="Matthieu De Mari" userId="dfb708c9-d8dc-439f-9a3b-c772bf4a311c" providerId="ADAL" clId="{B062104F-1E69-4CDF-A22D-D1D6E8C24F26}" dt="2023-03-27T07:07:41.485" v="11275" actId="478"/>
          <ac:spMkLst>
            <pc:docMk/>
            <pc:sldMk cId="1994202832" sldId="428"/>
            <ac:spMk id="3" creationId="{5A5EA8AE-6E77-2CD4-418B-6131E00ECCCD}"/>
          </ac:spMkLst>
        </pc:spChg>
      </pc:sldChg>
      <pc:sldChg chg="modSp add mod">
        <pc:chgData name="Matthieu De Mari" userId="dfb708c9-d8dc-439f-9a3b-c772bf4a311c" providerId="ADAL" clId="{B062104F-1E69-4CDF-A22D-D1D6E8C24F26}" dt="2023-03-27T07:11:06.646" v="11593" actId="12"/>
        <pc:sldMkLst>
          <pc:docMk/>
          <pc:sldMk cId="1701632163" sldId="429"/>
        </pc:sldMkLst>
        <pc:spChg chg="mod">
          <ac:chgData name="Matthieu De Mari" userId="dfb708c9-d8dc-439f-9a3b-c772bf4a311c" providerId="ADAL" clId="{B062104F-1E69-4CDF-A22D-D1D6E8C24F26}" dt="2023-03-27T07:11:06.646" v="11593" actId="12"/>
          <ac:spMkLst>
            <pc:docMk/>
            <pc:sldMk cId="1701632163" sldId="429"/>
            <ac:spMk id="3" creationId="{AF544CD0-F4AB-5D05-ECA7-663AAC47E01C}"/>
          </ac:spMkLst>
        </pc:spChg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addSp delSp modSp add mod">
        <pc:chgData name="Matthieu De Mari" userId="dfb708c9-d8dc-439f-9a3b-c772bf4a311c" providerId="ADAL" clId="{B062104F-1E69-4CDF-A22D-D1D6E8C24F26}" dt="2023-03-27T07:13:21.172" v="11712" actId="20577"/>
        <pc:sldMkLst>
          <pc:docMk/>
          <pc:sldMk cId="212057665" sldId="430"/>
        </pc:sldMkLst>
        <pc:spChg chg="mod">
          <ac:chgData name="Matthieu De Mari" userId="dfb708c9-d8dc-439f-9a3b-c772bf4a311c" providerId="ADAL" clId="{B062104F-1E69-4CDF-A22D-D1D6E8C24F26}" dt="2023-03-27T07:11:35.247" v="11640" actId="20577"/>
          <ac:spMkLst>
            <pc:docMk/>
            <pc:sldMk cId="212057665" sldId="430"/>
            <ac:spMk id="2" creationId="{54F2D0B2-00C5-ACBC-F7CA-1F376B1DB44F}"/>
          </ac:spMkLst>
        </pc:spChg>
        <pc:spChg chg="mod">
          <ac:chgData name="Matthieu De Mari" userId="dfb708c9-d8dc-439f-9a3b-c772bf4a311c" providerId="ADAL" clId="{B062104F-1E69-4CDF-A22D-D1D6E8C24F26}" dt="2023-03-27T07:13:21.172" v="11712" actId="20577"/>
          <ac:spMkLst>
            <pc:docMk/>
            <pc:sldMk cId="212057665" sldId="430"/>
            <ac:spMk id="3" creationId="{AF544CD0-F4AB-5D05-ECA7-663AAC47E01C}"/>
          </ac:spMkLst>
        </pc:spChg>
        <pc:spChg chg="add del">
          <ac:chgData name="Matthieu De Mari" userId="dfb708c9-d8dc-439f-9a3b-c772bf4a311c" providerId="ADAL" clId="{B062104F-1E69-4CDF-A22D-D1D6E8C24F26}" dt="2023-03-27T07:11:14.861" v="11596"/>
          <ac:spMkLst>
            <pc:docMk/>
            <pc:sldMk cId="212057665" sldId="430"/>
            <ac:spMk id="4" creationId="{B707F5CC-99B1-3312-6120-7F2E63C6D3A3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B062104F-1E69-4CDF-A22D-D1D6E8C24F26}" dt="2023-03-27T07:19:29.932" v="12229" actId="114"/>
        <pc:sldMkLst>
          <pc:docMk/>
          <pc:sldMk cId="2121110611" sldId="431"/>
        </pc:sldMkLst>
        <pc:spChg chg="mod">
          <ac:chgData name="Matthieu De Mari" userId="dfb708c9-d8dc-439f-9a3b-c772bf4a311c" providerId="ADAL" clId="{B062104F-1E69-4CDF-A22D-D1D6E8C24F26}" dt="2023-03-27T07:16:26.051" v="11759" actId="20577"/>
          <ac:spMkLst>
            <pc:docMk/>
            <pc:sldMk cId="2121110611" sldId="431"/>
            <ac:spMk id="2" creationId="{C7F8D6B7-659E-C3BE-6470-CC7F3FDF6E60}"/>
          </ac:spMkLst>
        </pc:spChg>
        <pc:spChg chg="mod">
          <ac:chgData name="Matthieu De Mari" userId="dfb708c9-d8dc-439f-9a3b-c772bf4a311c" providerId="ADAL" clId="{B062104F-1E69-4CDF-A22D-D1D6E8C24F26}" dt="2023-03-27T07:19:29.932" v="12229" actId="114"/>
          <ac:spMkLst>
            <pc:docMk/>
            <pc:sldMk cId="2121110611" sldId="431"/>
            <ac:spMk id="3" creationId="{7A49F8E6-763D-7142-F585-7B1ABD5BE5DE}"/>
          </ac:spMkLst>
        </pc:spChg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W10-S1 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lexeme “int”,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in the case of C,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Maximal Munch idea</a:t>
            </a:r>
            <a:r>
              <a:rPr lang="en-GB" b="1" dirty="0"/>
              <a:t>: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r>
              <a:rPr lang="en-GB" b="1" dirty="0"/>
              <a:t>If the last valid lexeme could be classified as multiple token types, use our priority rule from earlier on token types.</a:t>
            </a:r>
          </a:p>
          <a:p>
            <a:r>
              <a:rPr lang="en-GB" b="1" dirty="0"/>
              <a:t>Ignore and discard any lexeme that consists of a single irrelevant character (e.g. whitespace or \n character).</a:t>
            </a:r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type, using </a:t>
            </a:r>
            <a:r>
              <a:rPr lang="en-GB" b="1" dirty="0" err="1"/>
              <a:t>RegEx</a:t>
            </a:r>
            <a:r>
              <a:rPr lang="en-GB" b="1" dirty="0"/>
              <a:t> or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0000"/>
                </a:solidFill>
              </a:rPr>
              <a:t>Instead, the lexeme classification will happen at the same time as the splitting of the code string, on-the-fly.</a:t>
            </a:r>
            <a:endParaRPr lang="en-SG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dirty="0"/>
              <a:t>(</a:t>
            </a:r>
            <a:r>
              <a:rPr lang="en-SG" b="1" i="1" dirty="0"/>
              <a:t>Note:</a:t>
            </a:r>
            <a:r>
              <a:rPr lang="en-SG" i="1" dirty="0"/>
              <a:t> Ultimately, this means that we will have to scan many more lexemes than before. In turn, it will make the tokenizer slower.</a:t>
            </a:r>
            <a:br>
              <a:rPr lang="en-SG" i="1" dirty="0"/>
            </a:br>
            <a:r>
              <a:rPr lang="en-SG" i="1" dirty="0"/>
              <a:t>But that is the price to pay to relax the whitespace hypothesis!)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for invalid tokens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our previous lecture, we mentioned, as a challenge, a Tokenizer v1.2, which had a </a:t>
            </a:r>
            <a:r>
              <a:rPr lang="en-GB" b="1" dirty="0"/>
              <a:t>line-tracking feature for handling errors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short, this feature requires,</a:t>
            </a:r>
          </a:p>
          <a:p>
            <a:r>
              <a:rPr lang="en-GB" dirty="0"/>
              <a:t>To </a:t>
            </a:r>
            <a:r>
              <a:rPr lang="en-GB" b="1" dirty="0"/>
              <a:t>add an extra attribute to our Token objects</a:t>
            </a:r>
            <a:r>
              <a:rPr lang="en-GB" dirty="0"/>
              <a:t>, more specifically, the </a:t>
            </a:r>
            <a:r>
              <a:rPr lang="en-GB" b="1" dirty="0"/>
              <a:t>line at which said lexeme appears </a:t>
            </a:r>
            <a:r>
              <a:rPr lang="en-GB" dirty="0"/>
              <a:t>in the code.</a:t>
            </a:r>
          </a:p>
          <a:p>
            <a:r>
              <a:rPr lang="en-GB" dirty="0"/>
              <a:t>During the left-to-right scan, we </a:t>
            </a:r>
            <a:r>
              <a:rPr lang="en-GB" b="1" dirty="0"/>
              <a:t>keep track of how many \n symbols </a:t>
            </a:r>
            <a:r>
              <a:rPr lang="en-GB" dirty="0"/>
              <a:t>we have encountered and </a:t>
            </a:r>
            <a:r>
              <a:rPr lang="en-GB" b="1" dirty="0"/>
              <a:t>use a counter </a:t>
            </a:r>
            <a:r>
              <a:rPr lang="en-GB" b="1" i="1" dirty="0" err="1"/>
              <a:t>line_number</a:t>
            </a:r>
            <a:r>
              <a:rPr lang="en-GB" b="1" i="1" dirty="0"/>
              <a:t> </a:t>
            </a:r>
            <a:r>
              <a:rPr lang="en-GB" dirty="0"/>
              <a:t>to do so.</a:t>
            </a:r>
          </a:p>
          <a:p>
            <a:r>
              <a:rPr lang="en-GB" dirty="0"/>
              <a:t>If a Token is not recognized (e.g. a weird character like “@” appears in a C code and produces a TOKEN_UNKNOWN type), an </a:t>
            </a:r>
            <a:r>
              <a:rPr lang="en-GB" b="1" dirty="0"/>
              <a:t>error message will show the problematic token, lexeme and line it appears at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37C2AA-6666-630C-FFE8-41317883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50"/>
            <a:ext cx="12192000" cy="428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247094" y="190043"/>
            <a:ext cx="4544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files/1.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Implement a left-to-right scan, character by character, with maximal munch</a:t>
            </a:r>
          </a:p>
          <a:p>
            <a:pPr algn="ctr"/>
            <a:endParaRPr lang="en-GB" sz="2800" b="1" dirty="0">
              <a:solidFill>
                <a:schemeClr val="accent2"/>
              </a:solidFill>
            </a:endParaRPr>
          </a:p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Step1:</a:t>
            </a:r>
            <a:r>
              <a:rPr lang="en-GB" sz="2800" b="1" dirty="0">
                <a:solidFill>
                  <a:schemeClr val="accent2"/>
                </a:solidFill>
              </a:rPr>
              <a:t> Prepare variables for tracking.</a:t>
            </a:r>
            <a:endParaRPr lang="en-SG" sz="2800" b="1" dirty="0">
              <a:solidFill>
                <a:schemeClr val="accent2"/>
              </a:solidFill>
            </a:endParaRPr>
          </a:p>
          <a:p>
            <a:pPr algn="ctr"/>
            <a:r>
              <a:rPr lang="en-SG" sz="2800" b="1" u="sng" dirty="0">
                <a:solidFill>
                  <a:schemeClr val="accent2"/>
                </a:solidFill>
              </a:rPr>
              <a:t>Step2:</a:t>
            </a:r>
            <a:r>
              <a:rPr lang="en-SG" sz="2800" b="1" dirty="0">
                <a:solidFill>
                  <a:schemeClr val="accent2"/>
                </a:solidFill>
              </a:rPr>
              <a:t> Implement a loop going through characters.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527012" y="28685"/>
            <a:ext cx="454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Note:</a:t>
            </a:r>
            <a:r>
              <a:rPr lang="en-GB" sz="2800" b="1" dirty="0">
                <a:solidFill>
                  <a:schemeClr val="accent2"/>
                </a:solidFill>
              </a:rPr>
              <a:t> we use the short-circuit evaluation property of the OR statements in the if() to only compute the first non-unknown token and assign it to </a:t>
            </a:r>
            <a:r>
              <a:rPr lang="en-GB" sz="2800" b="1" dirty="0" err="1">
                <a:solidFill>
                  <a:schemeClr val="accent2"/>
                </a:solidFill>
              </a:rPr>
              <a:t>candidate_token_type</a:t>
            </a:r>
            <a:r>
              <a:rPr lang="en-GB" sz="28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4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6877538" y="28685"/>
            <a:ext cx="5193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chemeClr val="accent2"/>
                </a:solidFill>
              </a:rPr>
              <a:t>(There are obviously other ways to implement this that are a bit more readable, but meh.)</a:t>
            </a:r>
          </a:p>
        </p:txBody>
      </p:sp>
    </p:spTree>
    <p:extLst>
      <p:ext uri="{BB962C8B-B14F-4D97-AF65-F5344CB8AC3E}">
        <p14:creationId xmlns:p14="http://schemas.microsoft.com/office/powerpoint/2010/main" val="23913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85969" y="28685"/>
            <a:ext cx="12106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The for loop stops when a lexeme has been found,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maximal length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problematic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single white space character of some sort has been recognized.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Either way, something is supposed to happen with </a:t>
            </a:r>
            <a:r>
              <a:rPr lang="en-GB" sz="2800" b="1">
                <a:solidFill>
                  <a:schemeClr val="accent2"/>
                </a:solidFill>
              </a:rPr>
              <a:t>this lexeme.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01B81-0422-853E-1677-6A81D33D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0411"/>
            <a:ext cx="12192000" cy="40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EE47-1016-90A8-4826-0BB916D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" y="562228"/>
            <a:ext cx="10945753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184571" y="447869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Adjusting our Token object to include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 attribute.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AF4-A1AD-2081-F061-7C10177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5"/>
            <a:ext cx="12192000" cy="51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Keep track of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4501662" y="844062"/>
            <a:ext cx="6091336" cy="5642707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1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maximal munch procedure, increase line number when \n is encountered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3290277" y="2005925"/>
            <a:ext cx="7302721" cy="2730198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35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Upon creating a token, use current line number.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8229600" y="1278563"/>
            <a:ext cx="948813" cy="1628229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6B6400-8E44-1309-476D-6B945159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7"/>
          <a:stretch/>
        </p:blipFill>
        <p:spPr>
          <a:xfrm>
            <a:off x="53162" y="2406566"/>
            <a:ext cx="12138838" cy="4278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Error message shows problematic token along with its line number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9839570" y="1633415"/>
            <a:ext cx="492368" cy="399103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36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B1C08D-306C-BAEB-61A7-56513FEA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13411" r="66654"/>
          <a:stretch/>
        </p:blipFill>
        <p:spPr>
          <a:xfrm>
            <a:off x="1398955" y="1001523"/>
            <a:ext cx="3425714" cy="68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69AF-2C34-AA87-7DF3-63B64FE1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/>
          <a:stretch/>
        </p:blipFill>
        <p:spPr>
          <a:xfrm>
            <a:off x="179384" y="1290828"/>
            <a:ext cx="6971693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CB8EB-3723-6C5D-9E76-950F64C1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60" y="180194"/>
            <a:ext cx="4161119" cy="6513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C0A0A-99A8-4AD9-940F-9E60A2E8BDF1}"/>
              </a:ext>
            </a:extLst>
          </p:cNvPr>
          <p:cNvSpPr txBox="1"/>
          <p:nvPr/>
        </p:nvSpPr>
        <p:spPr>
          <a:xfrm>
            <a:off x="1027376" y="2602578"/>
            <a:ext cx="4544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Our Tokenizer v1.3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Line tracking,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More types of tokens,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Left-to-right scan,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Maximal Munch,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Error messages for unknown tokens,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Works!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current maximal munch will detect invalid characters, such as @, but will not necessarily detect invalid literals.</a:t>
            </a:r>
            <a:br>
              <a:rPr lang="en-GB" dirty="0"/>
            </a:br>
            <a:r>
              <a:rPr lang="en-GB" dirty="0"/>
              <a:t>Instead, it will split identifiers with invalid names.</a:t>
            </a:r>
          </a:p>
          <a:p>
            <a:r>
              <a:rPr lang="en-GB" dirty="0"/>
              <a:t>For instance, it will split the lexeme “1t00” into LITERAL(1) and IDENTIFIER(t00), instead of a single UNKNOWN(1t00).</a:t>
            </a:r>
          </a:p>
          <a:p>
            <a:r>
              <a:rPr lang="en-GB" dirty="0"/>
              <a:t>Per se, it is not that bad, as </a:t>
            </a:r>
            <a:r>
              <a:rPr lang="en-GB" b="1" dirty="0"/>
              <a:t>it will be caught by PARSER</a:t>
            </a:r>
            <a:r>
              <a:rPr lang="en-GB" dirty="0"/>
              <a:t> on the next step: After all, literals cannot be followed by identifiers.</a:t>
            </a:r>
          </a:p>
          <a:p>
            <a:r>
              <a:rPr lang="en-GB" dirty="0"/>
              <a:t>So it is up to us to decide who should raise the error: the tokenizer or the parser.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could, however, recognize some typical errors, by using </a:t>
            </a:r>
            <a:r>
              <a:rPr lang="en-GB" dirty="0" err="1"/>
              <a:t>RegEx</a:t>
            </a:r>
            <a:r>
              <a:rPr lang="en-GB" dirty="0"/>
              <a:t> to flag them.</a:t>
            </a:r>
          </a:p>
          <a:p>
            <a:pPr marL="0" indent="0">
              <a:buNone/>
            </a:pPr>
            <a:r>
              <a:rPr lang="en-GB" dirty="0"/>
              <a:t>For instance, we could create a token type for lexemes that start with at least one digit and are then followed by at least one non-digit character.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^[0-9]+[^0-9]+(.)*$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When recognized, raise errors, as shown earlier.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040F-39B1-1927-C955-275320169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tokenizer could also recognize that a semicolon is missing at the end of a given statement and add it to the code.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136F8-7862-7F23-1907-E6AF012F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11" y="3968304"/>
            <a:ext cx="4236281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8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typical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to figure it out.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876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the moment, our tokenizer is </a:t>
            </a:r>
            <a:r>
              <a:rPr lang="en-GB" b="1" dirty="0"/>
              <a:t>not correctly recognizing comments.</a:t>
            </a:r>
          </a:p>
          <a:p>
            <a:r>
              <a:rPr lang="en-GB" b="1" dirty="0"/>
              <a:t>Comments should be discarded: </a:t>
            </a:r>
            <a:r>
              <a:rPr lang="en-GB" dirty="0"/>
              <a:t>we shall not create tokens for comments.</a:t>
            </a:r>
          </a:p>
          <a:p>
            <a:r>
              <a:rPr lang="en-GB" dirty="0"/>
              <a:t>Instead, we should recognize when a line comment appears, by recognizing two // in succession</a:t>
            </a:r>
          </a:p>
          <a:p>
            <a:r>
              <a:rPr lang="en-GB" dirty="0"/>
              <a:t>After that, we should then discard any scanned character until a \n is seen, indicating the end of the comment.</a:t>
            </a:r>
          </a:p>
          <a:p>
            <a:r>
              <a:rPr lang="en-GB" i="1" dirty="0"/>
              <a:t>(To some extent, we would do the same thing with block comments using /* and */ as beginning and end of comment symbols).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6881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pPr marL="0" indent="0">
              <a:buNone/>
            </a:pPr>
            <a:r>
              <a:rPr lang="en-GB" dirty="0"/>
              <a:t>This will allow for a very simple string splitting to produce lexemes.</a:t>
            </a:r>
          </a:p>
          <a:p>
            <a:r>
              <a:rPr lang="en-GB" dirty="0"/>
              <a:t>In practice, almost never true, and will have to go.</a:t>
            </a:r>
          </a:p>
          <a:p>
            <a:pPr marL="0" indent="0" algn="ctr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Left-to-right scan, character by character, to produce lexemes.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842F8-AEB7-9242-3C7D-55BACAF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4" y="2048156"/>
            <a:ext cx="9669224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54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files/2.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We have written a function that will scan the source code and replace comments with white spaces.</a:t>
            </a:r>
          </a:p>
        </p:txBody>
      </p:sp>
    </p:spTree>
    <p:extLst>
      <p:ext uri="{BB962C8B-B14F-4D97-AF65-F5344CB8AC3E}">
        <p14:creationId xmlns:p14="http://schemas.microsoft.com/office/powerpoint/2010/main" val="660233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67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It is then used in our main, after the code has been retrieved from the source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F000-42C7-7A84-813E-19DD0EA9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71371"/>
            <a:ext cx="11793596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401A02-C00D-A207-9869-579E657FCFC8}"/>
              </a:ext>
            </a:extLst>
          </p:cNvPr>
          <p:cNvSpPr/>
          <p:nvPr/>
        </p:nvSpPr>
        <p:spPr>
          <a:xfrm>
            <a:off x="4939322" y="1649046"/>
            <a:ext cx="5653675" cy="402492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Simply ignore them: </a:t>
            </a:r>
            <a:r>
              <a:rPr lang="en-GB" dirty="0"/>
              <a:t>If your goal is to tokenize the C source code without considering the effects of pre-processing directives, you can simply ignore them during tokenization.</a:t>
            </a:r>
            <a:br>
              <a:rPr lang="en-GB" dirty="0"/>
            </a:br>
            <a:r>
              <a:rPr lang="en-GB" dirty="0"/>
              <a:t>You can remove pre-processor directives by replacing their characters with spaces, similar to how we handled comments.</a:t>
            </a:r>
          </a:p>
        </p:txBody>
      </p:sp>
    </p:spTree>
    <p:extLst>
      <p:ext uri="{BB962C8B-B14F-4D97-AF65-F5344CB8AC3E}">
        <p14:creationId xmlns:p14="http://schemas.microsoft.com/office/powerpoint/2010/main" val="383153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Tokenize them: </a:t>
            </a:r>
            <a:r>
              <a:rPr lang="en-GB" dirty="0"/>
              <a:t>If you want to recognize pre-processing directives and include them as tokens in the token stream, you can extend the tokenizer to create tokens for pre-processing directives. </a:t>
            </a:r>
          </a:p>
        </p:txBody>
      </p:sp>
    </p:spTree>
    <p:extLst>
      <p:ext uri="{BB962C8B-B14F-4D97-AF65-F5344CB8AC3E}">
        <p14:creationId xmlns:p14="http://schemas.microsoft.com/office/powerpoint/2010/main" val="2951569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evaluated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Fully process them: </a:t>
            </a:r>
            <a:r>
              <a:rPr lang="en-GB" dirty="0"/>
              <a:t>If you want to build a complete C compiler, you should pre-process the source code </a:t>
            </a:r>
            <a:r>
              <a:rPr lang="en-GB" b="1" dirty="0"/>
              <a:t>before</a:t>
            </a:r>
            <a:r>
              <a:rPr lang="en-GB" dirty="0"/>
              <a:t> tokenization. In this case, you would probably implement a separate pre-processor module that handles pre-processor directives as specified by the C standard.</a:t>
            </a:r>
          </a:p>
          <a:p>
            <a:pPr marL="0" indent="0">
              <a:buNone/>
            </a:pPr>
            <a:r>
              <a:rPr lang="en-GB" dirty="0"/>
              <a:t>This is a more complex approach and requires to study what is the C pre-processor doing, which is </a:t>
            </a:r>
            <a:r>
              <a:rPr lang="en-GB" u="sng" dirty="0"/>
              <a:t>out-of-scope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23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And, in the case of function imports, what would happen?</a:t>
            </a:r>
          </a:p>
          <a:p>
            <a:r>
              <a:rPr lang="en-GB" dirty="0"/>
              <a:t>The tokenizer's main job is to break the source code into a stream of tokens.</a:t>
            </a:r>
          </a:p>
          <a:p>
            <a:r>
              <a:rPr lang="en-GB" dirty="0"/>
              <a:t>If you plan on building a more complete compiler or analyser tool, you will need to handle header files and their contents.</a:t>
            </a:r>
          </a:p>
          <a:p>
            <a:r>
              <a:rPr lang="en-GB" dirty="0"/>
              <a:t>In such cases, you should consider implementing a separate pre-processor module, which processes the #include directives and other pre-processing commands before tokenization (again, this is </a:t>
            </a:r>
            <a:r>
              <a:rPr lang="en-GB" u="sng" dirty="0"/>
              <a:t>out-of-scope</a:t>
            </a:r>
            <a:r>
              <a:rPr lang="en-GB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090924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handle imports from other files, the pre-processor will have to:</a:t>
            </a:r>
          </a:p>
          <a:p>
            <a:r>
              <a:rPr lang="en-GB" dirty="0"/>
              <a:t>Detect #include directives in the source code.</a:t>
            </a:r>
          </a:p>
          <a:p>
            <a:r>
              <a:rPr lang="en-GB" dirty="0"/>
              <a:t>Resolve the paths of the included files (either local or from standard libraries in a different folder), and raise errors if invalid paths or files not found.</a:t>
            </a:r>
          </a:p>
          <a:p>
            <a:r>
              <a:rPr lang="en-GB" dirty="0"/>
              <a:t>Read the contents of the included files and replace the #include directives with the contents of the included files.</a:t>
            </a:r>
          </a:p>
        </p:txBody>
      </p:sp>
    </p:spTree>
    <p:extLst>
      <p:ext uri="{BB962C8B-B14F-4D97-AF65-F5344CB8AC3E}">
        <p14:creationId xmlns:p14="http://schemas.microsoft.com/office/powerpoint/2010/main" val="2042880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the pre-processing of the source code, we will have resolved all #include directives.</a:t>
            </a:r>
          </a:p>
          <a:p>
            <a:r>
              <a:rPr lang="en-GB" dirty="0"/>
              <a:t>The resulting pre-processed source code will have replaced all its include/function imports in the source file with the definition of said functions it has retrieved from additional files.</a:t>
            </a:r>
          </a:p>
          <a:p>
            <a:r>
              <a:rPr lang="en-GB" dirty="0"/>
              <a:t>This new file combining everything is then passed to the tokenizer.</a:t>
            </a:r>
          </a:p>
          <a:p>
            <a:r>
              <a:rPr lang="en-GB" dirty="0"/>
              <a:t>This way, the tokenizer will process the entire code as a single file, and it will generate a token stream for the entire program, as before.</a:t>
            </a:r>
          </a:p>
        </p:txBody>
      </p:sp>
    </p:spTree>
    <p:extLst>
      <p:ext uri="{BB962C8B-B14F-4D97-AF65-F5344CB8AC3E}">
        <p14:creationId xmlns:p14="http://schemas.microsoft.com/office/powerpoint/2010/main" val="1701632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happens when #include &lt;</a:t>
            </a:r>
            <a:r>
              <a:rPr lang="en-GB" dirty="0" err="1"/>
              <a:t>stdio.h</a:t>
            </a:r>
            <a:r>
              <a:rPr lang="en-GB" dirty="0"/>
              <a:t>&gt;?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The C pre-processor searches for the </a:t>
            </a:r>
            <a:r>
              <a:rPr lang="en-GB" dirty="0" err="1"/>
              <a:t>stdio.h</a:t>
            </a:r>
            <a:r>
              <a:rPr lang="en-GB" dirty="0"/>
              <a:t> header file. The search is usually performed in predefined locations, such as system directories and/or any directories specified by the -I option when compiling.</a:t>
            </a:r>
          </a:p>
          <a:p>
            <a:r>
              <a:rPr lang="en-GB" dirty="0"/>
              <a:t>Once the pre-processor finds the </a:t>
            </a:r>
            <a:r>
              <a:rPr lang="en-GB" dirty="0" err="1"/>
              <a:t>stdio.h</a:t>
            </a:r>
            <a:r>
              <a:rPr lang="en-GB" dirty="0"/>
              <a:t> file, it reads its contents.</a:t>
            </a:r>
          </a:p>
          <a:p>
            <a:r>
              <a:rPr lang="en-GB" dirty="0"/>
              <a:t>The pre-processor replaces the #include &lt;</a:t>
            </a:r>
            <a:r>
              <a:rPr lang="en-GB" dirty="0" err="1"/>
              <a:t>stdio.h</a:t>
            </a:r>
            <a:r>
              <a:rPr lang="en-GB" dirty="0"/>
              <a:t>&gt; directive in our source code with the contents of the </a:t>
            </a:r>
            <a:r>
              <a:rPr lang="en-GB" dirty="0" err="1"/>
              <a:t>stdio.h</a:t>
            </a:r>
            <a:r>
              <a:rPr lang="en-GB" dirty="0"/>
              <a:t> file. This process effectively merges the declarations and definitions from the </a:t>
            </a:r>
            <a:r>
              <a:rPr lang="en-GB" dirty="0" err="1"/>
              <a:t>stdio.h</a:t>
            </a:r>
            <a:r>
              <a:rPr lang="en-GB" dirty="0"/>
              <a:t> header into our source code.</a:t>
            </a:r>
          </a:p>
          <a:p>
            <a:r>
              <a:rPr lang="en-GB" dirty="0"/>
              <a:t>The modified source code (with </a:t>
            </a:r>
            <a:r>
              <a:rPr lang="en-GB" dirty="0" err="1"/>
              <a:t>stdio.h</a:t>
            </a:r>
            <a:r>
              <a:rPr lang="en-GB" dirty="0"/>
              <a:t> contents) is passed to the compiler, which compiles the program. </a:t>
            </a:r>
          </a:p>
          <a:p>
            <a:r>
              <a:rPr lang="en-GB" dirty="0"/>
              <a:t>The compiler uses the declarations from </a:t>
            </a:r>
            <a:r>
              <a:rPr lang="en-GB" dirty="0" err="1"/>
              <a:t>stdio.h</a:t>
            </a:r>
            <a:r>
              <a:rPr lang="en-GB" dirty="0"/>
              <a:t> to ensure correct usage of functions and data structures provided by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212057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Removing block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Following the logic of the code shown in class, how would you remove block comments from the source code now?</a:t>
            </a:r>
          </a:p>
          <a:p>
            <a:r>
              <a:rPr lang="en-GB" dirty="0"/>
              <a:t>We provide a template in Code files/3.</a:t>
            </a:r>
          </a:p>
          <a:p>
            <a:r>
              <a:rPr lang="en-GB" dirty="0"/>
              <a:t>The function to modify starts on line 110 and is called in the main(), after the line comments have been removed.</a:t>
            </a:r>
          </a:p>
          <a:p>
            <a:r>
              <a:rPr lang="en-GB" i="1" dirty="0"/>
              <a:t>(Solution is provided in Code files/4.)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 1: </a:t>
            </a:r>
            <a:r>
              <a:rPr lang="en-GB" dirty="0"/>
              <a:t>Would you raise an error message if a block comment starts /* but does not end, i.e. a */ is not found after a /*?</a:t>
            </a:r>
            <a:br>
              <a:rPr lang="en-GB" dirty="0"/>
            </a:br>
            <a:r>
              <a:rPr lang="en-GB"/>
              <a:t>How </a:t>
            </a:r>
            <a:r>
              <a:rPr lang="en-GB" dirty="0"/>
              <a:t>about if a */ is found before a /*?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65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2: Linking additional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 source code in </a:t>
            </a:r>
            <a:r>
              <a:rPr lang="en-GB" dirty="0" err="1"/>
              <a:t>source.c</a:t>
            </a:r>
            <a:r>
              <a:rPr lang="en-GB" dirty="0"/>
              <a:t> suggests importing a function from a source2.c file, how would you</a:t>
            </a:r>
          </a:p>
          <a:p>
            <a:r>
              <a:rPr lang="en-GB" dirty="0"/>
              <a:t>Read the code in </a:t>
            </a:r>
            <a:r>
              <a:rPr lang="en-GB" dirty="0" err="1"/>
              <a:t>source.c</a:t>
            </a:r>
            <a:r>
              <a:rPr lang="en-GB" dirty="0"/>
              <a:t>,</a:t>
            </a:r>
          </a:p>
          <a:p>
            <a:r>
              <a:rPr lang="en-GB" dirty="0"/>
              <a:t>Read the code in source2.c,</a:t>
            </a:r>
          </a:p>
          <a:p>
            <a:r>
              <a:rPr lang="en-GB" dirty="0"/>
              <a:t>And eventually replace the include command in the </a:t>
            </a:r>
            <a:r>
              <a:rPr lang="en-GB" dirty="0" err="1"/>
              <a:t>source.c</a:t>
            </a:r>
            <a:r>
              <a:rPr lang="en-GB" dirty="0"/>
              <a:t> file, with contents from the source2.c file?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conflicts happen between functions defined in both files?</a:t>
            </a:r>
            <a:br>
              <a:rPr lang="en-GB" dirty="0"/>
            </a:br>
            <a:r>
              <a:rPr lang="en-GB" dirty="0"/>
              <a:t>If so, how would you handle them?</a:t>
            </a:r>
          </a:p>
          <a:p>
            <a:pPr marL="0" indent="0">
              <a:buNone/>
            </a:pPr>
            <a:r>
              <a:rPr lang="en-GB" i="1" dirty="0"/>
              <a:t>(Good luck coding it, if you feel like!)</a:t>
            </a:r>
          </a:p>
        </p:txBody>
      </p:sp>
    </p:spTree>
    <p:extLst>
      <p:ext uri="{BB962C8B-B14F-4D97-AF65-F5344CB8AC3E}">
        <p14:creationId xmlns:p14="http://schemas.microsoft.com/office/powerpoint/2010/main" val="21211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a white space!)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nothing!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3342</Words>
  <Application>Microsoft Office PowerPoint</Application>
  <PresentationFormat>Widescreen</PresentationFormat>
  <Paragraphs>267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50.051 Programming Language Concepts  W10-S1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Error handling for invalid tokens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the current code</vt:lpstr>
      <vt:lpstr>Recognizing typical errors</vt:lpstr>
      <vt:lpstr>Advanced Error Handling in Tokenization</vt:lpstr>
      <vt:lpstr>Recognizing and discarding comments</vt:lpstr>
      <vt:lpstr>PowerPoint Presentation</vt:lpstr>
      <vt:lpstr>PowerPoint Presentation</vt:lpstr>
      <vt:lpstr>Pre-processing commands</vt:lpstr>
      <vt:lpstr>Pre-processing commands</vt:lpstr>
      <vt:lpstr>Pre-processing commands</vt:lpstr>
      <vt:lpstr>How about function imports?</vt:lpstr>
      <vt:lpstr>How about function imports?</vt:lpstr>
      <vt:lpstr>How about function imports?</vt:lpstr>
      <vt:lpstr>So, what happens when #include &lt;stdio.h&gt;?</vt:lpstr>
      <vt:lpstr>Practice 1: Removing block comments</vt:lpstr>
      <vt:lpstr>Challenge 2: Linking additional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