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7" r:id="rId2"/>
    <p:sldId id="378" r:id="rId3"/>
    <p:sldId id="380" r:id="rId4"/>
    <p:sldId id="381" r:id="rId5"/>
    <p:sldId id="382" r:id="rId6"/>
    <p:sldId id="3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A6B7A-BB49-46B6-95C9-1A9A2555371D}" v="1" dt="2023-03-22T06:18:50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7T07:25:48.801" v="253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7T07:25:48.801" v="253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7T07:25:48.801" v="253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W10-S2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Chemistry as an example of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951B-280E-48C7-384F-C26B460AC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90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50.051 Programming Language Concepts  W10-S2 Context Free Grammars (CFG)</vt:lpstr>
      <vt:lpstr>PowerPoint Presentation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Chemistry as an example of CFG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