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W10-S3 Syntax-Directed Translation and Abstract Syntax Trees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W10-S3 Syntax-Directed Translation and Abstract Syntax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