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/>
              <a:t>W11-S1 Top-Down Parsing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W11-S1 Top-Down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