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7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27/3/2023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/>
            </a:br>
            <a:r>
              <a:rPr lang="en-US"/>
              <a:t>W11-S2 Bottom-Up </a:t>
            </a:r>
            <a:r>
              <a:rPr lang="en-US" dirty="0"/>
              <a:t>Parsing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1807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50.051 Programming Language Concepts  W11-S2 Bottom-Up Parsing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2023-03-27T06:28:46Z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