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W11-S3 </a:t>
            </a:r>
            <a:r>
              <a:rPr lang="en-US"/>
              <a:t>More Advanced </a:t>
            </a:r>
            <a:r>
              <a:rPr lang="en-US" dirty="0"/>
              <a:t>Parsing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W11-S3 More Advanced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