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7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CF552409-A127-4E9A-B700-AB4BACA41190}"/>
    <pc:docChg chg="modSld">
      <pc:chgData name="Matthieu De Mari" userId="dfb708c9-d8dc-439f-9a3b-c772bf4a311c" providerId="ADAL" clId="{CF552409-A127-4E9A-B700-AB4BACA41190}" dt="2023-03-27T06:29:27.380" v="20" actId="20577"/>
      <pc:docMkLst>
        <pc:docMk/>
      </pc:docMkLst>
      <pc:sldChg chg="modSp mod">
        <pc:chgData name="Matthieu De Mari" userId="dfb708c9-d8dc-439f-9a3b-c772bf4a311c" providerId="ADAL" clId="{CF552409-A127-4E9A-B700-AB4BACA41190}" dt="2023-03-27T06:29:27.380" v="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552409-A127-4E9A-B700-AB4BACA41190}" dt="2023-03-27T06:29:27.380" v="20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96A30238-42BA-4EEC-B688-5D869327C7FF}"/>
    <pc:docChg chg="modSld">
      <pc:chgData name="Matthieu De Mari" userId="dfb708c9-d8dc-439f-9a3b-c772bf4a311c" providerId="ADAL" clId="{96A30238-42BA-4EEC-B688-5D869327C7FF}" dt="2023-03-27T06:28:18.709" v="25" actId="20577"/>
      <pc:docMkLst>
        <pc:docMk/>
      </pc:docMkLst>
      <pc:sldChg chg="modSp mod">
        <pc:chgData name="Matthieu De Mari" userId="dfb708c9-d8dc-439f-9a3b-c772bf4a311c" providerId="ADAL" clId="{96A30238-42BA-4EEC-B688-5D869327C7FF}" dt="2023-03-27T06:28:18.709" v="2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6A30238-42BA-4EEC-B688-5D869327C7FF}" dt="2023-03-27T06:28:18.709" v="25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B062104F-1E69-4CDF-A22D-D1D6E8C24F26}"/>
    <pc:docChg chg="custSel addSld delSld modSld sldOrd addSection delSection modSection">
      <pc:chgData name="Matthieu De Mari" userId="dfb708c9-d8dc-439f-9a3b-c772bf4a311c" providerId="ADAL" clId="{B062104F-1E69-4CDF-A22D-D1D6E8C24F26}" dt="2023-03-21T09:52:13.789" v="1681" actId="20577"/>
      <pc:docMkLst>
        <pc:docMk/>
      </pc:docMkLst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B062104F-1E69-4CDF-A22D-D1D6E8C24F26}" dt="2023-03-21T06:06:01.918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B062104F-1E69-4CDF-A22D-D1D6E8C24F26}" dt="2023-03-21T06:06:01.918" v="1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B062104F-1E69-4CDF-A22D-D1D6E8C24F26}" dt="2023-03-21T06:09:14.369" v="570" actId="20577"/>
        <pc:sldMkLst>
          <pc:docMk/>
          <pc:sldMk cId="1571224013" sldId="378"/>
        </pc:sldMkLst>
        <pc:spChg chg="mod">
          <ac:chgData name="Matthieu De Mari" userId="dfb708c9-d8dc-439f-9a3b-c772bf4a311c" providerId="ADAL" clId="{B062104F-1E69-4CDF-A22D-D1D6E8C24F26}" dt="2023-03-21T06:06:47.907" v="56" actId="20577"/>
          <ac:spMkLst>
            <pc:docMk/>
            <pc:sldMk cId="1571224013" sldId="378"/>
            <ac:spMk id="2" creationId="{32EF603F-1F1B-6578-26C3-0631342CF80D}"/>
          </ac:spMkLst>
        </pc:spChg>
        <pc:spChg chg="mod">
          <ac:chgData name="Matthieu De Mari" userId="dfb708c9-d8dc-439f-9a3b-c772bf4a311c" providerId="ADAL" clId="{B062104F-1E69-4CDF-A22D-D1D6E8C24F26}" dt="2023-03-21T06:09:14.369" v="570" actId="20577"/>
          <ac:spMkLst>
            <pc:docMk/>
            <pc:sldMk cId="1571224013" sldId="378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6:09:43.838" v="573" actId="680"/>
        <pc:sldMkLst>
          <pc:docMk/>
          <pc:sldMk cId="319636625" sldId="3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856210223" sldId="379"/>
        </pc:sldMkLst>
      </pc:sldChg>
      <pc:sldChg chg="modSp add mod">
        <pc:chgData name="Matthieu De Mari" userId="dfb708c9-d8dc-439f-9a3b-c772bf4a311c" providerId="ADAL" clId="{B062104F-1E69-4CDF-A22D-D1D6E8C24F26}" dt="2023-03-21T07:09:11.418" v="629" actId="20577"/>
        <pc:sldMkLst>
          <pc:docMk/>
          <pc:sldMk cId="2412436523" sldId="380"/>
        </pc:sldMkLst>
        <pc:spChg chg="mod">
          <ac:chgData name="Matthieu De Mari" userId="dfb708c9-d8dc-439f-9a3b-c772bf4a311c" providerId="ADAL" clId="{B062104F-1E69-4CDF-A22D-D1D6E8C24F26}" dt="2023-03-21T07:09:11.418" v="629" actId="20577"/>
          <ac:spMkLst>
            <pc:docMk/>
            <pc:sldMk cId="2412436523" sldId="380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7:09:36.323" v="632" actId="680"/>
        <pc:sldMkLst>
          <pc:docMk/>
          <pc:sldMk cId="3929722451" sldId="381"/>
        </pc:sldMkLst>
      </pc:sldChg>
      <pc:sldChg chg="modSp new mod ord">
        <pc:chgData name="Matthieu De Mari" userId="dfb708c9-d8dc-439f-9a3b-c772bf4a311c" providerId="ADAL" clId="{B062104F-1E69-4CDF-A22D-D1D6E8C24F26}" dt="2023-03-21T09:49:10.062" v="1328" actId="5793"/>
        <pc:sldMkLst>
          <pc:docMk/>
          <pc:sldMk cId="2291200604" sldId="382"/>
        </pc:sldMkLst>
        <pc:spChg chg="mod">
          <ac:chgData name="Matthieu De Mari" userId="dfb708c9-d8dc-439f-9a3b-c772bf4a311c" providerId="ADAL" clId="{B062104F-1E69-4CDF-A22D-D1D6E8C24F26}" dt="2023-03-21T09:35:11.141" v="1315" actId="20577"/>
          <ac:spMkLst>
            <pc:docMk/>
            <pc:sldMk cId="2291200604" sldId="382"/>
            <ac:spMk id="2" creationId="{38B2E7A7-E618-59F0-571A-6F272326320C}"/>
          </ac:spMkLst>
        </pc:spChg>
        <pc:spChg chg="mod">
          <ac:chgData name="Matthieu De Mari" userId="dfb708c9-d8dc-439f-9a3b-c772bf4a311c" providerId="ADAL" clId="{B062104F-1E69-4CDF-A22D-D1D6E8C24F26}" dt="2023-03-21T09:49:10.062" v="1328" actId="5793"/>
          <ac:spMkLst>
            <pc:docMk/>
            <pc:sldMk cId="2291200604" sldId="382"/>
            <ac:spMk id="3" creationId="{F91F50C9-5827-6430-A431-9814287431F2}"/>
          </ac:spMkLst>
        </pc:spChg>
      </pc:sldChg>
      <pc:sldChg chg="new">
        <pc:chgData name="Matthieu De Mari" userId="dfb708c9-d8dc-439f-9a3b-c772bf4a311c" providerId="ADAL" clId="{B062104F-1E69-4CDF-A22D-D1D6E8C24F26}" dt="2023-03-21T09:35:26.775" v="1320" actId="680"/>
        <pc:sldMkLst>
          <pc:docMk/>
          <pc:sldMk cId="3242948426" sldId="383"/>
        </pc:sldMkLst>
      </pc:sldChg>
      <pc:sldChg chg="new">
        <pc:chgData name="Matthieu De Mari" userId="dfb708c9-d8dc-439f-9a3b-c772bf4a311c" providerId="ADAL" clId="{B062104F-1E69-4CDF-A22D-D1D6E8C24F26}" dt="2023-03-21T09:35:38.917" v="1323" actId="680"/>
        <pc:sldMkLst>
          <pc:docMk/>
          <pc:sldMk cId="1463768414" sldId="384"/>
        </pc:sldMkLst>
      </pc:sldChg>
      <pc:sldChg chg="modSp new mod">
        <pc:chgData name="Matthieu De Mari" userId="dfb708c9-d8dc-439f-9a3b-c772bf4a311c" providerId="ADAL" clId="{B062104F-1E69-4CDF-A22D-D1D6E8C24F26}" dt="2023-03-21T09:52:13.789" v="1681" actId="20577"/>
        <pc:sldMkLst>
          <pc:docMk/>
          <pc:sldMk cId="1117217621" sldId="385"/>
        </pc:sldMkLst>
        <pc:spChg chg="mod">
          <ac:chgData name="Matthieu De Mari" userId="dfb708c9-d8dc-439f-9a3b-c772bf4a311c" providerId="ADAL" clId="{B062104F-1E69-4CDF-A22D-D1D6E8C24F26}" dt="2023-03-21T09:52:13.789" v="1681" actId="20577"/>
          <ac:spMkLst>
            <pc:docMk/>
            <pc:sldMk cId="1117217621" sldId="385"/>
            <ac:spMk id="2" creationId="{B8F8AD20-D3EE-F984-0A9E-5C7B13B5240C}"/>
          </ac:spMkLst>
        </pc:spChg>
        <pc:spChg chg="mod">
          <ac:chgData name="Matthieu De Mari" userId="dfb708c9-d8dc-439f-9a3b-c772bf4a311c" providerId="ADAL" clId="{B062104F-1E69-4CDF-A22D-D1D6E8C24F26}" dt="2023-03-21T09:51:46.995" v="1665" actId="20577"/>
          <ac:spMkLst>
            <pc:docMk/>
            <pc:sldMk cId="1117217621" sldId="385"/>
            <ac:spMk id="3" creationId="{58E87A79-F9F7-F59B-E9FE-8D35F3995109}"/>
          </ac:spMkLst>
        </pc:spChg>
      </pc:sldChg>
      <pc:sldChg chg="del">
        <pc:chgData name="Matthieu De Mari" userId="dfb708c9-d8dc-439f-9a3b-c772bf4a311c" providerId="ADAL" clId="{B062104F-1E69-4CDF-A22D-D1D6E8C24F26}" dt="2023-03-21T06:06:32.194" v="30" actId="47"/>
        <pc:sldMkLst>
          <pc:docMk/>
          <pc:sldMk cId="540619278" sldId="386"/>
        </pc:sldMkLst>
      </pc:sldChg>
      <pc:sldChg chg="new">
        <pc:chgData name="Matthieu De Mari" userId="dfb708c9-d8dc-439f-9a3b-c772bf4a311c" providerId="ADAL" clId="{B062104F-1E69-4CDF-A22D-D1D6E8C24F26}" dt="2023-03-21T09:49:43.592" v="1331" actId="680"/>
        <pc:sldMkLst>
          <pc:docMk/>
          <pc:sldMk cId="1472440386" sldId="386"/>
        </pc:sldMkLst>
      </pc:sldChg>
      <pc:sldChg chg="new">
        <pc:chgData name="Matthieu De Mari" userId="dfb708c9-d8dc-439f-9a3b-c772bf4a311c" providerId="ADAL" clId="{B062104F-1E69-4CDF-A22D-D1D6E8C24F26}" dt="2023-03-21T09:50:00.454" v="1334" actId="680"/>
        <pc:sldMkLst>
          <pc:docMk/>
          <pc:sldMk cId="3529830610" sldId="387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4192428753" sldId="38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602756966" sldId="38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922111427" sldId="38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664874362" sldId="39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30689423" sldId="391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715460662" sldId="392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4998225" sldId="394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351971478" sldId="395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697348003" sldId="396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90215950" sldId="397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745490463" sldId="398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555117061" sldId="39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8795257" sldId="400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522259521" sldId="402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3794044645" sldId="403"/>
        </pc:sldMkLst>
      </pc:sldChg>
      <pc:sldChg chg="del">
        <pc:chgData name="Matthieu De Mari" userId="dfb708c9-d8dc-439f-9a3b-c772bf4a311c" providerId="ADAL" clId="{B062104F-1E69-4CDF-A22D-D1D6E8C24F26}" dt="2023-03-21T06:06:29.201" v="28" actId="47"/>
        <pc:sldMkLst>
          <pc:docMk/>
          <pc:sldMk cId="3564327451" sldId="404"/>
        </pc:sldMkLst>
      </pc:sldChg>
      <pc:sldChg chg="del">
        <pc:chgData name="Matthieu De Mari" userId="dfb708c9-d8dc-439f-9a3b-c772bf4a311c" providerId="ADAL" clId="{B062104F-1E69-4CDF-A22D-D1D6E8C24F26}" dt="2023-03-21T06:06:16.754" v="22" actId="47"/>
        <pc:sldMkLst>
          <pc:docMk/>
          <pc:sldMk cId="3917151320" sldId="405"/>
        </pc:sldMkLst>
      </pc:sldChg>
      <pc:sldChg chg="del">
        <pc:chgData name="Matthieu De Mari" userId="dfb708c9-d8dc-439f-9a3b-c772bf4a311c" providerId="ADAL" clId="{B062104F-1E69-4CDF-A22D-D1D6E8C24F26}" dt="2023-03-21T06:06:21.100" v="24" actId="47"/>
        <pc:sldMkLst>
          <pc:docMk/>
          <pc:sldMk cId="1053501067" sldId="406"/>
        </pc:sldMkLst>
      </pc:sldChg>
      <pc:sldChg chg="del">
        <pc:chgData name="Matthieu De Mari" userId="dfb708c9-d8dc-439f-9a3b-c772bf4a311c" providerId="ADAL" clId="{B062104F-1E69-4CDF-A22D-D1D6E8C24F26}" dt="2023-03-21T06:06:24.675" v="26" actId="47"/>
        <pc:sldMkLst>
          <pc:docMk/>
          <pc:sldMk cId="2333808755" sldId="407"/>
        </pc:sldMkLst>
      </pc:sldChg>
      <pc:sldChg chg="del">
        <pc:chgData name="Matthieu De Mari" userId="dfb708c9-d8dc-439f-9a3b-c772bf4a311c" providerId="ADAL" clId="{B062104F-1E69-4CDF-A22D-D1D6E8C24F26}" dt="2023-03-21T06:06:31.076" v="29" actId="47"/>
        <pc:sldMkLst>
          <pc:docMk/>
          <pc:sldMk cId="2257717264" sldId="408"/>
        </pc:sldMkLst>
      </pc:sldChg>
      <pc:sldChg chg="del">
        <pc:chgData name="Matthieu De Mari" userId="dfb708c9-d8dc-439f-9a3b-c772bf4a311c" providerId="ADAL" clId="{B062104F-1E69-4CDF-A22D-D1D6E8C24F26}" dt="2023-03-21T06:06:17.385" v="23" actId="47"/>
        <pc:sldMkLst>
          <pc:docMk/>
          <pc:sldMk cId="495269238" sldId="409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77689196" sldId="410"/>
        </pc:sldMkLst>
      </pc:sldChg>
      <pc:sldChg chg="del">
        <pc:chgData name="Matthieu De Mari" userId="dfb708c9-d8dc-439f-9a3b-c772bf4a311c" providerId="ADAL" clId="{B062104F-1E69-4CDF-A22D-D1D6E8C24F26}" dt="2023-03-21T06:06:22.918" v="25" actId="47"/>
        <pc:sldMkLst>
          <pc:docMk/>
          <pc:sldMk cId="4052331108" sldId="411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4038096" sldId="412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129488317" sldId="413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383390466" sldId="414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808429987" sldId="415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582022426" sldId="416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158748637" sldId="41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508583681" sldId="41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2453299544" sldId="41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455924593" sldId="42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3719237298" sldId="421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67717828" sldId="422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542189070" sldId="423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18642185" sldId="424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24111310" sldId="425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51959142" sldId="426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2562731947" sldId="427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434956895" sldId="428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1408142" sldId="42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52149184" sldId="430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38970372" sldId="431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303576390" sldId="432"/>
        </pc:sldMkLst>
      </pc:sldChg>
    </pc:docChg>
  </pc:docChgLst>
  <pc:docChgLst>
    <pc:chgData name="Matthieu De Mari" userId="dfb708c9-d8dc-439f-9a3b-c772bf4a311c" providerId="ADAL" clId="{A47A6B7A-BB49-46B6-95C9-1A9A2555371D}"/>
    <pc:docChg chg="custSel addSld delSld modSld addSection delSection modSection">
      <pc:chgData name="Matthieu De Mari" userId="dfb708c9-d8dc-439f-9a3b-c772bf4a311c" providerId="ADAL" clId="{A47A6B7A-BB49-46B6-95C9-1A9A2555371D}" dt="2023-03-22T06:20:12.258" v="251" actId="20577"/>
      <pc:docMkLst>
        <pc:docMk/>
      </pc:docMkLst>
      <pc:sldChg chg="modSp mod">
        <pc:chgData name="Matthieu De Mari" userId="dfb708c9-d8dc-439f-9a3b-c772bf4a311c" providerId="ADAL" clId="{A47A6B7A-BB49-46B6-95C9-1A9A2555371D}" dt="2023-03-22T06:17:27.275" v="3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47A6B7A-BB49-46B6-95C9-1A9A2555371D}" dt="2023-03-22T06:17:27.275" v="3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1571224013" sldId="378"/>
        </pc:sldMkLst>
      </pc:sldChg>
      <pc:sldChg chg="new">
        <pc:chgData name="Matthieu De Mari" userId="dfb708c9-d8dc-439f-9a3b-c772bf4a311c" providerId="ADAL" clId="{A47A6B7A-BB49-46B6-95C9-1A9A2555371D}" dt="2023-03-22T06:17:45.723" v="44" actId="680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A47A6B7A-BB49-46B6-95C9-1A9A2555371D}" dt="2023-03-22T06:17:36.347" v="41" actId="47"/>
        <pc:sldMkLst>
          <pc:docMk/>
          <pc:sldMk cId="319636625" sldId="379"/>
        </pc:sldMkLst>
      </pc:sldChg>
      <pc:sldChg chg="modSp new mod">
        <pc:chgData name="Matthieu De Mari" userId="dfb708c9-d8dc-439f-9a3b-c772bf4a311c" providerId="ADAL" clId="{A47A6B7A-BB49-46B6-95C9-1A9A2555371D}" dt="2023-03-22T06:18:25.179" v="81" actId="20577"/>
        <pc:sldMkLst>
          <pc:docMk/>
          <pc:sldMk cId="3273590381" sldId="379"/>
        </pc:sldMkLst>
        <pc:spChg chg="mod">
          <ac:chgData name="Matthieu De Mari" userId="dfb708c9-d8dc-439f-9a3b-c772bf4a311c" providerId="ADAL" clId="{A47A6B7A-BB49-46B6-95C9-1A9A2555371D}" dt="2023-03-22T06:18:25.179" v="81" actId="20577"/>
          <ac:spMkLst>
            <pc:docMk/>
            <pc:sldMk cId="3273590381" sldId="379"/>
            <ac:spMk id="2" creationId="{E56AF80A-5B74-90D3-7107-DF2BAFC47A46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2T06:18:52.522" v="148" actId="478"/>
        <pc:sldMkLst>
          <pc:docMk/>
          <pc:sldMk cId="560452419" sldId="380"/>
        </pc:sldMkLst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2" creationId="{9E25C61B-FB78-3637-3D99-D6D4799466D5}"/>
          </ac:spMkLst>
        </pc:spChg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3" creationId="{AADC28BF-810B-1618-B290-67ACE35CC38D}"/>
          </ac:spMkLst>
        </pc:spChg>
        <pc:spChg chg="add mod ord">
          <ac:chgData name="Matthieu De Mari" userId="dfb708c9-d8dc-439f-9a3b-c772bf4a311c" providerId="ADAL" clId="{A47A6B7A-BB49-46B6-95C9-1A9A2555371D}" dt="2023-03-22T06:18:45.038" v="146" actId="5793"/>
          <ac:spMkLst>
            <pc:docMk/>
            <pc:sldMk cId="560452419" sldId="380"/>
            <ac:spMk id="4" creationId="{BAA2BA92-09D0-1523-8566-331B6225090B}"/>
          </ac:spMkLst>
        </pc:spChg>
        <pc:spChg chg="add del mod ord">
          <ac:chgData name="Matthieu De Mari" userId="dfb708c9-d8dc-439f-9a3b-c772bf4a311c" providerId="ADAL" clId="{A47A6B7A-BB49-46B6-95C9-1A9A2555371D}" dt="2023-03-22T06:18:52.522" v="148" actId="478"/>
          <ac:spMkLst>
            <pc:docMk/>
            <pc:sldMk cId="560452419" sldId="380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2412436523" sldId="380"/>
        </pc:sldMkLst>
      </pc:sldChg>
      <pc:sldChg chg="del">
        <pc:chgData name="Matthieu De Mari" userId="dfb708c9-d8dc-439f-9a3b-c772bf4a311c" providerId="ADAL" clId="{A47A6B7A-BB49-46B6-95C9-1A9A2555371D}" dt="2023-03-22T06:17:30.749" v="34" actId="47"/>
        <pc:sldMkLst>
          <pc:docMk/>
          <pc:sldMk cId="3929722451" sldId="381"/>
        </pc:sldMkLst>
      </pc:sldChg>
      <pc:sldChg chg="modSp add mod">
        <pc:chgData name="Matthieu De Mari" userId="dfb708c9-d8dc-439f-9a3b-c772bf4a311c" providerId="ADAL" clId="{A47A6B7A-BB49-46B6-95C9-1A9A2555371D}" dt="2023-03-22T06:19:44.888" v="226" actId="255"/>
        <pc:sldMkLst>
          <pc:docMk/>
          <pc:sldMk cId="3980915418" sldId="381"/>
        </pc:sldMkLst>
        <pc:spChg chg="mod">
          <ac:chgData name="Matthieu De Mari" userId="dfb708c9-d8dc-439f-9a3b-c772bf4a311c" providerId="ADAL" clId="{A47A6B7A-BB49-46B6-95C9-1A9A2555371D}" dt="2023-03-22T06:19:44.888" v="226" actId="255"/>
          <ac:spMkLst>
            <pc:docMk/>
            <pc:sldMk cId="3980915418" sldId="381"/>
            <ac:spMk id="5" creationId="{9F8D3E4E-0C4A-A802-36DF-244040E58928}"/>
          </ac:spMkLst>
        </pc:spChg>
      </pc:sldChg>
      <pc:sldChg chg="modSp add mod">
        <pc:chgData name="Matthieu De Mari" userId="dfb708c9-d8dc-439f-9a3b-c772bf4a311c" providerId="ADAL" clId="{A47A6B7A-BB49-46B6-95C9-1A9A2555371D}" dt="2023-03-22T06:20:12.258" v="251" actId="20577"/>
        <pc:sldMkLst>
          <pc:docMk/>
          <pc:sldMk cId="173920476" sldId="382"/>
        </pc:sldMkLst>
        <pc:spChg chg="mod">
          <ac:chgData name="Matthieu De Mari" userId="dfb708c9-d8dc-439f-9a3b-c772bf4a311c" providerId="ADAL" clId="{A47A6B7A-BB49-46B6-95C9-1A9A2555371D}" dt="2023-03-22T06:20:12.258" v="251" actId="20577"/>
          <ac:spMkLst>
            <pc:docMk/>
            <pc:sldMk cId="173920476" sldId="382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32.893" v="37" actId="47"/>
        <pc:sldMkLst>
          <pc:docMk/>
          <pc:sldMk cId="2291200604" sldId="382"/>
        </pc:sldMkLst>
      </pc:sldChg>
      <pc:sldChg chg="del">
        <pc:chgData name="Matthieu De Mari" userId="dfb708c9-d8dc-439f-9a3b-c772bf4a311c" providerId="ADAL" clId="{A47A6B7A-BB49-46B6-95C9-1A9A2555371D}" dt="2023-03-22T06:17:33.550" v="38" actId="47"/>
        <pc:sldMkLst>
          <pc:docMk/>
          <pc:sldMk cId="3242948426" sldId="383"/>
        </pc:sldMkLst>
      </pc:sldChg>
      <pc:sldChg chg="del">
        <pc:chgData name="Matthieu De Mari" userId="dfb708c9-d8dc-439f-9a3b-c772bf4a311c" providerId="ADAL" clId="{A47A6B7A-BB49-46B6-95C9-1A9A2555371D}" dt="2023-03-22T06:17:34.594" v="39" actId="47"/>
        <pc:sldMkLst>
          <pc:docMk/>
          <pc:sldMk cId="1463768414" sldId="384"/>
        </pc:sldMkLst>
      </pc:sldChg>
      <pc:sldChg chg="del">
        <pc:chgData name="Matthieu De Mari" userId="dfb708c9-d8dc-439f-9a3b-c772bf4a311c" providerId="ADAL" clId="{A47A6B7A-BB49-46B6-95C9-1A9A2555371D}" dt="2023-03-22T06:17:35.483" v="40" actId="47"/>
        <pc:sldMkLst>
          <pc:docMk/>
          <pc:sldMk cId="1117217621" sldId="385"/>
        </pc:sldMkLst>
      </pc:sldChg>
      <pc:sldChg chg="del">
        <pc:chgData name="Matthieu De Mari" userId="dfb708c9-d8dc-439f-9a3b-c772bf4a311c" providerId="ADAL" clId="{A47A6B7A-BB49-46B6-95C9-1A9A2555371D}" dt="2023-03-22T06:17:31.628" v="35" actId="47"/>
        <pc:sldMkLst>
          <pc:docMk/>
          <pc:sldMk cId="1472440386" sldId="386"/>
        </pc:sldMkLst>
      </pc:sldChg>
      <pc:sldChg chg="del">
        <pc:chgData name="Matthieu De Mari" userId="dfb708c9-d8dc-439f-9a3b-c772bf4a311c" providerId="ADAL" clId="{A47A6B7A-BB49-46B6-95C9-1A9A2555371D}" dt="2023-03-22T06:17:32.256" v="36" actId="47"/>
        <pc:sldMkLst>
          <pc:docMk/>
          <pc:sldMk cId="3529830610" sldId="387"/>
        </pc:sldMkLst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0T11:56:54.486" v="10255" actId="1076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0T08:28:17.622" v="2251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1888DEAD-E307-4CA6-AFF5-49DFF9FCD3C3}" dt="2023-03-20T08:28:17.622" v="2251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1888DEAD-E307-4CA6-AFF5-49DFF9FCD3C3}" dt="2023-03-20T08:28:17.619" v="2250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888DEAD-E307-4CA6-AFF5-49DFF9FCD3C3}" dt="2023-03-17T14:37:07.888" v="67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3856210223" sldId="379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  <pc:spChg chg="mod ord">
          <ac:chgData name="Matthieu De Mari" userId="dfb708c9-d8dc-439f-9a3b-c772bf4a311c" providerId="ADAL" clId="{1888DEAD-E307-4CA6-AFF5-49DFF9FCD3C3}" dt="2023-03-20T07:45:00.484" v="1385" actId="700"/>
          <ac:spMkLst>
            <pc:docMk/>
            <pc:sldMk cId="4192428753" sldId="387"/>
            <ac:spMk id="2" creationId="{FDBAFFF3-987A-98F9-2066-15EA4BC85752}"/>
          </ac:spMkLst>
        </pc:spChg>
        <pc:spChg chg="mod ord">
          <ac:chgData name="Matthieu De Mari" userId="dfb708c9-d8dc-439f-9a3b-c772bf4a311c" providerId="ADAL" clId="{1888DEAD-E307-4CA6-AFF5-49DFF9FCD3C3}" dt="2023-03-20T08:05:01.065" v="2236" actId="20577"/>
          <ac:spMkLst>
            <pc:docMk/>
            <pc:sldMk cId="4192428753" sldId="387"/>
            <ac:spMk id="3" creationId="{3A042D93-CD6F-47FD-CFC4-21D7D6C38EDD}"/>
          </ac:spMkLst>
        </pc:spChg>
        <pc:spChg chg="add del">
          <ac:chgData name="Matthieu De Mari" userId="dfb708c9-d8dc-439f-9a3b-c772bf4a311c" providerId="ADAL" clId="{1888DEAD-E307-4CA6-AFF5-49DFF9FCD3C3}" dt="2023-03-17T13:30:40.900" v="42"/>
          <ac:spMkLst>
            <pc:docMk/>
            <pc:sldMk cId="4192428753" sldId="387"/>
            <ac:spMk id="4" creationId="{1C0C4361-9026-C1F8-786B-C8DAF7E1B8E8}"/>
          </ac:spMkLst>
        </pc:spChg>
        <pc:spChg chg="add mod ord">
          <ac:chgData name="Matthieu De Mari" userId="dfb708c9-d8dc-439f-9a3b-c772bf4a311c" providerId="ADAL" clId="{1888DEAD-E307-4CA6-AFF5-49DFF9FCD3C3}" dt="2023-03-20T08:04:44.604" v="2227" actId="27636"/>
          <ac:spMkLst>
            <pc:docMk/>
            <pc:sldMk cId="4192428753" sldId="387"/>
            <ac:spMk id="4" creationId="{F6564EEB-4B87-7BA0-796B-E93ABF9315E5}"/>
          </ac:spMkLst>
        </pc:spChg>
      </pc:sldChg>
      <pc:sldChg chg="addSp delSp modSp new add del mod">
        <pc:chgData name="Matthieu De Mari" userId="dfb708c9-d8dc-439f-9a3b-c772bf4a311c" providerId="ADAL" clId="{1888DEAD-E307-4CA6-AFF5-49DFF9FCD3C3}" dt="2023-03-20T10:50:34.324" v="3370" actId="113"/>
        <pc:sldMkLst>
          <pc:docMk/>
          <pc:sldMk cId="1602756966" sldId="388"/>
        </pc:sldMkLst>
        <pc:spChg chg="mod">
          <ac:chgData name="Matthieu De Mari" userId="dfb708c9-d8dc-439f-9a3b-c772bf4a311c" providerId="ADAL" clId="{1888DEAD-E307-4CA6-AFF5-49DFF9FCD3C3}" dt="2023-03-17T13:43:12.577" v="111" actId="20577"/>
          <ac:spMkLst>
            <pc:docMk/>
            <pc:sldMk cId="1602756966" sldId="388"/>
            <ac:spMk id="2" creationId="{5630C5AD-631A-816E-E90F-B0F1A25F56D9}"/>
          </ac:spMkLst>
        </pc:spChg>
        <pc:spChg chg="add del mod">
          <ac:chgData name="Matthieu De Mari" userId="dfb708c9-d8dc-439f-9a3b-c772bf4a311c" providerId="ADAL" clId="{1888DEAD-E307-4CA6-AFF5-49DFF9FCD3C3}" dt="2023-03-20T10:50:34.324" v="3370" actId="113"/>
          <ac:spMkLst>
            <pc:docMk/>
            <pc:sldMk cId="1602756966" sldId="388"/>
            <ac:spMk id="3" creationId="{AEBE5F9A-A6C0-EBC4-74AC-E0BA5CAAFD08}"/>
          </ac:spMkLst>
        </pc:spChg>
        <pc:spChg chg="add del mod">
          <ac:chgData name="Matthieu De Mari" userId="dfb708c9-d8dc-439f-9a3b-c772bf4a311c" providerId="ADAL" clId="{1888DEAD-E307-4CA6-AFF5-49DFF9FCD3C3}" dt="2023-03-17T13:43:00.468" v="78"/>
          <ac:spMkLst>
            <pc:docMk/>
            <pc:sldMk cId="1602756966" sldId="388"/>
            <ac:spMk id="4" creationId="{9D93938C-8486-BEDE-60D7-304EB27CD915}"/>
          </ac:spMkLst>
        </pc:spChg>
        <pc:spChg chg="add mod">
          <ac:chgData name="Matthieu De Mari" userId="dfb708c9-d8dc-439f-9a3b-c772bf4a311c" providerId="ADAL" clId="{1888DEAD-E307-4CA6-AFF5-49DFF9FCD3C3}" dt="2023-03-20T10:49:54.951" v="3363" actId="1076"/>
          <ac:spMkLst>
            <pc:docMk/>
            <pc:sldMk cId="1602756966" sldId="388"/>
            <ac:spMk id="5" creationId="{E55195C1-C277-6772-03BA-2AFD35DF5DCF}"/>
          </ac:spMkLst>
        </pc:spChg>
        <pc:spChg chg="add mod">
          <ac:chgData name="Matthieu De Mari" userId="dfb708c9-d8dc-439f-9a3b-c772bf4a311c" providerId="ADAL" clId="{1888DEAD-E307-4CA6-AFF5-49DFF9FCD3C3}" dt="2023-03-20T10:49:57.490" v="3364" actId="1076"/>
          <ac:spMkLst>
            <pc:docMk/>
            <pc:sldMk cId="1602756966" sldId="388"/>
            <ac:spMk id="6" creationId="{06D872D8-B04C-608E-9714-826A21CA86C3}"/>
          </ac:spMkLst>
        </pc:spChg>
        <pc:cxnChg chg="add mod">
          <ac:chgData name="Matthieu De Mari" userId="dfb708c9-d8dc-439f-9a3b-c772bf4a311c" providerId="ADAL" clId="{1888DEAD-E307-4CA6-AFF5-49DFF9FCD3C3}" dt="2023-03-20T10:50:17.320" v="3368" actId="1582"/>
          <ac:cxnSpMkLst>
            <pc:docMk/>
            <pc:sldMk cId="1602756966" sldId="388"/>
            <ac:cxnSpMk id="8" creationId="{1AA781B3-B820-279A-609F-6AE4B91401C2}"/>
          </ac:cxnSpMkLst>
        </pc:cxnChg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  <pc:spChg chg="mod">
          <ac:chgData name="Matthieu De Mari" userId="dfb708c9-d8dc-439f-9a3b-c772bf4a311c" providerId="ADAL" clId="{1888DEAD-E307-4CA6-AFF5-49DFF9FCD3C3}" dt="2023-03-17T13:43:41.580" v="181" actId="20577"/>
          <ac:spMkLst>
            <pc:docMk/>
            <pc:sldMk cId="1922111427" sldId="389"/>
            <ac:spMk id="2" creationId="{2B38FA90-FABC-C4ED-D2CF-27D39B80E34B}"/>
          </ac:spMkLst>
        </pc:spChg>
        <pc:spChg chg="mod">
          <ac:chgData name="Matthieu De Mari" userId="dfb708c9-d8dc-439f-9a3b-c772bf4a311c" providerId="ADAL" clId="{1888DEAD-E307-4CA6-AFF5-49DFF9FCD3C3}" dt="2023-03-20T10:58:09.013" v="3972" actId="114"/>
          <ac:spMkLst>
            <pc:docMk/>
            <pc:sldMk cId="1922111427" sldId="389"/>
            <ac:spMk id="3" creationId="{BA5A62C0-5FF6-1AB4-D40C-22233B3BF885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30:35.918" v="7869" actId="20577"/>
        <pc:sldMkLst>
          <pc:docMk/>
          <pc:sldMk cId="664874362" sldId="390"/>
        </pc:sldMkLst>
        <pc:spChg chg="mod">
          <ac:chgData name="Matthieu De Mari" userId="dfb708c9-d8dc-439f-9a3b-c772bf4a311c" providerId="ADAL" clId="{1888DEAD-E307-4CA6-AFF5-49DFF9FCD3C3}" dt="2023-03-20T10:59:42.537" v="3982" actId="20577"/>
          <ac:spMkLst>
            <pc:docMk/>
            <pc:sldMk cId="664874362" sldId="390"/>
            <ac:spMk id="2" creationId="{8BF52193-2431-8D9C-A358-5BF6CF8DF923}"/>
          </ac:spMkLst>
        </pc:spChg>
        <pc:spChg chg="add del mod">
          <ac:chgData name="Matthieu De Mari" userId="dfb708c9-d8dc-439f-9a3b-c772bf4a311c" providerId="ADAL" clId="{1888DEAD-E307-4CA6-AFF5-49DFF9FCD3C3}" dt="2023-03-20T11:30:35.918" v="7869" actId="20577"/>
          <ac:spMkLst>
            <pc:docMk/>
            <pc:sldMk cId="664874362" sldId="390"/>
            <ac:spMk id="3" creationId="{42170C63-D9D3-3C0C-7A89-EE7CE9303BA8}"/>
          </ac:spMkLst>
        </pc:spChg>
        <pc:spChg chg="add del mod">
          <ac:chgData name="Matthieu De Mari" userId="dfb708c9-d8dc-439f-9a3b-c772bf4a311c" providerId="ADAL" clId="{1888DEAD-E307-4CA6-AFF5-49DFF9FCD3C3}" dt="2023-03-17T14:05:09.803" v="262"/>
          <ac:spMkLst>
            <pc:docMk/>
            <pc:sldMk cId="664874362" sldId="390"/>
            <ac:spMk id="4" creationId="{E89BB593-C57D-41B6-E0AF-B74AE3DA1EF7}"/>
          </ac:spMkLst>
        </pc:spChg>
      </pc:sldChg>
      <pc:sldChg chg="modSp new mod ord">
        <pc:chgData name="Matthieu De Mari" userId="dfb708c9-d8dc-439f-9a3b-c772bf4a311c" providerId="ADAL" clId="{1888DEAD-E307-4CA6-AFF5-49DFF9FCD3C3}" dt="2023-03-20T11:31:40.045" v="7976" actId="20577"/>
        <pc:sldMkLst>
          <pc:docMk/>
          <pc:sldMk cId="2030689423" sldId="391"/>
        </pc:sldMkLst>
        <pc:spChg chg="mod">
          <ac:chgData name="Matthieu De Mari" userId="dfb708c9-d8dc-439f-9a3b-c772bf4a311c" providerId="ADAL" clId="{1888DEAD-E307-4CA6-AFF5-49DFF9FCD3C3}" dt="2023-03-20T11:14:10.909" v="6114" actId="20577"/>
          <ac:spMkLst>
            <pc:docMk/>
            <pc:sldMk cId="2030689423" sldId="391"/>
            <ac:spMk id="2" creationId="{618CFF7E-F94A-0180-0F8F-A1B296DDA531}"/>
          </ac:spMkLst>
        </pc:spChg>
        <pc:spChg chg="mod">
          <ac:chgData name="Matthieu De Mari" userId="dfb708c9-d8dc-439f-9a3b-c772bf4a311c" providerId="ADAL" clId="{1888DEAD-E307-4CA6-AFF5-49DFF9FCD3C3}" dt="2023-03-20T11:31:40.045" v="7976" actId="20577"/>
          <ac:spMkLst>
            <pc:docMk/>
            <pc:sldMk cId="2030689423" sldId="391"/>
            <ac:spMk id="3" creationId="{5A48F343-DA2D-4FE6-AFD6-DC3D56C30E54}"/>
          </ac:spMkLst>
        </pc:spChg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  <pc:spChg chg="mod ord">
          <ac:chgData name="Matthieu De Mari" userId="dfb708c9-d8dc-439f-9a3b-c772bf4a311c" providerId="ADAL" clId="{1888DEAD-E307-4CA6-AFF5-49DFF9FCD3C3}" dt="2023-03-20T11:22:14.904" v="6980" actId="20577"/>
          <ac:spMkLst>
            <pc:docMk/>
            <pc:sldMk cId="715460662" sldId="392"/>
            <ac:spMk id="2" creationId="{A5BAC226-A027-C401-B260-18D0CB57C3C4}"/>
          </ac:spMkLst>
        </pc:spChg>
        <pc:spChg chg="mod ord">
          <ac:chgData name="Matthieu De Mari" userId="dfb708c9-d8dc-439f-9a3b-c772bf4a311c" providerId="ADAL" clId="{1888DEAD-E307-4CA6-AFF5-49DFF9FCD3C3}" dt="2023-03-20T11:21:29.347" v="6959" actId="14100"/>
          <ac:spMkLst>
            <pc:docMk/>
            <pc:sldMk cId="715460662" sldId="392"/>
            <ac:spMk id="3" creationId="{04F9D663-7009-B4BD-3AC7-CAF87C7E3B7B}"/>
          </ac:spMkLst>
        </pc:spChg>
        <pc:spChg chg="add mod ord">
          <ac:chgData name="Matthieu De Mari" userId="dfb708c9-d8dc-439f-9a3b-c772bf4a311c" providerId="ADAL" clId="{1888DEAD-E307-4CA6-AFF5-49DFF9FCD3C3}" dt="2023-03-20T11:22:46.019" v="7008" actId="21"/>
          <ac:spMkLst>
            <pc:docMk/>
            <pc:sldMk cId="715460662" sldId="392"/>
            <ac:spMk id="4" creationId="{E5A1B063-5AD8-584F-5C74-AAA9BCF9B5F8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  <pc:spChg chg="mod">
          <ac:chgData name="Matthieu De Mari" userId="dfb708c9-d8dc-439f-9a3b-c772bf4a311c" providerId="ADAL" clId="{1888DEAD-E307-4CA6-AFF5-49DFF9FCD3C3}" dt="2023-03-17T14:12:16.067" v="343" actId="20577"/>
          <ac:spMkLst>
            <pc:docMk/>
            <pc:sldMk cId="2534803411" sldId="393"/>
            <ac:spMk id="2" creationId="{40D5AB25-AA4C-4E51-2467-1CD51923472F}"/>
          </ac:spMkLst>
        </pc:spChg>
        <pc:spChg chg="mod">
          <ac:chgData name="Matthieu De Mari" userId="dfb708c9-d8dc-439f-9a3b-c772bf4a311c" providerId="ADAL" clId="{1888DEAD-E307-4CA6-AFF5-49DFF9FCD3C3}" dt="2023-03-17T14:23:47.111" v="428" actId="20577"/>
          <ac:spMkLst>
            <pc:docMk/>
            <pc:sldMk cId="2534803411" sldId="393"/>
            <ac:spMk id="3" creationId="{54347D42-FC05-179D-F6D8-EC83D9E0AFD3}"/>
          </ac:spMkLst>
        </pc:spChg>
      </pc:sldChg>
      <pc:sldChg chg="addSp modSp new mod">
        <pc:chgData name="Matthieu De Mari" userId="dfb708c9-d8dc-439f-9a3b-c772bf4a311c" providerId="ADAL" clId="{1888DEAD-E307-4CA6-AFF5-49DFF9FCD3C3}" dt="2023-03-20T11:44:12.116" v="8898" actId="1076"/>
        <pc:sldMkLst>
          <pc:docMk/>
          <pc:sldMk cId="2284998225" sldId="394"/>
        </pc:sldMkLst>
        <pc:spChg chg="mod">
          <ac:chgData name="Matthieu De Mari" userId="dfb708c9-d8dc-439f-9a3b-c772bf4a311c" providerId="ADAL" clId="{1888DEAD-E307-4CA6-AFF5-49DFF9FCD3C3}" dt="2023-03-20T11:25:11.827" v="7077" actId="20577"/>
          <ac:spMkLst>
            <pc:docMk/>
            <pc:sldMk cId="2284998225" sldId="394"/>
            <ac:spMk id="2" creationId="{4AAEEF69-BBB1-3B46-8D5B-ED626354D44E}"/>
          </ac:spMkLst>
        </pc:spChg>
        <pc:spChg chg="mod">
          <ac:chgData name="Matthieu De Mari" userId="dfb708c9-d8dc-439f-9a3b-c772bf4a311c" providerId="ADAL" clId="{1888DEAD-E307-4CA6-AFF5-49DFF9FCD3C3}" dt="2023-03-20T11:43:46.076" v="8892" actId="20577"/>
          <ac:spMkLst>
            <pc:docMk/>
            <pc:sldMk cId="2284998225" sldId="394"/>
            <ac:spMk id="3" creationId="{7EC38D36-2E91-8CCE-E067-FFDC9AA2549C}"/>
          </ac:spMkLst>
        </pc:spChg>
        <pc:picChg chg="add mod">
          <ac:chgData name="Matthieu De Mari" userId="dfb708c9-d8dc-439f-9a3b-c772bf4a311c" providerId="ADAL" clId="{1888DEAD-E307-4CA6-AFF5-49DFF9FCD3C3}" dt="2023-03-20T11:44:12.116" v="8898" actId="1076"/>
          <ac:picMkLst>
            <pc:docMk/>
            <pc:sldMk cId="2284998225" sldId="394"/>
            <ac:picMk id="5" creationId="{6C8743FB-BA01-6390-88A6-4158029E6AE9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  <pc:spChg chg="del mod">
          <ac:chgData name="Matthieu De Mari" userId="dfb708c9-d8dc-439f-9a3b-c772bf4a311c" providerId="ADAL" clId="{1888DEAD-E307-4CA6-AFF5-49DFF9FCD3C3}" dt="2023-03-20T11:32:07.543" v="7982" actId="478"/>
          <ac:spMkLst>
            <pc:docMk/>
            <pc:sldMk cId="351971478" sldId="395"/>
            <ac:spMk id="2" creationId="{0D13F601-AF70-F205-74B7-B80C8EF10D15}"/>
          </ac:spMkLst>
        </pc:spChg>
        <pc:spChg chg="del">
          <ac:chgData name="Matthieu De Mari" userId="dfb708c9-d8dc-439f-9a3b-c772bf4a311c" providerId="ADAL" clId="{1888DEAD-E307-4CA6-AFF5-49DFF9FCD3C3}" dt="2023-03-20T11:32:02.904" v="7980" actId="478"/>
          <ac:spMkLst>
            <pc:docMk/>
            <pc:sldMk cId="351971478" sldId="395"/>
            <ac:spMk id="3" creationId="{99186D6A-13EB-F147-643E-A76768E8F8EF}"/>
          </ac:spMkLst>
        </pc:spChg>
        <pc:spChg chg="add del mod">
          <ac:chgData name="Matthieu De Mari" userId="dfb708c9-d8dc-439f-9a3b-c772bf4a311c" providerId="ADAL" clId="{1888DEAD-E307-4CA6-AFF5-49DFF9FCD3C3}" dt="2023-03-20T11:32:09" v="7983" actId="478"/>
          <ac:spMkLst>
            <pc:docMk/>
            <pc:sldMk cId="351971478" sldId="395"/>
            <ac:spMk id="7" creationId="{9A780DEC-D36A-A3A4-188F-780B1BA093AE}"/>
          </ac:spMkLst>
        </pc:spChg>
        <pc:picChg chg="add">
          <ac:chgData name="Matthieu De Mari" userId="dfb708c9-d8dc-439f-9a3b-c772bf4a311c" providerId="ADAL" clId="{1888DEAD-E307-4CA6-AFF5-49DFF9FCD3C3}" dt="2023-03-20T11:32:03.779" v="7981" actId="22"/>
          <ac:picMkLst>
            <pc:docMk/>
            <pc:sldMk cId="351971478" sldId="395"/>
            <ac:picMk id="5" creationId="{7A4808B8-8DA7-952B-8D6C-C2A7D95F2A70}"/>
          </ac:picMkLst>
        </pc:picChg>
      </pc:sldChg>
      <pc:sldChg chg="modSp new mod">
        <pc:chgData name="Matthieu De Mari" userId="dfb708c9-d8dc-439f-9a3b-c772bf4a311c" providerId="ADAL" clId="{1888DEAD-E307-4CA6-AFF5-49DFF9FCD3C3}" dt="2023-03-20T11:34:51.404" v="8197" actId="20577"/>
        <pc:sldMkLst>
          <pc:docMk/>
          <pc:sldMk cId="1697348003" sldId="396"/>
        </pc:sldMkLst>
        <pc:spChg chg="mod">
          <ac:chgData name="Matthieu De Mari" userId="dfb708c9-d8dc-439f-9a3b-c772bf4a311c" providerId="ADAL" clId="{1888DEAD-E307-4CA6-AFF5-49DFF9FCD3C3}" dt="2023-03-17T14:33:15.823" v="545" actId="20577"/>
          <ac:spMkLst>
            <pc:docMk/>
            <pc:sldMk cId="1697348003" sldId="396"/>
            <ac:spMk id="2" creationId="{4B69FFB6-5259-963A-1794-190952BF5B75}"/>
          </ac:spMkLst>
        </pc:spChg>
        <pc:spChg chg="mod">
          <ac:chgData name="Matthieu De Mari" userId="dfb708c9-d8dc-439f-9a3b-c772bf4a311c" providerId="ADAL" clId="{1888DEAD-E307-4CA6-AFF5-49DFF9FCD3C3}" dt="2023-03-20T11:34:51.404" v="8197" actId="20577"/>
          <ac:spMkLst>
            <pc:docMk/>
            <pc:sldMk cId="1697348003" sldId="396"/>
            <ac:spMk id="3" creationId="{AECE2BB1-31A1-BF4A-A5B2-AB63784D6E9B}"/>
          </ac:spMkLst>
        </pc:spChg>
      </pc:sldChg>
      <pc:sldChg chg="modSp add mod">
        <pc:chgData name="Matthieu De Mari" userId="dfb708c9-d8dc-439f-9a3b-c772bf4a311c" providerId="ADAL" clId="{1888DEAD-E307-4CA6-AFF5-49DFF9FCD3C3}" dt="2023-03-20T11:39:08.989" v="8632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1888DEAD-E307-4CA6-AFF5-49DFF9FCD3C3}" dt="2023-03-20T11:39:08.989" v="8632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1:03.070" v="9608" actId="20577"/>
        <pc:sldMkLst>
          <pc:docMk/>
          <pc:sldMk cId="745490463" sldId="398"/>
        </pc:sldMkLst>
        <pc:spChg chg="mod">
          <ac:chgData name="Matthieu De Mari" userId="dfb708c9-d8dc-439f-9a3b-c772bf4a311c" providerId="ADAL" clId="{1888DEAD-E307-4CA6-AFF5-49DFF9FCD3C3}" dt="2023-03-20T11:47:37.807" v="9304" actId="20577"/>
          <ac:spMkLst>
            <pc:docMk/>
            <pc:sldMk cId="745490463" sldId="398"/>
            <ac:spMk id="2" creationId="{8D5287C4-76A9-0311-FD58-A037284307E9}"/>
          </ac:spMkLst>
        </pc:spChg>
        <pc:spChg chg="add del mod">
          <ac:chgData name="Matthieu De Mari" userId="dfb708c9-d8dc-439f-9a3b-c772bf4a311c" providerId="ADAL" clId="{1888DEAD-E307-4CA6-AFF5-49DFF9FCD3C3}" dt="2023-03-20T11:51:03.070" v="9608" actId="20577"/>
          <ac:spMkLst>
            <pc:docMk/>
            <pc:sldMk cId="745490463" sldId="398"/>
            <ac:spMk id="3" creationId="{2B9936FA-732D-4535-2283-FB02B6411956}"/>
          </ac:spMkLst>
        </pc:spChg>
        <pc:spChg chg="add del mod">
          <ac:chgData name="Matthieu De Mari" userId="dfb708c9-d8dc-439f-9a3b-c772bf4a311c" providerId="ADAL" clId="{1888DEAD-E307-4CA6-AFF5-49DFF9FCD3C3}" dt="2023-03-17T14:41:23.376" v="680"/>
          <ac:spMkLst>
            <pc:docMk/>
            <pc:sldMk cId="745490463" sldId="398"/>
            <ac:spMk id="4" creationId="{E32AD9EE-9E0C-81F0-106A-A3343ED325DF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3:36.273" v="9937" actId="20577"/>
        <pc:sldMkLst>
          <pc:docMk/>
          <pc:sldMk cId="1555117061" sldId="399"/>
        </pc:sldMkLst>
        <pc:spChg chg="mod">
          <ac:chgData name="Matthieu De Mari" userId="dfb708c9-d8dc-439f-9a3b-c772bf4a311c" providerId="ADAL" clId="{1888DEAD-E307-4CA6-AFF5-49DFF9FCD3C3}" dt="2023-03-17T14:43:34.125" v="770" actId="20577"/>
          <ac:spMkLst>
            <pc:docMk/>
            <pc:sldMk cId="1555117061" sldId="399"/>
            <ac:spMk id="2" creationId="{539E15FB-B73A-0570-E66F-17F672A98EB0}"/>
          </ac:spMkLst>
        </pc:spChg>
        <pc:spChg chg="add del mod">
          <ac:chgData name="Matthieu De Mari" userId="dfb708c9-d8dc-439f-9a3b-c772bf4a311c" providerId="ADAL" clId="{1888DEAD-E307-4CA6-AFF5-49DFF9FCD3C3}" dt="2023-03-20T11:53:36.273" v="9937" actId="20577"/>
          <ac:spMkLst>
            <pc:docMk/>
            <pc:sldMk cId="1555117061" sldId="399"/>
            <ac:spMk id="3" creationId="{1F2989DB-7618-9C99-3709-6682F80CE9C8}"/>
          </ac:spMkLst>
        </pc:spChg>
        <pc:spChg chg="add del mod">
          <ac:chgData name="Matthieu De Mari" userId="dfb708c9-d8dc-439f-9a3b-c772bf4a311c" providerId="ADAL" clId="{1888DEAD-E307-4CA6-AFF5-49DFF9FCD3C3}" dt="2023-03-17T14:43:36.627" v="772"/>
          <ac:spMkLst>
            <pc:docMk/>
            <pc:sldMk cId="1555117061" sldId="399"/>
            <ac:spMk id="4" creationId="{0EFA3307-D89E-7560-181B-9ACD34D43CE1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11:47:10.922" v="9250" actId="14100"/>
        <pc:sldMkLst>
          <pc:docMk/>
          <pc:sldMk cId="18795257" sldId="400"/>
        </pc:sldMkLst>
        <pc:spChg chg="mod ord">
          <ac:chgData name="Matthieu De Mari" userId="dfb708c9-d8dc-439f-9a3b-c772bf4a311c" providerId="ADAL" clId="{1888DEAD-E307-4CA6-AFF5-49DFF9FCD3C3}" dt="2023-03-20T11:46:51.106" v="9241" actId="700"/>
          <ac:spMkLst>
            <pc:docMk/>
            <pc:sldMk cId="18795257" sldId="400"/>
            <ac:spMk id="2" creationId="{6B70F080-5AE6-BE06-1477-59814861F873}"/>
          </ac:spMkLst>
        </pc:spChg>
        <pc:spChg chg="mod ord">
          <ac:chgData name="Matthieu De Mari" userId="dfb708c9-d8dc-439f-9a3b-c772bf4a311c" providerId="ADAL" clId="{1888DEAD-E307-4CA6-AFF5-49DFF9FCD3C3}" dt="2023-03-20T11:47:10.922" v="9250" actId="14100"/>
          <ac:spMkLst>
            <pc:docMk/>
            <pc:sldMk cId="18795257" sldId="400"/>
            <ac:spMk id="3" creationId="{0AC2E044-D0C1-8668-6F70-6B3FC04F04C8}"/>
          </ac:spMkLst>
        </pc:spChg>
        <pc:spChg chg="add del mod ord">
          <ac:chgData name="Matthieu De Mari" userId="dfb708c9-d8dc-439f-9a3b-c772bf4a311c" providerId="ADAL" clId="{1888DEAD-E307-4CA6-AFF5-49DFF9FCD3C3}" dt="2023-03-20T11:46:52.599" v="9242" actId="478"/>
          <ac:spMkLst>
            <pc:docMk/>
            <pc:sldMk cId="18795257" sldId="400"/>
            <ac:spMk id="8" creationId="{F3520234-932A-EFE4-FE3D-40968ED2CB50}"/>
          </ac:spMkLst>
        </pc:spChg>
        <pc:picChg chg="add del mod">
          <ac:chgData name="Matthieu De Mari" userId="dfb708c9-d8dc-439f-9a3b-c772bf4a311c" providerId="ADAL" clId="{1888DEAD-E307-4CA6-AFF5-49DFF9FCD3C3}" dt="2023-03-20T11:45:47.238" v="9134" actId="478"/>
          <ac:picMkLst>
            <pc:docMk/>
            <pc:sldMk cId="18795257" sldId="400"/>
            <ac:picMk id="5" creationId="{8D9E42BC-DD80-0A01-FA7E-13C77FB63687}"/>
          </ac:picMkLst>
        </pc:picChg>
        <pc:picChg chg="add mod">
          <ac:chgData name="Matthieu De Mari" userId="dfb708c9-d8dc-439f-9a3b-c772bf4a311c" providerId="ADAL" clId="{1888DEAD-E307-4CA6-AFF5-49DFF9FCD3C3}" dt="2023-03-20T11:46:54.737" v="9243" actId="1076"/>
          <ac:picMkLst>
            <pc:docMk/>
            <pc:sldMk cId="18795257" sldId="400"/>
            <ac:picMk id="7" creationId="{1B06422F-39BB-7AE0-BDFD-9C010C04F4DF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  <pc:spChg chg="mod">
          <ac:chgData name="Matthieu De Mari" userId="dfb708c9-d8dc-439f-9a3b-c772bf4a311c" providerId="ADAL" clId="{1888DEAD-E307-4CA6-AFF5-49DFF9FCD3C3}" dt="2023-03-17T14:44:20.187" v="879" actId="20577"/>
          <ac:spMkLst>
            <pc:docMk/>
            <pc:sldMk cId="67563267" sldId="401"/>
            <ac:spMk id="2" creationId="{9A25E005-16DB-EA57-0159-A6C7D19E1985}"/>
          </ac:spMkLst>
        </pc:spChg>
        <pc:spChg chg="mod">
          <ac:chgData name="Matthieu De Mari" userId="dfb708c9-d8dc-439f-9a3b-c772bf4a311c" providerId="ADAL" clId="{1888DEAD-E307-4CA6-AFF5-49DFF9FCD3C3}" dt="2023-03-20T11:54:00.406" v="9952" actId="21"/>
          <ac:spMkLst>
            <pc:docMk/>
            <pc:sldMk cId="67563267" sldId="401"/>
            <ac:spMk id="3" creationId="{12F7B2AF-AF99-BBA6-B678-EFDB133C49CD}"/>
          </ac:spMkLst>
        </pc:spChg>
      </pc:sldChg>
      <pc:sldChg chg="modSp new mod">
        <pc:chgData name="Matthieu De Mari" userId="dfb708c9-d8dc-439f-9a3b-c772bf4a311c" providerId="ADAL" clId="{1888DEAD-E307-4CA6-AFF5-49DFF9FCD3C3}" dt="2023-03-17T14:54:51.086" v="1008" actId="20577"/>
        <pc:sldMkLst>
          <pc:docMk/>
          <pc:sldMk cId="522259521" sldId="402"/>
        </pc:sldMkLst>
        <pc:spChg chg="mod">
          <ac:chgData name="Matthieu De Mari" userId="dfb708c9-d8dc-439f-9a3b-c772bf4a311c" providerId="ADAL" clId="{1888DEAD-E307-4CA6-AFF5-49DFF9FCD3C3}" dt="2023-03-17T14:54:51.086" v="1008" actId="20577"/>
          <ac:spMkLst>
            <pc:docMk/>
            <pc:sldMk cId="522259521" sldId="402"/>
            <ac:spMk id="2" creationId="{614710CA-C6FB-5363-4922-0D731BFD6359}"/>
          </ac:spMkLst>
        </pc:spChg>
        <pc:spChg chg="mod">
          <ac:chgData name="Matthieu De Mari" userId="dfb708c9-d8dc-439f-9a3b-c772bf4a311c" providerId="ADAL" clId="{1888DEAD-E307-4CA6-AFF5-49DFF9FCD3C3}" dt="2023-03-17T14:54:46.587" v="984" actId="20577"/>
          <ac:spMkLst>
            <pc:docMk/>
            <pc:sldMk cId="522259521" sldId="402"/>
            <ac:spMk id="3" creationId="{242FA60C-343A-828A-C49A-FF6AD1DAA8B4}"/>
          </ac:spMkLst>
        </pc:spChg>
      </pc:sldChg>
      <pc:sldChg chg="modSp new mod">
        <pc:chgData name="Matthieu De Mari" userId="dfb708c9-d8dc-439f-9a3b-c772bf4a311c" providerId="ADAL" clId="{1888DEAD-E307-4CA6-AFF5-49DFF9FCD3C3}" dt="2023-03-17T15:01:26.660" v="1134" actId="20577"/>
        <pc:sldMkLst>
          <pc:docMk/>
          <pc:sldMk cId="3794044645" sldId="403"/>
        </pc:sldMkLst>
        <pc:spChg chg="mod">
          <ac:chgData name="Matthieu De Mari" userId="dfb708c9-d8dc-439f-9a3b-c772bf4a311c" providerId="ADAL" clId="{1888DEAD-E307-4CA6-AFF5-49DFF9FCD3C3}" dt="2023-03-17T15:01:26.660" v="1134" actId="20577"/>
          <ac:spMkLst>
            <pc:docMk/>
            <pc:sldMk cId="3794044645" sldId="403"/>
            <ac:spMk id="2" creationId="{2E7BC8F7-6E04-4DAB-818E-0FA786B8C6A1}"/>
          </ac:spMkLst>
        </pc:spChg>
        <pc:spChg chg="mod">
          <ac:chgData name="Matthieu De Mari" userId="dfb708c9-d8dc-439f-9a3b-c772bf4a311c" providerId="ADAL" clId="{1888DEAD-E307-4CA6-AFF5-49DFF9FCD3C3}" dt="2023-03-17T15:01:00.687" v="1123"/>
          <ac:spMkLst>
            <pc:docMk/>
            <pc:sldMk cId="3794044645" sldId="403"/>
            <ac:spMk id="3" creationId="{44524168-AC6B-A37D-1586-23E47C8E2C7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17T15:02:43.250" v="1188" actId="20577"/>
        <pc:sldMkLst>
          <pc:docMk/>
          <pc:sldMk cId="3564327451" sldId="404"/>
        </pc:sldMkLst>
        <pc:spChg chg="mod">
          <ac:chgData name="Matthieu De Mari" userId="dfb708c9-d8dc-439f-9a3b-c772bf4a311c" providerId="ADAL" clId="{1888DEAD-E307-4CA6-AFF5-49DFF9FCD3C3}" dt="2023-03-17T15:02:43.250" v="1188" actId="20577"/>
          <ac:spMkLst>
            <pc:docMk/>
            <pc:sldMk cId="3564327451" sldId="404"/>
            <ac:spMk id="2" creationId="{54CD7E89-7929-C493-0BFA-131D38CA1ED1}"/>
          </ac:spMkLst>
        </pc:spChg>
        <pc:spChg chg="add del mod">
          <ac:chgData name="Matthieu De Mari" userId="dfb708c9-d8dc-439f-9a3b-c772bf4a311c" providerId="ADAL" clId="{1888DEAD-E307-4CA6-AFF5-49DFF9FCD3C3}" dt="2023-03-17T15:02:36.097" v="1146" actId="20577"/>
          <ac:spMkLst>
            <pc:docMk/>
            <pc:sldMk cId="3564327451" sldId="404"/>
            <ac:spMk id="3" creationId="{BFE39438-E845-5504-7690-3A4AE72ABA2E}"/>
          </ac:spMkLst>
        </pc:spChg>
        <pc:spChg chg="add del mod">
          <ac:chgData name="Matthieu De Mari" userId="dfb708c9-d8dc-439f-9a3b-c772bf4a311c" providerId="ADAL" clId="{1888DEAD-E307-4CA6-AFF5-49DFF9FCD3C3}" dt="2023-03-17T15:02:29.843" v="1139"/>
          <ac:spMkLst>
            <pc:docMk/>
            <pc:sldMk cId="3564327451" sldId="404"/>
            <ac:spMk id="4" creationId="{A537A7EE-4900-9A5E-905B-0F52BCEB4D88}"/>
          </ac:spMkLst>
        </pc:spChg>
      </pc:sldChg>
      <pc:sldChg chg="new">
        <pc:chgData name="Matthieu De Mari" userId="dfb708c9-d8dc-439f-9a3b-c772bf4a311c" providerId="ADAL" clId="{1888DEAD-E307-4CA6-AFF5-49DFF9FCD3C3}" dt="2023-03-17T15:04:52.111" v="1191" actId="680"/>
        <pc:sldMkLst>
          <pc:docMk/>
          <pc:sldMk cId="3917151320" sldId="405"/>
        </pc:sldMkLst>
      </pc:sldChg>
      <pc:sldChg chg="new">
        <pc:chgData name="Matthieu De Mari" userId="dfb708c9-d8dc-439f-9a3b-c772bf4a311c" providerId="ADAL" clId="{1888DEAD-E307-4CA6-AFF5-49DFF9FCD3C3}" dt="2023-03-17T15:05:09.158" v="1194" actId="680"/>
        <pc:sldMkLst>
          <pc:docMk/>
          <pc:sldMk cId="1053501067" sldId="406"/>
        </pc:sldMkLst>
      </pc:sldChg>
      <pc:sldChg chg="new">
        <pc:chgData name="Matthieu De Mari" userId="dfb708c9-d8dc-439f-9a3b-c772bf4a311c" providerId="ADAL" clId="{1888DEAD-E307-4CA6-AFF5-49DFF9FCD3C3}" dt="2023-03-17T15:05:19.721" v="1197" actId="680"/>
        <pc:sldMkLst>
          <pc:docMk/>
          <pc:sldMk cId="2333808755" sldId="407"/>
        </pc:sldMkLst>
      </pc:sldChg>
      <pc:sldChg chg="new">
        <pc:chgData name="Matthieu De Mari" userId="dfb708c9-d8dc-439f-9a3b-c772bf4a311c" providerId="ADAL" clId="{1888DEAD-E307-4CA6-AFF5-49DFF9FCD3C3}" dt="2023-03-17T15:05:42.509" v="1201" actId="680"/>
        <pc:sldMkLst>
          <pc:docMk/>
          <pc:sldMk cId="2257717264" sldId="408"/>
        </pc:sldMkLst>
      </pc:sldChg>
      <pc:sldChg chg="new">
        <pc:chgData name="Matthieu De Mari" userId="dfb708c9-d8dc-439f-9a3b-c772bf4a311c" providerId="ADAL" clId="{1888DEAD-E307-4CA6-AFF5-49DFF9FCD3C3}" dt="2023-03-17T15:09:16.341" v="1204" actId="680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0T11:17:55.593" v="6342" actId="20577"/>
        <pc:sldMkLst>
          <pc:docMk/>
          <pc:sldMk cId="2277689196" sldId="410"/>
        </pc:sldMkLst>
        <pc:spChg chg="mod">
          <ac:chgData name="Matthieu De Mari" userId="dfb708c9-d8dc-439f-9a3b-c772bf4a311c" providerId="ADAL" clId="{1888DEAD-E307-4CA6-AFF5-49DFF9FCD3C3}" dt="2023-03-20T06:58:48.999" v="1241" actId="20577"/>
          <ac:spMkLst>
            <pc:docMk/>
            <pc:sldMk cId="2277689196" sldId="410"/>
            <ac:spMk id="2" creationId="{435CCD47-A8F2-1485-816F-357F1B9F7445}"/>
          </ac:spMkLst>
        </pc:spChg>
        <pc:spChg chg="mod">
          <ac:chgData name="Matthieu De Mari" userId="dfb708c9-d8dc-439f-9a3b-c772bf4a311c" providerId="ADAL" clId="{1888DEAD-E307-4CA6-AFF5-49DFF9FCD3C3}" dt="2023-03-20T11:17:55.593" v="6342" actId="20577"/>
          <ac:spMkLst>
            <pc:docMk/>
            <pc:sldMk cId="2277689196" sldId="410"/>
            <ac:spMk id="3" creationId="{2260649E-03DA-CE5D-11A1-5545CF0C2795}"/>
          </ac:spMkLst>
        </pc:spChg>
      </pc:sldChg>
      <pc:sldChg chg="new">
        <pc:chgData name="Matthieu De Mari" userId="dfb708c9-d8dc-439f-9a3b-c772bf4a311c" providerId="ADAL" clId="{1888DEAD-E307-4CA6-AFF5-49DFF9FCD3C3}" dt="2023-03-20T08:36:59.226" v="2254" actId="680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  <pc:spChg chg="del">
          <ac:chgData name="Matthieu De Mari" userId="dfb708c9-d8dc-439f-9a3b-c772bf4a311c" providerId="ADAL" clId="{1888DEAD-E307-4CA6-AFF5-49DFF9FCD3C3}" dt="2023-03-20T10:34:54.697" v="2261" actId="478"/>
          <ac:spMkLst>
            <pc:docMk/>
            <pc:sldMk cId="224038096" sldId="412"/>
            <ac:spMk id="2" creationId="{D566A69C-545D-A550-A259-44562AC0BE7E}"/>
          </ac:spMkLst>
        </pc:spChg>
        <pc:spChg chg="del">
          <ac:chgData name="Matthieu De Mari" userId="dfb708c9-d8dc-439f-9a3b-c772bf4a311c" providerId="ADAL" clId="{1888DEAD-E307-4CA6-AFF5-49DFF9FCD3C3}" dt="2023-03-20T10:34:55.797" v="2262" actId="478"/>
          <ac:spMkLst>
            <pc:docMk/>
            <pc:sldMk cId="224038096" sldId="412"/>
            <ac:spMk id="3" creationId="{0BD980DE-C77A-DDA0-7133-D1924B188B29}"/>
          </ac:spMkLst>
        </pc:spChg>
        <pc:spChg chg="del">
          <ac:chgData name="Matthieu De Mari" userId="dfb708c9-d8dc-439f-9a3b-c772bf4a311c" providerId="ADAL" clId="{1888DEAD-E307-4CA6-AFF5-49DFF9FCD3C3}" dt="2023-03-20T10:34:56.969" v="2263" actId="478"/>
          <ac:spMkLst>
            <pc:docMk/>
            <pc:sldMk cId="224038096" sldId="412"/>
            <ac:spMk id="4" creationId="{D9A378D4-7AB7-4154-A78C-0B5790882B1C}"/>
          </ac:spMkLst>
        </pc:spChg>
        <pc:spChg chg="add del mod">
          <ac:chgData name="Matthieu De Mari" userId="dfb708c9-d8dc-439f-9a3b-c772bf4a311c" providerId="ADAL" clId="{1888DEAD-E307-4CA6-AFF5-49DFF9FCD3C3}" dt="2023-03-20T10:40:06.456" v="2446" actId="478"/>
          <ac:spMkLst>
            <pc:docMk/>
            <pc:sldMk cId="224038096" sldId="412"/>
            <ac:spMk id="7" creationId="{AA379C93-0974-7654-F9BA-059D8DBB65B4}"/>
          </ac:spMkLst>
        </pc:spChg>
        <pc:spChg chg="add del mod">
          <ac:chgData name="Matthieu De Mari" userId="dfb708c9-d8dc-439f-9a3b-c772bf4a311c" providerId="ADAL" clId="{1888DEAD-E307-4CA6-AFF5-49DFF9FCD3C3}" dt="2023-03-20T10:40:04.905" v="2445" actId="478"/>
          <ac:spMkLst>
            <pc:docMk/>
            <pc:sldMk cId="224038096" sldId="412"/>
            <ac:spMk id="8" creationId="{B9EFD2AA-236C-5829-EB05-3EFF6E9384B6}"/>
          </ac:spMkLst>
        </pc:spChg>
        <pc:spChg chg="add mod">
          <ac:chgData name="Matthieu De Mari" userId="dfb708c9-d8dc-439f-9a3b-c772bf4a311c" providerId="ADAL" clId="{1888DEAD-E307-4CA6-AFF5-49DFF9FCD3C3}" dt="2023-03-20T10:43:02.012" v="2489" actId="1076"/>
          <ac:spMkLst>
            <pc:docMk/>
            <pc:sldMk cId="224038096" sldId="412"/>
            <ac:spMk id="10" creationId="{EF22394D-21D6-B76B-1747-EDAE4B71F6F4}"/>
          </ac:spMkLst>
        </pc:spChg>
        <pc:picChg chg="add del mod">
          <ac:chgData name="Matthieu De Mari" userId="dfb708c9-d8dc-439f-9a3b-c772bf4a311c" providerId="ADAL" clId="{1888DEAD-E307-4CA6-AFF5-49DFF9FCD3C3}" dt="2023-03-20T10:40:10.718" v="2448" actId="21"/>
          <ac:picMkLst>
            <pc:docMk/>
            <pc:sldMk cId="224038096" sldId="412"/>
            <ac:picMk id="6" creationId="{C1D3EE12-D614-000C-7C0B-C901EFE332B9}"/>
          </ac:picMkLst>
        </pc:picChg>
        <pc:picChg chg="add mod">
          <ac:chgData name="Matthieu De Mari" userId="dfb708c9-d8dc-439f-9a3b-c772bf4a311c" providerId="ADAL" clId="{1888DEAD-E307-4CA6-AFF5-49DFF9FCD3C3}" dt="2023-03-20T10:40:11.331" v="2449"/>
          <ac:picMkLst>
            <pc:docMk/>
            <pc:sldMk cId="224038096" sldId="412"/>
            <ac:picMk id="9" creationId="{F325E04E-A98F-5938-7A7D-CBCFBCF092F2}"/>
          </ac:picMkLst>
        </pc:picChg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  <pc:picChg chg="add">
          <ac:chgData name="Matthieu De Mari" userId="dfb708c9-d8dc-439f-9a3b-c772bf4a311c" providerId="ADAL" clId="{1888DEAD-E307-4CA6-AFF5-49DFF9FCD3C3}" dt="2023-03-20T10:40:31.046" v="2452" actId="22"/>
          <ac:picMkLst>
            <pc:docMk/>
            <pc:sldMk cId="1129488317" sldId="413"/>
            <ac:picMk id="3" creationId="{E2FCD6EA-16CC-F0E7-AF2F-576B140686A9}"/>
          </ac:picMkLst>
        </pc:picChg>
        <pc:picChg chg="del">
          <ac:chgData name="Matthieu De Mari" userId="dfb708c9-d8dc-439f-9a3b-c772bf4a311c" providerId="ADAL" clId="{1888DEAD-E307-4CA6-AFF5-49DFF9FCD3C3}" dt="2023-03-20T10:40:30.598" v="2451" actId="478"/>
          <ac:picMkLst>
            <pc:docMk/>
            <pc:sldMk cId="1129488317" sldId="413"/>
            <ac:picMk id="9" creationId="{F325E04E-A98F-5938-7A7D-CBCFBCF092F2}"/>
          </ac:picMkLst>
        </pc:picChg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  <pc:spChg chg="mod">
          <ac:chgData name="Matthieu De Mari" userId="dfb708c9-d8dc-439f-9a3b-c772bf4a311c" providerId="ADAL" clId="{1888DEAD-E307-4CA6-AFF5-49DFF9FCD3C3}" dt="2023-03-20T10:39:35.789" v="2411" actId="20577"/>
          <ac:spMkLst>
            <pc:docMk/>
            <pc:sldMk cId="1763533000" sldId="413"/>
            <ac:spMk id="7" creationId="{AA379C93-0974-7654-F9BA-059D8DBB65B4}"/>
          </ac:spMkLst>
        </pc:spChg>
        <pc:spChg chg="mod">
          <ac:chgData name="Matthieu De Mari" userId="dfb708c9-d8dc-439f-9a3b-c772bf4a311c" providerId="ADAL" clId="{1888DEAD-E307-4CA6-AFF5-49DFF9FCD3C3}" dt="2023-03-20T10:39:29.414" v="2381" actId="14100"/>
          <ac:spMkLst>
            <pc:docMk/>
            <pc:sldMk cId="1763533000" sldId="413"/>
            <ac:spMk id="8" creationId="{B9EFD2AA-236C-5829-EB05-3EFF6E9384B6}"/>
          </ac:spMkLst>
        </pc:spChg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  <pc:spChg chg="del mod">
          <ac:chgData name="Matthieu De Mari" userId="dfb708c9-d8dc-439f-9a3b-c772bf4a311c" providerId="ADAL" clId="{1888DEAD-E307-4CA6-AFF5-49DFF9FCD3C3}" dt="2023-03-20T10:39:57.388" v="2439" actId="478"/>
          <ac:spMkLst>
            <pc:docMk/>
            <pc:sldMk cId="840977672" sldId="414"/>
            <ac:spMk id="7" creationId="{AA379C93-0974-7654-F9BA-059D8DBB65B4}"/>
          </ac:spMkLst>
        </pc:spChg>
        <pc:spChg chg="del mod">
          <ac:chgData name="Matthieu De Mari" userId="dfb708c9-d8dc-439f-9a3b-c772bf4a311c" providerId="ADAL" clId="{1888DEAD-E307-4CA6-AFF5-49DFF9FCD3C3}" dt="2023-03-20T10:39:58.806" v="2440" actId="478"/>
          <ac:spMkLst>
            <pc:docMk/>
            <pc:sldMk cId="840977672" sldId="414"/>
            <ac:spMk id="8" creationId="{B9EFD2AA-236C-5829-EB05-3EFF6E9384B6}"/>
          </ac:spMkLst>
        </pc:spChg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  <pc:picChg chg="del">
          <ac:chgData name="Matthieu De Mari" userId="dfb708c9-d8dc-439f-9a3b-c772bf4a311c" providerId="ADAL" clId="{1888DEAD-E307-4CA6-AFF5-49DFF9FCD3C3}" dt="2023-03-20T10:40:54.430" v="2454" actId="478"/>
          <ac:picMkLst>
            <pc:docMk/>
            <pc:sldMk cId="1383390466" sldId="414"/>
            <ac:picMk id="3" creationId="{E2FCD6EA-16CC-F0E7-AF2F-576B140686A9}"/>
          </ac:picMkLst>
        </pc:picChg>
        <pc:picChg chg="add">
          <ac:chgData name="Matthieu De Mari" userId="dfb708c9-d8dc-439f-9a3b-c772bf4a311c" providerId="ADAL" clId="{1888DEAD-E307-4CA6-AFF5-49DFF9FCD3C3}" dt="2023-03-20T10:41:07.865" v="2455" actId="22"/>
          <ac:picMkLst>
            <pc:docMk/>
            <pc:sldMk cId="1383390466" sldId="414"/>
            <ac:picMk id="4" creationId="{27301772-0E4B-2674-AD40-1BC6E8CAE6DD}"/>
          </ac:picMkLst>
        </pc:picChg>
        <pc:picChg chg="add mod">
          <ac:chgData name="Matthieu De Mari" userId="dfb708c9-d8dc-439f-9a3b-c772bf4a311c" providerId="ADAL" clId="{1888DEAD-E307-4CA6-AFF5-49DFF9FCD3C3}" dt="2023-03-20T10:42:31.921" v="2465" actId="1440"/>
          <ac:picMkLst>
            <pc:docMk/>
            <pc:sldMk cId="1383390466" sldId="414"/>
            <ac:picMk id="6" creationId="{8355198D-A4BD-36D4-3969-C72488CDC76A}"/>
          </ac:picMkLst>
        </pc:picChg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  <pc:spChg chg="del">
          <ac:chgData name="Matthieu De Mari" userId="dfb708c9-d8dc-439f-9a3b-c772bf4a311c" providerId="ADAL" clId="{1888DEAD-E307-4CA6-AFF5-49DFF9FCD3C3}" dt="2023-03-20T10:43:46.439" v="2491" actId="478"/>
          <ac:spMkLst>
            <pc:docMk/>
            <pc:sldMk cId="1808429987" sldId="415"/>
            <ac:spMk id="2" creationId="{DD758850-A4C1-C508-4B86-4AF7894E52D6}"/>
          </ac:spMkLst>
        </pc:spChg>
        <pc:spChg chg="del">
          <ac:chgData name="Matthieu De Mari" userId="dfb708c9-d8dc-439f-9a3b-c772bf4a311c" providerId="ADAL" clId="{1888DEAD-E307-4CA6-AFF5-49DFF9FCD3C3}" dt="2023-03-20T10:43:47.681" v="2492" actId="478"/>
          <ac:spMkLst>
            <pc:docMk/>
            <pc:sldMk cId="1808429987" sldId="415"/>
            <ac:spMk id="3" creationId="{486FB953-51E1-21D4-0BBF-06C417959D8B}"/>
          </ac:spMkLst>
        </pc:spChg>
        <pc:spChg chg="add mod">
          <ac:chgData name="Matthieu De Mari" userId="dfb708c9-d8dc-439f-9a3b-c772bf4a311c" providerId="ADAL" clId="{1888DEAD-E307-4CA6-AFF5-49DFF9FCD3C3}" dt="2023-03-20T10:55:23.741" v="3767" actId="20577"/>
          <ac:spMkLst>
            <pc:docMk/>
            <pc:sldMk cId="1808429987" sldId="415"/>
            <ac:spMk id="6" creationId="{34F012A9-BAC1-A811-295B-002327087994}"/>
          </ac:spMkLst>
        </pc:spChg>
        <pc:picChg chg="add">
          <ac:chgData name="Matthieu De Mari" userId="dfb708c9-d8dc-439f-9a3b-c772bf4a311c" providerId="ADAL" clId="{1888DEAD-E307-4CA6-AFF5-49DFF9FCD3C3}" dt="2023-03-20T10:43:48.747" v="2493" actId="22"/>
          <ac:picMkLst>
            <pc:docMk/>
            <pc:sldMk cId="1808429987" sldId="415"/>
            <ac:picMk id="5" creationId="{CC6A9459-50B1-B6BA-41F3-6981EAB548CA}"/>
          </ac:picMkLst>
        </pc:picChg>
      </pc:sldChg>
      <pc:sldChg chg="modSp add mod ord">
        <pc:chgData name="Matthieu De Mari" userId="dfb708c9-d8dc-439f-9a3b-c772bf4a311c" providerId="ADAL" clId="{1888DEAD-E307-4CA6-AFF5-49DFF9FCD3C3}" dt="2023-03-20T11:19:06.612" v="6456" actId="20577"/>
        <pc:sldMkLst>
          <pc:docMk/>
          <pc:sldMk cId="1582022426" sldId="416"/>
        </pc:sldMkLst>
        <pc:spChg chg="mod">
          <ac:chgData name="Matthieu De Mari" userId="dfb708c9-d8dc-439f-9a3b-c772bf4a311c" providerId="ADAL" clId="{1888DEAD-E307-4CA6-AFF5-49DFF9FCD3C3}" dt="2023-03-20T11:19:06.612" v="6456" actId="20577"/>
          <ac:spMkLst>
            <pc:docMk/>
            <pc:sldMk cId="1582022426" sldId="416"/>
            <ac:spMk id="3" creationId="{AEBE5F9A-A6C0-EBC4-74AC-E0BA5CAAFD08}"/>
          </ac:spMkLst>
        </pc:spChg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  <pc:spChg chg="mod">
          <ac:chgData name="Matthieu De Mari" userId="dfb708c9-d8dc-439f-9a3b-c772bf4a311c" providerId="ADAL" clId="{1888DEAD-E307-4CA6-AFF5-49DFF9FCD3C3}" dt="2023-03-20T10:50:53.785" v="3383" actId="20577"/>
          <ac:spMkLst>
            <pc:docMk/>
            <pc:sldMk cId="1158748637" sldId="417"/>
            <ac:spMk id="3" creationId="{AEBE5F9A-A6C0-EBC4-74AC-E0BA5CAAFD08}"/>
          </ac:spMkLst>
        </pc:spChg>
        <pc:spChg chg="add mod">
          <ac:chgData name="Matthieu De Mari" userId="dfb708c9-d8dc-439f-9a3b-c772bf4a311c" providerId="ADAL" clId="{1888DEAD-E307-4CA6-AFF5-49DFF9FCD3C3}" dt="2023-03-20T10:51:33.596" v="3464" actId="1076"/>
          <ac:spMkLst>
            <pc:docMk/>
            <pc:sldMk cId="1158748637" sldId="417"/>
            <ac:spMk id="4" creationId="{2C883E62-75C0-DAC1-4DB7-92C24456469E}"/>
          </ac:spMkLst>
        </pc:spChg>
        <pc:spChg chg="add mod">
          <ac:chgData name="Matthieu De Mari" userId="dfb708c9-d8dc-439f-9a3b-c772bf4a311c" providerId="ADAL" clId="{1888DEAD-E307-4CA6-AFF5-49DFF9FCD3C3}" dt="2023-03-20T10:53:37.539" v="3591" actId="20577"/>
          <ac:spMkLst>
            <pc:docMk/>
            <pc:sldMk cId="1158748637" sldId="417"/>
            <ac:spMk id="6" creationId="{0945E3A2-E470-87E2-DA54-9E4DE46E3675}"/>
          </ac:spMkLst>
        </pc:spChg>
        <pc:cxnChg chg="add mod">
          <ac:chgData name="Matthieu De Mari" userId="dfb708c9-d8dc-439f-9a3b-c772bf4a311c" providerId="ADAL" clId="{1888DEAD-E307-4CA6-AFF5-49DFF9FCD3C3}" dt="2023-03-20T10:53:41.165" v="3592" actId="14100"/>
          <ac:cxnSpMkLst>
            <pc:docMk/>
            <pc:sldMk cId="1158748637" sldId="417"/>
            <ac:cxnSpMk id="5" creationId="{9FA1DBC3-972C-91C4-4F67-5A6DE8A4EF34}"/>
          </ac:cxnSpMkLst>
        </pc:cxnChg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  <pc:spChg chg="del">
          <ac:chgData name="Matthieu De Mari" userId="dfb708c9-d8dc-439f-9a3b-c772bf4a311c" providerId="ADAL" clId="{1888DEAD-E307-4CA6-AFF5-49DFF9FCD3C3}" dt="2023-03-20T10:55:06.865" v="3762" actId="478"/>
          <ac:spMkLst>
            <pc:docMk/>
            <pc:sldMk cId="508583681" sldId="418"/>
            <ac:spMk id="2" creationId="{FE4DD856-6917-D094-10BF-76DDB8AC3D28}"/>
          </ac:spMkLst>
        </pc:spChg>
        <pc:spChg chg="del">
          <ac:chgData name="Matthieu De Mari" userId="dfb708c9-d8dc-439f-9a3b-c772bf4a311c" providerId="ADAL" clId="{1888DEAD-E307-4CA6-AFF5-49DFF9FCD3C3}" dt="2023-03-20T10:55:06.147" v="3761" actId="478"/>
          <ac:spMkLst>
            <pc:docMk/>
            <pc:sldMk cId="508583681" sldId="418"/>
            <ac:spMk id="3" creationId="{62A77FE5-357A-C1BC-4537-9C61B562FD8B}"/>
          </ac:spMkLst>
        </pc:spChg>
        <pc:picChg chg="add">
          <ac:chgData name="Matthieu De Mari" userId="dfb708c9-d8dc-439f-9a3b-c772bf4a311c" providerId="ADAL" clId="{1888DEAD-E307-4CA6-AFF5-49DFF9FCD3C3}" dt="2023-03-20T10:55:07.743" v="3763" actId="22"/>
          <ac:picMkLst>
            <pc:docMk/>
            <pc:sldMk cId="508583681" sldId="418"/>
            <ac:picMk id="5" creationId="{8E4B50B8-F722-65BE-56D2-7122C7EAB56C}"/>
          </ac:picMkLst>
        </pc:picChg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  <pc:picChg chg="add">
          <ac:chgData name="Matthieu De Mari" userId="dfb708c9-d8dc-439f-9a3b-c772bf4a311c" providerId="ADAL" clId="{1888DEAD-E307-4CA6-AFF5-49DFF9FCD3C3}" dt="2023-03-20T10:57:12.377" v="3828" actId="22"/>
          <ac:picMkLst>
            <pc:docMk/>
            <pc:sldMk cId="2453299544" sldId="419"/>
            <ac:picMk id="3" creationId="{04CEB311-479A-4B9F-C49C-59D0631F0C82}"/>
          </ac:picMkLst>
        </pc:picChg>
        <pc:picChg chg="del">
          <ac:chgData name="Matthieu De Mari" userId="dfb708c9-d8dc-439f-9a3b-c772bf4a311c" providerId="ADAL" clId="{1888DEAD-E307-4CA6-AFF5-49DFF9FCD3C3}" dt="2023-03-20T10:57:12.078" v="3827" actId="478"/>
          <ac:picMkLst>
            <pc:docMk/>
            <pc:sldMk cId="2453299544" sldId="419"/>
            <ac:picMk id="5" creationId="{8E4B50B8-F722-65BE-56D2-7122C7EAB56C}"/>
          </ac:picMkLst>
        </pc:picChg>
        <pc:picChg chg="add mod">
          <ac:chgData name="Matthieu De Mari" userId="dfb708c9-d8dc-439f-9a3b-c772bf4a311c" providerId="ADAL" clId="{1888DEAD-E307-4CA6-AFF5-49DFF9FCD3C3}" dt="2023-03-20T10:59:08.845" v="3978" actId="1076"/>
          <ac:picMkLst>
            <pc:docMk/>
            <pc:sldMk cId="2453299544" sldId="419"/>
            <ac:picMk id="6" creationId="{9365D822-E39B-1EA0-9F4D-856AA4ACD601}"/>
          </ac:picMkLst>
        </pc:picChg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0T11:05:38.379" v="4785" actId="20577"/>
        <pc:sldMkLst>
          <pc:docMk/>
          <pc:sldMk cId="2455924593" sldId="420"/>
        </pc:sldMkLst>
        <pc:spChg chg="mod">
          <ac:chgData name="Matthieu De Mari" userId="dfb708c9-d8dc-439f-9a3b-c772bf4a311c" providerId="ADAL" clId="{1888DEAD-E307-4CA6-AFF5-49DFF9FCD3C3}" dt="2023-03-20T11:01:34.429" v="4047" actId="20577"/>
          <ac:spMkLst>
            <pc:docMk/>
            <pc:sldMk cId="2455924593" sldId="420"/>
            <ac:spMk id="2" creationId="{9B8D8BA8-06BB-81C2-F7BD-934FD0791DE7}"/>
          </ac:spMkLst>
        </pc:spChg>
        <pc:spChg chg="mod">
          <ac:chgData name="Matthieu De Mari" userId="dfb708c9-d8dc-439f-9a3b-c772bf4a311c" providerId="ADAL" clId="{1888DEAD-E307-4CA6-AFF5-49DFF9FCD3C3}" dt="2023-03-20T11:05:38.379" v="4785" actId="20577"/>
          <ac:spMkLst>
            <pc:docMk/>
            <pc:sldMk cId="2455924593" sldId="420"/>
            <ac:spMk id="3" creationId="{039FBE2E-CF8A-1160-529C-0143CAD8F3C7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  <pc:spChg chg="del">
          <ac:chgData name="Matthieu De Mari" userId="dfb708c9-d8dc-439f-9a3b-c772bf4a311c" providerId="ADAL" clId="{1888DEAD-E307-4CA6-AFF5-49DFF9FCD3C3}" dt="2023-03-20T11:00:45.130" v="3990" actId="478"/>
          <ac:spMkLst>
            <pc:docMk/>
            <pc:sldMk cId="3719237298" sldId="421"/>
            <ac:spMk id="2" creationId="{3B29701B-9113-54C9-4999-51962AEF1A80}"/>
          </ac:spMkLst>
        </pc:spChg>
        <pc:spChg chg="del">
          <ac:chgData name="Matthieu De Mari" userId="dfb708c9-d8dc-439f-9a3b-c772bf4a311c" providerId="ADAL" clId="{1888DEAD-E307-4CA6-AFF5-49DFF9FCD3C3}" dt="2023-03-20T11:00:43.893" v="3989" actId="478"/>
          <ac:spMkLst>
            <pc:docMk/>
            <pc:sldMk cId="3719237298" sldId="421"/>
            <ac:spMk id="3" creationId="{FDBE53F1-0502-C254-BAAD-C20A4F910357}"/>
          </ac:spMkLst>
        </pc:spChg>
        <pc:spChg chg="add mod">
          <ac:chgData name="Matthieu De Mari" userId="dfb708c9-d8dc-439f-9a3b-c772bf4a311c" providerId="ADAL" clId="{1888DEAD-E307-4CA6-AFF5-49DFF9FCD3C3}" dt="2023-03-20T11:01:03.311" v="3996" actId="20577"/>
          <ac:spMkLst>
            <pc:docMk/>
            <pc:sldMk cId="3719237298" sldId="421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00:46.105" v="3991" actId="22"/>
          <ac:picMkLst>
            <pc:docMk/>
            <pc:sldMk cId="3719237298" sldId="421"/>
            <ac:picMk id="5" creationId="{E8856BB7-E43A-7466-AE4A-1AEB5A8A931F}"/>
          </ac:picMkLst>
        </pc:picChg>
        <pc:picChg chg="add del">
          <ac:chgData name="Matthieu De Mari" userId="dfb708c9-d8dc-439f-9a3b-c772bf4a311c" providerId="ADAL" clId="{1888DEAD-E307-4CA6-AFF5-49DFF9FCD3C3}" dt="2023-03-20T11:00:55.842" v="3993" actId="22"/>
          <ac:picMkLst>
            <pc:docMk/>
            <pc:sldMk cId="3719237298" sldId="421"/>
            <ac:picMk id="7" creationId="{1AEF7B54-A112-C75D-3272-7FF58C5D14AE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  <pc:spChg chg="mod">
          <ac:chgData name="Matthieu De Mari" userId="dfb708c9-d8dc-439f-9a3b-c772bf4a311c" providerId="ADAL" clId="{1888DEAD-E307-4CA6-AFF5-49DFF9FCD3C3}" dt="2023-03-20T11:06:58.547" v="5094" actId="113"/>
          <ac:spMkLst>
            <pc:docMk/>
            <pc:sldMk cId="2067717828" sldId="422"/>
            <ac:spMk id="3" creationId="{039FBE2E-CF8A-1160-529C-0143CAD8F3C7}"/>
          </ac:spMkLst>
        </pc:spChg>
      </pc:sldChg>
      <pc:sldChg chg="modSp add mod">
        <pc:chgData name="Matthieu De Mari" userId="dfb708c9-d8dc-439f-9a3b-c772bf4a311c" providerId="ADAL" clId="{1888DEAD-E307-4CA6-AFF5-49DFF9FCD3C3}" dt="2023-03-20T11:11:21.696" v="5781" actId="113"/>
        <pc:sldMkLst>
          <pc:docMk/>
          <pc:sldMk cId="2542189070" sldId="423"/>
        </pc:sldMkLst>
        <pc:spChg chg="mod">
          <ac:chgData name="Matthieu De Mari" userId="dfb708c9-d8dc-439f-9a3b-c772bf4a311c" providerId="ADAL" clId="{1888DEAD-E307-4CA6-AFF5-49DFF9FCD3C3}" dt="2023-03-20T11:11:21.696" v="5781" actId="113"/>
          <ac:spMkLst>
            <pc:docMk/>
            <pc:sldMk cId="2542189070" sldId="423"/>
            <ac:spMk id="3" creationId="{039FBE2E-CF8A-1160-529C-0143CAD8F3C7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  <pc:spChg chg="del">
          <ac:chgData name="Matthieu De Mari" userId="dfb708c9-d8dc-439f-9a3b-c772bf4a311c" providerId="ADAL" clId="{1888DEAD-E307-4CA6-AFF5-49DFF9FCD3C3}" dt="2023-03-20T11:15:38.503" v="6265" actId="478"/>
          <ac:spMkLst>
            <pc:docMk/>
            <pc:sldMk cId="218642185" sldId="424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15:49.756" v="6267" actId="22"/>
          <ac:picMkLst>
            <pc:docMk/>
            <pc:sldMk cId="218642185" sldId="424"/>
            <ac:picMk id="3" creationId="{62A3D830-D4C0-3C57-17FE-D72860C1B066}"/>
          </ac:picMkLst>
        </pc:picChg>
        <pc:picChg chg="del">
          <ac:chgData name="Matthieu De Mari" userId="dfb708c9-d8dc-439f-9a3b-c772bf4a311c" providerId="ADAL" clId="{1888DEAD-E307-4CA6-AFF5-49DFF9FCD3C3}" dt="2023-03-20T11:15:38.835" v="6266" actId="478"/>
          <ac:picMkLst>
            <pc:docMk/>
            <pc:sldMk cId="218642185" sldId="424"/>
            <ac:picMk id="5" creationId="{E8856BB7-E43A-7466-AE4A-1AEB5A8A931F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  <pc:spChg chg="del">
          <ac:chgData name="Matthieu De Mari" userId="dfb708c9-d8dc-439f-9a3b-c772bf4a311c" providerId="ADAL" clId="{1888DEAD-E307-4CA6-AFF5-49DFF9FCD3C3}" dt="2023-03-20T11:16:09.571" v="6271" actId="478"/>
          <ac:spMkLst>
            <pc:docMk/>
            <pc:sldMk cId="424111310" sldId="425"/>
            <ac:spMk id="2" creationId="{28036013-A0B0-6435-11D5-CF997F7F88F2}"/>
          </ac:spMkLst>
        </pc:spChg>
        <pc:spChg chg="del">
          <ac:chgData name="Matthieu De Mari" userId="dfb708c9-d8dc-439f-9a3b-c772bf4a311c" providerId="ADAL" clId="{1888DEAD-E307-4CA6-AFF5-49DFF9FCD3C3}" dt="2023-03-20T11:16:08.627" v="6270" actId="478"/>
          <ac:spMkLst>
            <pc:docMk/>
            <pc:sldMk cId="424111310" sldId="425"/>
            <ac:spMk id="3" creationId="{66AF4366-3B90-27FF-C65A-BBD7971DEBDA}"/>
          </ac:spMkLst>
        </pc:spChg>
        <pc:picChg chg="add mod">
          <ac:chgData name="Matthieu De Mari" userId="dfb708c9-d8dc-439f-9a3b-c772bf4a311c" providerId="ADAL" clId="{1888DEAD-E307-4CA6-AFF5-49DFF9FCD3C3}" dt="2023-03-20T11:16:35.793" v="6273" actId="1076"/>
          <ac:picMkLst>
            <pc:docMk/>
            <pc:sldMk cId="424111310" sldId="425"/>
            <ac:picMk id="5" creationId="{2F4679F7-C17D-822A-453E-511EC7D392FC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  <pc:picChg chg="add mod">
          <ac:chgData name="Matthieu De Mari" userId="dfb708c9-d8dc-439f-9a3b-c772bf4a311c" providerId="ADAL" clId="{1888DEAD-E307-4CA6-AFF5-49DFF9FCD3C3}" dt="2023-03-20T11:17:14.707" v="6278" actId="1076"/>
          <ac:picMkLst>
            <pc:docMk/>
            <pc:sldMk cId="451959142" sldId="426"/>
            <ac:picMk id="3" creationId="{21048332-7796-4A5C-2578-46E311539F5B}"/>
          </ac:picMkLst>
        </pc:pic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  <pc:spChg chg="del">
          <ac:chgData name="Matthieu De Mari" userId="dfb708c9-d8dc-439f-9a3b-c772bf4a311c" providerId="ADAL" clId="{1888DEAD-E307-4CA6-AFF5-49DFF9FCD3C3}" dt="2023-03-20T11:22:50.477" v="7011" actId="478"/>
          <ac:spMkLst>
            <pc:docMk/>
            <pc:sldMk cId="2562731947" sldId="427"/>
            <ac:spMk id="2" creationId="{00D1E749-B875-0775-396E-DE13FC014FBA}"/>
          </ac:spMkLst>
        </pc:spChg>
        <pc:spChg chg="del">
          <ac:chgData name="Matthieu De Mari" userId="dfb708c9-d8dc-439f-9a3b-c772bf4a311c" providerId="ADAL" clId="{1888DEAD-E307-4CA6-AFF5-49DFF9FCD3C3}" dt="2023-03-20T11:22:49.313" v="7010" actId="478"/>
          <ac:spMkLst>
            <pc:docMk/>
            <pc:sldMk cId="2562731947" sldId="427"/>
            <ac:spMk id="3" creationId="{0704F794-E124-12C0-A068-D534890D5831}"/>
          </ac:spMkLst>
        </pc:spChg>
        <pc:spChg chg="del">
          <ac:chgData name="Matthieu De Mari" userId="dfb708c9-d8dc-439f-9a3b-c772bf4a311c" providerId="ADAL" clId="{1888DEAD-E307-4CA6-AFF5-49DFF9FCD3C3}" dt="2023-03-20T11:22:51.309" v="7012" actId="478"/>
          <ac:spMkLst>
            <pc:docMk/>
            <pc:sldMk cId="2562731947" sldId="427"/>
            <ac:spMk id="4" creationId="{8B8AEA9B-A284-1423-5A36-864959793517}"/>
          </ac:spMkLst>
        </pc:spChg>
        <pc:spChg chg="add mod">
          <ac:chgData name="Matthieu De Mari" userId="dfb708c9-d8dc-439f-9a3b-c772bf4a311c" providerId="ADAL" clId="{1888DEAD-E307-4CA6-AFF5-49DFF9FCD3C3}" dt="2023-03-20T11:24:16.430" v="7017" actId="1076"/>
          <ac:spMkLst>
            <pc:docMk/>
            <pc:sldMk cId="2562731947" sldId="427"/>
            <ac:spMk id="7" creationId="{2535F9C4-2379-E44E-3826-E38D89C4B719}"/>
          </ac:spMkLst>
        </pc:spChg>
        <pc:picChg chg="add">
          <ac:chgData name="Matthieu De Mari" userId="dfb708c9-d8dc-439f-9a3b-c772bf4a311c" providerId="ADAL" clId="{1888DEAD-E307-4CA6-AFF5-49DFF9FCD3C3}" dt="2023-03-20T11:23:49.028" v="7013" actId="22"/>
          <ac:picMkLst>
            <pc:docMk/>
            <pc:sldMk cId="2562731947" sldId="427"/>
            <ac:picMk id="6" creationId="{4F4C1F74-50BE-CBE1-582A-BAAA30C51685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  <pc:spChg chg="mod">
          <ac:chgData name="Matthieu De Mari" userId="dfb708c9-d8dc-439f-9a3b-c772bf4a311c" providerId="ADAL" clId="{1888DEAD-E307-4CA6-AFF5-49DFF9FCD3C3}" dt="2023-03-20T11:34:07.691" v="8152" actId="21"/>
          <ac:spMkLst>
            <pc:docMk/>
            <pc:sldMk cId="561984200" sldId="428"/>
            <ac:spMk id="3" creationId="{F6AF6870-DDA9-C366-A925-7FEC4716ADFB}"/>
          </ac:spMkLst>
        </pc:spChg>
      </pc:sldChg>
      <pc:sldChg chg="modSp new mod">
        <pc:chgData name="Matthieu De Mari" userId="dfb708c9-d8dc-439f-9a3b-c772bf4a311c" providerId="ADAL" clId="{1888DEAD-E307-4CA6-AFF5-49DFF9FCD3C3}" dt="2023-03-20T11:41:28.532" v="8847" actId="115"/>
        <pc:sldMkLst>
          <pc:docMk/>
          <pc:sldMk cId="1434956895" sldId="428"/>
        </pc:sldMkLst>
        <pc:spChg chg="mod">
          <ac:chgData name="Matthieu De Mari" userId="dfb708c9-d8dc-439f-9a3b-c772bf4a311c" providerId="ADAL" clId="{1888DEAD-E307-4CA6-AFF5-49DFF9FCD3C3}" dt="2023-03-20T11:39:20.716" v="8635"/>
          <ac:spMkLst>
            <pc:docMk/>
            <pc:sldMk cId="1434956895" sldId="428"/>
            <ac:spMk id="2" creationId="{3F3A8E5D-D62D-6849-97C5-C6FAB816270D}"/>
          </ac:spMkLst>
        </pc:spChg>
        <pc:spChg chg="mod">
          <ac:chgData name="Matthieu De Mari" userId="dfb708c9-d8dc-439f-9a3b-c772bf4a311c" providerId="ADAL" clId="{1888DEAD-E307-4CA6-AFF5-49DFF9FCD3C3}" dt="2023-03-20T11:41:28.532" v="8847" actId="115"/>
          <ac:spMkLst>
            <pc:docMk/>
            <pc:sldMk cId="1434956895" sldId="428"/>
            <ac:spMk id="3" creationId="{0181BEC2-7644-FF3D-3865-CE873EBA7B2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  <pc:spChg chg="mod">
          <ac:chgData name="Matthieu De Mari" userId="dfb708c9-d8dc-439f-9a3b-c772bf4a311c" providerId="ADAL" clId="{1888DEAD-E307-4CA6-AFF5-49DFF9FCD3C3}" dt="2023-03-20T11:31:13.577" v="7892" actId="14100"/>
          <ac:spMkLst>
            <pc:docMk/>
            <pc:sldMk cId="3326665352" sldId="428"/>
            <ac:spMk id="3" creationId="{42170C63-D9D3-3C0C-7A89-EE7CE9303BA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add">
        <pc:chgData name="Matthieu De Mari" userId="dfb708c9-d8dc-439f-9a3b-c772bf4a311c" providerId="ADAL" clId="{1888DEAD-E307-4CA6-AFF5-49DFF9FCD3C3}" dt="2023-03-20T11:43:41.160" v="8891" actId="2890"/>
        <pc:sldMkLst>
          <pc:docMk/>
          <pc:sldMk cId="2281408142" sldId="429"/>
        </pc:sldMkLst>
      </pc:sldChg>
      <pc:sldChg chg="modSp add mod">
        <pc:chgData name="Matthieu De Mari" userId="dfb708c9-d8dc-439f-9a3b-c772bf4a311c" providerId="ADAL" clId="{1888DEAD-E307-4CA6-AFF5-49DFF9FCD3C3}" dt="2023-03-20T11:53:55.106" v="9951" actId="20577"/>
        <pc:sldMkLst>
          <pc:docMk/>
          <pc:sldMk cId="1452149184" sldId="430"/>
        </pc:sldMkLst>
        <pc:spChg chg="mod">
          <ac:chgData name="Matthieu De Mari" userId="dfb708c9-d8dc-439f-9a3b-c772bf4a311c" providerId="ADAL" clId="{1888DEAD-E307-4CA6-AFF5-49DFF9FCD3C3}" dt="2023-03-20T11:53:55.106" v="9951" actId="20577"/>
          <ac:spMkLst>
            <pc:docMk/>
            <pc:sldMk cId="1452149184" sldId="430"/>
            <ac:spMk id="2" creationId="{6B70F080-5AE6-BE06-1477-59814861F873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  <pc:spChg chg="del">
          <ac:chgData name="Matthieu De Mari" userId="dfb708c9-d8dc-439f-9a3b-c772bf4a311c" providerId="ADAL" clId="{1888DEAD-E307-4CA6-AFF5-49DFF9FCD3C3}" dt="2023-03-20T11:43:51.563" v="8895" actId="478"/>
          <ac:spMkLst>
            <pc:docMk/>
            <pc:sldMk cId="2515683071" sldId="430"/>
            <ac:spMk id="2" creationId="{9E929894-BD66-FDC1-8F22-73B3837BD518}"/>
          </ac:spMkLst>
        </pc:spChg>
        <pc:spChg chg="del">
          <ac:chgData name="Matthieu De Mari" userId="dfb708c9-d8dc-439f-9a3b-c772bf4a311c" providerId="ADAL" clId="{1888DEAD-E307-4CA6-AFF5-49DFF9FCD3C3}" dt="2023-03-20T11:43:50.573" v="8894" actId="478"/>
          <ac:spMkLst>
            <pc:docMk/>
            <pc:sldMk cId="2515683071" sldId="430"/>
            <ac:spMk id="3" creationId="{521ED298-51BD-28B5-A2BE-F66518B0926D}"/>
          </ac:spMkLst>
        </pc:spChg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  <pc:spChg chg="del">
          <ac:chgData name="Matthieu De Mari" userId="dfb708c9-d8dc-439f-9a3b-c772bf4a311c" providerId="ADAL" clId="{1888DEAD-E307-4CA6-AFF5-49DFF9FCD3C3}" dt="2023-03-20T11:55:46.008" v="10123" actId="478"/>
          <ac:spMkLst>
            <pc:docMk/>
            <pc:sldMk cId="1438970372" sldId="431"/>
            <ac:spMk id="2" creationId="{A6FC8E1C-F8B2-D4A0-68DC-03EF0922B0C9}"/>
          </ac:spMkLst>
        </pc:spChg>
        <pc:spChg chg="del">
          <ac:chgData name="Matthieu De Mari" userId="dfb708c9-d8dc-439f-9a3b-c772bf4a311c" providerId="ADAL" clId="{1888DEAD-E307-4CA6-AFF5-49DFF9FCD3C3}" dt="2023-03-20T11:55:46.840" v="10124" actId="478"/>
          <ac:spMkLst>
            <pc:docMk/>
            <pc:sldMk cId="1438970372" sldId="431"/>
            <ac:spMk id="3" creationId="{CAFF7E8C-704A-A593-6B54-5E816FB9064A}"/>
          </ac:spMkLst>
        </pc:spChg>
        <pc:spChg chg="del">
          <ac:chgData name="Matthieu De Mari" userId="dfb708c9-d8dc-439f-9a3b-c772bf4a311c" providerId="ADAL" clId="{1888DEAD-E307-4CA6-AFF5-49DFF9FCD3C3}" dt="2023-03-20T11:55:47.426" v="10125" actId="478"/>
          <ac:spMkLst>
            <pc:docMk/>
            <pc:sldMk cId="1438970372" sldId="431"/>
            <ac:spMk id="4" creationId="{206D967B-2C3A-CC98-D325-615C0102C66A}"/>
          </ac:spMkLst>
        </pc:spChg>
        <pc:spChg chg="add mod">
          <ac:chgData name="Matthieu De Mari" userId="dfb708c9-d8dc-439f-9a3b-c772bf4a311c" providerId="ADAL" clId="{1888DEAD-E307-4CA6-AFF5-49DFF9FCD3C3}" dt="2023-03-20T11:56:54.486" v="10255" actId="1076"/>
          <ac:spMkLst>
            <pc:docMk/>
            <pc:sldMk cId="1438970372" sldId="431"/>
            <ac:spMk id="7" creationId="{81E4220C-AA1B-D510-F3AE-DD716B8A6862}"/>
          </ac:spMkLst>
        </pc:spChg>
        <pc:picChg chg="add">
          <ac:chgData name="Matthieu De Mari" userId="dfb708c9-d8dc-439f-9a3b-c772bf4a311c" providerId="ADAL" clId="{1888DEAD-E307-4CA6-AFF5-49DFF9FCD3C3}" dt="2023-03-20T11:55:48.286" v="10126" actId="22"/>
          <ac:picMkLst>
            <pc:docMk/>
            <pc:sldMk cId="1438970372" sldId="431"/>
            <ac:picMk id="6" creationId="{9CC7F84D-21D8-8FB2-B322-420A295C240C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54:59.208" v="10122" actId="20577"/>
        <pc:sldMkLst>
          <pc:docMk/>
          <pc:sldMk cId="1303576390" sldId="432"/>
        </pc:sldMkLst>
        <pc:spChg chg="mod">
          <ac:chgData name="Matthieu De Mari" userId="dfb708c9-d8dc-439f-9a3b-c772bf4a311c" providerId="ADAL" clId="{1888DEAD-E307-4CA6-AFF5-49DFF9FCD3C3}" dt="2023-03-20T11:54:59.208" v="10122" actId="20577"/>
          <ac:spMkLst>
            <pc:docMk/>
            <pc:sldMk cId="1303576390" sldId="432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</pc:docChg>
  </pc:docChgLst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6T06:32:35.960" v="3111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7T11:38:54.610" v="7159" actId="2057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  <pc:spChg chg="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2" creationId="{C0097B2C-A3ED-EB52-A4D7-539C6CA7AD36}"/>
          </ac:spMkLst>
        </pc:spChg>
        <pc:spChg chg="del 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3" creationId="{7B5B6C8E-8D54-37D2-90DE-C952D334C68C}"/>
          </ac:spMkLst>
        </pc:spChg>
        <pc:spChg chg="add mod ord">
          <ac:chgData name="Matthieu De Mari" userId="dfb708c9-d8dc-439f-9a3b-c772bf4a311c" providerId="ADAL" clId="{A7A059E7-93C7-4781-9870-5EC88FF7F596}" dt="2023-03-16T07:23:08.291" v="5836"/>
          <ac:spMkLst>
            <pc:docMk/>
            <pc:sldMk cId="687323073" sldId="381"/>
            <ac:spMk id="4" creationId="{A0FF4252-8E53-B941-EF50-7759A6112153}"/>
          </ac:spMkLst>
        </pc:spChg>
        <pc:spChg chg="add del mod ord">
          <ac:chgData name="Matthieu De Mari" userId="dfb708c9-d8dc-439f-9a3b-c772bf4a311c" providerId="ADAL" clId="{A7A059E7-93C7-4781-9870-5EC88FF7F596}" dt="2023-03-16T06:56:33.295" v="4542" actId="478"/>
          <ac:spMkLst>
            <pc:docMk/>
            <pc:sldMk cId="687323073" sldId="381"/>
            <ac:spMk id="5" creationId="{858259BC-E3C3-B2A7-4CAD-5C7D57F6B7A1}"/>
          </ac:spMkLst>
        </pc:spChg>
        <pc:spChg chg="add mod">
          <ac:chgData name="Matthieu De Mari" userId="dfb708c9-d8dc-439f-9a3b-c772bf4a311c" providerId="ADAL" clId="{A7A059E7-93C7-4781-9870-5EC88FF7F596}" dt="2023-03-16T06:58:20.050" v="4573" actId="1076"/>
          <ac:spMkLst>
            <pc:docMk/>
            <pc:sldMk cId="687323073" sldId="381"/>
            <ac:spMk id="7" creationId="{80703F5F-D302-8686-322D-06D9D7E9C0DF}"/>
          </ac:spMkLst>
        </pc:spChg>
        <pc:spChg chg="add mod">
          <ac:chgData name="Matthieu De Mari" userId="dfb708c9-d8dc-439f-9a3b-c772bf4a311c" providerId="ADAL" clId="{A7A059E7-93C7-4781-9870-5EC88FF7F596}" dt="2023-03-16T06:58:04.217" v="4568" actId="1076"/>
          <ac:spMkLst>
            <pc:docMk/>
            <pc:sldMk cId="687323073" sldId="381"/>
            <ac:spMk id="8" creationId="{EB8F8C8E-FDA4-AAC0-6BB9-524965F637BD}"/>
          </ac:spMkLst>
        </pc:spChg>
        <pc:spChg chg="add del mod">
          <ac:chgData name="Matthieu De Mari" userId="dfb708c9-d8dc-439f-9a3b-c772bf4a311c" providerId="ADAL" clId="{A7A059E7-93C7-4781-9870-5EC88FF7F596}" dt="2023-03-16T06:58:02.576" v="4567" actId="478"/>
          <ac:spMkLst>
            <pc:docMk/>
            <pc:sldMk cId="687323073" sldId="381"/>
            <ac:spMk id="11" creationId="{F127DFF4-000B-02D2-1CBA-E30F20BDB467}"/>
          </ac:spMkLst>
        </pc:spChg>
        <pc:spChg chg="add del mod">
          <ac:chgData name="Matthieu De Mari" userId="dfb708c9-d8dc-439f-9a3b-c772bf4a311c" providerId="ADAL" clId="{A7A059E7-93C7-4781-9870-5EC88FF7F596}" dt="2023-03-16T06:57:51.410" v="4559" actId="478"/>
          <ac:spMkLst>
            <pc:docMk/>
            <pc:sldMk cId="687323073" sldId="381"/>
            <ac:spMk id="12" creationId="{CE0A67B9-5830-B236-C473-30D7FFBF7DC3}"/>
          </ac:spMkLst>
        </pc:spChg>
        <pc:spChg chg="add del mod">
          <ac:chgData name="Matthieu De Mari" userId="dfb708c9-d8dc-439f-9a3b-c772bf4a311c" providerId="ADAL" clId="{A7A059E7-93C7-4781-9870-5EC88FF7F596}" dt="2023-03-16T06:57:52.513" v="4560" actId="478"/>
          <ac:spMkLst>
            <pc:docMk/>
            <pc:sldMk cId="687323073" sldId="381"/>
            <ac:spMk id="13" creationId="{77299EB7-677F-B247-81A4-9F4925381B07}"/>
          </ac:spMkLst>
        </pc:spChg>
        <pc:spChg chg="add mod">
          <ac:chgData name="Matthieu De Mari" userId="dfb708c9-d8dc-439f-9a3b-c772bf4a311c" providerId="ADAL" clId="{A7A059E7-93C7-4781-9870-5EC88FF7F596}" dt="2023-03-16T07:01:50.474" v="4665" actId="20577"/>
          <ac:spMkLst>
            <pc:docMk/>
            <pc:sldMk cId="687323073" sldId="381"/>
            <ac:spMk id="14" creationId="{78388A54-9140-9B92-D2E7-162E3152E4C8}"/>
          </ac:spMkLst>
        </pc:spChg>
        <pc:spChg chg="add mod">
          <ac:chgData name="Matthieu De Mari" userId="dfb708c9-d8dc-439f-9a3b-c772bf4a311c" providerId="ADAL" clId="{A7A059E7-93C7-4781-9870-5EC88FF7F596}" dt="2023-03-16T06:58:06.747" v="4569" actId="1076"/>
          <ac:spMkLst>
            <pc:docMk/>
            <pc:sldMk cId="687323073" sldId="381"/>
            <ac:spMk id="16" creationId="{BB84C58E-A6BB-B1E4-B6FF-E8FD1C5D1A6C}"/>
          </ac:spMkLst>
        </pc:spChg>
        <pc:spChg chg="add mod">
          <ac:chgData name="Matthieu De Mari" userId="dfb708c9-d8dc-439f-9a3b-c772bf4a311c" providerId="ADAL" clId="{A7A059E7-93C7-4781-9870-5EC88FF7F596}" dt="2023-03-16T06:58:11.251" v="4571" actId="1076"/>
          <ac:spMkLst>
            <pc:docMk/>
            <pc:sldMk cId="687323073" sldId="381"/>
            <ac:spMk id="17" creationId="{FF39F4C4-FD61-7E1A-4DB7-9CE363113CCB}"/>
          </ac:spMkLst>
        </pc:spChg>
        <pc:spChg chg="add del mod">
          <ac:chgData name="Matthieu De Mari" userId="dfb708c9-d8dc-439f-9a3b-c772bf4a311c" providerId="ADAL" clId="{A7A059E7-93C7-4781-9870-5EC88FF7F596}" dt="2023-03-16T07:00:07.024" v="4620" actId="478"/>
          <ac:spMkLst>
            <pc:docMk/>
            <pc:sldMk cId="687323073" sldId="381"/>
            <ac:spMk id="20" creationId="{E073468B-41FA-1E9B-FB80-CA8F17A13E6C}"/>
          </ac:spMkLst>
        </pc:spChg>
        <pc:spChg chg="add mod">
          <ac:chgData name="Matthieu De Mari" userId="dfb708c9-d8dc-439f-9a3b-c772bf4a311c" providerId="ADAL" clId="{A7A059E7-93C7-4781-9870-5EC88FF7F596}" dt="2023-03-16T07:02:25.530" v="4724" actId="1036"/>
          <ac:spMkLst>
            <pc:docMk/>
            <pc:sldMk cId="687323073" sldId="381"/>
            <ac:spMk id="21" creationId="{3F74935E-AD56-D367-DBA1-475556C9324C}"/>
          </ac:spMkLst>
        </pc:spChg>
        <pc:spChg chg="add mod">
          <ac:chgData name="Matthieu De Mari" userId="dfb708c9-d8dc-439f-9a3b-c772bf4a311c" providerId="ADAL" clId="{A7A059E7-93C7-4781-9870-5EC88FF7F596}" dt="2023-03-16T07:01:38.527" v="4660" actId="1035"/>
          <ac:spMkLst>
            <pc:docMk/>
            <pc:sldMk cId="687323073" sldId="381"/>
            <ac:spMk id="22" creationId="{F09A076B-B871-F32D-BECF-B3E6FDC92060}"/>
          </ac:spMkLst>
        </pc:spChg>
        <pc:spChg chg="add del mod">
          <ac:chgData name="Matthieu De Mari" userId="dfb708c9-d8dc-439f-9a3b-c772bf4a311c" providerId="ADAL" clId="{A7A059E7-93C7-4781-9870-5EC88FF7F596}" dt="2023-03-16T06:57:53.303" v="4561" actId="478"/>
          <ac:spMkLst>
            <pc:docMk/>
            <pc:sldMk cId="687323073" sldId="381"/>
            <ac:spMk id="23" creationId="{3F02E13D-44E6-01DE-68B0-6840879104C0}"/>
          </ac:spMkLst>
        </pc:spChg>
        <pc:spChg chg="add del mod">
          <ac:chgData name="Matthieu De Mari" userId="dfb708c9-d8dc-439f-9a3b-c772bf4a311c" providerId="ADAL" clId="{A7A059E7-93C7-4781-9870-5EC88FF7F596}" dt="2023-03-16T06:57:28.308" v="4549" actId="478"/>
          <ac:spMkLst>
            <pc:docMk/>
            <pc:sldMk cId="687323073" sldId="381"/>
            <ac:spMk id="24" creationId="{60BA3207-6FCA-467C-E74D-5BF17DDA0D10}"/>
          </ac:spMkLst>
        </pc:spChg>
        <pc:spChg chg="add del mod">
          <ac:chgData name="Matthieu De Mari" userId="dfb708c9-d8dc-439f-9a3b-c772bf4a311c" providerId="ADAL" clId="{A7A059E7-93C7-4781-9870-5EC88FF7F596}" dt="2023-03-16T07:00:06.119" v="4619" actId="478"/>
          <ac:spMkLst>
            <pc:docMk/>
            <pc:sldMk cId="687323073" sldId="381"/>
            <ac:spMk id="39" creationId="{CE7B11BE-228D-26F6-2C8E-182FE60E628C}"/>
          </ac:spMkLst>
        </pc:spChg>
        <pc:spChg chg="add mod">
          <ac:chgData name="Matthieu De Mari" userId="dfb708c9-d8dc-439f-9a3b-c772bf4a311c" providerId="ADAL" clId="{A7A059E7-93C7-4781-9870-5EC88FF7F596}" dt="2023-03-16T06:59:57.763" v="4614" actId="1076"/>
          <ac:spMkLst>
            <pc:docMk/>
            <pc:sldMk cId="687323073" sldId="381"/>
            <ac:spMk id="46" creationId="{BC7BED41-2BE2-5371-481E-671ED5131CC0}"/>
          </ac:spMkLst>
        </pc:spChg>
        <pc:spChg chg="add mod">
          <ac:chgData name="Matthieu De Mari" userId="dfb708c9-d8dc-439f-9a3b-c772bf4a311c" providerId="ADAL" clId="{A7A059E7-93C7-4781-9870-5EC88FF7F596}" dt="2023-03-16T06:59:46.526" v="4604" actId="20577"/>
          <ac:spMkLst>
            <pc:docMk/>
            <pc:sldMk cId="687323073" sldId="381"/>
            <ac:spMk id="47" creationId="{31AB8AD1-BC94-3B3C-0CD3-198E355F17FA}"/>
          </ac:spMkLst>
        </pc:spChg>
        <pc:spChg chg="add del mod">
          <ac:chgData name="Matthieu De Mari" userId="dfb708c9-d8dc-439f-9a3b-c772bf4a311c" providerId="ADAL" clId="{A7A059E7-93C7-4781-9870-5EC88FF7F596}" dt="2023-03-16T07:00:01.525" v="4617"/>
          <ac:spMkLst>
            <pc:docMk/>
            <pc:sldMk cId="687323073" sldId="381"/>
            <ac:spMk id="48" creationId="{86A05015-6AE4-A8D5-9E58-32A3E20671AF}"/>
          </ac:spMkLst>
        </pc:spChg>
        <pc:spChg chg="add mod">
          <ac:chgData name="Matthieu De Mari" userId="dfb708c9-d8dc-439f-9a3b-c772bf4a311c" providerId="ADAL" clId="{A7A059E7-93C7-4781-9870-5EC88FF7F596}" dt="2023-03-16T07:00:59.972" v="4641" actId="20577"/>
          <ac:spMkLst>
            <pc:docMk/>
            <pc:sldMk cId="687323073" sldId="381"/>
            <ac:spMk id="49" creationId="{2360614E-8D00-4C3A-89F0-9A4ECC42566E}"/>
          </ac:spMkLst>
        </pc:spChg>
        <pc:spChg chg="add mod">
          <ac:chgData name="Matthieu De Mari" userId="dfb708c9-d8dc-439f-9a3b-c772bf4a311c" providerId="ADAL" clId="{A7A059E7-93C7-4781-9870-5EC88FF7F596}" dt="2023-03-16T07:01:02.752" v="4643" actId="20577"/>
          <ac:spMkLst>
            <pc:docMk/>
            <pc:sldMk cId="687323073" sldId="381"/>
            <ac:spMk id="50" creationId="{A52B5A4B-7826-ECFC-F080-809D9C7B5222}"/>
          </ac:spMkLst>
        </pc:spChg>
        <pc:spChg chg="add mod">
          <ac:chgData name="Matthieu De Mari" userId="dfb708c9-d8dc-439f-9a3b-c772bf4a311c" providerId="ADAL" clId="{A7A059E7-93C7-4781-9870-5EC88FF7F596}" dt="2023-03-16T07:02:19.049" v="4702" actId="1038"/>
          <ac:spMkLst>
            <pc:docMk/>
            <pc:sldMk cId="687323073" sldId="381"/>
            <ac:spMk id="51" creationId="{B6771B89-570D-4A90-0CF9-8451408FC4DB}"/>
          </ac:spMkLst>
        </pc:spChg>
        <pc:cxnChg chg="add del mod">
          <ac:chgData name="Matthieu De Mari" userId="dfb708c9-d8dc-439f-9a3b-c772bf4a311c" providerId="ADAL" clId="{A7A059E7-93C7-4781-9870-5EC88FF7F596}" dt="2023-03-16T06:57:27.068" v="4548" actId="478"/>
          <ac:cxnSpMkLst>
            <pc:docMk/>
            <pc:sldMk cId="687323073" sldId="381"/>
            <ac:cxnSpMk id="6" creationId="{8B972611-2455-9B3A-8EFA-3E2B836555B9}"/>
          </ac:cxnSpMkLst>
        </pc:cxnChg>
        <pc:cxnChg chg="add del mod">
          <ac:chgData name="Matthieu De Mari" userId="dfb708c9-d8dc-439f-9a3b-c772bf4a311c" providerId="ADAL" clId="{A7A059E7-93C7-4781-9870-5EC88FF7F596}" dt="2023-03-16T06:57:49.413" v="4557" actId="478"/>
          <ac:cxnSpMkLst>
            <pc:docMk/>
            <pc:sldMk cId="687323073" sldId="381"/>
            <ac:cxnSpMk id="9" creationId="{A042F16B-9280-55EE-C15C-AC6C5A30CF54}"/>
          </ac:cxnSpMkLst>
        </pc:cxnChg>
        <pc:cxnChg chg="add del mod">
          <ac:chgData name="Matthieu De Mari" userId="dfb708c9-d8dc-439f-9a3b-c772bf4a311c" providerId="ADAL" clId="{A7A059E7-93C7-4781-9870-5EC88FF7F596}" dt="2023-03-16T06:57:50.379" v="4558" actId="478"/>
          <ac:cxnSpMkLst>
            <pc:docMk/>
            <pc:sldMk cId="687323073" sldId="381"/>
            <ac:cxnSpMk id="10" creationId="{78D334C2-A599-F173-8C87-5A7487774768}"/>
          </ac:cxnSpMkLst>
        </pc:cxnChg>
        <pc:cxnChg chg="add mod">
          <ac:chgData name="Matthieu De Mari" userId="dfb708c9-d8dc-439f-9a3b-c772bf4a311c" providerId="ADAL" clId="{A7A059E7-93C7-4781-9870-5EC88FF7F596}" dt="2023-03-16T06:59:05.607" v="4590" actId="14100"/>
          <ac:cxnSpMkLst>
            <pc:docMk/>
            <pc:sldMk cId="687323073" sldId="381"/>
            <ac:cxnSpMk id="15" creationId="{84E6B7F6-9526-A63F-2EF0-18BF442725A2}"/>
          </ac:cxnSpMkLst>
        </pc:cxnChg>
        <pc:cxnChg chg="add del mod">
          <ac:chgData name="Matthieu De Mari" userId="dfb708c9-d8dc-439f-9a3b-c772bf4a311c" providerId="ADAL" clId="{A7A059E7-93C7-4781-9870-5EC88FF7F596}" dt="2023-03-16T06:57:57.935" v="4564" actId="478"/>
          <ac:cxnSpMkLst>
            <pc:docMk/>
            <pc:sldMk cId="687323073" sldId="381"/>
            <ac:cxnSpMk id="18" creationId="{B592C991-0448-C91A-9BD5-B339745B0494}"/>
          </ac:cxnSpMkLst>
        </pc:cxnChg>
        <pc:cxnChg chg="add del mod">
          <ac:chgData name="Matthieu De Mari" userId="dfb708c9-d8dc-439f-9a3b-c772bf4a311c" providerId="ADAL" clId="{A7A059E7-93C7-4781-9870-5EC88FF7F596}" dt="2023-03-16T06:57:48.059" v="4556" actId="478"/>
          <ac:cxnSpMkLst>
            <pc:docMk/>
            <pc:sldMk cId="687323073" sldId="381"/>
            <ac:cxnSpMk id="19" creationId="{1847D309-0188-8276-7345-542807210397}"/>
          </ac:cxnSpMkLst>
        </pc:cxnChg>
        <pc:cxnChg chg="add mod">
          <ac:chgData name="Matthieu De Mari" userId="dfb708c9-d8dc-439f-9a3b-c772bf4a311c" providerId="ADAL" clId="{A7A059E7-93C7-4781-9870-5EC88FF7F596}" dt="2023-03-16T06:58:27.497" v="4576" actId="14100"/>
          <ac:cxnSpMkLst>
            <pc:docMk/>
            <pc:sldMk cId="687323073" sldId="381"/>
            <ac:cxnSpMk id="33" creationId="{D37C357D-D070-8014-3AB1-9CC1F67DC008}"/>
          </ac:cxnSpMkLst>
        </pc:cxnChg>
        <pc:cxnChg chg="add mod">
          <ac:chgData name="Matthieu De Mari" userId="dfb708c9-d8dc-439f-9a3b-c772bf4a311c" providerId="ADAL" clId="{A7A059E7-93C7-4781-9870-5EC88FF7F596}" dt="2023-03-16T06:58:36.325" v="4580" actId="14100"/>
          <ac:cxnSpMkLst>
            <pc:docMk/>
            <pc:sldMk cId="687323073" sldId="381"/>
            <ac:cxnSpMk id="36" creationId="{9B41A981-07C9-8DE6-9CCD-994669144ED9}"/>
          </ac:cxnSpMkLst>
        </pc:cxnChg>
        <pc:cxnChg chg="add mod">
          <ac:chgData name="Matthieu De Mari" userId="dfb708c9-d8dc-439f-9a3b-c772bf4a311c" providerId="ADAL" clId="{A7A059E7-93C7-4781-9870-5EC88FF7F596}" dt="2023-03-16T06:59:12.493" v="4593" actId="14100"/>
          <ac:cxnSpMkLst>
            <pc:docMk/>
            <pc:sldMk cId="687323073" sldId="381"/>
            <ac:cxnSpMk id="43" creationId="{4F985138-10BC-2394-139D-12F0D9FAAD21}"/>
          </ac:cxnSpMkLst>
        </pc:cxnChg>
        <pc:cxnChg chg="add mod">
          <ac:chgData name="Matthieu De Mari" userId="dfb708c9-d8dc-439f-9a3b-c772bf4a311c" providerId="ADAL" clId="{A7A059E7-93C7-4781-9870-5EC88FF7F596}" dt="2023-03-16T07:27:15.751" v="6169" actId="14100"/>
          <ac:cxnSpMkLst>
            <pc:docMk/>
            <pc:sldMk cId="687323073" sldId="381"/>
            <ac:cxnSpMk id="52" creationId="{78FF6152-6502-5E96-B21F-E1A182B95337}"/>
          </ac:cxnSpMkLst>
        </pc:cxnChg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  <pc:spChg chg="mod ord">
          <ac:chgData name="Matthieu De Mari" userId="dfb708c9-d8dc-439f-9a3b-c772bf4a311c" providerId="ADAL" clId="{A7A059E7-93C7-4781-9870-5EC88FF7F596}" dt="2023-03-16T06:54:26.009" v="4372"/>
          <ac:spMkLst>
            <pc:docMk/>
            <pc:sldMk cId="1749567037" sldId="382"/>
            <ac:spMk id="2" creationId="{122CB46C-6771-3E2C-EE0D-980BCF72927D}"/>
          </ac:spMkLst>
        </pc:spChg>
        <pc:spChg chg="mod ord">
          <ac:chgData name="Matthieu De Mari" userId="dfb708c9-d8dc-439f-9a3b-c772bf4a311c" providerId="ADAL" clId="{A7A059E7-93C7-4781-9870-5EC88FF7F596}" dt="2023-03-16T06:44:41.510" v="4058" actId="14100"/>
          <ac:spMkLst>
            <pc:docMk/>
            <pc:sldMk cId="1749567037" sldId="382"/>
            <ac:spMk id="3" creationId="{21E91F88-75AD-45CA-A480-858091A84D90}"/>
          </ac:spMkLst>
        </pc:spChg>
        <pc:spChg chg="add del mod ord">
          <ac:chgData name="Matthieu De Mari" userId="dfb708c9-d8dc-439f-9a3b-c772bf4a311c" providerId="ADAL" clId="{A7A059E7-93C7-4781-9870-5EC88FF7F596}" dt="2023-03-16T06:41:58.689" v="3867" actId="478"/>
          <ac:spMkLst>
            <pc:docMk/>
            <pc:sldMk cId="1749567037" sldId="382"/>
            <ac:spMk id="4" creationId="{1BA606CE-4E7D-AEE4-E2F7-426D03986D73}"/>
          </ac:spMkLst>
        </pc:spChg>
        <pc:spChg chg="add mod">
          <ac:chgData name="Matthieu De Mari" userId="dfb708c9-d8dc-439f-9a3b-c772bf4a311c" providerId="ADAL" clId="{A7A059E7-93C7-4781-9870-5EC88FF7F596}" dt="2023-03-16T06:46:49.952" v="4119" actId="20577"/>
          <ac:spMkLst>
            <pc:docMk/>
            <pc:sldMk cId="1749567037" sldId="382"/>
            <ac:spMk id="6" creationId="{AB30AD60-6C6B-413F-DBF7-71AC7BFB0EDF}"/>
          </ac:spMkLst>
        </pc:spChg>
        <pc:spChg chg="add mod">
          <ac:chgData name="Matthieu De Mari" userId="dfb708c9-d8dc-439f-9a3b-c772bf4a311c" providerId="ADAL" clId="{A7A059E7-93C7-4781-9870-5EC88FF7F596}" dt="2023-03-16T06:42:53.880" v="3885" actId="20577"/>
          <ac:spMkLst>
            <pc:docMk/>
            <pc:sldMk cId="1749567037" sldId="382"/>
            <ac:spMk id="7" creationId="{0E74FE46-1EA5-68F4-35E6-3B7DC15B0261}"/>
          </ac:spMkLst>
        </pc:spChg>
        <pc:spChg chg="add mod">
          <ac:chgData name="Matthieu De Mari" userId="dfb708c9-d8dc-439f-9a3b-c772bf4a311c" providerId="ADAL" clId="{A7A059E7-93C7-4781-9870-5EC88FF7F596}" dt="2023-03-16T06:47:02.957" v="4129" actId="20577"/>
          <ac:spMkLst>
            <pc:docMk/>
            <pc:sldMk cId="1749567037" sldId="382"/>
            <ac:spMk id="10" creationId="{C641B1D6-BF0F-0380-85B2-BAF69823FCF7}"/>
          </ac:spMkLst>
        </pc:spChg>
        <pc:spChg chg="add mod">
          <ac:chgData name="Matthieu De Mari" userId="dfb708c9-d8dc-439f-9a3b-c772bf4a311c" providerId="ADAL" clId="{A7A059E7-93C7-4781-9870-5EC88FF7F596}" dt="2023-03-16T06:47:00.257" v="4127" actId="20577"/>
          <ac:spMkLst>
            <pc:docMk/>
            <pc:sldMk cId="1749567037" sldId="382"/>
            <ac:spMk id="11" creationId="{E3EAF248-CA6B-AD35-A3A0-9B652C54C7AF}"/>
          </ac:spMkLst>
        </pc:spChg>
        <pc:spChg chg="add mod">
          <ac:chgData name="Matthieu De Mari" userId="dfb708c9-d8dc-439f-9a3b-c772bf4a311c" providerId="ADAL" clId="{A7A059E7-93C7-4781-9870-5EC88FF7F596}" dt="2023-03-16T06:42:08.942" v="3868"/>
          <ac:spMkLst>
            <pc:docMk/>
            <pc:sldMk cId="1749567037" sldId="382"/>
            <ac:spMk id="12" creationId="{4310A156-66CA-2CE7-09EF-6E61462E6CF7}"/>
          </ac:spMkLst>
        </pc:spChg>
        <pc:spChg chg="add del mod">
          <ac:chgData name="Matthieu De Mari" userId="dfb708c9-d8dc-439f-9a3b-c772bf4a311c" providerId="ADAL" clId="{A7A059E7-93C7-4781-9870-5EC88FF7F596}" dt="2023-03-16T06:46:48.670" v="4117" actId="478"/>
          <ac:spMkLst>
            <pc:docMk/>
            <pc:sldMk cId="1749567037" sldId="382"/>
            <ac:spMk id="13" creationId="{4E63AABF-3801-1127-D5E7-F0561F71B59B}"/>
          </ac:spMkLst>
        </pc:spChg>
        <pc:spChg chg="add mod">
          <ac:chgData name="Matthieu De Mari" userId="dfb708c9-d8dc-439f-9a3b-c772bf4a311c" providerId="ADAL" clId="{A7A059E7-93C7-4781-9870-5EC88FF7F596}" dt="2023-03-16T06:47:05.769" v="4131" actId="20577"/>
          <ac:spMkLst>
            <pc:docMk/>
            <pc:sldMk cId="1749567037" sldId="382"/>
            <ac:spMk id="14" creationId="{A60EA876-02CB-1A54-FE99-324C7CED23D7}"/>
          </ac:spMkLst>
        </pc:spChg>
        <pc:spChg chg="add mod">
          <ac:chgData name="Matthieu De Mari" userId="dfb708c9-d8dc-439f-9a3b-c772bf4a311c" providerId="ADAL" clId="{A7A059E7-93C7-4781-9870-5EC88FF7F596}" dt="2023-03-16T06:46:45.901" v="4116" actId="20577"/>
          <ac:spMkLst>
            <pc:docMk/>
            <pc:sldMk cId="1749567037" sldId="382"/>
            <ac:spMk id="16" creationId="{2D95FC1E-D8C7-4B00-7E8A-56E298BE70D9}"/>
          </ac:spMkLst>
        </pc:spChg>
        <pc:spChg chg="add mod">
          <ac:chgData name="Matthieu De Mari" userId="dfb708c9-d8dc-439f-9a3b-c772bf4a311c" providerId="ADAL" clId="{A7A059E7-93C7-4781-9870-5EC88FF7F596}" dt="2023-03-16T06:42:44.230" v="3879" actId="20577"/>
          <ac:spMkLst>
            <pc:docMk/>
            <pc:sldMk cId="1749567037" sldId="382"/>
            <ac:spMk id="17" creationId="{08442EF1-0D48-E018-F7FE-081A4F81F1E7}"/>
          </ac:spMkLst>
        </pc:spChg>
        <pc:spChg chg="add mod">
          <ac:chgData name="Matthieu De Mari" userId="dfb708c9-d8dc-439f-9a3b-c772bf4a311c" providerId="ADAL" clId="{A7A059E7-93C7-4781-9870-5EC88FF7F596}" dt="2023-03-16T06:46:58.006" v="4125" actId="20577"/>
          <ac:spMkLst>
            <pc:docMk/>
            <pc:sldMk cId="1749567037" sldId="382"/>
            <ac:spMk id="20" creationId="{CD34F0CD-6956-D106-5E75-F914628054E1}"/>
          </ac:spMkLst>
        </pc:spChg>
        <pc:spChg chg="add mod">
          <ac:chgData name="Matthieu De Mari" userId="dfb708c9-d8dc-439f-9a3b-c772bf4a311c" providerId="ADAL" clId="{A7A059E7-93C7-4781-9870-5EC88FF7F596}" dt="2023-03-16T06:46:53.148" v="4121" actId="20577"/>
          <ac:spMkLst>
            <pc:docMk/>
            <pc:sldMk cId="1749567037" sldId="382"/>
            <ac:spMk id="21" creationId="{083F03B3-653A-348D-DD80-A05F409E14CE}"/>
          </ac:spMkLst>
        </pc:spChg>
        <pc:spChg chg="add mod">
          <ac:chgData name="Matthieu De Mari" userId="dfb708c9-d8dc-439f-9a3b-c772bf4a311c" providerId="ADAL" clId="{A7A059E7-93C7-4781-9870-5EC88FF7F596}" dt="2023-03-16T06:42:37.658" v="3871" actId="1076"/>
          <ac:spMkLst>
            <pc:docMk/>
            <pc:sldMk cId="1749567037" sldId="382"/>
            <ac:spMk id="22" creationId="{04DCE938-1199-5057-2E69-C882E9716D61}"/>
          </ac:spMkLst>
        </pc:spChg>
        <pc:spChg chg="add del mod">
          <ac:chgData name="Matthieu De Mari" userId="dfb708c9-d8dc-439f-9a3b-c772bf4a311c" providerId="ADAL" clId="{A7A059E7-93C7-4781-9870-5EC88FF7F596}" dt="2023-03-16T06:46:44.484" v="4114" actId="478"/>
          <ac:spMkLst>
            <pc:docMk/>
            <pc:sldMk cId="1749567037" sldId="382"/>
            <ac:spMk id="23" creationId="{ADF1FBA6-BD11-BD69-E95D-55A56777D4E3}"/>
          </ac:spMkLst>
        </pc:spChg>
        <pc:spChg chg="add mod">
          <ac:chgData name="Matthieu De Mari" userId="dfb708c9-d8dc-439f-9a3b-c772bf4a311c" providerId="ADAL" clId="{A7A059E7-93C7-4781-9870-5EC88FF7F596}" dt="2023-03-16T06:46:55.509" v="4123" actId="20577"/>
          <ac:spMkLst>
            <pc:docMk/>
            <pc:sldMk cId="1749567037" sldId="382"/>
            <ac:spMk id="24" creationId="{0EE40970-E671-B987-7E16-8966C1B29EF2}"/>
          </ac:spMkLst>
        </pc:sp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5" creationId="{CA6D98FB-529B-C857-1F0B-F529DBE52A67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8" creationId="{94E02312-615F-ABCD-0A21-8BDC93CC8DEA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5" creationId="{E588ECD2-9973-B1B1-C192-BF47A2BC7B5F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8" creationId="{48595285-9EDE-D97F-E31A-8C374CED3500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9" creationId="{8BADA381-9865-89AE-ECFC-F4A7622A80E5}"/>
          </ac:cxnSpMkLst>
        </pc:cxnChg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2" creationId="{B3151D20-AE46-B8EA-F9D1-CD219888B414}"/>
          </ac:spMkLst>
        </pc:spChg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3" creationId="{FAA5B313-94F7-B71D-BF0C-364E483FF945}"/>
          </ac:spMkLst>
        </pc:spChg>
        <pc:spChg chg="add mod ord">
          <ac:chgData name="Matthieu De Mari" userId="dfb708c9-d8dc-439f-9a3b-c772bf4a311c" providerId="ADAL" clId="{A7A059E7-93C7-4781-9870-5EC88FF7F596}" dt="2023-03-16T07:24:42.016" v="6029" actId="20577"/>
          <ac:spMkLst>
            <pc:docMk/>
            <pc:sldMk cId="3718139832" sldId="383"/>
            <ac:spMk id="4" creationId="{0FC14325-60C2-05EC-B1A1-4AF98D8BBF01}"/>
          </ac:spMkLst>
        </pc:spChg>
        <pc:spChg chg="add mod ord">
          <ac:chgData name="Matthieu De Mari" userId="dfb708c9-d8dc-439f-9a3b-c772bf4a311c" providerId="ADAL" clId="{A7A059E7-93C7-4781-9870-5EC88FF7F596}" dt="2023-03-16T07:25:30.605" v="6050" actId="113"/>
          <ac:spMkLst>
            <pc:docMk/>
            <pc:sldMk cId="3718139832" sldId="383"/>
            <ac:spMk id="5" creationId="{4F0C9377-31A4-50F3-144A-62B9B92A0435}"/>
          </ac:spMkLst>
        </pc:spChg>
        <pc:spChg chg="add del mod ord">
          <ac:chgData name="Matthieu De Mari" userId="dfb708c9-d8dc-439f-9a3b-c772bf4a311c" providerId="ADAL" clId="{A7A059E7-93C7-4781-9870-5EC88FF7F596}" dt="2023-03-16T07:24:36.658" v="6003" actId="478"/>
          <ac:spMkLst>
            <pc:docMk/>
            <pc:sldMk cId="3718139832" sldId="383"/>
            <ac:spMk id="6" creationId="{3C7E03F7-7880-DA59-85C0-C13D7070B329}"/>
          </ac:spMkLst>
        </pc:spChg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  <pc:spChg chg="mod">
          <ac:chgData name="Matthieu De Mari" userId="dfb708c9-d8dc-439f-9a3b-c772bf4a311c" providerId="ADAL" clId="{A7A059E7-93C7-4781-9870-5EC88FF7F596}" dt="2023-03-16T07:42:58.422" v="6794" actId="20577"/>
          <ac:spMkLst>
            <pc:docMk/>
            <pc:sldMk cId="3649959589" sldId="384"/>
            <ac:spMk id="2" creationId="{2265D66C-8D16-43A8-75E9-89C93BE4152E}"/>
          </ac:spMkLst>
        </pc:spChg>
        <pc:spChg chg="mod">
          <ac:chgData name="Matthieu De Mari" userId="dfb708c9-d8dc-439f-9a3b-c772bf4a311c" providerId="ADAL" clId="{A7A059E7-93C7-4781-9870-5EC88FF7F596}" dt="2023-03-16T07:46:26.728" v="7140" actId="20577"/>
          <ac:spMkLst>
            <pc:docMk/>
            <pc:sldMk cId="3649959589" sldId="384"/>
            <ac:spMk id="3" creationId="{8B3BC14C-0996-B83A-6D33-F6236C44E383}"/>
          </ac:spMkLst>
        </pc:spChg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6T06:14:32.325" v="2330" actId="1076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6T06:53:24.649" v="4365" actId="20577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  <pc:spChg chg="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2" creationId="{9C3146C9-78B1-3A6D-0AC7-D2B4EB90B0A6}"/>
          </ac:spMkLst>
        </pc:spChg>
        <pc:spChg chg="del 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3" creationId="{EF5573BE-ADA2-88C4-CF79-5BA2C67BC8A7}"/>
          </ac:spMkLst>
        </pc:spChg>
        <pc:spChg chg="add mod ord">
          <ac:chgData name="Matthieu De Mari" userId="dfb708c9-d8dc-439f-9a3b-c772bf4a311c" providerId="ADAL" clId="{A7A059E7-93C7-4781-9870-5EC88FF7F596}" dt="2023-03-16T06:25:07.488" v="2943" actId="20577"/>
          <ac:spMkLst>
            <pc:docMk/>
            <pc:sldMk cId="2376719029" sldId="430"/>
            <ac:spMk id="4" creationId="{6BD4828C-2087-AD37-6F4E-5D94C0454845}"/>
          </ac:spMkLst>
        </pc:spChg>
        <pc:spChg chg="add del mod ord">
          <ac:chgData name="Matthieu De Mari" userId="dfb708c9-d8dc-439f-9a3b-c772bf4a311c" providerId="ADAL" clId="{A7A059E7-93C7-4781-9870-5EC88FF7F596}" dt="2023-03-16T06:16:53.949" v="2388" actId="478"/>
          <ac:spMkLst>
            <pc:docMk/>
            <pc:sldMk cId="2376719029" sldId="430"/>
            <ac:spMk id="5" creationId="{F2C948BC-764D-0350-82DC-EC50B73E4F3A}"/>
          </ac:spMkLst>
        </pc:spChg>
        <pc:spChg chg="add mod">
          <ac:chgData name="Matthieu De Mari" userId="dfb708c9-d8dc-439f-9a3b-c772bf4a311c" providerId="ADAL" clId="{A7A059E7-93C7-4781-9870-5EC88FF7F596}" dt="2023-03-16T06:17:24.435" v="2403" actId="20577"/>
          <ac:spMkLst>
            <pc:docMk/>
            <pc:sldMk cId="2376719029" sldId="430"/>
            <ac:spMk id="7" creationId="{68FD1452-4415-90D5-F108-A8ACB214F730}"/>
          </ac:spMkLst>
        </pc:spChg>
        <pc:spChg chg="add mod">
          <ac:chgData name="Matthieu De Mari" userId="dfb708c9-d8dc-439f-9a3b-c772bf4a311c" providerId="ADAL" clId="{A7A059E7-93C7-4781-9870-5EC88FF7F596}" dt="2023-03-16T06:17:22.387" v="2401" actId="20577"/>
          <ac:spMkLst>
            <pc:docMk/>
            <pc:sldMk cId="2376719029" sldId="430"/>
            <ac:spMk id="8" creationId="{38D5A2A9-371B-CF55-599F-12F2AD18B11C}"/>
          </ac:spMkLst>
        </pc:spChg>
        <pc:spChg chg="add mod">
          <ac:chgData name="Matthieu De Mari" userId="dfb708c9-d8dc-439f-9a3b-c772bf4a311c" providerId="ADAL" clId="{A7A059E7-93C7-4781-9870-5EC88FF7F596}" dt="2023-03-16T06:17:37.148" v="2408" actId="20577"/>
          <ac:spMkLst>
            <pc:docMk/>
            <pc:sldMk cId="2376719029" sldId="430"/>
            <ac:spMk id="11" creationId="{02F9A307-1DB2-BFD3-80EE-6477F55B0C59}"/>
          </ac:spMkLst>
        </pc:spChg>
        <pc:spChg chg="add del mod">
          <ac:chgData name="Matthieu De Mari" userId="dfb708c9-d8dc-439f-9a3b-c772bf4a311c" providerId="ADAL" clId="{A7A059E7-93C7-4781-9870-5EC88FF7F596}" dt="2023-03-16T06:16:58.177" v="2392" actId="478"/>
          <ac:spMkLst>
            <pc:docMk/>
            <pc:sldMk cId="2376719029" sldId="430"/>
            <ac:spMk id="12" creationId="{93972C66-CE25-F2A6-6838-B456DFD8712C}"/>
          </ac:spMkLst>
        </pc:spChg>
        <pc:spChg chg="add mod">
          <ac:chgData name="Matthieu De Mari" userId="dfb708c9-d8dc-439f-9a3b-c772bf4a311c" providerId="ADAL" clId="{A7A059E7-93C7-4781-9870-5EC88FF7F596}" dt="2023-03-16T06:16:55.930" v="2391"/>
          <ac:spMkLst>
            <pc:docMk/>
            <pc:sldMk cId="2376719029" sldId="430"/>
            <ac:spMk id="13" creationId="{CF1E5B50-7993-FFE0-F5BE-1AA114E6D7CE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5" creationId="{46AFCAC0-F960-5B9B-43B2-83D834510AE3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6" creationId="{C714BB0A-7BB5-4C1D-8776-40E57CFC38D9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9" creationId="{C1FACD30-7113-7ADC-53AC-6A1642AC63EC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0" creationId="{74BC0012-4A59-289C-FC4B-4A62BDB78E78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1" creationId="{732BC693-CF87-9D87-C416-934AE96DF22E}"/>
          </ac:spMkLst>
        </pc:spChg>
        <pc:spChg chg="add mod">
          <ac:chgData name="Matthieu De Mari" userId="dfb708c9-d8dc-439f-9a3b-c772bf4a311c" providerId="ADAL" clId="{A7A059E7-93C7-4781-9870-5EC88FF7F596}" dt="2023-03-16T06:17:19.665" v="2399" actId="20577"/>
          <ac:spMkLst>
            <pc:docMk/>
            <pc:sldMk cId="2376719029" sldId="430"/>
            <ac:spMk id="22" creationId="{0F5481CD-BDDA-4E9C-098A-1F59470B36C2}"/>
          </ac:spMkLst>
        </pc:spChg>
        <pc:spChg chg="add mod">
          <ac:chgData name="Matthieu De Mari" userId="dfb708c9-d8dc-439f-9a3b-c772bf4a311c" providerId="ADAL" clId="{A7A059E7-93C7-4781-9870-5EC88FF7F596}" dt="2023-03-16T06:18:15.201" v="2426" actId="1076"/>
          <ac:spMkLst>
            <pc:docMk/>
            <pc:sldMk cId="2376719029" sldId="430"/>
            <ac:spMk id="24" creationId="{9C3B3797-10DC-A62B-E5CE-061933377D6F}"/>
          </ac:spMkLst>
        </pc:spChg>
        <pc:spChg chg="add mod">
          <ac:chgData name="Matthieu De Mari" userId="dfb708c9-d8dc-439f-9a3b-c772bf4a311c" providerId="ADAL" clId="{A7A059E7-93C7-4781-9870-5EC88FF7F596}" dt="2023-03-16T06:19:23.714" v="2439" actId="20577"/>
          <ac:spMkLst>
            <pc:docMk/>
            <pc:sldMk cId="2376719029" sldId="430"/>
            <ac:spMk id="30" creationId="{D9567413-4730-3B7E-E0E8-FDA814D733DD}"/>
          </ac:spMkLst>
        </pc:spChg>
        <pc:spChg chg="add del mod">
          <ac:chgData name="Matthieu De Mari" userId="dfb708c9-d8dc-439f-9a3b-c772bf4a311c" providerId="ADAL" clId="{A7A059E7-93C7-4781-9870-5EC88FF7F596}" dt="2023-03-16T06:19:16.959" v="2438" actId="478"/>
          <ac:spMkLst>
            <pc:docMk/>
            <pc:sldMk cId="2376719029" sldId="430"/>
            <ac:spMk id="31" creationId="{2A504D62-F53F-D978-9751-6F7E0608E03A}"/>
          </ac:spMkLst>
        </pc:spChg>
        <pc:spChg chg="add mod">
          <ac:chgData name="Matthieu De Mari" userId="dfb708c9-d8dc-439f-9a3b-c772bf4a311c" providerId="ADAL" clId="{A7A059E7-93C7-4781-9870-5EC88FF7F596}" dt="2023-03-16T06:19:38.358" v="2443" actId="20577"/>
          <ac:spMkLst>
            <pc:docMk/>
            <pc:sldMk cId="2376719029" sldId="430"/>
            <ac:spMk id="32" creationId="{050F7C8F-DD71-CF0B-CFC1-8C20FE7C6AD1}"/>
          </ac:spMkLst>
        </pc:spChg>
        <pc:spChg chg="add mod">
          <ac:chgData name="Matthieu De Mari" userId="dfb708c9-d8dc-439f-9a3b-c772bf4a311c" providerId="ADAL" clId="{A7A059E7-93C7-4781-9870-5EC88FF7F596}" dt="2023-03-16T06:19:45.831" v="2447" actId="20577"/>
          <ac:spMkLst>
            <pc:docMk/>
            <pc:sldMk cId="2376719029" sldId="430"/>
            <ac:spMk id="34" creationId="{A971BDE7-7959-34B9-C97D-3E39714DA2DE}"/>
          </ac:spMkLst>
        </pc:spChg>
        <pc:spChg chg="add mod">
          <ac:chgData name="Matthieu De Mari" userId="dfb708c9-d8dc-439f-9a3b-c772bf4a311c" providerId="ADAL" clId="{A7A059E7-93C7-4781-9870-5EC88FF7F596}" dt="2023-03-16T06:22:01.588" v="2560" actId="403"/>
          <ac:spMkLst>
            <pc:docMk/>
            <pc:sldMk cId="2376719029" sldId="430"/>
            <ac:spMk id="35" creationId="{45331DC6-7B33-2A79-6B75-48690177B523}"/>
          </ac:spMkLst>
        </pc:spChg>
        <pc:spChg chg="add mod">
          <ac:chgData name="Matthieu De Mari" userId="dfb708c9-d8dc-439f-9a3b-c772bf4a311c" providerId="ADAL" clId="{A7A059E7-93C7-4781-9870-5EC88FF7F596}" dt="2023-03-16T06:21:08.772" v="2472" actId="20577"/>
          <ac:spMkLst>
            <pc:docMk/>
            <pc:sldMk cId="2376719029" sldId="430"/>
            <ac:spMk id="48" creationId="{96C5EAE8-E1B2-4E74-9B60-59D550485B83}"/>
          </ac:spMkLst>
        </pc:spChg>
        <pc:spChg chg="add mod">
          <ac:chgData name="Matthieu De Mari" userId="dfb708c9-d8dc-439f-9a3b-c772bf4a311c" providerId="ADAL" clId="{A7A059E7-93C7-4781-9870-5EC88FF7F596}" dt="2023-03-16T06:21:14.524" v="2476" actId="20577"/>
          <ac:spMkLst>
            <pc:docMk/>
            <pc:sldMk cId="2376719029" sldId="430"/>
            <ac:spMk id="49" creationId="{624B4435-7AF4-6A4D-8C6C-B07014F8637A}"/>
          </ac:spMkLst>
        </pc:spChg>
        <pc:spChg chg="add mod">
          <ac:chgData name="Matthieu De Mari" userId="dfb708c9-d8dc-439f-9a3b-c772bf4a311c" providerId="ADAL" clId="{A7A059E7-93C7-4781-9870-5EC88FF7F596}" dt="2023-03-16T06:21:20.666" v="2480" actId="20577"/>
          <ac:spMkLst>
            <pc:docMk/>
            <pc:sldMk cId="2376719029" sldId="430"/>
            <ac:spMk id="50" creationId="{655C29AD-C9FD-0AA2-4EF5-EED34E0C42A9}"/>
          </ac:spMkLst>
        </pc:spChg>
        <pc:spChg chg="add mod">
          <ac:chgData name="Matthieu De Mari" userId="dfb708c9-d8dc-439f-9a3b-c772bf4a311c" providerId="ADAL" clId="{A7A059E7-93C7-4781-9870-5EC88FF7F596}" dt="2023-03-16T06:21:32.612" v="2488" actId="1076"/>
          <ac:spMkLst>
            <pc:docMk/>
            <pc:sldMk cId="2376719029" sldId="430"/>
            <ac:spMk id="51" creationId="{A134D4CF-8F31-D8DC-7C3A-B0523451E068}"/>
          </ac:spMkLst>
        </pc:spChg>
        <pc:spChg chg="add mod">
          <ac:chgData name="Matthieu De Mari" userId="dfb708c9-d8dc-439f-9a3b-c772bf4a311c" providerId="ADAL" clId="{A7A059E7-93C7-4781-9870-5EC88FF7F596}" dt="2023-03-16T06:21:44.515" v="2540" actId="1037"/>
          <ac:spMkLst>
            <pc:docMk/>
            <pc:sldMk cId="2376719029" sldId="430"/>
            <ac:spMk id="52" creationId="{30E3EFFC-A19C-66E5-570A-1C372BAE9005}"/>
          </ac:spMkLst>
        </pc:spChg>
        <pc:cxnChg chg="add mod">
          <ac:chgData name="Matthieu De Mari" userId="dfb708c9-d8dc-439f-9a3b-c772bf4a311c" providerId="ADAL" clId="{A7A059E7-93C7-4781-9870-5EC88FF7F596}" dt="2023-03-16T06:16:55.930" v="2391"/>
          <ac:cxnSpMkLst>
            <pc:docMk/>
            <pc:sldMk cId="2376719029" sldId="430"/>
            <ac:cxnSpMk id="6" creationId="{287B0395-ACC4-FA73-08A1-5169457860EC}"/>
          </ac:cxnSpMkLst>
        </pc:cxnChg>
        <pc:cxnChg chg="add mod">
          <ac:chgData name="Matthieu De Mari" userId="dfb708c9-d8dc-439f-9a3b-c772bf4a311c" providerId="ADAL" clId="{A7A059E7-93C7-4781-9870-5EC88FF7F596}" dt="2023-03-16T06:17:54.311" v="2413" actId="14100"/>
          <ac:cxnSpMkLst>
            <pc:docMk/>
            <pc:sldMk cId="2376719029" sldId="430"/>
            <ac:cxnSpMk id="9" creationId="{CCEAD84F-9276-9BA2-09EF-474CE199F074}"/>
          </ac:cxnSpMkLst>
        </pc:cxnChg>
        <pc:cxnChg chg="add del mod">
          <ac:chgData name="Matthieu De Mari" userId="dfb708c9-d8dc-439f-9a3b-c772bf4a311c" providerId="ADAL" clId="{A7A059E7-93C7-4781-9870-5EC88FF7F596}" dt="2023-03-16T06:17:07.604" v="2393" actId="478"/>
          <ac:cxnSpMkLst>
            <pc:docMk/>
            <pc:sldMk cId="2376719029" sldId="430"/>
            <ac:cxnSpMk id="10" creationId="{9AD031F7-87DE-ADAF-D2E9-786439FD7DF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4" creationId="{CE47B86B-CDC9-B5BE-1A32-DD49E4C74490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7" creationId="{22A71B79-F7A9-0F29-59C3-BFB1B012E62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8" creationId="{835ADA19-01A8-9748-0E5D-DBBD2D303EAB}"/>
          </ac:cxnSpMkLst>
        </pc:cxnChg>
        <pc:cxnChg chg="add mod">
          <ac:chgData name="Matthieu De Mari" userId="dfb708c9-d8dc-439f-9a3b-c772bf4a311c" providerId="ADAL" clId="{A7A059E7-93C7-4781-9870-5EC88FF7F596}" dt="2023-03-16T06:18:21.945" v="2429" actId="14100"/>
          <ac:cxnSpMkLst>
            <pc:docMk/>
            <pc:sldMk cId="2376719029" sldId="430"/>
            <ac:cxnSpMk id="27" creationId="{10CAC164-92DF-6B28-FA7E-6571C3DA5EEA}"/>
          </ac:cxnSpMkLst>
        </pc:cxnChg>
        <pc:cxnChg chg="add mod">
          <ac:chgData name="Matthieu De Mari" userId="dfb708c9-d8dc-439f-9a3b-c772bf4a311c" providerId="ADAL" clId="{A7A059E7-93C7-4781-9870-5EC88FF7F596}" dt="2023-03-16T06:19:36.243" v="2441" actId="1076"/>
          <ac:cxnSpMkLst>
            <pc:docMk/>
            <pc:sldMk cId="2376719029" sldId="430"/>
            <ac:cxnSpMk id="33" creationId="{D5E7BEE4-9009-0585-4209-87EEFCE20FB8}"/>
          </ac:cxnSpMkLst>
        </pc:cxnChg>
        <pc:cxnChg chg="add mod">
          <ac:chgData name="Matthieu De Mari" userId="dfb708c9-d8dc-439f-9a3b-c772bf4a311c" providerId="ADAL" clId="{A7A059E7-93C7-4781-9870-5EC88FF7F596}" dt="2023-03-16T06:20:30.584" v="2459" actId="14100"/>
          <ac:cxnSpMkLst>
            <pc:docMk/>
            <pc:sldMk cId="2376719029" sldId="430"/>
            <ac:cxnSpMk id="36" creationId="{2C6806CC-E8E0-FBD4-3F08-FA660766679A}"/>
          </ac:cxnSpMkLst>
        </pc:cxnChg>
        <pc:cxnChg chg="add mod">
          <ac:chgData name="Matthieu De Mari" userId="dfb708c9-d8dc-439f-9a3b-c772bf4a311c" providerId="ADAL" clId="{A7A059E7-93C7-4781-9870-5EC88FF7F596}" dt="2023-03-16T06:20:38.282" v="2462" actId="14100"/>
          <ac:cxnSpMkLst>
            <pc:docMk/>
            <pc:sldMk cId="2376719029" sldId="430"/>
            <ac:cxnSpMk id="39" creationId="{19C5D670-D513-B0E2-A0D1-8824C88171C2}"/>
          </ac:cxnSpMkLst>
        </pc:cxnChg>
        <pc:cxnChg chg="add mod">
          <ac:chgData name="Matthieu De Mari" userId="dfb708c9-d8dc-439f-9a3b-c772bf4a311c" providerId="ADAL" clId="{A7A059E7-93C7-4781-9870-5EC88FF7F596}" dt="2023-03-16T06:20:47.847" v="2465" actId="14100"/>
          <ac:cxnSpMkLst>
            <pc:docMk/>
            <pc:sldMk cId="2376719029" sldId="430"/>
            <ac:cxnSpMk id="42" creationId="{BDFE794D-BFFA-0117-0C9E-8E6FB6CB8C52}"/>
          </ac:cxnSpMkLst>
        </pc:cxnChg>
        <pc:cxnChg chg="add mod">
          <ac:chgData name="Matthieu De Mari" userId="dfb708c9-d8dc-439f-9a3b-c772bf4a311c" providerId="ADAL" clId="{A7A059E7-93C7-4781-9870-5EC88FF7F596}" dt="2023-03-16T06:21:01.259" v="2468" actId="14100"/>
          <ac:cxnSpMkLst>
            <pc:docMk/>
            <pc:sldMk cId="2376719029" sldId="430"/>
            <ac:cxnSpMk id="45" creationId="{EACA306B-6E2C-A069-5B0F-C38D81803A9D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  <pc:spChg chg="mod">
          <ac:chgData name="Matthieu De Mari" userId="dfb708c9-d8dc-439f-9a3b-c772bf4a311c" providerId="ADAL" clId="{A7A059E7-93C7-4781-9870-5EC88FF7F596}" dt="2023-03-16T06:25:39.554" v="2951" actId="20577"/>
          <ac:spMkLst>
            <pc:docMk/>
            <pc:sldMk cId="133940590" sldId="431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  <pc:spChg chg="mod">
          <ac:chgData name="Matthieu De Mari" userId="dfb708c9-d8dc-439f-9a3b-c772bf4a311c" providerId="ADAL" clId="{A7A059E7-93C7-4781-9870-5EC88FF7F596}" dt="2023-03-16T06:26:34.363" v="3090" actId="113"/>
          <ac:spMkLst>
            <pc:docMk/>
            <pc:sldMk cId="2188406462" sldId="432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  <pc:spChg chg="mod">
          <ac:chgData name="Matthieu De Mari" userId="dfb708c9-d8dc-439f-9a3b-c772bf4a311c" providerId="ADAL" clId="{A7A059E7-93C7-4781-9870-5EC88FF7F596}" dt="2023-03-16T06:38:19.964" v="3448" actId="20577"/>
          <ac:spMkLst>
            <pc:docMk/>
            <pc:sldMk cId="1769846722" sldId="433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9:38.270" v="3576" actId="20577"/>
          <ac:spMkLst>
            <pc:docMk/>
            <pc:sldMk cId="1769846722" sldId="433"/>
            <ac:spMk id="3" creationId="{7586C7BF-7E23-BF24-130D-02F2E8451505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  <pc:spChg chg="mod">
          <ac:chgData name="Matthieu De Mari" userId="dfb708c9-d8dc-439f-9a3b-c772bf4a311c" providerId="ADAL" clId="{A7A059E7-93C7-4781-9870-5EC88FF7F596}" dt="2023-03-16T07:21:15.148" v="5706" actId="20577"/>
          <ac:spMkLst>
            <pc:docMk/>
            <pc:sldMk cId="3094800006" sldId="434"/>
            <ac:spMk id="3" creationId="{21E91F88-75AD-45CA-A480-858091A84D90}"/>
          </ac:spMkLst>
        </pc:spChg>
        <pc:spChg chg="add del mod">
          <ac:chgData name="Matthieu De Mari" userId="dfb708c9-d8dc-439f-9a3b-c772bf4a311c" providerId="ADAL" clId="{A7A059E7-93C7-4781-9870-5EC88FF7F596}" dt="2023-03-16T06:47:28.022" v="4136" actId="20577"/>
          <ac:spMkLst>
            <pc:docMk/>
            <pc:sldMk cId="3094800006" sldId="434"/>
            <ac:spMk id="6" creationId="{AB30AD60-6C6B-413F-DBF7-71AC7BFB0EDF}"/>
          </ac:spMkLst>
        </pc:spChg>
        <pc:spChg chg="mod">
          <ac:chgData name="Matthieu De Mari" userId="dfb708c9-d8dc-439f-9a3b-c772bf4a311c" providerId="ADAL" clId="{A7A059E7-93C7-4781-9870-5EC88FF7F596}" dt="2023-03-16T06:46:30.084" v="4107" actId="20577"/>
          <ac:spMkLst>
            <pc:docMk/>
            <pc:sldMk cId="3094800006" sldId="434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6:26.101" v="4103" actId="20577"/>
          <ac:spMkLst>
            <pc:docMk/>
            <pc:sldMk cId="3094800006" sldId="434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7:26.785" v="4134" actId="478"/>
          <ac:spMkLst>
            <pc:docMk/>
            <pc:sldMk cId="3094800006" sldId="434"/>
            <ac:spMk id="13" creationId="{4E63AABF-3801-1127-D5E7-F0561F71B59B}"/>
          </ac:spMkLst>
        </pc:spChg>
        <pc:spChg chg="mod">
          <ac:chgData name="Matthieu De Mari" userId="dfb708c9-d8dc-439f-9a3b-c772bf4a311c" providerId="ADAL" clId="{A7A059E7-93C7-4781-9870-5EC88FF7F596}" dt="2023-03-16T06:46:37.690" v="4113" actId="20577"/>
          <ac:spMkLst>
            <pc:docMk/>
            <pc:sldMk cId="3094800006" sldId="434"/>
            <ac:spMk id="14" creationId="{A60EA876-02CB-1A54-FE99-324C7CED23D7}"/>
          </ac:spMkLst>
        </pc:spChg>
        <pc:spChg chg="mod">
          <ac:chgData name="Matthieu De Mari" userId="dfb708c9-d8dc-439f-9a3b-c772bf4a311c" providerId="ADAL" clId="{A7A059E7-93C7-4781-9870-5EC88FF7F596}" dt="2023-03-16T06:45:33.204" v="4087" actId="20577"/>
          <ac:spMkLst>
            <pc:docMk/>
            <pc:sldMk cId="3094800006" sldId="434"/>
            <ac:spMk id="16" creationId="{2D95FC1E-D8C7-4B00-7E8A-56E298BE70D9}"/>
          </ac:spMkLst>
        </pc:spChg>
        <pc:spChg chg="mod">
          <ac:chgData name="Matthieu De Mari" userId="dfb708c9-d8dc-439f-9a3b-c772bf4a311c" providerId="ADAL" clId="{A7A059E7-93C7-4781-9870-5EC88FF7F596}" dt="2023-03-16T06:46:23.289" v="4101" actId="20577"/>
          <ac:spMkLst>
            <pc:docMk/>
            <pc:sldMk cId="3094800006" sldId="434"/>
            <ac:spMk id="20" creationId="{CD34F0CD-6956-D106-5E75-F914628054E1}"/>
          </ac:spMkLst>
        </pc:spChg>
        <pc:spChg chg="add del mod">
          <ac:chgData name="Matthieu De Mari" userId="dfb708c9-d8dc-439f-9a3b-c772bf4a311c" providerId="ADAL" clId="{A7A059E7-93C7-4781-9870-5EC88FF7F596}" dt="2023-03-16T06:46:20.567" v="4099" actId="20577"/>
          <ac:spMkLst>
            <pc:docMk/>
            <pc:sldMk cId="3094800006" sldId="434"/>
            <ac:spMk id="21" creationId="{083F03B3-653A-348D-DD80-A05F409E14CE}"/>
          </ac:spMkLst>
        </pc:spChg>
        <pc:spChg chg="del">
          <ac:chgData name="Matthieu De Mari" userId="dfb708c9-d8dc-439f-9a3b-c772bf4a311c" providerId="ADAL" clId="{A7A059E7-93C7-4781-9870-5EC88FF7F596}" dt="2023-03-16T06:45:30.104" v="4083" actId="478"/>
          <ac:spMkLst>
            <pc:docMk/>
            <pc:sldMk cId="3094800006" sldId="434"/>
            <ac:spMk id="23" creationId="{ADF1FBA6-BD11-BD69-E95D-55A56777D4E3}"/>
          </ac:spMkLst>
        </pc:spChg>
        <pc:spChg chg="mod">
          <ac:chgData name="Matthieu De Mari" userId="dfb708c9-d8dc-439f-9a3b-c772bf4a311c" providerId="ADAL" clId="{A7A059E7-93C7-4781-9870-5EC88FF7F596}" dt="2023-03-16T06:46:35.260" v="4111" actId="20577"/>
          <ac:spMkLst>
            <pc:docMk/>
            <pc:sldMk cId="3094800006" sldId="434"/>
            <ac:spMk id="24" creationId="{0EE40970-E671-B987-7E16-8966C1B29EF2}"/>
          </ac:spMkLst>
        </pc:spChg>
        <pc:spChg chg="add mod">
          <ac:chgData name="Matthieu De Mari" userId="dfb708c9-d8dc-439f-9a3b-c772bf4a311c" providerId="ADAL" clId="{A7A059E7-93C7-4781-9870-5EC88FF7F596}" dt="2023-03-16T06:46:32.582" v="4109" actId="20577"/>
          <ac:spMkLst>
            <pc:docMk/>
            <pc:sldMk cId="3094800006" sldId="434"/>
            <ac:spMk id="25" creationId="{FDC49071-45ED-01D3-0F03-A6C905DDF76A}"/>
          </ac:spMkLst>
        </pc:spChg>
        <pc:cxnChg chg="mod">
          <ac:chgData name="Matthieu De Mari" userId="dfb708c9-d8dc-439f-9a3b-c772bf4a311c" providerId="ADAL" clId="{A7A059E7-93C7-4781-9870-5EC88FF7F596}" dt="2023-03-16T06:45:16.204" v="4079" actId="208"/>
          <ac:cxnSpMkLst>
            <pc:docMk/>
            <pc:sldMk cId="3094800006" sldId="434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7:25.209" v="4133" actId="478"/>
          <ac:cxnSpMkLst>
            <pc:docMk/>
            <pc:sldMk cId="3094800006" sldId="434"/>
            <ac:cxnSpMk id="8" creationId="{94E02312-615F-ABCD-0A21-8BDC93CC8DEA}"/>
          </ac:cxnSpMkLst>
        </pc:cxnChg>
        <pc:cxnChg chg="add del">
          <ac:chgData name="Matthieu De Mari" userId="dfb708c9-d8dc-439f-9a3b-c772bf4a311c" providerId="ADAL" clId="{A7A059E7-93C7-4781-9870-5EC88FF7F596}" dt="2023-03-16T06:46:18.829" v="4097" actId="478"/>
          <ac:cxnSpMkLst>
            <pc:docMk/>
            <pc:sldMk cId="3094800006" sldId="434"/>
            <ac:cxnSpMk id="19" creationId="{8BADA381-9865-89AE-ECFC-F4A7622A80E5}"/>
          </ac:cxnSpMkLst>
        </pc:cxnChg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  <pc:spChg chg="mod">
          <ac:chgData name="Matthieu De Mari" userId="dfb708c9-d8dc-439f-9a3b-c772bf4a311c" providerId="ADAL" clId="{A7A059E7-93C7-4781-9870-5EC88FF7F596}" dt="2023-03-16T06:53:52.843" v="4371" actId="207"/>
          <ac:spMkLst>
            <pc:docMk/>
            <pc:sldMk cId="3322702571" sldId="435"/>
            <ac:spMk id="3" creationId="{21E91F88-75AD-45CA-A480-858091A84D90}"/>
          </ac:spMkLst>
        </pc:spChg>
        <pc:spChg chg="del">
          <ac:chgData name="Matthieu De Mari" userId="dfb708c9-d8dc-439f-9a3b-c772bf4a311c" providerId="ADAL" clId="{A7A059E7-93C7-4781-9870-5EC88FF7F596}" dt="2023-03-16T06:48:33.790" v="4196" actId="478"/>
          <ac:spMkLst>
            <pc:docMk/>
            <pc:sldMk cId="3322702571" sldId="435"/>
            <ac:spMk id="7" creationId="{0E74FE46-1EA5-68F4-35E6-3B7DC15B0261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8:34.628" v="4197" actId="478"/>
          <ac:spMkLst>
            <pc:docMk/>
            <pc:sldMk cId="3322702571" sldId="435"/>
            <ac:spMk id="12" creationId="{4310A156-66CA-2CE7-09EF-6E61462E6CF7}"/>
          </ac:spMkLst>
        </pc:spChg>
        <pc:spChg chg="del">
          <ac:chgData name="Matthieu De Mari" userId="dfb708c9-d8dc-439f-9a3b-c772bf4a311c" providerId="ADAL" clId="{A7A059E7-93C7-4781-9870-5EC88FF7F596}" dt="2023-03-16T06:48:36.269" v="4198" actId="478"/>
          <ac:spMkLst>
            <pc:docMk/>
            <pc:sldMk cId="3322702571" sldId="435"/>
            <ac:spMk id="14" creationId="{A60EA876-02CB-1A54-FE99-324C7CED23D7}"/>
          </ac:spMkLst>
        </pc:spChg>
        <pc:spChg chg="del">
          <ac:chgData name="Matthieu De Mari" userId="dfb708c9-d8dc-439f-9a3b-c772bf4a311c" providerId="ADAL" clId="{A7A059E7-93C7-4781-9870-5EC88FF7F596}" dt="2023-03-16T06:48:32.601" v="4194" actId="478"/>
          <ac:spMkLst>
            <pc:docMk/>
            <pc:sldMk cId="3322702571" sldId="435"/>
            <ac:spMk id="25" creationId="{FDC49071-45ED-01D3-0F03-A6C905DDF76A}"/>
          </ac:spMkLst>
        </pc:spChg>
        <pc:spChg chg="add mod">
          <ac:chgData name="Matthieu De Mari" userId="dfb708c9-d8dc-439f-9a3b-c772bf4a311c" providerId="ADAL" clId="{A7A059E7-93C7-4781-9870-5EC88FF7F596}" dt="2023-03-16T06:49:12.045" v="4204" actId="207"/>
          <ac:spMkLst>
            <pc:docMk/>
            <pc:sldMk cId="3322702571" sldId="435"/>
            <ac:spMk id="28" creationId="{B90D2CEB-0BA7-1638-0EBE-8DBFE7E2220B}"/>
          </ac:spMkLst>
        </pc:spChg>
        <pc:spChg chg="add mod">
          <ac:chgData name="Matthieu De Mari" userId="dfb708c9-d8dc-439f-9a3b-c772bf4a311c" providerId="ADAL" clId="{A7A059E7-93C7-4781-9870-5EC88FF7F596}" dt="2023-03-16T06:49:27.788" v="4210" actId="207"/>
          <ac:spMkLst>
            <pc:docMk/>
            <pc:sldMk cId="3322702571" sldId="435"/>
            <ac:spMk id="31" creationId="{37C54BCA-91ED-F310-757D-EEAC797DD25A}"/>
          </ac:spMkLst>
        </pc:spChg>
        <pc:spChg chg="add mod">
          <ac:chgData name="Matthieu De Mari" userId="dfb708c9-d8dc-439f-9a3b-c772bf4a311c" providerId="ADAL" clId="{A7A059E7-93C7-4781-9870-5EC88FF7F596}" dt="2023-03-16T06:49:24.930" v="4209" actId="207"/>
          <ac:spMkLst>
            <pc:docMk/>
            <pc:sldMk cId="3322702571" sldId="435"/>
            <ac:spMk id="32" creationId="{B69E7563-FD47-7008-177E-A6FC95AEC18F}"/>
          </ac:spMkLst>
        </pc:spChg>
        <pc:spChg chg="add mod">
          <ac:chgData name="Matthieu De Mari" userId="dfb708c9-d8dc-439f-9a3b-c772bf4a311c" providerId="ADAL" clId="{A7A059E7-93C7-4781-9870-5EC88FF7F596}" dt="2023-03-16T06:49:03.504" v="4202" actId="208"/>
          <ac:spMkLst>
            <pc:docMk/>
            <pc:sldMk cId="3322702571" sldId="435"/>
            <ac:spMk id="33" creationId="{828B57C1-919F-C72B-4F2C-4F3FE5BE69B5}"/>
          </ac:spMkLst>
        </pc:spChg>
        <pc:spChg chg="add mod">
          <ac:chgData name="Matthieu De Mari" userId="dfb708c9-d8dc-439f-9a3b-c772bf4a311c" providerId="ADAL" clId="{A7A059E7-93C7-4781-9870-5EC88FF7F596}" dt="2023-03-16T06:49:30.098" v="4211" actId="207"/>
          <ac:spMkLst>
            <pc:docMk/>
            <pc:sldMk cId="3322702571" sldId="435"/>
            <ac:spMk id="34" creationId="{A6E9ED4B-8F2C-CBB1-F615-346CE1CF605C}"/>
          </ac:spMkLst>
        </pc:spChg>
        <pc:cxnChg chg="del">
          <ac:chgData name="Matthieu De Mari" userId="dfb708c9-d8dc-439f-9a3b-c772bf4a311c" providerId="ADAL" clId="{A7A059E7-93C7-4781-9870-5EC88FF7F596}" dt="2023-03-16T06:48:33.070" v="4195" actId="478"/>
          <ac:cxnSpMkLst>
            <pc:docMk/>
            <pc:sldMk cId="3322702571" sldId="435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8" creationId="{94E02312-615F-ABCD-0A21-8BDC93CC8DEA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7" creationId="{BB27B7BB-1F98-07BF-8B77-2215EC3B7779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9" creationId="{470F7AD4-064E-9F4A-AD11-0FD6A6D94736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30" creationId="{EB9B752F-225D-7D8F-5AA7-B627AB06F5CC}"/>
          </ac:cxnSpMkLst>
        </pc:cxnChg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  <pc:spChg chg="mod">
          <ac:chgData name="Matthieu De Mari" userId="dfb708c9-d8dc-439f-9a3b-c772bf4a311c" providerId="ADAL" clId="{A7A059E7-93C7-4781-9870-5EC88FF7F596}" dt="2023-03-16T06:51:22.793" v="4337" actId="20577"/>
          <ac:spMkLst>
            <pc:docMk/>
            <pc:sldMk cId="1876045740" sldId="436"/>
            <ac:spMk id="2" creationId="{34843A05-2160-432F-A1BE-15360CEF34EF}"/>
          </ac:spMkLst>
        </pc:spChg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  <pc:spChg chg="mod">
          <ac:chgData name="Matthieu De Mari" userId="dfb708c9-d8dc-439f-9a3b-c772bf4a311c" providerId="ADAL" clId="{A7A059E7-93C7-4781-9870-5EC88FF7F596}" dt="2023-03-16T06:51:28.732" v="4340" actId="20577"/>
          <ac:spMkLst>
            <pc:docMk/>
            <pc:sldMk cId="861916422" sldId="437"/>
            <ac:spMk id="2" creationId="{E1DEE3CC-C2F1-D5F9-388A-E8378975AC12}"/>
          </ac:spMkLst>
        </pc:spChg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  <pc:spChg chg="mod ord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2" creationId="{4EC90AD6-FE0F-DB12-53E1-C7AC338CDC7A}"/>
          </ac:spMkLst>
        </pc:spChg>
        <pc:spChg chg="mod ord">
          <ac:chgData name="Matthieu De Mari" userId="dfb708c9-d8dc-439f-9a3b-c772bf4a311c" providerId="ADAL" clId="{A7A059E7-93C7-4781-9870-5EC88FF7F596}" dt="2023-03-16T07:23:00.246" v="5833" actId="20577"/>
          <ac:spMkLst>
            <pc:docMk/>
            <pc:sldMk cId="671110687" sldId="438"/>
            <ac:spMk id="3" creationId="{C5B3147C-5652-F4E7-76E5-5B7A81B7A79A}"/>
          </ac:spMkLst>
        </pc:spChg>
        <pc:spChg chg="del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4" creationId="{EE4B2F23-2893-ED5A-3A73-1354F00F6B84}"/>
          </ac:spMkLst>
        </pc:spChg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  <pc:spChg chg="mod">
          <ac:chgData name="Matthieu De Mari" userId="dfb708c9-d8dc-439f-9a3b-c772bf4a311c" providerId="ADAL" clId="{A7A059E7-93C7-4781-9870-5EC88FF7F596}" dt="2023-03-16T07:23:04.229" v="5835"/>
          <ac:spMkLst>
            <pc:docMk/>
            <pc:sldMk cId="1589725218" sldId="439"/>
            <ac:spMk id="3" creationId="{C5B3147C-5652-F4E7-76E5-5B7A81B7A79A}"/>
          </ac:spMkLst>
        </pc:spChg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  <pc:spChg chg="mod">
          <ac:chgData name="Matthieu De Mari" userId="dfb708c9-d8dc-439f-9a3b-c772bf4a311c" providerId="ADAL" clId="{A7A059E7-93C7-4781-9870-5EC88FF7F596}" dt="2023-03-16T07:08:10.749" v="5303" actId="20577"/>
          <ac:spMkLst>
            <pc:docMk/>
            <pc:sldMk cId="2955466283" sldId="440"/>
            <ac:spMk id="2" creationId="{4EC90AD6-FE0F-DB12-53E1-C7AC338CDC7A}"/>
          </ac:spMkLst>
        </pc:spChg>
        <pc:spChg chg="mod">
          <ac:chgData name="Matthieu De Mari" userId="dfb708c9-d8dc-439f-9a3b-c772bf4a311c" providerId="ADAL" clId="{A7A059E7-93C7-4781-9870-5EC88FF7F596}" dt="2023-03-16T07:22:56.535" v="5826" actId="20577"/>
          <ac:spMkLst>
            <pc:docMk/>
            <pc:sldMk cId="2955466283" sldId="440"/>
            <ac:spMk id="3" creationId="{C5B3147C-5652-F4E7-76E5-5B7A81B7A79A}"/>
          </ac:spMkLst>
        </pc:spChg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  <pc:spChg chg="mod">
          <ac:chgData name="Matthieu De Mari" userId="dfb708c9-d8dc-439f-9a3b-c772bf4a311c" providerId="ADAL" clId="{A7A059E7-93C7-4781-9870-5EC88FF7F596}" dt="2023-03-16T07:29:48.803" v="6251" actId="20577"/>
          <ac:spMkLst>
            <pc:docMk/>
            <pc:sldMk cId="1448790682" sldId="441"/>
            <ac:spMk id="2" creationId="{7E41C351-BED5-72B4-F58B-BE667FB64318}"/>
          </ac:spMkLst>
        </pc:spChg>
        <pc:spChg chg="mod">
          <ac:chgData name="Matthieu De Mari" userId="dfb708c9-d8dc-439f-9a3b-c772bf4a311c" providerId="ADAL" clId="{A7A059E7-93C7-4781-9870-5EC88FF7F596}" dt="2023-03-16T07:37:50.621" v="6552" actId="20577"/>
          <ac:spMkLst>
            <pc:docMk/>
            <pc:sldMk cId="1448790682" sldId="441"/>
            <ac:spMk id="3" creationId="{0A9CA01A-4500-13DA-32DD-0418598356B9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  <pc:spChg chg="add mod">
          <ac:chgData name="Matthieu De Mari" userId="dfb708c9-d8dc-439f-9a3b-c772bf4a311c" providerId="ADAL" clId="{A7A059E7-93C7-4781-9870-5EC88FF7F596}" dt="2023-03-16T07:26:09.160" v="6111" actId="113"/>
          <ac:spMkLst>
            <pc:docMk/>
            <pc:sldMk cId="75594367" sldId="442"/>
            <ac:spMk id="2" creationId="{AE47BC94-FC28-F441-FD0A-D1EDDABAC55E}"/>
          </ac:spMkLst>
        </pc:spChg>
        <pc:spChg chg="add mod">
          <ac:chgData name="Matthieu De Mari" userId="dfb708c9-d8dc-439f-9a3b-c772bf4a311c" providerId="ADAL" clId="{A7A059E7-93C7-4781-9870-5EC88FF7F596}" dt="2023-03-16T07:27:27.331" v="6174" actId="1076"/>
          <ac:spMkLst>
            <pc:docMk/>
            <pc:sldMk cId="75594367" sldId="442"/>
            <ac:spMk id="3" creationId="{6D7FD8E8-9971-1967-3BB4-3CDA9527B9F8}"/>
          </ac:spMkLst>
        </pc:spChg>
        <pc:spChg chg="mod">
          <ac:chgData name="Matthieu De Mari" userId="dfb708c9-d8dc-439f-9a3b-c772bf4a311c" providerId="ADAL" clId="{A7A059E7-93C7-4781-9870-5EC88FF7F596}" dt="2023-03-16T07:25:41.114" v="6051"/>
          <ac:spMkLst>
            <pc:docMk/>
            <pc:sldMk cId="75594367" sldId="442"/>
            <ac:spMk id="5" creationId="{4F0C9377-31A4-50F3-144A-62B9B92A0435}"/>
          </ac:spMkLst>
        </pc:spChg>
        <pc:spChg chg="add mod">
          <ac:chgData name="Matthieu De Mari" userId="dfb708c9-d8dc-439f-9a3b-c772bf4a311c" providerId="ADAL" clId="{A7A059E7-93C7-4781-9870-5EC88FF7F596}" dt="2023-03-16T07:29:31.699" v="6237" actId="1076"/>
          <ac:spMkLst>
            <pc:docMk/>
            <pc:sldMk cId="75594367" sldId="442"/>
            <ac:spMk id="7" creationId="{239975D4-74A4-5788-F24C-CD533D372C1C}"/>
          </ac:spMkLst>
        </pc:spChg>
        <pc:spChg chg="add mod">
          <ac:chgData name="Matthieu De Mari" userId="dfb708c9-d8dc-439f-9a3b-c772bf4a311c" providerId="ADAL" clId="{A7A059E7-93C7-4781-9870-5EC88FF7F596}" dt="2023-03-16T07:27:37.875" v="6179" actId="1076"/>
          <ac:spMkLst>
            <pc:docMk/>
            <pc:sldMk cId="75594367" sldId="442"/>
            <ac:spMk id="8" creationId="{AFC35537-954E-63D5-D687-AC5ED4A9D9D6}"/>
          </ac:spMkLst>
        </pc:spChg>
        <pc:spChg chg="add mod">
          <ac:chgData name="Matthieu De Mari" userId="dfb708c9-d8dc-439f-9a3b-c772bf4a311c" providerId="ADAL" clId="{A7A059E7-93C7-4781-9870-5EC88FF7F596}" dt="2023-03-16T07:28:15.165" v="6210" actId="20577"/>
          <ac:spMkLst>
            <pc:docMk/>
            <pc:sldMk cId="75594367" sldId="442"/>
            <ac:spMk id="9" creationId="{EE202F9C-1D8F-C912-9832-0A00E1677DFF}"/>
          </ac:spMkLst>
        </pc:spChg>
        <pc:spChg chg="add del mod">
          <ac:chgData name="Matthieu De Mari" userId="dfb708c9-d8dc-439f-9a3b-c772bf4a311c" providerId="ADAL" clId="{A7A059E7-93C7-4781-9870-5EC88FF7F596}" dt="2023-03-16T07:27:01.316" v="6130" actId="478"/>
          <ac:spMkLst>
            <pc:docMk/>
            <pc:sldMk cId="75594367" sldId="442"/>
            <ac:spMk id="10" creationId="{77CA10A7-FC3B-0D4D-3B23-84D01925CA96}"/>
          </ac:spMkLst>
        </pc:spChg>
        <pc:spChg chg="add del mod">
          <ac:chgData name="Matthieu De Mari" userId="dfb708c9-d8dc-439f-9a3b-c772bf4a311c" providerId="ADAL" clId="{A7A059E7-93C7-4781-9870-5EC88FF7F596}" dt="2023-03-16T07:26:58.275" v="6129" actId="478"/>
          <ac:spMkLst>
            <pc:docMk/>
            <pc:sldMk cId="75594367" sldId="442"/>
            <ac:spMk id="11" creationId="{4E37DC0A-923E-8517-7617-05346FE4731B}"/>
          </ac:spMkLst>
        </pc:spChg>
        <pc:spChg chg="add mod">
          <ac:chgData name="Matthieu De Mari" userId="dfb708c9-d8dc-439f-9a3b-c772bf4a311c" providerId="ADAL" clId="{A7A059E7-93C7-4781-9870-5EC88FF7F596}" dt="2023-03-16T07:28:42.547" v="6215" actId="1076"/>
          <ac:spMkLst>
            <pc:docMk/>
            <pc:sldMk cId="75594367" sldId="442"/>
            <ac:spMk id="17" creationId="{C738D974-77AB-3735-2126-5D5A0580DC8C}"/>
          </ac:spMkLst>
        </pc:spChg>
        <pc:spChg chg="add del mod">
          <ac:chgData name="Matthieu De Mari" userId="dfb708c9-d8dc-439f-9a3b-c772bf4a311c" providerId="ADAL" clId="{A7A059E7-93C7-4781-9870-5EC88FF7F596}" dt="2023-03-16T07:29:32.993" v="6238" actId="478"/>
          <ac:spMkLst>
            <pc:docMk/>
            <pc:sldMk cId="75594367" sldId="442"/>
            <ac:spMk id="18" creationId="{2FC6E709-4E6C-D3A3-ED5D-6D51A7482410}"/>
          </ac:spMkLst>
        </pc:spChg>
        <pc:spChg chg="add del mod">
          <ac:chgData name="Matthieu De Mari" userId="dfb708c9-d8dc-439f-9a3b-c772bf4a311c" providerId="ADAL" clId="{A7A059E7-93C7-4781-9870-5EC88FF7F596}" dt="2023-03-16T07:29:34.178" v="6239" actId="478"/>
          <ac:spMkLst>
            <pc:docMk/>
            <pc:sldMk cId="75594367" sldId="442"/>
            <ac:spMk id="19" creationId="{3491C7C1-7974-97FE-3EB9-5FF9A810D76D}"/>
          </ac:spMkLst>
        </pc:spChg>
        <pc:cxnChg chg="add mod">
          <ac:chgData name="Matthieu De Mari" userId="dfb708c9-d8dc-439f-9a3b-c772bf4a311c" providerId="ADAL" clId="{A7A059E7-93C7-4781-9870-5EC88FF7F596}" dt="2023-03-16T07:27:48.068" v="6184" actId="14100"/>
          <ac:cxnSpMkLst>
            <pc:docMk/>
            <pc:sldMk cId="75594367" sldId="442"/>
            <ac:cxnSpMk id="6" creationId="{CD00F95D-4611-B165-16B7-F43AF8BBB1E8}"/>
          </ac:cxnSpMkLst>
        </pc:cxnChg>
        <pc:cxnChg chg="add mod">
          <ac:chgData name="Matthieu De Mari" userId="dfb708c9-d8dc-439f-9a3b-c772bf4a311c" providerId="ADAL" clId="{A7A059E7-93C7-4781-9870-5EC88FF7F596}" dt="2023-03-16T07:27:27.331" v="6174" actId="1076"/>
          <ac:cxnSpMkLst>
            <pc:docMk/>
            <pc:sldMk cId="75594367" sldId="442"/>
            <ac:cxnSpMk id="12" creationId="{3BF70575-FE97-201D-9133-5BEDF881E0EA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  <pc:spChg chg="mod">
          <ac:chgData name="Matthieu De Mari" userId="dfb708c9-d8dc-439f-9a3b-c772bf4a311c" providerId="ADAL" clId="{A7A059E7-93C7-4781-9870-5EC88FF7F596}" dt="2023-03-16T07:37:53.817" v="6554"/>
          <ac:spMkLst>
            <pc:docMk/>
            <pc:sldMk cId="110232736" sldId="443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  <pc:spChg chg="mod">
          <ac:chgData name="Matthieu De Mari" userId="dfb708c9-d8dc-439f-9a3b-c772bf4a311c" providerId="ADAL" clId="{A7A059E7-93C7-4781-9870-5EC88FF7F596}" dt="2023-03-16T07:33:40.151" v="6351" actId="20577"/>
          <ac:spMkLst>
            <pc:docMk/>
            <pc:sldMk cId="1237963508" sldId="444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  <pc:spChg chg="mod">
          <ac:chgData name="Matthieu De Mari" userId="dfb708c9-d8dc-439f-9a3b-c772bf4a311c" providerId="ADAL" clId="{A7A059E7-93C7-4781-9870-5EC88FF7F596}" dt="2023-03-16T07:33:46.815" v="6354" actId="207"/>
          <ac:spMkLst>
            <pc:docMk/>
            <pc:sldMk cId="1417587332" sldId="445"/>
            <ac:spMk id="3" creationId="{0A9CA01A-4500-13DA-32DD-0418598356B9}"/>
          </ac:spMkLst>
        </pc:spChg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  <pc:spChg chg="mod">
          <ac:chgData name="Matthieu De Mari" userId="dfb708c9-d8dc-439f-9a3b-c772bf4a311c" providerId="ADAL" clId="{A7A059E7-93C7-4781-9870-5EC88FF7F596}" dt="2023-03-16T07:34:22.726" v="6383" actId="114"/>
          <ac:spMkLst>
            <pc:docMk/>
            <pc:sldMk cId="1902125911" sldId="446"/>
            <ac:spMk id="3" creationId="{98C8E745-17FA-0972-8665-9C637236AA5B}"/>
          </ac:spMkLst>
        </pc:spChg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  <pc:spChg chg="del">
          <ac:chgData name="Matthieu De Mari" userId="dfb708c9-d8dc-439f-9a3b-c772bf4a311c" providerId="ADAL" clId="{A7A059E7-93C7-4781-9870-5EC88FF7F596}" dt="2023-03-16T07:35:46.083" v="6431" actId="478"/>
          <ac:spMkLst>
            <pc:docMk/>
            <pc:sldMk cId="1624935982" sldId="447"/>
            <ac:spMk id="2" creationId="{AE47BC94-FC28-F441-FD0A-D1EDDABAC55E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3" creationId="{6D7FD8E8-9971-1967-3BB4-3CDA9527B9F8}"/>
          </ac:spMkLst>
        </pc:spChg>
        <pc:spChg chg="mod ord">
          <ac:chgData name="Matthieu De Mari" userId="dfb708c9-d8dc-439f-9a3b-c772bf4a311c" providerId="ADAL" clId="{A7A059E7-93C7-4781-9870-5EC88FF7F596}" dt="2023-03-16T07:36:01.946" v="6470" actId="20577"/>
          <ac:spMkLst>
            <pc:docMk/>
            <pc:sldMk cId="1624935982" sldId="447"/>
            <ac:spMk id="4" creationId="{0FC14325-60C2-05EC-B1A1-4AF98D8BBF01}"/>
          </ac:spMkLst>
        </pc:spChg>
        <pc:spChg chg="mod ord">
          <ac:chgData name="Matthieu De Mari" userId="dfb708c9-d8dc-439f-9a3b-c772bf4a311c" providerId="ADAL" clId="{A7A059E7-93C7-4781-9870-5EC88FF7F596}" dt="2023-03-16T07:37:12.238" v="6535" actId="27636"/>
          <ac:spMkLst>
            <pc:docMk/>
            <pc:sldMk cId="1624935982" sldId="447"/>
            <ac:spMk id="5" creationId="{4F0C9377-31A4-50F3-144A-62B9B92A0435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7" creationId="{239975D4-74A4-5788-F24C-CD533D372C1C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8" creationId="{AFC35537-954E-63D5-D687-AC5ED4A9D9D6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9" creationId="{EE202F9C-1D8F-C912-9832-0A00E1677DF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0" creationId="{9236A850-5273-38DF-3264-3F6BEA2601B0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1" creationId="{35B6B17C-4F7E-2712-53EB-E3CDB49E8D1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3" creationId="{B3A72211-A60A-FF08-DE7D-A0FCA14B3515}"/>
          </ac:spMkLst>
        </pc:spChg>
        <pc:spChg chg="add mod ord">
          <ac:chgData name="Matthieu De Mari" userId="dfb708c9-d8dc-439f-9a3b-c772bf4a311c" providerId="ADAL" clId="{A7A059E7-93C7-4781-9870-5EC88FF7F596}" dt="2023-03-16T07:45:56.353" v="7110" actId="20577"/>
          <ac:spMkLst>
            <pc:docMk/>
            <pc:sldMk cId="1624935982" sldId="447"/>
            <ac:spMk id="14" creationId="{50DDEFFE-0B18-1C15-5BE8-33764A524BBF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17" creationId="{C738D974-77AB-3735-2126-5D5A0580DC8C}"/>
          </ac:spMkLst>
        </pc:sp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6" creationId="{CD00F95D-4611-B165-16B7-F43AF8BBB1E8}"/>
          </ac:cxnSpMkLst>
        </pc:cxn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12" creationId="{3BF70575-FE97-201D-9133-5BEDF881E0EA}"/>
          </ac:cxnSpMkLst>
        </pc:cxnChg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  <pc:spChg chg="mod">
          <ac:chgData name="Matthieu De Mari" userId="dfb708c9-d8dc-439f-9a3b-c772bf4a311c" providerId="ADAL" clId="{A7A059E7-93C7-4781-9870-5EC88FF7F596}" dt="2023-03-16T07:39:03.276" v="6598"/>
          <ac:spMkLst>
            <pc:docMk/>
            <pc:sldMk cId="4016554108" sldId="448"/>
            <ac:spMk id="2" creationId="{0D6A019A-BE67-C453-0E3A-8BA10DE1B846}"/>
          </ac:spMkLst>
        </pc:spChg>
        <pc:spChg chg="mod">
          <ac:chgData name="Matthieu De Mari" userId="dfb708c9-d8dc-439f-9a3b-c772bf4a311c" providerId="ADAL" clId="{A7A059E7-93C7-4781-9870-5EC88FF7F596}" dt="2023-03-16T07:38:50.292" v="6594" actId="20577"/>
          <ac:spMkLst>
            <pc:docMk/>
            <pc:sldMk cId="4016554108" sldId="448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  <pc:spChg chg="mod">
          <ac:chgData name="Matthieu De Mari" userId="dfb708c9-d8dc-439f-9a3b-c772bf4a311c" providerId="ADAL" clId="{A7A059E7-93C7-4781-9870-5EC88FF7F596}" dt="2023-03-16T07:39:01.857" v="6597"/>
          <ac:spMkLst>
            <pc:docMk/>
            <pc:sldMk cId="512281156" sldId="449"/>
            <ac:spMk id="2" creationId="{0D6A019A-BE67-C453-0E3A-8BA10DE1B846}"/>
          </ac:spMkLst>
        </pc:spChg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  <pc:spChg chg="mod">
          <ac:chgData name="Matthieu De Mari" userId="dfb708c9-d8dc-439f-9a3b-c772bf4a311c" providerId="ADAL" clId="{A7A059E7-93C7-4781-9870-5EC88FF7F596}" dt="2023-03-16T07:45:46.004" v="7108" actId="20577"/>
          <ac:spMkLst>
            <pc:docMk/>
            <pc:sldMk cId="3938870733" sldId="450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  <pc:spChg chg="mod">
          <ac:chgData name="Matthieu De Mari" userId="dfb708c9-d8dc-439f-9a3b-c772bf4a311c" providerId="ADAL" clId="{A7A059E7-93C7-4781-9870-5EC88FF7F596}" dt="2023-03-16T07:42:09.377" v="6775" actId="207"/>
          <ac:spMkLst>
            <pc:docMk/>
            <pc:sldMk cId="3522887232" sldId="451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  <pc:spChg chg="mod">
          <ac:chgData name="Matthieu De Mari" userId="dfb708c9-d8dc-439f-9a3b-c772bf4a311c" providerId="ADAL" clId="{A7A059E7-93C7-4781-9870-5EC88FF7F596}" dt="2023-03-17T13:16:13.601" v="7173" actId="20577"/>
          <ac:spMkLst>
            <pc:docMk/>
            <pc:sldMk cId="216138188" sldId="452"/>
            <ac:spMk id="3" creationId="{7586C7BF-7E23-BF24-130D-02F2E8451505}"/>
          </ac:spMkLst>
        </pc:spChg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  <pc:docChgLst>
    <pc:chgData name="Matthieu De Mari" userId="dfb708c9-d8dc-439f-9a3b-c772bf4a311c" providerId="ADAL" clId="{28B8DD55-849E-4DFE-B1CF-B34A69E4996E}"/>
    <pc:docChg chg="modSld">
      <pc:chgData name="Matthieu De Mari" userId="dfb708c9-d8dc-439f-9a3b-c772bf4a311c" providerId="ADAL" clId="{28B8DD55-849E-4DFE-B1CF-B34A69E4996E}" dt="2023-03-27T06:29:05.150" v="16" actId="20577"/>
      <pc:docMkLst>
        <pc:docMk/>
      </pc:docMkLst>
      <pc:sldChg chg="modSp mod">
        <pc:chgData name="Matthieu De Mari" userId="dfb708c9-d8dc-439f-9a3b-c772bf4a311c" providerId="ADAL" clId="{28B8DD55-849E-4DFE-B1CF-B34A69E4996E}" dt="2023-03-27T06:29:05.150" v="16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8B8DD55-849E-4DFE-B1CF-B34A69E4996E}" dt="2023-03-27T06:29:05.150" v="16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40E9C98C-1652-419C-B5C1-C59CBEC5B35C}"/>
    <pc:docChg chg="modSld">
      <pc:chgData name="Matthieu De Mari" userId="dfb708c9-d8dc-439f-9a3b-c772bf4a311c" providerId="ADAL" clId="{40E9C98C-1652-419C-B5C1-C59CBEC5B35C}" dt="2023-03-27T06:28:45.260" v="14" actId="20577"/>
      <pc:docMkLst>
        <pc:docMk/>
      </pc:docMkLst>
      <pc:sldChg chg="modSp mod">
        <pc:chgData name="Matthieu De Mari" userId="dfb708c9-d8dc-439f-9a3b-c772bf4a311c" providerId="ADAL" clId="{40E9C98C-1652-419C-B5C1-C59CBEC5B35C}" dt="2023-03-27T06:28:45.260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40E9C98C-1652-419C-B5C1-C59CBEC5B35C}" dt="2023-03-27T06:28:45.260" v="14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  <pc:docChgLst>
    <pc:chgData name="Matthieu De Mari" userId="dfb708c9-d8dc-439f-9a3b-c772bf4a311c" providerId="ADAL" clId="{EFCD68A6-DD5E-4431-B69D-11E3FB547F3B}"/>
    <pc:docChg chg="delSld modSld delSection modSection">
      <pc:chgData name="Matthieu De Mari" userId="dfb708c9-d8dc-439f-9a3b-c772bf4a311c" providerId="ADAL" clId="{EFCD68A6-DD5E-4431-B69D-11E3FB547F3B}" dt="2023-03-27T06:27:52.663" v="66" actId="47"/>
      <pc:docMkLst>
        <pc:docMk/>
      </pc:docMkLst>
      <pc:sldChg chg="modSp mod">
        <pc:chgData name="Matthieu De Mari" userId="dfb708c9-d8dc-439f-9a3b-c772bf4a311c" providerId="ADAL" clId="{EFCD68A6-DD5E-4431-B69D-11E3FB547F3B}" dt="2023-03-27T06:27:49.302" v="6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EFCD68A6-DD5E-4431-B69D-11E3FB547F3B}" dt="2023-03-27T06:27:49.302" v="6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EFCD68A6-DD5E-4431-B69D-11E3FB547F3B}" dt="2023-03-27T06:27:51.976" v="65" actId="47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273590381" sldId="379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560452419" sldId="380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980915418" sldId="381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173920476" sldId="3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W12-S1 Semantic + IR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50.051 Programming Language Concepts  W12-S1 Semantic + 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2023-03-27T06:29:31Z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