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46304A4E-9B32-431B-A3B5-C586EA25C2C4}"/>
    <pc:docChg chg="modSld">
      <pc:chgData name="Matthieu De Mari" userId="dfb708c9-d8dc-439f-9a3b-c772bf4a311c" providerId="ADAL" clId="{46304A4E-9B32-431B-A3B5-C586EA25C2C4}" dt="2023-03-27T06:29:48.463" v="3" actId="20577"/>
      <pc:docMkLst>
        <pc:docMk/>
      </pc:docMkLst>
      <pc:sldChg chg="modSp mod">
        <pc:chgData name="Matthieu De Mari" userId="dfb708c9-d8dc-439f-9a3b-c772bf4a311c" providerId="ADAL" clId="{46304A4E-9B32-431B-A3B5-C586EA25C2C4}" dt="2023-03-27T06:29:48.463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6304A4E-9B32-431B-A3B5-C586EA25C2C4}" dt="2023-03-27T06:29:48.463" v="3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W12-S2 </a:t>
            </a:r>
            <a:r>
              <a:rPr lang="en-US" dirty="0"/>
              <a:t>Semantic + IR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W12-S2 Semantic + 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