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CF552409-A127-4E9A-B700-AB4BACA41190}"/>
    <pc:docChg chg="modSld">
      <pc:chgData name="Matthieu De Mari" userId="dfb708c9-d8dc-439f-9a3b-c772bf4a311c" providerId="ADAL" clId="{CF552409-A127-4E9A-B700-AB4BACA41190}" dt="2023-03-27T06:29:27.380" v="20" actId="20577"/>
      <pc:docMkLst>
        <pc:docMk/>
      </pc:docMkLst>
      <pc:sldChg chg="modSp mod">
        <pc:chgData name="Matthieu De Mari" userId="dfb708c9-d8dc-439f-9a3b-c772bf4a311c" providerId="ADAL" clId="{CF552409-A127-4E9A-B700-AB4BACA41190}" dt="2023-03-27T06:29:27.380" v="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3-27T06:29:27.380" v="2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0C426E99-6C5E-46FF-9F20-C7EAAF436C57}"/>
    <pc:docChg chg="modSld">
      <pc:chgData name="Matthieu De Mari" userId="dfb708c9-d8dc-439f-9a3b-c772bf4a311c" providerId="ADAL" clId="{0C426E99-6C5E-46FF-9F20-C7EAAF436C57}" dt="2023-03-27T06:30:01.108" v="1" actId="20577"/>
      <pc:docMkLst>
        <pc:docMk/>
      </pc:docMkLst>
      <pc:sldChg chg="modSp mod">
        <pc:chgData name="Matthieu De Mari" userId="dfb708c9-d8dc-439f-9a3b-c772bf4a311c" providerId="ADAL" clId="{0C426E99-6C5E-46FF-9F20-C7EAAF436C57}" dt="2023-03-27T06:30:01.108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0C426E99-6C5E-46FF-9F20-C7EAAF436C57}" dt="2023-03-27T06:30:01.108" v="1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/>
            </a:br>
            <a:r>
              <a:rPr lang="en-US"/>
              <a:t>W12-S3 </a:t>
            </a:r>
            <a:r>
              <a:rPr lang="en-US" dirty="0"/>
              <a:t>Semantic + IR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50.051 Programming Language Concepts  W12-S3 Semantic + 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2023-03-27T06:30:02Z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