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290EF014-B879-4758-A64A-0476D4B3625C}"/>
    <pc:docChg chg="modSld">
      <pc:chgData name="Matthieu De Mari" userId="dfb708c9-d8dc-439f-9a3b-c772bf4a311c" providerId="ADAL" clId="{290EF014-B879-4758-A64A-0476D4B3625C}" dt="2023-03-27T06:30:25.474" v="30" actId="20577"/>
      <pc:docMkLst>
        <pc:docMk/>
      </pc:docMkLst>
      <pc:sldChg chg="modSp mod">
        <pc:chgData name="Matthieu De Mari" userId="dfb708c9-d8dc-439f-9a3b-c772bf4a311c" providerId="ADAL" clId="{290EF014-B879-4758-A64A-0476D4B3625C}" dt="2023-03-27T06:30:25.474" v="3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90EF014-B879-4758-A64A-0476D4B3625C}" dt="2023-03-27T06:30:25.474" v="3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W13-S1 Optimization </a:t>
            </a:r>
            <a:r>
              <a:rPr lang="en-US"/>
              <a:t>and Middle-End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W13-S1 Optimization and Middle-End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