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90EF014-B879-4758-A64A-0476D4B3625C}"/>
    <pc:docChg chg="modSld">
      <pc:chgData name="Matthieu De Mari" userId="dfb708c9-d8dc-439f-9a3b-c772bf4a311c" providerId="ADAL" clId="{290EF014-B879-4758-A64A-0476D4B3625C}" dt="2023-03-27T06:30:25.474" v="30" actId="20577"/>
      <pc:docMkLst>
        <pc:docMk/>
      </pc:docMkLst>
      <pc:sldChg chg="modSp mod">
        <pc:chgData name="Matthieu De Mari" userId="dfb708c9-d8dc-439f-9a3b-c772bf4a311c" providerId="ADAL" clId="{290EF014-B879-4758-A64A-0476D4B3625C}" dt="2023-03-27T06:30:25.474" v="3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90EF014-B879-4758-A64A-0476D4B3625C}" dt="2023-03-27T06:30:25.474" v="3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6C4B4EB4-AC01-44F2-9B41-C4BFA4892789}"/>
    <pc:docChg chg="modSld">
      <pc:chgData name="Matthieu De Mari" userId="dfb708c9-d8dc-439f-9a3b-c772bf4a311c" providerId="ADAL" clId="{6C4B4EB4-AC01-44F2-9B41-C4BFA4892789}" dt="2023-03-27T06:31:08.023" v="74" actId="20577"/>
      <pc:docMkLst>
        <pc:docMk/>
      </pc:docMkLst>
      <pc:sldChg chg="modSp mod">
        <pc:chgData name="Matthieu De Mari" userId="dfb708c9-d8dc-439f-9a3b-c772bf4a311c" providerId="ADAL" clId="{6C4B4EB4-AC01-44F2-9B41-C4BFA4892789}" dt="2023-03-27T06:31:08.023" v="7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6C4B4EB4-AC01-44F2-9B41-C4BFA4892789}" dt="2023-03-27T06:31:08.023" v="7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D39D5873-56A4-49BA-A673-8DFCFF8B915C}"/>
    <pc:docChg chg="custSel modSld">
      <pc:chgData name="Matthieu De Mari" userId="dfb708c9-d8dc-439f-9a3b-c772bf4a311c" providerId="ADAL" clId="{D39D5873-56A4-49BA-A673-8DFCFF8B915C}" dt="2023-03-27T06:31:26.495" v="27" actId="20577"/>
      <pc:docMkLst>
        <pc:docMk/>
      </pc:docMkLst>
      <pc:sldChg chg="modSp mod">
        <pc:chgData name="Matthieu De Mari" userId="dfb708c9-d8dc-439f-9a3b-c772bf4a311c" providerId="ADAL" clId="{D39D5873-56A4-49BA-A673-8DFCFF8B915C}" dt="2023-03-27T06:31:26.495" v="2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39D5873-56A4-49BA-A673-8DFCFF8B915C}" dt="2023-03-27T06:31:26.495" v="27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CF552409-A127-4E9A-B700-AB4BACA41190}"/>
    <pc:docChg chg="modSld">
      <pc:chgData name="Matthieu De Mari" userId="dfb708c9-d8dc-439f-9a3b-c772bf4a311c" providerId="ADAL" clId="{CF552409-A127-4E9A-B700-AB4BACA41190}" dt="2023-03-27T06:29:27.380" v="20" actId="20577"/>
      <pc:docMkLst>
        <pc:docMk/>
      </pc:docMkLst>
      <pc:sldChg chg="modSp mod">
        <pc:chgData name="Matthieu De Mari" userId="dfb708c9-d8dc-439f-9a3b-c772bf4a311c" providerId="ADAL" clId="{CF552409-A127-4E9A-B700-AB4BACA41190}" dt="2023-03-27T06:29:27.380" v="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3-27T06:29:27.380" v="2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W13-S3 Spill + End </a:t>
            </a:r>
            <a:r>
              <a:rPr lang="en-US"/>
              <a:t>+ What’s Next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50.051 Programming Language Concepts  W13-S3 Spill + End + 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2023-03-27T06:31:26Z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