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377" r:id="rId2"/>
    <p:sldId id="274" r:id="rId3"/>
    <p:sldId id="275" r:id="rId4"/>
    <p:sldId id="278" r:id="rId5"/>
    <p:sldId id="279" r:id="rId6"/>
    <p:sldId id="379" r:id="rId7"/>
    <p:sldId id="280" r:id="rId8"/>
    <p:sldId id="281" r:id="rId9"/>
    <p:sldId id="285" r:id="rId10"/>
    <p:sldId id="410" r:id="rId11"/>
    <p:sldId id="387" r:id="rId12"/>
    <p:sldId id="412" r:id="rId13"/>
    <p:sldId id="413" r:id="rId14"/>
    <p:sldId id="414" r:id="rId15"/>
    <p:sldId id="388" r:id="rId16"/>
    <p:sldId id="417" r:id="rId17"/>
    <p:sldId id="415" r:id="rId18"/>
    <p:sldId id="416" r:id="rId19"/>
    <p:sldId id="418" r:id="rId20"/>
    <p:sldId id="389" r:id="rId21"/>
    <p:sldId id="419" r:id="rId22"/>
    <p:sldId id="420" r:id="rId23"/>
    <p:sldId id="422" r:id="rId24"/>
    <p:sldId id="423" r:id="rId25"/>
    <p:sldId id="421" r:id="rId26"/>
    <p:sldId id="390" r:id="rId27"/>
    <p:sldId id="424" r:id="rId28"/>
    <p:sldId id="391" r:id="rId29"/>
    <p:sldId id="425" r:id="rId30"/>
    <p:sldId id="426" r:id="rId31"/>
    <p:sldId id="392" r:id="rId32"/>
    <p:sldId id="461" r:id="rId33"/>
    <p:sldId id="427" r:id="rId34"/>
    <p:sldId id="394" r:id="rId35"/>
    <p:sldId id="429" r:id="rId36"/>
    <p:sldId id="395" r:id="rId37"/>
    <p:sldId id="396" r:id="rId38"/>
    <p:sldId id="397" r:id="rId39"/>
    <p:sldId id="428" r:id="rId40"/>
    <p:sldId id="400" r:id="rId41"/>
    <p:sldId id="398" r:id="rId42"/>
    <p:sldId id="399" r:id="rId43"/>
    <p:sldId id="430" r:id="rId44"/>
    <p:sldId id="432" r:id="rId45"/>
    <p:sldId id="462" r:id="rId46"/>
    <p:sldId id="431" r:id="rId47"/>
    <p:sldId id="434" r:id="rId48"/>
    <p:sldId id="436" r:id="rId49"/>
    <p:sldId id="437" r:id="rId50"/>
    <p:sldId id="463" r:id="rId51"/>
    <p:sldId id="438" r:id="rId52"/>
    <p:sldId id="439" r:id="rId53"/>
    <p:sldId id="440" r:id="rId54"/>
    <p:sldId id="441" r:id="rId55"/>
    <p:sldId id="445" r:id="rId56"/>
    <p:sldId id="446" r:id="rId57"/>
    <p:sldId id="442" r:id="rId58"/>
    <p:sldId id="443" r:id="rId59"/>
    <p:sldId id="444" r:id="rId60"/>
    <p:sldId id="447" r:id="rId61"/>
    <p:sldId id="453" r:id="rId62"/>
    <p:sldId id="449" r:id="rId63"/>
    <p:sldId id="452" r:id="rId64"/>
    <p:sldId id="464" r:id="rId65"/>
    <p:sldId id="465" r:id="rId66"/>
    <p:sldId id="466" r:id="rId67"/>
    <p:sldId id="468" r:id="rId68"/>
    <p:sldId id="467" r:id="rId69"/>
    <p:sldId id="433" r:id="rId70"/>
    <p:sldId id="386" r:id="rId71"/>
    <p:sldId id="454" r:id="rId72"/>
    <p:sldId id="455" r:id="rId73"/>
    <p:sldId id="459" r:id="rId74"/>
    <p:sldId id="458" r:id="rId75"/>
    <p:sldId id="456" r:id="rId76"/>
    <p:sldId id="460" r:id="rId77"/>
    <p:sldId id="469" r:id="rId78"/>
    <p:sldId id="470" r:id="rId79"/>
    <p:sldId id="471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  <p14:section name="Reminder on tokenization objectives" id="{E39CD959-0E72-466E-A1FB-1EFED2D2A995}">
          <p14:sldIdLst>
            <p14:sldId id="274"/>
            <p14:sldId id="275"/>
            <p14:sldId id="278"/>
            <p14:sldId id="279"/>
            <p14:sldId id="379"/>
            <p14:sldId id="280"/>
            <p14:sldId id="281"/>
            <p14:sldId id="285"/>
          </p14:sldIdLst>
        </p14:section>
        <p14:section name="Scanning a source code file" id="{AB3BCAC9-1F25-45FD-9E91-7977E1CEE60C}">
          <p14:sldIdLst>
            <p14:sldId id="410"/>
            <p14:sldId id="387"/>
            <p14:sldId id="412"/>
            <p14:sldId id="413"/>
            <p14:sldId id="414"/>
          </p14:sldIdLst>
        </p14:section>
        <p14:section name="Defining a Token Object" id="{069D4AEA-A318-4573-B5CC-179DF93FDE6C}">
          <p14:sldIdLst>
            <p14:sldId id="388"/>
            <p14:sldId id="417"/>
            <p14:sldId id="415"/>
            <p14:sldId id="416"/>
            <p14:sldId id="418"/>
            <p14:sldId id="389"/>
            <p14:sldId id="419"/>
          </p14:sldIdLst>
        </p14:section>
        <p14:section name="Recognizing keywords" id="{4EE5B39E-F152-468B-B7E8-1F4CA51C15F3}">
          <p14:sldIdLst>
            <p14:sldId id="420"/>
            <p14:sldId id="422"/>
            <p14:sldId id="423"/>
            <p14:sldId id="421"/>
            <p14:sldId id="390"/>
            <p14:sldId id="424"/>
            <p14:sldId id="391"/>
            <p14:sldId id="425"/>
            <p14:sldId id="426"/>
          </p14:sldIdLst>
        </p14:section>
        <p14:section name="Scanning file and recognizing keywords" id="{31005FCB-1C48-4497-925A-D24476D6DF89}">
          <p14:sldIdLst>
            <p14:sldId id="392"/>
            <p14:sldId id="461"/>
            <p14:sldId id="427"/>
          </p14:sldIdLst>
        </p14:section>
        <p14:section name="Recognizing end of line characters" id="{1EBA2A9A-C965-4ECE-9F3D-241A0FFA07FD}">
          <p14:sldIdLst>
            <p14:sldId id="394"/>
            <p14:sldId id="429"/>
            <p14:sldId id="395"/>
            <p14:sldId id="396"/>
            <p14:sldId id="397"/>
            <p14:sldId id="428"/>
          </p14:sldIdLst>
        </p14:section>
        <p14:section name="Recognizing operators" id="{7A9A233D-2C25-4CFB-9229-BD1F6AAE52E1}">
          <p14:sldIdLst>
            <p14:sldId id="400"/>
            <p14:sldId id="398"/>
            <p14:sldId id="399"/>
            <p14:sldId id="430"/>
            <p14:sldId id="432"/>
            <p14:sldId id="462"/>
            <p14:sldId id="431"/>
          </p14:sldIdLst>
        </p14:section>
        <p14:section name="Recognizing identifiers" id="{CDF40FB8-3CB5-4988-B2F3-4A3FB361C3EF}">
          <p14:sldIdLst>
            <p14:sldId id="434"/>
            <p14:sldId id="436"/>
            <p14:sldId id="437"/>
            <p14:sldId id="463"/>
            <p14:sldId id="438"/>
            <p14:sldId id="439"/>
            <p14:sldId id="440"/>
          </p14:sldIdLst>
        </p14:section>
        <p14:section name="Recognizing literals" id="{58F96ECD-CF24-4DD7-A6D2-4311754C95CE}">
          <p14:sldIdLst>
            <p14:sldId id="441"/>
            <p14:sldId id="445"/>
            <p14:sldId id="446"/>
            <p14:sldId id="442"/>
            <p14:sldId id="443"/>
            <p14:sldId id="444"/>
            <p14:sldId id="447"/>
            <p14:sldId id="453"/>
            <p14:sldId id="449"/>
            <p14:sldId id="452"/>
          </p14:sldIdLst>
        </p14:section>
        <p14:section name="Error handling" id="{4D37341A-511D-415B-9CB6-7CE17B0DB9FA}">
          <p14:sldIdLst>
            <p14:sldId id="464"/>
            <p14:sldId id="465"/>
            <p14:sldId id="466"/>
            <p14:sldId id="468"/>
            <p14:sldId id="467"/>
          </p14:sldIdLst>
        </p14:section>
        <p14:section name="Conclusion" id="{51468D2E-715C-4CDD-BDEC-A6B0484CF5B8}">
          <p14:sldIdLst>
            <p14:sldId id="433"/>
          </p14:sldIdLst>
        </p14:section>
        <p14:section name="Practice" id="{F87FAEA4-6D7E-4F13-BD18-76435A868A3B}">
          <p14:sldIdLst>
            <p14:sldId id="386"/>
            <p14:sldId id="454"/>
            <p14:sldId id="455"/>
            <p14:sldId id="459"/>
            <p14:sldId id="458"/>
            <p14:sldId id="456"/>
            <p14:sldId id="460"/>
          </p14:sldIdLst>
        </p14:section>
        <p14:section name="Coding Practice" id="{54977B6B-05A2-4074-BCC4-C682F7EF209C}">
          <p14:sldIdLst>
            <p14:sldId id="469"/>
            <p14:sldId id="470"/>
            <p14:sldId id="4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8DEAD-E307-4CA6-AFF5-49DFF9FCD3C3}" v="62" dt="2023-03-22T07:25:18.7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88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microsoft.com/office/2015/10/relationships/revisionInfo" Target="revisionInfo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1888DEAD-E307-4CA6-AFF5-49DFF9FCD3C3}"/>
    <pc:docChg chg="undo redo custSel addSld delSld modSld sldOrd addSection delSection modSection">
      <pc:chgData name="Matthieu De Mari" userId="dfb708c9-d8dc-439f-9a3b-c772bf4a311c" providerId="ADAL" clId="{1888DEAD-E307-4CA6-AFF5-49DFF9FCD3C3}" dt="2023-03-23T06:04:50.004" v="18554" actId="20577"/>
      <pc:docMkLst>
        <pc:docMk/>
      </pc:docMkLst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813455260" sldId="274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44954399" sldId="275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1888DEAD-E307-4CA6-AFF5-49DFF9FCD3C3}" dt="2023-03-21T05:13:44.055" v="10547" actId="20577"/>
        <pc:sldMkLst>
          <pc:docMk/>
          <pc:sldMk cId="3941141626" sldId="279"/>
        </pc:sldMkLst>
        <pc:spChg chg="mod">
          <ac:chgData name="Matthieu De Mari" userId="dfb708c9-d8dc-439f-9a3b-c772bf4a311c" providerId="ADAL" clId="{1888DEAD-E307-4CA6-AFF5-49DFF9FCD3C3}" dt="2023-03-21T05:13:44.055" v="10547" actId="20577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1888DEAD-E307-4CA6-AFF5-49DFF9FCD3C3}" dt="2023-03-20T08:28:17.619" v="2250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409304258" sldId="280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949375831" sldId="281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1888DEAD-E307-4CA6-AFF5-49DFF9FCD3C3}" dt="2023-03-17T14:37:07.888" v="67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888DEAD-E307-4CA6-AFF5-49DFF9FCD3C3}" dt="2023-03-17T14:37:07.888" v="67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3431685878" sldId="37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656047251" sldId="379"/>
        </pc:sldMkLst>
      </pc:sldChg>
      <pc:sldChg chg="modSp add mod">
        <pc:chgData name="Matthieu De Mari" userId="dfb708c9-d8dc-439f-9a3b-c772bf4a311c" providerId="ADAL" clId="{1888DEAD-E307-4CA6-AFF5-49DFF9FCD3C3}" dt="2023-03-21T05:31:29.680" v="11265" actId="20577"/>
        <pc:sldMkLst>
          <pc:docMk/>
          <pc:sldMk cId="3856210223" sldId="379"/>
        </pc:sldMkLst>
        <pc:spChg chg="mod">
          <ac:chgData name="Matthieu De Mari" userId="dfb708c9-d8dc-439f-9a3b-c772bf4a311c" providerId="ADAL" clId="{1888DEAD-E307-4CA6-AFF5-49DFF9FCD3C3}" dt="2023-03-21T05:31:29.680" v="11265" actId="20577"/>
          <ac:spMkLst>
            <pc:docMk/>
            <pc:sldMk cId="3856210223" sldId="379"/>
            <ac:spMk id="3" creationId="{E1F7AF25-2360-31D8-D5BF-56EDDD31008D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3478712926" sldId="380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87323073" sldId="381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1749567037" sldId="382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3718139832" sldId="383"/>
        </pc:sldMkLst>
      </pc:sldChg>
      <pc:sldChg chg="del">
        <pc:chgData name="Matthieu De Mari" userId="dfb708c9-d8dc-439f-9a3b-c772bf4a311c" providerId="ADAL" clId="{1888DEAD-E307-4CA6-AFF5-49DFF9FCD3C3}" dt="2023-03-17T13:16:56.717" v="21" actId="47"/>
        <pc:sldMkLst>
          <pc:docMk/>
          <pc:sldMk cId="3649959589" sldId="384"/>
        </pc:sldMkLst>
      </pc:sldChg>
      <pc:sldChg chg="del">
        <pc:chgData name="Matthieu De Mari" userId="dfb708c9-d8dc-439f-9a3b-c772bf4a311c" providerId="ADAL" clId="{1888DEAD-E307-4CA6-AFF5-49DFF9FCD3C3}" dt="2023-03-17T13:16:57.867" v="22" actId="47"/>
        <pc:sldMkLst>
          <pc:docMk/>
          <pc:sldMk cId="3174082147" sldId="385"/>
        </pc:sldMkLst>
      </pc:sldChg>
      <pc:sldChg chg="modSp mod">
        <pc:chgData name="Matthieu De Mari" userId="dfb708c9-d8dc-439f-9a3b-c772bf4a311c" providerId="ADAL" clId="{1888DEAD-E307-4CA6-AFF5-49DFF9FCD3C3}" dt="2023-03-21T05:57:24.282" v="12523" actId="20577"/>
        <pc:sldMkLst>
          <pc:docMk/>
          <pc:sldMk cId="540619278" sldId="386"/>
        </pc:sldMkLst>
        <pc:spChg chg="mod">
          <ac:chgData name="Matthieu De Mari" userId="dfb708c9-d8dc-439f-9a3b-c772bf4a311c" providerId="ADAL" clId="{1888DEAD-E307-4CA6-AFF5-49DFF9FCD3C3}" dt="2023-03-21T05:56:57.531" v="12500" actId="20577"/>
          <ac:spMkLst>
            <pc:docMk/>
            <pc:sldMk cId="540619278" sldId="386"/>
            <ac:spMk id="2" creationId="{85A8A45D-5E7D-ADD7-164B-328A152B3A81}"/>
          </ac:spMkLst>
        </pc:spChg>
        <pc:spChg chg="mod">
          <ac:chgData name="Matthieu De Mari" userId="dfb708c9-d8dc-439f-9a3b-c772bf4a311c" providerId="ADAL" clId="{1888DEAD-E307-4CA6-AFF5-49DFF9FCD3C3}" dt="2023-03-21T05:57:24.282" v="12523" actId="20577"/>
          <ac:spMkLst>
            <pc:docMk/>
            <pc:sldMk cId="540619278" sldId="386"/>
            <ac:spMk id="3" creationId="{C2E398D8-3B3B-9BBB-F0C4-A93A76CBF126}"/>
          </ac:spMkLst>
        </pc:spChg>
      </pc:sldChg>
      <pc:sldChg chg="addSp delSp modSp new mod modClrScheme chgLayout">
        <pc:chgData name="Matthieu De Mari" userId="dfb708c9-d8dc-439f-9a3b-c772bf4a311c" providerId="ADAL" clId="{1888DEAD-E307-4CA6-AFF5-49DFF9FCD3C3}" dt="2023-03-20T08:05:01.065" v="2236" actId="20577"/>
        <pc:sldMkLst>
          <pc:docMk/>
          <pc:sldMk cId="4192428753" sldId="387"/>
        </pc:sldMkLst>
        <pc:spChg chg="mod ord">
          <ac:chgData name="Matthieu De Mari" userId="dfb708c9-d8dc-439f-9a3b-c772bf4a311c" providerId="ADAL" clId="{1888DEAD-E307-4CA6-AFF5-49DFF9FCD3C3}" dt="2023-03-20T07:45:00.484" v="1385" actId="700"/>
          <ac:spMkLst>
            <pc:docMk/>
            <pc:sldMk cId="4192428753" sldId="387"/>
            <ac:spMk id="2" creationId="{FDBAFFF3-987A-98F9-2066-15EA4BC85752}"/>
          </ac:spMkLst>
        </pc:spChg>
        <pc:spChg chg="mod ord">
          <ac:chgData name="Matthieu De Mari" userId="dfb708c9-d8dc-439f-9a3b-c772bf4a311c" providerId="ADAL" clId="{1888DEAD-E307-4CA6-AFF5-49DFF9FCD3C3}" dt="2023-03-20T08:05:01.065" v="2236" actId="20577"/>
          <ac:spMkLst>
            <pc:docMk/>
            <pc:sldMk cId="4192428753" sldId="387"/>
            <ac:spMk id="3" creationId="{3A042D93-CD6F-47FD-CFC4-21D7D6C38EDD}"/>
          </ac:spMkLst>
        </pc:spChg>
        <pc:spChg chg="add del">
          <ac:chgData name="Matthieu De Mari" userId="dfb708c9-d8dc-439f-9a3b-c772bf4a311c" providerId="ADAL" clId="{1888DEAD-E307-4CA6-AFF5-49DFF9FCD3C3}" dt="2023-03-17T13:30:40.900" v="42"/>
          <ac:spMkLst>
            <pc:docMk/>
            <pc:sldMk cId="4192428753" sldId="387"/>
            <ac:spMk id="4" creationId="{1C0C4361-9026-C1F8-786B-C8DAF7E1B8E8}"/>
          </ac:spMkLst>
        </pc:spChg>
        <pc:spChg chg="add mod ord">
          <ac:chgData name="Matthieu De Mari" userId="dfb708c9-d8dc-439f-9a3b-c772bf4a311c" providerId="ADAL" clId="{1888DEAD-E307-4CA6-AFF5-49DFF9FCD3C3}" dt="2023-03-20T08:04:44.604" v="2227" actId="27636"/>
          <ac:spMkLst>
            <pc:docMk/>
            <pc:sldMk cId="4192428753" sldId="387"/>
            <ac:spMk id="4" creationId="{F6564EEB-4B87-7BA0-796B-E93ABF9315E5}"/>
          </ac:spMkLst>
        </pc:spChg>
      </pc:sldChg>
      <pc:sldChg chg="addSp delSp modSp new add del mod">
        <pc:chgData name="Matthieu De Mari" userId="dfb708c9-d8dc-439f-9a3b-c772bf4a311c" providerId="ADAL" clId="{1888DEAD-E307-4CA6-AFF5-49DFF9FCD3C3}" dt="2023-03-22T05:55:28.850" v="13078" actId="20577"/>
        <pc:sldMkLst>
          <pc:docMk/>
          <pc:sldMk cId="1602756966" sldId="388"/>
        </pc:sldMkLst>
        <pc:spChg chg="mod">
          <ac:chgData name="Matthieu De Mari" userId="dfb708c9-d8dc-439f-9a3b-c772bf4a311c" providerId="ADAL" clId="{1888DEAD-E307-4CA6-AFF5-49DFF9FCD3C3}" dt="2023-03-17T13:43:12.577" v="111" actId="20577"/>
          <ac:spMkLst>
            <pc:docMk/>
            <pc:sldMk cId="1602756966" sldId="388"/>
            <ac:spMk id="2" creationId="{5630C5AD-631A-816E-E90F-B0F1A25F56D9}"/>
          </ac:spMkLst>
        </pc:spChg>
        <pc:spChg chg="add del mod">
          <ac:chgData name="Matthieu De Mari" userId="dfb708c9-d8dc-439f-9a3b-c772bf4a311c" providerId="ADAL" clId="{1888DEAD-E307-4CA6-AFF5-49DFF9FCD3C3}" dt="2023-03-22T05:55:28.850" v="13078" actId="20577"/>
          <ac:spMkLst>
            <pc:docMk/>
            <pc:sldMk cId="1602756966" sldId="388"/>
            <ac:spMk id="3" creationId="{AEBE5F9A-A6C0-EBC4-74AC-E0BA5CAAFD08}"/>
          </ac:spMkLst>
        </pc:spChg>
        <pc:spChg chg="add del mod">
          <ac:chgData name="Matthieu De Mari" userId="dfb708c9-d8dc-439f-9a3b-c772bf4a311c" providerId="ADAL" clId="{1888DEAD-E307-4CA6-AFF5-49DFF9FCD3C3}" dt="2023-03-17T13:43:00.468" v="78"/>
          <ac:spMkLst>
            <pc:docMk/>
            <pc:sldMk cId="1602756966" sldId="388"/>
            <ac:spMk id="4" creationId="{9D93938C-8486-BEDE-60D7-304EB27CD915}"/>
          </ac:spMkLst>
        </pc:spChg>
        <pc:spChg chg="add mod">
          <ac:chgData name="Matthieu De Mari" userId="dfb708c9-d8dc-439f-9a3b-c772bf4a311c" providerId="ADAL" clId="{1888DEAD-E307-4CA6-AFF5-49DFF9FCD3C3}" dt="2023-03-20T10:49:54.951" v="3363" actId="1076"/>
          <ac:spMkLst>
            <pc:docMk/>
            <pc:sldMk cId="1602756966" sldId="388"/>
            <ac:spMk id="5" creationId="{E55195C1-C277-6772-03BA-2AFD35DF5DCF}"/>
          </ac:spMkLst>
        </pc:spChg>
        <pc:spChg chg="add mod">
          <ac:chgData name="Matthieu De Mari" userId="dfb708c9-d8dc-439f-9a3b-c772bf4a311c" providerId="ADAL" clId="{1888DEAD-E307-4CA6-AFF5-49DFF9FCD3C3}" dt="2023-03-20T10:49:57.490" v="3364" actId="1076"/>
          <ac:spMkLst>
            <pc:docMk/>
            <pc:sldMk cId="1602756966" sldId="388"/>
            <ac:spMk id="6" creationId="{06D872D8-B04C-608E-9714-826A21CA86C3}"/>
          </ac:spMkLst>
        </pc:spChg>
        <pc:cxnChg chg="add mod">
          <ac:chgData name="Matthieu De Mari" userId="dfb708c9-d8dc-439f-9a3b-c772bf4a311c" providerId="ADAL" clId="{1888DEAD-E307-4CA6-AFF5-49DFF9FCD3C3}" dt="2023-03-20T10:50:17.320" v="3368" actId="1582"/>
          <ac:cxnSpMkLst>
            <pc:docMk/>
            <pc:sldMk cId="1602756966" sldId="388"/>
            <ac:cxnSpMk id="8" creationId="{1AA781B3-B820-279A-609F-6AE4B91401C2}"/>
          </ac:cxnSpMkLst>
        </pc:cxnChg>
      </pc:sldChg>
      <pc:sldChg chg="modSp new mod">
        <pc:chgData name="Matthieu De Mari" userId="dfb708c9-d8dc-439f-9a3b-c772bf4a311c" providerId="ADAL" clId="{1888DEAD-E307-4CA6-AFF5-49DFF9FCD3C3}" dt="2023-03-20T10:58:09.013" v="3972" actId="114"/>
        <pc:sldMkLst>
          <pc:docMk/>
          <pc:sldMk cId="1922111427" sldId="389"/>
        </pc:sldMkLst>
        <pc:spChg chg="mod">
          <ac:chgData name="Matthieu De Mari" userId="dfb708c9-d8dc-439f-9a3b-c772bf4a311c" providerId="ADAL" clId="{1888DEAD-E307-4CA6-AFF5-49DFF9FCD3C3}" dt="2023-03-17T13:43:41.580" v="181" actId="20577"/>
          <ac:spMkLst>
            <pc:docMk/>
            <pc:sldMk cId="1922111427" sldId="389"/>
            <ac:spMk id="2" creationId="{2B38FA90-FABC-C4ED-D2CF-27D39B80E34B}"/>
          </ac:spMkLst>
        </pc:spChg>
        <pc:spChg chg="mod">
          <ac:chgData name="Matthieu De Mari" userId="dfb708c9-d8dc-439f-9a3b-c772bf4a311c" providerId="ADAL" clId="{1888DEAD-E307-4CA6-AFF5-49DFF9FCD3C3}" dt="2023-03-20T10:58:09.013" v="3972" actId="114"/>
          <ac:spMkLst>
            <pc:docMk/>
            <pc:sldMk cId="1922111427" sldId="389"/>
            <ac:spMk id="3" creationId="{BA5A62C0-5FF6-1AB4-D40C-22233B3BF885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2T06:00:16.498" v="13336" actId="20577"/>
        <pc:sldMkLst>
          <pc:docMk/>
          <pc:sldMk cId="664874362" sldId="390"/>
        </pc:sldMkLst>
        <pc:spChg chg="mod">
          <ac:chgData name="Matthieu De Mari" userId="dfb708c9-d8dc-439f-9a3b-c772bf4a311c" providerId="ADAL" clId="{1888DEAD-E307-4CA6-AFF5-49DFF9FCD3C3}" dt="2023-03-20T10:59:42.537" v="3982" actId="20577"/>
          <ac:spMkLst>
            <pc:docMk/>
            <pc:sldMk cId="664874362" sldId="390"/>
            <ac:spMk id="2" creationId="{8BF52193-2431-8D9C-A358-5BF6CF8DF923}"/>
          </ac:spMkLst>
        </pc:spChg>
        <pc:spChg chg="add del mod">
          <ac:chgData name="Matthieu De Mari" userId="dfb708c9-d8dc-439f-9a3b-c772bf4a311c" providerId="ADAL" clId="{1888DEAD-E307-4CA6-AFF5-49DFF9FCD3C3}" dt="2023-03-22T06:00:16.498" v="13336" actId="20577"/>
          <ac:spMkLst>
            <pc:docMk/>
            <pc:sldMk cId="664874362" sldId="390"/>
            <ac:spMk id="3" creationId="{42170C63-D9D3-3C0C-7A89-EE7CE9303BA8}"/>
          </ac:spMkLst>
        </pc:spChg>
        <pc:spChg chg="add del mod">
          <ac:chgData name="Matthieu De Mari" userId="dfb708c9-d8dc-439f-9a3b-c772bf4a311c" providerId="ADAL" clId="{1888DEAD-E307-4CA6-AFF5-49DFF9FCD3C3}" dt="2023-03-17T14:05:09.803" v="262"/>
          <ac:spMkLst>
            <pc:docMk/>
            <pc:sldMk cId="664874362" sldId="390"/>
            <ac:spMk id="4" creationId="{E89BB593-C57D-41B6-E0AF-B74AE3DA1EF7}"/>
          </ac:spMkLst>
        </pc:spChg>
      </pc:sldChg>
      <pc:sldChg chg="modSp new mod ord">
        <pc:chgData name="Matthieu De Mari" userId="dfb708c9-d8dc-439f-9a3b-c772bf4a311c" providerId="ADAL" clId="{1888DEAD-E307-4CA6-AFF5-49DFF9FCD3C3}" dt="2023-03-22T06:00:38.939" v="13352" actId="313"/>
        <pc:sldMkLst>
          <pc:docMk/>
          <pc:sldMk cId="2030689423" sldId="391"/>
        </pc:sldMkLst>
        <pc:spChg chg="mod">
          <ac:chgData name="Matthieu De Mari" userId="dfb708c9-d8dc-439f-9a3b-c772bf4a311c" providerId="ADAL" clId="{1888DEAD-E307-4CA6-AFF5-49DFF9FCD3C3}" dt="2023-03-20T11:14:10.909" v="6114" actId="20577"/>
          <ac:spMkLst>
            <pc:docMk/>
            <pc:sldMk cId="2030689423" sldId="391"/>
            <ac:spMk id="2" creationId="{618CFF7E-F94A-0180-0F8F-A1B296DDA531}"/>
          </ac:spMkLst>
        </pc:spChg>
        <pc:spChg chg="mod">
          <ac:chgData name="Matthieu De Mari" userId="dfb708c9-d8dc-439f-9a3b-c772bf4a311c" providerId="ADAL" clId="{1888DEAD-E307-4CA6-AFF5-49DFF9FCD3C3}" dt="2023-03-22T06:00:38.939" v="13352" actId="313"/>
          <ac:spMkLst>
            <pc:docMk/>
            <pc:sldMk cId="2030689423" sldId="391"/>
            <ac:spMk id="3" creationId="{5A48F343-DA2D-4FE6-AFD6-DC3D56C30E54}"/>
          </ac:spMkLst>
        </pc:spChg>
      </pc:sldChg>
      <pc:sldChg chg="addSp modSp new mod modClrScheme chgLayout">
        <pc:chgData name="Matthieu De Mari" userId="dfb708c9-d8dc-439f-9a3b-c772bf4a311c" providerId="ADAL" clId="{1888DEAD-E307-4CA6-AFF5-49DFF9FCD3C3}" dt="2023-03-20T11:22:46.019" v="7008" actId="21"/>
        <pc:sldMkLst>
          <pc:docMk/>
          <pc:sldMk cId="715460662" sldId="392"/>
        </pc:sldMkLst>
        <pc:spChg chg="mod ord">
          <ac:chgData name="Matthieu De Mari" userId="dfb708c9-d8dc-439f-9a3b-c772bf4a311c" providerId="ADAL" clId="{1888DEAD-E307-4CA6-AFF5-49DFF9FCD3C3}" dt="2023-03-20T11:22:14.904" v="6980" actId="20577"/>
          <ac:spMkLst>
            <pc:docMk/>
            <pc:sldMk cId="715460662" sldId="392"/>
            <ac:spMk id="2" creationId="{A5BAC226-A027-C401-B260-18D0CB57C3C4}"/>
          </ac:spMkLst>
        </pc:spChg>
        <pc:spChg chg="mod ord">
          <ac:chgData name="Matthieu De Mari" userId="dfb708c9-d8dc-439f-9a3b-c772bf4a311c" providerId="ADAL" clId="{1888DEAD-E307-4CA6-AFF5-49DFF9FCD3C3}" dt="2023-03-20T11:21:29.347" v="6959" actId="14100"/>
          <ac:spMkLst>
            <pc:docMk/>
            <pc:sldMk cId="715460662" sldId="392"/>
            <ac:spMk id="3" creationId="{04F9D663-7009-B4BD-3AC7-CAF87C7E3B7B}"/>
          </ac:spMkLst>
        </pc:spChg>
        <pc:spChg chg="add mod ord">
          <ac:chgData name="Matthieu De Mari" userId="dfb708c9-d8dc-439f-9a3b-c772bf4a311c" providerId="ADAL" clId="{1888DEAD-E307-4CA6-AFF5-49DFF9FCD3C3}" dt="2023-03-20T11:22:46.019" v="7008" actId="21"/>
          <ac:spMkLst>
            <pc:docMk/>
            <pc:sldMk cId="715460662" sldId="392"/>
            <ac:spMk id="4" creationId="{E5A1B063-5AD8-584F-5C74-AAA9BCF9B5F8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22:30.141" v="6981" actId="47"/>
        <pc:sldMkLst>
          <pc:docMk/>
          <pc:sldMk cId="2534803411" sldId="393"/>
        </pc:sldMkLst>
        <pc:spChg chg="mod">
          <ac:chgData name="Matthieu De Mari" userId="dfb708c9-d8dc-439f-9a3b-c772bf4a311c" providerId="ADAL" clId="{1888DEAD-E307-4CA6-AFF5-49DFF9FCD3C3}" dt="2023-03-17T14:12:16.067" v="343" actId="20577"/>
          <ac:spMkLst>
            <pc:docMk/>
            <pc:sldMk cId="2534803411" sldId="393"/>
            <ac:spMk id="2" creationId="{40D5AB25-AA4C-4E51-2467-1CD51923472F}"/>
          </ac:spMkLst>
        </pc:spChg>
        <pc:spChg chg="mod">
          <ac:chgData name="Matthieu De Mari" userId="dfb708c9-d8dc-439f-9a3b-c772bf4a311c" providerId="ADAL" clId="{1888DEAD-E307-4CA6-AFF5-49DFF9FCD3C3}" dt="2023-03-17T14:23:47.111" v="428" actId="20577"/>
          <ac:spMkLst>
            <pc:docMk/>
            <pc:sldMk cId="2534803411" sldId="393"/>
            <ac:spMk id="3" creationId="{54347D42-FC05-179D-F6D8-EC83D9E0AFD3}"/>
          </ac:spMkLst>
        </pc:spChg>
      </pc:sldChg>
      <pc:sldChg chg="addSp modSp new mod">
        <pc:chgData name="Matthieu De Mari" userId="dfb708c9-d8dc-439f-9a3b-c772bf4a311c" providerId="ADAL" clId="{1888DEAD-E307-4CA6-AFF5-49DFF9FCD3C3}" dt="2023-03-22T06:02:27.760" v="13391" actId="20577"/>
        <pc:sldMkLst>
          <pc:docMk/>
          <pc:sldMk cId="2284998225" sldId="394"/>
        </pc:sldMkLst>
        <pc:spChg chg="mod">
          <ac:chgData name="Matthieu De Mari" userId="dfb708c9-d8dc-439f-9a3b-c772bf4a311c" providerId="ADAL" clId="{1888DEAD-E307-4CA6-AFF5-49DFF9FCD3C3}" dt="2023-03-20T11:25:11.827" v="7077" actId="20577"/>
          <ac:spMkLst>
            <pc:docMk/>
            <pc:sldMk cId="2284998225" sldId="394"/>
            <ac:spMk id="2" creationId="{4AAEEF69-BBB1-3B46-8D5B-ED626354D44E}"/>
          </ac:spMkLst>
        </pc:spChg>
        <pc:spChg chg="mod">
          <ac:chgData name="Matthieu De Mari" userId="dfb708c9-d8dc-439f-9a3b-c772bf4a311c" providerId="ADAL" clId="{1888DEAD-E307-4CA6-AFF5-49DFF9FCD3C3}" dt="2023-03-22T06:02:27.760" v="13391" actId="20577"/>
          <ac:spMkLst>
            <pc:docMk/>
            <pc:sldMk cId="2284998225" sldId="394"/>
            <ac:spMk id="3" creationId="{7EC38D36-2E91-8CCE-E067-FFDC9AA2549C}"/>
          </ac:spMkLst>
        </pc:spChg>
        <pc:picChg chg="add mod">
          <ac:chgData name="Matthieu De Mari" userId="dfb708c9-d8dc-439f-9a3b-c772bf4a311c" providerId="ADAL" clId="{1888DEAD-E307-4CA6-AFF5-49DFF9FCD3C3}" dt="2023-03-20T11:44:12.116" v="8898" actId="1076"/>
          <ac:picMkLst>
            <pc:docMk/>
            <pc:sldMk cId="2284998225" sldId="394"/>
            <ac:picMk id="5" creationId="{6C8743FB-BA01-6390-88A6-4158029E6AE9}"/>
          </ac:picMkLst>
        </pc:picChg>
      </pc:sldChg>
      <pc:sldChg chg="addSp delSp modSp new mod">
        <pc:chgData name="Matthieu De Mari" userId="dfb708c9-d8dc-439f-9a3b-c772bf4a311c" providerId="ADAL" clId="{1888DEAD-E307-4CA6-AFF5-49DFF9FCD3C3}" dt="2023-03-20T11:32:09" v="7983" actId="478"/>
        <pc:sldMkLst>
          <pc:docMk/>
          <pc:sldMk cId="351971478" sldId="395"/>
        </pc:sldMkLst>
        <pc:spChg chg="del mod">
          <ac:chgData name="Matthieu De Mari" userId="dfb708c9-d8dc-439f-9a3b-c772bf4a311c" providerId="ADAL" clId="{1888DEAD-E307-4CA6-AFF5-49DFF9FCD3C3}" dt="2023-03-20T11:32:07.543" v="7982" actId="478"/>
          <ac:spMkLst>
            <pc:docMk/>
            <pc:sldMk cId="351971478" sldId="395"/>
            <ac:spMk id="2" creationId="{0D13F601-AF70-F205-74B7-B80C8EF10D15}"/>
          </ac:spMkLst>
        </pc:spChg>
        <pc:spChg chg="del">
          <ac:chgData name="Matthieu De Mari" userId="dfb708c9-d8dc-439f-9a3b-c772bf4a311c" providerId="ADAL" clId="{1888DEAD-E307-4CA6-AFF5-49DFF9FCD3C3}" dt="2023-03-20T11:32:02.904" v="7980" actId="478"/>
          <ac:spMkLst>
            <pc:docMk/>
            <pc:sldMk cId="351971478" sldId="395"/>
            <ac:spMk id="3" creationId="{99186D6A-13EB-F147-643E-A76768E8F8EF}"/>
          </ac:spMkLst>
        </pc:spChg>
        <pc:spChg chg="add del mod">
          <ac:chgData name="Matthieu De Mari" userId="dfb708c9-d8dc-439f-9a3b-c772bf4a311c" providerId="ADAL" clId="{1888DEAD-E307-4CA6-AFF5-49DFF9FCD3C3}" dt="2023-03-20T11:32:09" v="7983" actId="478"/>
          <ac:spMkLst>
            <pc:docMk/>
            <pc:sldMk cId="351971478" sldId="395"/>
            <ac:spMk id="7" creationId="{9A780DEC-D36A-A3A4-188F-780B1BA093AE}"/>
          </ac:spMkLst>
        </pc:spChg>
        <pc:picChg chg="add">
          <ac:chgData name="Matthieu De Mari" userId="dfb708c9-d8dc-439f-9a3b-c772bf4a311c" providerId="ADAL" clId="{1888DEAD-E307-4CA6-AFF5-49DFF9FCD3C3}" dt="2023-03-20T11:32:03.779" v="7981" actId="22"/>
          <ac:picMkLst>
            <pc:docMk/>
            <pc:sldMk cId="351971478" sldId="395"/>
            <ac:picMk id="5" creationId="{7A4808B8-8DA7-952B-8D6C-C2A7D95F2A70}"/>
          </ac:picMkLst>
        </pc:picChg>
      </pc:sldChg>
      <pc:sldChg chg="modSp new mod">
        <pc:chgData name="Matthieu De Mari" userId="dfb708c9-d8dc-439f-9a3b-c772bf4a311c" providerId="ADAL" clId="{1888DEAD-E307-4CA6-AFF5-49DFF9FCD3C3}" dt="2023-03-22T06:03:25.003" v="13401" actId="20577"/>
        <pc:sldMkLst>
          <pc:docMk/>
          <pc:sldMk cId="1697348003" sldId="396"/>
        </pc:sldMkLst>
        <pc:spChg chg="mod">
          <ac:chgData name="Matthieu De Mari" userId="dfb708c9-d8dc-439f-9a3b-c772bf4a311c" providerId="ADAL" clId="{1888DEAD-E307-4CA6-AFF5-49DFF9FCD3C3}" dt="2023-03-17T14:33:15.823" v="545" actId="20577"/>
          <ac:spMkLst>
            <pc:docMk/>
            <pc:sldMk cId="1697348003" sldId="396"/>
            <ac:spMk id="2" creationId="{4B69FFB6-5259-963A-1794-190952BF5B75}"/>
          </ac:spMkLst>
        </pc:spChg>
        <pc:spChg chg="mod">
          <ac:chgData name="Matthieu De Mari" userId="dfb708c9-d8dc-439f-9a3b-c772bf4a311c" providerId="ADAL" clId="{1888DEAD-E307-4CA6-AFF5-49DFF9FCD3C3}" dt="2023-03-22T06:03:25.003" v="13401" actId="20577"/>
          <ac:spMkLst>
            <pc:docMk/>
            <pc:sldMk cId="1697348003" sldId="396"/>
            <ac:spMk id="3" creationId="{AECE2BB1-31A1-BF4A-A5B2-AB63784D6E9B}"/>
          </ac:spMkLst>
        </pc:spChg>
      </pc:sldChg>
      <pc:sldChg chg="modSp add mod">
        <pc:chgData name="Matthieu De Mari" userId="dfb708c9-d8dc-439f-9a3b-c772bf4a311c" providerId="ADAL" clId="{1888DEAD-E307-4CA6-AFF5-49DFF9FCD3C3}" dt="2023-03-22T06:04:29.431" v="13465" actId="20577"/>
        <pc:sldMkLst>
          <pc:docMk/>
          <pc:sldMk cId="190215950" sldId="397"/>
        </pc:sldMkLst>
        <pc:spChg chg="mod">
          <ac:chgData name="Matthieu De Mari" userId="dfb708c9-d8dc-439f-9a3b-c772bf4a311c" providerId="ADAL" clId="{1888DEAD-E307-4CA6-AFF5-49DFF9FCD3C3}" dt="2023-03-22T06:04:29.431" v="13465" actId="20577"/>
          <ac:spMkLst>
            <pc:docMk/>
            <pc:sldMk cId="190215950" sldId="397"/>
            <ac:spMk id="3" creationId="{AECE2BB1-31A1-BF4A-A5B2-AB63784D6E9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2T06:05:59.634" v="13521" actId="20577"/>
        <pc:sldMkLst>
          <pc:docMk/>
          <pc:sldMk cId="745490463" sldId="398"/>
        </pc:sldMkLst>
        <pc:spChg chg="mod">
          <ac:chgData name="Matthieu De Mari" userId="dfb708c9-d8dc-439f-9a3b-c772bf4a311c" providerId="ADAL" clId="{1888DEAD-E307-4CA6-AFF5-49DFF9FCD3C3}" dt="2023-03-20T11:47:37.807" v="9304" actId="20577"/>
          <ac:spMkLst>
            <pc:docMk/>
            <pc:sldMk cId="745490463" sldId="398"/>
            <ac:spMk id="2" creationId="{8D5287C4-76A9-0311-FD58-A037284307E9}"/>
          </ac:spMkLst>
        </pc:spChg>
        <pc:spChg chg="add del mod">
          <ac:chgData name="Matthieu De Mari" userId="dfb708c9-d8dc-439f-9a3b-c772bf4a311c" providerId="ADAL" clId="{1888DEAD-E307-4CA6-AFF5-49DFF9FCD3C3}" dt="2023-03-22T06:05:59.634" v="13521" actId="20577"/>
          <ac:spMkLst>
            <pc:docMk/>
            <pc:sldMk cId="745490463" sldId="398"/>
            <ac:spMk id="3" creationId="{2B9936FA-732D-4535-2283-FB02B6411956}"/>
          </ac:spMkLst>
        </pc:spChg>
        <pc:spChg chg="add del mod">
          <ac:chgData name="Matthieu De Mari" userId="dfb708c9-d8dc-439f-9a3b-c772bf4a311c" providerId="ADAL" clId="{1888DEAD-E307-4CA6-AFF5-49DFF9FCD3C3}" dt="2023-03-17T14:41:23.376" v="680"/>
          <ac:spMkLst>
            <pc:docMk/>
            <pc:sldMk cId="745490463" sldId="398"/>
            <ac:spMk id="4" creationId="{E32AD9EE-9E0C-81F0-106A-A3343ED325DF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2T06:06:24.703" v="13539" actId="20577"/>
        <pc:sldMkLst>
          <pc:docMk/>
          <pc:sldMk cId="1555117061" sldId="399"/>
        </pc:sldMkLst>
        <pc:spChg chg="mod">
          <ac:chgData name="Matthieu De Mari" userId="dfb708c9-d8dc-439f-9a3b-c772bf4a311c" providerId="ADAL" clId="{1888DEAD-E307-4CA6-AFF5-49DFF9FCD3C3}" dt="2023-03-22T06:06:24.703" v="13539" actId="20577"/>
          <ac:spMkLst>
            <pc:docMk/>
            <pc:sldMk cId="1555117061" sldId="399"/>
            <ac:spMk id="2" creationId="{539E15FB-B73A-0570-E66F-17F672A98EB0}"/>
          </ac:spMkLst>
        </pc:spChg>
        <pc:spChg chg="add del mod">
          <ac:chgData name="Matthieu De Mari" userId="dfb708c9-d8dc-439f-9a3b-c772bf4a311c" providerId="ADAL" clId="{1888DEAD-E307-4CA6-AFF5-49DFF9FCD3C3}" dt="2023-03-20T11:53:36.273" v="9937" actId="20577"/>
          <ac:spMkLst>
            <pc:docMk/>
            <pc:sldMk cId="1555117061" sldId="399"/>
            <ac:spMk id="3" creationId="{1F2989DB-7618-9C99-3709-6682F80CE9C8}"/>
          </ac:spMkLst>
        </pc:spChg>
        <pc:spChg chg="add del mod">
          <ac:chgData name="Matthieu De Mari" userId="dfb708c9-d8dc-439f-9a3b-c772bf4a311c" providerId="ADAL" clId="{1888DEAD-E307-4CA6-AFF5-49DFF9FCD3C3}" dt="2023-03-17T14:43:36.627" v="772"/>
          <ac:spMkLst>
            <pc:docMk/>
            <pc:sldMk cId="1555117061" sldId="399"/>
            <ac:spMk id="4" creationId="{0EFA3307-D89E-7560-181B-9ACD34D43CE1}"/>
          </ac:spMkLst>
        </pc:spChg>
      </pc:sldChg>
      <pc:sldChg chg="addSp delSp modSp new mod modClrScheme chgLayout">
        <pc:chgData name="Matthieu De Mari" userId="dfb708c9-d8dc-439f-9a3b-c772bf4a311c" providerId="ADAL" clId="{1888DEAD-E307-4CA6-AFF5-49DFF9FCD3C3}" dt="2023-03-22T06:05:44.558" v="13505" actId="20577"/>
        <pc:sldMkLst>
          <pc:docMk/>
          <pc:sldMk cId="18795257" sldId="400"/>
        </pc:sldMkLst>
        <pc:spChg chg="mod ord">
          <ac:chgData name="Matthieu De Mari" userId="dfb708c9-d8dc-439f-9a3b-c772bf4a311c" providerId="ADAL" clId="{1888DEAD-E307-4CA6-AFF5-49DFF9FCD3C3}" dt="2023-03-20T11:46:51.106" v="9241" actId="700"/>
          <ac:spMkLst>
            <pc:docMk/>
            <pc:sldMk cId="18795257" sldId="400"/>
            <ac:spMk id="2" creationId="{6B70F080-5AE6-BE06-1477-59814861F873}"/>
          </ac:spMkLst>
        </pc:spChg>
        <pc:spChg chg="mod ord">
          <ac:chgData name="Matthieu De Mari" userId="dfb708c9-d8dc-439f-9a3b-c772bf4a311c" providerId="ADAL" clId="{1888DEAD-E307-4CA6-AFF5-49DFF9FCD3C3}" dt="2023-03-22T06:05:44.558" v="13505" actId="20577"/>
          <ac:spMkLst>
            <pc:docMk/>
            <pc:sldMk cId="18795257" sldId="400"/>
            <ac:spMk id="3" creationId="{0AC2E044-D0C1-8668-6F70-6B3FC04F04C8}"/>
          </ac:spMkLst>
        </pc:spChg>
        <pc:spChg chg="add del mod ord">
          <ac:chgData name="Matthieu De Mari" userId="dfb708c9-d8dc-439f-9a3b-c772bf4a311c" providerId="ADAL" clId="{1888DEAD-E307-4CA6-AFF5-49DFF9FCD3C3}" dt="2023-03-20T11:46:52.599" v="9242" actId="478"/>
          <ac:spMkLst>
            <pc:docMk/>
            <pc:sldMk cId="18795257" sldId="400"/>
            <ac:spMk id="8" creationId="{F3520234-932A-EFE4-FE3D-40968ED2CB50}"/>
          </ac:spMkLst>
        </pc:spChg>
        <pc:picChg chg="add del mod">
          <ac:chgData name="Matthieu De Mari" userId="dfb708c9-d8dc-439f-9a3b-c772bf4a311c" providerId="ADAL" clId="{1888DEAD-E307-4CA6-AFF5-49DFF9FCD3C3}" dt="2023-03-20T11:45:47.238" v="9134" actId="478"/>
          <ac:picMkLst>
            <pc:docMk/>
            <pc:sldMk cId="18795257" sldId="400"/>
            <ac:picMk id="5" creationId="{8D9E42BC-DD80-0A01-FA7E-13C77FB63687}"/>
          </ac:picMkLst>
        </pc:picChg>
        <pc:picChg chg="add mod">
          <ac:chgData name="Matthieu De Mari" userId="dfb708c9-d8dc-439f-9a3b-c772bf4a311c" providerId="ADAL" clId="{1888DEAD-E307-4CA6-AFF5-49DFF9FCD3C3}" dt="2023-03-20T11:46:54.737" v="9243" actId="1076"/>
          <ac:picMkLst>
            <pc:docMk/>
            <pc:sldMk cId="18795257" sldId="400"/>
            <ac:picMk id="7" creationId="{1B06422F-39BB-7AE0-BDFD-9C010C04F4DF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54:02.201" v="9953" actId="47"/>
        <pc:sldMkLst>
          <pc:docMk/>
          <pc:sldMk cId="67563267" sldId="401"/>
        </pc:sldMkLst>
        <pc:spChg chg="mod">
          <ac:chgData name="Matthieu De Mari" userId="dfb708c9-d8dc-439f-9a3b-c772bf4a311c" providerId="ADAL" clId="{1888DEAD-E307-4CA6-AFF5-49DFF9FCD3C3}" dt="2023-03-17T14:44:20.187" v="879" actId="20577"/>
          <ac:spMkLst>
            <pc:docMk/>
            <pc:sldMk cId="67563267" sldId="401"/>
            <ac:spMk id="2" creationId="{9A25E005-16DB-EA57-0159-A6C7D19E1985}"/>
          </ac:spMkLst>
        </pc:spChg>
        <pc:spChg chg="mod">
          <ac:chgData name="Matthieu De Mari" userId="dfb708c9-d8dc-439f-9a3b-c772bf4a311c" providerId="ADAL" clId="{1888DEAD-E307-4CA6-AFF5-49DFF9FCD3C3}" dt="2023-03-20T11:54:00.406" v="9952" actId="21"/>
          <ac:spMkLst>
            <pc:docMk/>
            <pc:sldMk cId="67563267" sldId="401"/>
            <ac:spMk id="3" creationId="{12F7B2AF-AF99-BBA6-B678-EFDB133C49CD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57:49.658" v="10261" actId="47"/>
        <pc:sldMkLst>
          <pc:docMk/>
          <pc:sldMk cId="522259521" sldId="402"/>
        </pc:sldMkLst>
        <pc:spChg chg="mod">
          <ac:chgData name="Matthieu De Mari" userId="dfb708c9-d8dc-439f-9a3b-c772bf4a311c" providerId="ADAL" clId="{1888DEAD-E307-4CA6-AFF5-49DFF9FCD3C3}" dt="2023-03-17T14:54:51.086" v="1008" actId="20577"/>
          <ac:spMkLst>
            <pc:docMk/>
            <pc:sldMk cId="522259521" sldId="402"/>
            <ac:spMk id="2" creationId="{614710CA-C6FB-5363-4922-0D731BFD6359}"/>
          </ac:spMkLst>
        </pc:spChg>
        <pc:spChg chg="mod">
          <ac:chgData name="Matthieu De Mari" userId="dfb708c9-d8dc-439f-9a3b-c772bf4a311c" providerId="ADAL" clId="{1888DEAD-E307-4CA6-AFF5-49DFF9FCD3C3}" dt="2023-03-17T14:54:46.587" v="984" actId="20577"/>
          <ac:spMkLst>
            <pc:docMk/>
            <pc:sldMk cId="522259521" sldId="402"/>
            <ac:spMk id="3" creationId="{242FA60C-343A-828A-C49A-FF6AD1DAA8B4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57:49.658" v="10261" actId="47"/>
        <pc:sldMkLst>
          <pc:docMk/>
          <pc:sldMk cId="3794044645" sldId="403"/>
        </pc:sldMkLst>
        <pc:spChg chg="mod">
          <ac:chgData name="Matthieu De Mari" userId="dfb708c9-d8dc-439f-9a3b-c772bf4a311c" providerId="ADAL" clId="{1888DEAD-E307-4CA6-AFF5-49DFF9FCD3C3}" dt="2023-03-17T15:01:26.660" v="1134" actId="20577"/>
          <ac:spMkLst>
            <pc:docMk/>
            <pc:sldMk cId="3794044645" sldId="403"/>
            <ac:spMk id="2" creationId="{2E7BC8F7-6E04-4DAB-818E-0FA786B8C6A1}"/>
          </ac:spMkLst>
        </pc:spChg>
        <pc:spChg chg="mod">
          <ac:chgData name="Matthieu De Mari" userId="dfb708c9-d8dc-439f-9a3b-c772bf4a311c" providerId="ADAL" clId="{1888DEAD-E307-4CA6-AFF5-49DFF9FCD3C3}" dt="2023-03-17T15:01:00.687" v="1123"/>
          <ac:spMkLst>
            <pc:docMk/>
            <pc:sldMk cId="3794044645" sldId="403"/>
            <ac:spMk id="3" creationId="{44524168-AC6B-A37D-1586-23E47C8E2C7B}"/>
          </ac:spMkLst>
        </pc:spChg>
      </pc:sldChg>
      <pc:sldChg chg="addSp delSp modSp new del mod">
        <pc:chgData name="Matthieu De Mari" userId="dfb708c9-d8dc-439f-9a3b-c772bf4a311c" providerId="ADAL" clId="{1888DEAD-E307-4CA6-AFF5-49DFF9FCD3C3}" dt="2023-03-20T11:57:51.431" v="10262" actId="47"/>
        <pc:sldMkLst>
          <pc:docMk/>
          <pc:sldMk cId="3564327451" sldId="404"/>
        </pc:sldMkLst>
        <pc:spChg chg="mod">
          <ac:chgData name="Matthieu De Mari" userId="dfb708c9-d8dc-439f-9a3b-c772bf4a311c" providerId="ADAL" clId="{1888DEAD-E307-4CA6-AFF5-49DFF9FCD3C3}" dt="2023-03-17T15:02:43.250" v="1188" actId="20577"/>
          <ac:spMkLst>
            <pc:docMk/>
            <pc:sldMk cId="3564327451" sldId="404"/>
            <ac:spMk id="2" creationId="{54CD7E89-7929-C493-0BFA-131D38CA1ED1}"/>
          </ac:spMkLst>
        </pc:spChg>
        <pc:spChg chg="add del mod">
          <ac:chgData name="Matthieu De Mari" userId="dfb708c9-d8dc-439f-9a3b-c772bf4a311c" providerId="ADAL" clId="{1888DEAD-E307-4CA6-AFF5-49DFF9FCD3C3}" dt="2023-03-17T15:02:36.097" v="1146" actId="20577"/>
          <ac:spMkLst>
            <pc:docMk/>
            <pc:sldMk cId="3564327451" sldId="404"/>
            <ac:spMk id="3" creationId="{BFE39438-E845-5504-7690-3A4AE72ABA2E}"/>
          </ac:spMkLst>
        </pc:spChg>
        <pc:spChg chg="add del mod">
          <ac:chgData name="Matthieu De Mari" userId="dfb708c9-d8dc-439f-9a3b-c772bf4a311c" providerId="ADAL" clId="{1888DEAD-E307-4CA6-AFF5-49DFF9FCD3C3}" dt="2023-03-17T15:02:29.843" v="1139"/>
          <ac:spMkLst>
            <pc:docMk/>
            <pc:sldMk cId="3564327451" sldId="404"/>
            <ac:spMk id="4" creationId="{A537A7EE-4900-9A5E-905B-0F52BCEB4D88}"/>
          </ac:spMkLst>
        </pc:spChg>
      </pc:sldChg>
      <pc:sldChg chg="new del">
        <pc:chgData name="Matthieu De Mari" userId="dfb708c9-d8dc-439f-9a3b-c772bf4a311c" providerId="ADAL" clId="{1888DEAD-E307-4CA6-AFF5-49DFF9FCD3C3}" dt="2023-03-20T11:57:41.893" v="10256" actId="47"/>
        <pc:sldMkLst>
          <pc:docMk/>
          <pc:sldMk cId="3917151320" sldId="405"/>
        </pc:sldMkLst>
      </pc:sldChg>
      <pc:sldChg chg="new del">
        <pc:chgData name="Matthieu De Mari" userId="dfb708c9-d8dc-439f-9a3b-c772bf4a311c" providerId="ADAL" clId="{1888DEAD-E307-4CA6-AFF5-49DFF9FCD3C3}" dt="2023-03-20T11:57:44.705" v="10258" actId="47"/>
        <pc:sldMkLst>
          <pc:docMk/>
          <pc:sldMk cId="1053501067" sldId="406"/>
        </pc:sldMkLst>
      </pc:sldChg>
      <pc:sldChg chg="new del">
        <pc:chgData name="Matthieu De Mari" userId="dfb708c9-d8dc-439f-9a3b-c772bf4a311c" providerId="ADAL" clId="{1888DEAD-E307-4CA6-AFF5-49DFF9FCD3C3}" dt="2023-03-20T11:57:47.519" v="10260" actId="47"/>
        <pc:sldMkLst>
          <pc:docMk/>
          <pc:sldMk cId="2333808755" sldId="407"/>
        </pc:sldMkLst>
      </pc:sldChg>
      <pc:sldChg chg="new del">
        <pc:chgData name="Matthieu De Mari" userId="dfb708c9-d8dc-439f-9a3b-c772bf4a311c" providerId="ADAL" clId="{1888DEAD-E307-4CA6-AFF5-49DFF9FCD3C3}" dt="2023-03-20T11:57:52.782" v="10263" actId="47"/>
        <pc:sldMkLst>
          <pc:docMk/>
          <pc:sldMk cId="2257717264" sldId="408"/>
        </pc:sldMkLst>
      </pc:sldChg>
      <pc:sldChg chg="new del">
        <pc:chgData name="Matthieu De Mari" userId="dfb708c9-d8dc-439f-9a3b-c772bf4a311c" providerId="ADAL" clId="{1888DEAD-E307-4CA6-AFF5-49DFF9FCD3C3}" dt="2023-03-20T11:57:43.242" v="10257" actId="47"/>
        <pc:sldMkLst>
          <pc:docMk/>
          <pc:sldMk cId="495269238" sldId="409"/>
        </pc:sldMkLst>
      </pc:sldChg>
      <pc:sldChg chg="modSp new mod">
        <pc:chgData name="Matthieu De Mari" userId="dfb708c9-d8dc-439f-9a3b-c772bf4a311c" providerId="ADAL" clId="{1888DEAD-E307-4CA6-AFF5-49DFF9FCD3C3}" dt="2023-03-23T05:47:09.414" v="16074" actId="20577"/>
        <pc:sldMkLst>
          <pc:docMk/>
          <pc:sldMk cId="2277689196" sldId="410"/>
        </pc:sldMkLst>
        <pc:spChg chg="mod">
          <ac:chgData name="Matthieu De Mari" userId="dfb708c9-d8dc-439f-9a3b-c772bf4a311c" providerId="ADAL" clId="{1888DEAD-E307-4CA6-AFF5-49DFF9FCD3C3}" dt="2023-03-20T06:58:48.999" v="1241" actId="20577"/>
          <ac:spMkLst>
            <pc:docMk/>
            <pc:sldMk cId="2277689196" sldId="410"/>
            <ac:spMk id="2" creationId="{435CCD47-A8F2-1485-816F-357F1B9F7445}"/>
          </ac:spMkLst>
        </pc:spChg>
        <pc:spChg chg="mod">
          <ac:chgData name="Matthieu De Mari" userId="dfb708c9-d8dc-439f-9a3b-c772bf4a311c" providerId="ADAL" clId="{1888DEAD-E307-4CA6-AFF5-49DFF9FCD3C3}" dt="2023-03-23T05:47:09.414" v="16074" actId="20577"/>
          <ac:spMkLst>
            <pc:docMk/>
            <pc:sldMk cId="2277689196" sldId="410"/>
            <ac:spMk id="3" creationId="{2260649E-03DA-CE5D-11A1-5545CF0C2795}"/>
          </ac:spMkLst>
        </pc:spChg>
      </pc:sldChg>
      <pc:sldChg chg="new del">
        <pc:chgData name="Matthieu De Mari" userId="dfb708c9-d8dc-439f-9a3b-c772bf4a311c" providerId="ADAL" clId="{1888DEAD-E307-4CA6-AFF5-49DFF9FCD3C3}" dt="2023-03-20T11:57:45.879" v="10259" actId="47"/>
        <pc:sldMkLst>
          <pc:docMk/>
          <pc:sldMk cId="4052331108" sldId="411"/>
        </pc:sldMkLst>
      </pc:sldChg>
      <pc:sldChg chg="addSp delSp modSp new mod">
        <pc:chgData name="Matthieu De Mari" userId="dfb708c9-d8dc-439f-9a3b-c772bf4a311c" providerId="ADAL" clId="{1888DEAD-E307-4CA6-AFF5-49DFF9FCD3C3}" dt="2023-03-20T10:43:02.012" v="2489" actId="1076"/>
        <pc:sldMkLst>
          <pc:docMk/>
          <pc:sldMk cId="224038096" sldId="412"/>
        </pc:sldMkLst>
        <pc:spChg chg="del">
          <ac:chgData name="Matthieu De Mari" userId="dfb708c9-d8dc-439f-9a3b-c772bf4a311c" providerId="ADAL" clId="{1888DEAD-E307-4CA6-AFF5-49DFF9FCD3C3}" dt="2023-03-20T10:34:54.697" v="2261" actId="478"/>
          <ac:spMkLst>
            <pc:docMk/>
            <pc:sldMk cId="224038096" sldId="412"/>
            <ac:spMk id="2" creationId="{D566A69C-545D-A550-A259-44562AC0BE7E}"/>
          </ac:spMkLst>
        </pc:spChg>
        <pc:spChg chg="del">
          <ac:chgData name="Matthieu De Mari" userId="dfb708c9-d8dc-439f-9a3b-c772bf4a311c" providerId="ADAL" clId="{1888DEAD-E307-4CA6-AFF5-49DFF9FCD3C3}" dt="2023-03-20T10:34:55.797" v="2262" actId="478"/>
          <ac:spMkLst>
            <pc:docMk/>
            <pc:sldMk cId="224038096" sldId="412"/>
            <ac:spMk id="3" creationId="{0BD980DE-C77A-DDA0-7133-D1924B188B29}"/>
          </ac:spMkLst>
        </pc:spChg>
        <pc:spChg chg="del">
          <ac:chgData name="Matthieu De Mari" userId="dfb708c9-d8dc-439f-9a3b-c772bf4a311c" providerId="ADAL" clId="{1888DEAD-E307-4CA6-AFF5-49DFF9FCD3C3}" dt="2023-03-20T10:34:56.969" v="2263" actId="478"/>
          <ac:spMkLst>
            <pc:docMk/>
            <pc:sldMk cId="224038096" sldId="412"/>
            <ac:spMk id="4" creationId="{D9A378D4-7AB7-4154-A78C-0B5790882B1C}"/>
          </ac:spMkLst>
        </pc:spChg>
        <pc:spChg chg="add del mod">
          <ac:chgData name="Matthieu De Mari" userId="dfb708c9-d8dc-439f-9a3b-c772bf4a311c" providerId="ADAL" clId="{1888DEAD-E307-4CA6-AFF5-49DFF9FCD3C3}" dt="2023-03-20T10:40:06.456" v="2446" actId="478"/>
          <ac:spMkLst>
            <pc:docMk/>
            <pc:sldMk cId="224038096" sldId="412"/>
            <ac:spMk id="7" creationId="{AA379C93-0974-7654-F9BA-059D8DBB65B4}"/>
          </ac:spMkLst>
        </pc:spChg>
        <pc:spChg chg="add del mod">
          <ac:chgData name="Matthieu De Mari" userId="dfb708c9-d8dc-439f-9a3b-c772bf4a311c" providerId="ADAL" clId="{1888DEAD-E307-4CA6-AFF5-49DFF9FCD3C3}" dt="2023-03-20T10:40:04.905" v="2445" actId="478"/>
          <ac:spMkLst>
            <pc:docMk/>
            <pc:sldMk cId="224038096" sldId="412"/>
            <ac:spMk id="8" creationId="{B9EFD2AA-236C-5829-EB05-3EFF6E9384B6}"/>
          </ac:spMkLst>
        </pc:spChg>
        <pc:spChg chg="add mod">
          <ac:chgData name="Matthieu De Mari" userId="dfb708c9-d8dc-439f-9a3b-c772bf4a311c" providerId="ADAL" clId="{1888DEAD-E307-4CA6-AFF5-49DFF9FCD3C3}" dt="2023-03-20T10:43:02.012" v="2489" actId="1076"/>
          <ac:spMkLst>
            <pc:docMk/>
            <pc:sldMk cId="224038096" sldId="412"/>
            <ac:spMk id="10" creationId="{EF22394D-21D6-B76B-1747-EDAE4B71F6F4}"/>
          </ac:spMkLst>
        </pc:spChg>
        <pc:picChg chg="add del mod">
          <ac:chgData name="Matthieu De Mari" userId="dfb708c9-d8dc-439f-9a3b-c772bf4a311c" providerId="ADAL" clId="{1888DEAD-E307-4CA6-AFF5-49DFF9FCD3C3}" dt="2023-03-20T10:40:10.718" v="2448" actId="21"/>
          <ac:picMkLst>
            <pc:docMk/>
            <pc:sldMk cId="224038096" sldId="412"/>
            <ac:picMk id="6" creationId="{C1D3EE12-D614-000C-7C0B-C901EFE332B9}"/>
          </ac:picMkLst>
        </pc:picChg>
        <pc:picChg chg="add mod">
          <ac:chgData name="Matthieu De Mari" userId="dfb708c9-d8dc-439f-9a3b-c772bf4a311c" providerId="ADAL" clId="{1888DEAD-E307-4CA6-AFF5-49DFF9FCD3C3}" dt="2023-03-20T10:40:11.331" v="2449"/>
          <ac:picMkLst>
            <pc:docMk/>
            <pc:sldMk cId="224038096" sldId="412"/>
            <ac:picMk id="9" creationId="{F325E04E-A98F-5938-7A7D-CBCFBCF092F2}"/>
          </ac:picMkLst>
        </pc:picChg>
      </pc:sldChg>
      <pc:sldChg chg="new del">
        <pc:chgData name="Matthieu De Mari" userId="dfb708c9-d8dc-439f-9a3b-c772bf4a311c" providerId="ADAL" clId="{1888DEAD-E307-4CA6-AFF5-49DFF9FCD3C3}" dt="2023-03-20T08:37:09.342" v="2258" actId="47"/>
        <pc:sldMkLst>
          <pc:docMk/>
          <pc:sldMk cId="2849533176" sldId="412"/>
        </pc:sldMkLst>
      </pc:sldChg>
      <pc:sldChg chg="addSp delSp add mod">
        <pc:chgData name="Matthieu De Mari" userId="dfb708c9-d8dc-439f-9a3b-c772bf4a311c" providerId="ADAL" clId="{1888DEAD-E307-4CA6-AFF5-49DFF9FCD3C3}" dt="2023-03-20T10:40:31.046" v="2452" actId="22"/>
        <pc:sldMkLst>
          <pc:docMk/>
          <pc:sldMk cId="1129488317" sldId="413"/>
        </pc:sldMkLst>
        <pc:picChg chg="add">
          <ac:chgData name="Matthieu De Mari" userId="dfb708c9-d8dc-439f-9a3b-c772bf4a311c" providerId="ADAL" clId="{1888DEAD-E307-4CA6-AFF5-49DFF9FCD3C3}" dt="2023-03-20T10:40:31.046" v="2452" actId="22"/>
          <ac:picMkLst>
            <pc:docMk/>
            <pc:sldMk cId="1129488317" sldId="413"/>
            <ac:picMk id="3" creationId="{E2FCD6EA-16CC-F0E7-AF2F-576B140686A9}"/>
          </ac:picMkLst>
        </pc:picChg>
        <pc:picChg chg="del">
          <ac:chgData name="Matthieu De Mari" userId="dfb708c9-d8dc-439f-9a3b-c772bf4a311c" providerId="ADAL" clId="{1888DEAD-E307-4CA6-AFF5-49DFF9FCD3C3}" dt="2023-03-20T10:40:30.598" v="2451" actId="478"/>
          <ac:picMkLst>
            <pc:docMk/>
            <pc:sldMk cId="1129488317" sldId="413"/>
            <ac:picMk id="9" creationId="{F325E04E-A98F-5938-7A7D-CBCFBCF092F2}"/>
          </ac:picMkLst>
        </pc:picChg>
      </pc:sldChg>
      <pc:sldChg chg="modSp add del mod">
        <pc:chgData name="Matthieu De Mari" userId="dfb708c9-d8dc-439f-9a3b-c772bf4a311c" providerId="ADAL" clId="{1888DEAD-E307-4CA6-AFF5-49DFF9FCD3C3}" dt="2023-03-20T10:39:59.757" v="2441" actId="47"/>
        <pc:sldMkLst>
          <pc:docMk/>
          <pc:sldMk cId="1763533000" sldId="413"/>
        </pc:sldMkLst>
        <pc:spChg chg="mod">
          <ac:chgData name="Matthieu De Mari" userId="dfb708c9-d8dc-439f-9a3b-c772bf4a311c" providerId="ADAL" clId="{1888DEAD-E307-4CA6-AFF5-49DFF9FCD3C3}" dt="2023-03-20T10:39:35.789" v="2411" actId="20577"/>
          <ac:spMkLst>
            <pc:docMk/>
            <pc:sldMk cId="1763533000" sldId="413"/>
            <ac:spMk id="7" creationId="{AA379C93-0974-7654-F9BA-059D8DBB65B4}"/>
          </ac:spMkLst>
        </pc:spChg>
        <pc:spChg chg="mod">
          <ac:chgData name="Matthieu De Mari" userId="dfb708c9-d8dc-439f-9a3b-c772bf4a311c" providerId="ADAL" clId="{1888DEAD-E307-4CA6-AFF5-49DFF9FCD3C3}" dt="2023-03-20T10:39:29.414" v="2381" actId="14100"/>
          <ac:spMkLst>
            <pc:docMk/>
            <pc:sldMk cId="1763533000" sldId="413"/>
            <ac:spMk id="8" creationId="{B9EFD2AA-236C-5829-EB05-3EFF6E9384B6}"/>
          </ac:spMkLst>
        </pc:spChg>
      </pc:sldChg>
      <pc:sldChg chg="delSp modSp add del mod">
        <pc:chgData name="Matthieu De Mari" userId="dfb708c9-d8dc-439f-9a3b-c772bf4a311c" providerId="ADAL" clId="{1888DEAD-E307-4CA6-AFF5-49DFF9FCD3C3}" dt="2023-03-20T10:40:03.135" v="2444" actId="47"/>
        <pc:sldMkLst>
          <pc:docMk/>
          <pc:sldMk cId="840977672" sldId="414"/>
        </pc:sldMkLst>
        <pc:spChg chg="del mod">
          <ac:chgData name="Matthieu De Mari" userId="dfb708c9-d8dc-439f-9a3b-c772bf4a311c" providerId="ADAL" clId="{1888DEAD-E307-4CA6-AFF5-49DFF9FCD3C3}" dt="2023-03-20T10:39:57.388" v="2439" actId="478"/>
          <ac:spMkLst>
            <pc:docMk/>
            <pc:sldMk cId="840977672" sldId="414"/>
            <ac:spMk id="7" creationId="{AA379C93-0974-7654-F9BA-059D8DBB65B4}"/>
          </ac:spMkLst>
        </pc:spChg>
        <pc:spChg chg="del mod">
          <ac:chgData name="Matthieu De Mari" userId="dfb708c9-d8dc-439f-9a3b-c772bf4a311c" providerId="ADAL" clId="{1888DEAD-E307-4CA6-AFF5-49DFF9FCD3C3}" dt="2023-03-20T10:39:58.806" v="2440" actId="478"/>
          <ac:spMkLst>
            <pc:docMk/>
            <pc:sldMk cId="840977672" sldId="414"/>
            <ac:spMk id="8" creationId="{B9EFD2AA-236C-5829-EB05-3EFF6E9384B6}"/>
          </ac:spMkLst>
        </pc:spChg>
      </pc:sldChg>
      <pc:sldChg chg="addSp delSp modSp add mod">
        <pc:chgData name="Matthieu De Mari" userId="dfb708c9-d8dc-439f-9a3b-c772bf4a311c" providerId="ADAL" clId="{1888DEAD-E307-4CA6-AFF5-49DFF9FCD3C3}" dt="2023-03-20T10:42:31.921" v="2465" actId="1440"/>
        <pc:sldMkLst>
          <pc:docMk/>
          <pc:sldMk cId="1383390466" sldId="414"/>
        </pc:sldMkLst>
        <pc:picChg chg="del">
          <ac:chgData name="Matthieu De Mari" userId="dfb708c9-d8dc-439f-9a3b-c772bf4a311c" providerId="ADAL" clId="{1888DEAD-E307-4CA6-AFF5-49DFF9FCD3C3}" dt="2023-03-20T10:40:54.430" v="2454" actId="478"/>
          <ac:picMkLst>
            <pc:docMk/>
            <pc:sldMk cId="1383390466" sldId="414"/>
            <ac:picMk id="3" creationId="{E2FCD6EA-16CC-F0E7-AF2F-576B140686A9}"/>
          </ac:picMkLst>
        </pc:picChg>
        <pc:picChg chg="add">
          <ac:chgData name="Matthieu De Mari" userId="dfb708c9-d8dc-439f-9a3b-c772bf4a311c" providerId="ADAL" clId="{1888DEAD-E307-4CA6-AFF5-49DFF9FCD3C3}" dt="2023-03-20T10:41:07.865" v="2455" actId="22"/>
          <ac:picMkLst>
            <pc:docMk/>
            <pc:sldMk cId="1383390466" sldId="414"/>
            <ac:picMk id="4" creationId="{27301772-0E4B-2674-AD40-1BC6E8CAE6DD}"/>
          </ac:picMkLst>
        </pc:picChg>
        <pc:picChg chg="add mod">
          <ac:chgData name="Matthieu De Mari" userId="dfb708c9-d8dc-439f-9a3b-c772bf4a311c" providerId="ADAL" clId="{1888DEAD-E307-4CA6-AFF5-49DFF9FCD3C3}" dt="2023-03-20T10:42:31.921" v="2465" actId="1440"/>
          <ac:picMkLst>
            <pc:docMk/>
            <pc:sldMk cId="1383390466" sldId="414"/>
            <ac:picMk id="6" creationId="{8355198D-A4BD-36D4-3969-C72488CDC76A}"/>
          </ac:picMkLst>
        </pc:picChg>
      </pc:sldChg>
      <pc:sldChg chg="addSp delSp modSp new mod ord">
        <pc:chgData name="Matthieu De Mari" userId="dfb708c9-d8dc-439f-9a3b-c772bf4a311c" providerId="ADAL" clId="{1888DEAD-E307-4CA6-AFF5-49DFF9FCD3C3}" dt="2023-03-20T10:55:23.741" v="3767" actId="20577"/>
        <pc:sldMkLst>
          <pc:docMk/>
          <pc:sldMk cId="1808429987" sldId="415"/>
        </pc:sldMkLst>
        <pc:spChg chg="del">
          <ac:chgData name="Matthieu De Mari" userId="dfb708c9-d8dc-439f-9a3b-c772bf4a311c" providerId="ADAL" clId="{1888DEAD-E307-4CA6-AFF5-49DFF9FCD3C3}" dt="2023-03-20T10:43:46.439" v="2491" actId="478"/>
          <ac:spMkLst>
            <pc:docMk/>
            <pc:sldMk cId="1808429987" sldId="415"/>
            <ac:spMk id="2" creationId="{DD758850-A4C1-C508-4B86-4AF7894E52D6}"/>
          </ac:spMkLst>
        </pc:spChg>
        <pc:spChg chg="del">
          <ac:chgData name="Matthieu De Mari" userId="dfb708c9-d8dc-439f-9a3b-c772bf4a311c" providerId="ADAL" clId="{1888DEAD-E307-4CA6-AFF5-49DFF9FCD3C3}" dt="2023-03-20T10:43:47.681" v="2492" actId="478"/>
          <ac:spMkLst>
            <pc:docMk/>
            <pc:sldMk cId="1808429987" sldId="415"/>
            <ac:spMk id="3" creationId="{486FB953-51E1-21D4-0BBF-06C417959D8B}"/>
          </ac:spMkLst>
        </pc:spChg>
        <pc:spChg chg="add mod">
          <ac:chgData name="Matthieu De Mari" userId="dfb708c9-d8dc-439f-9a3b-c772bf4a311c" providerId="ADAL" clId="{1888DEAD-E307-4CA6-AFF5-49DFF9FCD3C3}" dt="2023-03-20T10:55:23.741" v="3767" actId="20577"/>
          <ac:spMkLst>
            <pc:docMk/>
            <pc:sldMk cId="1808429987" sldId="415"/>
            <ac:spMk id="6" creationId="{34F012A9-BAC1-A811-295B-002327087994}"/>
          </ac:spMkLst>
        </pc:spChg>
        <pc:picChg chg="add">
          <ac:chgData name="Matthieu De Mari" userId="dfb708c9-d8dc-439f-9a3b-c772bf4a311c" providerId="ADAL" clId="{1888DEAD-E307-4CA6-AFF5-49DFF9FCD3C3}" dt="2023-03-20T10:43:48.747" v="2493" actId="22"/>
          <ac:picMkLst>
            <pc:docMk/>
            <pc:sldMk cId="1808429987" sldId="415"/>
            <ac:picMk id="5" creationId="{CC6A9459-50B1-B6BA-41F3-6981EAB548CA}"/>
          </ac:picMkLst>
        </pc:picChg>
      </pc:sldChg>
      <pc:sldChg chg="modSp add mod ord">
        <pc:chgData name="Matthieu De Mari" userId="dfb708c9-d8dc-439f-9a3b-c772bf4a311c" providerId="ADAL" clId="{1888DEAD-E307-4CA6-AFF5-49DFF9FCD3C3}" dt="2023-03-22T05:55:58.077" v="13080" actId="20577"/>
        <pc:sldMkLst>
          <pc:docMk/>
          <pc:sldMk cId="1582022426" sldId="416"/>
        </pc:sldMkLst>
        <pc:spChg chg="mod">
          <ac:chgData name="Matthieu De Mari" userId="dfb708c9-d8dc-439f-9a3b-c772bf4a311c" providerId="ADAL" clId="{1888DEAD-E307-4CA6-AFF5-49DFF9FCD3C3}" dt="2023-03-22T05:55:58.077" v="13080" actId="20577"/>
          <ac:spMkLst>
            <pc:docMk/>
            <pc:sldMk cId="1582022426" sldId="416"/>
            <ac:spMk id="3" creationId="{AEBE5F9A-A6C0-EBC4-74AC-E0BA5CAAFD08}"/>
          </ac:spMkLst>
        </pc:spChg>
      </pc:sldChg>
      <pc:sldChg chg="addSp modSp add mod">
        <pc:chgData name="Matthieu De Mari" userId="dfb708c9-d8dc-439f-9a3b-c772bf4a311c" providerId="ADAL" clId="{1888DEAD-E307-4CA6-AFF5-49DFF9FCD3C3}" dt="2023-03-20T10:53:41.165" v="3592" actId="14100"/>
        <pc:sldMkLst>
          <pc:docMk/>
          <pc:sldMk cId="1158748637" sldId="417"/>
        </pc:sldMkLst>
        <pc:spChg chg="mod">
          <ac:chgData name="Matthieu De Mari" userId="dfb708c9-d8dc-439f-9a3b-c772bf4a311c" providerId="ADAL" clId="{1888DEAD-E307-4CA6-AFF5-49DFF9FCD3C3}" dt="2023-03-20T10:50:53.785" v="3383" actId="20577"/>
          <ac:spMkLst>
            <pc:docMk/>
            <pc:sldMk cId="1158748637" sldId="417"/>
            <ac:spMk id="3" creationId="{AEBE5F9A-A6C0-EBC4-74AC-E0BA5CAAFD08}"/>
          </ac:spMkLst>
        </pc:spChg>
        <pc:spChg chg="add mod">
          <ac:chgData name="Matthieu De Mari" userId="dfb708c9-d8dc-439f-9a3b-c772bf4a311c" providerId="ADAL" clId="{1888DEAD-E307-4CA6-AFF5-49DFF9FCD3C3}" dt="2023-03-20T10:51:33.596" v="3464" actId="1076"/>
          <ac:spMkLst>
            <pc:docMk/>
            <pc:sldMk cId="1158748637" sldId="417"/>
            <ac:spMk id="4" creationId="{2C883E62-75C0-DAC1-4DB7-92C24456469E}"/>
          </ac:spMkLst>
        </pc:spChg>
        <pc:spChg chg="add mod">
          <ac:chgData name="Matthieu De Mari" userId="dfb708c9-d8dc-439f-9a3b-c772bf4a311c" providerId="ADAL" clId="{1888DEAD-E307-4CA6-AFF5-49DFF9FCD3C3}" dt="2023-03-20T10:53:37.539" v="3591" actId="20577"/>
          <ac:spMkLst>
            <pc:docMk/>
            <pc:sldMk cId="1158748637" sldId="417"/>
            <ac:spMk id="6" creationId="{0945E3A2-E470-87E2-DA54-9E4DE46E3675}"/>
          </ac:spMkLst>
        </pc:spChg>
        <pc:cxnChg chg="add mod">
          <ac:chgData name="Matthieu De Mari" userId="dfb708c9-d8dc-439f-9a3b-c772bf4a311c" providerId="ADAL" clId="{1888DEAD-E307-4CA6-AFF5-49DFF9FCD3C3}" dt="2023-03-20T10:53:41.165" v="3592" actId="14100"/>
          <ac:cxnSpMkLst>
            <pc:docMk/>
            <pc:sldMk cId="1158748637" sldId="417"/>
            <ac:cxnSpMk id="5" creationId="{9FA1DBC3-972C-91C4-4F67-5A6DE8A4EF34}"/>
          </ac:cxnSpMkLst>
        </pc:cxnChg>
      </pc:sldChg>
      <pc:sldChg chg="addSp delSp new mod">
        <pc:chgData name="Matthieu De Mari" userId="dfb708c9-d8dc-439f-9a3b-c772bf4a311c" providerId="ADAL" clId="{1888DEAD-E307-4CA6-AFF5-49DFF9FCD3C3}" dt="2023-03-20T10:55:07.743" v="3763" actId="22"/>
        <pc:sldMkLst>
          <pc:docMk/>
          <pc:sldMk cId="508583681" sldId="418"/>
        </pc:sldMkLst>
        <pc:spChg chg="del">
          <ac:chgData name="Matthieu De Mari" userId="dfb708c9-d8dc-439f-9a3b-c772bf4a311c" providerId="ADAL" clId="{1888DEAD-E307-4CA6-AFF5-49DFF9FCD3C3}" dt="2023-03-20T10:55:06.865" v="3762" actId="478"/>
          <ac:spMkLst>
            <pc:docMk/>
            <pc:sldMk cId="508583681" sldId="418"/>
            <ac:spMk id="2" creationId="{FE4DD856-6917-D094-10BF-76DDB8AC3D28}"/>
          </ac:spMkLst>
        </pc:spChg>
        <pc:spChg chg="del">
          <ac:chgData name="Matthieu De Mari" userId="dfb708c9-d8dc-439f-9a3b-c772bf4a311c" providerId="ADAL" clId="{1888DEAD-E307-4CA6-AFF5-49DFF9FCD3C3}" dt="2023-03-20T10:55:06.147" v="3761" actId="478"/>
          <ac:spMkLst>
            <pc:docMk/>
            <pc:sldMk cId="508583681" sldId="418"/>
            <ac:spMk id="3" creationId="{62A77FE5-357A-C1BC-4537-9C61B562FD8B}"/>
          </ac:spMkLst>
        </pc:spChg>
        <pc:picChg chg="add">
          <ac:chgData name="Matthieu De Mari" userId="dfb708c9-d8dc-439f-9a3b-c772bf4a311c" providerId="ADAL" clId="{1888DEAD-E307-4CA6-AFF5-49DFF9FCD3C3}" dt="2023-03-20T10:55:07.743" v="3763" actId="22"/>
          <ac:picMkLst>
            <pc:docMk/>
            <pc:sldMk cId="508583681" sldId="418"/>
            <ac:picMk id="5" creationId="{8E4B50B8-F722-65BE-56D2-7122C7EAB56C}"/>
          </ac:picMkLst>
        </pc:picChg>
      </pc:sldChg>
      <pc:sldChg chg="addSp delSp modSp add mod ord">
        <pc:chgData name="Matthieu De Mari" userId="dfb708c9-d8dc-439f-9a3b-c772bf4a311c" providerId="ADAL" clId="{1888DEAD-E307-4CA6-AFF5-49DFF9FCD3C3}" dt="2023-03-20T10:59:08.845" v="3978" actId="1076"/>
        <pc:sldMkLst>
          <pc:docMk/>
          <pc:sldMk cId="2453299544" sldId="419"/>
        </pc:sldMkLst>
        <pc:picChg chg="add">
          <ac:chgData name="Matthieu De Mari" userId="dfb708c9-d8dc-439f-9a3b-c772bf4a311c" providerId="ADAL" clId="{1888DEAD-E307-4CA6-AFF5-49DFF9FCD3C3}" dt="2023-03-20T10:57:12.377" v="3828" actId="22"/>
          <ac:picMkLst>
            <pc:docMk/>
            <pc:sldMk cId="2453299544" sldId="419"/>
            <ac:picMk id="3" creationId="{04CEB311-479A-4B9F-C49C-59D0631F0C82}"/>
          </ac:picMkLst>
        </pc:picChg>
        <pc:picChg chg="del">
          <ac:chgData name="Matthieu De Mari" userId="dfb708c9-d8dc-439f-9a3b-c772bf4a311c" providerId="ADAL" clId="{1888DEAD-E307-4CA6-AFF5-49DFF9FCD3C3}" dt="2023-03-20T10:57:12.078" v="3827" actId="478"/>
          <ac:picMkLst>
            <pc:docMk/>
            <pc:sldMk cId="2453299544" sldId="419"/>
            <ac:picMk id="5" creationId="{8E4B50B8-F722-65BE-56D2-7122C7EAB56C}"/>
          </ac:picMkLst>
        </pc:picChg>
        <pc:picChg chg="add mod">
          <ac:chgData name="Matthieu De Mari" userId="dfb708c9-d8dc-439f-9a3b-c772bf4a311c" providerId="ADAL" clId="{1888DEAD-E307-4CA6-AFF5-49DFF9FCD3C3}" dt="2023-03-20T10:59:08.845" v="3978" actId="1076"/>
          <ac:picMkLst>
            <pc:docMk/>
            <pc:sldMk cId="2453299544" sldId="419"/>
            <ac:picMk id="6" creationId="{9365D822-E39B-1EA0-9F4D-856AA4ACD601}"/>
          </ac:picMkLst>
        </pc:picChg>
      </pc:sldChg>
      <pc:sldChg chg="add del">
        <pc:chgData name="Matthieu De Mari" userId="dfb708c9-d8dc-439f-9a3b-c772bf4a311c" providerId="ADAL" clId="{1888DEAD-E307-4CA6-AFF5-49DFF9FCD3C3}" dt="2023-03-20T10:58:44.540" v="3974" actId="47"/>
        <pc:sldMkLst>
          <pc:docMk/>
          <pc:sldMk cId="860446693" sldId="420"/>
        </pc:sldMkLst>
      </pc:sldChg>
      <pc:sldChg chg="modSp new mod">
        <pc:chgData name="Matthieu De Mari" userId="dfb708c9-d8dc-439f-9a3b-c772bf4a311c" providerId="ADAL" clId="{1888DEAD-E307-4CA6-AFF5-49DFF9FCD3C3}" dt="2023-03-22T05:57:37.505" v="13118" actId="20577"/>
        <pc:sldMkLst>
          <pc:docMk/>
          <pc:sldMk cId="2455924593" sldId="420"/>
        </pc:sldMkLst>
        <pc:spChg chg="mod">
          <ac:chgData name="Matthieu De Mari" userId="dfb708c9-d8dc-439f-9a3b-c772bf4a311c" providerId="ADAL" clId="{1888DEAD-E307-4CA6-AFF5-49DFF9FCD3C3}" dt="2023-03-20T11:01:34.429" v="4047" actId="20577"/>
          <ac:spMkLst>
            <pc:docMk/>
            <pc:sldMk cId="2455924593" sldId="420"/>
            <ac:spMk id="2" creationId="{9B8D8BA8-06BB-81C2-F7BD-934FD0791DE7}"/>
          </ac:spMkLst>
        </pc:spChg>
        <pc:spChg chg="mod">
          <ac:chgData name="Matthieu De Mari" userId="dfb708c9-d8dc-439f-9a3b-c772bf4a311c" providerId="ADAL" clId="{1888DEAD-E307-4CA6-AFF5-49DFF9FCD3C3}" dt="2023-03-22T05:57:37.505" v="13118" actId="20577"/>
          <ac:spMkLst>
            <pc:docMk/>
            <pc:sldMk cId="2455924593" sldId="420"/>
            <ac:spMk id="3" creationId="{039FBE2E-CF8A-1160-529C-0143CAD8F3C7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01:03.311" v="3996" actId="20577"/>
        <pc:sldMkLst>
          <pc:docMk/>
          <pc:sldMk cId="3719237298" sldId="421"/>
        </pc:sldMkLst>
        <pc:spChg chg="del">
          <ac:chgData name="Matthieu De Mari" userId="dfb708c9-d8dc-439f-9a3b-c772bf4a311c" providerId="ADAL" clId="{1888DEAD-E307-4CA6-AFF5-49DFF9FCD3C3}" dt="2023-03-20T11:00:45.130" v="3990" actId="478"/>
          <ac:spMkLst>
            <pc:docMk/>
            <pc:sldMk cId="3719237298" sldId="421"/>
            <ac:spMk id="2" creationId="{3B29701B-9113-54C9-4999-51962AEF1A80}"/>
          </ac:spMkLst>
        </pc:spChg>
        <pc:spChg chg="del">
          <ac:chgData name="Matthieu De Mari" userId="dfb708c9-d8dc-439f-9a3b-c772bf4a311c" providerId="ADAL" clId="{1888DEAD-E307-4CA6-AFF5-49DFF9FCD3C3}" dt="2023-03-20T11:00:43.893" v="3989" actId="478"/>
          <ac:spMkLst>
            <pc:docMk/>
            <pc:sldMk cId="3719237298" sldId="421"/>
            <ac:spMk id="3" creationId="{FDBE53F1-0502-C254-BAAD-C20A4F910357}"/>
          </ac:spMkLst>
        </pc:spChg>
        <pc:spChg chg="add mod">
          <ac:chgData name="Matthieu De Mari" userId="dfb708c9-d8dc-439f-9a3b-c772bf4a311c" providerId="ADAL" clId="{1888DEAD-E307-4CA6-AFF5-49DFF9FCD3C3}" dt="2023-03-20T11:01:03.311" v="3996" actId="20577"/>
          <ac:spMkLst>
            <pc:docMk/>
            <pc:sldMk cId="3719237298" sldId="421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00:46.105" v="3991" actId="22"/>
          <ac:picMkLst>
            <pc:docMk/>
            <pc:sldMk cId="3719237298" sldId="421"/>
            <ac:picMk id="5" creationId="{E8856BB7-E43A-7466-AE4A-1AEB5A8A931F}"/>
          </ac:picMkLst>
        </pc:picChg>
        <pc:picChg chg="add del">
          <ac:chgData name="Matthieu De Mari" userId="dfb708c9-d8dc-439f-9a3b-c772bf4a311c" providerId="ADAL" clId="{1888DEAD-E307-4CA6-AFF5-49DFF9FCD3C3}" dt="2023-03-20T11:00:55.842" v="3993" actId="22"/>
          <ac:picMkLst>
            <pc:docMk/>
            <pc:sldMk cId="3719237298" sldId="421"/>
            <ac:picMk id="7" creationId="{1AEF7B54-A112-C75D-3272-7FF58C5D14AE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06:58.547" v="5094" actId="113"/>
        <pc:sldMkLst>
          <pc:docMk/>
          <pc:sldMk cId="2067717828" sldId="422"/>
        </pc:sldMkLst>
        <pc:spChg chg="mod">
          <ac:chgData name="Matthieu De Mari" userId="dfb708c9-d8dc-439f-9a3b-c772bf4a311c" providerId="ADAL" clId="{1888DEAD-E307-4CA6-AFF5-49DFF9FCD3C3}" dt="2023-03-20T11:06:58.547" v="5094" actId="113"/>
          <ac:spMkLst>
            <pc:docMk/>
            <pc:sldMk cId="2067717828" sldId="422"/>
            <ac:spMk id="3" creationId="{039FBE2E-CF8A-1160-529C-0143CAD8F3C7}"/>
          </ac:spMkLst>
        </pc:spChg>
      </pc:sldChg>
      <pc:sldChg chg="modSp add mod">
        <pc:chgData name="Matthieu De Mari" userId="dfb708c9-d8dc-439f-9a3b-c772bf4a311c" providerId="ADAL" clId="{1888DEAD-E307-4CA6-AFF5-49DFF9FCD3C3}" dt="2023-03-22T05:59:05.442" v="13170" actId="27636"/>
        <pc:sldMkLst>
          <pc:docMk/>
          <pc:sldMk cId="2542189070" sldId="423"/>
        </pc:sldMkLst>
        <pc:spChg chg="mod">
          <ac:chgData name="Matthieu De Mari" userId="dfb708c9-d8dc-439f-9a3b-c772bf4a311c" providerId="ADAL" clId="{1888DEAD-E307-4CA6-AFF5-49DFF9FCD3C3}" dt="2023-03-22T05:59:05.442" v="13170" actId="27636"/>
          <ac:spMkLst>
            <pc:docMk/>
            <pc:sldMk cId="2542189070" sldId="423"/>
            <ac:spMk id="3" creationId="{039FBE2E-CF8A-1160-529C-0143CAD8F3C7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4226169062" sldId="423"/>
        </pc:sldMkLst>
      </pc:sldChg>
      <pc:sldChg chg="addSp delSp add mod ord">
        <pc:chgData name="Matthieu De Mari" userId="dfb708c9-d8dc-439f-9a3b-c772bf4a311c" providerId="ADAL" clId="{1888DEAD-E307-4CA6-AFF5-49DFF9FCD3C3}" dt="2023-03-20T11:15:49.756" v="6267" actId="22"/>
        <pc:sldMkLst>
          <pc:docMk/>
          <pc:sldMk cId="218642185" sldId="424"/>
        </pc:sldMkLst>
        <pc:spChg chg="del">
          <ac:chgData name="Matthieu De Mari" userId="dfb708c9-d8dc-439f-9a3b-c772bf4a311c" providerId="ADAL" clId="{1888DEAD-E307-4CA6-AFF5-49DFF9FCD3C3}" dt="2023-03-20T11:15:38.503" v="6265" actId="478"/>
          <ac:spMkLst>
            <pc:docMk/>
            <pc:sldMk cId="218642185" sldId="424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15:49.756" v="6267" actId="22"/>
          <ac:picMkLst>
            <pc:docMk/>
            <pc:sldMk cId="218642185" sldId="424"/>
            <ac:picMk id="3" creationId="{62A3D830-D4C0-3C57-17FE-D72860C1B066}"/>
          </ac:picMkLst>
        </pc:picChg>
        <pc:picChg chg="del">
          <ac:chgData name="Matthieu De Mari" userId="dfb708c9-d8dc-439f-9a3b-c772bf4a311c" providerId="ADAL" clId="{1888DEAD-E307-4CA6-AFF5-49DFF9FCD3C3}" dt="2023-03-20T11:15:38.835" v="6266" actId="478"/>
          <ac:picMkLst>
            <pc:docMk/>
            <pc:sldMk cId="218642185" sldId="424"/>
            <ac:picMk id="5" creationId="{E8856BB7-E43A-7466-AE4A-1AEB5A8A931F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1794465962" sldId="424"/>
        </pc:sldMkLst>
      </pc:sldChg>
      <pc:sldChg chg="addSp delSp modSp new mod">
        <pc:chgData name="Matthieu De Mari" userId="dfb708c9-d8dc-439f-9a3b-c772bf4a311c" providerId="ADAL" clId="{1888DEAD-E307-4CA6-AFF5-49DFF9FCD3C3}" dt="2023-03-20T11:16:35.793" v="6273" actId="1076"/>
        <pc:sldMkLst>
          <pc:docMk/>
          <pc:sldMk cId="424111310" sldId="425"/>
        </pc:sldMkLst>
        <pc:spChg chg="del">
          <ac:chgData name="Matthieu De Mari" userId="dfb708c9-d8dc-439f-9a3b-c772bf4a311c" providerId="ADAL" clId="{1888DEAD-E307-4CA6-AFF5-49DFF9FCD3C3}" dt="2023-03-20T11:16:09.571" v="6271" actId="478"/>
          <ac:spMkLst>
            <pc:docMk/>
            <pc:sldMk cId="424111310" sldId="425"/>
            <ac:spMk id="2" creationId="{28036013-A0B0-6435-11D5-CF997F7F88F2}"/>
          </ac:spMkLst>
        </pc:spChg>
        <pc:spChg chg="del">
          <ac:chgData name="Matthieu De Mari" userId="dfb708c9-d8dc-439f-9a3b-c772bf4a311c" providerId="ADAL" clId="{1888DEAD-E307-4CA6-AFF5-49DFF9FCD3C3}" dt="2023-03-20T11:16:08.627" v="6270" actId="478"/>
          <ac:spMkLst>
            <pc:docMk/>
            <pc:sldMk cId="424111310" sldId="425"/>
            <ac:spMk id="3" creationId="{66AF4366-3B90-27FF-C65A-BBD7971DEBDA}"/>
          </ac:spMkLst>
        </pc:spChg>
        <pc:picChg chg="add mod">
          <ac:chgData name="Matthieu De Mari" userId="dfb708c9-d8dc-439f-9a3b-c772bf4a311c" providerId="ADAL" clId="{1888DEAD-E307-4CA6-AFF5-49DFF9FCD3C3}" dt="2023-03-20T11:16:35.793" v="6273" actId="1076"/>
          <ac:picMkLst>
            <pc:docMk/>
            <pc:sldMk cId="424111310" sldId="425"/>
            <ac:picMk id="5" creationId="{2F4679F7-C17D-822A-453E-511EC7D392FC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909573732" sldId="425"/>
        </pc:sldMkLst>
      </pc:sldChg>
      <pc:sldChg chg="addSp modSp add mod ord">
        <pc:chgData name="Matthieu De Mari" userId="dfb708c9-d8dc-439f-9a3b-c772bf4a311c" providerId="ADAL" clId="{1888DEAD-E307-4CA6-AFF5-49DFF9FCD3C3}" dt="2023-03-20T11:31:44.551" v="7978"/>
        <pc:sldMkLst>
          <pc:docMk/>
          <pc:sldMk cId="451959142" sldId="426"/>
        </pc:sldMkLst>
        <pc:picChg chg="add mod">
          <ac:chgData name="Matthieu De Mari" userId="dfb708c9-d8dc-439f-9a3b-c772bf4a311c" providerId="ADAL" clId="{1888DEAD-E307-4CA6-AFF5-49DFF9FCD3C3}" dt="2023-03-20T11:17:14.707" v="6278" actId="1076"/>
          <ac:picMkLst>
            <pc:docMk/>
            <pc:sldMk cId="451959142" sldId="426"/>
            <ac:picMk id="3" creationId="{21048332-7796-4A5C-2578-46E311539F5B}"/>
          </ac:picMkLst>
        </pc:pic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730515734" sldId="426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865957258" sldId="427"/>
        </pc:sldMkLst>
      </pc:sldChg>
      <pc:sldChg chg="addSp delSp modSp new mod">
        <pc:chgData name="Matthieu De Mari" userId="dfb708c9-d8dc-439f-9a3b-c772bf4a311c" providerId="ADAL" clId="{1888DEAD-E307-4CA6-AFF5-49DFF9FCD3C3}" dt="2023-03-20T11:24:16.430" v="7017" actId="1076"/>
        <pc:sldMkLst>
          <pc:docMk/>
          <pc:sldMk cId="2562731947" sldId="427"/>
        </pc:sldMkLst>
        <pc:spChg chg="del">
          <ac:chgData name="Matthieu De Mari" userId="dfb708c9-d8dc-439f-9a3b-c772bf4a311c" providerId="ADAL" clId="{1888DEAD-E307-4CA6-AFF5-49DFF9FCD3C3}" dt="2023-03-20T11:22:50.477" v="7011" actId="478"/>
          <ac:spMkLst>
            <pc:docMk/>
            <pc:sldMk cId="2562731947" sldId="427"/>
            <ac:spMk id="2" creationId="{00D1E749-B875-0775-396E-DE13FC014FBA}"/>
          </ac:spMkLst>
        </pc:spChg>
        <pc:spChg chg="del">
          <ac:chgData name="Matthieu De Mari" userId="dfb708c9-d8dc-439f-9a3b-c772bf4a311c" providerId="ADAL" clId="{1888DEAD-E307-4CA6-AFF5-49DFF9FCD3C3}" dt="2023-03-20T11:22:49.313" v="7010" actId="478"/>
          <ac:spMkLst>
            <pc:docMk/>
            <pc:sldMk cId="2562731947" sldId="427"/>
            <ac:spMk id="3" creationId="{0704F794-E124-12C0-A068-D534890D5831}"/>
          </ac:spMkLst>
        </pc:spChg>
        <pc:spChg chg="del">
          <ac:chgData name="Matthieu De Mari" userId="dfb708c9-d8dc-439f-9a3b-c772bf4a311c" providerId="ADAL" clId="{1888DEAD-E307-4CA6-AFF5-49DFF9FCD3C3}" dt="2023-03-20T11:22:51.309" v="7012" actId="478"/>
          <ac:spMkLst>
            <pc:docMk/>
            <pc:sldMk cId="2562731947" sldId="427"/>
            <ac:spMk id="4" creationId="{8B8AEA9B-A284-1423-5A36-864959793517}"/>
          </ac:spMkLst>
        </pc:spChg>
        <pc:spChg chg="add mod">
          <ac:chgData name="Matthieu De Mari" userId="dfb708c9-d8dc-439f-9a3b-c772bf4a311c" providerId="ADAL" clId="{1888DEAD-E307-4CA6-AFF5-49DFF9FCD3C3}" dt="2023-03-20T11:24:16.430" v="7017" actId="1076"/>
          <ac:spMkLst>
            <pc:docMk/>
            <pc:sldMk cId="2562731947" sldId="427"/>
            <ac:spMk id="7" creationId="{2535F9C4-2379-E44E-3826-E38D89C4B719}"/>
          </ac:spMkLst>
        </pc:spChg>
        <pc:picChg chg="add">
          <ac:chgData name="Matthieu De Mari" userId="dfb708c9-d8dc-439f-9a3b-c772bf4a311c" providerId="ADAL" clId="{1888DEAD-E307-4CA6-AFF5-49DFF9FCD3C3}" dt="2023-03-20T11:23:49.028" v="7013" actId="22"/>
          <ac:picMkLst>
            <pc:docMk/>
            <pc:sldMk cId="2562731947" sldId="427"/>
            <ac:picMk id="6" creationId="{4F4C1F74-50BE-CBE1-582A-BAAA30C51685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35:02.260" v="8198" actId="47"/>
        <pc:sldMkLst>
          <pc:docMk/>
          <pc:sldMk cId="561984200" sldId="428"/>
        </pc:sldMkLst>
        <pc:spChg chg="mod">
          <ac:chgData name="Matthieu De Mari" userId="dfb708c9-d8dc-439f-9a3b-c772bf4a311c" providerId="ADAL" clId="{1888DEAD-E307-4CA6-AFF5-49DFF9FCD3C3}" dt="2023-03-20T11:34:07.691" v="8152" actId="21"/>
          <ac:spMkLst>
            <pc:docMk/>
            <pc:sldMk cId="561984200" sldId="428"/>
            <ac:spMk id="3" creationId="{F6AF6870-DDA9-C366-A925-7FEC4716ADFB}"/>
          </ac:spMkLst>
        </pc:spChg>
      </pc:sldChg>
      <pc:sldChg chg="modSp new mod">
        <pc:chgData name="Matthieu De Mari" userId="dfb708c9-d8dc-439f-9a3b-c772bf4a311c" providerId="ADAL" clId="{1888DEAD-E307-4CA6-AFF5-49DFF9FCD3C3}" dt="2023-03-22T06:05:18.306" v="13501" actId="113"/>
        <pc:sldMkLst>
          <pc:docMk/>
          <pc:sldMk cId="1434956895" sldId="428"/>
        </pc:sldMkLst>
        <pc:spChg chg="mod">
          <ac:chgData name="Matthieu De Mari" userId="dfb708c9-d8dc-439f-9a3b-c772bf4a311c" providerId="ADAL" clId="{1888DEAD-E307-4CA6-AFF5-49DFF9FCD3C3}" dt="2023-03-20T11:39:20.716" v="8635"/>
          <ac:spMkLst>
            <pc:docMk/>
            <pc:sldMk cId="1434956895" sldId="428"/>
            <ac:spMk id="2" creationId="{3F3A8E5D-D62D-6849-97C5-C6FAB816270D}"/>
          </ac:spMkLst>
        </pc:spChg>
        <pc:spChg chg="mod">
          <ac:chgData name="Matthieu De Mari" userId="dfb708c9-d8dc-439f-9a3b-c772bf4a311c" providerId="ADAL" clId="{1888DEAD-E307-4CA6-AFF5-49DFF9FCD3C3}" dt="2023-03-22T06:05:18.306" v="13501" actId="113"/>
          <ac:spMkLst>
            <pc:docMk/>
            <pc:sldMk cId="1434956895" sldId="428"/>
            <ac:spMk id="3" creationId="{0181BEC2-7644-FF3D-3865-CE873EBA7B2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022369352" sldId="428"/>
        </pc:sldMkLst>
      </pc:sldChg>
      <pc:sldChg chg="modSp add del mod ord">
        <pc:chgData name="Matthieu De Mari" userId="dfb708c9-d8dc-439f-9a3b-c772bf4a311c" providerId="ADAL" clId="{1888DEAD-E307-4CA6-AFF5-49DFF9FCD3C3}" dt="2023-03-20T11:31:52.701" v="7979" actId="47"/>
        <pc:sldMkLst>
          <pc:docMk/>
          <pc:sldMk cId="3326665352" sldId="428"/>
        </pc:sldMkLst>
        <pc:spChg chg="mod">
          <ac:chgData name="Matthieu De Mari" userId="dfb708c9-d8dc-439f-9a3b-c772bf4a311c" providerId="ADAL" clId="{1888DEAD-E307-4CA6-AFF5-49DFF9FCD3C3}" dt="2023-03-20T11:31:13.577" v="7892" actId="14100"/>
          <ac:spMkLst>
            <pc:docMk/>
            <pc:sldMk cId="3326665352" sldId="428"/>
            <ac:spMk id="3" creationId="{42170C63-D9D3-3C0C-7A89-EE7CE9303BA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549216935" sldId="429"/>
        </pc:sldMkLst>
      </pc:sldChg>
      <pc:sldChg chg="modSp add mod">
        <pc:chgData name="Matthieu De Mari" userId="dfb708c9-d8dc-439f-9a3b-c772bf4a311c" providerId="ADAL" clId="{1888DEAD-E307-4CA6-AFF5-49DFF9FCD3C3}" dt="2023-03-22T06:02:44.809" v="13395" actId="20577"/>
        <pc:sldMkLst>
          <pc:docMk/>
          <pc:sldMk cId="2281408142" sldId="429"/>
        </pc:sldMkLst>
        <pc:spChg chg="mod">
          <ac:chgData name="Matthieu De Mari" userId="dfb708c9-d8dc-439f-9a3b-c772bf4a311c" providerId="ADAL" clId="{1888DEAD-E307-4CA6-AFF5-49DFF9FCD3C3}" dt="2023-03-22T06:02:44.809" v="13395" actId="20577"/>
          <ac:spMkLst>
            <pc:docMk/>
            <pc:sldMk cId="2281408142" sldId="429"/>
            <ac:spMk id="3" creationId="{7EC38D36-2E91-8CCE-E067-FFDC9AA2549C}"/>
          </ac:spMkLst>
        </pc:spChg>
      </pc:sldChg>
      <pc:sldChg chg="modSp add mod">
        <pc:chgData name="Matthieu De Mari" userId="dfb708c9-d8dc-439f-9a3b-c772bf4a311c" providerId="ADAL" clId="{1888DEAD-E307-4CA6-AFF5-49DFF9FCD3C3}" dt="2023-03-22T06:06:34.355" v="13541" actId="20577"/>
        <pc:sldMkLst>
          <pc:docMk/>
          <pc:sldMk cId="1452149184" sldId="430"/>
        </pc:sldMkLst>
        <pc:spChg chg="mod">
          <ac:chgData name="Matthieu De Mari" userId="dfb708c9-d8dc-439f-9a3b-c772bf4a311c" providerId="ADAL" clId="{1888DEAD-E307-4CA6-AFF5-49DFF9FCD3C3}" dt="2023-03-20T11:53:55.106" v="9951" actId="20577"/>
          <ac:spMkLst>
            <pc:docMk/>
            <pc:sldMk cId="1452149184" sldId="430"/>
            <ac:spMk id="2" creationId="{6B70F080-5AE6-BE06-1477-59814861F873}"/>
          </ac:spMkLst>
        </pc:spChg>
        <pc:spChg chg="mod">
          <ac:chgData name="Matthieu De Mari" userId="dfb708c9-d8dc-439f-9a3b-c772bf4a311c" providerId="ADAL" clId="{1888DEAD-E307-4CA6-AFF5-49DFF9FCD3C3}" dt="2023-03-22T06:06:34.355" v="13541" actId="20577"/>
          <ac:spMkLst>
            <pc:docMk/>
            <pc:sldMk cId="1452149184" sldId="430"/>
            <ac:spMk id="3" creationId="{0AC2E044-D0C1-8668-6F70-6B3FC04F04C8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376719029" sldId="430"/>
        </pc:sldMkLst>
      </pc:sldChg>
      <pc:sldChg chg="delSp new del mod">
        <pc:chgData name="Matthieu De Mari" userId="dfb708c9-d8dc-439f-9a3b-c772bf4a311c" providerId="ADAL" clId="{1888DEAD-E307-4CA6-AFF5-49DFF9FCD3C3}" dt="2023-03-20T11:43:53.598" v="8896" actId="47"/>
        <pc:sldMkLst>
          <pc:docMk/>
          <pc:sldMk cId="2515683071" sldId="430"/>
        </pc:sldMkLst>
        <pc:spChg chg="del">
          <ac:chgData name="Matthieu De Mari" userId="dfb708c9-d8dc-439f-9a3b-c772bf4a311c" providerId="ADAL" clId="{1888DEAD-E307-4CA6-AFF5-49DFF9FCD3C3}" dt="2023-03-20T11:43:51.563" v="8895" actId="478"/>
          <ac:spMkLst>
            <pc:docMk/>
            <pc:sldMk cId="2515683071" sldId="430"/>
            <ac:spMk id="2" creationId="{9E929894-BD66-FDC1-8F22-73B3837BD518}"/>
          </ac:spMkLst>
        </pc:spChg>
        <pc:spChg chg="del">
          <ac:chgData name="Matthieu De Mari" userId="dfb708c9-d8dc-439f-9a3b-c772bf4a311c" providerId="ADAL" clId="{1888DEAD-E307-4CA6-AFF5-49DFF9FCD3C3}" dt="2023-03-20T11:43:50.573" v="8894" actId="478"/>
          <ac:spMkLst>
            <pc:docMk/>
            <pc:sldMk cId="2515683071" sldId="430"/>
            <ac:spMk id="3" creationId="{521ED298-51BD-28B5-A2BE-F66518B0926D}"/>
          </ac:spMkLst>
        </pc:spChg>
      </pc:sldChg>
      <pc:sldChg chg="add del">
        <pc:chgData name="Matthieu De Mari" userId="dfb708c9-d8dc-439f-9a3b-c772bf4a311c" providerId="ADAL" clId="{1888DEAD-E307-4CA6-AFF5-49DFF9FCD3C3}" dt="2023-03-20T11:51:10.039" v="9609" actId="47"/>
        <pc:sldMkLst>
          <pc:docMk/>
          <pc:sldMk cId="2552322506" sldId="430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33940590" sldId="431"/>
        </pc:sldMkLst>
      </pc:sldChg>
      <pc:sldChg chg="addSp delSp modSp new mod">
        <pc:chgData name="Matthieu De Mari" userId="dfb708c9-d8dc-439f-9a3b-c772bf4a311c" providerId="ADAL" clId="{1888DEAD-E307-4CA6-AFF5-49DFF9FCD3C3}" dt="2023-03-20T11:56:54.486" v="10255" actId="1076"/>
        <pc:sldMkLst>
          <pc:docMk/>
          <pc:sldMk cId="1438970372" sldId="431"/>
        </pc:sldMkLst>
        <pc:spChg chg="del">
          <ac:chgData name="Matthieu De Mari" userId="dfb708c9-d8dc-439f-9a3b-c772bf4a311c" providerId="ADAL" clId="{1888DEAD-E307-4CA6-AFF5-49DFF9FCD3C3}" dt="2023-03-20T11:55:46.008" v="10123" actId="478"/>
          <ac:spMkLst>
            <pc:docMk/>
            <pc:sldMk cId="1438970372" sldId="431"/>
            <ac:spMk id="2" creationId="{A6FC8E1C-F8B2-D4A0-68DC-03EF0922B0C9}"/>
          </ac:spMkLst>
        </pc:spChg>
        <pc:spChg chg="del">
          <ac:chgData name="Matthieu De Mari" userId="dfb708c9-d8dc-439f-9a3b-c772bf4a311c" providerId="ADAL" clId="{1888DEAD-E307-4CA6-AFF5-49DFF9FCD3C3}" dt="2023-03-20T11:55:46.840" v="10124" actId="478"/>
          <ac:spMkLst>
            <pc:docMk/>
            <pc:sldMk cId="1438970372" sldId="431"/>
            <ac:spMk id="3" creationId="{CAFF7E8C-704A-A593-6B54-5E816FB9064A}"/>
          </ac:spMkLst>
        </pc:spChg>
        <pc:spChg chg="del">
          <ac:chgData name="Matthieu De Mari" userId="dfb708c9-d8dc-439f-9a3b-c772bf4a311c" providerId="ADAL" clId="{1888DEAD-E307-4CA6-AFF5-49DFF9FCD3C3}" dt="2023-03-20T11:55:47.426" v="10125" actId="478"/>
          <ac:spMkLst>
            <pc:docMk/>
            <pc:sldMk cId="1438970372" sldId="431"/>
            <ac:spMk id="4" creationId="{206D967B-2C3A-CC98-D325-615C0102C66A}"/>
          </ac:spMkLst>
        </pc:spChg>
        <pc:spChg chg="add mod">
          <ac:chgData name="Matthieu De Mari" userId="dfb708c9-d8dc-439f-9a3b-c772bf4a311c" providerId="ADAL" clId="{1888DEAD-E307-4CA6-AFF5-49DFF9FCD3C3}" dt="2023-03-20T11:56:54.486" v="10255" actId="1076"/>
          <ac:spMkLst>
            <pc:docMk/>
            <pc:sldMk cId="1438970372" sldId="431"/>
            <ac:spMk id="7" creationId="{81E4220C-AA1B-D510-F3AE-DD716B8A6862}"/>
          </ac:spMkLst>
        </pc:spChg>
        <pc:picChg chg="add">
          <ac:chgData name="Matthieu De Mari" userId="dfb708c9-d8dc-439f-9a3b-c772bf4a311c" providerId="ADAL" clId="{1888DEAD-E307-4CA6-AFF5-49DFF9FCD3C3}" dt="2023-03-20T11:55:48.286" v="10126" actId="22"/>
          <ac:picMkLst>
            <pc:docMk/>
            <pc:sldMk cId="1438970372" sldId="431"/>
            <ac:picMk id="6" creationId="{9CC7F84D-21D8-8FB2-B322-420A295C240C}"/>
          </ac:picMkLst>
        </pc:picChg>
      </pc:sldChg>
      <pc:sldChg chg="modSp add mod">
        <pc:chgData name="Matthieu De Mari" userId="dfb708c9-d8dc-439f-9a3b-c772bf4a311c" providerId="ADAL" clId="{1888DEAD-E307-4CA6-AFF5-49DFF9FCD3C3}" dt="2023-03-22T06:06:39.074" v="13542" actId="113"/>
        <pc:sldMkLst>
          <pc:docMk/>
          <pc:sldMk cId="1303576390" sldId="432"/>
        </pc:sldMkLst>
        <pc:spChg chg="mod">
          <ac:chgData name="Matthieu De Mari" userId="dfb708c9-d8dc-439f-9a3b-c772bf4a311c" providerId="ADAL" clId="{1888DEAD-E307-4CA6-AFF5-49DFF9FCD3C3}" dt="2023-03-22T06:06:39.074" v="13542" actId="113"/>
          <ac:spMkLst>
            <pc:docMk/>
            <pc:sldMk cId="1303576390" sldId="432"/>
            <ac:spMk id="3" creationId="{0AC2E044-D0C1-8668-6F70-6B3FC04F04C8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88406462" sldId="432"/>
        </pc:sldMkLst>
      </pc:sldChg>
      <pc:sldChg chg="delSp modSp new mod modClrScheme chgLayout">
        <pc:chgData name="Matthieu De Mari" userId="dfb708c9-d8dc-439f-9a3b-c772bf4a311c" providerId="ADAL" clId="{1888DEAD-E307-4CA6-AFF5-49DFF9FCD3C3}" dt="2023-03-21T06:10:08.878" v="13041" actId="20577"/>
        <pc:sldMkLst>
          <pc:docMk/>
          <pc:sldMk cId="669465544" sldId="433"/>
        </pc:sldMkLst>
        <pc:spChg chg="mod ord">
          <ac:chgData name="Matthieu De Mari" userId="dfb708c9-d8dc-439f-9a3b-c772bf4a311c" providerId="ADAL" clId="{1888DEAD-E307-4CA6-AFF5-49DFF9FCD3C3}" dt="2023-03-20T11:58:44.783" v="10377" actId="700"/>
          <ac:spMkLst>
            <pc:docMk/>
            <pc:sldMk cId="669465544" sldId="433"/>
            <ac:spMk id="2" creationId="{BBE723EF-56B8-4C1C-9BA0-271237D8633E}"/>
          </ac:spMkLst>
        </pc:spChg>
        <pc:spChg chg="mod ord">
          <ac:chgData name="Matthieu De Mari" userId="dfb708c9-d8dc-439f-9a3b-c772bf4a311c" providerId="ADAL" clId="{1888DEAD-E307-4CA6-AFF5-49DFF9FCD3C3}" dt="2023-03-21T06:10:08.878" v="13041" actId="20577"/>
          <ac:spMkLst>
            <pc:docMk/>
            <pc:sldMk cId="669465544" sldId="433"/>
            <ac:spMk id="3" creationId="{9AB80C83-C934-5699-D703-63ADBD743464}"/>
          </ac:spMkLst>
        </pc:spChg>
        <pc:spChg chg="del">
          <ac:chgData name="Matthieu De Mari" userId="dfb708c9-d8dc-439f-9a3b-c772bf4a311c" providerId="ADAL" clId="{1888DEAD-E307-4CA6-AFF5-49DFF9FCD3C3}" dt="2023-03-20T11:58:44.783" v="10377" actId="700"/>
          <ac:spMkLst>
            <pc:docMk/>
            <pc:sldMk cId="669465544" sldId="433"/>
            <ac:spMk id="4" creationId="{2529FE8D-1C6F-5708-59F4-64FFE5907972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769846722" sldId="433"/>
        </pc:sldMkLst>
      </pc:sldChg>
      <pc:sldChg chg="delSp modSp new mod modClrScheme chgLayout">
        <pc:chgData name="Matthieu De Mari" userId="dfb708c9-d8dc-439f-9a3b-c772bf4a311c" providerId="ADAL" clId="{1888DEAD-E307-4CA6-AFF5-49DFF9FCD3C3}" dt="2023-03-21T05:14:39.830" v="10614" actId="20577"/>
        <pc:sldMkLst>
          <pc:docMk/>
          <pc:sldMk cId="2022471180" sldId="434"/>
        </pc:sldMkLst>
        <pc:spChg chg="mod ord">
          <ac:chgData name="Matthieu De Mari" userId="dfb708c9-d8dc-439f-9a3b-c772bf4a311c" providerId="ADAL" clId="{1888DEAD-E307-4CA6-AFF5-49DFF9FCD3C3}" dt="2023-03-21T05:14:06.808" v="10555" actId="700"/>
          <ac:spMkLst>
            <pc:docMk/>
            <pc:sldMk cId="2022471180" sldId="434"/>
            <ac:spMk id="2" creationId="{8A83FA18-3F90-1FC0-D489-A6EAA52FDF1D}"/>
          </ac:spMkLst>
        </pc:spChg>
        <pc:spChg chg="mod ord">
          <ac:chgData name="Matthieu De Mari" userId="dfb708c9-d8dc-439f-9a3b-c772bf4a311c" providerId="ADAL" clId="{1888DEAD-E307-4CA6-AFF5-49DFF9FCD3C3}" dt="2023-03-21T05:14:39.830" v="10614" actId="20577"/>
          <ac:spMkLst>
            <pc:docMk/>
            <pc:sldMk cId="2022471180" sldId="434"/>
            <ac:spMk id="3" creationId="{FB5CC6A8-58AA-24CC-CF50-3A252364E713}"/>
          </ac:spMkLst>
        </pc:spChg>
        <pc:spChg chg="del mod">
          <ac:chgData name="Matthieu De Mari" userId="dfb708c9-d8dc-439f-9a3b-c772bf4a311c" providerId="ADAL" clId="{1888DEAD-E307-4CA6-AFF5-49DFF9FCD3C3}" dt="2023-03-21T05:14:06.808" v="10555" actId="700"/>
          <ac:spMkLst>
            <pc:docMk/>
            <pc:sldMk cId="2022471180" sldId="434"/>
            <ac:spMk id="4" creationId="{FF860314-30CA-6E3E-5E77-687FBDA4C87A}"/>
          </ac:spMkLst>
        </pc:spChg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094800006" sldId="434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322702571" sldId="435"/>
        </pc:sldMkLst>
      </pc:sldChg>
      <pc:sldChg chg="addSp delSp modSp new del mod modClrScheme chgLayout">
        <pc:chgData name="Matthieu De Mari" userId="dfb708c9-d8dc-439f-9a3b-c772bf4a311c" providerId="ADAL" clId="{1888DEAD-E307-4CA6-AFF5-49DFF9FCD3C3}" dt="2023-03-21T05:20:30.980" v="11177" actId="47"/>
        <pc:sldMkLst>
          <pc:docMk/>
          <pc:sldMk cId="4189242458" sldId="435"/>
        </pc:sldMkLst>
        <pc:spChg chg="del mod ord">
          <ac:chgData name="Matthieu De Mari" userId="dfb708c9-d8dc-439f-9a3b-c772bf4a311c" providerId="ADAL" clId="{1888DEAD-E307-4CA6-AFF5-49DFF9FCD3C3}" dt="2023-03-21T05:14:46.497" v="10616" actId="700"/>
          <ac:spMkLst>
            <pc:docMk/>
            <pc:sldMk cId="4189242458" sldId="435"/>
            <ac:spMk id="2" creationId="{C379C6DA-198A-A97A-38F6-07F331D85554}"/>
          </ac:spMkLst>
        </pc:spChg>
        <pc:spChg chg="del mod ord">
          <ac:chgData name="Matthieu De Mari" userId="dfb708c9-d8dc-439f-9a3b-c772bf4a311c" providerId="ADAL" clId="{1888DEAD-E307-4CA6-AFF5-49DFF9FCD3C3}" dt="2023-03-21T05:14:46.497" v="10616" actId="700"/>
          <ac:spMkLst>
            <pc:docMk/>
            <pc:sldMk cId="4189242458" sldId="435"/>
            <ac:spMk id="3" creationId="{E7C3A928-CBCC-7307-21B9-007B23C29EE4}"/>
          </ac:spMkLst>
        </pc:spChg>
        <pc:spChg chg="add mod ord">
          <ac:chgData name="Matthieu De Mari" userId="dfb708c9-d8dc-439f-9a3b-c772bf4a311c" providerId="ADAL" clId="{1888DEAD-E307-4CA6-AFF5-49DFF9FCD3C3}" dt="2023-03-21T05:14:52.137" v="10617"/>
          <ac:spMkLst>
            <pc:docMk/>
            <pc:sldMk cId="4189242458" sldId="435"/>
            <ac:spMk id="4" creationId="{8FA6C370-714F-EAA0-209A-ABF6741BC60E}"/>
          </ac:spMkLst>
        </pc:spChg>
        <pc:spChg chg="add mod ord">
          <ac:chgData name="Matthieu De Mari" userId="dfb708c9-d8dc-439f-9a3b-c772bf4a311c" providerId="ADAL" clId="{1888DEAD-E307-4CA6-AFF5-49DFF9FCD3C3}" dt="2023-03-21T05:15:50.865" v="10882" actId="114"/>
          <ac:spMkLst>
            <pc:docMk/>
            <pc:sldMk cId="4189242458" sldId="435"/>
            <ac:spMk id="5" creationId="{7F5F9890-E0E0-F49A-3E26-C62B81849C45}"/>
          </ac:spMkLst>
        </pc:spChg>
        <pc:spChg chg="add del mod ord">
          <ac:chgData name="Matthieu De Mari" userId="dfb708c9-d8dc-439f-9a3b-c772bf4a311c" providerId="ADAL" clId="{1888DEAD-E307-4CA6-AFF5-49DFF9FCD3C3}" dt="2023-03-21T05:16:00.629" v="10884" actId="478"/>
          <ac:spMkLst>
            <pc:docMk/>
            <pc:sldMk cId="4189242458" sldId="435"/>
            <ac:spMk id="6" creationId="{918AA94F-E435-DD81-FFE9-9ADCE1F5B0A2}"/>
          </ac:spMkLst>
        </pc:spChg>
      </pc:sldChg>
      <pc:sldChg chg="addSp delSp modSp add mod modClrScheme chgLayout">
        <pc:chgData name="Matthieu De Mari" userId="dfb708c9-d8dc-439f-9a3b-c772bf4a311c" providerId="ADAL" clId="{1888DEAD-E307-4CA6-AFF5-49DFF9FCD3C3}" dt="2023-03-22T06:08:24.533" v="13690" actId="20577"/>
        <pc:sldMkLst>
          <pc:docMk/>
          <pc:sldMk cId="3776584994" sldId="436"/>
        </pc:sldMkLst>
        <pc:spChg chg="add del">
          <ac:chgData name="Matthieu De Mari" userId="dfb708c9-d8dc-439f-9a3b-c772bf4a311c" providerId="ADAL" clId="{1888DEAD-E307-4CA6-AFF5-49DFF9FCD3C3}" dt="2023-03-21T05:18:20.240" v="11087"/>
          <ac:spMkLst>
            <pc:docMk/>
            <pc:sldMk cId="3776584994" sldId="436"/>
            <ac:spMk id="2" creationId="{BCE7C69C-E6F7-86B2-50D5-5ABFE89BF96B}"/>
          </ac:spMkLst>
        </pc:spChg>
        <pc:spChg chg="mod ord">
          <ac:chgData name="Matthieu De Mari" userId="dfb708c9-d8dc-439f-9a3b-c772bf4a311c" providerId="ADAL" clId="{1888DEAD-E307-4CA6-AFF5-49DFF9FCD3C3}" dt="2023-03-21T05:19:57.599" v="11132" actId="700"/>
          <ac:spMkLst>
            <pc:docMk/>
            <pc:sldMk cId="3776584994" sldId="436"/>
            <ac:spMk id="4" creationId="{8FA6C370-714F-EAA0-209A-ABF6741BC60E}"/>
          </ac:spMkLst>
        </pc:spChg>
        <pc:spChg chg="add del mod ord">
          <ac:chgData name="Matthieu De Mari" userId="dfb708c9-d8dc-439f-9a3b-c772bf4a311c" providerId="ADAL" clId="{1888DEAD-E307-4CA6-AFF5-49DFF9FCD3C3}" dt="2023-03-22T06:08:24.533" v="13690" actId="20577"/>
          <ac:spMkLst>
            <pc:docMk/>
            <pc:sldMk cId="3776584994" sldId="436"/>
            <ac:spMk id="5" creationId="{7F5F9890-E0E0-F49A-3E26-C62B81849C45}"/>
          </ac:spMkLst>
        </pc:spChg>
        <pc:spChg chg="del mod">
          <ac:chgData name="Matthieu De Mari" userId="dfb708c9-d8dc-439f-9a3b-c772bf4a311c" providerId="ADAL" clId="{1888DEAD-E307-4CA6-AFF5-49DFF9FCD3C3}" dt="2023-03-21T05:19:57.599" v="11132" actId="700"/>
          <ac:spMkLst>
            <pc:docMk/>
            <pc:sldMk cId="3776584994" sldId="436"/>
            <ac:spMk id="6" creationId="{918AA94F-E435-DD81-FFE9-9ADCE1F5B0A2}"/>
          </ac:spMkLst>
        </pc:spChg>
        <pc:spChg chg="add del mod">
          <ac:chgData name="Matthieu De Mari" userId="dfb708c9-d8dc-439f-9a3b-c772bf4a311c" providerId="ADAL" clId="{1888DEAD-E307-4CA6-AFF5-49DFF9FCD3C3}" dt="2023-03-21T05:20:00.699" v="11134" actId="478"/>
          <ac:spMkLst>
            <pc:docMk/>
            <pc:sldMk cId="3776584994" sldId="436"/>
            <ac:spMk id="7" creationId="{F0CDB04C-5B41-0A47-3C3C-6A390F91EED8}"/>
          </ac:spMkLst>
        </pc:spChg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861916422" sldId="437"/>
        </pc:sldMkLst>
      </pc:sldChg>
      <pc:sldChg chg="modSp add mod">
        <pc:chgData name="Matthieu De Mari" userId="dfb708c9-d8dc-439f-9a3b-c772bf4a311c" providerId="ADAL" clId="{1888DEAD-E307-4CA6-AFF5-49DFF9FCD3C3}" dt="2023-03-22T06:08:31.093" v="13691"/>
        <pc:sldMkLst>
          <pc:docMk/>
          <pc:sldMk cId="1885841120" sldId="437"/>
        </pc:sldMkLst>
        <pc:spChg chg="mod">
          <ac:chgData name="Matthieu De Mari" userId="dfb708c9-d8dc-439f-9a3b-c772bf4a311c" providerId="ADAL" clId="{1888DEAD-E307-4CA6-AFF5-49DFF9FCD3C3}" dt="2023-03-22T06:08:31.093" v="13691"/>
          <ac:spMkLst>
            <pc:docMk/>
            <pc:sldMk cId="1885841120" sldId="437"/>
            <ac:spMk id="5" creationId="{7F5F9890-E0E0-F49A-3E26-C62B81849C45}"/>
          </ac:spMkLst>
        </pc:spChg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71110687" sldId="438"/>
        </pc:sldMkLst>
      </pc:sldChg>
      <pc:sldChg chg="addSp delSp modSp new mod">
        <pc:chgData name="Matthieu De Mari" userId="dfb708c9-d8dc-439f-9a3b-c772bf4a311c" providerId="ADAL" clId="{1888DEAD-E307-4CA6-AFF5-49DFF9FCD3C3}" dt="2023-03-21T05:24:45.757" v="11222" actId="1037"/>
        <pc:sldMkLst>
          <pc:docMk/>
          <pc:sldMk cId="4262633451" sldId="438"/>
        </pc:sldMkLst>
        <pc:spChg chg="del">
          <ac:chgData name="Matthieu De Mari" userId="dfb708c9-d8dc-439f-9a3b-c772bf4a311c" providerId="ADAL" clId="{1888DEAD-E307-4CA6-AFF5-49DFF9FCD3C3}" dt="2023-03-21T05:23:10.785" v="11187" actId="478"/>
          <ac:spMkLst>
            <pc:docMk/>
            <pc:sldMk cId="4262633451" sldId="438"/>
            <ac:spMk id="2" creationId="{0A2CF722-4F72-4137-3EAD-84D60BE2F4F1}"/>
          </ac:spMkLst>
        </pc:spChg>
        <pc:spChg chg="del">
          <ac:chgData name="Matthieu De Mari" userId="dfb708c9-d8dc-439f-9a3b-c772bf4a311c" providerId="ADAL" clId="{1888DEAD-E307-4CA6-AFF5-49DFF9FCD3C3}" dt="2023-03-21T05:23:09.750" v="11186" actId="478"/>
          <ac:spMkLst>
            <pc:docMk/>
            <pc:sldMk cId="4262633451" sldId="438"/>
            <ac:spMk id="3" creationId="{C7043FCE-AB8B-C4A0-D2F7-6C4AE70C10EE}"/>
          </ac:spMkLst>
        </pc:spChg>
        <pc:spChg chg="add mod">
          <ac:chgData name="Matthieu De Mari" userId="dfb708c9-d8dc-439f-9a3b-c772bf4a311c" providerId="ADAL" clId="{1888DEAD-E307-4CA6-AFF5-49DFF9FCD3C3}" dt="2023-03-21T05:24:45.757" v="11222" actId="1037"/>
          <ac:spMkLst>
            <pc:docMk/>
            <pc:sldMk cId="4262633451" sldId="438"/>
            <ac:spMk id="6" creationId="{E03D3A28-E55B-A9A9-4130-DC4A8D33A219}"/>
          </ac:spMkLst>
        </pc:spChg>
        <pc:picChg chg="add">
          <ac:chgData name="Matthieu De Mari" userId="dfb708c9-d8dc-439f-9a3b-c772bf4a311c" providerId="ADAL" clId="{1888DEAD-E307-4CA6-AFF5-49DFF9FCD3C3}" dt="2023-03-21T05:23:11.714" v="11188" actId="22"/>
          <ac:picMkLst>
            <pc:docMk/>
            <pc:sldMk cId="4262633451" sldId="438"/>
            <ac:picMk id="5" creationId="{85FC463B-97D6-61CC-9441-7D3EAD44E04D}"/>
          </ac:picMkLst>
        </pc:picChg>
      </pc:sldChg>
      <pc:sldChg chg="addSp delSp modSp new mod">
        <pc:chgData name="Matthieu De Mari" userId="dfb708c9-d8dc-439f-9a3b-c772bf4a311c" providerId="ADAL" clId="{1888DEAD-E307-4CA6-AFF5-49DFF9FCD3C3}" dt="2023-03-21T05:24:14.759" v="11203" actId="478"/>
        <pc:sldMkLst>
          <pc:docMk/>
          <pc:sldMk cId="1319547377" sldId="439"/>
        </pc:sldMkLst>
        <pc:spChg chg="del mod">
          <ac:chgData name="Matthieu De Mari" userId="dfb708c9-d8dc-439f-9a3b-c772bf4a311c" providerId="ADAL" clId="{1888DEAD-E307-4CA6-AFF5-49DFF9FCD3C3}" dt="2023-03-21T05:23:42.425" v="11195" actId="478"/>
          <ac:spMkLst>
            <pc:docMk/>
            <pc:sldMk cId="1319547377" sldId="439"/>
            <ac:spMk id="2" creationId="{DA627A26-1292-CD49-4BBE-F0D40D913FBB}"/>
          </ac:spMkLst>
        </pc:spChg>
        <pc:spChg chg="del">
          <ac:chgData name="Matthieu De Mari" userId="dfb708c9-d8dc-439f-9a3b-c772bf4a311c" providerId="ADAL" clId="{1888DEAD-E307-4CA6-AFF5-49DFF9FCD3C3}" dt="2023-03-21T05:23:41.278" v="11194" actId="478"/>
          <ac:spMkLst>
            <pc:docMk/>
            <pc:sldMk cId="1319547377" sldId="439"/>
            <ac:spMk id="3" creationId="{8D41A409-C3D3-408F-D4F7-44DC4CC9C644}"/>
          </ac:spMkLst>
        </pc:spChg>
        <pc:picChg chg="add mod">
          <ac:chgData name="Matthieu De Mari" userId="dfb708c9-d8dc-439f-9a3b-c772bf4a311c" providerId="ADAL" clId="{1888DEAD-E307-4CA6-AFF5-49DFF9FCD3C3}" dt="2023-03-21T05:23:46.550" v="11197" actId="1076"/>
          <ac:picMkLst>
            <pc:docMk/>
            <pc:sldMk cId="1319547377" sldId="439"/>
            <ac:picMk id="5" creationId="{6DE9F4A1-6934-219B-C970-9B4FD297D65C}"/>
          </ac:picMkLst>
        </pc:picChg>
        <pc:picChg chg="add del mod">
          <ac:chgData name="Matthieu De Mari" userId="dfb708c9-d8dc-439f-9a3b-c772bf4a311c" providerId="ADAL" clId="{1888DEAD-E307-4CA6-AFF5-49DFF9FCD3C3}" dt="2023-03-21T05:24:14.759" v="11203" actId="478"/>
          <ac:picMkLst>
            <pc:docMk/>
            <pc:sldMk cId="1319547377" sldId="439"/>
            <ac:picMk id="7" creationId="{75BBE009-FB43-8ADD-D3CA-C5D9FD8BDDB9}"/>
          </ac:picMkLst>
        </pc:picChg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1589725218" sldId="439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2955466283" sldId="440"/>
        </pc:sldMkLst>
      </pc:sldChg>
      <pc:sldChg chg="modSp add mod">
        <pc:chgData name="Matthieu De Mari" userId="dfb708c9-d8dc-439f-9a3b-c772bf4a311c" providerId="ADAL" clId="{1888DEAD-E307-4CA6-AFF5-49DFF9FCD3C3}" dt="2023-03-21T05:24:18.519" v="11205" actId="14100"/>
        <pc:sldMkLst>
          <pc:docMk/>
          <pc:sldMk cId="3521564645" sldId="440"/>
        </pc:sldMkLst>
        <pc:picChg chg="mod">
          <ac:chgData name="Matthieu De Mari" userId="dfb708c9-d8dc-439f-9a3b-c772bf4a311c" providerId="ADAL" clId="{1888DEAD-E307-4CA6-AFF5-49DFF9FCD3C3}" dt="2023-03-21T05:24:18.519" v="11205" actId="14100"/>
          <ac:picMkLst>
            <pc:docMk/>
            <pc:sldMk cId="3521564645" sldId="440"/>
            <ac:picMk id="7" creationId="{75BBE009-FB43-8ADD-D3CA-C5D9FD8BDDB9}"/>
          </ac:picMkLst>
        </pc:picChg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48790682" sldId="441"/>
        </pc:sldMkLst>
      </pc:sldChg>
      <pc:sldChg chg="modSp new mod">
        <pc:chgData name="Matthieu De Mari" userId="dfb708c9-d8dc-439f-9a3b-c772bf4a311c" providerId="ADAL" clId="{1888DEAD-E307-4CA6-AFF5-49DFF9FCD3C3}" dt="2023-03-21T05:31:24.777" v="11264" actId="20577"/>
        <pc:sldMkLst>
          <pc:docMk/>
          <pc:sldMk cId="3307285541" sldId="441"/>
        </pc:sldMkLst>
        <pc:spChg chg="mod">
          <ac:chgData name="Matthieu De Mari" userId="dfb708c9-d8dc-439f-9a3b-c772bf4a311c" providerId="ADAL" clId="{1888DEAD-E307-4CA6-AFF5-49DFF9FCD3C3}" dt="2023-03-21T05:29:24.806" v="11245" actId="20577"/>
          <ac:spMkLst>
            <pc:docMk/>
            <pc:sldMk cId="3307285541" sldId="441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1T05:31:24.777" v="11264" actId="20577"/>
          <ac:spMkLst>
            <pc:docMk/>
            <pc:sldMk cId="3307285541" sldId="441"/>
            <ac:spMk id="3" creationId="{A6FA23DB-2026-F938-2B1A-401CADD258D7}"/>
          </ac:spMkLst>
        </pc:spChg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75594367" sldId="442"/>
        </pc:sldMkLst>
      </pc:sldChg>
      <pc:sldChg chg="addSp delSp modSp add mod">
        <pc:chgData name="Matthieu De Mari" userId="dfb708c9-d8dc-439f-9a3b-c772bf4a311c" providerId="ADAL" clId="{1888DEAD-E307-4CA6-AFF5-49DFF9FCD3C3}" dt="2023-03-21T05:40:19.873" v="11617" actId="20577"/>
        <pc:sldMkLst>
          <pc:docMk/>
          <pc:sldMk cId="3624858491" sldId="442"/>
        </pc:sldMkLst>
        <pc:spChg chg="del">
          <ac:chgData name="Matthieu De Mari" userId="dfb708c9-d8dc-439f-9a3b-c772bf4a311c" providerId="ADAL" clId="{1888DEAD-E307-4CA6-AFF5-49DFF9FCD3C3}" dt="2023-03-21T05:29:32.260" v="11248" actId="478"/>
          <ac:spMkLst>
            <pc:docMk/>
            <pc:sldMk cId="3624858491" sldId="442"/>
            <ac:spMk id="2" creationId="{5EAB84FF-F706-D3E8-C649-1A8A9C4D7F7B}"/>
          </ac:spMkLst>
        </pc:spChg>
        <pc:spChg chg="del">
          <ac:chgData name="Matthieu De Mari" userId="dfb708c9-d8dc-439f-9a3b-c772bf4a311c" providerId="ADAL" clId="{1888DEAD-E307-4CA6-AFF5-49DFF9FCD3C3}" dt="2023-03-21T05:29:30.166" v="11247" actId="478"/>
          <ac:spMkLst>
            <pc:docMk/>
            <pc:sldMk cId="3624858491" sldId="442"/>
            <ac:spMk id="3" creationId="{A6FA23DB-2026-F938-2B1A-401CADD258D7}"/>
          </ac:spMkLst>
        </pc:spChg>
        <pc:spChg chg="add del mod">
          <ac:chgData name="Matthieu De Mari" userId="dfb708c9-d8dc-439f-9a3b-c772bf4a311c" providerId="ADAL" clId="{1888DEAD-E307-4CA6-AFF5-49DFF9FCD3C3}" dt="2023-03-21T05:29:33.781" v="11249" actId="478"/>
          <ac:spMkLst>
            <pc:docMk/>
            <pc:sldMk cId="3624858491" sldId="442"/>
            <ac:spMk id="5" creationId="{82BB30AF-C926-DB0A-BBCC-AFE4F368A223}"/>
          </ac:spMkLst>
        </pc:spChg>
        <pc:spChg chg="add mod">
          <ac:chgData name="Matthieu De Mari" userId="dfb708c9-d8dc-439f-9a3b-c772bf4a311c" providerId="ADAL" clId="{1888DEAD-E307-4CA6-AFF5-49DFF9FCD3C3}" dt="2023-03-21T05:40:19.873" v="11617" actId="20577"/>
          <ac:spMkLst>
            <pc:docMk/>
            <pc:sldMk cId="3624858491" sldId="442"/>
            <ac:spMk id="8" creationId="{BB3A9417-8007-99CC-B14D-85DBC508B05D}"/>
          </ac:spMkLst>
        </pc:spChg>
        <pc:picChg chg="add">
          <ac:chgData name="Matthieu De Mari" userId="dfb708c9-d8dc-439f-9a3b-c772bf4a311c" providerId="ADAL" clId="{1888DEAD-E307-4CA6-AFF5-49DFF9FCD3C3}" dt="2023-03-21T05:29:34.686" v="11250" actId="22"/>
          <ac:picMkLst>
            <pc:docMk/>
            <pc:sldMk cId="3624858491" sldId="442"/>
            <ac:picMk id="7" creationId="{9F1D0270-F593-11E5-4C61-DDD253C5E9BB}"/>
          </ac:picMkLst>
        </pc:picChg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10232736" sldId="443"/>
        </pc:sldMkLst>
      </pc:sldChg>
      <pc:sldChg chg="addSp delSp add mod">
        <pc:chgData name="Matthieu De Mari" userId="dfb708c9-d8dc-439f-9a3b-c772bf4a311c" providerId="ADAL" clId="{1888DEAD-E307-4CA6-AFF5-49DFF9FCD3C3}" dt="2023-03-21T05:30:03.715" v="11253" actId="22"/>
        <pc:sldMkLst>
          <pc:docMk/>
          <pc:sldMk cId="2663643312" sldId="443"/>
        </pc:sldMkLst>
        <pc:picChg chg="add">
          <ac:chgData name="Matthieu De Mari" userId="dfb708c9-d8dc-439f-9a3b-c772bf4a311c" providerId="ADAL" clId="{1888DEAD-E307-4CA6-AFF5-49DFF9FCD3C3}" dt="2023-03-21T05:30:03.715" v="11253" actId="22"/>
          <ac:picMkLst>
            <pc:docMk/>
            <pc:sldMk cId="2663643312" sldId="443"/>
            <ac:picMk id="3" creationId="{269C851E-2E9C-D1DA-E5D9-CDB8CD0563F9}"/>
          </ac:picMkLst>
        </pc:picChg>
        <pc:picChg chg="del">
          <ac:chgData name="Matthieu De Mari" userId="dfb708c9-d8dc-439f-9a3b-c772bf4a311c" providerId="ADAL" clId="{1888DEAD-E307-4CA6-AFF5-49DFF9FCD3C3}" dt="2023-03-21T05:29:44.541" v="11252" actId="478"/>
          <ac:picMkLst>
            <pc:docMk/>
            <pc:sldMk cId="2663643312" sldId="443"/>
            <ac:picMk id="7" creationId="{9F1D0270-F593-11E5-4C61-DDD253C5E9BB}"/>
          </ac:picMkLst>
        </pc:picChg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237963508" sldId="444"/>
        </pc:sldMkLst>
      </pc:sldChg>
      <pc:sldChg chg="addSp modSp add mod">
        <pc:chgData name="Matthieu De Mari" userId="dfb708c9-d8dc-439f-9a3b-c772bf4a311c" providerId="ADAL" clId="{1888DEAD-E307-4CA6-AFF5-49DFF9FCD3C3}" dt="2023-03-21T05:30:23.865" v="11258" actId="1076"/>
        <pc:sldMkLst>
          <pc:docMk/>
          <pc:sldMk cId="1713402738" sldId="444"/>
        </pc:sldMkLst>
        <pc:picChg chg="add mod">
          <ac:chgData name="Matthieu De Mari" userId="dfb708c9-d8dc-439f-9a3b-c772bf4a311c" providerId="ADAL" clId="{1888DEAD-E307-4CA6-AFF5-49DFF9FCD3C3}" dt="2023-03-21T05:30:23.865" v="11258" actId="1076"/>
          <ac:picMkLst>
            <pc:docMk/>
            <pc:sldMk cId="1713402738" sldId="444"/>
            <ac:picMk id="4" creationId="{0D8D96B5-4D15-194C-914A-E5F954DEC723}"/>
          </ac:picMkLst>
        </pc:picChg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17587332" sldId="445"/>
        </pc:sldMkLst>
      </pc:sldChg>
      <pc:sldChg chg="modSp add mod">
        <pc:chgData name="Matthieu De Mari" userId="dfb708c9-d8dc-439f-9a3b-c772bf4a311c" providerId="ADAL" clId="{1888DEAD-E307-4CA6-AFF5-49DFF9FCD3C3}" dt="2023-03-21T05:43:44.133" v="11820" actId="20577"/>
        <pc:sldMkLst>
          <pc:docMk/>
          <pc:sldMk cId="3287206519" sldId="445"/>
        </pc:sldMkLst>
        <pc:spChg chg="mod">
          <ac:chgData name="Matthieu De Mari" userId="dfb708c9-d8dc-439f-9a3b-c772bf4a311c" providerId="ADAL" clId="{1888DEAD-E307-4CA6-AFF5-49DFF9FCD3C3}" dt="2023-03-21T05:33:21.732" v="11273" actId="20577"/>
          <ac:spMkLst>
            <pc:docMk/>
            <pc:sldMk cId="3287206519" sldId="445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1T05:43:44.133" v="11820" actId="20577"/>
          <ac:spMkLst>
            <pc:docMk/>
            <pc:sldMk cId="3287206519" sldId="445"/>
            <ac:spMk id="3" creationId="{A6FA23DB-2026-F938-2B1A-401CADD258D7}"/>
          </ac:spMkLst>
        </pc:spChg>
      </pc:sldChg>
      <pc:sldChg chg="modSp add mod">
        <pc:chgData name="Matthieu De Mari" userId="dfb708c9-d8dc-439f-9a3b-c772bf4a311c" providerId="ADAL" clId="{1888DEAD-E307-4CA6-AFF5-49DFF9FCD3C3}" dt="2023-03-21T05:43:00.704" v="11784" actId="20577"/>
        <pc:sldMkLst>
          <pc:docMk/>
          <pc:sldMk cId="1602621651" sldId="446"/>
        </pc:sldMkLst>
        <pc:spChg chg="mod">
          <ac:chgData name="Matthieu De Mari" userId="dfb708c9-d8dc-439f-9a3b-c772bf4a311c" providerId="ADAL" clId="{1888DEAD-E307-4CA6-AFF5-49DFF9FCD3C3}" dt="2023-03-21T05:42:56.608" v="11781" actId="20577"/>
          <ac:spMkLst>
            <pc:docMk/>
            <pc:sldMk cId="1602621651" sldId="446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1T05:43:00.704" v="11784" actId="20577"/>
          <ac:spMkLst>
            <pc:docMk/>
            <pc:sldMk cId="1602621651" sldId="446"/>
            <ac:spMk id="3" creationId="{A6FA23DB-2026-F938-2B1A-401CADD258D7}"/>
          </ac:spMkLst>
        </pc:spChg>
      </pc:sldChg>
      <pc:sldChg chg="modSp add mod">
        <pc:chgData name="Matthieu De Mari" userId="dfb708c9-d8dc-439f-9a3b-c772bf4a311c" providerId="ADAL" clId="{1888DEAD-E307-4CA6-AFF5-49DFF9FCD3C3}" dt="2023-03-21T05:49:33.336" v="12043"/>
        <pc:sldMkLst>
          <pc:docMk/>
          <pc:sldMk cId="228407681" sldId="447"/>
        </pc:sldMkLst>
        <pc:spChg chg="mod">
          <ac:chgData name="Matthieu De Mari" userId="dfb708c9-d8dc-439f-9a3b-c772bf4a311c" providerId="ADAL" clId="{1888DEAD-E307-4CA6-AFF5-49DFF9FCD3C3}" dt="2023-03-21T05:49:02.999" v="12029" actId="20577"/>
          <ac:spMkLst>
            <pc:docMk/>
            <pc:sldMk cId="228407681" sldId="447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1T05:49:33.336" v="12043"/>
          <ac:spMkLst>
            <pc:docMk/>
            <pc:sldMk cId="228407681" sldId="447"/>
            <ac:spMk id="3" creationId="{A6FA23DB-2026-F938-2B1A-401CADD258D7}"/>
          </ac:spMkLst>
        </pc:spChg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1624935982" sldId="447"/>
        </pc:sldMkLst>
      </pc:sldChg>
      <pc:sldChg chg="modSp add del mod">
        <pc:chgData name="Matthieu De Mari" userId="dfb708c9-d8dc-439f-9a3b-c772bf4a311c" providerId="ADAL" clId="{1888DEAD-E307-4CA6-AFF5-49DFF9FCD3C3}" dt="2023-03-21T05:53:29.948" v="12213" actId="47"/>
        <pc:sldMkLst>
          <pc:docMk/>
          <pc:sldMk cId="3001182671" sldId="448"/>
        </pc:sldMkLst>
        <pc:spChg chg="mod">
          <ac:chgData name="Matthieu De Mari" userId="dfb708c9-d8dc-439f-9a3b-c772bf4a311c" providerId="ADAL" clId="{1888DEAD-E307-4CA6-AFF5-49DFF9FCD3C3}" dt="2023-03-21T05:49:14.840" v="12034"/>
          <ac:spMkLst>
            <pc:docMk/>
            <pc:sldMk cId="3001182671" sldId="448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1T05:52:48.387" v="12157" actId="21"/>
          <ac:spMkLst>
            <pc:docMk/>
            <pc:sldMk cId="3001182671" sldId="448"/>
            <ac:spMk id="3" creationId="{A6FA23DB-2026-F938-2B1A-401CADD258D7}"/>
          </ac:spMkLst>
        </pc:spChg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4016554108" sldId="448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512281156" sldId="449"/>
        </pc:sldMkLst>
      </pc:sldChg>
      <pc:sldChg chg="addSp delSp modSp add mod">
        <pc:chgData name="Matthieu De Mari" userId="dfb708c9-d8dc-439f-9a3b-c772bf4a311c" providerId="ADAL" clId="{1888DEAD-E307-4CA6-AFF5-49DFF9FCD3C3}" dt="2023-03-21T05:51:49.096" v="12109" actId="20577"/>
        <pc:sldMkLst>
          <pc:docMk/>
          <pc:sldMk cId="783589184" sldId="449"/>
        </pc:sldMkLst>
        <pc:spChg chg="mod">
          <ac:chgData name="Matthieu De Mari" userId="dfb708c9-d8dc-439f-9a3b-c772bf4a311c" providerId="ADAL" clId="{1888DEAD-E307-4CA6-AFF5-49DFF9FCD3C3}" dt="2023-03-21T05:49:08.247" v="12031"/>
          <ac:spMkLst>
            <pc:docMk/>
            <pc:sldMk cId="783589184" sldId="449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1T05:51:49.096" v="12109" actId="20577"/>
          <ac:spMkLst>
            <pc:docMk/>
            <pc:sldMk cId="783589184" sldId="449"/>
            <ac:spMk id="3" creationId="{A6FA23DB-2026-F938-2B1A-401CADD258D7}"/>
          </ac:spMkLst>
        </pc:spChg>
        <pc:spChg chg="add del">
          <ac:chgData name="Matthieu De Mari" userId="dfb708c9-d8dc-439f-9a3b-c772bf4a311c" providerId="ADAL" clId="{1888DEAD-E307-4CA6-AFF5-49DFF9FCD3C3}" dt="2023-03-21T05:44:17.147" v="11823"/>
          <ac:spMkLst>
            <pc:docMk/>
            <pc:sldMk cId="783589184" sldId="449"/>
            <ac:spMk id="4" creationId="{1172C10A-EB13-00D2-BFFD-81078618B123}"/>
          </ac:spMkLst>
        </pc:spChg>
        <pc:spChg chg="add del">
          <ac:chgData name="Matthieu De Mari" userId="dfb708c9-d8dc-439f-9a3b-c772bf4a311c" providerId="ADAL" clId="{1888DEAD-E307-4CA6-AFF5-49DFF9FCD3C3}" dt="2023-03-21T05:50:15.783" v="12073"/>
          <ac:spMkLst>
            <pc:docMk/>
            <pc:sldMk cId="783589184" sldId="449"/>
            <ac:spMk id="5" creationId="{77C3EF05-A645-106A-1C78-0D8E1358F0B4}"/>
          </ac:spMkLst>
        </pc:spChg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938870733" sldId="450"/>
        </pc:sldMkLst>
      </pc:sldChg>
      <pc:sldChg chg="modSp add del mod">
        <pc:chgData name="Matthieu De Mari" userId="dfb708c9-d8dc-439f-9a3b-c772bf4a311c" providerId="ADAL" clId="{1888DEAD-E307-4CA6-AFF5-49DFF9FCD3C3}" dt="2023-03-21T05:49:20.470" v="12036" actId="47"/>
        <pc:sldMkLst>
          <pc:docMk/>
          <pc:sldMk cId="4178235249" sldId="450"/>
        </pc:sldMkLst>
        <pc:spChg chg="mod">
          <ac:chgData name="Matthieu De Mari" userId="dfb708c9-d8dc-439f-9a3b-c772bf4a311c" providerId="ADAL" clId="{1888DEAD-E307-4CA6-AFF5-49DFF9FCD3C3}" dt="2023-03-21T05:49:17.563" v="12035"/>
          <ac:spMkLst>
            <pc:docMk/>
            <pc:sldMk cId="4178235249" sldId="450"/>
            <ac:spMk id="2" creationId="{5EAB84FF-F706-D3E8-C649-1A8A9C4D7F7B}"/>
          </ac:spMkLst>
        </pc:spChg>
      </pc:sldChg>
      <pc:sldChg chg="add del">
        <pc:chgData name="Matthieu De Mari" userId="dfb708c9-d8dc-439f-9a3b-c772bf4a311c" providerId="ADAL" clId="{1888DEAD-E307-4CA6-AFF5-49DFF9FCD3C3}" dt="2023-03-21T05:42:38.303" v="11772" actId="47"/>
        <pc:sldMkLst>
          <pc:docMk/>
          <pc:sldMk cId="2197181717" sldId="451"/>
        </pc:sldMkLst>
      </pc:sldChg>
      <pc:sldChg chg="addSp delSp modSp add del mod">
        <pc:chgData name="Matthieu De Mari" userId="dfb708c9-d8dc-439f-9a3b-c772bf4a311c" providerId="ADAL" clId="{1888DEAD-E307-4CA6-AFF5-49DFF9FCD3C3}" dt="2023-03-21T05:53:37.986" v="12214" actId="47"/>
        <pc:sldMkLst>
          <pc:docMk/>
          <pc:sldMk cId="3482726291" sldId="451"/>
        </pc:sldMkLst>
        <pc:spChg chg="mod">
          <ac:chgData name="Matthieu De Mari" userId="dfb708c9-d8dc-439f-9a3b-c772bf4a311c" providerId="ADAL" clId="{1888DEAD-E307-4CA6-AFF5-49DFF9FCD3C3}" dt="2023-03-21T05:49:10.476" v="12032"/>
          <ac:spMkLst>
            <pc:docMk/>
            <pc:sldMk cId="3482726291" sldId="451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1T05:52:25.912" v="12152"/>
          <ac:spMkLst>
            <pc:docMk/>
            <pc:sldMk cId="3482726291" sldId="451"/>
            <ac:spMk id="3" creationId="{A6FA23DB-2026-F938-2B1A-401CADD258D7}"/>
          </ac:spMkLst>
        </pc:spChg>
        <pc:spChg chg="add del">
          <ac:chgData name="Matthieu De Mari" userId="dfb708c9-d8dc-439f-9a3b-c772bf4a311c" providerId="ADAL" clId="{1888DEAD-E307-4CA6-AFF5-49DFF9FCD3C3}" dt="2023-03-21T05:45:59.081" v="11876"/>
          <ac:spMkLst>
            <pc:docMk/>
            <pc:sldMk cId="3482726291" sldId="451"/>
            <ac:spMk id="4" creationId="{9AB9CC4D-70C6-4019-C531-BE1C1E09FBE7}"/>
          </ac:spMkLst>
        </pc:spChg>
        <pc:spChg chg="add del mod">
          <ac:chgData name="Matthieu De Mari" userId="dfb708c9-d8dc-439f-9a3b-c772bf4a311c" providerId="ADAL" clId="{1888DEAD-E307-4CA6-AFF5-49DFF9FCD3C3}" dt="2023-03-21T05:45:58.899" v="11875"/>
          <ac:spMkLst>
            <pc:docMk/>
            <pc:sldMk cId="3482726291" sldId="451"/>
            <ac:spMk id="5" creationId="{529CF5B7-686C-5929-2443-2CA77C4C6591}"/>
          </ac:spMkLst>
        </pc:spChg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522887232" sldId="451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6138188" sldId="452"/>
        </pc:sldMkLst>
      </pc:sldChg>
      <pc:sldChg chg="modSp add mod">
        <pc:chgData name="Matthieu De Mari" userId="dfb708c9-d8dc-439f-9a3b-c772bf4a311c" providerId="ADAL" clId="{1888DEAD-E307-4CA6-AFF5-49DFF9FCD3C3}" dt="2023-03-22T06:14:33.473" v="14059" actId="20577"/>
        <pc:sldMkLst>
          <pc:docMk/>
          <pc:sldMk cId="3093658865" sldId="452"/>
        </pc:sldMkLst>
        <pc:spChg chg="mod">
          <ac:chgData name="Matthieu De Mari" userId="dfb708c9-d8dc-439f-9a3b-c772bf4a311c" providerId="ADAL" clId="{1888DEAD-E307-4CA6-AFF5-49DFF9FCD3C3}" dt="2023-03-21T05:49:12.591" v="12033"/>
          <ac:spMkLst>
            <pc:docMk/>
            <pc:sldMk cId="3093658865" sldId="452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2T06:14:33.473" v="14059" actId="20577"/>
          <ac:spMkLst>
            <pc:docMk/>
            <pc:sldMk cId="3093658865" sldId="452"/>
            <ac:spMk id="3" creationId="{A6FA23DB-2026-F938-2B1A-401CADD258D7}"/>
          </ac:spMkLst>
        </pc:spChg>
      </pc:sldChg>
      <pc:sldChg chg="modSp add mod">
        <pc:chgData name="Matthieu De Mari" userId="dfb708c9-d8dc-439f-9a3b-c772bf4a311c" providerId="ADAL" clId="{1888DEAD-E307-4CA6-AFF5-49DFF9FCD3C3}" dt="2023-03-21T05:51:23.310" v="12099" actId="20577"/>
        <pc:sldMkLst>
          <pc:docMk/>
          <pc:sldMk cId="2642798099" sldId="453"/>
        </pc:sldMkLst>
        <pc:spChg chg="mod">
          <ac:chgData name="Matthieu De Mari" userId="dfb708c9-d8dc-439f-9a3b-c772bf4a311c" providerId="ADAL" clId="{1888DEAD-E307-4CA6-AFF5-49DFF9FCD3C3}" dt="2023-03-21T05:49:05.998" v="12030"/>
          <ac:spMkLst>
            <pc:docMk/>
            <pc:sldMk cId="2642798099" sldId="453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1T05:51:23.310" v="12099" actId="20577"/>
          <ac:spMkLst>
            <pc:docMk/>
            <pc:sldMk cId="2642798099" sldId="453"/>
            <ac:spMk id="3" creationId="{A6FA23DB-2026-F938-2B1A-401CADD258D7}"/>
          </ac:spMkLst>
        </pc:spChg>
      </pc:sldChg>
      <pc:sldChg chg="modSp add mod">
        <pc:chgData name="Matthieu De Mari" userId="dfb708c9-d8dc-439f-9a3b-c772bf4a311c" providerId="ADAL" clId="{1888DEAD-E307-4CA6-AFF5-49DFF9FCD3C3}" dt="2023-03-21T05:57:34.460" v="12527" actId="207"/>
        <pc:sldMkLst>
          <pc:docMk/>
          <pc:sldMk cId="554068379" sldId="454"/>
        </pc:sldMkLst>
        <pc:spChg chg="mod">
          <ac:chgData name="Matthieu De Mari" userId="dfb708c9-d8dc-439f-9a3b-c772bf4a311c" providerId="ADAL" clId="{1888DEAD-E307-4CA6-AFF5-49DFF9FCD3C3}" dt="2023-03-21T05:57:34.460" v="12527" actId="207"/>
          <ac:spMkLst>
            <pc:docMk/>
            <pc:sldMk cId="554068379" sldId="454"/>
            <ac:spMk id="3" creationId="{C2E398D8-3B3B-9BBB-F0C4-A93A76CBF126}"/>
          </ac:spMkLst>
        </pc:spChg>
      </pc:sldChg>
      <pc:sldChg chg="modSp add mod">
        <pc:chgData name="Matthieu De Mari" userId="dfb708c9-d8dc-439f-9a3b-c772bf4a311c" providerId="ADAL" clId="{1888DEAD-E307-4CA6-AFF5-49DFF9FCD3C3}" dt="2023-03-22T06:15:23.176" v="14087" actId="20577"/>
        <pc:sldMkLst>
          <pc:docMk/>
          <pc:sldMk cId="3025002803" sldId="455"/>
        </pc:sldMkLst>
        <pc:spChg chg="mod">
          <ac:chgData name="Matthieu De Mari" userId="dfb708c9-d8dc-439f-9a3b-c772bf4a311c" providerId="ADAL" clId="{1888DEAD-E307-4CA6-AFF5-49DFF9FCD3C3}" dt="2023-03-22T06:15:23.176" v="14087" actId="20577"/>
          <ac:spMkLst>
            <pc:docMk/>
            <pc:sldMk cId="3025002803" sldId="455"/>
            <ac:spMk id="3" creationId="{C2E398D8-3B3B-9BBB-F0C4-A93A76CBF126}"/>
          </ac:spMkLst>
        </pc:spChg>
      </pc:sldChg>
      <pc:sldChg chg="modSp add mod">
        <pc:chgData name="Matthieu De Mari" userId="dfb708c9-d8dc-439f-9a3b-c772bf4a311c" providerId="ADAL" clId="{1888DEAD-E307-4CA6-AFF5-49DFF9FCD3C3}" dt="2023-03-21T06:02:42.186" v="12984" actId="207"/>
        <pc:sldMkLst>
          <pc:docMk/>
          <pc:sldMk cId="236752304" sldId="456"/>
        </pc:sldMkLst>
        <pc:spChg chg="mod">
          <ac:chgData name="Matthieu De Mari" userId="dfb708c9-d8dc-439f-9a3b-c772bf4a311c" providerId="ADAL" clId="{1888DEAD-E307-4CA6-AFF5-49DFF9FCD3C3}" dt="2023-03-21T06:02:42.186" v="12984" actId="207"/>
          <ac:spMkLst>
            <pc:docMk/>
            <pc:sldMk cId="236752304" sldId="456"/>
            <ac:spMk id="3" creationId="{C2E398D8-3B3B-9BBB-F0C4-A93A76CBF126}"/>
          </ac:spMkLst>
        </pc:spChg>
      </pc:sldChg>
      <pc:sldChg chg="add del">
        <pc:chgData name="Matthieu De Mari" userId="dfb708c9-d8dc-439f-9a3b-c772bf4a311c" providerId="ADAL" clId="{1888DEAD-E307-4CA6-AFF5-49DFF9FCD3C3}" dt="2023-03-21T06:04:29.772" v="12996" actId="47"/>
        <pc:sldMkLst>
          <pc:docMk/>
          <pc:sldMk cId="819521921" sldId="457"/>
        </pc:sldMkLst>
      </pc:sldChg>
      <pc:sldChg chg="modSp add mod">
        <pc:chgData name="Matthieu De Mari" userId="dfb708c9-d8dc-439f-9a3b-c772bf4a311c" providerId="ADAL" clId="{1888DEAD-E307-4CA6-AFF5-49DFF9FCD3C3}" dt="2023-03-21T06:01:49.175" v="12856" actId="5793"/>
        <pc:sldMkLst>
          <pc:docMk/>
          <pc:sldMk cId="3466207185" sldId="458"/>
        </pc:sldMkLst>
        <pc:spChg chg="mod">
          <ac:chgData name="Matthieu De Mari" userId="dfb708c9-d8dc-439f-9a3b-c772bf4a311c" providerId="ADAL" clId="{1888DEAD-E307-4CA6-AFF5-49DFF9FCD3C3}" dt="2023-03-21T06:01:49.175" v="12856" actId="5793"/>
          <ac:spMkLst>
            <pc:docMk/>
            <pc:sldMk cId="3466207185" sldId="458"/>
            <ac:spMk id="3" creationId="{C2E398D8-3B3B-9BBB-F0C4-A93A76CBF126}"/>
          </ac:spMkLst>
        </pc:spChg>
      </pc:sldChg>
      <pc:sldChg chg="modSp add mod">
        <pc:chgData name="Matthieu De Mari" userId="dfb708c9-d8dc-439f-9a3b-c772bf4a311c" providerId="ADAL" clId="{1888DEAD-E307-4CA6-AFF5-49DFF9FCD3C3}" dt="2023-03-22T06:15:31.495" v="14088"/>
        <pc:sldMkLst>
          <pc:docMk/>
          <pc:sldMk cId="1745365507" sldId="459"/>
        </pc:sldMkLst>
        <pc:spChg chg="mod">
          <ac:chgData name="Matthieu De Mari" userId="dfb708c9-d8dc-439f-9a3b-c772bf4a311c" providerId="ADAL" clId="{1888DEAD-E307-4CA6-AFF5-49DFF9FCD3C3}" dt="2023-03-22T06:15:31.495" v="14088"/>
          <ac:spMkLst>
            <pc:docMk/>
            <pc:sldMk cId="1745365507" sldId="459"/>
            <ac:spMk id="3" creationId="{C2E398D8-3B3B-9BBB-F0C4-A93A76CBF126}"/>
          </ac:spMkLst>
        </pc:spChg>
      </pc:sldChg>
      <pc:sldChg chg="modSp add mod">
        <pc:chgData name="Matthieu De Mari" userId="dfb708c9-d8dc-439f-9a3b-c772bf4a311c" providerId="ADAL" clId="{1888DEAD-E307-4CA6-AFF5-49DFF9FCD3C3}" dt="2023-03-21T06:02:53.436" v="12995" actId="20577"/>
        <pc:sldMkLst>
          <pc:docMk/>
          <pc:sldMk cId="2071137550" sldId="460"/>
        </pc:sldMkLst>
        <pc:spChg chg="mod">
          <ac:chgData name="Matthieu De Mari" userId="dfb708c9-d8dc-439f-9a3b-c772bf4a311c" providerId="ADAL" clId="{1888DEAD-E307-4CA6-AFF5-49DFF9FCD3C3}" dt="2023-03-21T06:02:53.436" v="12995" actId="20577"/>
          <ac:spMkLst>
            <pc:docMk/>
            <pc:sldMk cId="2071137550" sldId="460"/>
            <ac:spMk id="3" creationId="{C2E398D8-3B3B-9BBB-F0C4-A93A76CBF126}"/>
          </ac:spMkLst>
        </pc:spChg>
      </pc:sldChg>
      <pc:sldChg chg="addSp modSp add mod">
        <pc:chgData name="Matthieu De Mari" userId="dfb708c9-d8dc-439f-9a3b-c772bf4a311c" providerId="ADAL" clId="{1888DEAD-E307-4CA6-AFF5-49DFF9FCD3C3}" dt="2023-03-22T06:01:57.661" v="13387" actId="20577"/>
        <pc:sldMkLst>
          <pc:docMk/>
          <pc:sldMk cId="135331089" sldId="461"/>
        </pc:sldMkLst>
        <pc:spChg chg="mod">
          <ac:chgData name="Matthieu De Mari" userId="dfb708c9-d8dc-439f-9a3b-c772bf4a311c" providerId="ADAL" clId="{1888DEAD-E307-4CA6-AFF5-49DFF9FCD3C3}" dt="2023-03-22T06:01:31.734" v="13354" actId="207"/>
          <ac:spMkLst>
            <pc:docMk/>
            <pc:sldMk cId="135331089" sldId="461"/>
            <ac:spMk id="3" creationId="{04F9D663-7009-B4BD-3AC7-CAF87C7E3B7B}"/>
          </ac:spMkLst>
        </pc:spChg>
        <pc:spChg chg="mod">
          <ac:chgData name="Matthieu De Mari" userId="dfb708c9-d8dc-439f-9a3b-c772bf4a311c" providerId="ADAL" clId="{1888DEAD-E307-4CA6-AFF5-49DFF9FCD3C3}" dt="2023-03-22T06:01:33.390" v="13355" actId="207"/>
          <ac:spMkLst>
            <pc:docMk/>
            <pc:sldMk cId="135331089" sldId="461"/>
            <ac:spMk id="4" creationId="{E5A1B063-5AD8-584F-5C74-AAA9BCF9B5F8}"/>
          </ac:spMkLst>
        </pc:spChg>
        <pc:spChg chg="add mod">
          <ac:chgData name="Matthieu De Mari" userId="dfb708c9-d8dc-439f-9a3b-c772bf4a311c" providerId="ADAL" clId="{1888DEAD-E307-4CA6-AFF5-49DFF9FCD3C3}" dt="2023-03-22T06:01:57.661" v="13387" actId="20577"/>
          <ac:spMkLst>
            <pc:docMk/>
            <pc:sldMk cId="135331089" sldId="461"/>
            <ac:spMk id="5" creationId="{BE561AD2-72C3-30AA-09F8-ACB5F5BDAF0F}"/>
          </ac:spMkLst>
        </pc:spChg>
      </pc:sldChg>
      <pc:sldChg chg="modSp add mod">
        <pc:chgData name="Matthieu De Mari" userId="dfb708c9-d8dc-439f-9a3b-c772bf4a311c" providerId="ADAL" clId="{1888DEAD-E307-4CA6-AFF5-49DFF9FCD3C3}" dt="2023-03-22T06:07:29.127" v="13664" actId="113"/>
        <pc:sldMkLst>
          <pc:docMk/>
          <pc:sldMk cId="3077962413" sldId="462"/>
        </pc:sldMkLst>
        <pc:spChg chg="mod">
          <ac:chgData name="Matthieu De Mari" userId="dfb708c9-d8dc-439f-9a3b-c772bf4a311c" providerId="ADAL" clId="{1888DEAD-E307-4CA6-AFF5-49DFF9FCD3C3}" dt="2023-03-22T06:07:29.127" v="13664" actId="113"/>
          <ac:spMkLst>
            <pc:docMk/>
            <pc:sldMk cId="3077962413" sldId="462"/>
            <ac:spMk id="3" creationId="{0AC2E044-D0C1-8668-6F70-6B3FC04F04C8}"/>
          </ac:spMkLst>
        </pc:spChg>
      </pc:sldChg>
      <pc:sldChg chg="modSp new mod">
        <pc:chgData name="Matthieu De Mari" userId="dfb708c9-d8dc-439f-9a3b-c772bf4a311c" providerId="ADAL" clId="{1888DEAD-E307-4CA6-AFF5-49DFF9FCD3C3}" dt="2023-03-22T06:13:29.088" v="14008" actId="20577"/>
        <pc:sldMkLst>
          <pc:docMk/>
          <pc:sldMk cId="1511950663" sldId="463"/>
        </pc:sldMkLst>
        <pc:spChg chg="mod">
          <ac:chgData name="Matthieu De Mari" userId="dfb708c9-d8dc-439f-9a3b-c772bf4a311c" providerId="ADAL" clId="{1888DEAD-E307-4CA6-AFF5-49DFF9FCD3C3}" dt="2023-03-22T06:09:22.409" v="13728" actId="20577"/>
          <ac:spMkLst>
            <pc:docMk/>
            <pc:sldMk cId="1511950663" sldId="463"/>
            <ac:spMk id="2" creationId="{366998ED-F054-256F-84E0-82494D80A244}"/>
          </ac:spMkLst>
        </pc:spChg>
        <pc:spChg chg="mod">
          <ac:chgData name="Matthieu De Mari" userId="dfb708c9-d8dc-439f-9a3b-c772bf4a311c" providerId="ADAL" clId="{1888DEAD-E307-4CA6-AFF5-49DFF9FCD3C3}" dt="2023-03-22T06:13:29.088" v="14008" actId="20577"/>
          <ac:spMkLst>
            <pc:docMk/>
            <pc:sldMk cId="1511950663" sldId="463"/>
            <ac:spMk id="3" creationId="{53BD06E2-E197-E5AA-FA7E-A6F1067D2D9D}"/>
          </ac:spMkLst>
        </pc:spChg>
      </pc:sldChg>
      <pc:sldChg chg="addSp delSp modSp new mod modClrScheme chgLayout">
        <pc:chgData name="Matthieu De Mari" userId="dfb708c9-d8dc-439f-9a3b-c772bf4a311c" providerId="ADAL" clId="{1888DEAD-E307-4CA6-AFF5-49DFF9FCD3C3}" dt="2023-03-22T07:12:24.519" v="14688" actId="1076"/>
        <pc:sldMkLst>
          <pc:docMk/>
          <pc:sldMk cId="2188048985" sldId="464"/>
        </pc:sldMkLst>
        <pc:spChg chg="mod ord">
          <ac:chgData name="Matthieu De Mari" userId="dfb708c9-d8dc-439f-9a3b-c772bf4a311c" providerId="ADAL" clId="{1888DEAD-E307-4CA6-AFF5-49DFF9FCD3C3}" dt="2023-03-22T07:08:49.629" v="14124" actId="700"/>
          <ac:spMkLst>
            <pc:docMk/>
            <pc:sldMk cId="2188048985" sldId="464"/>
            <ac:spMk id="2" creationId="{2B8F0B81-D387-C7BF-C5F1-15AF244B0B3E}"/>
          </ac:spMkLst>
        </pc:spChg>
        <pc:spChg chg="del mod ord">
          <ac:chgData name="Matthieu De Mari" userId="dfb708c9-d8dc-439f-9a3b-c772bf4a311c" providerId="ADAL" clId="{1888DEAD-E307-4CA6-AFF5-49DFF9FCD3C3}" dt="2023-03-22T07:08:49.629" v="14124" actId="700"/>
          <ac:spMkLst>
            <pc:docMk/>
            <pc:sldMk cId="2188048985" sldId="464"/>
            <ac:spMk id="3" creationId="{74F2EA7A-822B-E4DB-0D34-9E6BE643FC0C}"/>
          </ac:spMkLst>
        </pc:spChg>
        <pc:spChg chg="add mod ord">
          <ac:chgData name="Matthieu De Mari" userId="dfb708c9-d8dc-439f-9a3b-c772bf4a311c" providerId="ADAL" clId="{1888DEAD-E307-4CA6-AFF5-49DFF9FCD3C3}" dt="2023-03-22T07:10:00.143" v="14455" actId="20577"/>
          <ac:spMkLst>
            <pc:docMk/>
            <pc:sldMk cId="2188048985" sldId="464"/>
            <ac:spMk id="4" creationId="{5D0D450B-C201-FDB7-239F-6DE0626BCB23}"/>
          </ac:spMkLst>
        </pc:spChg>
        <pc:spChg chg="add del mod ord">
          <ac:chgData name="Matthieu De Mari" userId="dfb708c9-d8dc-439f-9a3b-c772bf4a311c" providerId="ADAL" clId="{1888DEAD-E307-4CA6-AFF5-49DFF9FCD3C3}" dt="2023-03-22T07:12:18.743" v="14687" actId="478"/>
          <ac:spMkLst>
            <pc:docMk/>
            <pc:sldMk cId="2188048985" sldId="464"/>
            <ac:spMk id="5" creationId="{6DD80FC9-A3A8-5F74-924C-AFD511DFBCAE}"/>
          </ac:spMkLst>
        </pc:spChg>
        <pc:picChg chg="add mod">
          <ac:chgData name="Matthieu De Mari" userId="dfb708c9-d8dc-439f-9a3b-c772bf4a311c" providerId="ADAL" clId="{1888DEAD-E307-4CA6-AFF5-49DFF9FCD3C3}" dt="2023-03-22T07:12:24.519" v="14688" actId="1076"/>
          <ac:picMkLst>
            <pc:docMk/>
            <pc:sldMk cId="2188048985" sldId="464"/>
            <ac:picMk id="7" creationId="{17B16A38-9679-B6EE-93D4-F75C06DC8567}"/>
          </ac:picMkLst>
        </pc:picChg>
      </pc:sldChg>
      <pc:sldChg chg="modSp add mod">
        <pc:chgData name="Matthieu De Mari" userId="dfb708c9-d8dc-439f-9a3b-c772bf4a311c" providerId="ADAL" clId="{1888DEAD-E307-4CA6-AFF5-49DFF9FCD3C3}" dt="2023-03-22T07:16:40.085" v="15375" actId="20577"/>
        <pc:sldMkLst>
          <pc:docMk/>
          <pc:sldMk cId="4137033095" sldId="465"/>
        </pc:sldMkLst>
        <pc:spChg chg="mod">
          <ac:chgData name="Matthieu De Mari" userId="dfb708c9-d8dc-439f-9a3b-c772bf4a311c" providerId="ADAL" clId="{1888DEAD-E307-4CA6-AFF5-49DFF9FCD3C3}" dt="2023-03-22T07:13:47.578" v="14897" actId="20577"/>
          <ac:spMkLst>
            <pc:docMk/>
            <pc:sldMk cId="4137033095" sldId="465"/>
            <ac:spMk id="2" creationId="{2B8F0B81-D387-C7BF-C5F1-15AF244B0B3E}"/>
          </ac:spMkLst>
        </pc:spChg>
        <pc:spChg chg="mod">
          <ac:chgData name="Matthieu De Mari" userId="dfb708c9-d8dc-439f-9a3b-c772bf4a311c" providerId="ADAL" clId="{1888DEAD-E307-4CA6-AFF5-49DFF9FCD3C3}" dt="2023-03-22T07:16:40.085" v="15375" actId="20577"/>
          <ac:spMkLst>
            <pc:docMk/>
            <pc:sldMk cId="4137033095" sldId="465"/>
            <ac:spMk id="4" creationId="{5D0D450B-C201-FDB7-239F-6DE0626BCB23}"/>
          </ac:spMkLst>
        </pc:spChg>
      </pc:sldChg>
      <pc:sldChg chg="modSp add mod">
        <pc:chgData name="Matthieu De Mari" userId="dfb708c9-d8dc-439f-9a3b-c772bf4a311c" providerId="ADAL" clId="{1888DEAD-E307-4CA6-AFF5-49DFF9FCD3C3}" dt="2023-03-22T07:17:20.879" v="15416" actId="20577"/>
        <pc:sldMkLst>
          <pc:docMk/>
          <pc:sldMk cId="1884289737" sldId="466"/>
        </pc:sldMkLst>
        <pc:spChg chg="mod">
          <ac:chgData name="Matthieu De Mari" userId="dfb708c9-d8dc-439f-9a3b-c772bf4a311c" providerId="ADAL" clId="{1888DEAD-E307-4CA6-AFF5-49DFF9FCD3C3}" dt="2023-03-22T07:17:20.879" v="15416" actId="20577"/>
          <ac:spMkLst>
            <pc:docMk/>
            <pc:sldMk cId="1884289737" sldId="466"/>
            <ac:spMk id="4" creationId="{5D0D450B-C201-FDB7-239F-6DE0626BCB23}"/>
          </ac:spMkLst>
        </pc:spChg>
      </pc:sldChg>
      <pc:sldChg chg="modSp add mod">
        <pc:chgData name="Matthieu De Mari" userId="dfb708c9-d8dc-439f-9a3b-c772bf4a311c" providerId="ADAL" clId="{1888DEAD-E307-4CA6-AFF5-49DFF9FCD3C3}" dt="2023-03-22T07:41:07.783" v="16059" actId="20577"/>
        <pc:sldMkLst>
          <pc:docMk/>
          <pc:sldMk cId="2409485988" sldId="467"/>
        </pc:sldMkLst>
        <pc:spChg chg="mod">
          <ac:chgData name="Matthieu De Mari" userId="dfb708c9-d8dc-439f-9a3b-c772bf4a311c" providerId="ADAL" clId="{1888DEAD-E307-4CA6-AFF5-49DFF9FCD3C3}" dt="2023-03-22T07:41:07.783" v="16059" actId="20577"/>
          <ac:spMkLst>
            <pc:docMk/>
            <pc:sldMk cId="2409485988" sldId="467"/>
            <ac:spMk id="4" creationId="{5D0D450B-C201-FDB7-239F-6DE0626BCB23}"/>
          </ac:spMkLst>
        </pc:spChg>
      </pc:sldChg>
      <pc:sldChg chg="modSp add mod">
        <pc:chgData name="Matthieu De Mari" userId="dfb708c9-d8dc-439f-9a3b-c772bf4a311c" providerId="ADAL" clId="{1888DEAD-E307-4CA6-AFF5-49DFF9FCD3C3}" dt="2023-03-22T07:40:46.431" v="16056" actId="20577"/>
        <pc:sldMkLst>
          <pc:docMk/>
          <pc:sldMk cId="1432686963" sldId="468"/>
        </pc:sldMkLst>
        <pc:spChg chg="mod">
          <ac:chgData name="Matthieu De Mari" userId="dfb708c9-d8dc-439f-9a3b-c772bf4a311c" providerId="ADAL" clId="{1888DEAD-E307-4CA6-AFF5-49DFF9FCD3C3}" dt="2023-03-22T07:40:46.431" v="16056" actId="20577"/>
          <ac:spMkLst>
            <pc:docMk/>
            <pc:sldMk cId="1432686963" sldId="468"/>
            <ac:spMk id="4" creationId="{5D0D450B-C201-FDB7-239F-6DE0626BCB23}"/>
          </ac:spMkLst>
        </pc:spChg>
      </pc:sldChg>
      <pc:sldChg chg="modSp new mod">
        <pc:chgData name="Matthieu De Mari" userId="dfb708c9-d8dc-439f-9a3b-c772bf4a311c" providerId="ADAL" clId="{1888DEAD-E307-4CA6-AFF5-49DFF9FCD3C3}" dt="2023-03-23T05:59:07.378" v="17780" actId="113"/>
        <pc:sldMkLst>
          <pc:docMk/>
          <pc:sldMk cId="2655895668" sldId="469"/>
        </pc:sldMkLst>
        <pc:spChg chg="mod">
          <ac:chgData name="Matthieu De Mari" userId="dfb708c9-d8dc-439f-9a3b-c772bf4a311c" providerId="ADAL" clId="{1888DEAD-E307-4CA6-AFF5-49DFF9FCD3C3}" dt="2023-03-23T05:51:48.914" v="16129" actId="20577"/>
          <ac:spMkLst>
            <pc:docMk/>
            <pc:sldMk cId="2655895668" sldId="469"/>
            <ac:spMk id="2" creationId="{5CA32CAE-C072-3422-F222-D598990D8902}"/>
          </ac:spMkLst>
        </pc:spChg>
        <pc:spChg chg="mod">
          <ac:chgData name="Matthieu De Mari" userId="dfb708c9-d8dc-439f-9a3b-c772bf4a311c" providerId="ADAL" clId="{1888DEAD-E307-4CA6-AFF5-49DFF9FCD3C3}" dt="2023-03-23T05:59:07.378" v="17780" actId="113"/>
          <ac:spMkLst>
            <pc:docMk/>
            <pc:sldMk cId="2655895668" sldId="469"/>
            <ac:spMk id="3" creationId="{3E807926-5A85-2B0A-E0A9-3D6A993803D9}"/>
          </ac:spMkLst>
        </pc:spChg>
      </pc:sldChg>
      <pc:sldChg chg="modSp add mod">
        <pc:chgData name="Matthieu De Mari" userId="dfb708c9-d8dc-439f-9a3b-c772bf4a311c" providerId="ADAL" clId="{1888DEAD-E307-4CA6-AFF5-49DFF9FCD3C3}" dt="2023-03-23T06:04:50.004" v="18554" actId="20577"/>
        <pc:sldMkLst>
          <pc:docMk/>
          <pc:sldMk cId="127443025" sldId="470"/>
        </pc:sldMkLst>
        <pc:spChg chg="mod">
          <ac:chgData name="Matthieu De Mari" userId="dfb708c9-d8dc-439f-9a3b-c772bf4a311c" providerId="ADAL" clId="{1888DEAD-E307-4CA6-AFF5-49DFF9FCD3C3}" dt="2023-03-23T06:01:12.134" v="17837" actId="20577"/>
          <ac:spMkLst>
            <pc:docMk/>
            <pc:sldMk cId="127443025" sldId="470"/>
            <ac:spMk id="2" creationId="{5CA32CAE-C072-3422-F222-D598990D8902}"/>
          </ac:spMkLst>
        </pc:spChg>
        <pc:spChg chg="mod">
          <ac:chgData name="Matthieu De Mari" userId="dfb708c9-d8dc-439f-9a3b-c772bf4a311c" providerId="ADAL" clId="{1888DEAD-E307-4CA6-AFF5-49DFF9FCD3C3}" dt="2023-03-23T06:04:50.004" v="18554" actId="20577"/>
          <ac:spMkLst>
            <pc:docMk/>
            <pc:sldMk cId="127443025" sldId="470"/>
            <ac:spMk id="3" creationId="{3E807926-5A85-2B0A-E0A9-3D6A993803D9}"/>
          </ac:spMkLst>
        </pc:spChg>
      </pc:sldChg>
      <pc:sldChg chg="add">
        <pc:chgData name="Matthieu De Mari" userId="dfb708c9-d8dc-439f-9a3b-c772bf4a311c" providerId="ADAL" clId="{1888DEAD-E307-4CA6-AFF5-49DFF9FCD3C3}" dt="2023-03-23T06:01:08.023" v="17833" actId="2890"/>
        <pc:sldMkLst>
          <pc:docMk/>
          <pc:sldMk cId="2694874023" sldId="471"/>
        </pc:sldMkLst>
      </pc:sldChg>
    </pc:docChg>
  </pc:docChgLst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  <pc:spChg chg="mod">
          <ac:chgData name="Matthieu De Mari" userId="dfb708c9-d8dc-439f-9a3b-c772bf4a311c" providerId="ADAL" clId="{2E25C175-47A3-4BC7-8EFD-372D97A42A64}" dt="2023-03-07T06:35:53.661" v="220"/>
          <ac:spMkLst>
            <pc:docMk/>
            <pc:sldMk cId="1813455260" sldId="274"/>
            <ac:spMk id="5" creationId="{2B13EA12-F42E-A14F-570D-C7B3FB0BA678}"/>
          </ac:spMkLst>
        </pc:spChg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  <pc:spChg chg="mod">
          <ac:chgData name="Matthieu De Mari" userId="dfb708c9-d8dc-439f-9a3b-c772bf4a311c" providerId="ADAL" clId="{2E25C175-47A3-4BC7-8EFD-372D97A42A64}" dt="2023-03-07T10:16:35.251" v="5714" actId="20577"/>
          <ac:spMkLst>
            <pc:docMk/>
            <pc:sldMk cId="4232115997" sldId="303"/>
            <ac:spMk id="3" creationId="{60ECB68E-5BF7-D3CC-11B5-DA1468BBE623}"/>
          </ac:spMkLst>
        </pc:spChg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2E25C175-47A3-4BC7-8EFD-372D97A42A64}" dt="2023-03-07T10:46:51.155" v="7359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E25C175-47A3-4BC7-8EFD-372D97A42A64}" dt="2023-03-07T06:12:25.909" v="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2" creationId="{4D0FA77C-B83E-F835-4488-F78CDB3CEA15}"/>
          </ac:spMkLst>
        </pc:spChg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3" creationId="{D6C3134B-CECD-FF38-9D85-24BA0925EF11}"/>
          </ac:spMkLst>
        </pc:spChg>
        <pc:spChg chg="del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4" creationId="{4F531849-674D-E834-DC23-DB5ADCF7A1CC}"/>
          </ac:spMkLst>
        </pc:spChg>
        <pc:spChg chg="add mod ord">
          <ac:chgData name="Matthieu De Mari" userId="dfb708c9-d8dc-439f-9a3b-c772bf4a311c" providerId="ADAL" clId="{2E25C175-47A3-4BC7-8EFD-372D97A42A64}" dt="2023-03-07T06:39:50.490" v="259" actId="20577"/>
          <ac:spMkLst>
            <pc:docMk/>
            <pc:sldMk cId="820057187" sldId="378"/>
            <ac:spMk id="5" creationId="{7C18D872-7EAD-92D5-BFAD-15DDF554F37D}"/>
          </ac:spMkLst>
        </pc:spChg>
        <pc:spChg chg="add mod ord">
          <ac:chgData name="Matthieu De Mari" userId="dfb708c9-d8dc-439f-9a3b-c772bf4a311c" providerId="ADAL" clId="{2E25C175-47A3-4BC7-8EFD-372D97A42A64}" dt="2023-03-07T06:45:54.029" v="643" actId="20577"/>
          <ac:spMkLst>
            <pc:docMk/>
            <pc:sldMk cId="820057187" sldId="378"/>
            <ac:spMk id="6" creationId="{73AE6CBB-40B9-5E99-2250-21041EBB5EC8}"/>
          </ac:spMkLst>
        </pc:spChg>
        <pc:spChg chg="add mod">
          <ac:chgData name="Matthieu De Mari" userId="dfb708c9-d8dc-439f-9a3b-c772bf4a311c" providerId="ADAL" clId="{2E25C175-47A3-4BC7-8EFD-372D97A42A64}" dt="2023-03-07T06:48:01.545" v="680" actId="1076"/>
          <ac:spMkLst>
            <pc:docMk/>
            <pc:sldMk cId="820057187" sldId="378"/>
            <ac:spMk id="7" creationId="{D4D5F4D7-398B-ACD9-E7C7-C4E1B498201A}"/>
          </ac:spMkLst>
        </pc:spChg>
        <pc:spChg chg="add mod">
          <ac:chgData name="Matthieu De Mari" userId="dfb708c9-d8dc-439f-9a3b-c772bf4a311c" providerId="ADAL" clId="{2E25C175-47A3-4BC7-8EFD-372D97A42A64}" dt="2023-03-07T06:48:05.848" v="681" actId="1076"/>
          <ac:spMkLst>
            <pc:docMk/>
            <pc:sldMk cId="820057187" sldId="378"/>
            <ac:spMk id="8" creationId="{D576238F-C2D4-C7A4-F8DA-C5A96E50E27E}"/>
          </ac:spMkLst>
        </pc:spChg>
        <pc:spChg chg="add mod">
          <ac:chgData name="Matthieu De Mari" userId="dfb708c9-d8dc-439f-9a3b-c772bf4a311c" providerId="ADAL" clId="{2E25C175-47A3-4BC7-8EFD-372D97A42A64}" dt="2023-03-07T06:48:17.305" v="706" actId="20577"/>
          <ac:spMkLst>
            <pc:docMk/>
            <pc:sldMk cId="820057187" sldId="378"/>
            <ac:spMk id="9" creationId="{C7FBA987-C549-8E00-0F07-6541ABAD191C}"/>
          </ac:spMkLst>
        </pc:spChg>
        <pc:spChg chg="add del">
          <ac:chgData name="Matthieu De Mari" userId="dfb708c9-d8dc-439f-9a3b-c772bf4a311c" providerId="ADAL" clId="{2E25C175-47A3-4BC7-8EFD-372D97A42A64}" dt="2023-03-07T06:48:32.337" v="708" actId="478"/>
          <ac:spMkLst>
            <pc:docMk/>
            <pc:sldMk cId="820057187" sldId="378"/>
            <ac:spMk id="10" creationId="{856C897A-7A0B-E64A-29D8-6B9FD3E9AB11}"/>
          </ac:spMkLst>
        </pc:spChg>
        <pc:spChg chg="add mod">
          <ac:chgData name="Matthieu De Mari" userId="dfb708c9-d8dc-439f-9a3b-c772bf4a311c" providerId="ADAL" clId="{2E25C175-47A3-4BC7-8EFD-372D97A42A64}" dt="2023-03-07T06:50:30.916" v="728" actId="14100"/>
          <ac:spMkLst>
            <pc:docMk/>
            <pc:sldMk cId="820057187" sldId="378"/>
            <ac:spMk id="11" creationId="{39E7D4BA-48DE-3049-144F-854ACF1FFE48}"/>
          </ac:spMkLst>
        </pc:spChg>
        <pc:spChg chg="add del mod">
          <ac:chgData name="Matthieu De Mari" userId="dfb708c9-d8dc-439f-9a3b-c772bf4a311c" providerId="ADAL" clId="{2E25C175-47A3-4BC7-8EFD-372D97A42A64}" dt="2023-03-07T06:49:25.216" v="716" actId="478"/>
          <ac:spMkLst>
            <pc:docMk/>
            <pc:sldMk cId="820057187" sldId="378"/>
            <ac:spMk id="12" creationId="{51277A8C-0CDC-FA11-7403-37F91B58F303}"/>
          </ac:spMkLst>
        </pc:spChg>
        <pc:spChg chg="add del">
          <ac:chgData name="Matthieu De Mari" userId="dfb708c9-d8dc-439f-9a3b-c772bf4a311c" providerId="ADAL" clId="{2E25C175-47A3-4BC7-8EFD-372D97A42A64}" dt="2023-03-07T06:49:35.988" v="718" actId="478"/>
          <ac:spMkLst>
            <pc:docMk/>
            <pc:sldMk cId="820057187" sldId="378"/>
            <ac:spMk id="13" creationId="{58577F20-3DE2-E787-C2FD-EAB8709AD9DD}"/>
          </ac:spMkLst>
        </pc:spChg>
        <pc:spChg chg="add del">
          <ac:chgData name="Matthieu De Mari" userId="dfb708c9-d8dc-439f-9a3b-c772bf4a311c" providerId="ADAL" clId="{2E25C175-47A3-4BC7-8EFD-372D97A42A64}" dt="2023-03-07T06:49:45.979" v="720" actId="478"/>
          <ac:spMkLst>
            <pc:docMk/>
            <pc:sldMk cId="820057187" sldId="378"/>
            <ac:spMk id="14" creationId="{C3B16EF8-2681-C20E-593B-8ED528EBED82}"/>
          </ac:spMkLst>
        </pc:spChg>
        <pc:spChg chg="add del">
          <ac:chgData name="Matthieu De Mari" userId="dfb708c9-d8dc-439f-9a3b-c772bf4a311c" providerId="ADAL" clId="{2E25C175-47A3-4BC7-8EFD-372D97A42A64}" dt="2023-03-07T06:50:08.906" v="722" actId="478"/>
          <ac:spMkLst>
            <pc:docMk/>
            <pc:sldMk cId="820057187" sldId="378"/>
            <ac:spMk id="15" creationId="{E1B66644-F56B-3AFD-10AB-B0FF6C68C487}"/>
          </ac:spMkLst>
        </pc:spChg>
        <pc:spChg chg="add mod">
          <ac:chgData name="Matthieu De Mari" userId="dfb708c9-d8dc-439f-9a3b-c772bf4a311c" providerId="ADAL" clId="{2E25C175-47A3-4BC7-8EFD-372D97A42A64}" dt="2023-03-07T06:50:43.848" v="734" actId="1076"/>
          <ac:spMkLst>
            <pc:docMk/>
            <pc:sldMk cId="820057187" sldId="378"/>
            <ac:spMk id="16" creationId="{A8BAD85A-B884-B031-4B8E-F6602A7E6FBD}"/>
          </ac:spMkLst>
        </pc:spChg>
        <pc:cxnChg chg="add mod">
          <ac:chgData name="Matthieu De Mari" userId="dfb708c9-d8dc-439f-9a3b-c772bf4a311c" providerId="ADAL" clId="{2E25C175-47A3-4BC7-8EFD-372D97A42A64}" dt="2023-03-07T06:51:43.777" v="743" actId="693"/>
          <ac:cxnSpMkLst>
            <pc:docMk/>
            <pc:sldMk cId="820057187" sldId="378"/>
            <ac:cxnSpMk id="18" creationId="{CAE3696F-84E4-8BDA-A284-36E5CD78A768}"/>
          </ac:cxnSpMkLst>
        </pc:cxnChg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  <pc:spChg chg="del mod or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2" creationId="{86BAB031-26CC-EF50-4283-750F306C69A4}"/>
          </ac:spMkLst>
        </pc:spChg>
        <pc:spChg chg="mod ord">
          <ac:chgData name="Matthieu De Mari" userId="dfb708c9-d8dc-439f-9a3b-c772bf4a311c" providerId="ADAL" clId="{2E25C175-47A3-4BC7-8EFD-372D97A42A64}" dt="2023-03-07T09:36:26.055" v="3846" actId="27636"/>
          <ac:spMkLst>
            <pc:docMk/>
            <pc:sldMk cId="691565538" sldId="379"/>
            <ac:spMk id="3" creationId="{1BDC01C5-0A1A-FB04-35BF-21B168BEAFFE}"/>
          </ac:spMkLst>
        </pc:spChg>
        <pc:spChg chg="del mo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4" creationId="{8EAF389F-065E-3227-6F71-84AC864A4C41}"/>
          </ac:spMkLst>
        </pc:spChg>
        <pc:spChg chg="add mod ord">
          <ac:chgData name="Matthieu De Mari" userId="dfb708c9-d8dc-439f-9a3b-c772bf4a311c" providerId="ADAL" clId="{2E25C175-47A3-4BC7-8EFD-372D97A42A64}" dt="2023-03-07T09:36:19.988" v="3836" actId="700"/>
          <ac:spMkLst>
            <pc:docMk/>
            <pc:sldMk cId="691565538" sldId="379"/>
            <ac:spMk id="5" creationId="{CE5E2438-6ABA-A76B-3FDB-64FD8BC2D5C3}"/>
          </ac:spMkLst>
        </pc:spChg>
        <pc:spChg chg="add del mod ord">
          <ac:chgData name="Matthieu De Mari" userId="dfb708c9-d8dc-439f-9a3b-c772bf4a311c" providerId="ADAL" clId="{2E25C175-47A3-4BC7-8EFD-372D97A42A64}" dt="2023-03-07T09:34:44.596" v="3835" actId="478"/>
          <ac:spMkLst>
            <pc:docMk/>
            <pc:sldMk cId="691565538" sldId="379"/>
            <ac:spMk id="6" creationId="{4CB0124E-C178-6CE4-7014-3E683D3142AD}"/>
          </ac:spMkLst>
        </pc:spChg>
        <pc:spChg chg="add mod ord">
          <ac:chgData name="Matthieu De Mari" userId="dfb708c9-d8dc-439f-9a3b-c772bf4a311c" providerId="ADAL" clId="{2E25C175-47A3-4BC7-8EFD-372D97A42A64}" dt="2023-03-07T09:36:26.056" v="3847" actId="27636"/>
          <ac:spMkLst>
            <pc:docMk/>
            <pc:sldMk cId="691565538" sldId="379"/>
            <ac:spMk id="7" creationId="{7B61F6C1-BB06-5959-DD57-25DF602A3BBA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  <pc:spChg chg="mod">
          <ac:chgData name="Matthieu De Mari" userId="dfb708c9-d8dc-439f-9a3b-c772bf4a311c" providerId="ADAL" clId="{2E25C175-47A3-4BC7-8EFD-372D97A42A64}" dt="2023-03-07T09:52:47.258" v="4759" actId="20577"/>
          <ac:spMkLst>
            <pc:docMk/>
            <pc:sldMk cId="4217274173" sldId="380"/>
            <ac:spMk id="2" creationId="{87657C29-1A3B-9090-2528-30E69AB94051}"/>
          </ac:spMkLst>
        </pc:spChg>
        <pc:spChg chg="add del">
          <ac:chgData name="Matthieu De Mari" userId="dfb708c9-d8dc-439f-9a3b-c772bf4a311c" providerId="ADAL" clId="{2E25C175-47A3-4BC7-8EFD-372D97A42A64}" dt="2023-03-07T06:38:23.390" v="223" actId="22"/>
          <ac:spMkLst>
            <pc:docMk/>
            <pc:sldMk cId="4217274173" sldId="380"/>
            <ac:spMk id="4" creationId="{99A8CAFD-56F8-6B08-C76C-6F2237E3EF4A}"/>
          </ac:spMkLst>
        </pc:spChg>
        <pc:spChg chg="mod">
          <ac:chgData name="Matthieu De Mari" userId="dfb708c9-d8dc-439f-9a3b-c772bf4a311c" providerId="ADAL" clId="{2E25C175-47A3-4BC7-8EFD-372D97A42A64}" dt="2023-03-07T06:35:49.319" v="219"/>
          <ac:spMkLst>
            <pc:docMk/>
            <pc:sldMk cId="4217274173" sldId="380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  <pc:spChg chg="mod">
          <ac:chgData name="Matthieu De Mari" userId="dfb708c9-d8dc-439f-9a3b-c772bf4a311c" providerId="ADAL" clId="{2E25C175-47A3-4BC7-8EFD-372D97A42A64}" dt="2023-03-07T09:52:40.373" v="4748" actId="20577"/>
          <ac:spMkLst>
            <pc:docMk/>
            <pc:sldMk cId="1253114987" sldId="381"/>
            <ac:spMk id="2" creationId="{87657C29-1A3B-9090-2528-30E69AB94051}"/>
          </ac:spMkLst>
        </pc:spChg>
        <pc:spChg chg="mod">
          <ac:chgData name="Matthieu De Mari" userId="dfb708c9-d8dc-439f-9a3b-c772bf4a311c" providerId="ADAL" clId="{2E25C175-47A3-4BC7-8EFD-372D97A42A64}" dt="2023-03-07T09:30:55.185" v="3480" actId="20577"/>
          <ac:spMkLst>
            <pc:docMk/>
            <pc:sldMk cId="1253114987" sldId="381"/>
            <ac:spMk id="5" creationId="{2B13EA12-F42E-A14F-570D-C7B3FB0BA678}"/>
          </ac:spMkLst>
        </pc:spChg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  <pc:spChg chg="mod">
          <ac:chgData name="Matthieu De Mari" userId="dfb708c9-d8dc-439f-9a3b-c772bf4a311c" providerId="ADAL" clId="{2E25C175-47A3-4BC7-8EFD-372D97A42A64}" dt="2023-03-07T06:41:00.015" v="313" actId="20577"/>
          <ac:spMkLst>
            <pc:docMk/>
            <pc:sldMk cId="336152115" sldId="382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10:20:58.594" v="5878" actId="20577"/>
          <ac:spMkLst>
            <pc:docMk/>
            <pc:sldMk cId="336152115" sldId="382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  <pc:spChg chg="mod">
          <ac:chgData name="Matthieu De Mari" userId="dfb708c9-d8dc-439f-9a3b-c772bf4a311c" providerId="ADAL" clId="{2E25C175-47A3-4BC7-8EFD-372D97A42A64}" dt="2023-03-07T06:40:48.046" v="293" actId="20577"/>
          <ac:spMkLst>
            <pc:docMk/>
            <pc:sldMk cId="1681210728" sldId="383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09:19:27.741" v="2933"/>
          <ac:spMkLst>
            <pc:docMk/>
            <pc:sldMk cId="1681210728" sldId="383"/>
            <ac:spMk id="6" creationId="{73AE6CBB-40B9-5E99-2250-21041EBB5EC8}"/>
          </ac:spMkLst>
        </pc:spChg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  <pc:spChg chg="mod">
          <ac:chgData name="Matthieu De Mari" userId="dfb708c9-d8dc-439f-9a3b-c772bf4a311c" providerId="ADAL" clId="{2E25C175-47A3-4BC7-8EFD-372D97A42A64}" dt="2023-03-07T07:15:16.462" v="1641" actId="20577"/>
          <ac:spMkLst>
            <pc:docMk/>
            <pc:sldMk cId="1342602480" sldId="384"/>
            <ac:spMk id="2" creationId="{4F958263-76FD-09AD-787F-66B813B151DA}"/>
          </ac:spMkLst>
        </pc:spChg>
        <pc:spChg chg="mod">
          <ac:chgData name="Matthieu De Mari" userId="dfb708c9-d8dc-439f-9a3b-c772bf4a311c" providerId="ADAL" clId="{2E25C175-47A3-4BC7-8EFD-372D97A42A64}" dt="2023-03-07T07:15:22.193" v="1643" actId="207"/>
          <ac:spMkLst>
            <pc:docMk/>
            <pc:sldMk cId="1342602480" sldId="384"/>
            <ac:spMk id="3" creationId="{81F056F9-505F-A234-C068-2D577DD6D4E5}"/>
          </ac:spMkLst>
        </pc:spChg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  <pc:spChg chg="mod">
          <ac:chgData name="Matthieu De Mari" userId="dfb708c9-d8dc-439f-9a3b-c772bf4a311c" providerId="ADAL" clId="{2E25C175-47A3-4BC7-8EFD-372D97A42A64}" dt="2023-03-07T06:52:07.120" v="746" actId="20577"/>
          <ac:spMkLst>
            <pc:docMk/>
            <pc:sldMk cId="3061177336" sldId="385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  <pc:spChg chg="mod">
          <ac:chgData name="Matthieu De Mari" userId="dfb708c9-d8dc-439f-9a3b-c772bf4a311c" providerId="ADAL" clId="{2E25C175-47A3-4BC7-8EFD-372D97A42A64}" dt="2023-03-07T10:21:04.127" v="5879"/>
          <ac:spMkLst>
            <pc:docMk/>
            <pc:sldMk cId="1114751945" sldId="386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  <pc:spChg chg="mod">
          <ac:chgData name="Matthieu De Mari" userId="dfb708c9-d8dc-439f-9a3b-c772bf4a311c" providerId="ADAL" clId="{2E25C175-47A3-4BC7-8EFD-372D97A42A64}" dt="2023-03-07T10:21:07.278" v="5880"/>
          <ac:spMkLst>
            <pc:docMk/>
            <pc:sldMk cId="881014307" sldId="387"/>
            <ac:spMk id="6" creationId="{73AE6CBB-40B9-5E99-2250-21041EBB5EC8}"/>
          </ac:spMkLst>
        </pc:spChg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  <pc:spChg chg="mod ord">
          <ac:chgData name="Matthieu De Mari" userId="dfb708c9-d8dc-439f-9a3b-c772bf4a311c" providerId="ADAL" clId="{2E25C175-47A3-4BC7-8EFD-372D97A42A64}" dt="2023-03-07T06:59:32.921" v="967" actId="700"/>
          <ac:spMkLst>
            <pc:docMk/>
            <pc:sldMk cId="2957584795" sldId="38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02:26.463" v="1094" actId="113"/>
          <ac:spMkLst>
            <pc:docMk/>
            <pc:sldMk cId="2957584795" sldId="388"/>
            <ac:spMk id="3" creationId="{FBDE9A7F-DDBD-F13F-EF7D-109C4AD3AE06}"/>
          </ac:spMkLst>
        </pc:spChg>
        <pc:spChg chg="add del mod ord">
          <ac:chgData name="Matthieu De Mari" userId="dfb708c9-d8dc-439f-9a3b-c772bf4a311c" providerId="ADAL" clId="{2E25C175-47A3-4BC7-8EFD-372D97A42A64}" dt="2023-03-07T06:59:55.192" v="980" actId="478"/>
          <ac:spMkLst>
            <pc:docMk/>
            <pc:sldMk cId="2957584795" sldId="388"/>
            <ac:spMk id="4" creationId="{16F3444C-FD10-3BA0-F674-2DAAF317B722}"/>
          </ac:spMkLst>
        </pc:spChg>
        <pc:spChg chg="add del">
          <ac:chgData name="Matthieu De Mari" userId="dfb708c9-d8dc-439f-9a3b-c772bf4a311c" providerId="ADAL" clId="{2E25C175-47A3-4BC7-8EFD-372D97A42A64}" dt="2023-03-07T06:59:38.721" v="971"/>
          <ac:spMkLst>
            <pc:docMk/>
            <pc:sldMk cId="2957584795" sldId="388"/>
            <ac:spMk id="5" creationId="{E67165E0-F42D-01F9-F1D0-573A136C427B}"/>
          </ac:spMkLst>
        </pc:spChg>
        <pc:picChg chg="add del mod">
          <ac:chgData name="Matthieu De Mari" userId="dfb708c9-d8dc-439f-9a3b-c772bf4a311c" providerId="ADAL" clId="{2E25C175-47A3-4BC7-8EFD-372D97A42A64}" dt="2023-03-07T07:36:43.097" v="2383" actId="478"/>
          <ac:picMkLst>
            <pc:docMk/>
            <pc:sldMk cId="2957584795" sldId="388"/>
            <ac:picMk id="6" creationId="{79C9FCC9-7AFB-B178-A84F-B5CB2B7FFF71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  <pc:spChg chg="mod">
          <ac:chgData name="Matthieu De Mari" userId="dfb708c9-d8dc-439f-9a3b-c772bf4a311c" providerId="ADAL" clId="{2E25C175-47A3-4BC7-8EFD-372D97A42A64}" dt="2023-03-07T07:04:36.669" v="1113" actId="20577"/>
          <ac:spMkLst>
            <pc:docMk/>
            <pc:sldMk cId="1359818059" sldId="389"/>
            <ac:spMk id="2" creationId="{25CB36B9-A196-040B-7261-711A75E994C4}"/>
          </ac:spMkLst>
        </pc:spChg>
        <pc:spChg chg="add del mod">
          <ac:chgData name="Matthieu De Mari" userId="dfb708c9-d8dc-439f-9a3b-c772bf4a311c" providerId="ADAL" clId="{2E25C175-47A3-4BC7-8EFD-372D97A42A64}" dt="2023-03-07T07:05:56.703" v="1233" actId="5793"/>
          <ac:spMkLst>
            <pc:docMk/>
            <pc:sldMk cId="1359818059" sldId="389"/>
            <ac:spMk id="3" creationId="{AECA0B19-420E-967D-8F91-B81321032811}"/>
          </ac:spMkLst>
        </pc:spChg>
        <pc:spChg chg="add del mod">
          <ac:chgData name="Matthieu De Mari" userId="dfb708c9-d8dc-439f-9a3b-c772bf4a311c" providerId="ADAL" clId="{2E25C175-47A3-4BC7-8EFD-372D97A42A64}" dt="2023-03-07T06:57:17.739" v="862"/>
          <ac:spMkLst>
            <pc:docMk/>
            <pc:sldMk cId="1359818059" sldId="389"/>
            <ac:spMk id="4" creationId="{412DDF38-8EAF-81D5-3B8F-3B3EC056F986}"/>
          </ac:spMkLst>
        </pc:spChg>
        <pc:picChg chg="add del mod">
          <ac:chgData name="Matthieu De Mari" userId="dfb708c9-d8dc-439f-9a3b-c772bf4a311c" providerId="ADAL" clId="{2E25C175-47A3-4BC7-8EFD-372D97A42A64}" dt="2023-03-07T07:36:11.275" v="2377" actId="478"/>
          <ac:picMkLst>
            <pc:docMk/>
            <pc:sldMk cId="1359818059" sldId="389"/>
            <ac:picMk id="6" creationId="{EDBC0D4F-5642-1CBB-4D6F-C3A72811F328}"/>
          </ac:picMkLst>
        </pc:picChg>
        <pc:picChg chg="add mod">
          <ac:chgData name="Matthieu De Mari" userId="dfb708c9-d8dc-439f-9a3b-c772bf4a311c" providerId="ADAL" clId="{2E25C175-47A3-4BC7-8EFD-372D97A42A64}" dt="2023-03-07T07:36:38.453" v="2381" actId="1076"/>
          <ac:picMkLst>
            <pc:docMk/>
            <pc:sldMk cId="1359818059" sldId="389"/>
            <ac:picMk id="8" creationId="{C2DE3CE5-6A05-C043-F1AE-2D0CF60EA72D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  <pc:spChg chg="mod">
          <ac:chgData name="Matthieu De Mari" userId="dfb708c9-d8dc-439f-9a3b-c772bf4a311c" providerId="ADAL" clId="{2E25C175-47A3-4BC7-8EFD-372D97A42A64}" dt="2023-03-07T07:07:20.897" v="1258" actId="20577"/>
          <ac:spMkLst>
            <pc:docMk/>
            <pc:sldMk cId="1233822438" sldId="390"/>
            <ac:spMk id="2" creationId="{B71A42D4-FC60-2CB3-BAEA-75A3589A7A9B}"/>
          </ac:spMkLst>
        </pc:spChg>
        <pc:spChg chg="add del mod">
          <ac:chgData name="Matthieu De Mari" userId="dfb708c9-d8dc-439f-9a3b-c772bf4a311c" providerId="ADAL" clId="{2E25C175-47A3-4BC7-8EFD-372D97A42A64}" dt="2023-03-07T07:08:35.553" v="1328" actId="20577"/>
          <ac:spMkLst>
            <pc:docMk/>
            <pc:sldMk cId="1233822438" sldId="390"/>
            <ac:spMk id="3" creationId="{1C1427F3-0407-37B1-B92A-79735FA65219}"/>
          </ac:spMkLst>
        </pc:spChg>
        <pc:spChg chg="add del mod">
          <ac:chgData name="Matthieu De Mari" userId="dfb708c9-d8dc-439f-9a3b-c772bf4a311c" providerId="ADAL" clId="{2E25C175-47A3-4BC7-8EFD-372D97A42A64}" dt="2023-03-07T06:57:14.049" v="860"/>
          <ac:spMkLst>
            <pc:docMk/>
            <pc:sldMk cId="1233822438" sldId="390"/>
            <ac:spMk id="4" creationId="{817728FD-330D-0492-C82D-E20A5668DAFA}"/>
          </ac:spMkLst>
        </pc:spChg>
        <pc:spChg chg="add del">
          <ac:chgData name="Matthieu De Mari" userId="dfb708c9-d8dc-439f-9a3b-c772bf4a311c" providerId="ADAL" clId="{2E25C175-47A3-4BC7-8EFD-372D97A42A64}" dt="2023-03-07T07:07:57.207" v="1312"/>
          <ac:spMkLst>
            <pc:docMk/>
            <pc:sldMk cId="1233822438" sldId="390"/>
            <ac:spMk id="7" creationId="{4B6B36B5-B6F4-1BB9-E3EF-09E0D5F60CFD}"/>
          </ac:spMkLst>
        </pc:spChg>
        <pc:spChg chg="add del mod">
          <ac:chgData name="Matthieu De Mari" userId="dfb708c9-d8dc-439f-9a3b-c772bf4a311c" providerId="ADAL" clId="{2E25C175-47A3-4BC7-8EFD-372D97A42A64}" dt="2023-03-07T07:10:47.429" v="1371" actId="767"/>
          <ac:spMkLst>
            <pc:docMk/>
            <pc:sldMk cId="1233822438" sldId="390"/>
            <ac:spMk id="10" creationId="{4E9BF0E9-DEDE-6EB5-B057-0446D4D4D209}"/>
          </ac:spMkLst>
        </pc:spChg>
        <pc:spChg chg="add del">
          <ac:chgData name="Matthieu De Mari" userId="dfb708c9-d8dc-439f-9a3b-c772bf4a311c" providerId="ADAL" clId="{2E25C175-47A3-4BC7-8EFD-372D97A42A64}" dt="2023-03-07T07:09:16.709" v="1336"/>
          <ac:spMkLst>
            <pc:docMk/>
            <pc:sldMk cId="1233822438" sldId="390"/>
            <ac:spMk id="11" creationId="{30D46DB4-EE2E-1814-068C-123BDDC2C3D0}"/>
          </ac:spMkLst>
        </pc:spChg>
        <pc:picChg chg="add del mod">
          <ac:chgData name="Matthieu De Mari" userId="dfb708c9-d8dc-439f-9a3b-c772bf4a311c" providerId="ADAL" clId="{2E25C175-47A3-4BC7-8EFD-372D97A42A64}" dt="2023-03-07T07:35:26.449" v="2367" actId="478"/>
          <ac:picMkLst>
            <pc:docMk/>
            <pc:sldMk cId="1233822438" sldId="390"/>
            <ac:picMk id="6" creationId="{8F87169B-EC07-EA03-0D39-78DB9815DFD7}"/>
          </ac:picMkLst>
        </pc:picChg>
        <pc:picChg chg="add del mod">
          <ac:chgData name="Matthieu De Mari" userId="dfb708c9-d8dc-439f-9a3b-c772bf4a311c" providerId="ADAL" clId="{2E25C175-47A3-4BC7-8EFD-372D97A42A64}" dt="2023-03-07T07:10:48.800" v="1375" actId="22"/>
          <ac:picMkLst>
            <pc:docMk/>
            <pc:sldMk cId="1233822438" sldId="390"/>
            <ac:picMk id="9" creationId="{275F8807-8FC1-7254-1B3D-2B2E5F13CF8E}"/>
          </ac:picMkLst>
        </pc:picChg>
        <pc:picChg chg="add mod">
          <ac:chgData name="Matthieu De Mari" userId="dfb708c9-d8dc-439f-9a3b-c772bf4a311c" providerId="ADAL" clId="{2E25C175-47A3-4BC7-8EFD-372D97A42A64}" dt="2023-03-07T07:35:30.101" v="2369" actId="1076"/>
          <ac:picMkLst>
            <pc:docMk/>
            <pc:sldMk cId="1233822438" sldId="390"/>
            <ac:picMk id="13" creationId="{BD0862EF-548D-C585-18E2-8A381E68D1AE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3" creationId="{FBDE9A7F-DDBD-F13F-EF7D-109C4AD3AE06}"/>
          </ac:spMkLst>
        </pc:spChg>
        <pc:spChg chg="del">
          <ac:chgData name="Matthieu De Mari" userId="dfb708c9-d8dc-439f-9a3b-c772bf4a311c" providerId="ADAL" clId="{2E25C175-47A3-4BC7-8EFD-372D97A42A64}" dt="2023-03-07T06:59:56.993" v="981" actId="478"/>
          <ac:spMkLst>
            <pc:docMk/>
            <pc:sldMk cId="2406012581" sldId="391"/>
            <ac:spMk id="4" creationId="{16F3444C-FD10-3BA0-F674-2DAAF317B722}"/>
          </ac:spMkLst>
        </pc:spChg>
        <pc:picChg chg="add del mod">
          <ac:chgData name="Matthieu De Mari" userId="dfb708c9-d8dc-439f-9a3b-c772bf4a311c" providerId="ADAL" clId="{2E25C175-47A3-4BC7-8EFD-372D97A42A64}" dt="2023-03-07T07:36:41.851" v="2382" actId="478"/>
          <ac:picMkLst>
            <pc:docMk/>
            <pc:sldMk cId="2406012581" sldId="391"/>
            <ac:picMk id="6" creationId="{D34656A6-7043-E9E0-58D6-7D2E5F5A28D8}"/>
          </ac:picMkLst>
        </pc:picChg>
        <pc:picChg chg="add del mod">
          <ac:chgData name="Matthieu De Mari" userId="dfb708c9-d8dc-439f-9a3b-c772bf4a311c" providerId="ADAL" clId="{2E25C175-47A3-4BC7-8EFD-372D97A42A64}" dt="2023-03-07T07:38:14.031" v="2493" actId="478"/>
          <ac:picMkLst>
            <pc:docMk/>
            <pc:sldMk cId="2406012581" sldId="391"/>
            <ac:picMk id="8" creationId="{086CCB59-2ECB-C31E-2C88-D1FEF0C2A14D}"/>
          </ac:picMkLst>
        </pc:picChg>
        <pc:picChg chg="add mod">
          <ac:chgData name="Matthieu De Mari" userId="dfb708c9-d8dc-439f-9a3b-c772bf4a311c" providerId="ADAL" clId="{2E25C175-47A3-4BC7-8EFD-372D97A42A64}" dt="2023-03-07T07:38:39.051" v="2509" actId="1036"/>
          <ac:picMkLst>
            <pc:docMk/>
            <pc:sldMk cId="2406012581" sldId="391"/>
            <ac:picMk id="9" creationId="{B4E956A0-3DEA-52F4-84C4-4EAC6658DDF1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  <pc:spChg chg="mod">
          <ac:chgData name="Matthieu De Mari" userId="dfb708c9-d8dc-439f-9a3b-c772bf4a311c" providerId="ADAL" clId="{2E25C175-47A3-4BC7-8EFD-372D97A42A64}" dt="2023-03-07T07:35:59.217" v="2376" actId="14100"/>
          <ac:spMkLst>
            <pc:docMk/>
            <pc:sldMk cId="1269624659" sldId="392"/>
            <ac:spMk id="10" creationId="{4E9BF0E9-DEDE-6EB5-B057-0446D4D4D209}"/>
          </ac:spMkLst>
        </pc:spChg>
        <pc:picChg chg="add mod">
          <ac:chgData name="Matthieu De Mari" userId="dfb708c9-d8dc-439f-9a3b-c772bf4a311c" providerId="ADAL" clId="{2E25C175-47A3-4BC7-8EFD-372D97A42A64}" dt="2023-03-07T07:35:53.024" v="2373" actId="1076"/>
          <ac:picMkLst>
            <pc:docMk/>
            <pc:sldMk cId="1269624659" sldId="392"/>
            <ac:picMk id="5" creationId="{9172BB7E-F9EA-B054-232A-2914E1B2EBF0}"/>
          </ac:picMkLst>
        </pc:picChg>
        <pc:picChg chg="del">
          <ac:chgData name="Matthieu De Mari" userId="dfb708c9-d8dc-439f-9a3b-c772bf4a311c" providerId="ADAL" clId="{2E25C175-47A3-4BC7-8EFD-372D97A42A64}" dt="2023-03-07T07:35:47.243" v="2370" actId="478"/>
          <ac:picMkLst>
            <pc:docMk/>
            <pc:sldMk cId="1269624659" sldId="392"/>
            <ac:picMk id="9" creationId="{275F8807-8FC1-7254-1B3D-2B2E5F13CF8E}"/>
          </ac:picMkLst>
        </pc:picChg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  <pc:spChg chg="mod">
          <ac:chgData name="Matthieu De Mari" userId="dfb708c9-d8dc-439f-9a3b-c772bf4a311c" providerId="ADAL" clId="{2E25C175-47A3-4BC7-8EFD-372D97A42A64}" dt="2023-03-07T07:20:35.084" v="1956" actId="20577"/>
          <ac:spMkLst>
            <pc:docMk/>
            <pc:sldMk cId="1060213588" sldId="393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45:56.776" v="2772" actId="20577"/>
          <ac:spMkLst>
            <pc:docMk/>
            <pc:sldMk cId="1060213588" sldId="393"/>
            <ac:spMk id="3" creationId="{900B7324-B540-3767-63C5-15C5025183F5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  <pc:spChg chg="mod ord">
          <ac:chgData name="Matthieu De Mari" userId="dfb708c9-d8dc-439f-9a3b-c772bf4a311c" providerId="ADAL" clId="{2E25C175-47A3-4BC7-8EFD-372D97A42A64}" dt="2023-03-07T07:24:43.736" v="2207" actId="700"/>
          <ac:spMkLst>
            <pc:docMk/>
            <pc:sldMk cId="1215328976" sldId="394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25:06.025" v="2220" actId="14100"/>
          <ac:spMkLst>
            <pc:docMk/>
            <pc:sldMk cId="1215328976" sldId="394"/>
            <ac:spMk id="3" creationId="{900B7324-B540-3767-63C5-15C5025183F5}"/>
          </ac:spMkLst>
        </pc:spChg>
        <pc:spChg chg="add mod ord">
          <ac:chgData name="Matthieu De Mari" userId="dfb708c9-d8dc-439f-9a3b-c772bf4a311c" providerId="ADAL" clId="{2E25C175-47A3-4BC7-8EFD-372D97A42A64}" dt="2023-03-07T07:25:09.073" v="2221" actId="14100"/>
          <ac:spMkLst>
            <pc:docMk/>
            <pc:sldMk cId="1215328976" sldId="394"/>
            <ac:spMk id="8" creationId="{C7437BBC-8797-B9CD-ECD3-F2F387370756}"/>
          </ac:spMkLst>
        </pc:spChg>
        <pc:picChg chg="add del mod">
          <ac:chgData name="Matthieu De Mari" userId="dfb708c9-d8dc-439f-9a3b-c772bf4a311c" providerId="ADAL" clId="{2E25C175-47A3-4BC7-8EFD-372D97A42A64}" dt="2023-03-07T07:34:07.330" v="2354" actId="478"/>
          <ac:picMkLst>
            <pc:docMk/>
            <pc:sldMk cId="1215328976" sldId="394"/>
            <ac:picMk id="5" creationId="{2C1DD82D-FE6D-2A03-50C6-B3650434DEEA}"/>
          </ac:picMkLst>
        </pc:picChg>
        <pc:picChg chg="add del mod">
          <ac:chgData name="Matthieu De Mari" userId="dfb708c9-d8dc-439f-9a3b-c772bf4a311c" providerId="ADAL" clId="{2E25C175-47A3-4BC7-8EFD-372D97A42A64}" dt="2023-03-07T07:34:07.586" v="2355" actId="478"/>
          <ac:picMkLst>
            <pc:docMk/>
            <pc:sldMk cId="1215328976" sldId="394"/>
            <ac:picMk id="7" creationId="{0E557E02-D579-9E97-7320-E7E98F8FAEB7}"/>
          </ac:picMkLst>
        </pc:picChg>
        <pc:picChg chg="add mod">
          <ac:chgData name="Matthieu De Mari" userId="dfb708c9-d8dc-439f-9a3b-c772bf4a311c" providerId="ADAL" clId="{2E25C175-47A3-4BC7-8EFD-372D97A42A64}" dt="2023-03-07T07:34:44.636" v="2361" actId="1076"/>
          <ac:picMkLst>
            <pc:docMk/>
            <pc:sldMk cId="1215328976" sldId="394"/>
            <ac:picMk id="10" creationId="{07C6C646-DC67-4AB1-AFDA-B4DBE2C02DCE}"/>
          </ac:picMkLst>
        </pc:picChg>
        <pc:picChg chg="add mod">
          <ac:chgData name="Matthieu De Mari" userId="dfb708c9-d8dc-439f-9a3b-c772bf4a311c" providerId="ADAL" clId="{2E25C175-47A3-4BC7-8EFD-372D97A42A64}" dt="2023-03-07T07:34:46.250" v="2362" actId="1076"/>
          <ac:picMkLst>
            <pc:docMk/>
            <pc:sldMk cId="1215328976" sldId="394"/>
            <ac:picMk id="12" creationId="{AC403C7A-6971-2BDB-E0BB-7A61A07B0FD6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2" creationId="{B0FB1BFA-DCB3-1354-9517-81102628B7DB}"/>
          </ac:spMkLst>
        </pc:spChg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3" creationId="{7DDB8C30-FBA5-48F4-ABE4-10721D974517}"/>
          </ac:spMkLst>
        </pc:spChg>
        <pc:spChg chg="del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4" creationId="{9C0050DA-EDEE-2782-ADF2-715703133AAF}"/>
          </ac:spMkLst>
        </pc:spChg>
        <pc:spChg chg="add mod ord">
          <ac:chgData name="Matthieu De Mari" userId="dfb708c9-d8dc-439f-9a3b-c772bf4a311c" providerId="ADAL" clId="{2E25C175-47A3-4BC7-8EFD-372D97A42A64}" dt="2023-03-07T07:28:41.223" v="2297" actId="20577"/>
          <ac:spMkLst>
            <pc:docMk/>
            <pc:sldMk cId="3544056403" sldId="395"/>
            <ac:spMk id="5" creationId="{CDCC8ACE-D08A-BD83-4761-0125398F5528}"/>
          </ac:spMkLst>
        </pc:spChg>
        <pc:spChg chg="add mod ord">
          <ac:chgData name="Matthieu De Mari" userId="dfb708c9-d8dc-439f-9a3b-c772bf4a311c" providerId="ADAL" clId="{2E25C175-47A3-4BC7-8EFD-372D97A42A64}" dt="2023-03-07T07:28:47.793" v="2301" actId="20577"/>
          <ac:spMkLst>
            <pc:docMk/>
            <pc:sldMk cId="3544056403" sldId="395"/>
            <ac:spMk id="6" creationId="{3AF909AF-E2DD-B225-14F2-A009EAC96834}"/>
          </ac:spMkLst>
        </pc:spChg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  <pc:spChg chg="mod">
          <ac:chgData name="Matthieu De Mari" userId="dfb708c9-d8dc-439f-9a3b-c772bf4a311c" providerId="ADAL" clId="{2E25C175-47A3-4BC7-8EFD-372D97A42A64}" dt="2023-03-07T07:28:59.203" v="2308" actId="20577"/>
          <ac:spMkLst>
            <pc:docMk/>
            <pc:sldMk cId="1465774430" sldId="396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28:54.407" v="2303" actId="478"/>
          <ac:picMkLst>
            <pc:docMk/>
            <pc:sldMk cId="1465774430" sldId="396"/>
            <ac:picMk id="5" creationId="{2C1DD82D-FE6D-2A03-50C6-B3650434DEEA}"/>
          </ac:picMkLst>
        </pc:picChg>
        <pc:picChg chg="add mod">
          <ac:chgData name="Matthieu De Mari" userId="dfb708c9-d8dc-439f-9a3b-c772bf4a311c" providerId="ADAL" clId="{2E25C175-47A3-4BC7-8EFD-372D97A42A64}" dt="2023-03-07T07:29:15.936" v="2311" actId="14100"/>
          <ac:picMkLst>
            <pc:docMk/>
            <pc:sldMk cId="1465774430" sldId="396"/>
            <ac:picMk id="6" creationId="{A4D96B43-F1A5-6E4B-05EB-876DB9C19613}"/>
          </ac:picMkLst>
        </pc:picChg>
        <pc:picChg chg="del">
          <ac:chgData name="Matthieu De Mari" userId="dfb708c9-d8dc-439f-9a3b-c772bf4a311c" providerId="ADAL" clId="{2E25C175-47A3-4BC7-8EFD-372D97A42A64}" dt="2023-03-07T07:28:54.906" v="2304" actId="478"/>
          <ac:picMkLst>
            <pc:docMk/>
            <pc:sldMk cId="1465774430" sldId="396"/>
            <ac:picMk id="7" creationId="{0E557E02-D579-9E97-7320-E7E98F8FAEB7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  <pc:spChg chg="mod">
          <ac:chgData name="Matthieu De Mari" userId="dfb708c9-d8dc-439f-9a3b-c772bf4a311c" providerId="ADAL" clId="{2E25C175-47A3-4BC7-8EFD-372D97A42A64}" dt="2023-03-07T07:44:01.388" v="2686" actId="20577"/>
          <ac:spMkLst>
            <pc:docMk/>
            <pc:sldMk cId="511100047" sldId="397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33:03.755" v="2346" actId="20577"/>
          <ac:spMkLst>
            <pc:docMk/>
            <pc:sldMk cId="511100047" sldId="397"/>
            <ac:spMk id="3" creationId="{900B7324-B540-3767-63C5-15C5025183F5}"/>
          </ac:spMkLst>
        </pc:spChg>
        <pc:spChg chg="del mod">
          <ac:chgData name="Matthieu De Mari" userId="dfb708c9-d8dc-439f-9a3b-c772bf4a311c" providerId="ADAL" clId="{2E25C175-47A3-4BC7-8EFD-372D97A42A64}" dt="2023-03-07T07:33:06.701" v="2347" actId="478"/>
          <ac:spMkLst>
            <pc:docMk/>
            <pc:sldMk cId="511100047" sldId="397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32:39.896" v="2314" actId="1076"/>
          <ac:picMkLst>
            <pc:docMk/>
            <pc:sldMk cId="511100047" sldId="397"/>
            <ac:picMk id="5" creationId="{E83B4131-D336-D3B1-66C2-F761917C4A2A}"/>
          </ac:picMkLst>
        </pc:picChg>
        <pc:picChg chg="del mod">
          <ac:chgData name="Matthieu De Mari" userId="dfb708c9-d8dc-439f-9a3b-c772bf4a311c" providerId="ADAL" clId="{2E25C175-47A3-4BC7-8EFD-372D97A42A64}" dt="2023-03-07T07:33:12.079" v="2349" actId="478"/>
          <ac:picMkLst>
            <pc:docMk/>
            <pc:sldMk cId="511100047" sldId="397"/>
            <ac:picMk id="6" creationId="{A4D96B43-F1A5-6E4B-05EB-876DB9C19613}"/>
          </ac:picMkLst>
        </pc:picChg>
        <pc:picChg chg="add mod">
          <ac:chgData name="Matthieu De Mari" userId="dfb708c9-d8dc-439f-9a3b-c772bf4a311c" providerId="ADAL" clId="{2E25C175-47A3-4BC7-8EFD-372D97A42A64}" dt="2023-03-07T07:34:01.263" v="2353" actId="14100"/>
          <ac:picMkLst>
            <pc:docMk/>
            <pc:sldMk cId="511100047" sldId="397"/>
            <ac:picMk id="9" creationId="{2EB294A0-EB6D-13E4-9D25-3E2491032776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  <pc:spChg chg="mod ord">
          <ac:chgData name="Matthieu De Mari" userId="dfb708c9-d8dc-439f-9a3b-c772bf4a311c" providerId="ADAL" clId="{2E25C175-47A3-4BC7-8EFD-372D97A42A64}" dt="2023-03-07T07:38:48.785" v="2515" actId="700"/>
          <ac:spMkLst>
            <pc:docMk/>
            <pc:sldMk cId="2174133860" sldId="39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48:10.066" v="2811" actId="20577"/>
          <ac:spMkLst>
            <pc:docMk/>
            <pc:sldMk cId="2174133860" sldId="398"/>
            <ac:spMk id="3" creationId="{FBDE9A7F-DDBD-F13F-EF7D-109C4AD3AE06}"/>
          </ac:spMkLst>
        </pc:spChg>
        <pc:picChg chg="add del mod">
          <ac:chgData name="Matthieu De Mari" userId="dfb708c9-d8dc-439f-9a3b-c772bf4a311c" providerId="ADAL" clId="{2E25C175-47A3-4BC7-8EFD-372D97A42A64}" dt="2023-03-07T07:38:43.326" v="2512" actId="478"/>
          <ac:picMkLst>
            <pc:docMk/>
            <pc:sldMk cId="2174133860" sldId="398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3.580" v="2513"/>
          <ac:picMkLst>
            <pc:docMk/>
            <pc:sldMk cId="2174133860" sldId="398"/>
            <ac:picMk id="5" creationId="{02D1D553-DCD2-9EB7-EBA8-301203286979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3" creationId="{FBDE9A7F-DDBD-F13F-EF7D-109C4AD3AE06}"/>
          </ac:spMkLst>
        </pc:spChg>
        <pc:picChg chg="del">
          <ac:chgData name="Matthieu De Mari" userId="dfb708c9-d8dc-439f-9a3b-c772bf4a311c" providerId="ADAL" clId="{2E25C175-47A3-4BC7-8EFD-372D97A42A64}" dt="2023-03-07T07:38:41.255" v="2510" actId="478"/>
          <ac:picMkLst>
            <pc:docMk/>
            <pc:sldMk cId="1114255243" sldId="399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1.508" v="2511"/>
          <ac:picMkLst>
            <pc:docMk/>
            <pc:sldMk cId="1114255243" sldId="399"/>
            <ac:picMk id="5" creationId="{8AC66805-1343-D805-1FDC-0D0BCA38A8E6}"/>
          </ac:picMkLst>
        </pc:picChg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  <pc:spChg chg="mod ord">
          <ac:chgData name="Matthieu De Mari" userId="dfb708c9-d8dc-439f-9a3b-c772bf4a311c" providerId="ADAL" clId="{2E25C175-47A3-4BC7-8EFD-372D97A42A64}" dt="2023-03-07T07:44:19.570" v="2733" actId="20577"/>
          <ac:spMkLst>
            <pc:docMk/>
            <pc:sldMk cId="2615177350" sldId="401"/>
            <ac:spMk id="2" creationId="{634E72EF-99E2-2CED-D710-D8FAFB49D99F}"/>
          </ac:spMkLst>
        </pc:spChg>
        <pc:spChg chg="del mod ord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3" creationId="{CE6ADEFB-2B4A-BDEC-3A19-9CBC99AFEA7D}"/>
          </ac:spMkLst>
        </pc:spChg>
        <pc:spChg chg="del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4" creationId="{4A1C516B-BECB-33E3-D84E-5798C1327949}"/>
          </ac:spMkLst>
        </pc:spChg>
        <pc:spChg chg="add mod ord">
          <ac:chgData name="Matthieu De Mari" userId="dfb708c9-d8dc-439f-9a3b-c772bf4a311c" providerId="ADAL" clId="{2E25C175-47A3-4BC7-8EFD-372D97A42A64}" dt="2023-03-07T07:43:18.368" v="2666" actId="20577"/>
          <ac:spMkLst>
            <pc:docMk/>
            <pc:sldMk cId="2615177350" sldId="401"/>
            <ac:spMk id="5" creationId="{46B045AA-20DC-45C4-7A61-20E4E978C5B2}"/>
          </ac:spMkLst>
        </pc:spChg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  <pc:spChg chg="mod ord">
          <ac:chgData name="Matthieu De Mari" userId="dfb708c9-d8dc-439f-9a3b-c772bf4a311c" providerId="ADAL" clId="{2E25C175-47A3-4BC7-8EFD-372D97A42A64}" dt="2023-03-07T07:44:59.749" v="2738" actId="700"/>
          <ac:spMkLst>
            <pc:docMk/>
            <pc:sldMk cId="792071299" sldId="402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14.581" v="2762" actId="20577"/>
          <ac:spMkLst>
            <pc:docMk/>
            <pc:sldMk cId="792071299" sldId="402"/>
            <ac:spMk id="3" creationId="{900B7324-B540-3767-63C5-15C5025183F5}"/>
          </ac:spMkLst>
        </pc:spChg>
        <pc:spChg chg="del mod ord">
          <ac:chgData name="Matthieu De Mari" userId="dfb708c9-d8dc-439f-9a3b-c772bf4a311c" providerId="ADAL" clId="{2E25C175-47A3-4BC7-8EFD-372D97A42A64}" dt="2023-03-07T07:45:05.361" v="2740" actId="478"/>
          <ac:spMkLst>
            <pc:docMk/>
            <pc:sldMk cId="792071299" sldId="402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44:47.255" v="2736" actId="1076"/>
          <ac:picMkLst>
            <pc:docMk/>
            <pc:sldMk cId="792071299" sldId="402"/>
            <ac:picMk id="5" creationId="{02D4CFAD-039D-A8F3-4281-83812C4D64D5}"/>
          </ac:picMkLst>
        </pc:picChg>
        <pc:picChg chg="del">
          <ac:chgData name="Matthieu De Mari" userId="dfb708c9-d8dc-439f-9a3b-c772bf4a311c" providerId="ADAL" clId="{2E25C175-47A3-4BC7-8EFD-372D97A42A64}" dt="2023-03-07T07:45:16.609" v="2763" actId="478"/>
          <ac:picMkLst>
            <pc:docMk/>
            <pc:sldMk cId="792071299" sldId="402"/>
            <ac:picMk id="10" creationId="{07C6C646-DC67-4AB1-AFDA-B4DBE2C02DCE}"/>
          </ac:picMkLst>
        </pc:picChg>
        <pc:picChg chg="del">
          <ac:chgData name="Matthieu De Mari" userId="dfb708c9-d8dc-439f-9a3b-c772bf4a311c" providerId="ADAL" clId="{2E25C175-47A3-4BC7-8EFD-372D97A42A64}" dt="2023-03-07T07:44:24.432" v="2734" actId="478"/>
          <ac:picMkLst>
            <pc:docMk/>
            <pc:sldMk cId="792071299" sldId="402"/>
            <ac:picMk id="12" creationId="{AC403C7A-6971-2BDB-E0BB-7A61A07B0FD6}"/>
          </ac:picMkLst>
        </pc:picChg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3" creationId="{900B7324-B540-3767-63C5-15C5025183F5}"/>
          </ac:spMkLst>
        </pc:spChg>
        <pc:spChg chg="add del mod">
          <ac:chgData name="Matthieu De Mari" userId="dfb708c9-d8dc-439f-9a3b-c772bf4a311c" providerId="ADAL" clId="{2E25C175-47A3-4BC7-8EFD-372D97A42A64}" dt="2023-03-07T07:45:23.558" v="2767" actId="478"/>
          <ac:spMkLst>
            <pc:docMk/>
            <pc:sldMk cId="990763623" sldId="403"/>
            <ac:spMk id="6" creationId="{C5E7049F-E05A-E272-DB31-3444EC2498AE}"/>
          </ac:spMkLst>
        </pc:spChg>
        <pc:spChg chg="del">
          <ac:chgData name="Matthieu De Mari" userId="dfb708c9-d8dc-439f-9a3b-c772bf4a311c" providerId="ADAL" clId="{2E25C175-47A3-4BC7-8EFD-372D97A42A64}" dt="2023-03-07T07:45:22.053" v="2766" actId="478"/>
          <ac:spMkLst>
            <pc:docMk/>
            <pc:sldMk cId="990763623" sldId="403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45:26.528" v="2769" actId="478"/>
          <ac:picMkLst>
            <pc:docMk/>
            <pc:sldMk cId="990763623" sldId="403"/>
            <ac:picMk id="5" creationId="{02D4CFAD-039D-A8F3-4281-83812C4D64D5}"/>
          </ac:picMkLst>
        </pc:picChg>
        <pc:picChg chg="mod">
          <ac:chgData name="Matthieu De Mari" userId="dfb708c9-d8dc-439f-9a3b-c772bf4a311c" providerId="ADAL" clId="{2E25C175-47A3-4BC7-8EFD-372D97A42A64}" dt="2023-03-07T07:45:28.874" v="2770" actId="1076"/>
          <ac:picMkLst>
            <pc:docMk/>
            <pc:sldMk cId="990763623" sldId="403"/>
            <ac:picMk id="10" creationId="{07C6C646-DC67-4AB1-AFDA-B4DBE2C02DCE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  <pc:spChg chg="mod">
          <ac:chgData name="Matthieu De Mari" userId="dfb708c9-d8dc-439f-9a3b-c772bf4a311c" providerId="ADAL" clId="{2E25C175-47A3-4BC7-8EFD-372D97A42A64}" dt="2023-03-07T09:27:55.594" v="3381" actId="207"/>
          <ac:spMkLst>
            <pc:docMk/>
            <pc:sldMk cId="3762706142" sldId="404"/>
            <ac:spMk id="3" creationId="{81F056F9-505F-A234-C068-2D577DD6D4E5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  <pc:spChg chg="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2" creationId="{DE0C31B9-058D-B17A-44BC-9FFD55EC1621}"/>
          </ac:spMkLst>
        </pc:spChg>
        <pc:spChg chg="del 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3" creationId="{BC4B79B8-1E5B-EECF-ED6F-A7FF1FBE26CD}"/>
          </ac:spMkLst>
        </pc:spChg>
        <pc:spChg chg="add mod ord">
          <ac:chgData name="Matthieu De Mari" userId="dfb708c9-d8dc-439f-9a3b-c772bf4a311c" providerId="ADAL" clId="{2E25C175-47A3-4BC7-8EFD-372D97A42A64}" dt="2023-03-07T09:20:24.102" v="2979" actId="5793"/>
          <ac:spMkLst>
            <pc:docMk/>
            <pc:sldMk cId="4232193198" sldId="405"/>
            <ac:spMk id="4" creationId="{11234781-1C2B-034E-C258-51A5764B632A}"/>
          </ac:spMkLst>
        </pc:spChg>
        <pc:spChg chg="add mod ord">
          <ac:chgData name="Matthieu De Mari" userId="dfb708c9-d8dc-439f-9a3b-c772bf4a311c" providerId="ADAL" clId="{2E25C175-47A3-4BC7-8EFD-372D97A42A64}" dt="2023-03-07T09:21:30.026" v="3023" actId="14100"/>
          <ac:spMkLst>
            <pc:docMk/>
            <pc:sldMk cId="4232193198" sldId="405"/>
            <ac:spMk id="5" creationId="{2F1D1772-EB2E-1A97-6259-92677B606962}"/>
          </ac:spMkLst>
        </pc:spChg>
        <pc:picChg chg="add mod">
          <ac:chgData name="Matthieu De Mari" userId="dfb708c9-d8dc-439f-9a3b-c772bf4a311c" providerId="ADAL" clId="{2E25C175-47A3-4BC7-8EFD-372D97A42A64}" dt="2023-03-07T09:20:33.161" v="2983" actId="1076"/>
          <ac:picMkLst>
            <pc:docMk/>
            <pc:sldMk cId="4232193198" sldId="405"/>
            <ac:picMk id="7" creationId="{54DA27F1-32E0-4E29-4752-E8135BF4079B}"/>
          </ac:picMkLst>
        </pc:picChg>
        <pc:picChg chg="add mod">
          <ac:chgData name="Matthieu De Mari" userId="dfb708c9-d8dc-439f-9a3b-c772bf4a311c" providerId="ADAL" clId="{2E25C175-47A3-4BC7-8EFD-372D97A42A64}" dt="2023-03-07T09:21:37.295" v="3027" actId="1076"/>
          <ac:picMkLst>
            <pc:docMk/>
            <pc:sldMk cId="4232193198" sldId="405"/>
            <ac:picMk id="9" creationId="{DB92CD6E-5570-5301-BFC3-1D8C12293243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  <pc:spChg chg="mod">
          <ac:chgData name="Matthieu De Mari" userId="dfb708c9-d8dc-439f-9a3b-c772bf4a311c" providerId="ADAL" clId="{2E25C175-47A3-4BC7-8EFD-372D97A42A64}" dt="2023-03-07T09:21:44.854" v="3029"/>
          <ac:spMkLst>
            <pc:docMk/>
            <pc:sldMk cId="1511321219" sldId="406"/>
            <ac:spMk id="2" creationId="{2F0F33C4-9C43-ED8D-C585-A869AA5667E7}"/>
          </ac:spMkLst>
        </pc:spChg>
        <pc:spChg chg="add del mod">
          <ac:chgData name="Matthieu De Mari" userId="dfb708c9-d8dc-439f-9a3b-c772bf4a311c" providerId="ADAL" clId="{2E25C175-47A3-4BC7-8EFD-372D97A42A64}" dt="2023-03-07T09:27:15.834" v="3347" actId="14100"/>
          <ac:spMkLst>
            <pc:docMk/>
            <pc:sldMk cId="1511321219" sldId="406"/>
            <ac:spMk id="3" creationId="{0F854D1C-F6D0-EA6C-4D2B-723965AAB0BF}"/>
          </ac:spMkLst>
        </pc:spChg>
        <pc:spChg chg="del">
          <ac:chgData name="Matthieu De Mari" userId="dfb708c9-d8dc-439f-9a3b-c772bf4a311c" providerId="ADAL" clId="{2E25C175-47A3-4BC7-8EFD-372D97A42A64}" dt="2023-03-07T09:21:49.376" v="3030" actId="478"/>
          <ac:spMkLst>
            <pc:docMk/>
            <pc:sldMk cId="1511321219" sldId="406"/>
            <ac:spMk id="4" creationId="{EFB0D289-88BF-DE27-4D4D-77C1EF0BDA02}"/>
          </ac:spMkLst>
        </pc:spChg>
        <pc:spChg chg="add del mod">
          <ac:chgData name="Matthieu De Mari" userId="dfb708c9-d8dc-439f-9a3b-c772bf4a311c" providerId="ADAL" clId="{2E25C175-47A3-4BC7-8EFD-372D97A42A64}" dt="2023-03-07T09:22:02.434" v="3033"/>
          <ac:spMkLst>
            <pc:docMk/>
            <pc:sldMk cId="1511321219" sldId="406"/>
            <ac:spMk id="6" creationId="{3EC28133-02FE-B373-7675-7070DB487512}"/>
          </ac:spMkLst>
        </pc:spChg>
        <pc:picChg chg="add mod">
          <ac:chgData name="Matthieu De Mari" userId="dfb708c9-d8dc-439f-9a3b-c772bf4a311c" providerId="ADAL" clId="{2E25C175-47A3-4BC7-8EFD-372D97A42A64}" dt="2023-03-07T09:21:49.720" v="3031"/>
          <ac:picMkLst>
            <pc:docMk/>
            <pc:sldMk cId="1511321219" sldId="406"/>
            <ac:picMk id="5" creationId="{1F72E88F-81C8-530A-4724-4BCD4C7F7CC3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  <pc:spChg chg="mod">
          <ac:chgData name="Matthieu De Mari" userId="dfb708c9-d8dc-439f-9a3b-c772bf4a311c" providerId="ADAL" clId="{2E25C175-47A3-4BC7-8EFD-372D97A42A64}" dt="2023-03-07T09:26:18.953" v="3297" actId="27636"/>
          <ac:spMkLst>
            <pc:docMk/>
            <pc:sldMk cId="3233841990" sldId="407"/>
            <ac:spMk id="3" creationId="{0F854D1C-F6D0-EA6C-4D2B-723965AAB0BF}"/>
          </ac:spMkLst>
        </pc:spChg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  <pc:spChg chg="mod">
          <ac:chgData name="Matthieu De Mari" userId="dfb708c9-d8dc-439f-9a3b-c772bf4a311c" providerId="ADAL" clId="{2E25C175-47A3-4BC7-8EFD-372D97A42A64}" dt="2023-03-07T09:27:48.031" v="3380" actId="207"/>
          <ac:spMkLst>
            <pc:docMk/>
            <pc:sldMk cId="1609989787" sldId="408"/>
            <ac:spMk id="3" creationId="{0F854D1C-F6D0-EA6C-4D2B-723965AAB0BF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  <pc:spChg chg="add del 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2" creationId="{152D936C-9B33-FD70-E640-5B1399B8BEB5}"/>
          </ac:spMkLst>
        </pc:spChg>
        <pc:spChg chg="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5" creationId="{7C18D872-7EAD-92D5-BFAD-15DDF554F37D}"/>
          </ac:spMkLst>
        </pc:spChg>
        <pc:spChg chg="mod ord">
          <ac:chgData name="Matthieu De Mari" userId="dfb708c9-d8dc-439f-9a3b-c772bf4a311c" providerId="ADAL" clId="{2E25C175-47A3-4BC7-8EFD-372D97A42A64}" dt="2023-03-07T10:24:07.578" v="6039" actId="207"/>
          <ac:spMkLst>
            <pc:docMk/>
            <pc:sldMk cId="3853734329" sldId="409"/>
            <ac:spMk id="6" creationId="{73AE6CBB-40B9-5E99-2250-21041EBB5EC8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  <pc:spChg chg="mod">
          <ac:chgData name="Matthieu De Mari" userId="dfb708c9-d8dc-439f-9a3b-c772bf4a311c" providerId="ADAL" clId="{2E25C175-47A3-4BC7-8EFD-372D97A42A64}" dt="2023-03-07T09:50:43.876" v="4519" actId="27636"/>
          <ac:spMkLst>
            <pc:docMk/>
            <pc:sldMk cId="2230671212" sldId="410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  <pc:spChg chg="mod">
          <ac:chgData name="Matthieu De Mari" userId="dfb708c9-d8dc-439f-9a3b-c772bf4a311c" providerId="ADAL" clId="{2E25C175-47A3-4BC7-8EFD-372D97A42A64}" dt="2023-03-07T10:04:11.442" v="5348" actId="20577"/>
          <ac:spMkLst>
            <pc:docMk/>
            <pc:sldMk cId="4281175894" sldId="410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2:15.188" v="5166" actId="20577"/>
          <ac:spMkLst>
            <pc:docMk/>
            <pc:sldMk cId="4281175894" sldId="410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  <pc:spChg chg="mod">
          <ac:chgData name="Matthieu De Mari" userId="dfb708c9-d8dc-439f-9a3b-c772bf4a311c" providerId="ADAL" clId="{2E25C175-47A3-4BC7-8EFD-372D97A42A64}" dt="2023-03-07T09:50:41" v="4517" actId="27636"/>
          <ac:spMkLst>
            <pc:docMk/>
            <pc:sldMk cId="2214876847" sldId="411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  <pc:spChg chg="mod">
          <ac:chgData name="Matthieu De Mari" userId="dfb708c9-d8dc-439f-9a3b-c772bf4a311c" providerId="ADAL" clId="{2E25C175-47A3-4BC7-8EFD-372D97A42A64}" dt="2023-03-07T10:01:47.419" v="5118" actId="20577"/>
          <ac:spMkLst>
            <pc:docMk/>
            <pc:sldMk cId="3863789620" sldId="411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0:13.435" v="5019" actId="20577"/>
          <ac:spMkLst>
            <pc:docMk/>
            <pc:sldMk cId="3863789620" sldId="411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  <pc:spChg chg="mod">
          <ac:chgData name="Matthieu De Mari" userId="dfb708c9-d8dc-439f-9a3b-c772bf4a311c" providerId="ADAL" clId="{2E25C175-47A3-4BC7-8EFD-372D97A42A64}" dt="2023-03-07T09:50:25.951" v="4515" actId="27636"/>
          <ac:spMkLst>
            <pc:docMk/>
            <pc:sldMk cId="1824916093" sldId="412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  <pc:spChg chg="mod">
          <ac:chgData name="Matthieu De Mari" userId="dfb708c9-d8dc-439f-9a3b-c772bf4a311c" providerId="ADAL" clId="{2E25C175-47A3-4BC7-8EFD-372D97A42A64}" dt="2023-03-07T10:11:33.236" v="5507" actId="20577"/>
          <ac:spMkLst>
            <pc:docMk/>
            <pc:sldMk cId="3522054596" sldId="412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09:55:41.275" v="4949" actId="20577"/>
          <ac:spMkLst>
            <pc:docMk/>
            <pc:sldMk cId="3522054596" sldId="412"/>
            <ac:spMk id="5" creationId="{CE5E2438-6ABA-A76B-3FDB-64FD8BC2D5C3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  <pc:spChg chg="del mod">
          <ac:chgData name="Matthieu De Mari" userId="dfb708c9-d8dc-439f-9a3b-c772bf4a311c" providerId="ADAL" clId="{2E25C175-47A3-4BC7-8EFD-372D97A42A64}" dt="2023-03-07T09:36:32.779" v="3848" actId="478"/>
          <ac:spMkLst>
            <pc:docMk/>
            <pc:sldMk cId="2221766967" sldId="413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09:36:34.104" v="3849" actId="478"/>
          <ac:spMkLst>
            <pc:docMk/>
            <pc:sldMk cId="2221766967" sldId="413"/>
            <ac:spMk id="4" creationId="{657ECB11-C28A-E00F-DFBF-1BA5BE29AFFF}"/>
          </ac:spMkLst>
        </pc:spChg>
        <pc:spChg chg="del">
          <ac:chgData name="Matthieu De Mari" userId="dfb708c9-d8dc-439f-9a3b-c772bf4a311c" providerId="ADAL" clId="{2E25C175-47A3-4BC7-8EFD-372D97A42A64}" dt="2023-03-07T09:39:42.007" v="3900" actId="478"/>
          <ac:spMkLst>
            <pc:docMk/>
            <pc:sldMk cId="2221766967" sldId="413"/>
            <ac:spMk id="5" creationId="{CE5E2438-6ABA-A76B-3FDB-64FD8BC2D5C3}"/>
          </ac:spMkLst>
        </pc:spChg>
        <pc:spChg chg="del">
          <ac:chgData name="Matthieu De Mari" userId="dfb708c9-d8dc-439f-9a3b-c772bf4a311c" providerId="ADAL" clId="{2E25C175-47A3-4BC7-8EFD-372D97A42A64}" dt="2023-03-07T09:34:42.599" v="3834" actId="478"/>
          <ac:spMkLst>
            <pc:docMk/>
            <pc:sldMk cId="2221766967" sldId="413"/>
            <ac:spMk id="6" creationId="{4CB0124E-C178-6CE4-7014-3E683D3142AD}"/>
          </ac:spMkLst>
        </pc:spChg>
        <pc:spChg chg="add del mod">
          <ac:chgData name="Matthieu De Mari" userId="dfb708c9-d8dc-439f-9a3b-c772bf4a311c" providerId="ADAL" clId="{2E25C175-47A3-4BC7-8EFD-372D97A42A64}" dt="2023-03-07T09:39:42.521" v="3901" actId="478"/>
          <ac:spMkLst>
            <pc:docMk/>
            <pc:sldMk cId="2221766967" sldId="413"/>
            <ac:spMk id="11" creationId="{860F7060-4572-2C8E-A824-823A7BB9BCC5}"/>
          </ac:spMkLst>
        </pc:spChg>
        <pc:graphicFrameChg chg="add mod ord modGraphic">
          <ac:chgData name="Matthieu De Mari" userId="dfb708c9-d8dc-439f-9a3b-c772bf4a311c" providerId="ADAL" clId="{2E25C175-47A3-4BC7-8EFD-372D97A42A64}" dt="2023-03-07T09:50:06.124" v="4513" actId="1582"/>
          <ac:graphicFrameMkLst>
            <pc:docMk/>
            <pc:sldMk cId="2221766967" sldId="413"/>
            <ac:graphicFrameMk id="9" creationId="{28B6786F-9746-B81B-5FD3-90AA0ABE911A}"/>
          </ac:graphicFrameMkLst>
        </pc:graphicFrameChg>
        <pc:picChg chg="add del mod">
          <ac:chgData name="Matthieu De Mari" userId="dfb708c9-d8dc-439f-9a3b-c772bf4a311c" providerId="ADAL" clId="{2E25C175-47A3-4BC7-8EFD-372D97A42A64}" dt="2023-03-07T09:39:52.709" v="3904" actId="21"/>
          <ac:picMkLst>
            <pc:docMk/>
            <pc:sldMk cId="2221766967" sldId="413"/>
            <ac:picMk id="8" creationId="{B1526053-FEA0-6FED-AA47-5337EA7C9085}"/>
          </ac:picMkLst>
        </pc:picChg>
        <pc:picChg chg="add mod">
          <ac:chgData name="Matthieu De Mari" userId="dfb708c9-d8dc-439f-9a3b-c772bf4a311c" providerId="ADAL" clId="{2E25C175-47A3-4BC7-8EFD-372D97A42A64}" dt="2023-03-07T09:39:59.671" v="3907" actId="1076"/>
          <ac:picMkLst>
            <pc:docMk/>
            <pc:sldMk cId="2221766967" sldId="413"/>
            <ac:picMk id="12" creationId="{437E3FD1-F2A9-CE8C-9D1A-CE36138CE00C}"/>
          </ac:picMkLst>
        </pc:picChg>
        <pc:picChg chg="add mod">
          <ac:chgData name="Matthieu De Mari" userId="dfb708c9-d8dc-439f-9a3b-c772bf4a311c" providerId="ADAL" clId="{2E25C175-47A3-4BC7-8EFD-372D97A42A64}" dt="2023-03-07T09:41:59.017" v="4089" actId="1076"/>
          <ac:picMkLst>
            <pc:docMk/>
            <pc:sldMk cId="2221766967" sldId="413"/>
            <ac:picMk id="14" creationId="{88628AC9-F5FE-0C16-5A48-FE71624EF5C7}"/>
          </ac:picMkLst>
        </pc:picChg>
        <pc:picChg chg="add del mod">
          <ac:chgData name="Matthieu De Mari" userId="dfb708c9-d8dc-439f-9a3b-c772bf4a311c" providerId="ADAL" clId="{2E25C175-47A3-4BC7-8EFD-372D97A42A64}" dt="2023-03-07T09:46:54.006" v="4146" actId="478"/>
          <ac:picMkLst>
            <pc:docMk/>
            <pc:sldMk cId="2221766967" sldId="413"/>
            <ac:picMk id="16" creationId="{A3F6AC21-AA07-FEF7-8C1C-2A5E6F2C35B2}"/>
          </ac:picMkLst>
        </pc:picChg>
        <pc:picChg chg="add del mod">
          <ac:chgData name="Matthieu De Mari" userId="dfb708c9-d8dc-439f-9a3b-c772bf4a311c" providerId="ADAL" clId="{2E25C175-47A3-4BC7-8EFD-372D97A42A64}" dt="2023-03-07T09:47:04.648" v="4153" actId="478"/>
          <ac:picMkLst>
            <pc:docMk/>
            <pc:sldMk cId="2221766967" sldId="413"/>
            <ac:picMk id="18" creationId="{A14CD37D-D35C-A302-E562-14B2A3F21B15}"/>
          </ac:picMkLst>
        </pc:picChg>
        <pc:picChg chg="add del mod">
          <ac:chgData name="Matthieu De Mari" userId="dfb708c9-d8dc-439f-9a3b-c772bf4a311c" providerId="ADAL" clId="{2E25C175-47A3-4BC7-8EFD-372D97A42A64}" dt="2023-03-07T09:58:41.072" v="4957" actId="478"/>
          <ac:picMkLst>
            <pc:docMk/>
            <pc:sldMk cId="2221766967" sldId="413"/>
            <ac:picMk id="20" creationId="{7618CD20-2CF8-59D6-0F6A-F621149EF22F}"/>
          </ac:picMkLst>
        </pc:picChg>
        <pc:picChg chg="add mod">
          <ac:chgData name="Matthieu De Mari" userId="dfb708c9-d8dc-439f-9a3b-c772bf4a311c" providerId="ADAL" clId="{2E25C175-47A3-4BC7-8EFD-372D97A42A64}" dt="2023-03-07T09:59:16.475" v="4959" actId="1076"/>
          <ac:picMkLst>
            <pc:docMk/>
            <pc:sldMk cId="2221766967" sldId="413"/>
            <ac:picMk id="22" creationId="{BD05D7E0-9AA9-0AC9-5E25-732C97557362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2" creationId="{F3C29674-6B9D-98DA-4A12-1F6F7DA054DB}"/>
          </ac:spMkLst>
        </pc:spChg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3" creationId="{453A19D9-C1A5-1A45-030D-5337D1D6FB52}"/>
          </ac:spMkLst>
        </pc:spChg>
        <pc:spChg chg="del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4" creationId="{AFA84DD2-4293-C92B-8E0B-21CD5C25655E}"/>
          </ac:spMkLst>
        </pc:spChg>
        <pc:spChg chg="add mod ord">
          <ac:chgData name="Matthieu De Mari" userId="dfb708c9-d8dc-439f-9a3b-c772bf4a311c" providerId="ADAL" clId="{2E25C175-47A3-4BC7-8EFD-372D97A42A64}" dt="2023-03-07T09:47:37.926" v="4196" actId="20577"/>
          <ac:spMkLst>
            <pc:docMk/>
            <pc:sldMk cId="912972080" sldId="414"/>
            <ac:spMk id="5" creationId="{D9C0362F-DBDA-3626-4E15-A6A9DADDB94F}"/>
          </ac:spMkLst>
        </pc:spChg>
        <pc:spChg chg="add mod ord">
          <ac:chgData name="Matthieu De Mari" userId="dfb708c9-d8dc-439f-9a3b-c772bf4a311c" providerId="ADAL" clId="{2E25C175-47A3-4BC7-8EFD-372D97A42A64}" dt="2023-03-07T09:49:27.506" v="4510" actId="20577"/>
          <ac:spMkLst>
            <pc:docMk/>
            <pc:sldMk cId="912972080" sldId="414"/>
            <ac:spMk id="6" creationId="{A09F1F29-82E5-C697-75AD-39316659B26E}"/>
          </ac:spMkLst>
        </pc:spChg>
        <pc:picChg chg="add del mod">
          <ac:chgData name="Matthieu De Mari" userId="dfb708c9-d8dc-439f-9a3b-c772bf4a311c" providerId="ADAL" clId="{2E25C175-47A3-4BC7-8EFD-372D97A42A64}" dt="2023-03-07T09:58:29.146" v="4954" actId="478"/>
          <ac:picMkLst>
            <pc:docMk/>
            <pc:sldMk cId="912972080" sldId="414"/>
            <ac:picMk id="8" creationId="{07933346-3DB8-CD83-BADA-A1EECE540D32}"/>
          </ac:picMkLst>
        </pc:picChg>
        <pc:picChg chg="add mod">
          <ac:chgData name="Matthieu De Mari" userId="dfb708c9-d8dc-439f-9a3b-c772bf4a311c" providerId="ADAL" clId="{2E25C175-47A3-4BC7-8EFD-372D97A42A64}" dt="2023-03-07T09:58:35.438" v="4956" actId="1076"/>
          <ac:picMkLst>
            <pc:docMk/>
            <pc:sldMk cId="912972080" sldId="414"/>
            <ac:picMk id="10" creationId="{AE4F99F4-E9AA-F2F4-85E0-BF0FA18FC83B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  <pc:spChg chg="mod">
          <ac:chgData name="Matthieu De Mari" userId="dfb708c9-d8dc-439f-9a3b-c772bf4a311c" providerId="ADAL" clId="{2E25C175-47A3-4BC7-8EFD-372D97A42A64}" dt="2023-03-07T09:53:39.541" v="4799" actId="114"/>
          <ac:spMkLst>
            <pc:docMk/>
            <pc:sldMk cId="71985707" sldId="415"/>
            <ac:spMk id="5" creationId="{2B13EA12-F42E-A14F-570D-C7B3FB0BA678}"/>
          </ac:spMkLst>
        </pc:spChg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  <pc:spChg chg="mod">
          <ac:chgData name="Matthieu De Mari" userId="dfb708c9-d8dc-439f-9a3b-c772bf4a311c" providerId="ADAL" clId="{2E25C175-47A3-4BC7-8EFD-372D97A42A64}" dt="2023-03-07T10:05:16.284" v="5352" actId="207"/>
          <ac:spMkLst>
            <pc:docMk/>
            <pc:sldMk cId="1311368978" sldId="416"/>
            <ac:spMk id="6" creationId="{A09F1F29-82E5-C697-75AD-39316659B26E}"/>
          </ac:spMkLst>
        </pc:spChg>
        <pc:picChg chg="add mod">
          <ac:chgData name="Matthieu De Mari" userId="dfb708c9-d8dc-439f-9a3b-c772bf4a311c" providerId="ADAL" clId="{2E25C175-47A3-4BC7-8EFD-372D97A42A64}" dt="2023-03-07T10:05:35.903" v="5356" actId="1076"/>
          <ac:picMkLst>
            <pc:docMk/>
            <pc:sldMk cId="1311368978" sldId="416"/>
            <ac:picMk id="3" creationId="{A4DADC27-99B4-C2C4-7776-F5E63E4A458A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  <pc:spChg chg="del">
          <ac:chgData name="Matthieu De Mari" userId="dfb708c9-d8dc-439f-9a3b-c772bf4a311c" providerId="ADAL" clId="{2E25C175-47A3-4BC7-8EFD-372D97A42A64}" dt="2023-03-07T10:07:58.740" v="5358" actId="478"/>
          <ac:spMkLst>
            <pc:docMk/>
            <pc:sldMk cId="3072427418" sldId="417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10:08:00.019" v="5359" actId="478"/>
          <ac:spMkLst>
            <pc:docMk/>
            <pc:sldMk cId="3072427418" sldId="417"/>
            <ac:spMk id="4" creationId="{9403A8B9-6B7E-BF32-AC9C-4B0E9857E03D}"/>
          </ac:spMkLst>
        </pc:spChg>
        <pc:spChg chg="add mod">
          <ac:chgData name="Matthieu De Mari" userId="dfb708c9-d8dc-439f-9a3b-c772bf4a311c" providerId="ADAL" clId="{2E25C175-47A3-4BC7-8EFD-372D97A42A64}" dt="2023-03-07T10:10:34.958" v="5380" actId="13822"/>
          <ac:spMkLst>
            <pc:docMk/>
            <pc:sldMk cId="3072427418" sldId="417"/>
            <ac:spMk id="12" creationId="{0EE1B81E-ADD3-695E-B1E2-555D5BCA5F8D}"/>
          </ac:spMkLst>
        </pc:spChg>
        <pc:spChg chg="add mod">
          <ac:chgData name="Matthieu De Mari" userId="dfb708c9-d8dc-439f-9a3b-c772bf4a311c" providerId="ADAL" clId="{2E25C175-47A3-4BC7-8EFD-372D97A42A64}" dt="2023-03-07T10:10:43.605" v="5384" actId="14100"/>
          <ac:spMkLst>
            <pc:docMk/>
            <pc:sldMk cId="3072427418" sldId="417"/>
            <ac:spMk id="13" creationId="{5358D606-2E87-023B-3591-22EC5402912D}"/>
          </ac:spMkLst>
        </pc:spChg>
        <pc:picChg chg="add mod">
          <ac:chgData name="Matthieu De Mari" userId="dfb708c9-d8dc-439f-9a3b-c772bf4a311c" providerId="ADAL" clId="{2E25C175-47A3-4BC7-8EFD-372D97A42A64}" dt="2023-03-07T10:08:03.831" v="5362" actId="14100"/>
          <ac:picMkLst>
            <pc:docMk/>
            <pc:sldMk cId="3072427418" sldId="417"/>
            <ac:picMk id="7" creationId="{D1FED40E-FB0A-E453-3377-C54712733578}"/>
          </ac:picMkLst>
        </pc:picChg>
        <pc:picChg chg="add mod">
          <ac:chgData name="Matthieu De Mari" userId="dfb708c9-d8dc-439f-9a3b-c772bf4a311c" providerId="ADAL" clId="{2E25C175-47A3-4BC7-8EFD-372D97A42A64}" dt="2023-03-07T10:09:38.985" v="5366" actId="1076"/>
          <ac:picMkLst>
            <pc:docMk/>
            <pc:sldMk cId="3072427418" sldId="417"/>
            <ac:picMk id="9" creationId="{C9CBA4C0-3EB3-B9D0-F3C1-0BE337FBC954}"/>
          </ac:picMkLst>
        </pc:picChg>
        <pc:picChg chg="add mod">
          <ac:chgData name="Matthieu De Mari" userId="dfb708c9-d8dc-439f-9a3b-c772bf4a311c" providerId="ADAL" clId="{2E25C175-47A3-4BC7-8EFD-372D97A42A64}" dt="2023-03-07T10:10:17.126" v="5372" actId="1076"/>
          <ac:picMkLst>
            <pc:docMk/>
            <pc:sldMk cId="3072427418" sldId="417"/>
            <ac:picMk id="11" creationId="{DC857E52-2193-8590-0DDE-A1A8503D4562}"/>
          </ac:picMkLst>
        </pc:picChg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  <pc:spChg chg="mod">
          <ac:chgData name="Matthieu De Mari" userId="dfb708c9-d8dc-439f-9a3b-c772bf4a311c" providerId="ADAL" clId="{2E25C175-47A3-4BC7-8EFD-372D97A42A64}" dt="2023-03-07T10:11:59.407" v="5512" actId="207"/>
          <ac:spMkLst>
            <pc:docMk/>
            <pc:sldMk cId="298499389" sldId="418"/>
            <ac:spMk id="3" creationId="{1BDC01C5-0A1A-FB04-35BF-21B168BEAFFE}"/>
          </ac:spMkLst>
        </pc:spChg>
        <pc:picChg chg="add mod">
          <ac:chgData name="Matthieu De Mari" userId="dfb708c9-d8dc-439f-9a3b-c772bf4a311c" providerId="ADAL" clId="{2E25C175-47A3-4BC7-8EFD-372D97A42A64}" dt="2023-03-07T10:11:52.975" v="5510"/>
          <ac:picMkLst>
            <pc:docMk/>
            <pc:sldMk cId="298499389" sldId="418"/>
            <ac:picMk id="2" creationId="{22391510-0741-91A1-212B-E1AC47FD4261}"/>
          </ac:picMkLst>
        </pc:picChg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  <pc:spChg chg="mod">
          <ac:chgData name="Matthieu De Mari" userId="dfb708c9-d8dc-439f-9a3b-c772bf4a311c" providerId="ADAL" clId="{2E25C175-47A3-4BC7-8EFD-372D97A42A64}" dt="2023-03-07T10:12:50.723" v="5624" actId="20577"/>
          <ac:spMkLst>
            <pc:docMk/>
            <pc:sldMk cId="3069423319" sldId="419"/>
            <ac:spMk id="3" creationId="{1BDC01C5-0A1A-FB04-35BF-21B168BEAFFE}"/>
          </ac:spMkLst>
        </pc:spChg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  <pc:spChg chg="mod">
          <ac:chgData name="Matthieu De Mari" userId="dfb708c9-d8dc-439f-9a3b-c772bf4a311c" providerId="ADAL" clId="{2E25C175-47A3-4BC7-8EFD-372D97A42A64}" dt="2023-03-07T10:16:44.162" v="5758" actId="20577"/>
          <ac:spMkLst>
            <pc:docMk/>
            <pc:sldMk cId="3351792085" sldId="421"/>
            <ac:spMk id="3" creationId="{60ECB68E-5BF7-D3CC-11B5-DA1468BBE623}"/>
          </ac:spMkLst>
        </pc:spChg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  <pc:spChg chg="mod">
          <ac:chgData name="Matthieu De Mari" userId="dfb708c9-d8dc-439f-9a3b-c772bf4a311c" providerId="ADAL" clId="{2E25C175-47A3-4BC7-8EFD-372D97A42A64}" dt="2023-03-07T10:17:54.203" v="5801" actId="20577"/>
          <ac:spMkLst>
            <pc:docMk/>
            <pc:sldMk cId="3421583851" sldId="42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  <pc:spChg chg="mod">
          <ac:chgData name="Matthieu De Mari" userId="dfb708c9-d8dc-439f-9a3b-c772bf4a311c" providerId="ADAL" clId="{2E25C175-47A3-4BC7-8EFD-372D97A42A64}" dt="2023-03-07T10:18:00.790" v="5804" actId="207"/>
          <ac:spMkLst>
            <pc:docMk/>
            <pc:sldMk cId="2106229472" sldId="42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  <pc:spChg chg="mod">
          <ac:chgData name="Matthieu De Mari" userId="dfb708c9-d8dc-439f-9a3b-c772bf4a311c" providerId="ADAL" clId="{2E25C175-47A3-4BC7-8EFD-372D97A42A64}" dt="2023-03-07T10:19:35.729" v="5860" actId="113"/>
          <ac:spMkLst>
            <pc:docMk/>
            <pc:sldMk cId="833550183" sldId="42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  <pc:spChg chg="mod">
          <ac:chgData name="Matthieu De Mari" userId="dfb708c9-d8dc-439f-9a3b-c772bf4a311c" providerId="ADAL" clId="{2E25C175-47A3-4BC7-8EFD-372D97A42A64}" dt="2023-03-07T10:19:50.985" v="5865" actId="14100"/>
          <ac:spMkLst>
            <pc:docMk/>
            <pc:sldMk cId="1650955281" sldId="426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  <pc:spChg chg="mod">
          <ac:chgData name="Matthieu De Mari" userId="dfb708c9-d8dc-439f-9a3b-c772bf4a311c" providerId="ADAL" clId="{2E25C175-47A3-4BC7-8EFD-372D97A42A64}" dt="2023-03-07T10:24:33.206" v="6049" actId="207"/>
          <ac:spMkLst>
            <pc:docMk/>
            <pc:sldMk cId="25607758" sldId="427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  <pc:spChg chg="mod">
          <ac:chgData name="Matthieu De Mari" userId="dfb708c9-d8dc-439f-9a3b-c772bf4a311c" providerId="ADAL" clId="{2E25C175-47A3-4BC7-8EFD-372D97A42A64}" dt="2023-03-07T10:32:08.804" v="6515" actId="20577"/>
          <ac:spMkLst>
            <pc:docMk/>
            <pc:sldMk cId="2580070337" sldId="428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  <pc:spChg chg="mod">
          <ac:chgData name="Matthieu De Mari" userId="dfb708c9-d8dc-439f-9a3b-c772bf4a311c" providerId="ADAL" clId="{2E25C175-47A3-4BC7-8EFD-372D97A42A64}" dt="2023-03-07T10:32:13.911" v="6528" actId="20577"/>
          <ac:spMkLst>
            <pc:docMk/>
            <pc:sldMk cId="2609747574" sldId="42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  <pc:spChg chg="mod">
          <ac:chgData name="Matthieu De Mari" userId="dfb708c9-d8dc-439f-9a3b-c772bf4a311c" providerId="ADAL" clId="{2E25C175-47A3-4BC7-8EFD-372D97A42A64}" dt="2023-03-07T10:32:39.787" v="6641" actId="20577"/>
          <ac:spMkLst>
            <pc:docMk/>
            <pc:sldMk cId="1298953197" sldId="430"/>
            <ac:spMk id="3" creationId="{60ECB68E-5BF7-D3CC-11B5-DA1468BBE623}"/>
          </ac:spMkLst>
        </pc:spChg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  <pc:spChg chg="mod">
          <ac:chgData name="Matthieu De Mari" userId="dfb708c9-d8dc-439f-9a3b-c772bf4a311c" providerId="ADAL" clId="{2E25C175-47A3-4BC7-8EFD-372D97A42A64}" dt="2023-03-07T10:32:52.521" v="6654" actId="20577"/>
          <ac:spMkLst>
            <pc:docMk/>
            <pc:sldMk cId="349686524" sldId="431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4:48.172" v="6763" actId="20577"/>
          <ac:spMkLst>
            <pc:docMk/>
            <pc:sldMk cId="349686524" sldId="431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  <pc:spChg chg="mod">
          <ac:chgData name="Matthieu De Mari" userId="dfb708c9-d8dc-439f-9a3b-c772bf4a311c" providerId="ADAL" clId="{2E25C175-47A3-4BC7-8EFD-372D97A42A64}" dt="2023-03-07T10:33:02.161" v="6657" actId="207"/>
          <ac:spMkLst>
            <pc:docMk/>
            <pc:sldMk cId="3417944735" sldId="432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  <pc:spChg chg="mod">
          <ac:chgData name="Matthieu De Mari" userId="dfb708c9-d8dc-439f-9a3b-c772bf4a311c" providerId="ADAL" clId="{2E25C175-47A3-4BC7-8EFD-372D97A42A64}" dt="2023-03-07T10:35:45.030" v="6878" actId="207"/>
          <ac:spMkLst>
            <pc:docMk/>
            <pc:sldMk cId="2653152999" sldId="433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  <pc:spChg chg="mod">
          <ac:chgData name="Matthieu De Mari" userId="dfb708c9-d8dc-439f-9a3b-c772bf4a311c" providerId="ADAL" clId="{2E25C175-47A3-4BC7-8EFD-372D97A42A64}" dt="2023-03-07T10:36:00.421" v="6882" actId="207"/>
          <ac:spMkLst>
            <pc:docMk/>
            <pc:sldMk cId="2305199698" sldId="43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  <pc:spChg chg="mod">
          <ac:chgData name="Matthieu De Mari" userId="dfb708c9-d8dc-439f-9a3b-c772bf4a311c" providerId="ADAL" clId="{2E25C175-47A3-4BC7-8EFD-372D97A42A64}" dt="2023-03-07T10:39:44.701" v="7119" actId="20577"/>
          <ac:spMkLst>
            <pc:docMk/>
            <pc:sldMk cId="2095478576" sldId="435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9:18.286" v="7032" actId="20577"/>
          <ac:spMkLst>
            <pc:docMk/>
            <pc:sldMk cId="2095478576" sldId="435"/>
            <ac:spMk id="3" creationId="{2B64F28A-8A08-4429-EAAF-C3BB8D98FF27}"/>
          </ac:spMkLst>
        </pc:spChg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  <pc:spChg chg="mod">
          <ac:chgData name="Matthieu De Mari" userId="dfb708c9-d8dc-439f-9a3b-c772bf4a311c" providerId="ADAL" clId="{2E25C175-47A3-4BC7-8EFD-372D97A42A64}" dt="2023-03-07T10:39:49.508" v="7120"/>
          <ac:spMkLst>
            <pc:docMk/>
            <pc:sldMk cId="2087017446" sldId="436"/>
            <ac:spMk id="2" creationId="{11E4B2BA-D60A-4C7B-6369-3223F159EBF1}"/>
          </ac:spMkLst>
        </pc:spChg>
        <pc:spChg chg="mod">
          <ac:chgData name="Matthieu De Mari" userId="dfb708c9-d8dc-439f-9a3b-c772bf4a311c" providerId="ADAL" clId="{2E25C175-47A3-4BC7-8EFD-372D97A42A64}" dt="2023-03-07T10:40:55.253" v="7150" actId="27636"/>
          <ac:spMkLst>
            <pc:docMk/>
            <pc:sldMk cId="2087017446" sldId="436"/>
            <ac:spMk id="3" creationId="{26BC1426-5C07-7F8E-AE47-00DAE696C014}"/>
          </ac:spMkLst>
        </pc:spChg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  <pc:spChg chg="mod">
          <ac:chgData name="Matthieu De Mari" userId="dfb708c9-d8dc-439f-9a3b-c772bf4a311c" providerId="ADAL" clId="{2E25C175-47A3-4BC7-8EFD-372D97A42A64}" dt="2023-03-07T10:46:33.418" v="7352" actId="20577"/>
          <ac:spMkLst>
            <pc:docMk/>
            <pc:sldMk cId="2927953506" sldId="437"/>
            <ac:spMk id="3" creationId="{26BC1426-5C07-7F8E-AE47-00DAE696C014}"/>
          </ac:spMkLst>
        </pc:spChg>
      </pc:sld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09T08:45:37.083" v="10704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  <pc:spChg chg="mod">
          <ac:chgData name="Matthieu De Mari" userId="dfb708c9-d8dc-439f-9a3b-c772bf4a311c" providerId="ADAL" clId="{CF6A5140-9227-409F-9187-B98CCD837415}" dt="2023-03-08T06:45:03.461" v="613" actId="20577"/>
          <ac:spMkLst>
            <pc:docMk/>
            <pc:sldMk cId="3115582948" sldId="259"/>
            <ac:spMk id="5" creationId="{ECA4ADD2-9051-4BBC-B3E9-7EFFA05E98BB}"/>
          </ac:spMkLst>
        </pc:spChg>
        <pc:spChg chg="mod">
          <ac:chgData name="Matthieu De Mari" userId="dfb708c9-d8dc-439f-9a3b-c772bf4a311c" providerId="ADAL" clId="{CF6A5140-9227-409F-9187-B98CCD837415}" dt="2023-03-08T06:44:51.856" v="607" actId="20577"/>
          <ac:spMkLst>
            <pc:docMk/>
            <pc:sldMk cId="3115582948" sldId="259"/>
            <ac:spMk id="23" creationId="{64CC3E3E-E573-477C-B93C-9C1ABD9F8E32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  <pc:spChg chg="mod">
          <ac:chgData name="Matthieu De Mari" userId="dfb708c9-d8dc-439f-9a3b-c772bf4a311c" providerId="ADAL" clId="{CF6A5140-9227-409F-9187-B98CCD837415}" dt="2023-03-08T06:45:38.844" v="651" actId="20577"/>
          <ac:spMkLst>
            <pc:docMk/>
            <pc:sldMk cId="16380507" sldId="270"/>
            <ac:spMk id="3" creationId="{611EAC3D-5865-4915-8970-3C67675A084E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  <pc:spChg chg="mod">
          <ac:chgData name="Matthieu De Mari" userId="dfb708c9-d8dc-439f-9a3b-c772bf4a311c" providerId="ADAL" clId="{CF6A5140-9227-409F-9187-B98CCD837415}" dt="2023-03-09T08:09:56.733" v="10408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6A5140-9227-409F-9187-B98CCD837415}" dt="2023-03-09T08:31:34.970" v="10417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  <pc:spChg chg="mod">
          <ac:chgData name="Matthieu De Mari" userId="dfb708c9-d8dc-439f-9a3b-c772bf4a311c" providerId="ADAL" clId="{CF6A5140-9227-409F-9187-B98CCD837415}" dt="2023-03-08T06:44:39.947" v="606" actId="20577"/>
          <ac:spMkLst>
            <pc:docMk/>
            <pc:sldMk cId="1213996271" sldId="382"/>
            <ac:spMk id="5" creationId="{ECA4ADD2-9051-4BBC-B3E9-7EFFA05E98BB}"/>
          </ac:spMkLst>
        </pc:spChg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  <pc:spChg chg="mod">
          <ac:chgData name="Matthieu De Mari" userId="dfb708c9-d8dc-439f-9a3b-c772bf4a311c" providerId="ADAL" clId="{CF6A5140-9227-409F-9187-B98CCD837415}" dt="2023-03-08T06:36:43.034" v="138" actId="20577"/>
          <ac:spMkLst>
            <pc:docMk/>
            <pc:sldMk cId="1161233365" sldId="422"/>
            <ac:spMk id="2" creationId="{9E28AE9F-976B-A999-4197-C30FD4D750CB}"/>
          </ac:spMkLst>
        </pc:spChg>
        <pc:spChg chg="mod">
          <ac:chgData name="Matthieu De Mari" userId="dfb708c9-d8dc-439f-9a3b-c772bf4a311c" providerId="ADAL" clId="{CF6A5140-9227-409F-9187-B98CCD837415}" dt="2023-03-08T06:44:09.169" v="552" actId="113"/>
          <ac:spMkLst>
            <pc:docMk/>
            <pc:sldMk cId="1161233365" sldId="422"/>
            <ac:spMk id="3" creationId="{0A3C30E4-6087-7B8E-0CCA-EAB45814F3E3}"/>
          </ac:spMkLst>
        </pc:spChg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09T07:32:17.764" v="6693" actId="27636"/>
        <pc:sldMkLst>
          <pc:docMk/>
          <pc:sldMk cId="4226169062" sldId="423"/>
        </pc:sldMkLst>
        <pc:spChg chg="mod">
          <ac:chgData name="Matthieu De Mari" userId="dfb708c9-d8dc-439f-9a3b-c772bf4a311c" providerId="ADAL" clId="{CF6A5140-9227-409F-9187-B98CCD837415}" dt="2023-03-09T07:13:06.711" v="5373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CF6A5140-9227-409F-9187-B98CCD837415}" dt="2023-03-09T07:32:17.764" v="6693" actId="27636"/>
          <ac:spMkLst>
            <pc:docMk/>
            <pc:sldMk cId="4226169062" sldId="423"/>
            <ac:spMk id="3" creationId="{C51ADC3A-36BE-B86B-FA40-9DF3C5E68D0A}"/>
          </ac:spMkLst>
        </pc:spChg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08T10:26:23.292" v="3939" actId="313"/>
        <pc:sldMkLst>
          <pc:docMk/>
          <pc:sldMk cId="4050696508" sldId="424"/>
        </pc:sldMkLst>
        <pc:spChg chg="mod ord">
          <ac:chgData name="Matthieu De Mari" userId="dfb708c9-d8dc-439f-9a3b-c772bf4a311c" providerId="ADAL" clId="{CF6A5140-9227-409F-9187-B98CCD837415}" dt="2023-03-08T10:22:52.934" v="3570" actId="700"/>
          <ac:spMkLst>
            <pc:docMk/>
            <pc:sldMk cId="4050696508" sldId="424"/>
            <ac:spMk id="2" creationId="{1D8EAEFE-BD9F-755D-79CE-1340FB0C96D5}"/>
          </ac:spMkLst>
        </pc:spChg>
        <pc:spChg chg="mod ord">
          <ac:chgData name="Matthieu De Mari" userId="dfb708c9-d8dc-439f-9a3b-c772bf4a311c" providerId="ADAL" clId="{CF6A5140-9227-409F-9187-B98CCD837415}" dt="2023-03-08T10:26:23.292" v="3939" actId="313"/>
          <ac:spMkLst>
            <pc:docMk/>
            <pc:sldMk cId="4050696508" sldId="424"/>
            <ac:spMk id="3" creationId="{1872506E-6900-0897-633E-5A78FAF87F9D}"/>
          </ac:spMkLst>
        </pc:spChg>
        <pc:spChg chg="add del mod ord">
          <ac:chgData name="Matthieu De Mari" userId="dfb708c9-d8dc-439f-9a3b-c772bf4a311c" providerId="ADAL" clId="{CF6A5140-9227-409F-9187-B98CCD837415}" dt="2023-03-08T10:22:57.081" v="3574" actId="478"/>
          <ac:spMkLst>
            <pc:docMk/>
            <pc:sldMk cId="4050696508" sldId="424"/>
            <ac:spMk id="4" creationId="{B18084D9-83F3-257B-1D9A-AE2103D10B2D}"/>
          </ac:spMkLst>
        </pc:spChg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  <pc:spChg chg="mod">
          <ac:chgData name="Matthieu De Mari" userId="dfb708c9-d8dc-439f-9a3b-c772bf4a311c" providerId="ADAL" clId="{CF6A5140-9227-409F-9187-B98CCD837415}" dt="2023-03-09T07:46:53.901" v="8162" actId="20577"/>
          <ac:spMkLst>
            <pc:docMk/>
            <pc:sldMk cId="2244529904" sldId="425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2:04.029" v="6689" actId="27636"/>
          <ac:spMkLst>
            <pc:docMk/>
            <pc:sldMk cId="2244529904" sldId="425"/>
            <ac:spMk id="3" creationId="{BC04F5BD-E60C-C34E-E6DB-FED2D849BCC1}"/>
          </ac:spMkLst>
        </pc:spChg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09T08:02:24.370" v="9484" actId="20577"/>
        <pc:sldMkLst>
          <pc:docMk/>
          <pc:sldMk cId="1586635455" sldId="427"/>
        </pc:sldMkLst>
        <pc:spChg chg="mod ord">
          <ac:chgData name="Matthieu De Mari" userId="dfb708c9-d8dc-439f-9a3b-c772bf4a311c" providerId="ADAL" clId="{CF6A5140-9227-409F-9187-B98CCD837415}" dt="2023-03-09T08:01:35.279" v="9320" actId="700"/>
          <ac:spMkLst>
            <pc:docMk/>
            <pc:sldMk cId="1586635455" sldId="427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1:38.616" v="9321" actId="21"/>
          <ac:spMkLst>
            <pc:docMk/>
            <pc:sldMk cId="1586635455" sldId="427"/>
            <ac:spMk id="3" creationId="{ACD1531A-DF2E-8A8B-EC2F-9959422B11B6}"/>
          </ac:spMkLst>
        </pc:spChg>
        <pc:spChg chg="add mod ord">
          <ac:chgData name="Matthieu De Mari" userId="dfb708c9-d8dc-439f-9a3b-c772bf4a311c" providerId="ADAL" clId="{CF6A5140-9227-409F-9187-B98CCD837415}" dt="2023-03-09T08:02:24.370" v="9484" actId="20577"/>
          <ac:spMkLst>
            <pc:docMk/>
            <pc:sldMk cId="1586635455" sldId="427"/>
            <ac:spMk id="4" creationId="{7ECEB8E3-EE89-9C30-2760-98585B94777D}"/>
          </ac:spMkLst>
        </pc:spChg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  <pc:spChg chg="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2" creationId="{3E62BBD4-DD1B-5251-E3E3-787BE668D63E}"/>
          </ac:spMkLst>
        </pc:spChg>
        <pc:spChg chg="del 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3" creationId="{1180DD10-BC08-8A1C-92A4-1A20D37DA03A}"/>
          </ac:spMkLst>
        </pc:spChg>
        <pc:spChg chg="add mod ord">
          <ac:chgData name="Matthieu De Mari" userId="dfb708c9-d8dc-439f-9a3b-c772bf4a311c" providerId="ADAL" clId="{CF6A5140-9227-409F-9187-B98CCD837415}" dt="2023-03-09T07:13:51.803" v="5418" actId="20577"/>
          <ac:spMkLst>
            <pc:docMk/>
            <pc:sldMk cId="76065098" sldId="429"/>
            <ac:spMk id="4" creationId="{B7EA05B0-4FFE-B6B2-11E3-F6DFC537CAF2}"/>
          </ac:spMkLst>
        </pc:spChg>
        <pc:spChg chg="add del mod ord">
          <ac:chgData name="Matthieu De Mari" userId="dfb708c9-d8dc-439f-9a3b-c772bf4a311c" providerId="ADAL" clId="{CF6A5140-9227-409F-9187-B98CCD837415}" dt="2023-03-08T06:40:49.119" v="372" actId="478"/>
          <ac:spMkLst>
            <pc:docMk/>
            <pc:sldMk cId="76065098" sldId="429"/>
            <ac:spMk id="5" creationId="{24990644-B972-F439-C20F-FE4CE85CEF5D}"/>
          </ac:spMkLst>
        </pc:spChg>
        <pc:spChg chg="add mod">
          <ac:chgData name="Matthieu De Mari" userId="dfb708c9-d8dc-439f-9a3b-c772bf4a311c" providerId="ADAL" clId="{CF6A5140-9227-409F-9187-B98CCD837415}" dt="2023-03-08T06:52:14.516" v="1175" actId="1035"/>
          <ac:spMkLst>
            <pc:docMk/>
            <pc:sldMk cId="76065098" sldId="429"/>
            <ac:spMk id="6" creationId="{3A2D2D47-FA0D-12F6-B2A9-2537D3AB5ADF}"/>
          </ac:spMkLst>
        </pc:spChg>
        <pc:spChg chg="add mod">
          <ac:chgData name="Matthieu De Mari" userId="dfb708c9-d8dc-439f-9a3b-c772bf4a311c" providerId="ADAL" clId="{CF6A5140-9227-409F-9187-B98CCD837415}" dt="2023-03-08T06:51:59.264" v="1115" actId="1076"/>
          <ac:spMkLst>
            <pc:docMk/>
            <pc:sldMk cId="76065098" sldId="429"/>
            <ac:spMk id="7" creationId="{CD3F585E-0D7E-1F4D-B1A5-DAF3F18E6F5F}"/>
          </ac:spMkLst>
        </pc:spChg>
        <pc:spChg chg="add mod">
          <ac:chgData name="Matthieu De Mari" userId="dfb708c9-d8dc-439f-9a3b-c772bf4a311c" providerId="ADAL" clId="{CF6A5140-9227-409F-9187-B98CCD837415}" dt="2023-03-08T06:52:23.950" v="1176" actId="20577"/>
          <ac:spMkLst>
            <pc:docMk/>
            <pc:sldMk cId="76065098" sldId="429"/>
            <ac:spMk id="8" creationId="{B7CF4F9A-F0C5-14D0-2EA2-8D49AD65E2D6}"/>
          </ac:spMkLst>
        </pc:spChg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  <pc:spChg chg="add mod">
          <ac:chgData name="Matthieu De Mari" userId="dfb708c9-d8dc-439f-9a3b-c772bf4a311c" providerId="ADAL" clId="{CF6A5140-9227-409F-9187-B98CCD837415}" dt="2023-03-08T06:52:36.511" v="1178" actId="207"/>
          <ac:spMkLst>
            <pc:docMk/>
            <pc:sldMk cId="600619302" sldId="430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8T06:54:24.985" v="1279"/>
          <ac:spMkLst>
            <pc:docMk/>
            <pc:sldMk cId="600619302" sldId="430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5" creationId="{F1789015-E1CF-A9B8-9C4F-B8B8BAF639DE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6" creationId="{CD55AABF-297B-3C29-1B23-88BDEE9063D3}"/>
          </ac:spMkLst>
        </pc:spChg>
        <pc:cxnChg chg="add mod">
          <ac:chgData name="Matthieu De Mari" userId="dfb708c9-d8dc-439f-9a3b-c772bf4a311c" providerId="ADAL" clId="{CF6A5140-9227-409F-9187-B98CCD837415}" dt="2023-03-08T06:53:07.660" v="1186" actId="208"/>
          <ac:cxnSpMkLst>
            <pc:docMk/>
            <pc:sldMk cId="600619302" sldId="430"/>
            <ac:cxnSpMk id="8" creationId="{E72C8D45-7C0A-2C79-6480-8BB96108E73E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  <pc:spChg chg="del">
          <ac:chgData name="Matthieu De Mari" userId="dfb708c9-d8dc-439f-9a3b-c772bf4a311c" providerId="ADAL" clId="{CF6A5140-9227-409F-9187-B98CCD837415}" dt="2023-03-08T06:53:18.963" v="1188" actId="478"/>
          <ac:spMkLst>
            <pc:docMk/>
            <pc:sldMk cId="2954873226" sldId="431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9T07:14:00.657" v="5421" actId="114"/>
          <ac:spMkLst>
            <pc:docMk/>
            <pc:sldMk cId="2954873226" sldId="431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06:53:20.397" v="1190" actId="478"/>
          <ac:spMkLst>
            <pc:docMk/>
            <pc:sldMk cId="2954873226" sldId="431"/>
            <ac:spMk id="5" creationId="{F1789015-E1CF-A9B8-9C4F-B8B8BAF639DE}"/>
          </ac:spMkLst>
        </pc:spChg>
        <pc:spChg chg="del">
          <ac:chgData name="Matthieu De Mari" userId="dfb708c9-d8dc-439f-9a3b-c772bf4a311c" providerId="ADAL" clId="{CF6A5140-9227-409F-9187-B98CCD837415}" dt="2023-03-08T06:53:19.452" v="1189" actId="478"/>
          <ac:spMkLst>
            <pc:docMk/>
            <pc:sldMk cId="2954873226" sldId="431"/>
            <ac:spMk id="6" creationId="{CD55AABF-297B-3C29-1B23-88BDEE9063D3}"/>
          </ac:spMkLst>
        </pc:spChg>
        <pc:spChg chg="add mod">
          <ac:chgData name="Matthieu De Mari" userId="dfb708c9-d8dc-439f-9a3b-c772bf4a311c" providerId="ADAL" clId="{CF6A5140-9227-409F-9187-B98CCD837415}" dt="2023-03-08T06:54:49.644" v="1290" actId="207"/>
          <ac:spMkLst>
            <pc:docMk/>
            <pc:sldMk cId="2954873226" sldId="431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9" creationId="{E62DEC9A-2921-C3B4-A01A-ACCAAD337958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10" creationId="{EE2F515A-CE61-9DD3-62ED-39E96041AB53}"/>
          </ac:spMkLst>
        </pc:spChg>
        <pc:cxnChg chg="mod">
          <ac:chgData name="Matthieu De Mari" userId="dfb708c9-d8dc-439f-9a3b-c772bf4a311c" providerId="ADAL" clId="{CF6A5140-9227-409F-9187-B98CCD837415}" dt="2023-03-08T06:54:28.159" v="1281" actId="208"/>
          <ac:cxnSpMkLst>
            <pc:docMk/>
            <pc:sldMk cId="2954873226" sldId="431"/>
            <ac:cxnSpMk id="8" creationId="{E72C8D45-7C0A-2C79-6480-8BB96108E73E}"/>
          </ac:cxnSpMkLst>
        </pc:cxnChg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  <pc:spChg chg="mod">
          <ac:chgData name="Matthieu De Mari" userId="dfb708c9-d8dc-439f-9a3b-c772bf4a311c" providerId="ADAL" clId="{CF6A5140-9227-409F-9187-B98CCD837415}" dt="2023-03-08T07:14:41.818" v="2737" actId="207"/>
          <ac:spMkLst>
            <pc:docMk/>
            <pc:sldMk cId="2366763698" sldId="43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7:55.633" v="1582" actId="113"/>
          <ac:spMkLst>
            <pc:docMk/>
            <pc:sldMk cId="2366763698" sldId="432"/>
            <ac:spMk id="16" creationId="{58575E12-E487-85EE-B999-9DC17B22865E}"/>
          </ac:spMkLst>
        </pc:spChg>
        <pc:spChg chg="add mod">
          <ac:chgData name="Matthieu De Mari" userId="dfb708c9-d8dc-439f-9a3b-c772bf4a311c" providerId="ADAL" clId="{CF6A5140-9227-409F-9187-B98CCD837415}" dt="2023-03-08T06:58:01.515" v="1586" actId="20577"/>
          <ac:spMkLst>
            <pc:docMk/>
            <pc:sldMk cId="2366763698" sldId="432"/>
            <ac:spMk id="17" creationId="{50552F66-BA9B-850C-0341-C8A755804821}"/>
          </ac:spMkLst>
        </pc:spChg>
        <pc:cxnChg chg="add mod">
          <ac:chgData name="Matthieu De Mari" userId="dfb708c9-d8dc-439f-9a3b-c772bf4a311c" providerId="ADAL" clId="{CF6A5140-9227-409F-9187-B98CCD837415}" dt="2023-03-08T06:57:29.504" v="1575" actId="14100"/>
          <ac:cxnSpMkLst>
            <pc:docMk/>
            <pc:sldMk cId="2366763698" sldId="432"/>
            <ac:cxnSpMk id="3" creationId="{9F1462F5-96E6-3CD7-00CD-D94666103B94}"/>
          </ac:cxnSpMkLst>
        </pc:cxnChg>
        <pc:cxnChg chg="add mod">
          <ac:chgData name="Matthieu De Mari" userId="dfb708c9-d8dc-439f-9a3b-c772bf4a311c" providerId="ADAL" clId="{CF6A5140-9227-409F-9187-B98CCD837415}" dt="2023-03-08T06:57:39.617" v="1578" actId="14100"/>
          <ac:cxnSpMkLst>
            <pc:docMk/>
            <pc:sldMk cId="2366763698" sldId="432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  <pc:spChg chg="mod">
          <ac:chgData name="Matthieu De Mari" userId="dfb708c9-d8dc-439f-9a3b-c772bf4a311c" providerId="ADAL" clId="{CF6A5140-9227-409F-9187-B98CCD837415}" dt="2023-03-08T07:14:48.710" v="2750" actId="20577"/>
          <ac:spMkLst>
            <pc:docMk/>
            <pc:sldMk cId="1791834708" sldId="433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0:49.477" v="1865" actId="207"/>
          <ac:spMkLst>
            <pc:docMk/>
            <pc:sldMk cId="1791834708" sldId="433"/>
            <ac:spMk id="9" creationId="{E62DEC9A-2921-C3B4-A01A-ACCAAD337958}"/>
          </ac:spMkLst>
        </pc:spChg>
        <pc:spChg chg="mod">
          <ac:chgData name="Matthieu De Mari" userId="dfb708c9-d8dc-439f-9a3b-c772bf4a311c" providerId="ADAL" clId="{CF6A5140-9227-409F-9187-B98CCD837415}" dt="2023-03-08T07:00:57.633" v="1866" actId="2085"/>
          <ac:spMkLst>
            <pc:docMk/>
            <pc:sldMk cId="1791834708" sldId="433"/>
            <ac:spMk id="17" creationId="{50552F66-BA9B-850C-0341-C8A755804821}"/>
          </ac:spMkLst>
        </pc:spChg>
        <pc:cxnChg chg="mod">
          <ac:chgData name="Matthieu De Mari" userId="dfb708c9-d8dc-439f-9a3b-c772bf4a311c" providerId="ADAL" clId="{CF6A5140-9227-409F-9187-B98CCD837415}" dt="2023-03-08T07:00:41.140" v="1864" actId="208"/>
          <ac:cxnSpMkLst>
            <pc:docMk/>
            <pc:sldMk cId="1791834708" sldId="433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09T07:14:13.158" v="5422" actId="20577"/>
        <pc:sldMkLst>
          <pc:docMk/>
          <pc:sldMk cId="2266139316" sldId="434"/>
        </pc:sldMkLst>
        <pc:spChg chg="mod">
          <ac:chgData name="Matthieu De Mari" userId="dfb708c9-d8dc-439f-9a3b-c772bf4a311c" providerId="ADAL" clId="{CF6A5140-9227-409F-9187-B98CCD837415}" dt="2023-03-09T07:14:13.158" v="5422" actId="20577"/>
          <ac:spMkLst>
            <pc:docMk/>
            <pc:sldMk cId="2266139316" sldId="434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1:56.839" v="1939" actId="207"/>
          <ac:spMkLst>
            <pc:docMk/>
            <pc:sldMk cId="2266139316" sldId="434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19" creationId="{6FB37620-430A-8847-2A25-9745F2A7C687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20" creationId="{5E8F4F11-8463-5A7C-2837-1BC1AEA0C392}"/>
          </ac:spMkLst>
        </pc:spChg>
        <pc:spChg chg="add mod">
          <ac:chgData name="Matthieu De Mari" userId="dfb708c9-d8dc-439f-9a3b-c772bf4a311c" providerId="ADAL" clId="{CF6A5140-9227-409F-9187-B98CCD837415}" dt="2023-03-08T07:04:58.668" v="2122"/>
          <ac:spMkLst>
            <pc:docMk/>
            <pc:sldMk cId="2266139316" sldId="434"/>
            <ac:spMk id="21" creationId="{EE6710A4-C2BF-F29B-8212-B3BCCDF433D2}"/>
          </ac:spMkLst>
        </pc:spChg>
        <pc:spChg chg="add mod">
          <ac:chgData name="Matthieu De Mari" userId="dfb708c9-d8dc-439f-9a3b-c772bf4a311c" providerId="ADAL" clId="{CF6A5140-9227-409F-9187-B98CCD837415}" dt="2023-03-08T07:05:13.361" v="2137" actId="1037"/>
          <ac:spMkLst>
            <pc:docMk/>
            <pc:sldMk cId="2266139316" sldId="434"/>
            <ac:spMk id="22" creationId="{E82C3255-202B-7646-7C6B-C432BBC95CAA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3" creationId="{0A24CD73-EB3D-66A0-20A3-C3909BB342E8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4" creationId="{687ED7DD-EC51-64B0-5C48-4CE9EC57A912}"/>
          </ac:spMkLst>
        </pc:sp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14" creationId="{AB3F906B-98B7-2193-0D98-EFD1C88D7C76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  <pc:spChg chg="mod">
          <ac:chgData name="Matthieu De Mari" userId="dfb708c9-d8dc-439f-9a3b-c772bf4a311c" providerId="ADAL" clId="{CF6A5140-9227-409F-9187-B98CCD837415}" dt="2023-03-08T07:07:54.553" v="2162" actId="20577"/>
          <ac:spMkLst>
            <pc:docMk/>
            <pc:sldMk cId="4002996775" sldId="436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07:08:37.509" v="2270" actId="20577"/>
          <ac:spMkLst>
            <pc:docMk/>
            <pc:sldMk cId="4002996775" sldId="436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19" creationId="{6FB37620-430A-8847-2A25-9745F2A7C687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0" creationId="{5E8F4F11-8463-5A7C-2837-1BC1AEA0C39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1" creationId="{EE6710A4-C2BF-F29B-8212-B3BCCDF433D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2" creationId="{E82C3255-202B-7646-7C6B-C432BBC95CAA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3" creationId="{0A24CD73-EB3D-66A0-20A3-C3909BB342E8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4" creationId="{687ED7DD-EC51-64B0-5C48-4CE9EC57A912}"/>
          </ac:spMkLst>
        </pc:sp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5" creationId="{50007AFC-E526-9A29-2717-08EDA21D3D7E}"/>
          </ac:cxnSpMkLst>
        </pc:cxn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14" creationId="{AB3F906B-98B7-2193-0D98-EFD1C88D7C76}"/>
          </ac:cxnSpMkLst>
        </pc:cxnChg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  <pc:spChg chg="mod">
          <ac:chgData name="Matthieu De Mari" userId="dfb708c9-d8dc-439f-9a3b-c772bf4a311c" providerId="ADAL" clId="{CF6A5140-9227-409F-9187-B98CCD837415}" dt="2023-03-08T07:11:01.712" v="2477" actId="207"/>
          <ac:spMkLst>
            <pc:docMk/>
            <pc:sldMk cId="282863324" sldId="43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  <pc:spChg chg="mod">
          <ac:chgData name="Matthieu De Mari" userId="dfb708c9-d8dc-439f-9a3b-c772bf4a311c" providerId="ADAL" clId="{CF6A5140-9227-409F-9187-B98CCD837415}" dt="2023-03-08T07:11:06.553" v="2478" actId="207"/>
          <ac:spMkLst>
            <pc:docMk/>
            <pc:sldMk cId="1648531005" sldId="438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  <pc:spChg chg="mod">
          <ac:chgData name="Matthieu De Mari" userId="dfb708c9-d8dc-439f-9a3b-c772bf4a311c" providerId="ADAL" clId="{CF6A5140-9227-409F-9187-B98CCD837415}" dt="2023-03-08T07:12:30.112" v="2535" actId="20577"/>
          <ac:spMkLst>
            <pc:docMk/>
            <pc:sldMk cId="2577277130" sldId="43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7:23.864" v="2958" actId="20577"/>
        <pc:sldMkLst>
          <pc:docMk/>
          <pc:sldMk cId="2191919470" sldId="440"/>
        </pc:sldMkLst>
        <pc:spChg chg="mod">
          <ac:chgData name="Matthieu De Mari" userId="dfb708c9-d8dc-439f-9a3b-c772bf4a311c" providerId="ADAL" clId="{CF6A5140-9227-409F-9187-B98CCD837415}" dt="2023-03-08T07:17:23.864" v="2958" actId="20577"/>
          <ac:spMkLst>
            <pc:docMk/>
            <pc:sldMk cId="2191919470" sldId="44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7:08.037" v="7042" actId="20577"/>
        <pc:sldMkLst>
          <pc:docMk/>
          <pc:sldMk cId="2257941384" sldId="441"/>
        </pc:sldMkLst>
        <pc:spChg chg="mod">
          <ac:chgData name="Matthieu De Mari" userId="dfb708c9-d8dc-439f-9a3b-c772bf4a311c" providerId="ADAL" clId="{CF6A5140-9227-409F-9187-B98CCD837415}" dt="2023-03-09T07:37:08.037" v="7042" actId="20577"/>
          <ac:spMkLst>
            <pc:docMk/>
            <pc:sldMk cId="2257941384" sldId="44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  <pc:spChg chg="mod">
          <ac:chgData name="Matthieu De Mari" userId="dfb708c9-d8dc-439f-9a3b-c772bf4a311c" providerId="ADAL" clId="{CF6A5140-9227-409F-9187-B98CCD837415}" dt="2023-03-08T10:26:38.681" v="3947" actId="1076"/>
          <ac:spMkLst>
            <pc:docMk/>
            <pc:sldMk cId="3705292892" sldId="444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14:40.316" v="3339" actId="207"/>
          <ac:spMkLst>
            <pc:docMk/>
            <pc:sldMk cId="3705292892" sldId="444"/>
            <ac:spMk id="4" creationId="{B7EA05B0-4FFE-B6B2-11E3-F6DFC537CAF2}"/>
          </ac:spMkLst>
        </pc:spChg>
        <pc:graphicFrameChg chg="add mod modGraphic">
          <ac:chgData name="Matthieu De Mari" userId="dfb708c9-d8dc-439f-9a3b-c772bf4a311c" providerId="ADAL" clId="{CF6A5140-9227-409F-9187-B98CCD837415}" dt="2023-03-08T10:14:20.085" v="3323" actId="1076"/>
          <ac:graphicFrameMkLst>
            <pc:docMk/>
            <pc:sldMk cId="3705292892" sldId="444"/>
            <ac:graphicFrameMk id="6" creationId="{14426129-CB2E-A528-4C81-C2FD68B1F1F8}"/>
          </ac:graphicFrameMkLst>
        </pc:graphicFrameChg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  <pc:spChg chg="mod">
          <ac:chgData name="Matthieu De Mari" userId="dfb708c9-d8dc-439f-9a3b-c772bf4a311c" providerId="ADAL" clId="{CF6A5140-9227-409F-9187-B98CCD837415}" dt="2023-03-08T10:28:36.920" v="4089" actId="20577"/>
          <ac:spMkLst>
            <pc:docMk/>
            <pc:sldMk cId="3585737502" sldId="445"/>
            <ac:spMk id="3" creationId="{1872506E-6900-0897-633E-5A78FAF87F9D}"/>
          </ac:spMkLst>
        </pc:spChg>
        <pc:spChg chg="del mod">
          <ac:chgData name="Matthieu De Mari" userId="dfb708c9-d8dc-439f-9a3b-c772bf4a311c" providerId="ADAL" clId="{CF6A5140-9227-409F-9187-B98CCD837415}" dt="2023-03-08T10:26:34.499" v="3945" actId="478"/>
          <ac:spMkLst>
            <pc:docMk/>
            <pc:sldMk cId="3585737502" sldId="445"/>
            <ac:spMk id="4" creationId="{B18084D9-83F3-257B-1D9A-AE2103D10B2D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6" creationId="{31C9AED6-7576-E168-792D-1D32AC34F440}"/>
          </ac:spMkLst>
        </pc:spChg>
        <pc:spChg chg="add mod">
          <ac:chgData name="Matthieu De Mari" userId="dfb708c9-d8dc-439f-9a3b-c772bf4a311c" providerId="ADAL" clId="{CF6A5140-9227-409F-9187-B98CCD837415}" dt="2023-03-08T10:27:14.574" v="3954" actId="20577"/>
          <ac:spMkLst>
            <pc:docMk/>
            <pc:sldMk cId="3585737502" sldId="445"/>
            <ac:spMk id="7" creationId="{C96D65D5-418F-E387-787D-4436ACB00F1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8" creationId="{7939AF18-2316-E359-F400-73A7185B2CA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1" creationId="{C77BB9A8-795E-CF88-7CAF-BCCAB1A0B7E4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2" creationId="{14F93E37-7262-768D-F00E-598CE7D3DCC8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5" creationId="{7E3F6CB7-70F4-09A9-F3C3-6BDB30512D31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6" creationId="{5330BCF6-1FA4-A935-D333-55D8DB1585C3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7" creationId="{653CD5A3-A1A9-62DB-CF1E-6F650CD459C6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8" creationId="{683DDF51-16FC-7D7B-5199-4F682CD7A669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9" creationId="{CF70BC65-F455-D9AC-439C-D977767040AB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20" creationId="{470DFA58-4D9C-C561-4D29-30397203452D}"/>
          </ac:spMkLst>
        </pc:spChg>
        <pc:spChg chg="add mod">
          <ac:chgData name="Matthieu De Mari" userId="dfb708c9-d8dc-439f-9a3b-c772bf4a311c" providerId="ADAL" clId="{CF6A5140-9227-409F-9187-B98CCD837415}" dt="2023-03-08T10:28:53.636" v="4097" actId="1036"/>
          <ac:spMkLst>
            <pc:docMk/>
            <pc:sldMk cId="3585737502" sldId="445"/>
            <ac:spMk id="21" creationId="{3A7274D1-5BD0-102C-7B80-6CF9CF1DCE29}"/>
          </ac:spMkLst>
        </pc:sp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5" creationId="{1968CF51-A6B8-FF66-ED2B-EDB64FCDFE16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9" creationId="{2170058D-7210-7227-8CCE-FC247C111DDD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0" creationId="{DCC4FADB-EF6E-C662-6368-4565F38882D5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3" creationId="{9E3F474A-75A0-AAFF-C1BF-EADB745C7CCC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4" creationId="{3AFB75DE-B891-07CA-B882-FF5162C61479}"/>
          </ac:cxnSpMkLst>
        </pc:cxnChg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08T10:31:27.605" v="4223" actId="20577"/>
        <pc:sldMkLst>
          <pc:docMk/>
          <pc:sldMk cId="1738845767" sldId="448"/>
        </pc:sldMkLst>
        <pc:spChg chg="mod">
          <ac:chgData name="Matthieu De Mari" userId="dfb708c9-d8dc-439f-9a3b-c772bf4a311c" providerId="ADAL" clId="{CF6A5140-9227-409F-9187-B98CCD837415}" dt="2023-03-08T10:31:27.605" v="4223" actId="20577"/>
          <ac:spMkLst>
            <pc:docMk/>
            <pc:sldMk cId="1738845767" sldId="448"/>
            <ac:spMk id="3" creationId="{1872506E-6900-0897-633E-5A78FAF87F9D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  <pc:spChg chg="mod">
          <ac:chgData name="Matthieu De Mari" userId="dfb708c9-d8dc-439f-9a3b-c772bf4a311c" providerId="ADAL" clId="{CF6A5140-9227-409F-9187-B98CCD837415}" dt="2023-03-08T10:32:04.865" v="4249" actId="20577"/>
          <ac:spMkLst>
            <pc:docMk/>
            <pc:sldMk cId="3149159304" sldId="449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33:37.218" v="4438" actId="207"/>
          <ac:spMkLst>
            <pc:docMk/>
            <pc:sldMk cId="3149159304" sldId="449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7" creationId="{867DE5DD-8D44-2738-62B6-B7DE6AF30AD0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9" creationId="{E62DEC9A-2921-C3B4-A01A-ACCAAD33795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0" creationId="{EE2F515A-CE61-9DD3-62ED-39E96041AB5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1" creationId="{8CEA9245-4BAF-733F-0655-67AB3E1C13A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2" creationId="{D76E3B2E-6AC9-D50E-A27E-1E1B7499BD2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5" creationId="{617A7345-E449-9B52-AB6E-B22A25A83D7F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6" creationId="{58575E12-E487-85EE-B999-9DC17B22865E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7" creationId="{50552F66-BA9B-850C-0341-C8A755804821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9" creationId="{6FB37620-430A-8847-2A25-9745F2A7C687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0" creationId="{5E8F4F11-8463-5A7C-2837-1BC1AEA0C39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1" creationId="{EE6710A4-C2BF-F29B-8212-B3BCCDF433D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2" creationId="{E82C3255-202B-7646-7C6B-C432BBC95CAA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3" creationId="{0A24CD73-EB3D-66A0-20A3-C3909BB342E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4" creationId="{687ED7DD-EC51-64B0-5C48-4CE9EC57A912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6" creationId="{530C07D3-DD84-9CAD-389C-0697B272CC5E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7" creationId="{D1619E34-8B41-4425-4FD5-566688B406C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0" creationId="{537D8662-2156-DE73-63FD-661EEF31552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1" creationId="{29DF95B0-9637-90DA-C6B2-6C6157785EF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2" creationId="{000193EC-1CAD-06AE-49FB-97E8E1B835C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3" creationId="{8A1207DA-99E1-CC3C-93CD-53C83BDE20CF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4" creationId="{CA1B86D9-ADF5-092E-4BE3-51DA9C615AA9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5" creationId="{3D8A7C77-9F19-3960-F5A3-DA56BFE914B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6" creationId="{8AA84D6C-FEB5-AD5A-43D5-62D965E7C5C1}"/>
          </ac:spMkLst>
        </pc:sp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3" creationId="{9F1462F5-96E6-3CD7-00CD-D94666103B9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6" creationId="{E709A53E-8FBF-D357-DFA6-93CC525B18D5}"/>
          </ac:cxnSpMkLst>
        </pc:cxnChg>
        <pc:cxnChg chg="del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8" creationId="{E72C8D45-7C0A-2C79-6480-8BB96108E73E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3" creationId="{7926DA04-2F16-702A-EE05-011B083FFA8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4" creationId="{AB3F906B-98B7-2193-0D98-EFD1C88D7C76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18" creationId="{40110E34-B615-8286-22CF-810DA0A39A3A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5" creationId="{E0C04609-42E6-F14B-8282-098658B148A3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8" creationId="{71689019-E2EF-D000-42A8-FA9415BBB214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9" creationId="{619C0A37-FE42-D1D0-7C2E-A8A586FE772A}"/>
          </ac:cxnSpMkLst>
        </pc:cxnChg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  <pc:spChg chg="mod">
          <ac:chgData name="Matthieu De Mari" userId="dfb708c9-d8dc-439f-9a3b-c772bf4a311c" providerId="ADAL" clId="{CF6A5140-9227-409F-9187-B98CCD837415}" dt="2023-03-08T10:36:08.637" v="4631" actId="20577"/>
          <ac:spMkLst>
            <pc:docMk/>
            <pc:sldMk cId="2020760118" sldId="450"/>
            <ac:spMk id="4" creationId="{B7EA05B0-4FFE-B6B2-11E3-F6DFC537CAF2}"/>
          </ac:spMkLst>
        </pc:spChg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  <pc:spChg chg="mod">
          <ac:chgData name="Matthieu De Mari" userId="dfb708c9-d8dc-439f-9a3b-c772bf4a311c" providerId="ADAL" clId="{CF6A5140-9227-409F-9187-B98CCD837415}" dt="2023-03-08T10:36:48.280" v="4677" actId="20577"/>
          <ac:spMkLst>
            <pc:docMk/>
            <pc:sldMk cId="1242261096" sldId="45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15:07.649" v="5433" actId="20577"/>
          <ac:spMkLst>
            <pc:docMk/>
            <pc:sldMk cId="1242261096" sldId="45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  <pc:spChg chg="mod">
          <ac:chgData name="Matthieu De Mari" userId="dfb708c9-d8dc-439f-9a3b-c772bf4a311c" providerId="ADAL" clId="{CF6A5140-9227-409F-9187-B98CCD837415}" dt="2023-03-09T07:15:16.543" v="5435"/>
          <ac:spMkLst>
            <pc:docMk/>
            <pc:sldMk cId="3102642038" sldId="453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  <pc:spChg chg="mod">
          <ac:chgData name="Matthieu De Mari" userId="dfb708c9-d8dc-439f-9a3b-c772bf4a311c" providerId="ADAL" clId="{CF6A5140-9227-409F-9187-B98CCD837415}" dt="2023-03-09T07:15:11.396" v="5434"/>
          <ac:spMkLst>
            <pc:docMk/>
            <pc:sldMk cId="4072425385" sldId="454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  <pc:spChg chg="mod">
          <ac:chgData name="Matthieu De Mari" userId="dfb708c9-d8dc-439f-9a3b-c772bf4a311c" providerId="ADAL" clId="{CF6A5140-9227-409F-9187-B98CCD837415}" dt="2023-03-09T07:08:43.528" v="5311" actId="20577"/>
          <ac:spMkLst>
            <pc:docMk/>
            <pc:sldMk cId="1628282840" sldId="455"/>
            <ac:spMk id="2" creationId="{9E28AE9F-976B-A999-4197-C30FD4D750CB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6.471" v="8164" actId="20577"/>
        <pc:sldMkLst>
          <pc:docMk/>
          <pc:sldMk cId="1474802136" sldId="456"/>
        </pc:sldMkLst>
        <pc:spChg chg="mod">
          <ac:chgData name="Matthieu De Mari" userId="dfb708c9-d8dc-439f-9a3b-c772bf4a311c" providerId="ADAL" clId="{CF6A5140-9227-409F-9187-B98CCD837415}" dt="2023-03-09T07:46:56.471" v="8164" actId="20577"/>
          <ac:spMkLst>
            <pc:docMk/>
            <pc:sldMk cId="1474802136" sldId="456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1:57.430" v="6687" actId="20577"/>
          <ac:spMkLst>
            <pc:docMk/>
            <pc:sldMk cId="1474802136" sldId="456"/>
            <ac:spMk id="3" creationId="{BC04F5BD-E60C-C34E-E6DB-FED2D849BCC1}"/>
          </ac:spMkLst>
        </pc:spChg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  <pc:spChg chg="mod">
          <ac:chgData name="Matthieu De Mari" userId="dfb708c9-d8dc-439f-9a3b-c772bf4a311c" providerId="ADAL" clId="{CF6A5140-9227-409F-9187-B98CCD837415}" dt="2023-03-09T07:10:23.003" v="5339" actId="20577"/>
          <ac:spMkLst>
            <pc:docMk/>
            <pc:sldMk cId="1747564226" sldId="456"/>
            <ac:spMk id="2" creationId="{15C55E34-6EDD-C92D-63DD-39EA45704DA3}"/>
          </ac:spMkLst>
        </pc:spChg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  <pc:spChg chg="mod">
          <ac:chgData name="Matthieu De Mari" userId="dfb708c9-d8dc-439f-9a3b-c772bf4a311c" providerId="ADAL" clId="{CF6A5140-9227-409F-9187-B98CCD837415}" dt="2023-03-09T07:28:47.712" v="6286" actId="20577"/>
          <ac:spMkLst>
            <pc:docMk/>
            <pc:sldMk cId="3858745428" sldId="457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0:09.207" v="6594" actId="113"/>
          <ac:spMkLst>
            <pc:docMk/>
            <pc:sldMk cId="3858745428" sldId="45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  <pc:spChg chg="mod">
          <ac:chgData name="Matthieu De Mari" userId="dfb708c9-d8dc-439f-9a3b-c772bf4a311c" providerId="ADAL" clId="{CF6A5140-9227-409F-9187-B98CCD837415}" dt="2023-03-09T07:34:47.515" v="6856" actId="20577"/>
          <ac:spMkLst>
            <pc:docMk/>
            <pc:sldMk cId="3624547080" sldId="45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8:31.942" v="7116" actId="114"/>
        <pc:sldMkLst>
          <pc:docMk/>
          <pc:sldMk cId="727967492" sldId="460"/>
        </pc:sldMkLst>
        <pc:spChg chg="mod">
          <ac:chgData name="Matthieu De Mari" userId="dfb708c9-d8dc-439f-9a3b-c772bf4a311c" providerId="ADAL" clId="{CF6A5140-9227-409F-9187-B98CCD837415}" dt="2023-03-09T07:38:31.942" v="7116" actId="114"/>
          <ac:spMkLst>
            <pc:docMk/>
            <pc:sldMk cId="727967492" sldId="46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  <pc:spChg chg="mod">
          <ac:chgData name="Matthieu De Mari" userId="dfb708c9-d8dc-439f-9a3b-c772bf4a311c" providerId="ADAL" clId="{CF6A5140-9227-409F-9187-B98CCD837415}" dt="2023-03-09T07:46:59.325" v="8166" actId="20577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3:52.700" v="6838" actId="20577"/>
          <ac:spMkLst>
            <pc:docMk/>
            <pc:sldMk cId="813445278" sldId="461"/>
            <ac:spMk id="4" creationId="{B7EA05B0-4FFE-B6B2-11E3-F6DFC537CAF2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9T07:42:40.760" v="7446" actId="1582"/>
        <pc:sldMkLst>
          <pc:docMk/>
          <pc:sldMk cId="2989704858" sldId="462"/>
        </pc:sldMkLst>
        <pc:spChg chg="add del mod">
          <ac:chgData name="Matthieu De Mari" userId="dfb708c9-d8dc-439f-9a3b-c772bf4a311c" providerId="ADAL" clId="{CF6A5140-9227-409F-9187-B98CCD837415}" dt="2023-03-09T07:39:09.569" v="7166"/>
          <ac:spMkLst>
            <pc:docMk/>
            <pc:sldMk cId="2989704858" sldId="462"/>
            <ac:spMk id="3" creationId="{27A59862-37D0-57AA-6FC6-9EC19FF0C1DB}"/>
          </ac:spMkLst>
        </pc:spChg>
        <pc:spChg chg="mod">
          <ac:chgData name="Matthieu De Mari" userId="dfb708c9-d8dc-439f-9a3b-c772bf4a311c" providerId="ADAL" clId="{CF6A5140-9227-409F-9187-B98CCD837415}" dt="2023-03-09T07:42:10.789" v="7443" actId="207"/>
          <ac:spMkLst>
            <pc:docMk/>
            <pc:sldMk cId="2989704858" sldId="46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9T07:42:40.760" v="7446" actId="1582"/>
          <ac:spMkLst>
            <pc:docMk/>
            <pc:sldMk cId="2989704858" sldId="462"/>
            <ac:spMk id="5" creationId="{756FA00D-6239-A08C-5E98-D3A61B38A213}"/>
          </ac:spMkLst>
        </pc:spChg>
        <pc:spChg chg="mod">
          <ac:chgData name="Matthieu De Mari" userId="dfb708c9-d8dc-439f-9a3b-c772bf4a311c" providerId="ADAL" clId="{CF6A5140-9227-409F-9187-B98CCD837415}" dt="2023-03-09T07:40:15.970" v="7214" actId="207"/>
          <ac:spMkLst>
            <pc:docMk/>
            <pc:sldMk cId="2989704858" sldId="462"/>
            <ac:spMk id="26" creationId="{530C07D3-DD84-9CAD-389C-0697B272CC5E}"/>
          </ac:spMkLst>
        </pc:spChg>
        <pc:spChg chg="mod">
          <ac:chgData name="Matthieu De Mari" userId="dfb708c9-d8dc-439f-9a3b-c772bf4a311c" providerId="ADAL" clId="{CF6A5140-9227-409F-9187-B98CCD837415}" dt="2023-03-09T07:39:03.522" v="7164" actId="207"/>
          <ac:spMkLst>
            <pc:docMk/>
            <pc:sldMk cId="2989704858" sldId="462"/>
            <ac:spMk id="27" creationId="{D1619E34-8B41-4425-4FD5-566688B406C8}"/>
          </ac:spMkLst>
        </pc:spChg>
        <pc:spChg chg="mod">
          <ac:chgData name="Matthieu De Mari" userId="dfb708c9-d8dc-439f-9a3b-c772bf4a311c" providerId="ADAL" clId="{CF6A5140-9227-409F-9187-B98CCD837415}" dt="2023-03-09T07:39:42.352" v="7184" actId="207"/>
          <ac:spMkLst>
            <pc:docMk/>
            <pc:sldMk cId="2989704858" sldId="462"/>
            <ac:spMk id="30" creationId="{537D8662-2156-DE73-63FD-661EEF315528}"/>
          </ac:spMkLst>
        </pc:spChg>
        <pc:spChg chg="mod">
          <ac:chgData name="Matthieu De Mari" userId="dfb708c9-d8dc-439f-9a3b-c772bf4a311c" providerId="ADAL" clId="{CF6A5140-9227-409F-9187-B98CCD837415}" dt="2023-03-09T07:39:33.151" v="7180" actId="207"/>
          <ac:spMkLst>
            <pc:docMk/>
            <pc:sldMk cId="2989704858" sldId="462"/>
            <ac:spMk id="31" creationId="{29DF95B0-9637-90DA-C6B2-6C6157785EF3}"/>
          </ac:spMkLst>
        </pc:spChg>
        <pc:spChg chg="mod">
          <ac:chgData name="Matthieu De Mari" userId="dfb708c9-d8dc-439f-9a3b-c772bf4a311c" providerId="ADAL" clId="{CF6A5140-9227-409F-9187-B98CCD837415}" dt="2023-03-09T07:40:07.688" v="7210" actId="207"/>
          <ac:spMkLst>
            <pc:docMk/>
            <pc:sldMk cId="2989704858" sldId="462"/>
            <ac:spMk id="34" creationId="{CA1B86D9-ADF5-092E-4BE3-51DA9C615AA9}"/>
          </ac:spMkLst>
        </pc:spChg>
        <pc:spChg chg="mod">
          <ac:chgData name="Matthieu De Mari" userId="dfb708c9-d8dc-439f-9a3b-c772bf4a311c" providerId="ADAL" clId="{CF6A5140-9227-409F-9187-B98CCD837415}" dt="2023-03-09T07:39:20.363" v="7176" actId="14100"/>
          <ac:spMkLst>
            <pc:docMk/>
            <pc:sldMk cId="2989704858" sldId="462"/>
            <ac:spMk id="35" creationId="{3D8A7C77-9F19-3960-F5A3-DA56BFE914B0}"/>
          </ac:spMkLst>
        </pc:spChg>
      </pc:sldChg>
      <pc:sldChg chg="modSp add mod">
        <pc:chgData name="Matthieu De Mari" userId="dfb708c9-d8dc-439f-9a3b-c772bf4a311c" providerId="ADAL" clId="{CF6A5140-9227-409F-9187-B98CCD837415}" dt="2023-03-09T07:45:07.795" v="7919" actId="20577"/>
        <pc:sldMkLst>
          <pc:docMk/>
          <pc:sldMk cId="3007767847" sldId="463"/>
        </pc:sldMkLst>
        <pc:spChg chg="mod">
          <ac:chgData name="Matthieu De Mari" userId="dfb708c9-d8dc-439f-9a3b-c772bf4a311c" providerId="ADAL" clId="{CF6A5140-9227-409F-9187-B98CCD837415}" dt="2023-03-09T07:42:49.123" v="7458" actId="20577"/>
          <ac:spMkLst>
            <pc:docMk/>
            <pc:sldMk cId="3007767847" sldId="463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45:07.795" v="7919" actId="20577"/>
          <ac:spMkLst>
            <pc:docMk/>
            <pc:sldMk cId="3007767847" sldId="463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43.776" v="8159" actId="20577"/>
        <pc:sldMkLst>
          <pc:docMk/>
          <pc:sldMk cId="47889816" sldId="464"/>
        </pc:sldMkLst>
        <pc:spChg chg="mod">
          <ac:chgData name="Matthieu De Mari" userId="dfb708c9-d8dc-439f-9a3b-c772bf4a311c" providerId="ADAL" clId="{CF6A5140-9227-409F-9187-B98CCD837415}" dt="2023-03-09T07:46:43.776" v="8159" actId="20577"/>
          <ac:spMkLst>
            <pc:docMk/>
            <pc:sldMk cId="47889816" sldId="464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  <pc:spChg chg="mod">
          <ac:chgData name="Matthieu De Mari" userId="dfb708c9-d8dc-439f-9a3b-c772bf4a311c" providerId="ADAL" clId="{CF6A5140-9227-409F-9187-B98CCD837415}" dt="2023-03-09T07:47:28.130" v="8190" actId="20577"/>
          <ac:spMkLst>
            <pc:docMk/>
            <pc:sldMk cId="4050530474" sldId="465"/>
            <ac:spMk id="2" creationId="{E9054B35-5F1E-60EC-59A5-ABE2D65AB555}"/>
          </ac:spMkLst>
        </pc:spChg>
        <pc:spChg chg="add del mod">
          <ac:chgData name="Matthieu De Mari" userId="dfb708c9-d8dc-439f-9a3b-c772bf4a311c" providerId="ADAL" clId="{CF6A5140-9227-409F-9187-B98CCD837415}" dt="2023-03-09T07:51:15.835" v="8554" actId="5793"/>
          <ac:spMkLst>
            <pc:docMk/>
            <pc:sldMk cId="4050530474" sldId="465"/>
            <ac:spMk id="3" creationId="{402F3284-9E65-1D93-F6E4-949D1ACD6EDE}"/>
          </ac:spMkLst>
        </pc:spChg>
        <pc:spChg chg="add del mod">
          <ac:chgData name="Matthieu De Mari" userId="dfb708c9-d8dc-439f-9a3b-c772bf4a311c" providerId="ADAL" clId="{CF6A5140-9227-409F-9187-B98CCD837415}" dt="2023-03-09T07:48:34.527" v="8202"/>
          <ac:spMkLst>
            <pc:docMk/>
            <pc:sldMk cId="4050530474" sldId="465"/>
            <ac:spMk id="4" creationId="{0B88C5B0-951C-ADA8-50B0-6C95A584EDA4}"/>
          </ac:spMkLst>
        </pc:spChg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  <pc:spChg chg="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2" creationId="{E9054B35-5F1E-60EC-59A5-ABE2D65AB555}"/>
          </ac:spMkLst>
        </pc:spChg>
        <pc:spChg chg="mod ord">
          <ac:chgData name="Matthieu De Mari" userId="dfb708c9-d8dc-439f-9a3b-c772bf4a311c" providerId="ADAL" clId="{CF6A5140-9227-409F-9187-B98CCD837415}" dt="2023-03-09T07:53:36" v="8647" actId="20577"/>
          <ac:spMkLst>
            <pc:docMk/>
            <pc:sldMk cId="4107990403" sldId="466"/>
            <ac:spMk id="3" creationId="{402F3284-9E65-1D93-F6E4-949D1ACD6EDE}"/>
          </ac:spMkLst>
        </pc:spChg>
        <pc:spChg chg="add del 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4" creationId="{F7D75588-E38B-39A7-57D7-C159F93D5888}"/>
          </ac:spMkLst>
        </pc:spChg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  <pc:spChg chg="mod">
          <ac:chgData name="Matthieu De Mari" userId="dfb708c9-d8dc-439f-9a3b-c772bf4a311c" providerId="ADAL" clId="{CF6A5140-9227-409F-9187-B98CCD837415}" dt="2023-03-09T07:54:53.992" v="8766" actId="20577"/>
          <ac:spMkLst>
            <pc:docMk/>
            <pc:sldMk cId="4111616225" sldId="467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  <pc:spChg chg="mod">
          <ac:chgData name="Matthieu De Mari" userId="dfb708c9-d8dc-439f-9a3b-c772bf4a311c" providerId="ADAL" clId="{CF6A5140-9227-409F-9187-B98CCD837415}" dt="2023-03-09T07:50:34.790" v="8460" actId="12"/>
          <ac:spMkLst>
            <pc:docMk/>
            <pc:sldMk cId="1345006296" sldId="468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8:09:33.176" v="10403" actId="20577"/>
        <pc:sldMkLst>
          <pc:docMk/>
          <pc:sldMk cId="1003937956" sldId="469"/>
        </pc:sldMkLst>
        <pc:spChg chg="mod">
          <ac:chgData name="Matthieu De Mari" userId="dfb708c9-d8dc-439f-9a3b-c772bf4a311c" providerId="ADAL" clId="{CF6A5140-9227-409F-9187-B98CCD837415}" dt="2023-03-09T08:09:33.176" v="10403" actId="20577"/>
          <ac:spMkLst>
            <pc:docMk/>
            <pc:sldMk cId="1003937956" sldId="469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  <pc:spChg chg="mod">
          <ac:chgData name="Matthieu De Mari" userId="dfb708c9-d8dc-439f-9a3b-c772bf4a311c" providerId="ADAL" clId="{CF6A5140-9227-409F-9187-B98CCD837415}" dt="2023-03-09T07:59:32.806" v="9051" actId="20577"/>
          <ac:spMkLst>
            <pc:docMk/>
            <pc:sldMk cId="1494991067" sldId="470"/>
            <ac:spMk id="3" creationId="{402F3284-9E65-1D93-F6E4-949D1ACD6EDE}"/>
          </ac:spMkLst>
        </pc:spChg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  <pc:spChg chg="mod ord">
          <ac:chgData name="Matthieu De Mari" userId="dfb708c9-d8dc-439f-9a3b-c772bf4a311c" providerId="ADAL" clId="{CF6A5140-9227-409F-9187-B98CCD837415}" dt="2023-03-09T08:02:35.343" v="9486" actId="700"/>
          <ac:spMkLst>
            <pc:docMk/>
            <pc:sldMk cId="3221576718" sldId="471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7:31.497" v="10354" actId="20577"/>
          <ac:spMkLst>
            <pc:docMk/>
            <pc:sldMk cId="3221576718" sldId="471"/>
            <ac:spMk id="3" creationId="{ACD1531A-DF2E-8A8B-EC2F-9959422B11B6}"/>
          </ac:spMkLst>
        </pc:spChg>
        <pc:spChg chg="del mod ord">
          <ac:chgData name="Matthieu De Mari" userId="dfb708c9-d8dc-439f-9a3b-c772bf4a311c" providerId="ADAL" clId="{CF6A5140-9227-409F-9187-B98CCD837415}" dt="2023-03-09T08:02:37.538" v="9487" actId="478"/>
          <ac:spMkLst>
            <pc:docMk/>
            <pc:sldMk cId="3221576718" sldId="471"/>
            <ac:spMk id="4" creationId="{7ECEB8E3-EE89-9C30-2760-98585B94777D}"/>
          </ac:spMkLst>
        </pc:spChg>
      </pc:sldChg>
      <pc:sldChg chg="modSp add mod">
        <pc:chgData name="Matthieu De Mari" userId="dfb708c9-d8dc-439f-9a3b-c772bf4a311c" providerId="ADAL" clId="{CF6A5140-9227-409F-9187-B98CCD837415}" dt="2023-03-09T08:45:37.083" v="10704" actId="20577"/>
        <pc:sldMkLst>
          <pc:docMk/>
          <pc:sldMk cId="2469439250" sldId="472"/>
        </pc:sldMkLst>
        <pc:spChg chg="mod">
          <ac:chgData name="Matthieu De Mari" userId="dfb708c9-d8dc-439f-9a3b-c772bf4a311c" providerId="ADAL" clId="{CF6A5140-9227-409F-9187-B98CCD837415}" dt="2023-03-09T08:44:30.389" v="10420" actId="20577"/>
          <ac:spMkLst>
            <pc:docMk/>
            <pc:sldMk cId="2469439250" sldId="472"/>
            <ac:spMk id="2" creationId="{45CA648A-AE56-92BD-5D3B-752FC65D5D3A}"/>
          </ac:spMkLst>
        </pc:spChg>
        <pc:spChg chg="mod">
          <ac:chgData name="Matthieu De Mari" userId="dfb708c9-d8dc-439f-9a3b-c772bf4a311c" providerId="ADAL" clId="{CF6A5140-9227-409F-9187-B98CCD837415}" dt="2023-03-09T08:45:37.083" v="10704" actId="20577"/>
          <ac:spMkLst>
            <pc:docMk/>
            <pc:sldMk cId="2469439250" sldId="472"/>
            <ac:spMk id="3" creationId="{ACD1531A-DF2E-8A8B-EC2F-9959422B11B6}"/>
          </ac:spMkLst>
        </pc:spChg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  <pc:spChg chg="mod">
          <ac:chgData name="Matthieu De Mari" userId="dfb708c9-d8dc-439f-9a3b-c772bf4a311c" providerId="ADAL" clId="{CF6A5140-9227-409F-9187-B98CCD837415}" dt="2023-03-09T08:06:50.681" v="10305" actId="21"/>
          <ac:spMkLst>
            <pc:docMk/>
            <pc:sldMk cId="2634163908" sldId="472"/>
            <ac:spMk id="3" creationId="{ACD1531A-DF2E-8A8B-EC2F-9959422B11B6}"/>
          </ac:spMkLst>
        </pc:spChg>
      </pc:sldChg>
    </pc:docChg>
  </pc:docChgLst>
  <pc:docChgLst>
    <pc:chgData name="Matthieu De Mari" userId="dfb708c9-d8dc-439f-9a3b-c772bf4a311c" providerId="ADAL" clId="{9C56ED94-FF08-4311-A90D-5831E9560329}"/>
    <pc:docChg chg="undo custSel addSld delSld modSld sldOrd addSection delSection modSection">
      <pc:chgData name="Matthieu De Mari" userId="dfb708c9-d8dc-439f-9a3b-c772bf4a311c" providerId="ADAL" clId="{9C56ED94-FF08-4311-A90D-5831E9560329}" dt="2023-03-15T08:55:10.511" v="4302" actId="5793"/>
      <pc:docMkLst>
        <pc:docMk/>
      </pc:docMkLst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366002138" sldId="265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944673108" sldId="26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483806848" sldId="271"/>
        </pc:sldMkLst>
      </pc:sldChg>
      <pc:sldChg chg="modSp mod">
        <pc:chgData name="Matthieu De Mari" userId="dfb708c9-d8dc-439f-9a3b-c772bf4a311c" providerId="ADAL" clId="{9C56ED94-FF08-4311-A90D-5831E9560329}" dt="2023-03-15T07:24:59.772" v="1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C56ED94-FF08-4311-A90D-5831E9560329}" dt="2023-03-15T07:24:59.772" v="12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213996271" sldId="382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2244529904" sldId="425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9C56ED94-FF08-4311-A90D-5831E9560329}" dt="2023-03-09T09:12:56.596" v="25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9C56ED94-FF08-4311-A90D-5831E9560329}" dt="2023-03-09T09:12:56.916" v="26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9C56ED94-FF08-4311-A90D-5831E9560329}" dt="2023-03-09T09:12:57.296" v="27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9C56ED94-FF08-4311-A90D-5831E9560329}" dt="2023-03-09T09:13:08.399" v="31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3102642038" sldId="453"/>
        </pc:sldMkLst>
      </pc:sldChg>
      <pc:sldChg chg="modSp add del mod">
        <pc:chgData name="Matthieu De Mari" userId="dfb708c9-d8dc-439f-9a3b-c772bf4a311c" providerId="ADAL" clId="{9C56ED94-FF08-4311-A90D-5831E9560329}" dt="2023-03-15T07:34:48.554" v="547" actId="20577"/>
        <pc:sldMkLst>
          <pc:docMk/>
          <pc:sldMk cId="4072425385" sldId="454"/>
        </pc:sldMkLst>
        <pc:spChg chg="mod">
          <ac:chgData name="Matthieu De Mari" userId="dfb708c9-d8dc-439f-9a3b-c772bf4a311c" providerId="ADAL" clId="{9C56ED94-FF08-4311-A90D-5831E9560329}" dt="2023-03-15T07:33:35.497" v="398" actId="20577"/>
          <ac:spMkLst>
            <pc:docMk/>
            <pc:sldMk cId="4072425385" sldId="454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7:34:32.807" v="535" actId="114"/>
          <ac:spMkLst>
            <pc:docMk/>
            <pc:sldMk cId="4072425385" sldId="454"/>
            <ac:spMk id="4" creationId="{B7EA05B0-4FFE-B6B2-11E3-F6DFC537CAF2}"/>
          </ac:spMkLst>
        </pc:spChg>
        <pc:spChg chg="mod">
          <ac:chgData name="Matthieu De Mari" userId="dfb708c9-d8dc-439f-9a3b-c772bf4a311c" providerId="ADAL" clId="{9C56ED94-FF08-4311-A90D-5831E9560329}" dt="2023-03-15T07:34:48.554" v="547" actId="20577"/>
          <ac:spMkLst>
            <pc:docMk/>
            <pc:sldMk cId="4072425385" sldId="454"/>
            <ac:spMk id="15" creationId="{617A7345-E449-9B52-AB6E-B22A25A83D7F}"/>
          </ac:spMkLst>
        </pc:spChg>
        <pc:spChg chg="mod">
          <ac:chgData name="Matthieu De Mari" userId="dfb708c9-d8dc-439f-9a3b-c772bf4a311c" providerId="ADAL" clId="{9C56ED94-FF08-4311-A90D-5831E9560329}" dt="2023-03-15T07:34:44.189" v="540" actId="20577"/>
          <ac:spMkLst>
            <pc:docMk/>
            <pc:sldMk cId="4072425385" sldId="454"/>
            <ac:spMk id="36" creationId="{8AA84D6C-FEB5-AD5A-43D5-62D965E7C5C1}"/>
          </ac:spMkLst>
        </pc:spChg>
      </pc:sldChg>
      <pc:sldChg chg="del">
        <pc:chgData name="Matthieu De Mari" userId="dfb708c9-d8dc-439f-9a3b-c772bf4a311c" providerId="ADAL" clId="{9C56ED94-FF08-4311-A90D-5831E9560329}" dt="2023-03-09T09:12:56.076" v="24" actId="47"/>
        <pc:sldMkLst>
          <pc:docMk/>
          <pc:sldMk cId="1628282840" sldId="455"/>
        </pc:sldMkLst>
      </pc:sldChg>
      <pc:sldChg chg="add del ord">
        <pc:chgData name="Matthieu De Mari" userId="dfb708c9-d8dc-439f-9a3b-c772bf4a311c" providerId="ADAL" clId="{9C56ED94-FF08-4311-A90D-5831E9560329}" dt="2023-03-15T08:54:40.966" v="4248"/>
        <pc:sldMkLst>
          <pc:docMk/>
          <pc:sldMk cId="1474802136" sldId="456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858745428" sldId="457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624547080" sldId="459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727967492" sldId="460"/>
        </pc:sldMkLst>
      </pc:sldChg>
      <pc:sldChg chg="delSp modSp add del mod">
        <pc:chgData name="Matthieu De Mari" userId="dfb708c9-d8dc-439f-9a3b-c772bf4a311c" providerId="ADAL" clId="{9C56ED94-FF08-4311-A90D-5831E9560329}" dt="2023-03-15T08:33:25.545" v="3179"/>
        <pc:sldMkLst>
          <pc:docMk/>
          <pc:sldMk cId="813445278" sldId="461"/>
        </pc:sldMkLst>
        <pc:spChg chg="mod">
          <ac:chgData name="Matthieu De Mari" userId="dfb708c9-d8dc-439f-9a3b-c772bf4a311c" providerId="ADAL" clId="{9C56ED94-FF08-4311-A90D-5831E9560329}" dt="2023-03-15T08:33:25.545" v="3179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8:24:30.585" v="2833" actId="20577"/>
          <ac:spMkLst>
            <pc:docMk/>
            <pc:sldMk cId="813445278" sldId="461"/>
            <ac:spMk id="4" creationId="{B7EA05B0-4FFE-B6B2-11E3-F6DFC537CAF2}"/>
          </ac:spMkLst>
        </pc:spChg>
        <pc:spChg chg="del">
          <ac:chgData name="Matthieu De Mari" userId="dfb708c9-d8dc-439f-9a3b-c772bf4a311c" providerId="ADAL" clId="{9C56ED94-FF08-4311-A90D-5831E9560329}" dt="2023-03-15T08:23:37.782" v="2725" actId="478"/>
          <ac:spMkLst>
            <pc:docMk/>
            <pc:sldMk cId="813445278" sldId="461"/>
            <ac:spMk id="11" creationId="{8CEA9245-4BAF-733F-0655-67AB3E1C13A8}"/>
          </ac:spMkLst>
        </pc:spChg>
        <pc:spChg chg="mod">
          <ac:chgData name="Matthieu De Mari" userId="dfb708c9-d8dc-439f-9a3b-c772bf4a311c" providerId="ADAL" clId="{9C56ED94-FF08-4311-A90D-5831E9560329}" dt="2023-03-15T08:24:06.739" v="2805" actId="20577"/>
          <ac:spMkLst>
            <pc:docMk/>
            <pc:sldMk cId="813445278" sldId="461"/>
            <ac:spMk id="15" creationId="{617A7345-E449-9B52-AB6E-B22A25A83D7F}"/>
          </ac:spMkLst>
        </pc:spChg>
        <pc:spChg chg="del mod">
          <ac:chgData name="Matthieu De Mari" userId="dfb708c9-d8dc-439f-9a3b-c772bf4a311c" providerId="ADAL" clId="{9C56ED94-FF08-4311-A90D-5831E9560329}" dt="2023-03-15T08:23:39.579" v="2728" actId="478"/>
          <ac:spMkLst>
            <pc:docMk/>
            <pc:sldMk cId="813445278" sldId="461"/>
            <ac:spMk id="26" creationId="{530C07D3-DD84-9CAD-389C-0697B272CC5E}"/>
          </ac:spMkLst>
        </pc:spChg>
        <pc:spChg chg="del mod">
          <ac:chgData name="Matthieu De Mari" userId="dfb708c9-d8dc-439f-9a3b-c772bf4a311c" providerId="ADAL" clId="{9C56ED94-FF08-4311-A90D-5831E9560329}" dt="2023-03-15T08:23:40.932" v="2729" actId="478"/>
          <ac:spMkLst>
            <pc:docMk/>
            <pc:sldMk cId="813445278" sldId="461"/>
            <ac:spMk id="27" creationId="{D1619E34-8B41-4425-4FD5-566688B406C8}"/>
          </ac:spMkLst>
        </pc:spChg>
        <pc:spChg chg="mod">
          <ac:chgData name="Matthieu De Mari" userId="dfb708c9-d8dc-439f-9a3b-c772bf4a311c" providerId="ADAL" clId="{9C56ED94-FF08-4311-A90D-5831E9560329}" dt="2023-03-15T08:23:18.975" v="2716" actId="20577"/>
          <ac:spMkLst>
            <pc:docMk/>
            <pc:sldMk cId="813445278" sldId="461"/>
            <ac:spMk id="31" creationId="{29DF95B0-9637-90DA-C6B2-6C6157785EF3}"/>
          </ac:spMkLst>
        </pc:spChg>
        <pc:spChg chg="mod">
          <ac:chgData name="Matthieu De Mari" userId="dfb708c9-d8dc-439f-9a3b-c772bf4a311c" providerId="ADAL" clId="{9C56ED94-FF08-4311-A90D-5831E9560329}" dt="2023-03-15T08:23:20.028" v="2717" actId="20577"/>
          <ac:spMkLst>
            <pc:docMk/>
            <pc:sldMk cId="813445278" sldId="461"/>
            <ac:spMk id="35" creationId="{3D8A7C77-9F19-3960-F5A3-DA56BFE914B0}"/>
          </ac:spMkLst>
        </pc:spChg>
        <pc:spChg chg="mod">
          <ac:chgData name="Matthieu De Mari" userId="dfb708c9-d8dc-439f-9a3b-c772bf4a311c" providerId="ADAL" clId="{9C56ED94-FF08-4311-A90D-5831E9560329}" dt="2023-03-15T08:23:24.727" v="2721" actId="20577"/>
          <ac:spMkLst>
            <pc:docMk/>
            <pc:sldMk cId="813445278" sldId="461"/>
            <ac:spMk id="36" creationId="{8AA84D6C-FEB5-AD5A-43D5-62D965E7C5C1}"/>
          </ac:spMkLst>
        </pc:spChg>
        <pc:cxnChg chg="mod">
          <ac:chgData name="Matthieu De Mari" userId="dfb708c9-d8dc-439f-9a3b-c772bf4a311c" providerId="ADAL" clId="{9C56ED94-FF08-4311-A90D-5831E9560329}" dt="2023-03-15T08:23:43.406" v="2730" actId="1076"/>
          <ac:cxnSpMkLst>
            <pc:docMk/>
            <pc:sldMk cId="813445278" sldId="461"/>
            <ac:cxnSpMk id="6" creationId="{E709A53E-8FBF-D357-DFA6-93CC525B18D5}"/>
          </ac:cxnSpMkLst>
        </pc:cxnChg>
        <pc:cxnChg chg="del mod">
          <ac:chgData name="Matthieu De Mari" userId="dfb708c9-d8dc-439f-9a3b-c772bf4a311c" providerId="ADAL" clId="{9C56ED94-FF08-4311-A90D-5831E9560329}" dt="2023-03-15T08:23:39.036" v="2727" actId="478"/>
          <ac:cxnSpMkLst>
            <pc:docMk/>
            <pc:sldMk cId="813445278" sldId="461"/>
            <ac:cxnSpMk id="18" creationId="{40110E34-B615-8286-22CF-810DA0A39A3A}"/>
          </ac:cxnSpMkLst>
        </pc:cxnChg>
        <pc:cxnChg chg="del mod">
          <ac:chgData name="Matthieu De Mari" userId="dfb708c9-d8dc-439f-9a3b-c772bf4a311c" providerId="ADAL" clId="{9C56ED94-FF08-4311-A90D-5831E9560329}" dt="2023-03-15T08:23:38.474" v="2726" actId="478"/>
          <ac:cxnSpMkLst>
            <pc:docMk/>
            <pc:sldMk cId="813445278" sldId="461"/>
            <ac:cxnSpMk id="25" creationId="{E0C04609-42E6-F14B-8282-098658B148A3}"/>
          </ac:cxnSpMkLst>
        </pc:cxnChg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3007767847" sldId="463"/>
        </pc:sldMkLst>
      </pc:sldChg>
      <pc:sldChg chg="new del">
        <pc:chgData name="Matthieu De Mari" userId="dfb708c9-d8dc-439f-9a3b-c772bf4a311c" providerId="ADAL" clId="{9C56ED94-FF08-4311-A90D-5831E9560329}" dt="2023-03-15T07:01:03.866" v="62" actId="47"/>
        <pc:sldMkLst>
          <pc:docMk/>
          <pc:sldMk cId="4122694519" sldId="463"/>
        </pc:sldMkLst>
      </pc:sldChg>
      <pc:sldChg chg="add del">
        <pc:chgData name="Matthieu De Mari" userId="dfb708c9-d8dc-439f-9a3b-c772bf4a311c" providerId="ADAL" clId="{9C56ED94-FF08-4311-A90D-5831E9560329}" dt="2023-03-15T08:53:39.294" v="4245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494991067" sldId="470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469439250" sldId="472"/>
        </pc:sldMkLst>
      </pc:sldChg>
      <pc:sldChg chg="add ord">
        <pc:chgData name="Matthieu De Mari" userId="dfb708c9-d8dc-439f-9a3b-c772bf4a311c" providerId="ADAL" clId="{9C56ED94-FF08-4311-A90D-5831E9560329}" dt="2023-03-15T07:25:11.614" v="122"/>
        <pc:sldMkLst>
          <pc:docMk/>
          <pc:sldMk cId="2053185467" sldId="473"/>
        </pc:sldMkLst>
      </pc:sldChg>
      <pc:sldChg chg="addSp delSp modSp new mod">
        <pc:chgData name="Matthieu De Mari" userId="dfb708c9-d8dc-439f-9a3b-c772bf4a311c" providerId="ADAL" clId="{9C56ED94-FF08-4311-A90D-5831E9560329}" dt="2023-03-15T07:35:50.258" v="664" actId="207"/>
        <pc:sldMkLst>
          <pc:docMk/>
          <pc:sldMk cId="1094051178" sldId="474"/>
        </pc:sldMkLst>
        <pc:spChg chg="mod">
          <ac:chgData name="Matthieu De Mari" userId="dfb708c9-d8dc-439f-9a3b-c772bf4a311c" providerId="ADAL" clId="{9C56ED94-FF08-4311-A90D-5831E9560329}" dt="2023-03-15T07:31:38.788" v="162" actId="20577"/>
          <ac:spMkLst>
            <pc:docMk/>
            <pc:sldMk cId="1094051178" sldId="474"/>
            <ac:spMk id="2" creationId="{9886AE76-D173-3013-454F-68EE30C5C231}"/>
          </ac:spMkLst>
        </pc:spChg>
        <pc:spChg chg="mod">
          <ac:chgData name="Matthieu De Mari" userId="dfb708c9-d8dc-439f-9a3b-c772bf4a311c" providerId="ADAL" clId="{9C56ED94-FF08-4311-A90D-5831E9560329}" dt="2023-03-15T07:35:50.258" v="664" actId="207"/>
          <ac:spMkLst>
            <pc:docMk/>
            <pc:sldMk cId="1094051178" sldId="474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31:41.381" v="163" actId="478"/>
          <ac:spMkLst>
            <pc:docMk/>
            <pc:sldMk cId="1094051178" sldId="474"/>
            <ac:spMk id="4" creationId="{C4333A14-4722-2D85-F947-C442F8778EE2}"/>
          </ac:spMkLst>
        </pc:spChg>
        <pc:picChg chg="add mod">
          <ac:chgData name="Matthieu De Mari" userId="dfb708c9-d8dc-439f-9a3b-c772bf4a311c" providerId="ADAL" clId="{9C56ED94-FF08-4311-A90D-5831E9560329}" dt="2023-03-15T07:31:56.040" v="232" actId="1076"/>
          <ac:picMkLst>
            <pc:docMk/>
            <pc:sldMk cId="1094051178" sldId="474"/>
            <ac:picMk id="6" creationId="{362FA86E-E2EB-114C-B1F1-D4FC16BEB206}"/>
          </ac:picMkLst>
        </pc:picChg>
      </pc:sldChg>
      <pc:sldChg chg="addSp delSp modSp new mod">
        <pc:chgData name="Matthieu De Mari" userId="dfb708c9-d8dc-439f-9a3b-c772bf4a311c" providerId="ADAL" clId="{9C56ED94-FF08-4311-A90D-5831E9560329}" dt="2023-03-15T08:02:03.444" v="2145" actId="5793"/>
        <pc:sldMkLst>
          <pc:docMk/>
          <pc:sldMk cId="125150915" sldId="475"/>
        </pc:sldMkLst>
        <pc:spChg chg="mod">
          <ac:chgData name="Matthieu De Mari" userId="dfb708c9-d8dc-439f-9a3b-c772bf4a311c" providerId="ADAL" clId="{9C56ED94-FF08-4311-A90D-5831E9560329}" dt="2023-03-15T08:01:21.429" v="2002" actId="20577"/>
          <ac:spMkLst>
            <pc:docMk/>
            <pc:sldMk cId="125150915" sldId="475"/>
            <ac:spMk id="2" creationId="{EE6CA0E3-2E76-D2E1-4075-69988FF8AB46}"/>
          </ac:spMkLst>
        </pc:spChg>
        <pc:spChg chg="mod">
          <ac:chgData name="Matthieu De Mari" userId="dfb708c9-d8dc-439f-9a3b-c772bf4a311c" providerId="ADAL" clId="{9C56ED94-FF08-4311-A90D-5831E9560329}" dt="2023-03-15T08:02:03.444" v="2145" actId="5793"/>
          <ac:spMkLst>
            <pc:docMk/>
            <pc:sldMk cId="125150915" sldId="475"/>
            <ac:spMk id="3" creationId="{0172A3B5-5033-0B46-92F2-62F8D4BA8C78}"/>
          </ac:spMkLst>
        </pc:spChg>
        <pc:spChg chg="del mod">
          <ac:chgData name="Matthieu De Mari" userId="dfb708c9-d8dc-439f-9a3b-c772bf4a311c" providerId="ADAL" clId="{9C56ED94-FF08-4311-A90D-5831E9560329}" dt="2023-03-15T08:01:30.877" v="2013" actId="478"/>
          <ac:spMkLst>
            <pc:docMk/>
            <pc:sldMk cId="125150915" sldId="475"/>
            <ac:spMk id="4" creationId="{05DBFA1D-C7D3-F5F5-C267-0BCA73020F7A}"/>
          </ac:spMkLst>
        </pc:spChg>
        <pc:picChg chg="add del mod">
          <ac:chgData name="Matthieu De Mari" userId="dfb708c9-d8dc-439f-9a3b-c772bf4a311c" providerId="ADAL" clId="{9C56ED94-FF08-4311-A90D-5831E9560329}" dt="2023-03-15T08:01:28.163" v="2007"/>
          <ac:picMkLst>
            <pc:docMk/>
            <pc:sldMk cId="125150915" sldId="475"/>
            <ac:picMk id="5" creationId="{CCEE6521-EA67-90A0-DCB6-EB2FB1D6B1C4}"/>
          </ac:picMkLst>
        </pc:picChg>
        <pc:picChg chg="add mod">
          <ac:chgData name="Matthieu De Mari" userId="dfb708c9-d8dc-439f-9a3b-c772bf4a311c" providerId="ADAL" clId="{9C56ED94-FF08-4311-A90D-5831E9560329}" dt="2023-03-15T08:01:31.290" v="2014"/>
          <ac:picMkLst>
            <pc:docMk/>
            <pc:sldMk cId="125150915" sldId="475"/>
            <ac:picMk id="6" creationId="{C99CEC11-EB7E-E6C2-8139-9B18CC50DC6D}"/>
          </ac:picMkLst>
        </pc:picChg>
      </pc:sldChg>
      <pc:sldChg chg="new del">
        <pc:chgData name="Matthieu De Mari" userId="dfb708c9-d8dc-439f-9a3b-c772bf4a311c" providerId="ADAL" clId="{9C56ED94-FF08-4311-A90D-5831E9560329}" dt="2023-03-15T08:25:46.274" v="3025" actId="47"/>
        <pc:sldMkLst>
          <pc:docMk/>
          <pc:sldMk cId="1973789673" sldId="476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12:07.464" v="2680" actId="6549"/>
        <pc:sldMkLst>
          <pc:docMk/>
          <pc:sldMk cId="3237795424" sldId="477"/>
        </pc:sldMkLst>
        <pc:spChg chg="mod ord">
          <ac:chgData name="Matthieu De Mari" userId="dfb708c9-d8dc-439f-9a3b-c772bf4a311c" providerId="ADAL" clId="{9C56ED94-FF08-4311-A90D-5831E9560329}" dt="2023-03-15T08:11:02.603" v="2465" actId="700"/>
          <ac:spMkLst>
            <pc:docMk/>
            <pc:sldMk cId="3237795424" sldId="477"/>
            <ac:spMk id="2" creationId="{821BB816-6A4B-B2B4-31B9-34D7F2F57098}"/>
          </ac:spMkLst>
        </pc:spChg>
        <pc:spChg chg="mod ord">
          <ac:chgData name="Matthieu De Mari" userId="dfb708c9-d8dc-439f-9a3b-c772bf4a311c" providerId="ADAL" clId="{9C56ED94-FF08-4311-A90D-5831E9560329}" dt="2023-03-15T08:12:07.464" v="2680" actId="6549"/>
          <ac:spMkLst>
            <pc:docMk/>
            <pc:sldMk cId="3237795424" sldId="477"/>
            <ac:spMk id="3" creationId="{E8DCCFAA-0060-7341-527B-15660CEE029D}"/>
          </ac:spMkLst>
        </pc:spChg>
        <pc:spChg chg="del">
          <ac:chgData name="Matthieu De Mari" userId="dfb708c9-d8dc-439f-9a3b-c772bf4a311c" providerId="ADAL" clId="{9C56ED94-FF08-4311-A90D-5831E9560329}" dt="2023-03-15T08:10:59.822" v="2464" actId="478"/>
          <ac:spMkLst>
            <pc:docMk/>
            <pc:sldMk cId="3237795424" sldId="477"/>
            <ac:spMk id="4" creationId="{0C414C9F-B096-4021-E372-76658637806F}"/>
          </ac:spMkLst>
        </pc:spChg>
        <pc:picChg chg="add mod">
          <ac:chgData name="Matthieu De Mari" userId="dfb708c9-d8dc-439f-9a3b-c772bf4a311c" providerId="ADAL" clId="{9C56ED94-FF08-4311-A90D-5831E9560329}" dt="2023-03-15T08:12:00.584" v="2679" actId="1076"/>
          <ac:picMkLst>
            <pc:docMk/>
            <pc:sldMk cId="3237795424" sldId="477"/>
            <ac:picMk id="5" creationId="{F9CA2822-9A3C-0E65-39CC-E16A6CF845A8}"/>
          </ac:picMkLst>
        </pc:picChg>
      </pc:sldChg>
      <pc:sldChg chg="modSp add mod">
        <pc:chgData name="Matthieu De Mari" userId="dfb708c9-d8dc-439f-9a3b-c772bf4a311c" providerId="ADAL" clId="{9C56ED94-FF08-4311-A90D-5831E9560329}" dt="2023-03-15T07:35:21.456" v="627" actId="20577"/>
        <pc:sldMkLst>
          <pc:docMk/>
          <pc:sldMk cId="932509960" sldId="478"/>
        </pc:sldMkLst>
        <pc:spChg chg="mod">
          <ac:chgData name="Matthieu De Mari" userId="dfb708c9-d8dc-439f-9a3b-c772bf4a311c" providerId="ADAL" clId="{9C56ED94-FF08-4311-A90D-5831E9560329}" dt="2023-03-15T07:35:21.456" v="627" actId="20577"/>
          <ac:spMkLst>
            <pc:docMk/>
            <pc:sldMk cId="932509960" sldId="478"/>
            <ac:spMk id="4" creationId="{B7EA05B0-4FFE-B6B2-11E3-F6DFC537CAF2}"/>
          </ac:spMkLst>
        </pc:spChg>
      </pc:sldChg>
      <pc:sldChg chg="modSp new del mod">
        <pc:chgData name="Matthieu De Mari" userId="dfb708c9-d8dc-439f-9a3b-c772bf4a311c" providerId="ADAL" clId="{9C56ED94-FF08-4311-A90D-5831E9560329}" dt="2023-03-15T07:34:40.126" v="536" actId="47"/>
        <pc:sldMkLst>
          <pc:docMk/>
          <pc:sldMk cId="3161737942" sldId="478"/>
        </pc:sldMkLst>
        <pc:spChg chg="mod">
          <ac:chgData name="Matthieu De Mari" userId="dfb708c9-d8dc-439f-9a3b-c772bf4a311c" providerId="ADAL" clId="{9C56ED94-FF08-4311-A90D-5831E9560329}" dt="2023-03-15T07:33:29.598" v="393" actId="21"/>
          <ac:spMkLst>
            <pc:docMk/>
            <pc:sldMk cId="3161737942" sldId="478"/>
            <ac:spMk id="2" creationId="{8EBBC0E8-9F4A-1BAE-6BC3-E837713E8078}"/>
          </ac:spMkLst>
        </pc:spChg>
      </pc:sldChg>
      <pc:sldChg chg="modSp add mod">
        <pc:chgData name="Matthieu De Mari" userId="dfb708c9-d8dc-439f-9a3b-c772bf4a311c" providerId="ADAL" clId="{9C56ED94-FF08-4311-A90D-5831E9560329}" dt="2023-03-15T07:39:15.899" v="959" actId="20577"/>
        <pc:sldMkLst>
          <pc:docMk/>
          <pc:sldMk cId="1275862355" sldId="479"/>
        </pc:sldMkLst>
        <pc:spChg chg="mod">
          <ac:chgData name="Matthieu De Mari" userId="dfb708c9-d8dc-439f-9a3b-c772bf4a311c" providerId="ADAL" clId="{9C56ED94-FF08-4311-A90D-5831E9560329}" dt="2023-03-15T07:39:15.899" v="959" actId="20577"/>
          <ac:spMkLst>
            <pc:docMk/>
            <pc:sldMk cId="1275862355" sldId="479"/>
            <ac:spMk id="3" creationId="{85B795C1-2C98-9E57-553C-190B7D7AEDCC}"/>
          </ac:spMkLst>
        </pc:spChg>
      </pc:sldChg>
      <pc:sldChg chg="addSp delSp modSp add mod">
        <pc:chgData name="Matthieu De Mari" userId="dfb708c9-d8dc-439f-9a3b-c772bf4a311c" providerId="ADAL" clId="{9C56ED94-FF08-4311-A90D-5831E9560329}" dt="2023-03-15T07:39:21.442" v="963" actId="20577"/>
        <pc:sldMkLst>
          <pc:docMk/>
          <pc:sldMk cId="2239257233" sldId="480"/>
        </pc:sldMkLst>
        <pc:spChg chg="mod">
          <ac:chgData name="Matthieu De Mari" userId="dfb708c9-d8dc-439f-9a3b-c772bf4a311c" providerId="ADAL" clId="{9C56ED94-FF08-4311-A90D-5831E9560329}" dt="2023-03-15T07:39:21.442" v="963" actId="20577"/>
          <ac:spMkLst>
            <pc:docMk/>
            <pc:sldMk cId="2239257233" sldId="480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38:43.907" v="952" actId="1076"/>
          <ac:picMkLst>
            <pc:docMk/>
            <pc:sldMk cId="2239257233" sldId="480"/>
            <ac:picMk id="5" creationId="{D7A555D3-F241-8490-CB11-9FA50F9F97B0}"/>
          </ac:picMkLst>
        </pc:picChg>
        <pc:picChg chg="del">
          <ac:chgData name="Matthieu De Mari" userId="dfb708c9-d8dc-439f-9a3b-c772bf4a311c" providerId="ADAL" clId="{9C56ED94-FF08-4311-A90D-5831E9560329}" dt="2023-03-15T07:38:38.667" v="949" actId="478"/>
          <ac:picMkLst>
            <pc:docMk/>
            <pc:sldMk cId="2239257233" sldId="480"/>
            <ac:picMk id="6" creationId="{362FA86E-E2EB-114C-B1F1-D4FC16BEB20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0:48.087" v="1126" actId="27636"/>
        <pc:sldMkLst>
          <pc:docMk/>
          <pc:sldMk cId="2562768069" sldId="481"/>
        </pc:sldMkLst>
        <pc:spChg chg="mod">
          <ac:chgData name="Matthieu De Mari" userId="dfb708c9-d8dc-439f-9a3b-c772bf4a311c" providerId="ADAL" clId="{9C56ED94-FF08-4311-A90D-5831E9560329}" dt="2023-03-15T07:40:48.087" v="1126" actId="27636"/>
          <ac:spMkLst>
            <pc:docMk/>
            <pc:sldMk cId="2562768069" sldId="481"/>
            <ac:spMk id="3" creationId="{85B795C1-2C98-9E57-553C-190B7D7AEDCC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6" creationId="{1EEFB94A-0F79-79B7-B0C4-F3F648E413F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7" creationId="{36DB61C2-D6A8-E548-6731-9E15456B3A2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8" creationId="{5466B4BE-595A-C47D-D822-0BBDA88DBEF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1" creationId="{8644CE54-CC67-FF2B-53A8-07075517A61D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2" creationId="{43558A5B-AFA2-5E2E-8BF8-3D54117F2552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5" creationId="{6F6109F2-53CB-6F31-040A-119328F8EF5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6" creationId="{606F5C9C-D46D-7B98-314C-32726D17A73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7" creationId="{0100DBE8-B59A-0892-F791-C3C0BAEE16D7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8" creationId="{AA44E945-E6A3-CECB-6490-59E980373FC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9" creationId="{CDDAD504-E882-0F48-F753-B3DC68A8C800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0" creationId="{40D6DC49-D3C4-C67D-C19C-D9C5C7B41343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1" creationId="{1A2D7772-B24A-6BD4-CC10-34E043AEFE75}"/>
          </ac:spMkLst>
        </pc:spChg>
        <pc:picChg chg="del">
          <ac:chgData name="Matthieu De Mari" userId="dfb708c9-d8dc-439f-9a3b-c772bf4a311c" providerId="ADAL" clId="{9C56ED94-FF08-4311-A90D-5831E9560329}" dt="2023-03-15T07:39:37.259" v="967" actId="478"/>
          <ac:picMkLst>
            <pc:docMk/>
            <pc:sldMk cId="2562768069" sldId="481"/>
            <ac:picMk id="5" creationId="{D7A555D3-F241-8490-CB11-9FA50F9F97B0}"/>
          </ac:picMkLst>
        </pc:pic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4" creationId="{5B56B098-C0CB-3198-C60D-52B41800B420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9" creationId="{4697CC0E-3346-3740-BBDC-1EBA70D75203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0" creationId="{657C3A2F-720E-5AD8-BC09-84EFED3F19DF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3" creationId="{A0D5B251-27A3-C343-8928-14EC1E719EDB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4" creationId="{45971F65-9229-BBAA-1169-AA9A2F2F1E65}"/>
          </ac:cxnSpMkLst>
        </pc:cxnChg>
      </pc:sldChg>
      <pc:sldChg chg="addSp delSp modSp add mod">
        <pc:chgData name="Matthieu De Mari" userId="dfb708c9-d8dc-439f-9a3b-c772bf4a311c" providerId="ADAL" clId="{9C56ED94-FF08-4311-A90D-5831E9560329}" dt="2023-03-15T07:43:27.385" v="1438" actId="20577"/>
        <pc:sldMkLst>
          <pc:docMk/>
          <pc:sldMk cId="3541171842" sldId="482"/>
        </pc:sldMkLst>
        <pc:spChg chg="mod">
          <ac:chgData name="Matthieu De Mari" userId="dfb708c9-d8dc-439f-9a3b-c772bf4a311c" providerId="ADAL" clId="{9C56ED94-FF08-4311-A90D-5831E9560329}" dt="2023-03-15T07:43:27.385" v="1438" actId="20577"/>
          <ac:spMkLst>
            <pc:docMk/>
            <pc:sldMk cId="3541171842" sldId="482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6" creationId="{1EEFB94A-0F79-79B7-B0C4-F3F648E413F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7" creationId="{36DB61C2-D6A8-E548-6731-9E15456B3A2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8" creationId="{5466B4BE-595A-C47D-D822-0BBDA88DBEF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1" creationId="{8644CE54-CC67-FF2B-53A8-07075517A61D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2" creationId="{43558A5B-AFA2-5E2E-8BF8-3D54117F2552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5" creationId="{6F6109F2-53CB-6F31-040A-119328F8EF5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6" creationId="{606F5C9C-D46D-7B98-314C-32726D17A73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7" creationId="{0100DBE8-B59A-0892-F791-C3C0BAEE16D7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8" creationId="{AA44E945-E6A3-CECB-6490-59E980373FC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9" creationId="{CDDAD504-E882-0F48-F753-B3DC68A8C800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0" creationId="{40D6DC49-D3C4-C67D-C19C-D9C5C7B41343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1" creationId="{1A2D7772-B24A-6BD4-CC10-34E043AEFE75}"/>
          </ac:spMkLst>
        </pc:spChg>
        <pc:picChg chg="add mod">
          <ac:chgData name="Matthieu De Mari" userId="dfb708c9-d8dc-439f-9a3b-c772bf4a311c" providerId="ADAL" clId="{9C56ED94-FF08-4311-A90D-5831E9560329}" dt="2023-03-15T07:42:36.358" v="1295" actId="14100"/>
          <ac:picMkLst>
            <pc:docMk/>
            <pc:sldMk cId="3541171842" sldId="482"/>
            <ac:picMk id="22" creationId="{08A95082-E03A-5C79-A50F-68FA00B83026}"/>
          </ac:picMkLst>
        </pc:picChg>
        <pc:cxnChg chg="del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4" creationId="{5B56B098-C0CB-3198-C60D-52B41800B420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9" creationId="{4697CC0E-3346-3740-BBDC-1EBA70D75203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0" creationId="{657C3A2F-720E-5AD8-BC09-84EFED3F19DF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3" creationId="{A0D5B251-27A3-C343-8928-14EC1E719EDB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4" creationId="{45971F65-9229-BBAA-1169-AA9A2F2F1E65}"/>
          </ac:cxnSpMkLst>
        </pc:cxnChg>
      </pc:sldChg>
      <pc:sldChg chg="new del">
        <pc:chgData name="Matthieu De Mari" userId="dfb708c9-d8dc-439f-9a3b-c772bf4a311c" providerId="ADAL" clId="{9C56ED94-FF08-4311-A90D-5831E9560329}" dt="2023-03-15T07:46:27.128" v="1604" actId="47"/>
        <pc:sldMkLst>
          <pc:docMk/>
          <pc:sldMk cId="2031272788" sldId="483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7:45:04.987" v="1602" actId="700"/>
        <pc:sldMkLst>
          <pc:docMk/>
          <pc:sldMk cId="199935466" sldId="484"/>
        </pc:sldMkLst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2" creationId="{9886AE76-D173-3013-454F-68EE30C5C231}"/>
          </ac:spMkLst>
        </pc:spChg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45:02.147" v="1601" actId="1076"/>
          <ac:picMkLst>
            <pc:docMk/>
            <pc:sldMk cId="199935466" sldId="484"/>
            <ac:picMk id="5" creationId="{9D907DE8-A0B4-206A-6F3B-747B00D65C3A}"/>
          </ac:picMkLst>
        </pc:picChg>
        <pc:picChg chg="del">
          <ac:chgData name="Matthieu De Mari" userId="dfb708c9-d8dc-439f-9a3b-c772bf4a311c" providerId="ADAL" clId="{9C56ED94-FF08-4311-A90D-5831E9560329}" dt="2023-03-15T07:44:50.371" v="1599" actId="478"/>
          <ac:picMkLst>
            <pc:docMk/>
            <pc:sldMk cId="199935466" sldId="484"/>
            <ac:picMk id="22" creationId="{08A95082-E03A-5C79-A50F-68FA00B8302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9:26.059" v="1814" actId="20577"/>
        <pc:sldMkLst>
          <pc:docMk/>
          <pc:sldMk cId="3459688009" sldId="485"/>
        </pc:sldMkLst>
        <pc:spChg chg="mod">
          <ac:chgData name="Matthieu De Mari" userId="dfb708c9-d8dc-439f-9a3b-c772bf4a311c" providerId="ADAL" clId="{9C56ED94-FF08-4311-A90D-5831E9560329}" dt="2023-03-15T07:49:26.059" v="1814" actId="20577"/>
          <ac:spMkLst>
            <pc:docMk/>
            <pc:sldMk cId="3459688009" sldId="485"/>
            <ac:spMk id="3" creationId="{85B795C1-2C98-9E57-553C-190B7D7AEDCC}"/>
          </ac:spMkLst>
        </pc:spChg>
        <pc:picChg chg="del">
          <ac:chgData name="Matthieu De Mari" userId="dfb708c9-d8dc-439f-9a3b-c772bf4a311c" providerId="ADAL" clId="{9C56ED94-FF08-4311-A90D-5831E9560329}" dt="2023-03-15T07:46:51.213" v="1605" actId="478"/>
          <ac:picMkLst>
            <pc:docMk/>
            <pc:sldMk cId="3459688009" sldId="485"/>
            <ac:picMk id="5" creationId="{9D907DE8-A0B4-206A-6F3B-747B00D65C3A}"/>
          </ac:picMkLst>
        </pc:picChg>
        <pc:picChg chg="add mod">
          <ac:chgData name="Matthieu De Mari" userId="dfb708c9-d8dc-439f-9a3b-c772bf4a311c" providerId="ADAL" clId="{9C56ED94-FF08-4311-A90D-5831E9560329}" dt="2023-03-15T07:48:58.595" v="1680" actId="1076"/>
          <ac:picMkLst>
            <pc:docMk/>
            <pc:sldMk cId="3459688009" sldId="485"/>
            <ac:picMk id="6" creationId="{57EC63B3-B2B5-3DF6-F8F0-4960DF13C48A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0:49.814" v="1940" actId="20577"/>
        <pc:sldMkLst>
          <pc:docMk/>
          <pc:sldMk cId="3530460312" sldId="486"/>
        </pc:sldMkLst>
        <pc:spChg chg="mod">
          <ac:chgData name="Matthieu De Mari" userId="dfb708c9-d8dc-439f-9a3b-c772bf4a311c" providerId="ADAL" clId="{9C56ED94-FF08-4311-A90D-5831E9560329}" dt="2023-03-15T08:00:49.814" v="1940" actId="20577"/>
          <ac:spMkLst>
            <pc:docMk/>
            <pc:sldMk cId="3530460312" sldId="486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8:00:36.921" v="1891" actId="1076"/>
          <ac:picMkLst>
            <pc:docMk/>
            <pc:sldMk cId="3530460312" sldId="486"/>
            <ac:picMk id="5" creationId="{3419BCE0-2916-9E87-9071-DF3489330B41}"/>
          </ac:picMkLst>
        </pc:picChg>
        <pc:picChg chg="del">
          <ac:chgData name="Matthieu De Mari" userId="dfb708c9-d8dc-439f-9a3b-c772bf4a311c" providerId="ADAL" clId="{9C56ED94-FF08-4311-A90D-5831E9560329}" dt="2023-03-15T08:00:33.034" v="1889" actId="478"/>
          <ac:picMkLst>
            <pc:docMk/>
            <pc:sldMk cId="3530460312" sldId="486"/>
            <ac:picMk id="6" creationId="{57EC63B3-B2B5-3DF6-F8F0-4960DF13C48A}"/>
          </ac:picMkLst>
        </pc:picChg>
      </pc:sldChg>
      <pc:sldChg chg="addSp delSp modSp add mod modClrScheme chgLayout">
        <pc:chgData name="Matthieu De Mari" userId="dfb708c9-d8dc-439f-9a3b-c772bf4a311c" providerId="ADAL" clId="{9C56ED94-FF08-4311-A90D-5831E9560329}" dt="2023-03-15T08:03:21.135" v="2300" actId="20577"/>
        <pc:sldMkLst>
          <pc:docMk/>
          <pc:sldMk cId="1228659976" sldId="487"/>
        </pc:sldMkLst>
        <pc:spChg chg="mod ord">
          <ac:chgData name="Matthieu De Mari" userId="dfb708c9-d8dc-439f-9a3b-c772bf4a311c" providerId="ADAL" clId="{9C56ED94-FF08-4311-A90D-5831E9560329}" dt="2023-03-15T08:03:19.191" v="2299" actId="700"/>
          <ac:spMkLst>
            <pc:docMk/>
            <pc:sldMk cId="1228659976" sldId="487"/>
            <ac:spMk id="2" creationId="{EE6CA0E3-2E76-D2E1-4075-69988FF8AB46}"/>
          </ac:spMkLst>
        </pc:spChg>
        <pc:spChg chg="mod ord">
          <ac:chgData name="Matthieu De Mari" userId="dfb708c9-d8dc-439f-9a3b-c772bf4a311c" providerId="ADAL" clId="{9C56ED94-FF08-4311-A90D-5831E9560329}" dt="2023-03-15T08:03:21.135" v="2300" actId="20577"/>
          <ac:spMkLst>
            <pc:docMk/>
            <pc:sldMk cId="1228659976" sldId="487"/>
            <ac:spMk id="3" creationId="{0172A3B5-5033-0B46-92F2-62F8D4BA8C78}"/>
          </ac:spMkLst>
        </pc:spChg>
        <pc:picChg chg="add mod">
          <ac:chgData name="Matthieu De Mari" userId="dfb708c9-d8dc-439f-9a3b-c772bf4a311c" providerId="ADAL" clId="{9C56ED94-FF08-4311-A90D-5831E9560329}" dt="2023-03-15T08:03:16.163" v="2298" actId="1076"/>
          <ac:picMkLst>
            <pc:docMk/>
            <pc:sldMk cId="1228659976" sldId="487"/>
            <ac:picMk id="5" creationId="{90AC2524-5B4C-C140-EE02-C867609AFC38}"/>
          </ac:picMkLst>
        </pc:picChg>
        <pc:picChg chg="del">
          <ac:chgData name="Matthieu De Mari" userId="dfb708c9-d8dc-439f-9a3b-c772bf4a311c" providerId="ADAL" clId="{9C56ED94-FF08-4311-A90D-5831E9560329}" dt="2023-03-15T08:02:29.473" v="2236" actId="478"/>
          <ac:picMkLst>
            <pc:docMk/>
            <pc:sldMk cId="1228659976" sldId="487"/>
            <ac:picMk id="6" creationId="{C99CEC11-EB7E-E6C2-8139-9B18CC50DC6D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4:07.317" v="2362" actId="1076"/>
        <pc:sldMkLst>
          <pc:docMk/>
          <pc:sldMk cId="3872619914" sldId="488"/>
        </pc:sldMkLst>
        <pc:spChg chg="mod">
          <ac:chgData name="Matthieu De Mari" userId="dfb708c9-d8dc-439f-9a3b-c772bf4a311c" providerId="ADAL" clId="{9C56ED94-FF08-4311-A90D-5831E9560329}" dt="2023-03-15T08:03:58.755" v="2360" actId="20577"/>
          <ac:spMkLst>
            <pc:docMk/>
            <pc:sldMk cId="3872619914" sldId="488"/>
            <ac:spMk id="3" creationId="{0172A3B5-5033-0B46-92F2-62F8D4BA8C78}"/>
          </ac:spMkLst>
        </pc:spChg>
        <pc:picChg chg="del">
          <ac:chgData name="Matthieu De Mari" userId="dfb708c9-d8dc-439f-9a3b-c772bf4a311c" providerId="ADAL" clId="{9C56ED94-FF08-4311-A90D-5831E9560329}" dt="2023-03-15T08:03:26.151" v="2302" actId="478"/>
          <ac:picMkLst>
            <pc:docMk/>
            <pc:sldMk cId="3872619914" sldId="488"/>
            <ac:picMk id="5" creationId="{90AC2524-5B4C-C140-EE02-C867609AFC38}"/>
          </ac:picMkLst>
        </pc:picChg>
        <pc:picChg chg="add mod">
          <ac:chgData name="Matthieu De Mari" userId="dfb708c9-d8dc-439f-9a3b-c772bf4a311c" providerId="ADAL" clId="{9C56ED94-FF08-4311-A90D-5831E9560329}" dt="2023-03-15T08:04:07.317" v="2362" actId="1076"/>
          <ac:picMkLst>
            <pc:docMk/>
            <pc:sldMk cId="3872619914" sldId="488"/>
            <ac:picMk id="6" creationId="{8C86F904-25FA-E54B-CBB3-38566F200962}"/>
          </ac:picMkLst>
        </pc:picChg>
      </pc:sldChg>
      <pc:sldChg chg="modSp add mod">
        <pc:chgData name="Matthieu De Mari" userId="dfb708c9-d8dc-439f-9a3b-c772bf4a311c" providerId="ADAL" clId="{9C56ED94-FF08-4311-A90D-5831E9560329}" dt="2023-03-15T08:25:40.698" v="3024" actId="114"/>
        <pc:sldMkLst>
          <pc:docMk/>
          <pc:sldMk cId="3076288606" sldId="489"/>
        </pc:sldMkLst>
        <pc:spChg chg="mod">
          <ac:chgData name="Matthieu De Mari" userId="dfb708c9-d8dc-439f-9a3b-c772bf4a311c" providerId="ADAL" clId="{9C56ED94-FF08-4311-A90D-5831E9560329}" dt="2023-03-15T08:25:40.698" v="3024" actId="114"/>
          <ac:spMkLst>
            <pc:docMk/>
            <pc:sldMk cId="3076288606" sldId="489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9C56ED94-FF08-4311-A90D-5831E9560329}" dt="2023-03-15T08:37:04.723" v="3587" actId="20577"/>
        <pc:sldMkLst>
          <pc:docMk/>
          <pc:sldMk cId="2543628540" sldId="490"/>
        </pc:sldMkLst>
        <pc:spChg chg="mod">
          <ac:chgData name="Matthieu De Mari" userId="dfb708c9-d8dc-439f-9a3b-c772bf4a311c" providerId="ADAL" clId="{9C56ED94-FF08-4311-A90D-5831E9560329}" dt="2023-03-15T08:33:32.072" v="3181"/>
          <ac:spMkLst>
            <pc:docMk/>
            <pc:sldMk cId="2543628540" sldId="490"/>
            <ac:spMk id="2" creationId="{6EABCF01-C7B3-3C7C-9B8B-C86F0FD5E192}"/>
          </ac:spMkLst>
        </pc:spChg>
        <pc:spChg chg="mod">
          <ac:chgData name="Matthieu De Mari" userId="dfb708c9-d8dc-439f-9a3b-c772bf4a311c" providerId="ADAL" clId="{9C56ED94-FF08-4311-A90D-5831E9560329}" dt="2023-03-15T08:37:04.723" v="3587" actId="20577"/>
          <ac:spMkLst>
            <pc:docMk/>
            <pc:sldMk cId="2543628540" sldId="490"/>
            <ac:spMk id="3" creationId="{A1BCA8DC-ED14-169D-3B87-60FC2697465A}"/>
          </ac:spMkLst>
        </pc:spChg>
        <pc:spChg chg="del">
          <ac:chgData name="Matthieu De Mari" userId="dfb708c9-d8dc-439f-9a3b-c772bf4a311c" providerId="ADAL" clId="{9C56ED94-FF08-4311-A90D-5831E9560329}" dt="2023-03-15T08:34:31.387" v="3446" actId="478"/>
          <ac:spMkLst>
            <pc:docMk/>
            <pc:sldMk cId="2543628540" sldId="490"/>
            <ac:spMk id="4" creationId="{67B4B020-9404-08BF-6F88-B35EBB4E597E}"/>
          </ac:spMkLst>
        </pc:spChg>
        <pc:spChg chg="add mod">
          <ac:chgData name="Matthieu De Mari" userId="dfb708c9-d8dc-439f-9a3b-c772bf4a311c" providerId="ADAL" clId="{9C56ED94-FF08-4311-A90D-5831E9560329}" dt="2023-03-15T08:35:05.882" v="3505" actId="20577"/>
          <ac:spMkLst>
            <pc:docMk/>
            <pc:sldMk cId="2543628540" sldId="490"/>
            <ac:spMk id="6" creationId="{F8810BF3-BD4B-FED7-1B7F-A87F825E52EC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7" creationId="{44E073F1-D1C3-FDDC-2ADC-1EAAAB3F371E}"/>
          </ac:spMkLst>
        </pc:spChg>
        <pc:spChg chg="add mod">
          <ac:chgData name="Matthieu De Mari" userId="dfb708c9-d8dc-439f-9a3b-c772bf4a311c" providerId="ADAL" clId="{9C56ED94-FF08-4311-A90D-5831E9560329}" dt="2023-03-15T08:35:16.474" v="3525" actId="20577"/>
          <ac:spMkLst>
            <pc:docMk/>
            <pc:sldMk cId="2543628540" sldId="490"/>
            <ac:spMk id="8" creationId="{44B6909D-8D04-DF58-BAAD-F6609A3523C3}"/>
          </ac:spMkLst>
        </pc:spChg>
        <pc:spChg chg="add mod">
          <ac:chgData name="Matthieu De Mari" userId="dfb708c9-d8dc-439f-9a3b-c772bf4a311c" providerId="ADAL" clId="{9C56ED94-FF08-4311-A90D-5831E9560329}" dt="2023-03-15T08:35:19.156" v="3526" actId="20577"/>
          <ac:spMkLst>
            <pc:docMk/>
            <pc:sldMk cId="2543628540" sldId="490"/>
            <ac:spMk id="11" creationId="{F789D5A4-7B4F-246C-F82B-D4527BED1947}"/>
          </ac:spMkLst>
        </pc:spChg>
        <pc:spChg chg="add del mod">
          <ac:chgData name="Matthieu De Mari" userId="dfb708c9-d8dc-439f-9a3b-c772bf4a311c" providerId="ADAL" clId="{9C56ED94-FF08-4311-A90D-5831E9560329}" dt="2023-03-15T08:36:10.478" v="3543" actId="478"/>
          <ac:spMkLst>
            <pc:docMk/>
            <pc:sldMk cId="2543628540" sldId="490"/>
            <ac:spMk id="12" creationId="{CF9ED22E-9AD9-5936-F012-CA517F0C2648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15" creationId="{F77E9CA6-377A-0A0A-1143-184CC76B3761}"/>
          </ac:spMkLst>
        </pc:spChg>
        <pc:spChg chg="add del mod">
          <ac:chgData name="Matthieu De Mari" userId="dfb708c9-d8dc-439f-9a3b-c772bf4a311c" providerId="ADAL" clId="{9C56ED94-FF08-4311-A90D-5831E9560329}" dt="2023-03-15T08:36:30.949" v="3550" actId="478"/>
          <ac:spMkLst>
            <pc:docMk/>
            <pc:sldMk cId="2543628540" sldId="490"/>
            <ac:spMk id="16" creationId="{4DA1ACFD-8AD9-0383-1396-40694B3BEDF3}"/>
          </ac:spMkLst>
        </pc:spChg>
        <pc:spChg chg="add mod">
          <ac:chgData name="Matthieu De Mari" userId="dfb708c9-d8dc-439f-9a3b-c772bf4a311c" providerId="ADAL" clId="{9C56ED94-FF08-4311-A90D-5831E9560329}" dt="2023-03-15T08:36:50.163" v="3559" actId="1035"/>
          <ac:spMkLst>
            <pc:docMk/>
            <pc:sldMk cId="2543628540" sldId="490"/>
            <ac:spMk id="17" creationId="{D29CE5A0-9699-EEBE-D814-FD4CAF90B127}"/>
          </ac:spMkLst>
        </pc:spChg>
        <pc:spChg chg="add del mod">
          <ac:chgData name="Matthieu De Mari" userId="dfb708c9-d8dc-439f-9a3b-c772bf4a311c" providerId="ADAL" clId="{9C56ED94-FF08-4311-A90D-5831E9560329}" dt="2023-03-15T08:35:22.530" v="3527" actId="478"/>
          <ac:spMkLst>
            <pc:docMk/>
            <pc:sldMk cId="2543628540" sldId="490"/>
            <ac:spMk id="18" creationId="{19573B38-7D2E-A7E0-5CF1-4C772DFED11B}"/>
          </ac:spMkLst>
        </pc:spChg>
        <pc:spChg chg="add mod">
          <ac:chgData name="Matthieu De Mari" userId="dfb708c9-d8dc-439f-9a3b-c772bf4a311c" providerId="ADAL" clId="{9C56ED94-FF08-4311-A90D-5831E9560329}" dt="2023-03-15T08:35:25.417" v="3528" actId="1076"/>
          <ac:spMkLst>
            <pc:docMk/>
            <pc:sldMk cId="2543628540" sldId="490"/>
            <ac:spMk id="19" creationId="{CCC1F522-B675-F886-3AE1-1BC7F25AC52C}"/>
          </ac:spMkLst>
        </pc:spChg>
        <pc:spChg chg="add mod">
          <ac:chgData name="Matthieu De Mari" userId="dfb708c9-d8dc-439f-9a3b-c772bf4a311c" providerId="ADAL" clId="{9C56ED94-FF08-4311-A90D-5831E9560329}" dt="2023-03-15T08:36:41.500" v="3558" actId="1076"/>
          <ac:spMkLst>
            <pc:docMk/>
            <pc:sldMk cId="2543628540" sldId="490"/>
            <ac:spMk id="20" creationId="{62B48D21-EBF5-7B5A-C955-18070A6E16BB}"/>
          </ac:spMkLst>
        </pc:spChg>
        <pc:spChg chg="add mod">
          <ac:chgData name="Matthieu De Mari" userId="dfb708c9-d8dc-439f-9a3b-c772bf4a311c" providerId="ADAL" clId="{9C56ED94-FF08-4311-A90D-5831E9560329}" dt="2023-03-15T08:35:10.332" v="3516" actId="20577"/>
          <ac:spMkLst>
            <pc:docMk/>
            <pc:sldMk cId="2543628540" sldId="490"/>
            <ac:spMk id="21" creationId="{50E553BC-7641-D639-57BF-AF918983AC98}"/>
          </ac:spMkLst>
        </pc:spChg>
        <pc:spChg chg="add del mod">
          <ac:chgData name="Matthieu De Mari" userId="dfb708c9-d8dc-439f-9a3b-c772bf4a311c" providerId="ADAL" clId="{9C56ED94-FF08-4311-A90D-5831E9560329}" dt="2023-03-15T08:36:32.326" v="3551" actId="478"/>
          <ac:spMkLst>
            <pc:docMk/>
            <pc:sldMk cId="2543628540" sldId="490"/>
            <ac:spMk id="30" creationId="{C288289E-2DA1-64F0-2644-2A85038E3143}"/>
          </ac:spMkLst>
        </pc:spChg>
        <pc:spChg chg="add mod">
          <ac:chgData name="Matthieu De Mari" userId="dfb708c9-d8dc-439f-9a3b-c772bf4a311c" providerId="ADAL" clId="{9C56ED94-FF08-4311-A90D-5831E9560329}" dt="2023-03-15T08:36:55.811" v="3582" actId="1038"/>
          <ac:spMkLst>
            <pc:docMk/>
            <pc:sldMk cId="2543628540" sldId="490"/>
            <ac:spMk id="31" creationId="{E37D8277-188D-AC00-3B15-2FEC008C3D0A}"/>
          </ac:spMkLst>
        </pc:spChg>
        <pc:spChg chg="add mod">
          <ac:chgData name="Matthieu De Mari" userId="dfb708c9-d8dc-439f-9a3b-c772bf4a311c" providerId="ADAL" clId="{9C56ED94-FF08-4311-A90D-5831E9560329}" dt="2023-03-15T08:36:59.240" v="3583" actId="1076"/>
          <ac:spMkLst>
            <pc:docMk/>
            <pc:sldMk cId="2543628540" sldId="490"/>
            <ac:spMk id="32" creationId="{7CA150B9-9A3C-984F-44B8-110A80322D55}"/>
          </ac:spMkLst>
        </pc:sp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5" creationId="{38546A8E-C886-452A-947E-9FE754A64B3B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9" creationId="{65C6C8E6-281C-10D6-4907-3FA5645F737B}"/>
          </ac:cxnSpMkLst>
        </pc:cxnChg>
        <pc:cxnChg chg="add del mod">
          <ac:chgData name="Matthieu De Mari" userId="dfb708c9-d8dc-439f-9a3b-c772bf4a311c" providerId="ADAL" clId="{9C56ED94-FF08-4311-A90D-5831E9560329}" dt="2023-03-15T08:36:08.808" v="3542" actId="478"/>
          <ac:cxnSpMkLst>
            <pc:docMk/>
            <pc:sldMk cId="2543628540" sldId="490"/>
            <ac:cxnSpMk id="10" creationId="{C3AD2B65-9D01-E07E-81D8-CD9BD99FF3EC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13" creationId="{82A9710E-213F-6820-4459-4D813E8F7781}"/>
          </ac:cxnSpMkLst>
        </pc:cxnChg>
        <pc:cxnChg chg="add del mod">
          <ac:chgData name="Matthieu De Mari" userId="dfb708c9-d8dc-439f-9a3b-c772bf4a311c" providerId="ADAL" clId="{9C56ED94-FF08-4311-A90D-5831E9560329}" dt="2023-03-15T08:36:02.289" v="3541" actId="478"/>
          <ac:cxnSpMkLst>
            <pc:docMk/>
            <pc:sldMk cId="2543628540" sldId="490"/>
            <ac:cxnSpMk id="14" creationId="{8D7049FF-A3DF-27CE-3371-B14504CE1EEE}"/>
          </ac:cxnSpMkLst>
        </pc:cxnChg>
        <pc:cxnChg chg="add mod">
          <ac:chgData name="Matthieu De Mari" userId="dfb708c9-d8dc-439f-9a3b-c772bf4a311c" providerId="ADAL" clId="{9C56ED94-FF08-4311-A90D-5831E9560329}" dt="2023-03-15T08:35:36.274" v="3532" actId="14100"/>
          <ac:cxnSpMkLst>
            <pc:docMk/>
            <pc:sldMk cId="2543628540" sldId="490"/>
            <ac:cxnSpMk id="22" creationId="{17B8267B-F3CE-CF0B-4405-5B44EB594AE2}"/>
          </ac:cxnSpMkLst>
        </pc:cxnChg>
        <pc:cxnChg chg="add del mod">
          <ac:chgData name="Matthieu De Mari" userId="dfb708c9-d8dc-439f-9a3b-c772bf4a311c" providerId="ADAL" clId="{9C56ED94-FF08-4311-A90D-5831E9560329}" dt="2023-03-15T08:36:00.145" v="3540" actId="478"/>
          <ac:cxnSpMkLst>
            <pc:docMk/>
            <pc:sldMk cId="2543628540" sldId="490"/>
            <ac:cxnSpMk id="26" creationId="{27FCE71C-73E8-09BE-BBEA-F5E20B7F6D24}"/>
          </ac:cxnSpMkLst>
        </pc:cxnChg>
      </pc:sldChg>
      <pc:sldChg chg="addSp delSp modSp new mod modClrScheme chgLayout">
        <pc:chgData name="Matthieu De Mari" userId="dfb708c9-d8dc-439f-9a3b-c772bf4a311c" providerId="ADAL" clId="{9C56ED94-FF08-4311-A90D-5831E9560329}" dt="2023-03-15T08:55:10.511" v="4302" actId="5793"/>
        <pc:sldMkLst>
          <pc:docMk/>
          <pc:sldMk cId="3043047677" sldId="491"/>
        </pc:sldMkLst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2" creationId="{F8C27A94-375D-FA9E-9F6B-12872B743D05}"/>
          </ac:spMkLst>
        </pc:spChg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3" creationId="{29CE74B7-6D7F-724D-72E4-49E0AED0FBD0}"/>
          </ac:spMkLst>
        </pc:spChg>
        <pc:spChg chg="del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4" creationId="{2796BBD6-E6B4-A60E-DA77-5BAECDB55674}"/>
          </ac:spMkLst>
        </pc:spChg>
        <pc:spChg chg="add mod ord">
          <ac:chgData name="Matthieu De Mari" userId="dfb708c9-d8dc-439f-9a3b-c772bf4a311c" providerId="ADAL" clId="{9C56ED94-FF08-4311-A90D-5831E9560329}" dt="2023-03-15T08:27:05.137" v="3105" actId="20577"/>
          <ac:spMkLst>
            <pc:docMk/>
            <pc:sldMk cId="3043047677" sldId="491"/>
            <ac:spMk id="5" creationId="{647B6FF8-B3C4-9644-97C6-910A96FC040D}"/>
          </ac:spMkLst>
        </pc:spChg>
        <pc:spChg chg="add mod ord">
          <ac:chgData name="Matthieu De Mari" userId="dfb708c9-d8dc-439f-9a3b-c772bf4a311c" providerId="ADAL" clId="{9C56ED94-FF08-4311-A90D-5831E9560329}" dt="2023-03-15T08:55:10.511" v="4302" actId="5793"/>
          <ac:spMkLst>
            <pc:docMk/>
            <pc:sldMk cId="3043047677" sldId="491"/>
            <ac:spMk id="6" creationId="{1C923D63-BD9C-3213-657A-B0C0D9C50903}"/>
          </ac:spMkLst>
        </pc:spChg>
      </pc:sldChg>
      <pc:sldChg chg="add ord">
        <pc:chgData name="Matthieu De Mari" userId="dfb708c9-d8dc-439f-9a3b-c772bf4a311c" providerId="ADAL" clId="{9C56ED94-FF08-4311-A90D-5831E9560329}" dt="2023-03-15T08:54:44.451" v="4250"/>
        <pc:sldMkLst>
          <pc:docMk/>
          <pc:sldMk cId="453310084" sldId="492"/>
        </pc:sldMkLst>
      </pc:sldChg>
      <pc:sldChg chg="modSp add mod">
        <pc:chgData name="Matthieu De Mari" userId="dfb708c9-d8dc-439f-9a3b-c772bf4a311c" providerId="ADAL" clId="{9C56ED94-FF08-4311-A90D-5831E9560329}" dt="2023-03-15T08:54:55.299" v="4253" actId="20577"/>
        <pc:sldMkLst>
          <pc:docMk/>
          <pc:sldMk cId="197640958" sldId="493"/>
        </pc:sldMkLst>
        <pc:spChg chg="mod">
          <ac:chgData name="Matthieu De Mari" userId="dfb708c9-d8dc-439f-9a3b-c772bf4a311c" providerId="ADAL" clId="{9C56ED94-FF08-4311-A90D-5831E9560329}" dt="2023-03-15T08:54:55.299" v="4253" actId="20577"/>
          <ac:spMkLst>
            <pc:docMk/>
            <pc:sldMk cId="197640958" sldId="493"/>
            <ac:spMk id="2" creationId="{71125874-6AF0-A1DE-B131-051209B5D6AE}"/>
          </ac:spMkLst>
        </pc:spChg>
      </pc:sldChg>
      <pc:sldChg chg="delSp modSp add mod">
        <pc:chgData name="Matthieu De Mari" userId="dfb708c9-d8dc-439f-9a3b-c772bf4a311c" providerId="ADAL" clId="{9C56ED94-FF08-4311-A90D-5831E9560329}" dt="2023-03-15T08:39:30.883" v="3980" actId="20577"/>
        <pc:sldMkLst>
          <pc:docMk/>
          <pc:sldMk cId="4277571336" sldId="494"/>
        </pc:sldMkLst>
        <pc:spChg chg="mod">
          <ac:chgData name="Matthieu De Mari" userId="dfb708c9-d8dc-439f-9a3b-c772bf4a311c" providerId="ADAL" clId="{9C56ED94-FF08-4311-A90D-5831E9560329}" dt="2023-03-15T08:39:30.883" v="3980" actId="20577"/>
          <ac:spMkLst>
            <pc:docMk/>
            <pc:sldMk cId="4277571336" sldId="494"/>
            <ac:spMk id="3" creationId="{A1BCA8DC-ED14-169D-3B87-60FC2697465A}"/>
          </ac:spMkLst>
        </pc:spChg>
        <pc:spChg chg="mod">
          <ac:chgData name="Matthieu De Mari" userId="dfb708c9-d8dc-439f-9a3b-c772bf4a311c" providerId="ADAL" clId="{9C56ED94-FF08-4311-A90D-5831E9560329}" dt="2023-03-15T08:38:11.730" v="3693" actId="20577"/>
          <ac:spMkLst>
            <pc:docMk/>
            <pc:sldMk cId="4277571336" sldId="494"/>
            <ac:spMk id="7" creationId="{44E073F1-D1C3-FDDC-2ADC-1EAAAB3F371E}"/>
          </ac:spMkLst>
        </pc:spChg>
        <pc:spChg chg="mod">
          <ac:chgData name="Matthieu De Mari" userId="dfb708c9-d8dc-439f-9a3b-c772bf4a311c" providerId="ADAL" clId="{9C56ED94-FF08-4311-A90D-5831E9560329}" dt="2023-03-15T08:37:22.749" v="3597" actId="14100"/>
          <ac:spMkLst>
            <pc:docMk/>
            <pc:sldMk cId="4277571336" sldId="494"/>
            <ac:spMk id="11" creationId="{F789D5A4-7B4F-246C-F82B-D4527BED1947}"/>
          </ac:spMkLst>
        </pc:spChg>
        <pc:spChg chg="mod">
          <ac:chgData name="Matthieu De Mari" userId="dfb708c9-d8dc-439f-9a3b-c772bf4a311c" providerId="ADAL" clId="{9C56ED94-FF08-4311-A90D-5831E9560329}" dt="2023-03-15T08:37:33.451" v="3608" actId="14100"/>
          <ac:spMkLst>
            <pc:docMk/>
            <pc:sldMk cId="4277571336" sldId="494"/>
            <ac:spMk id="15" creationId="{F77E9CA6-377A-0A0A-1143-184CC76B3761}"/>
          </ac:spMkLst>
        </pc:spChg>
        <pc:spChg chg="mod">
          <ac:chgData name="Matthieu De Mari" userId="dfb708c9-d8dc-439f-9a3b-c772bf4a311c" providerId="ADAL" clId="{9C56ED94-FF08-4311-A90D-5831E9560329}" dt="2023-03-15T08:37:19.089" v="3594" actId="14100"/>
          <ac:spMkLst>
            <pc:docMk/>
            <pc:sldMk cId="4277571336" sldId="494"/>
            <ac:spMk id="19" creationId="{CCC1F522-B675-F886-3AE1-1BC7F25AC52C}"/>
          </ac:spMkLst>
        </pc:spChg>
        <pc:spChg chg="mod">
          <ac:chgData name="Matthieu De Mari" userId="dfb708c9-d8dc-439f-9a3b-c772bf4a311c" providerId="ADAL" clId="{9C56ED94-FF08-4311-A90D-5831E9560329}" dt="2023-03-15T08:37:44.316" v="3617" actId="1076"/>
          <ac:spMkLst>
            <pc:docMk/>
            <pc:sldMk cId="4277571336" sldId="494"/>
            <ac:spMk id="20" creationId="{62B48D21-EBF5-7B5A-C955-18070A6E16BB}"/>
          </ac:spMkLst>
        </pc:spChg>
        <pc:spChg chg="del">
          <ac:chgData name="Matthieu De Mari" userId="dfb708c9-d8dc-439f-9a3b-c772bf4a311c" providerId="ADAL" clId="{9C56ED94-FF08-4311-A90D-5831E9560329}" dt="2023-03-15T08:38:04.037" v="3683" actId="478"/>
          <ac:spMkLst>
            <pc:docMk/>
            <pc:sldMk cId="4277571336" sldId="494"/>
            <ac:spMk id="21" creationId="{50E553BC-7641-D639-57BF-AF918983AC98}"/>
          </ac:spMkLst>
        </pc:spChg>
        <pc:spChg chg="mod">
          <ac:chgData name="Matthieu De Mari" userId="dfb708c9-d8dc-439f-9a3b-c772bf4a311c" providerId="ADAL" clId="{9C56ED94-FF08-4311-A90D-5831E9560329}" dt="2023-03-15T08:37:14.778" v="3591" actId="14100"/>
          <ac:spMkLst>
            <pc:docMk/>
            <pc:sldMk cId="4277571336" sldId="494"/>
            <ac:spMk id="32" creationId="{7CA150B9-9A3C-984F-44B8-110A80322D55}"/>
          </ac:spMkLst>
        </pc:spChg>
      </pc:sldChg>
      <pc:sldChg chg="modSp add mod">
        <pc:chgData name="Matthieu De Mari" userId="dfb708c9-d8dc-439f-9a3b-c772bf4a311c" providerId="ADAL" clId="{9C56ED94-FF08-4311-A90D-5831E9560329}" dt="2023-03-15T08:40:43.675" v="4244" actId="20577"/>
        <pc:sldMkLst>
          <pc:docMk/>
          <pc:sldMk cId="4253433879" sldId="495"/>
        </pc:sldMkLst>
        <pc:spChg chg="mod">
          <ac:chgData name="Matthieu De Mari" userId="dfb708c9-d8dc-439f-9a3b-c772bf4a311c" providerId="ADAL" clId="{9C56ED94-FF08-4311-A90D-5831E9560329}" dt="2023-03-15T08:40:43.675" v="4244" actId="20577"/>
          <ac:spMkLst>
            <pc:docMk/>
            <pc:sldMk cId="4253433879" sldId="495"/>
            <ac:spMk id="3" creationId="{A1BCA8DC-ED14-169D-3B87-60FC2697465A}"/>
          </ac:spMkLst>
        </pc:spChg>
      </pc:sldChg>
    </pc:docChg>
  </pc:docChgLst>
  <pc:docChgLst>
    <pc:chgData name="Matthieu De Mari" userId="dfb708c9-d8dc-439f-9a3b-c772bf4a311c" providerId="ADAL" clId="{A7A059E7-93C7-4781-9870-5EC88FF7F596}"/>
    <pc:docChg chg="undo custSel addSld delSld modSld sldOrd addSection delSection modSection">
      <pc:chgData name="Matthieu De Mari" userId="dfb708c9-d8dc-439f-9a3b-c772bf4a311c" providerId="ADAL" clId="{A7A059E7-93C7-4781-9870-5EC88FF7F596}" dt="2023-03-17T13:16:13.601" v="7173" actId="20577"/>
      <pc:docMkLst>
        <pc:docMk/>
      </pc:docMkLst>
      <pc:sldChg chg="modSp mod">
        <pc:chgData name="Matthieu De Mari" userId="dfb708c9-d8dc-439f-9a3b-c772bf4a311c" providerId="ADAL" clId="{A7A059E7-93C7-4781-9870-5EC88FF7F596}" dt="2023-03-15T08:57:07.331" v="5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7A059E7-93C7-4781-9870-5EC88FF7F596}" dt="2023-03-15T08:57:07.331" v="5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A7A059E7-93C7-4781-9870-5EC88FF7F596}" dt="2023-03-15T09:07:48.119" v="380" actId="20577"/>
        <pc:sldMkLst>
          <pc:docMk/>
          <pc:sldMk cId="3431685878" sldId="378"/>
        </pc:sldMkLst>
        <pc:spChg chg="mod">
          <ac:chgData name="Matthieu De Mari" userId="dfb708c9-d8dc-439f-9a3b-c772bf4a311c" providerId="ADAL" clId="{A7A059E7-93C7-4781-9870-5EC88FF7F596}" dt="2023-03-15T09:06:02.585" v="112" actId="20577"/>
          <ac:spMkLst>
            <pc:docMk/>
            <pc:sldMk cId="3431685878" sldId="378"/>
            <ac:spMk id="2" creationId="{057321D2-25BA-0FDE-CC96-0E31B2E634A4}"/>
          </ac:spMkLst>
        </pc:spChg>
        <pc:spChg chg="mod">
          <ac:chgData name="Matthieu De Mari" userId="dfb708c9-d8dc-439f-9a3b-c772bf4a311c" providerId="ADAL" clId="{A7A059E7-93C7-4781-9870-5EC88FF7F596}" dt="2023-03-15T09:07:48.119" v="380" actId="20577"/>
          <ac:spMkLst>
            <pc:docMk/>
            <pc:sldMk cId="3431685878" sldId="378"/>
            <ac:spMk id="3" creationId="{87F13EE9-BEBE-CF14-87D2-9673840B231D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5T09:20:50.395" v="1333" actId="478"/>
        <pc:sldMkLst>
          <pc:docMk/>
          <pc:sldMk cId="2656047251" sldId="379"/>
        </pc:sldMkLst>
        <pc:spChg chg="mod ord">
          <ac:chgData name="Matthieu De Mari" userId="dfb708c9-d8dc-439f-9a3b-c772bf4a311c" providerId="ADAL" clId="{A7A059E7-93C7-4781-9870-5EC88FF7F596}" dt="2023-03-15T09:20:36.285" v="1315" actId="700"/>
          <ac:spMkLst>
            <pc:docMk/>
            <pc:sldMk cId="2656047251" sldId="379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0:45.828" v="1332" actId="20577"/>
          <ac:spMkLst>
            <pc:docMk/>
            <pc:sldMk cId="2656047251" sldId="379"/>
            <ac:spMk id="3" creationId="{3344F83E-9625-A0EF-9DEE-386E822DF0E7}"/>
          </ac:spMkLst>
        </pc:spChg>
        <pc:spChg chg="add del">
          <ac:chgData name="Matthieu De Mari" userId="dfb708c9-d8dc-439f-9a3b-c772bf4a311c" providerId="ADAL" clId="{A7A059E7-93C7-4781-9870-5EC88FF7F596}" dt="2023-03-15T09:19:19.243" v="1087"/>
          <ac:spMkLst>
            <pc:docMk/>
            <pc:sldMk cId="2656047251" sldId="379"/>
            <ac:spMk id="4" creationId="{D1C6948D-3B6C-12C0-3EA4-9BF32261D066}"/>
          </ac:spMkLst>
        </pc:spChg>
        <pc:spChg chg="add del mod ord">
          <ac:chgData name="Matthieu De Mari" userId="dfb708c9-d8dc-439f-9a3b-c772bf4a311c" providerId="ADAL" clId="{A7A059E7-93C7-4781-9870-5EC88FF7F596}" dt="2023-03-15T09:20:50.395" v="1333" actId="478"/>
          <ac:spMkLst>
            <pc:docMk/>
            <pc:sldMk cId="2656047251" sldId="379"/>
            <ac:spMk id="5" creationId="{F1F43DAA-5F84-C234-CFD3-DCCA25D40615}"/>
          </ac:spMkLst>
        </pc:spChg>
      </pc:sldChg>
      <pc:sldChg chg="addSp delSp modSp new mod">
        <pc:chgData name="Matthieu De Mari" userId="dfb708c9-d8dc-439f-9a3b-c772bf4a311c" providerId="ADAL" clId="{A7A059E7-93C7-4781-9870-5EC88FF7F596}" dt="2023-03-17T11:38:54.610" v="7159" actId="20577"/>
        <pc:sldMkLst>
          <pc:docMk/>
          <pc:sldMk cId="3478712926" sldId="380"/>
        </pc:sldMkLst>
        <pc:spChg chg="mod">
          <ac:chgData name="Matthieu De Mari" userId="dfb708c9-d8dc-439f-9a3b-c772bf4a311c" providerId="ADAL" clId="{A7A059E7-93C7-4781-9870-5EC88FF7F596}" dt="2023-03-16T06:32:35.960" v="3111" actId="20577"/>
          <ac:spMkLst>
            <pc:docMk/>
            <pc:sldMk cId="3478712926" sldId="380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7T11:38:54.610" v="7159" actId="20577"/>
          <ac:spMkLst>
            <pc:docMk/>
            <pc:sldMk cId="3478712926" sldId="380"/>
            <ac:spMk id="3" creationId="{7586C7BF-7E23-BF24-130D-02F2E8451505}"/>
          </ac:spMkLst>
        </pc:spChg>
        <pc:spChg chg="add del">
          <ac:chgData name="Matthieu De Mari" userId="dfb708c9-d8dc-439f-9a3b-c772bf4a311c" providerId="ADAL" clId="{A7A059E7-93C7-4781-9870-5EC88FF7F596}" dt="2023-03-15T09:47:50.125" v="2323" actId="22"/>
          <ac:spMkLst>
            <pc:docMk/>
            <pc:sldMk cId="3478712926" sldId="380"/>
            <ac:spMk id="5" creationId="{B0D4C6BB-CFEE-F93B-8691-F0C308B82137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7:27:15.751" v="6169" actId="14100"/>
        <pc:sldMkLst>
          <pc:docMk/>
          <pc:sldMk cId="687323073" sldId="381"/>
        </pc:sldMkLst>
        <pc:spChg chg="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2" creationId="{C0097B2C-A3ED-EB52-A4D7-539C6CA7AD36}"/>
          </ac:spMkLst>
        </pc:spChg>
        <pc:spChg chg="del 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3" creationId="{7B5B6C8E-8D54-37D2-90DE-C952D334C68C}"/>
          </ac:spMkLst>
        </pc:spChg>
        <pc:spChg chg="add mod ord">
          <ac:chgData name="Matthieu De Mari" userId="dfb708c9-d8dc-439f-9a3b-c772bf4a311c" providerId="ADAL" clId="{A7A059E7-93C7-4781-9870-5EC88FF7F596}" dt="2023-03-16T07:23:08.291" v="5836"/>
          <ac:spMkLst>
            <pc:docMk/>
            <pc:sldMk cId="687323073" sldId="381"/>
            <ac:spMk id="4" creationId="{A0FF4252-8E53-B941-EF50-7759A6112153}"/>
          </ac:spMkLst>
        </pc:spChg>
        <pc:spChg chg="add del mod ord">
          <ac:chgData name="Matthieu De Mari" userId="dfb708c9-d8dc-439f-9a3b-c772bf4a311c" providerId="ADAL" clId="{A7A059E7-93C7-4781-9870-5EC88FF7F596}" dt="2023-03-16T06:56:33.295" v="4542" actId="478"/>
          <ac:spMkLst>
            <pc:docMk/>
            <pc:sldMk cId="687323073" sldId="381"/>
            <ac:spMk id="5" creationId="{858259BC-E3C3-B2A7-4CAD-5C7D57F6B7A1}"/>
          </ac:spMkLst>
        </pc:spChg>
        <pc:spChg chg="add mod">
          <ac:chgData name="Matthieu De Mari" userId="dfb708c9-d8dc-439f-9a3b-c772bf4a311c" providerId="ADAL" clId="{A7A059E7-93C7-4781-9870-5EC88FF7F596}" dt="2023-03-16T06:58:20.050" v="4573" actId="1076"/>
          <ac:spMkLst>
            <pc:docMk/>
            <pc:sldMk cId="687323073" sldId="381"/>
            <ac:spMk id="7" creationId="{80703F5F-D302-8686-322D-06D9D7E9C0DF}"/>
          </ac:spMkLst>
        </pc:spChg>
        <pc:spChg chg="add mod">
          <ac:chgData name="Matthieu De Mari" userId="dfb708c9-d8dc-439f-9a3b-c772bf4a311c" providerId="ADAL" clId="{A7A059E7-93C7-4781-9870-5EC88FF7F596}" dt="2023-03-16T06:58:04.217" v="4568" actId="1076"/>
          <ac:spMkLst>
            <pc:docMk/>
            <pc:sldMk cId="687323073" sldId="381"/>
            <ac:spMk id="8" creationId="{EB8F8C8E-FDA4-AAC0-6BB9-524965F637BD}"/>
          </ac:spMkLst>
        </pc:spChg>
        <pc:spChg chg="add del mod">
          <ac:chgData name="Matthieu De Mari" userId="dfb708c9-d8dc-439f-9a3b-c772bf4a311c" providerId="ADAL" clId="{A7A059E7-93C7-4781-9870-5EC88FF7F596}" dt="2023-03-16T06:58:02.576" v="4567" actId="478"/>
          <ac:spMkLst>
            <pc:docMk/>
            <pc:sldMk cId="687323073" sldId="381"/>
            <ac:spMk id="11" creationId="{F127DFF4-000B-02D2-1CBA-E30F20BDB467}"/>
          </ac:spMkLst>
        </pc:spChg>
        <pc:spChg chg="add del mod">
          <ac:chgData name="Matthieu De Mari" userId="dfb708c9-d8dc-439f-9a3b-c772bf4a311c" providerId="ADAL" clId="{A7A059E7-93C7-4781-9870-5EC88FF7F596}" dt="2023-03-16T06:57:51.410" v="4559" actId="478"/>
          <ac:spMkLst>
            <pc:docMk/>
            <pc:sldMk cId="687323073" sldId="381"/>
            <ac:spMk id="12" creationId="{CE0A67B9-5830-B236-C473-30D7FFBF7DC3}"/>
          </ac:spMkLst>
        </pc:spChg>
        <pc:spChg chg="add del mod">
          <ac:chgData name="Matthieu De Mari" userId="dfb708c9-d8dc-439f-9a3b-c772bf4a311c" providerId="ADAL" clId="{A7A059E7-93C7-4781-9870-5EC88FF7F596}" dt="2023-03-16T06:57:52.513" v="4560" actId="478"/>
          <ac:spMkLst>
            <pc:docMk/>
            <pc:sldMk cId="687323073" sldId="381"/>
            <ac:spMk id="13" creationId="{77299EB7-677F-B247-81A4-9F4925381B07}"/>
          </ac:spMkLst>
        </pc:spChg>
        <pc:spChg chg="add mod">
          <ac:chgData name="Matthieu De Mari" userId="dfb708c9-d8dc-439f-9a3b-c772bf4a311c" providerId="ADAL" clId="{A7A059E7-93C7-4781-9870-5EC88FF7F596}" dt="2023-03-16T07:01:50.474" v="4665" actId="20577"/>
          <ac:spMkLst>
            <pc:docMk/>
            <pc:sldMk cId="687323073" sldId="381"/>
            <ac:spMk id="14" creationId="{78388A54-9140-9B92-D2E7-162E3152E4C8}"/>
          </ac:spMkLst>
        </pc:spChg>
        <pc:spChg chg="add mod">
          <ac:chgData name="Matthieu De Mari" userId="dfb708c9-d8dc-439f-9a3b-c772bf4a311c" providerId="ADAL" clId="{A7A059E7-93C7-4781-9870-5EC88FF7F596}" dt="2023-03-16T06:58:06.747" v="4569" actId="1076"/>
          <ac:spMkLst>
            <pc:docMk/>
            <pc:sldMk cId="687323073" sldId="381"/>
            <ac:spMk id="16" creationId="{BB84C58E-A6BB-B1E4-B6FF-E8FD1C5D1A6C}"/>
          </ac:spMkLst>
        </pc:spChg>
        <pc:spChg chg="add mod">
          <ac:chgData name="Matthieu De Mari" userId="dfb708c9-d8dc-439f-9a3b-c772bf4a311c" providerId="ADAL" clId="{A7A059E7-93C7-4781-9870-5EC88FF7F596}" dt="2023-03-16T06:58:11.251" v="4571" actId="1076"/>
          <ac:spMkLst>
            <pc:docMk/>
            <pc:sldMk cId="687323073" sldId="381"/>
            <ac:spMk id="17" creationId="{FF39F4C4-FD61-7E1A-4DB7-9CE363113CCB}"/>
          </ac:spMkLst>
        </pc:spChg>
        <pc:spChg chg="add del mod">
          <ac:chgData name="Matthieu De Mari" userId="dfb708c9-d8dc-439f-9a3b-c772bf4a311c" providerId="ADAL" clId="{A7A059E7-93C7-4781-9870-5EC88FF7F596}" dt="2023-03-16T07:00:07.024" v="4620" actId="478"/>
          <ac:spMkLst>
            <pc:docMk/>
            <pc:sldMk cId="687323073" sldId="381"/>
            <ac:spMk id="20" creationId="{E073468B-41FA-1E9B-FB80-CA8F17A13E6C}"/>
          </ac:spMkLst>
        </pc:spChg>
        <pc:spChg chg="add mod">
          <ac:chgData name="Matthieu De Mari" userId="dfb708c9-d8dc-439f-9a3b-c772bf4a311c" providerId="ADAL" clId="{A7A059E7-93C7-4781-9870-5EC88FF7F596}" dt="2023-03-16T07:02:25.530" v="4724" actId="1036"/>
          <ac:spMkLst>
            <pc:docMk/>
            <pc:sldMk cId="687323073" sldId="381"/>
            <ac:spMk id="21" creationId="{3F74935E-AD56-D367-DBA1-475556C9324C}"/>
          </ac:spMkLst>
        </pc:spChg>
        <pc:spChg chg="add mod">
          <ac:chgData name="Matthieu De Mari" userId="dfb708c9-d8dc-439f-9a3b-c772bf4a311c" providerId="ADAL" clId="{A7A059E7-93C7-4781-9870-5EC88FF7F596}" dt="2023-03-16T07:01:38.527" v="4660" actId="1035"/>
          <ac:spMkLst>
            <pc:docMk/>
            <pc:sldMk cId="687323073" sldId="381"/>
            <ac:spMk id="22" creationId="{F09A076B-B871-F32D-BECF-B3E6FDC92060}"/>
          </ac:spMkLst>
        </pc:spChg>
        <pc:spChg chg="add del mod">
          <ac:chgData name="Matthieu De Mari" userId="dfb708c9-d8dc-439f-9a3b-c772bf4a311c" providerId="ADAL" clId="{A7A059E7-93C7-4781-9870-5EC88FF7F596}" dt="2023-03-16T06:57:53.303" v="4561" actId="478"/>
          <ac:spMkLst>
            <pc:docMk/>
            <pc:sldMk cId="687323073" sldId="381"/>
            <ac:spMk id="23" creationId="{3F02E13D-44E6-01DE-68B0-6840879104C0}"/>
          </ac:spMkLst>
        </pc:spChg>
        <pc:spChg chg="add del mod">
          <ac:chgData name="Matthieu De Mari" userId="dfb708c9-d8dc-439f-9a3b-c772bf4a311c" providerId="ADAL" clId="{A7A059E7-93C7-4781-9870-5EC88FF7F596}" dt="2023-03-16T06:57:28.308" v="4549" actId="478"/>
          <ac:spMkLst>
            <pc:docMk/>
            <pc:sldMk cId="687323073" sldId="381"/>
            <ac:spMk id="24" creationId="{60BA3207-6FCA-467C-E74D-5BF17DDA0D10}"/>
          </ac:spMkLst>
        </pc:spChg>
        <pc:spChg chg="add del mod">
          <ac:chgData name="Matthieu De Mari" userId="dfb708c9-d8dc-439f-9a3b-c772bf4a311c" providerId="ADAL" clId="{A7A059E7-93C7-4781-9870-5EC88FF7F596}" dt="2023-03-16T07:00:06.119" v="4619" actId="478"/>
          <ac:spMkLst>
            <pc:docMk/>
            <pc:sldMk cId="687323073" sldId="381"/>
            <ac:spMk id="39" creationId="{CE7B11BE-228D-26F6-2C8E-182FE60E628C}"/>
          </ac:spMkLst>
        </pc:spChg>
        <pc:spChg chg="add mod">
          <ac:chgData name="Matthieu De Mari" userId="dfb708c9-d8dc-439f-9a3b-c772bf4a311c" providerId="ADAL" clId="{A7A059E7-93C7-4781-9870-5EC88FF7F596}" dt="2023-03-16T06:59:57.763" v="4614" actId="1076"/>
          <ac:spMkLst>
            <pc:docMk/>
            <pc:sldMk cId="687323073" sldId="381"/>
            <ac:spMk id="46" creationId="{BC7BED41-2BE2-5371-481E-671ED5131CC0}"/>
          </ac:spMkLst>
        </pc:spChg>
        <pc:spChg chg="add mod">
          <ac:chgData name="Matthieu De Mari" userId="dfb708c9-d8dc-439f-9a3b-c772bf4a311c" providerId="ADAL" clId="{A7A059E7-93C7-4781-9870-5EC88FF7F596}" dt="2023-03-16T06:59:46.526" v="4604" actId="20577"/>
          <ac:spMkLst>
            <pc:docMk/>
            <pc:sldMk cId="687323073" sldId="381"/>
            <ac:spMk id="47" creationId="{31AB8AD1-BC94-3B3C-0CD3-198E355F17FA}"/>
          </ac:spMkLst>
        </pc:spChg>
        <pc:spChg chg="add del mod">
          <ac:chgData name="Matthieu De Mari" userId="dfb708c9-d8dc-439f-9a3b-c772bf4a311c" providerId="ADAL" clId="{A7A059E7-93C7-4781-9870-5EC88FF7F596}" dt="2023-03-16T07:00:01.525" v="4617"/>
          <ac:spMkLst>
            <pc:docMk/>
            <pc:sldMk cId="687323073" sldId="381"/>
            <ac:spMk id="48" creationId="{86A05015-6AE4-A8D5-9E58-32A3E20671AF}"/>
          </ac:spMkLst>
        </pc:spChg>
        <pc:spChg chg="add mod">
          <ac:chgData name="Matthieu De Mari" userId="dfb708c9-d8dc-439f-9a3b-c772bf4a311c" providerId="ADAL" clId="{A7A059E7-93C7-4781-9870-5EC88FF7F596}" dt="2023-03-16T07:00:59.972" v="4641" actId="20577"/>
          <ac:spMkLst>
            <pc:docMk/>
            <pc:sldMk cId="687323073" sldId="381"/>
            <ac:spMk id="49" creationId="{2360614E-8D00-4C3A-89F0-9A4ECC42566E}"/>
          </ac:spMkLst>
        </pc:spChg>
        <pc:spChg chg="add mod">
          <ac:chgData name="Matthieu De Mari" userId="dfb708c9-d8dc-439f-9a3b-c772bf4a311c" providerId="ADAL" clId="{A7A059E7-93C7-4781-9870-5EC88FF7F596}" dt="2023-03-16T07:01:02.752" v="4643" actId="20577"/>
          <ac:spMkLst>
            <pc:docMk/>
            <pc:sldMk cId="687323073" sldId="381"/>
            <ac:spMk id="50" creationId="{A52B5A4B-7826-ECFC-F080-809D9C7B5222}"/>
          </ac:spMkLst>
        </pc:spChg>
        <pc:spChg chg="add mod">
          <ac:chgData name="Matthieu De Mari" userId="dfb708c9-d8dc-439f-9a3b-c772bf4a311c" providerId="ADAL" clId="{A7A059E7-93C7-4781-9870-5EC88FF7F596}" dt="2023-03-16T07:02:19.049" v="4702" actId="1038"/>
          <ac:spMkLst>
            <pc:docMk/>
            <pc:sldMk cId="687323073" sldId="381"/>
            <ac:spMk id="51" creationId="{B6771B89-570D-4A90-0CF9-8451408FC4DB}"/>
          </ac:spMkLst>
        </pc:spChg>
        <pc:cxnChg chg="add del mod">
          <ac:chgData name="Matthieu De Mari" userId="dfb708c9-d8dc-439f-9a3b-c772bf4a311c" providerId="ADAL" clId="{A7A059E7-93C7-4781-9870-5EC88FF7F596}" dt="2023-03-16T06:57:27.068" v="4548" actId="478"/>
          <ac:cxnSpMkLst>
            <pc:docMk/>
            <pc:sldMk cId="687323073" sldId="381"/>
            <ac:cxnSpMk id="6" creationId="{8B972611-2455-9B3A-8EFA-3E2B836555B9}"/>
          </ac:cxnSpMkLst>
        </pc:cxnChg>
        <pc:cxnChg chg="add del mod">
          <ac:chgData name="Matthieu De Mari" userId="dfb708c9-d8dc-439f-9a3b-c772bf4a311c" providerId="ADAL" clId="{A7A059E7-93C7-4781-9870-5EC88FF7F596}" dt="2023-03-16T06:57:49.413" v="4557" actId="478"/>
          <ac:cxnSpMkLst>
            <pc:docMk/>
            <pc:sldMk cId="687323073" sldId="381"/>
            <ac:cxnSpMk id="9" creationId="{A042F16B-9280-55EE-C15C-AC6C5A30CF54}"/>
          </ac:cxnSpMkLst>
        </pc:cxnChg>
        <pc:cxnChg chg="add del mod">
          <ac:chgData name="Matthieu De Mari" userId="dfb708c9-d8dc-439f-9a3b-c772bf4a311c" providerId="ADAL" clId="{A7A059E7-93C7-4781-9870-5EC88FF7F596}" dt="2023-03-16T06:57:50.379" v="4558" actId="478"/>
          <ac:cxnSpMkLst>
            <pc:docMk/>
            <pc:sldMk cId="687323073" sldId="381"/>
            <ac:cxnSpMk id="10" creationId="{78D334C2-A599-F173-8C87-5A7487774768}"/>
          </ac:cxnSpMkLst>
        </pc:cxnChg>
        <pc:cxnChg chg="add mod">
          <ac:chgData name="Matthieu De Mari" userId="dfb708c9-d8dc-439f-9a3b-c772bf4a311c" providerId="ADAL" clId="{A7A059E7-93C7-4781-9870-5EC88FF7F596}" dt="2023-03-16T06:59:05.607" v="4590" actId="14100"/>
          <ac:cxnSpMkLst>
            <pc:docMk/>
            <pc:sldMk cId="687323073" sldId="381"/>
            <ac:cxnSpMk id="15" creationId="{84E6B7F6-9526-A63F-2EF0-18BF442725A2}"/>
          </ac:cxnSpMkLst>
        </pc:cxnChg>
        <pc:cxnChg chg="add del mod">
          <ac:chgData name="Matthieu De Mari" userId="dfb708c9-d8dc-439f-9a3b-c772bf4a311c" providerId="ADAL" clId="{A7A059E7-93C7-4781-9870-5EC88FF7F596}" dt="2023-03-16T06:57:57.935" v="4564" actId="478"/>
          <ac:cxnSpMkLst>
            <pc:docMk/>
            <pc:sldMk cId="687323073" sldId="381"/>
            <ac:cxnSpMk id="18" creationId="{B592C991-0448-C91A-9BD5-B339745B0494}"/>
          </ac:cxnSpMkLst>
        </pc:cxnChg>
        <pc:cxnChg chg="add del mod">
          <ac:chgData name="Matthieu De Mari" userId="dfb708c9-d8dc-439f-9a3b-c772bf4a311c" providerId="ADAL" clId="{A7A059E7-93C7-4781-9870-5EC88FF7F596}" dt="2023-03-16T06:57:48.059" v="4556" actId="478"/>
          <ac:cxnSpMkLst>
            <pc:docMk/>
            <pc:sldMk cId="687323073" sldId="381"/>
            <ac:cxnSpMk id="19" creationId="{1847D309-0188-8276-7345-542807210397}"/>
          </ac:cxnSpMkLst>
        </pc:cxnChg>
        <pc:cxnChg chg="add mod">
          <ac:chgData name="Matthieu De Mari" userId="dfb708c9-d8dc-439f-9a3b-c772bf4a311c" providerId="ADAL" clId="{A7A059E7-93C7-4781-9870-5EC88FF7F596}" dt="2023-03-16T06:58:27.497" v="4576" actId="14100"/>
          <ac:cxnSpMkLst>
            <pc:docMk/>
            <pc:sldMk cId="687323073" sldId="381"/>
            <ac:cxnSpMk id="33" creationId="{D37C357D-D070-8014-3AB1-9CC1F67DC008}"/>
          </ac:cxnSpMkLst>
        </pc:cxnChg>
        <pc:cxnChg chg="add mod">
          <ac:chgData name="Matthieu De Mari" userId="dfb708c9-d8dc-439f-9a3b-c772bf4a311c" providerId="ADAL" clId="{A7A059E7-93C7-4781-9870-5EC88FF7F596}" dt="2023-03-16T06:58:36.325" v="4580" actId="14100"/>
          <ac:cxnSpMkLst>
            <pc:docMk/>
            <pc:sldMk cId="687323073" sldId="381"/>
            <ac:cxnSpMk id="36" creationId="{9B41A981-07C9-8DE6-9CCD-994669144ED9}"/>
          </ac:cxnSpMkLst>
        </pc:cxnChg>
        <pc:cxnChg chg="add mod">
          <ac:chgData name="Matthieu De Mari" userId="dfb708c9-d8dc-439f-9a3b-c772bf4a311c" providerId="ADAL" clId="{A7A059E7-93C7-4781-9870-5EC88FF7F596}" dt="2023-03-16T06:59:12.493" v="4593" actId="14100"/>
          <ac:cxnSpMkLst>
            <pc:docMk/>
            <pc:sldMk cId="687323073" sldId="381"/>
            <ac:cxnSpMk id="43" creationId="{4F985138-10BC-2394-139D-12F0D9FAAD21}"/>
          </ac:cxnSpMkLst>
        </pc:cxnChg>
        <pc:cxnChg chg="add mod">
          <ac:chgData name="Matthieu De Mari" userId="dfb708c9-d8dc-439f-9a3b-c772bf4a311c" providerId="ADAL" clId="{A7A059E7-93C7-4781-9870-5EC88FF7F596}" dt="2023-03-16T07:27:15.751" v="6169" actId="14100"/>
          <ac:cxnSpMkLst>
            <pc:docMk/>
            <pc:sldMk cId="687323073" sldId="381"/>
            <ac:cxnSpMk id="52" creationId="{78FF6152-6502-5E96-B21F-E1A182B95337}"/>
          </ac:cxnSpMkLst>
        </pc:cxnChg>
      </pc:sldChg>
      <pc:sldChg chg="addSp delSp modSp new mod ord modClrScheme chgLayout">
        <pc:chgData name="Matthieu De Mari" userId="dfb708c9-d8dc-439f-9a3b-c772bf4a311c" providerId="ADAL" clId="{A7A059E7-93C7-4781-9870-5EC88FF7F596}" dt="2023-03-16T06:54:26.009" v="4372"/>
        <pc:sldMkLst>
          <pc:docMk/>
          <pc:sldMk cId="1749567037" sldId="382"/>
        </pc:sldMkLst>
        <pc:spChg chg="mod ord">
          <ac:chgData name="Matthieu De Mari" userId="dfb708c9-d8dc-439f-9a3b-c772bf4a311c" providerId="ADAL" clId="{A7A059E7-93C7-4781-9870-5EC88FF7F596}" dt="2023-03-16T06:54:26.009" v="4372"/>
          <ac:spMkLst>
            <pc:docMk/>
            <pc:sldMk cId="1749567037" sldId="382"/>
            <ac:spMk id="2" creationId="{122CB46C-6771-3E2C-EE0D-980BCF72927D}"/>
          </ac:spMkLst>
        </pc:spChg>
        <pc:spChg chg="mod ord">
          <ac:chgData name="Matthieu De Mari" userId="dfb708c9-d8dc-439f-9a3b-c772bf4a311c" providerId="ADAL" clId="{A7A059E7-93C7-4781-9870-5EC88FF7F596}" dt="2023-03-16T06:44:41.510" v="4058" actId="14100"/>
          <ac:spMkLst>
            <pc:docMk/>
            <pc:sldMk cId="1749567037" sldId="382"/>
            <ac:spMk id="3" creationId="{21E91F88-75AD-45CA-A480-858091A84D90}"/>
          </ac:spMkLst>
        </pc:spChg>
        <pc:spChg chg="add del mod ord">
          <ac:chgData name="Matthieu De Mari" userId="dfb708c9-d8dc-439f-9a3b-c772bf4a311c" providerId="ADAL" clId="{A7A059E7-93C7-4781-9870-5EC88FF7F596}" dt="2023-03-16T06:41:58.689" v="3867" actId="478"/>
          <ac:spMkLst>
            <pc:docMk/>
            <pc:sldMk cId="1749567037" sldId="382"/>
            <ac:spMk id="4" creationId="{1BA606CE-4E7D-AEE4-E2F7-426D03986D73}"/>
          </ac:spMkLst>
        </pc:spChg>
        <pc:spChg chg="add mod">
          <ac:chgData name="Matthieu De Mari" userId="dfb708c9-d8dc-439f-9a3b-c772bf4a311c" providerId="ADAL" clId="{A7A059E7-93C7-4781-9870-5EC88FF7F596}" dt="2023-03-16T06:46:49.952" v="4119" actId="20577"/>
          <ac:spMkLst>
            <pc:docMk/>
            <pc:sldMk cId="1749567037" sldId="382"/>
            <ac:spMk id="6" creationId="{AB30AD60-6C6B-413F-DBF7-71AC7BFB0EDF}"/>
          </ac:spMkLst>
        </pc:spChg>
        <pc:spChg chg="add mod">
          <ac:chgData name="Matthieu De Mari" userId="dfb708c9-d8dc-439f-9a3b-c772bf4a311c" providerId="ADAL" clId="{A7A059E7-93C7-4781-9870-5EC88FF7F596}" dt="2023-03-16T06:42:53.880" v="3885" actId="20577"/>
          <ac:spMkLst>
            <pc:docMk/>
            <pc:sldMk cId="1749567037" sldId="382"/>
            <ac:spMk id="7" creationId="{0E74FE46-1EA5-68F4-35E6-3B7DC15B0261}"/>
          </ac:spMkLst>
        </pc:spChg>
        <pc:spChg chg="add mod">
          <ac:chgData name="Matthieu De Mari" userId="dfb708c9-d8dc-439f-9a3b-c772bf4a311c" providerId="ADAL" clId="{A7A059E7-93C7-4781-9870-5EC88FF7F596}" dt="2023-03-16T06:47:02.957" v="4129" actId="20577"/>
          <ac:spMkLst>
            <pc:docMk/>
            <pc:sldMk cId="1749567037" sldId="382"/>
            <ac:spMk id="10" creationId="{C641B1D6-BF0F-0380-85B2-BAF69823FCF7}"/>
          </ac:spMkLst>
        </pc:spChg>
        <pc:spChg chg="add mod">
          <ac:chgData name="Matthieu De Mari" userId="dfb708c9-d8dc-439f-9a3b-c772bf4a311c" providerId="ADAL" clId="{A7A059E7-93C7-4781-9870-5EC88FF7F596}" dt="2023-03-16T06:47:00.257" v="4127" actId="20577"/>
          <ac:spMkLst>
            <pc:docMk/>
            <pc:sldMk cId="1749567037" sldId="382"/>
            <ac:spMk id="11" creationId="{E3EAF248-CA6B-AD35-A3A0-9B652C54C7AF}"/>
          </ac:spMkLst>
        </pc:spChg>
        <pc:spChg chg="add mod">
          <ac:chgData name="Matthieu De Mari" userId="dfb708c9-d8dc-439f-9a3b-c772bf4a311c" providerId="ADAL" clId="{A7A059E7-93C7-4781-9870-5EC88FF7F596}" dt="2023-03-16T06:42:08.942" v="3868"/>
          <ac:spMkLst>
            <pc:docMk/>
            <pc:sldMk cId="1749567037" sldId="382"/>
            <ac:spMk id="12" creationId="{4310A156-66CA-2CE7-09EF-6E61462E6CF7}"/>
          </ac:spMkLst>
        </pc:spChg>
        <pc:spChg chg="add del mod">
          <ac:chgData name="Matthieu De Mari" userId="dfb708c9-d8dc-439f-9a3b-c772bf4a311c" providerId="ADAL" clId="{A7A059E7-93C7-4781-9870-5EC88FF7F596}" dt="2023-03-16T06:46:48.670" v="4117" actId="478"/>
          <ac:spMkLst>
            <pc:docMk/>
            <pc:sldMk cId="1749567037" sldId="382"/>
            <ac:spMk id="13" creationId="{4E63AABF-3801-1127-D5E7-F0561F71B59B}"/>
          </ac:spMkLst>
        </pc:spChg>
        <pc:spChg chg="add mod">
          <ac:chgData name="Matthieu De Mari" userId="dfb708c9-d8dc-439f-9a3b-c772bf4a311c" providerId="ADAL" clId="{A7A059E7-93C7-4781-9870-5EC88FF7F596}" dt="2023-03-16T06:47:05.769" v="4131" actId="20577"/>
          <ac:spMkLst>
            <pc:docMk/>
            <pc:sldMk cId="1749567037" sldId="382"/>
            <ac:spMk id="14" creationId="{A60EA876-02CB-1A54-FE99-324C7CED23D7}"/>
          </ac:spMkLst>
        </pc:spChg>
        <pc:spChg chg="add mod">
          <ac:chgData name="Matthieu De Mari" userId="dfb708c9-d8dc-439f-9a3b-c772bf4a311c" providerId="ADAL" clId="{A7A059E7-93C7-4781-9870-5EC88FF7F596}" dt="2023-03-16T06:46:45.901" v="4116" actId="20577"/>
          <ac:spMkLst>
            <pc:docMk/>
            <pc:sldMk cId="1749567037" sldId="382"/>
            <ac:spMk id="16" creationId="{2D95FC1E-D8C7-4B00-7E8A-56E298BE70D9}"/>
          </ac:spMkLst>
        </pc:spChg>
        <pc:spChg chg="add mod">
          <ac:chgData name="Matthieu De Mari" userId="dfb708c9-d8dc-439f-9a3b-c772bf4a311c" providerId="ADAL" clId="{A7A059E7-93C7-4781-9870-5EC88FF7F596}" dt="2023-03-16T06:42:44.230" v="3879" actId="20577"/>
          <ac:spMkLst>
            <pc:docMk/>
            <pc:sldMk cId="1749567037" sldId="382"/>
            <ac:spMk id="17" creationId="{08442EF1-0D48-E018-F7FE-081A4F81F1E7}"/>
          </ac:spMkLst>
        </pc:spChg>
        <pc:spChg chg="add mod">
          <ac:chgData name="Matthieu De Mari" userId="dfb708c9-d8dc-439f-9a3b-c772bf4a311c" providerId="ADAL" clId="{A7A059E7-93C7-4781-9870-5EC88FF7F596}" dt="2023-03-16T06:46:58.006" v="4125" actId="20577"/>
          <ac:spMkLst>
            <pc:docMk/>
            <pc:sldMk cId="1749567037" sldId="382"/>
            <ac:spMk id="20" creationId="{CD34F0CD-6956-D106-5E75-F914628054E1}"/>
          </ac:spMkLst>
        </pc:spChg>
        <pc:spChg chg="add mod">
          <ac:chgData name="Matthieu De Mari" userId="dfb708c9-d8dc-439f-9a3b-c772bf4a311c" providerId="ADAL" clId="{A7A059E7-93C7-4781-9870-5EC88FF7F596}" dt="2023-03-16T06:46:53.148" v="4121" actId="20577"/>
          <ac:spMkLst>
            <pc:docMk/>
            <pc:sldMk cId="1749567037" sldId="382"/>
            <ac:spMk id="21" creationId="{083F03B3-653A-348D-DD80-A05F409E14CE}"/>
          </ac:spMkLst>
        </pc:spChg>
        <pc:spChg chg="add mod">
          <ac:chgData name="Matthieu De Mari" userId="dfb708c9-d8dc-439f-9a3b-c772bf4a311c" providerId="ADAL" clId="{A7A059E7-93C7-4781-9870-5EC88FF7F596}" dt="2023-03-16T06:42:37.658" v="3871" actId="1076"/>
          <ac:spMkLst>
            <pc:docMk/>
            <pc:sldMk cId="1749567037" sldId="382"/>
            <ac:spMk id="22" creationId="{04DCE938-1199-5057-2E69-C882E9716D61}"/>
          </ac:spMkLst>
        </pc:spChg>
        <pc:spChg chg="add del mod">
          <ac:chgData name="Matthieu De Mari" userId="dfb708c9-d8dc-439f-9a3b-c772bf4a311c" providerId="ADAL" clId="{A7A059E7-93C7-4781-9870-5EC88FF7F596}" dt="2023-03-16T06:46:44.484" v="4114" actId="478"/>
          <ac:spMkLst>
            <pc:docMk/>
            <pc:sldMk cId="1749567037" sldId="382"/>
            <ac:spMk id="23" creationId="{ADF1FBA6-BD11-BD69-E95D-55A56777D4E3}"/>
          </ac:spMkLst>
        </pc:spChg>
        <pc:spChg chg="add mod">
          <ac:chgData name="Matthieu De Mari" userId="dfb708c9-d8dc-439f-9a3b-c772bf4a311c" providerId="ADAL" clId="{A7A059E7-93C7-4781-9870-5EC88FF7F596}" dt="2023-03-16T06:46:55.509" v="4123" actId="20577"/>
          <ac:spMkLst>
            <pc:docMk/>
            <pc:sldMk cId="1749567037" sldId="382"/>
            <ac:spMk id="24" creationId="{0EE40970-E671-B987-7E16-8966C1B29EF2}"/>
          </ac:spMkLst>
        </pc:sp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5" creationId="{CA6D98FB-529B-C857-1F0B-F529DBE52A67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8" creationId="{94E02312-615F-ABCD-0A21-8BDC93CC8DEA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5" creationId="{E588ECD2-9973-B1B1-C192-BF47A2BC7B5F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8" creationId="{48595285-9EDE-D97F-E31A-8C374CED3500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9" creationId="{8BADA381-9865-89AE-ECFC-F4A7622A80E5}"/>
          </ac:cxnSpMkLst>
        </pc:cxnChg>
      </pc:sldChg>
      <pc:sldChg chg="addSp delSp modSp new mod modClrScheme chgLayout">
        <pc:chgData name="Matthieu De Mari" userId="dfb708c9-d8dc-439f-9a3b-c772bf4a311c" providerId="ADAL" clId="{A7A059E7-93C7-4781-9870-5EC88FF7F596}" dt="2023-03-16T07:25:30.605" v="6050" actId="113"/>
        <pc:sldMkLst>
          <pc:docMk/>
          <pc:sldMk cId="3718139832" sldId="383"/>
        </pc:sldMkLst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2" creationId="{B3151D20-AE46-B8EA-F9D1-CD219888B414}"/>
          </ac:spMkLst>
        </pc:spChg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3" creationId="{FAA5B313-94F7-B71D-BF0C-364E483FF945}"/>
          </ac:spMkLst>
        </pc:spChg>
        <pc:spChg chg="add mod ord">
          <ac:chgData name="Matthieu De Mari" userId="dfb708c9-d8dc-439f-9a3b-c772bf4a311c" providerId="ADAL" clId="{A7A059E7-93C7-4781-9870-5EC88FF7F596}" dt="2023-03-16T07:24:42.016" v="6029" actId="20577"/>
          <ac:spMkLst>
            <pc:docMk/>
            <pc:sldMk cId="3718139832" sldId="383"/>
            <ac:spMk id="4" creationId="{0FC14325-60C2-05EC-B1A1-4AF98D8BBF01}"/>
          </ac:spMkLst>
        </pc:spChg>
        <pc:spChg chg="add mod ord">
          <ac:chgData name="Matthieu De Mari" userId="dfb708c9-d8dc-439f-9a3b-c772bf4a311c" providerId="ADAL" clId="{A7A059E7-93C7-4781-9870-5EC88FF7F596}" dt="2023-03-16T07:25:30.605" v="6050" actId="113"/>
          <ac:spMkLst>
            <pc:docMk/>
            <pc:sldMk cId="3718139832" sldId="383"/>
            <ac:spMk id="5" creationId="{4F0C9377-31A4-50F3-144A-62B9B92A0435}"/>
          </ac:spMkLst>
        </pc:spChg>
        <pc:spChg chg="add del mod ord">
          <ac:chgData name="Matthieu De Mari" userId="dfb708c9-d8dc-439f-9a3b-c772bf4a311c" providerId="ADAL" clId="{A7A059E7-93C7-4781-9870-5EC88FF7F596}" dt="2023-03-16T07:24:36.658" v="6003" actId="478"/>
          <ac:spMkLst>
            <pc:docMk/>
            <pc:sldMk cId="3718139832" sldId="383"/>
            <ac:spMk id="6" creationId="{3C7E03F7-7880-DA59-85C0-C13D7070B329}"/>
          </ac:spMkLst>
        </pc:spChg>
      </pc:sldChg>
      <pc:sldChg chg="modSp new mod">
        <pc:chgData name="Matthieu De Mari" userId="dfb708c9-d8dc-439f-9a3b-c772bf4a311c" providerId="ADAL" clId="{A7A059E7-93C7-4781-9870-5EC88FF7F596}" dt="2023-03-16T07:46:26.728" v="7140" actId="20577"/>
        <pc:sldMkLst>
          <pc:docMk/>
          <pc:sldMk cId="3649959589" sldId="384"/>
        </pc:sldMkLst>
        <pc:spChg chg="mod">
          <ac:chgData name="Matthieu De Mari" userId="dfb708c9-d8dc-439f-9a3b-c772bf4a311c" providerId="ADAL" clId="{A7A059E7-93C7-4781-9870-5EC88FF7F596}" dt="2023-03-16T07:42:58.422" v="6794" actId="20577"/>
          <ac:spMkLst>
            <pc:docMk/>
            <pc:sldMk cId="3649959589" sldId="384"/>
            <ac:spMk id="2" creationId="{2265D66C-8D16-43A8-75E9-89C93BE4152E}"/>
          </ac:spMkLst>
        </pc:spChg>
        <pc:spChg chg="mod">
          <ac:chgData name="Matthieu De Mari" userId="dfb708c9-d8dc-439f-9a3b-c772bf4a311c" providerId="ADAL" clId="{A7A059E7-93C7-4781-9870-5EC88FF7F596}" dt="2023-03-16T07:46:26.728" v="7140" actId="20577"/>
          <ac:spMkLst>
            <pc:docMk/>
            <pc:sldMk cId="3649959589" sldId="384"/>
            <ac:spMk id="3" creationId="{8B3BC14C-0996-B83A-6D33-F6236C44E383}"/>
          </ac:spMkLst>
        </pc:spChg>
      </pc:sldChg>
      <pc:sldChg chg="new">
        <pc:chgData name="Matthieu De Mari" userId="dfb708c9-d8dc-439f-9a3b-c772bf4a311c" providerId="ADAL" clId="{A7A059E7-93C7-4781-9870-5EC88FF7F596}" dt="2023-03-15T09:04:11.964" v="90" actId="680"/>
        <pc:sldMkLst>
          <pc:docMk/>
          <pc:sldMk cId="3174082147" sldId="385"/>
        </pc:sldMkLst>
      </pc:sldChg>
      <pc:sldChg chg="new">
        <pc:chgData name="Matthieu De Mari" userId="dfb708c9-d8dc-439f-9a3b-c772bf4a311c" providerId="ADAL" clId="{A7A059E7-93C7-4781-9870-5EC88FF7F596}" dt="2023-03-15T09:04:21.070" v="93" actId="680"/>
        <pc:sldMkLst>
          <pc:docMk/>
          <pc:sldMk cId="540619278" sldId="386"/>
        </pc:sldMkLst>
      </pc:sldChg>
      <pc:sldChg chg="del">
        <pc:chgData name="Matthieu De Mari" userId="dfb708c9-d8dc-439f-9a3b-c772bf4a311c" providerId="ADAL" clId="{A7A059E7-93C7-4781-9870-5EC88FF7F596}" dt="2023-03-15T08:57:13.501" v="56" actId="47"/>
        <pc:sldMkLst>
          <pc:docMk/>
          <pc:sldMk cId="1161233365" sldId="422"/>
        </pc:sldMkLst>
      </pc:sldChg>
      <pc:sldChg chg="modSp add del mod">
        <pc:chgData name="Matthieu De Mari" userId="dfb708c9-d8dc-439f-9a3b-c772bf4a311c" providerId="ADAL" clId="{A7A059E7-93C7-4781-9870-5EC88FF7F596}" dt="2023-03-15T09:12:47.160" v="1023" actId="20577"/>
        <pc:sldMkLst>
          <pc:docMk/>
          <pc:sldMk cId="4226169062" sldId="423"/>
        </pc:sldMkLst>
        <pc:spChg chg="mod">
          <ac:chgData name="Matthieu De Mari" userId="dfb708c9-d8dc-439f-9a3b-c772bf4a311c" providerId="ADAL" clId="{A7A059E7-93C7-4781-9870-5EC88FF7F596}" dt="2023-03-15T09:08:51.291" v="476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A7A059E7-93C7-4781-9870-5EC88FF7F596}" dt="2023-03-15T09:12:47.160" v="1023" actId="20577"/>
          <ac:spMkLst>
            <pc:docMk/>
            <pc:sldMk cId="4226169062" sldId="423"/>
            <ac:spMk id="3" creationId="{C51ADC3A-36BE-B86B-FA40-9DF3C5E68D0A}"/>
          </ac:spMkLst>
        </pc:spChg>
      </pc:sldChg>
      <pc:sldChg chg="add">
        <pc:chgData name="Matthieu De Mari" userId="dfb708c9-d8dc-439f-9a3b-c772bf4a311c" providerId="ADAL" clId="{A7A059E7-93C7-4781-9870-5EC88FF7F596}" dt="2023-03-15T09:08:43.289" v="464" actId="2890"/>
        <pc:sldMkLst>
          <pc:docMk/>
          <pc:sldMk cId="1794465962" sldId="424"/>
        </pc:sldMkLst>
      </pc:sldChg>
      <pc:sldChg chg="modSp add mod">
        <pc:chgData name="Matthieu De Mari" userId="dfb708c9-d8dc-439f-9a3b-c772bf4a311c" providerId="ADAL" clId="{A7A059E7-93C7-4781-9870-5EC88FF7F596}" dt="2023-03-15T09:12:24.800" v="1004" actId="113"/>
        <pc:sldMkLst>
          <pc:docMk/>
          <pc:sldMk cId="909573732" sldId="425"/>
        </pc:sldMkLst>
        <pc:spChg chg="mod">
          <ac:chgData name="Matthieu De Mari" userId="dfb708c9-d8dc-439f-9a3b-c772bf4a311c" providerId="ADAL" clId="{A7A059E7-93C7-4781-9870-5EC88FF7F596}" dt="2023-03-15T09:12:24.800" v="1004" actId="113"/>
          <ac:spMkLst>
            <pc:docMk/>
            <pc:sldMk cId="909573732" sldId="425"/>
            <ac:spMk id="3" creationId="{87F13EE9-BEBE-CF14-87D2-9673840B231D}"/>
          </ac:spMkLst>
        </pc:sp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2244529904" sldId="425"/>
        </pc:sldMkLst>
      </pc:sldChg>
      <pc:sldChg chg="addSp delSp modSp add mod chgLayout">
        <pc:chgData name="Matthieu De Mari" userId="dfb708c9-d8dc-439f-9a3b-c772bf4a311c" providerId="ADAL" clId="{A7A059E7-93C7-4781-9870-5EC88FF7F596}" dt="2023-03-16T06:14:32.325" v="2330" actId="1076"/>
        <pc:sldMkLst>
          <pc:docMk/>
          <pc:sldMk cId="730515734" sldId="426"/>
        </pc:sldMkLst>
        <pc:spChg chg="mod ord">
          <ac:chgData name="Matthieu De Mari" userId="dfb708c9-d8dc-439f-9a3b-c772bf4a311c" providerId="ADAL" clId="{A7A059E7-93C7-4781-9870-5EC88FF7F596}" dt="2023-03-15T09:22:04.729" v="1338" actId="700"/>
          <ac:spMkLst>
            <pc:docMk/>
            <pc:sldMk cId="730515734" sldId="426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8:09.404" v="1805" actId="114"/>
          <ac:spMkLst>
            <pc:docMk/>
            <pc:sldMk cId="730515734" sldId="426"/>
            <ac:spMk id="3" creationId="{3344F83E-9625-A0EF-9DEE-386E822DF0E7}"/>
          </ac:spMkLst>
        </pc:spChg>
        <pc:spChg chg="add mod">
          <ac:chgData name="Matthieu De Mari" userId="dfb708c9-d8dc-439f-9a3b-c772bf4a311c" providerId="ADAL" clId="{A7A059E7-93C7-4781-9870-5EC88FF7F596}" dt="2023-03-15T09:27:02.719" v="1531" actId="404"/>
          <ac:spMkLst>
            <pc:docMk/>
            <pc:sldMk cId="730515734" sldId="426"/>
            <ac:spMk id="5" creationId="{AD75815F-A2B6-95E5-CB98-F4F064EE7429}"/>
          </ac:spMkLst>
        </pc:spChg>
        <pc:spChg chg="add mod">
          <ac:chgData name="Matthieu De Mari" userId="dfb708c9-d8dc-439f-9a3b-c772bf4a311c" providerId="ADAL" clId="{A7A059E7-93C7-4781-9870-5EC88FF7F596}" dt="2023-03-15T09:22:54.505" v="1430" actId="404"/>
          <ac:spMkLst>
            <pc:docMk/>
            <pc:sldMk cId="730515734" sldId="426"/>
            <ac:spMk id="6" creationId="{1EA0D0D7-1977-1B7F-ADBD-3A05461CAFC0}"/>
          </ac:spMkLst>
        </pc:spChg>
        <pc:spChg chg="add mod">
          <ac:chgData name="Matthieu De Mari" userId="dfb708c9-d8dc-439f-9a3b-c772bf4a311c" providerId="ADAL" clId="{A7A059E7-93C7-4781-9870-5EC88FF7F596}" dt="2023-03-15T09:25:57.779" v="1474" actId="14100"/>
          <ac:spMkLst>
            <pc:docMk/>
            <pc:sldMk cId="730515734" sldId="426"/>
            <ac:spMk id="9" creationId="{5A176258-253A-00BA-2F49-CC7E0B21A1D2}"/>
          </ac:spMkLst>
        </pc:spChg>
        <pc:spChg chg="add mod">
          <ac:chgData name="Matthieu De Mari" userId="dfb708c9-d8dc-439f-9a3b-c772bf4a311c" providerId="ADAL" clId="{A7A059E7-93C7-4781-9870-5EC88FF7F596}" dt="2023-03-15T09:26:44.395" v="1504" actId="1076"/>
          <ac:spMkLst>
            <pc:docMk/>
            <pc:sldMk cId="730515734" sldId="426"/>
            <ac:spMk id="10" creationId="{D9D81C89-CE1E-7835-14EC-13307F284B20}"/>
          </ac:spMkLst>
        </pc:spChg>
        <pc:spChg chg="add del mod">
          <ac:chgData name="Matthieu De Mari" userId="dfb708c9-d8dc-439f-9a3b-c772bf4a311c" providerId="ADAL" clId="{A7A059E7-93C7-4781-9870-5EC88FF7F596}" dt="2023-03-15T09:22:58.847" v="1431" actId="478"/>
          <ac:spMkLst>
            <pc:docMk/>
            <pc:sldMk cId="730515734" sldId="426"/>
            <ac:spMk id="11" creationId="{AC31D346-8CF8-78BE-AF79-C4D8FD27FAE2}"/>
          </ac:spMkLst>
        </pc:spChg>
        <pc:spChg chg="add mod">
          <ac:chgData name="Matthieu De Mari" userId="dfb708c9-d8dc-439f-9a3b-c772bf4a311c" providerId="ADAL" clId="{A7A059E7-93C7-4781-9870-5EC88FF7F596}" dt="2023-03-15T09:22:01.006" v="1337"/>
          <ac:spMkLst>
            <pc:docMk/>
            <pc:sldMk cId="730515734" sldId="426"/>
            <ac:spMk id="12" creationId="{6C99956E-D41C-CB34-6650-1A3FA72C2AB1}"/>
          </ac:spMkLst>
        </pc:spChg>
        <pc:spChg chg="add mod">
          <ac:chgData name="Matthieu De Mari" userId="dfb708c9-d8dc-439f-9a3b-c772bf4a311c" providerId="ADAL" clId="{A7A059E7-93C7-4781-9870-5EC88FF7F596}" dt="2023-03-16T06:14:32.325" v="2330" actId="1076"/>
          <ac:spMkLst>
            <pc:docMk/>
            <pc:sldMk cId="730515734" sldId="426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23:00.737" v="1432" actId="478"/>
          <ac:spMkLst>
            <pc:docMk/>
            <pc:sldMk cId="730515734" sldId="426"/>
            <ac:spMk id="14" creationId="{597AD8FD-BD3E-9A40-EAB7-593D225F994F}"/>
          </ac:spMkLst>
        </pc:spChg>
        <pc:spChg chg="add del mod">
          <ac:chgData name="Matthieu De Mari" userId="dfb708c9-d8dc-439f-9a3b-c772bf4a311c" providerId="ADAL" clId="{A7A059E7-93C7-4781-9870-5EC88FF7F596}" dt="2023-03-15T09:26:57.372" v="1525" actId="478"/>
          <ac:spMkLst>
            <pc:docMk/>
            <pc:sldMk cId="730515734" sldId="426"/>
            <ac:spMk id="15" creationId="{00652197-11F8-2C1C-C674-86611C7DB1F1}"/>
          </ac:spMkLst>
        </pc:spChg>
        <pc:spChg chg="add del mod ord">
          <ac:chgData name="Matthieu De Mari" userId="dfb708c9-d8dc-439f-9a3b-c772bf4a311c" providerId="ADAL" clId="{A7A059E7-93C7-4781-9870-5EC88FF7F596}" dt="2023-03-15T09:26:21.619" v="1485" actId="478"/>
          <ac:spMkLst>
            <pc:docMk/>
            <pc:sldMk cId="730515734" sldId="426"/>
            <ac:spMk id="16" creationId="{FF1175DA-A825-7B9D-44F0-88E2360AFAF1}"/>
          </ac:spMkLst>
        </pc:spChg>
        <pc:spChg chg="add del mod">
          <ac:chgData name="Matthieu De Mari" userId="dfb708c9-d8dc-439f-9a3b-c772bf4a311c" providerId="ADAL" clId="{A7A059E7-93C7-4781-9870-5EC88FF7F596}" dt="2023-03-15T09:26:47.633" v="1507" actId="478"/>
          <ac:spMkLst>
            <pc:docMk/>
            <pc:sldMk cId="730515734" sldId="426"/>
            <ac:spMk id="17" creationId="{03AE8A2C-7BA3-7FA3-3BA9-3D6D34EEFA5E}"/>
          </ac:spMkLst>
        </pc:spChg>
        <pc:spChg chg="add del mod">
          <ac:chgData name="Matthieu De Mari" userId="dfb708c9-d8dc-439f-9a3b-c772bf4a311c" providerId="ADAL" clId="{A7A059E7-93C7-4781-9870-5EC88FF7F596}" dt="2023-03-15T09:26:45.792" v="1505" actId="478"/>
          <ac:spMkLst>
            <pc:docMk/>
            <pc:sldMk cId="730515734" sldId="426"/>
            <ac:spMk id="20" creationId="{3EC410E9-E690-C0DE-97C3-50342FEA321A}"/>
          </ac:spMkLst>
        </pc:spChg>
        <pc:spChg chg="add del mod">
          <ac:chgData name="Matthieu De Mari" userId="dfb708c9-d8dc-439f-9a3b-c772bf4a311c" providerId="ADAL" clId="{A7A059E7-93C7-4781-9870-5EC88FF7F596}" dt="2023-03-15T09:26:46.540" v="1506" actId="478"/>
          <ac:spMkLst>
            <pc:docMk/>
            <pc:sldMk cId="730515734" sldId="426"/>
            <ac:spMk id="21" creationId="{D23EEB65-F908-62A6-43B3-8D2E4B0CFA87}"/>
          </ac:spMkLst>
        </pc:spChg>
        <pc:cxnChg chg="add mod">
          <ac:chgData name="Matthieu De Mari" userId="dfb708c9-d8dc-439f-9a3b-c772bf4a311c" providerId="ADAL" clId="{A7A059E7-93C7-4781-9870-5EC88FF7F596}" dt="2023-03-15T09:24:02.314" v="1467" actId="14100"/>
          <ac:cxnSpMkLst>
            <pc:docMk/>
            <pc:sldMk cId="730515734" sldId="426"/>
            <ac:cxnSpMk id="4" creationId="{42BEA398-2F25-0741-3E42-D31C8ADBC092}"/>
          </ac:cxnSpMkLst>
        </pc:cxnChg>
        <pc:cxnChg chg="add mod">
          <ac:chgData name="Matthieu De Mari" userId="dfb708c9-d8dc-439f-9a3b-c772bf4a311c" providerId="ADAL" clId="{A7A059E7-93C7-4781-9870-5EC88FF7F596}" dt="2023-03-15T09:22:01.006" v="1337"/>
          <ac:cxnSpMkLst>
            <pc:docMk/>
            <pc:sldMk cId="730515734" sldId="426"/>
            <ac:cxnSpMk id="7" creationId="{4A918DDC-15A5-5094-6462-95DFFA502228}"/>
          </ac:cxnSpMkLst>
        </pc:cxnChg>
        <pc:cxnChg chg="add mod">
          <ac:chgData name="Matthieu De Mari" userId="dfb708c9-d8dc-439f-9a3b-c772bf4a311c" providerId="ADAL" clId="{A7A059E7-93C7-4781-9870-5EC88FF7F596}" dt="2023-03-15T09:26:41.527" v="1503" actId="14100"/>
          <ac:cxnSpMkLst>
            <pc:docMk/>
            <pc:sldMk cId="730515734" sldId="426"/>
            <ac:cxnSpMk id="8" creationId="{3AC8232F-37F1-AA3B-ADF0-6D8B8B89721A}"/>
          </ac:cxnSpMkLst>
        </pc:cxn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586635455" sldId="427"/>
        </pc:sldMkLst>
      </pc:sldChg>
      <pc:sldChg chg="addSp delSp modSp add mod">
        <pc:chgData name="Matthieu De Mari" userId="dfb708c9-d8dc-439f-9a3b-c772bf4a311c" providerId="ADAL" clId="{A7A059E7-93C7-4781-9870-5EC88FF7F596}" dt="2023-03-15T09:36:58.580" v="2090" actId="22"/>
        <pc:sldMkLst>
          <pc:docMk/>
          <pc:sldMk cId="1865957258" sldId="427"/>
        </pc:sldMkLst>
        <pc:spChg chg="del">
          <ac:chgData name="Matthieu De Mari" userId="dfb708c9-d8dc-439f-9a3b-c772bf4a311c" providerId="ADAL" clId="{A7A059E7-93C7-4781-9870-5EC88FF7F596}" dt="2023-03-15T09:33:23.925" v="1860" actId="478"/>
          <ac:spMkLst>
            <pc:docMk/>
            <pc:sldMk cId="1865957258" sldId="427"/>
            <ac:spMk id="2" creationId="{E24A22DB-6CCD-207B-183C-76072A0F4EC7}"/>
          </ac:spMkLst>
        </pc:spChg>
        <pc:spChg chg="del mod">
          <ac:chgData name="Matthieu De Mari" userId="dfb708c9-d8dc-439f-9a3b-c772bf4a311c" providerId="ADAL" clId="{A7A059E7-93C7-4781-9870-5EC88FF7F596}" dt="2023-03-15T09:33:22.352" v="1859" actId="478"/>
          <ac:spMkLst>
            <pc:docMk/>
            <pc:sldMk cId="1865957258" sldId="427"/>
            <ac:spMk id="3" creationId="{3344F83E-9625-A0EF-9DEE-386E822DF0E7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5" creationId="{AD75815F-A2B6-95E5-CB98-F4F064EE7429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6" creationId="{1EA0D0D7-1977-1B7F-ADBD-3A05461CAFC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9" creationId="{5A176258-253A-00BA-2F49-CC7E0B21A1D2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0" creationId="{D9D81C89-CE1E-7835-14EC-13307F284B2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2" creationId="{6C99956E-D41C-CB34-6650-1A3FA72C2AB1}"/>
          </ac:spMkLst>
        </pc:spChg>
        <pc:spChg chg="del">
          <ac:chgData name="Matthieu De Mari" userId="dfb708c9-d8dc-439f-9a3b-c772bf4a311c" providerId="ADAL" clId="{A7A059E7-93C7-4781-9870-5EC88FF7F596}" dt="2023-03-15T09:32:30.395" v="1858" actId="478"/>
          <ac:spMkLst>
            <pc:docMk/>
            <pc:sldMk cId="1865957258" sldId="427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33:25.116" v="1861" actId="478"/>
          <ac:spMkLst>
            <pc:docMk/>
            <pc:sldMk cId="1865957258" sldId="427"/>
            <ac:spMk id="14" creationId="{BDF8589C-727C-E735-3524-9C41B5C23015}"/>
          </ac:spMkLst>
        </pc:spChg>
        <pc:spChg chg="add del mod">
          <ac:chgData name="Matthieu De Mari" userId="dfb708c9-d8dc-439f-9a3b-c772bf4a311c" providerId="ADAL" clId="{A7A059E7-93C7-4781-9870-5EC88FF7F596}" dt="2023-03-15T09:33:26.694" v="1862" actId="478"/>
          <ac:spMkLst>
            <pc:docMk/>
            <pc:sldMk cId="1865957258" sldId="427"/>
            <ac:spMk id="16" creationId="{F343403F-7D6E-00B4-31A1-82577CE82006}"/>
          </ac:spMkLst>
        </pc:spChg>
        <pc:picChg chg="add del">
          <ac:chgData name="Matthieu De Mari" userId="dfb708c9-d8dc-439f-9a3b-c772bf4a311c" providerId="ADAL" clId="{A7A059E7-93C7-4781-9870-5EC88FF7F596}" dt="2023-03-15T09:36:58.286" v="2089" actId="478"/>
          <ac:picMkLst>
            <pc:docMk/>
            <pc:sldMk cId="1865957258" sldId="427"/>
            <ac:picMk id="18" creationId="{95E9D9EC-E93D-E680-9972-CB22F6F96E82}"/>
          </ac:picMkLst>
        </pc:picChg>
        <pc:picChg chg="add">
          <ac:chgData name="Matthieu De Mari" userId="dfb708c9-d8dc-439f-9a3b-c772bf4a311c" providerId="ADAL" clId="{A7A059E7-93C7-4781-9870-5EC88FF7F596}" dt="2023-03-15T09:36:58.580" v="2090" actId="22"/>
          <ac:picMkLst>
            <pc:docMk/>
            <pc:sldMk cId="1865957258" sldId="427"/>
            <ac:picMk id="20" creationId="{ADFA4E57-457C-105B-D1BB-8405BB77A2A8}"/>
          </ac:picMkLst>
        </pc:pic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4" creationId="{42BEA398-2F25-0741-3E42-D31C8ADBC092}"/>
          </ac:cxnSpMkLst>
        </pc:cxnChg>
        <pc:cxnChg chg="del mod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7" creationId="{4A918DDC-15A5-5094-6462-95DFFA502228}"/>
          </ac:cxnSpMkLst>
        </pc:cxn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8" creationId="{3AC8232F-37F1-AA3B-ADF0-6D8B8B89721A}"/>
          </ac:cxnSpMkLst>
        </pc:cxnChg>
      </pc:sldChg>
      <pc:sldChg chg="addSp delSp add mod">
        <pc:chgData name="Matthieu De Mari" userId="dfb708c9-d8dc-439f-9a3b-c772bf4a311c" providerId="ADAL" clId="{A7A059E7-93C7-4781-9870-5EC88FF7F596}" dt="2023-03-15T09:35:32.235" v="2056" actId="22"/>
        <pc:sldMkLst>
          <pc:docMk/>
          <pc:sldMk cId="2022369352" sldId="428"/>
        </pc:sldMkLst>
        <pc:picChg chg="add">
          <ac:chgData name="Matthieu De Mari" userId="dfb708c9-d8dc-439f-9a3b-c772bf4a311c" providerId="ADAL" clId="{A7A059E7-93C7-4781-9870-5EC88FF7F596}" dt="2023-03-15T09:35:32.235" v="2056" actId="22"/>
          <ac:picMkLst>
            <pc:docMk/>
            <pc:sldMk cId="2022369352" sldId="428"/>
            <ac:picMk id="3" creationId="{CC568937-3CBA-875C-626F-02DA03B31489}"/>
          </ac:picMkLst>
        </pc:picChg>
        <pc:picChg chg="del">
          <ac:chgData name="Matthieu De Mari" userId="dfb708c9-d8dc-439f-9a3b-c772bf4a311c" providerId="ADAL" clId="{A7A059E7-93C7-4781-9870-5EC88FF7F596}" dt="2023-03-15T09:35:11.905" v="2055" actId="478"/>
          <ac:picMkLst>
            <pc:docMk/>
            <pc:sldMk cId="2022369352" sldId="428"/>
            <ac:picMk id="18" creationId="{95E9D9EC-E93D-E680-9972-CB22F6F96E82}"/>
          </ac:picMkLst>
        </pc:picChg>
      </pc:sldChg>
      <pc:sldChg chg="addSp modSp add mod">
        <pc:chgData name="Matthieu De Mari" userId="dfb708c9-d8dc-439f-9a3b-c772bf4a311c" providerId="ADAL" clId="{A7A059E7-93C7-4781-9870-5EC88FF7F596}" dt="2023-03-16T06:53:24.649" v="4365" actId="20577"/>
        <pc:sldMkLst>
          <pc:docMk/>
          <pc:sldMk cId="1549216935" sldId="429"/>
        </pc:sldMkLst>
        <pc:spChg chg="mod">
          <ac:chgData name="Matthieu De Mari" userId="dfb708c9-d8dc-439f-9a3b-c772bf4a311c" providerId="ADAL" clId="{A7A059E7-93C7-4781-9870-5EC88FF7F596}" dt="2023-03-16T06:53:24.649" v="4365" actId="20577"/>
          <ac:spMkLst>
            <pc:docMk/>
            <pc:sldMk cId="1549216935" sldId="429"/>
            <ac:spMk id="3" creationId="{3344F83E-9625-A0EF-9DEE-386E822DF0E7}"/>
          </ac:spMkLst>
        </pc:spChg>
        <pc:spChg chg="mod">
          <ac:chgData name="Matthieu De Mari" userId="dfb708c9-d8dc-439f-9a3b-c772bf4a311c" providerId="ADAL" clId="{A7A059E7-93C7-4781-9870-5EC88FF7F596}" dt="2023-03-15T09:34:27.891" v="1946" actId="20577"/>
          <ac:spMkLst>
            <pc:docMk/>
            <pc:sldMk cId="1549216935" sldId="429"/>
            <ac:spMk id="9" creationId="{5A176258-253A-00BA-2F49-CC7E0B21A1D2}"/>
          </ac:spMkLst>
        </pc:spChg>
        <pc:spChg chg="mod">
          <ac:chgData name="Matthieu De Mari" userId="dfb708c9-d8dc-439f-9a3b-c772bf4a311c" providerId="ADAL" clId="{A7A059E7-93C7-4781-9870-5EC88FF7F596}" dt="2023-03-15T09:34:26.272" v="1944" actId="20577"/>
          <ac:spMkLst>
            <pc:docMk/>
            <pc:sldMk cId="1549216935" sldId="429"/>
            <ac:spMk id="10" creationId="{D9D81C89-CE1E-7835-14EC-13307F284B20}"/>
          </ac:spMkLst>
        </pc:spChg>
        <pc:spChg chg="add mod">
          <ac:chgData name="Matthieu De Mari" userId="dfb708c9-d8dc-439f-9a3b-c772bf4a311c" providerId="ADAL" clId="{A7A059E7-93C7-4781-9870-5EC88FF7F596}" dt="2023-03-15T09:34:14.442" v="1925" actId="404"/>
          <ac:spMkLst>
            <pc:docMk/>
            <pc:sldMk cId="1549216935" sldId="429"/>
            <ac:spMk id="11" creationId="{82CB382C-BB60-59DD-FE03-2E7F9258618C}"/>
          </ac:spMkLst>
        </pc:spChg>
        <pc:spChg chg="mod">
          <ac:chgData name="Matthieu De Mari" userId="dfb708c9-d8dc-439f-9a3b-c772bf4a311c" providerId="ADAL" clId="{A7A059E7-93C7-4781-9870-5EC88FF7F596}" dt="2023-03-15T09:34:29.308" v="1948" actId="20577"/>
          <ac:spMkLst>
            <pc:docMk/>
            <pc:sldMk cId="1549216935" sldId="429"/>
            <ac:spMk id="13" creationId="{FDC75D31-78D6-8ACA-983B-4E138EB92BF0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6:25:07.488" v="2943" actId="20577"/>
        <pc:sldMkLst>
          <pc:docMk/>
          <pc:sldMk cId="2376719029" sldId="430"/>
        </pc:sldMkLst>
        <pc:spChg chg="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2" creationId="{9C3146C9-78B1-3A6D-0AC7-D2B4EB90B0A6}"/>
          </ac:spMkLst>
        </pc:spChg>
        <pc:spChg chg="del 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3" creationId="{EF5573BE-ADA2-88C4-CF79-5BA2C67BC8A7}"/>
          </ac:spMkLst>
        </pc:spChg>
        <pc:spChg chg="add mod ord">
          <ac:chgData name="Matthieu De Mari" userId="dfb708c9-d8dc-439f-9a3b-c772bf4a311c" providerId="ADAL" clId="{A7A059E7-93C7-4781-9870-5EC88FF7F596}" dt="2023-03-16T06:25:07.488" v="2943" actId="20577"/>
          <ac:spMkLst>
            <pc:docMk/>
            <pc:sldMk cId="2376719029" sldId="430"/>
            <ac:spMk id="4" creationId="{6BD4828C-2087-AD37-6F4E-5D94C0454845}"/>
          </ac:spMkLst>
        </pc:spChg>
        <pc:spChg chg="add del mod ord">
          <ac:chgData name="Matthieu De Mari" userId="dfb708c9-d8dc-439f-9a3b-c772bf4a311c" providerId="ADAL" clId="{A7A059E7-93C7-4781-9870-5EC88FF7F596}" dt="2023-03-16T06:16:53.949" v="2388" actId="478"/>
          <ac:spMkLst>
            <pc:docMk/>
            <pc:sldMk cId="2376719029" sldId="430"/>
            <ac:spMk id="5" creationId="{F2C948BC-764D-0350-82DC-EC50B73E4F3A}"/>
          </ac:spMkLst>
        </pc:spChg>
        <pc:spChg chg="add mod">
          <ac:chgData name="Matthieu De Mari" userId="dfb708c9-d8dc-439f-9a3b-c772bf4a311c" providerId="ADAL" clId="{A7A059E7-93C7-4781-9870-5EC88FF7F596}" dt="2023-03-16T06:17:24.435" v="2403" actId="20577"/>
          <ac:spMkLst>
            <pc:docMk/>
            <pc:sldMk cId="2376719029" sldId="430"/>
            <ac:spMk id="7" creationId="{68FD1452-4415-90D5-F108-A8ACB214F730}"/>
          </ac:spMkLst>
        </pc:spChg>
        <pc:spChg chg="add mod">
          <ac:chgData name="Matthieu De Mari" userId="dfb708c9-d8dc-439f-9a3b-c772bf4a311c" providerId="ADAL" clId="{A7A059E7-93C7-4781-9870-5EC88FF7F596}" dt="2023-03-16T06:17:22.387" v="2401" actId="20577"/>
          <ac:spMkLst>
            <pc:docMk/>
            <pc:sldMk cId="2376719029" sldId="430"/>
            <ac:spMk id="8" creationId="{38D5A2A9-371B-CF55-599F-12F2AD18B11C}"/>
          </ac:spMkLst>
        </pc:spChg>
        <pc:spChg chg="add mod">
          <ac:chgData name="Matthieu De Mari" userId="dfb708c9-d8dc-439f-9a3b-c772bf4a311c" providerId="ADAL" clId="{A7A059E7-93C7-4781-9870-5EC88FF7F596}" dt="2023-03-16T06:17:37.148" v="2408" actId="20577"/>
          <ac:spMkLst>
            <pc:docMk/>
            <pc:sldMk cId="2376719029" sldId="430"/>
            <ac:spMk id="11" creationId="{02F9A307-1DB2-BFD3-80EE-6477F55B0C59}"/>
          </ac:spMkLst>
        </pc:spChg>
        <pc:spChg chg="add del mod">
          <ac:chgData name="Matthieu De Mari" userId="dfb708c9-d8dc-439f-9a3b-c772bf4a311c" providerId="ADAL" clId="{A7A059E7-93C7-4781-9870-5EC88FF7F596}" dt="2023-03-16T06:16:58.177" v="2392" actId="478"/>
          <ac:spMkLst>
            <pc:docMk/>
            <pc:sldMk cId="2376719029" sldId="430"/>
            <ac:spMk id="12" creationId="{93972C66-CE25-F2A6-6838-B456DFD8712C}"/>
          </ac:spMkLst>
        </pc:spChg>
        <pc:spChg chg="add mod">
          <ac:chgData name="Matthieu De Mari" userId="dfb708c9-d8dc-439f-9a3b-c772bf4a311c" providerId="ADAL" clId="{A7A059E7-93C7-4781-9870-5EC88FF7F596}" dt="2023-03-16T06:16:55.930" v="2391"/>
          <ac:spMkLst>
            <pc:docMk/>
            <pc:sldMk cId="2376719029" sldId="430"/>
            <ac:spMk id="13" creationId="{CF1E5B50-7993-FFE0-F5BE-1AA114E6D7CE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5" creationId="{46AFCAC0-F960-5B9B-43B2-83D834510AE3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6" creationId="{C714BB0A-7BB5-4C1D-8776-40E57CFC38D9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9" creationId="{C1FACD30-7113-7ADC-53AC-6A1642AC63EC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0" creationId="{74BC0012-4A59-289C-FC4B-4A62BDB78E78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1" creationId="{732BC693-CF87-9D87-C416-934AE96DF22E}"/>
          </ac:spMkLst>
        </pc:spChg>
        <pc:spChg chg="add mod">
          <ac:chgData name="Matthieu De Mari" userId="dfb708c9-d8dc-439f-9a3b-c772bf4a311c" providerId="ADAL" clId="{A7A059E7-93C7-4781-9870-5EC88FF7F596}" dt="2023-03-16T06:17:19.665" v="2399" actId="20577"/>
          <ac:spMkLst>
            <pc:docMk/>
            <pc:sldMk cId="2376719029" sldId="430"/>
            <ac:spMk id="22" creationId="{0F5481CD-BDDA-4E9C-098A-1F59470B36C2}"/>
          </ac:spMkLst>
        </pc:spChg>
        <pc:spChg chg="add mod">
          <ac:chgData name="Matthieu De Mari" userId="dfb708c9-d8dc-439f-9a3b-c772bf4a311c" providerId="ADAL" clId="{A7A059E7-93C7-4781-9870-5EC88FF7F596}" dt="2023-03-16T06:18:15.201" v="2426" actId="1076"/>
          <ac:spMkLst>
            <pc:docMk/>
            <pc:sldMk cId="2376719029" sldId="430"/>
            <ac:spMk id="24" creationId="{9C3B3797-10DC-A62B-E5CE-061933377D6F}"/>
          </ac:spMkLst>
        </pc:spChg>
        <pc:spChg chg="add mod">
          <ac:chgData name="Matthieu De Mari" userId="dfb708c9-d8dc-439f-9a3b-c772bf4a311c" providerId="ADAL" clId="{A7A059E7-93C7-4781-9870-5EC88FF7F596}" dt="2023-03-16T06:19:23.714" v="2439" actId="20577"/>
          <ac:spMkLst>
            <pc:docMk/>
            <pc:sldMk cId="2376719029" sldId="430"/>
            <ac:spMk id="30" creationId="{D9567413-4730-3B7E-E0E8-FDA814D733DD}"/>
          </ac:spMkLst>
        </pc:spChg>
        <pc:spChg chg="add del mod">
          <ac:chgData name="Matthieu De Mari" userId="dfb708c9-d8dc-439f-9a3b-c772bf4a311c" providerId="ADAL" clId="{A7A059E7-93C7-4781-9870-5EC88FF7F596}" dt="2023-03-16T06:19:16.959" v="2438" actId="478"/>
          <ac:spMkLst>
            <pc:docMk/>
            <pc:sldMk cId="2376719029" sldId="430"/>
            <ac:spMk id="31" creationId="{2A504D62-F53F-D978-9751-6F7E0608E03A}"/>
          </ac:spMkLst>
        </pc:spChg>
        <pc:spChg chg="add mod">
          <ac:chgData name="Matthieu De Mari" userId="dfb708c9-d8dc-439f-9a3b-c772bf4a311c" providerId="ADAL" clId="{A7A059E7-93C7-4781-9870-5EC88FF7F596}" dt="2023-03-16T06:19:38.358" v="2443" actId="20577"/>
          <ac:spMkLst>
            <pc:docMk/>
            <pc:sldMk cId="2376719029" sldId="430"/>
            <ac:spMk id="32" creationId="{050F7C8F-DD71-CF0B-CFC1-8C20FE7C6AD1}"/>
          </ac:spMkLst>
        </pc:spChg>
        <pc:spChg chg="add mod">
          <ac:chgData name="Matthieu De Mari" userId="dfb708c9-d8dc-439f-9a3b-c772bf4a311c" providerId="ADAL" clId="{A7A059E7-93C7-4781-9870-5EC88FF7F596}" dt="2023-03-16T06:19:45.831" v="2447" actId="20577"/>
          <ac:spMkLst>
            <pc:docMk/>
            <pc:sldMk cId="2376719029" sldId="430"/>
            <ac:spMk id="34" creationId="{A971BDE7-7959-34B9-C97D-3E39714DA2DE}"/>
          </ac:spMkLst>
        </pc:spChg>
        <pc:spChg chg="add mod">
          <ac:chgData name="Matthieu De Mari" userId="dfb708c9-d8dc-439f-9a3b-c772bf4a311c" providerId="ADAL" clId="{A7A059E7-93C7-4781-9870-5EC88FF7F596}" dt="2023-03-16T06:22:01.588" v="2560" actId="403"/>
          <ac:spMkLst>
            <pc:docMk/>
            <pc:sldMk cId="2376719029" sldId="430"/>
            <ac:spMk id="35" creationId="{45331DC6-7B33-2A79-6B75-48690177B523}"/>
          </ac:spMkLst>
        </pc:spChg>
        <pc:spChg chg="add mod">
          <ac:chgData name="Matthieu De Mari" userId="dfb708c9-d8dc-439f-9a3b-c772bf4a311c" providerId="ADAL" clId="{A7A059E7-93C7-4781-9870-5EC88FF7F596}" dt="2023-03-16T06:21:08.772" v="2472" actId="20577"/>
          <ac:spMkLst>
            <pc:docMk/>
            <pc:sldMk cId="2376719029" sldId="430"/>
            <ac:spMk id="48" creationId="{96C5EAE8-E1B2-4E74-9B60-59D550485B83}"/>
          </ac:spMkLst>
        </pc:spChg>
        <pc:spChg chg="add mod">
          <ac:chgData name="Matthieu De Mari" userId="dfb708c9-d8dc-439f-9a3b-c772bf4a311c" providerId="ADAL" clId="{A7A059E7-93C7-4781-9870-5EC88FF7F596}" dt="2023-03-16T06:21:14.524" v="2476" actId="20577"/>
          <ac:spMkLst>
            <pc:docMk/>
            <pc:sldMk cId="2376719029" sldId="430"/>
            <ac:spMk id="49" creationId="{624B4435-7AF4-6A4D-8C6C-B07014F8637A}"/>
          </ac:spMkLst>
        </pc:spChg>
        <pc:spChg chg="add mod">
          <ac:chgData name="Matthieu De Mari" userId="dfb708c9-d8dc-439f-9a3b-c772bf4a311c" providerId="ADAL" clId="{A7A059E7-93C7-4781-9870-5EC88FF7F596}" dt="2023-03-16T06:21:20.666" v="2480" actId="20577"/>
          <ac:spMkLst>
            <pc:docMk/>
            <pc:sldMk cId="2376719029" sldId="430"/>
            <ac:spMk id="50" creationId="{655C29AD-C9FD-0AA2-4EF5-EED34E0C42A9}"/>
          </ac:spMkLst>
        </pc:spChg>
        <pc:spChg chg="add mod">
          <ac:chgData name="Matthieu De Mari" userId="dfb708c9-d8dc-439f-9a3b-c772bf4a311c" providerId="ADAL" clId="{A7A059E7-93C7-4781-9870-5EC88FF7F596}" dt="2023-03-16T06:21:32.612" v="2488" actId="1076"/>
          <ac:spMkLst>
            <pc:docMk/>
            <pc:sldMk cId="2376719029" sldId="430"/>
            <ac:spMk id="51" creationId="{A134D4CF-8F31-D8DC-7C3A-B0523451E068}"/>
          </ac:spMkLst>
        </pc:spChg>
        <pc:spChg chg="add mod">
          <ac:chgData name="Matthieu De Mari" userId="dfb708c9-d8dc-439f-9a3b-c772bf4a311c" providerId="ADAL" clId="{A7A059E7-93C7-4781-9870-5EC88FF7F596}" dt="2023-03-16T06:21:44.515" v="2540" actId="1037"/>
          <ac:spMkLst>
            <pc:docMk/>
            <pc:sldMk cId="2376719029" sldId="430"/>
            <ac:spMk id="52" creationId="{30E3EFFC-A19C-66E5-570A-1C372BAE9005}"/>
          </ac:spMkLst>
        </pc:spChg>
        <pc:cxnChg chg="add mod">
          <ac:chgData name="Matthieu De Mari" userId="dfb708c9-d8dc-439f-9a3b-c772bf4a311c" providerId="ADAL" clId="{A7A059E7-93C7-4781-9870-5EC88FF7F596}" dt="2023-03-16T06:16:55.930" v="2391"/>
          <ac:cxnSpMkLst>
            <pc:docMk/>
            <pc:sldMk cId="2376719029" sldId="430"/>
            <ac:cxnSpMk id="6" creationId="{287B0395-ACC4-FA73-08A1-5169457860EC}"/>
          </ac:cxnSpMkLst>
        </pc:cxnChg>
        <pc:cxnChg chg="add mod">
          <ac:chgData name="Matthieu De Mari" userId="dfb708c9-d8dc-439f-9a3b-c772bf4a311c" providerId="ADAL" clId="{A7A059E7-93C7-4781-9870-5EC88FF7F596}" dt="2023-03-16T06:17:54.311" v="2413" actId="14100"/>
          <ac:cxnSpMkLst>
            <pc:docMk/>
            <pc:sldMk cId="2376719029" sldId="430"/>
            <ac:cxnSpMk id="9" creationId="{CCEAD84F-9276-9BA2-09EF-474CE199F074}"/>
          </ac:cxnSpMkLst>
        </pc:cxnChg>
        <pc:cxnChg chg="add del mod">
          <ac:chgData name="Matthieu De Mari" userId="dfb708c9-d8dc-439f-9a3b-c772bf4a311c" providerId="ADAL" clId="{A7A059E7-93C7-4781-9870-5EC88FF7F596}" dt="2023-03-16T06:17:07.604" v="2393" actId="478"/>
          <ac:cxnSpMkLst>
            <pc:docMk/>
            <pc:sldMk cId="2376719029" sldId="430"/>
            <ac:cxnSpMk id="10" creationId="{9AD031F7-87DE-ADAF-D2E9-786439FD7DF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4" creationId="{CE47B86B-CDC9-B5BE-1A32-DD49E4C74490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7" creationId="{22A71B79-F7A9-0F29-59C3-BFB1B012E62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8" creationId="{835ADA19-01A8-9748-0E5D-DBBD2D303EAB}"/>
          </ac:cxnSpMkLst>
        </pc:cxnChg>
        <pc:cxnChg chg="add mod">
          <ac:chgData name="Matthieu De Mari" userId="dfb708c9-d8dc-439f-9a3b-c772bf4a311c" providerId="ADAL" clId="{A7A059E7-93C7-4781-9870-5EC88FF7F596}" dt="2023-03-16T06:18:21.945" v="2429" actId="14100"/>
          <ac:cxnSpMkLst>
            <pc:docMk/>
            <pc:sldMk cId="2376719029" sldId="430"/>
            <ac:cxnSpMk id="27" creationId="{10CAC164-92DF-6B28-FA7E-6571C3DA5EEA}"/>
          </ac:cxnSpMkLst>
        </pc:cxnChg>
        <pc:cxnChg chg="add mod">
          <ac:chgData name="Matthieu De Mari" userId="dfb708c9-d8dc-439f-9a3b-c772bf4a311c" providerId="ADAL" clId="{A7A059E7-93C7-4781-9870-5EC88FF7F596}" dt="2023-03-16T06:19:36.243" v="2441" actId="1076"/>
          <ac:cxnSpMkLst>
            <pc:docMk/>
            <pc:sldMk cId="2376719029" sldId="430"/>
            <ac:cxnSpMk id="33" creationId="{D5E7BEE4-9009-0585-4209-87EEFCE20FB8}"/>
          </ac:cxnSpMkLst>
        </pc:cxnChg>
        <pc:cxnChg chg="add mod">
          <ac:chgData name="Matthieu De Mari" userId="dfb708c9-d8dc-439f-9a3b-c772bf4a311c" providerId="ADAL" clId="{A7A059E7-93C7-4781-9870-5EC88FF7F596}" dt="2023-03-16T06:20:30.584" v="2459" actId="14100"/>
          <ac:cxnSpMkLst>
            <pc:docMk/>
            <pc:sldMk cId="2376719029" sldId="430"/>
            <ac:cxnSpMk id="36" creationId="{2C6806CC-E8E0-FBD4-3F08-FA660766679A}"/>
          </ac:cxnSpMkLst>
        </pc:cxnChg>
        <pc:cxnChg chg="add mod">
          <ac:chgData name="Matthieu De Mari" userId="dfb708c9-d8dc-439f-9a3b-c772bf4a311c" providerId="ADAL" clId="{A7A059E7-93C7-4781-9870-5EC88FF7F596}" dt="2023-03-16T06:20:38.282" v="2462" actId="14100"/>
          <ac:cxnSpMkLst>
            <pc:docMk/>
            <pc:sldMk cId="2376719029" sldId="430"/>
            <ac:cxnSpMk id="39" creationId="{19C5D670-D513-B0E2-A0D1-8824C88171C2}"/>
          </ac:cxnSpMkLst>
        </pc:cxnChg>
        <pc:cxnChg chg="add mod">
          <ac:chgData name="Matthieu De Mari" userId="dfb708c9-d8dc-439f-9a3b-c772bf4a311c" providerId="ADAL" clId="{A7A059E7-93C7-4781-9870-5EC88FF7F596}" dt="2023-03-16T06:20:47.847" v="2465" actId="14100"/>
          <ac:cxnSpMkLst>
            <pc:docMk/>
            <pc:sldMk cId="2376719029" sldId="430"/>
            <ac:cxnSpMk id="42" creationId="{BDFE794D-BFFA-0117-0C9E-8E6FB6CB8C52}"/>
          </ac:cxnSpMkLst>
        </pc:cxnChg>
        <pc:cxnChg chg="add mod">
          <ac:chgData name="Matthieu De Mari" userId="dfb708c9-d8dc-439f-9a3b-c772bf4a311c" providerId="ADAL" clId="{A7A059E7-93C7-4781-9870-5EC88FF7F596}" dt="2023-03-16T06:21:01.259" v="2468" actId="14100"/>
          <ac:cxnSpMkLst>
            <pc:docMk/>
            <pc:sldMk cId="2376719029" sldId="430"/>
            <ac:cxnSpMk id="45" creationId="{EACA306B-6E2C-A069-5B0F-C38D81803A9D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6:25:39.554" v="2951" actId="20577"/>
        <pc:sldMkLst>
          <pc:docMk/>
          <pc:sldMk cId="133940590" sldId="431"/>
        </pc:sldMkLst>
        <pc:spChg chg="mod">
          <ac:chgData name="Matthieu De Mari" userId="dfb708c9-d8dc-439f-9a3b-c772bf4a311c" providerId="ADAL" clId="{A7A059E7-93C7-4781-9870-5EC88FF7F596}" dt="2023-03-16T06:25:39.554" v="2951" actId="20577"/>
          <ac:spMkLst>
            <pc:docMk/>
            <pc:sldMk cId="133940590" sldId="431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26:34.363" v="3090" actId="113"/>
        <pc:sldMkLst>
          <pc:docMk/>
          <pc:sldMk cId="2188406462" sldId="432"/>
        </pc:sldMkLst>
        <pc:spChg chg="mod">
          <ac:chgData name="Matthieu De Mari" userId="dfb708c9-d8dc-439f-9a3b-c772bf4a311c" providerId="ADAL" clId="{A7A059E7-93C7-4781-9870-5EC88FF7F596}" dt="2023-03-16T06:26:34.363" v="3090" actId="113"/>
          <ac:spMkLst>
            <pc:docMk/>
            <pc:sldMk cId="2188406462" sldId="432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39:38.270" v="3576" actId="20577"/>
        <pc:sldMkLst>
          <pc:docMk/>
          <pc:sldMk cId="1769846722" sldId="433"/>
        </pc:sldMkLst>
        <pc:spChg chg="mod">
          <ac:chgData name="Matthieu De Mari" userId="dfb708c9-d8dc-439f-9a3b-c772bf4a311c" providerId="ADAL" clId="{A7A059E7-93C7-4781-9870-5EC88FF7F596}" dt="2023-03-16T06:38:19.964" v="3448" actId="20577"/>
          <ac:spMkLst>
            <pc:docMk/>
            <pc:sldMk cId="1769846722" sldId="433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6T06:39:38.270" v="3576" actId="20577"/>
          <ac:spMkLst>
            <pc:docMk/>
            <pc:sldMk cId="1769846722" sldId="433"/>
            <ac:spMk id="3" creationId="{7586C7BF-7E23-BF24-130D-02F2E8451505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1:15.148" v="5706" actId="20577"/>
        <pc:sldMkLst>
          <pc:docMk/>
          <pc:sldMk cId="3094800006" sldId="434"/>
        </pc:sldMkLst>
        <pc:spChg chg="mod">
          <ac:chgData name="Matthieu De Mari" userId="dfb708c9-d8dc-439f-9a3b-c772bf4a311c" providerId="ADAL" clId="{A7A059E7-93C7-4781-9870-5EC88FF7F596}" dt="2023-03-16T07:21:15.148" v="5706" actId="20577"/>
          <ac:spMkLst>
            <pc:docMk/>
            <pc:sldMk cId="3094800006" sldId="434"/>
            <ac:spMk id="3" creationId="{21E91F88-75AD-45CA-A480-858091A84D90}"/>
          </ac:spMkLst>
        </pc:spChg>
        <pc:spChg chg="add del mod">
          <ac:chgData name="Matthieu De Mari" userId="dfb708c9-d8dc-439f-9a3b-c772bf4a311c" providerId="ADAL" clId="{A7A059E7-93C7-4781-9870-5EC88FF7F596}" dt="2023-03-16T06:47:28.022" v="4136" actId="20577"/>
          <ac:spMkLst>
            <pc:docMk/>
            <pc:sldMk cId="3094800006" sldId="434"/>
            <ac:spMk id="6" creationId="{AB30AD60-6C6B-413F-DBF7-71AC7BFB0EDF}"/>
          </ac:spMkLst>
        </pc:spChg>
        <pc:spChg chg="mod">
          <ac:chgData name="Matthieu De Mari" userId="dfb708c9-d8dc-439f-9a3b-c772bf4a311c" providerId="ADAL" clId="{A7A059E7-93C7-4781-9870-5EC88FF7F596}" dt="2023-03-16T06:46:30.084" v="4107" actId="20577"/>
          <ac:spMkLst>
            <pc:docMk/>
            <pc:sldMk cId="3094800006" sldId="434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6:26.101" v="4103" actId="20577"/>
          <ac:spMkLst>
            <pc:docMk/>
            <pc:sldMk cId="3094800006" sldId="434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7:26.785" v="4134" actId="478"/>
          <ac:spMkLst>
            <pc:docMk/>
            <pc:sldMk cId="3094800006" sldId="434"/>
            <ac:spMk id="13" creationId="{4E63AABF-3801-1127-D5E7-F0561F71B59B}"/>
          </ac:spMkLst>
        </pc:spChg>
        <pc:spChg chg="mod">
          <ac:chgData name="Matthieu De Mari" userId="dfb708c9-d8dc-439f-9a3b-c772bf4a311c" providerId="ADAL" clId="{A7A059E7-93C7-4781-9870-5EC88FF7F596}" dt="2023-03-16T06:46:37.690" v="4113" actId="20577"/>
          <ac:spMkLst>
            <pc:docMk/>
            <pc:sldMk cId="3094800006" sldId="434"/>
            <ac:spMk id="14" creationId="{A60EA876-02CB-1A54-FE99-324C7CED23D7}"/>
          </ac:spMkLst>
        </pc:spChg>
        <pc:spChg chg="mod">
          <ac:chgData name="Matthieu De Mari" userId="dfb708c9-d8dc-439f-9a3b-c772bf4a311c" providerId="ADAL" clId="{A7A059E7-93C7-4781-9870-5EC88FF7F596}" dt="2023-03-16T06:45:33.204" v="4087" actId="20577"/>
          <ac:spMkLst>
            <pc:docMk/>
            <pc:sldMk cId="3094800006" sldId="434"/>
            <ac:spMk id="16" creationId="{2D95FC1E-D8C7-4B00-7E8A-56E298BE70D9}"/>
          </ac:spMkLst>
        </pc:spChg>
        <pc:spChg chg="mod">
          <ac:chgData name="Matthieu De Mari" userId="dfb708c9-d8dc-439f-9a3b-c772bf4a311c" providerId="ADAL" clId="{A7A059E7-93C7-4781-9870-5EC88FF7F596}" dt="2023-03-16T06:46:23.289" v="4101" actId="20577"/>
          <ac:spMkLst>
            <pc:docMk/>
            <pc:sldMk cId="3094800006" sldId="434"/>
            <ac:spMk id="20" creationId="{CD34F0CD-6956-D106-5E75-F914628054E1}"/>
          </ac:spMkLst>
        </pc:spChg>
        <pc:spChg chg="add del mod">
          <ac:chgData name="Matthieu De Mari" userId="dfb708c9-d8dc-439f-9a3b-c772bf4a311c" providerId="ADAL" clId="{A7A059E7-93C7-4781-9870-5EC88FF7F596}" dt="2023-03-16T06:46:20.567" v="4099" actId="20577"/>
          <ac:spMkLst>
            <pc:docMk/>
            <pc:sldMk cId="3094800006" sldId="434"/>
            <ac:spMk id="21" creationId="{083F03B3-653A-348D-DD80-A05F409E14CE}"/>
          </ac:spMkLst>
        </pc:spChg>
        <pc:spChg chg="del">
          <ac:chgData name="Matthieu De Mari" userId="dfb708c9-d8dc-439f-9a3b-c772bf4a311c" providerId="ADAL" clId="{A7A059E7-93C7-4781-9870-5EC88FF7F596}" dt="2023-03-16T06:45:30.104" v="4083" actId="478"/>
          <ac:spMkLst>
            <pc:docMk/>
            <pc:sldMk cId="3094800006" sldId="434"/>
            <ac:spMk id="23" creationId="{ADF1FBA6-BD11-BD69-E95D-55A56777D4E3}"/>
          </ac:spMkLst>
        </pc:spChg>
        <pc:spChg chg="mod">
          <ac:chgData name="Matthieu De Mari" userId="dfb708c9-d8dc-439f-9a3b-c772bf4a311c" providerId="ADAL" clId="{A7A059E7-93C7-4781-9870-5EC88FF7F596}" dt="2023-03-16T06:46:35.260" v="4111" actId="20577"/>
          <ac:spMkLst>
            <pc:docMk/>
            <pc:sldMk cId="3094800006" sldId="434"/>
            <ac:spMk id="24" creationId="{0EE40970-E671-B987-7E16-8966C1B29EF2}"/>
          </ac:spMkLst>
        </pc:spChg>
        <pc:spChg chg="add mod">
          <ac:chgData name="Matthieu De Mari" userId="dfb708c9-d8dc-439f-9a3b-c772bf4a311c" providerId="ADAL" clId="{A7A059E7-93C7-4781-9870-5EC88FF7F596}" dt="2023-03-16T06:46:32.582" v="4109" actId="20577"/>
          <ac:spMkLst>
            <pc:docMk/>
            <pc:sldMk cId="3094800006" sldId="434"/>
            <ac:spMk id="25" creationId="{FDC49071-45ED-01D3-0F03-A6C905DDF76A}"/>
          </ac:spMkLst>
        </pc:spChg>
        <pc:cxnChg chg="mod">
          <ac:chgData name="Matthieu De Mari" userId="dfb708c9-d8dc-439f-9a3b-c772bf4a311c" providerId="ADAL" clId="{A7A059E7-93C7-4781-9870-5EC88FF7F596}" dt="2023-03-16T06:45:16.204" v="4079" actId="208"/>
          <ac:cxnSpMkLst>
            <pc:docMk/>
            <pc:sldMk cId="3094800006" sldId="434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7:25.209" v="4133" actId="478"/>
          <ac:cxnSpMkLst>
            <pc:docMk/>
            <pc:sldMk cId="3094800006" sldId="434"/>
            <ac:cxnSpMk id="8" creationId="{94E02312-615F-ABCD-0A21-8BDC93CC8DEA}"/>
          </ac:cxnSpMkLst>
        </pc:cxnChg>
        <pc:cxnChg chg="add del">
          <ac:chgData name="Matthieu De Mari" userId="dfb708c9-d8dc-439f-9a3b-c772bf4a311c" providerId="ADAL" clId="{A7A059E7-93C7-4781-9870-5EC88FF7F596}" dt="2023-03-16T06:46:18.829" v="4097" actId="478"/>
          <ac:cxnSpMkLst>
            <pc:docMk/>
            <pc:sldMk cId="3094800006" sldId="434"/>
            <ac:cxnSpMk id="19" creationId="{8BADA381-9865-89AE-ECFC-F4A7622A80E5}"/>
          </ac:cxnSpMkLst>
        </pc:cxnChg>
      </pc:sldChg>
      <pc:sldChg chg="addSp delSp modSp add mod">
        <pc:chgData name="Matthieu De Mari" userId="dfb708c9-d8dc-439f-9a3b-c772bf4a311c" providerId="ADAL" clId="{A7A059E7-93C7-4781-9870-5EC88FF7F596}" dt="2023-03-16T06:53:52.843" v="4371" actId="207"/>
        <pc:sldMkLst>
          <pc:docMk/>
          <pc:sldMk cId="3322702571" sldId="435"/>
        </pc:sldMkLst>
        <pc:spChg chg="mod">
          <ac:chgData name="Matthieu De Mari" userId="dfb708c9-d8dc-439f-9a3b-c772bf4a311c" providerId="ADAL" clId="{A7A059E7-93C7-4781-9870-5EC88FF7F596}" dt="2023-03-16T06:53:52.843" v="4371" actId="207"/>
          <ac:spMkLst>
            <pc:docMk/>
            <pc:sldMk cId="3322702571" sldId="435"/>
            <ac:spMk id="3" creationId="{21E91F88-75AD-45CA-A480-858091A84D90}"/>
          </ac:spMkLst>
        </pc:spChg>
        <pc:spChg chg="del">
          <ac:chgData name="Matthieu De Mari" userId="dfb708c9-d8dc-439f-9a3b-c772bf4a311c" providerId="ADAL" clId="{A7A059E7-93C7-4781-9870-5EC88FF7F596}" dt="2023-03-16T06:48:33.790" v="4196" actId="478"/>
          <ac:spMkLst>
            <pc:docMk/>
            <pc:sldMk cId="3322702571" sldId="435"/>
            <ac:spMk id="7" creationId="{0E74FE46-1EA5-68F4-35E6-3B7DC15B0261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8:34.628" v="4197" actId="478"/>
          <ac:spMkLst>
            <pc:docMk/>
            <pc:sldMk cId="3322702571" sldId="435"/>
            <ac:spMk id="12" creationId="{4310A156-66CA-2CE7-09EF-6E61462E6CF7}"/>
          </ac:spMkLst>
        </pc:spChg>
        <pc:spChg chg="del">
          <ac:chgData name="Matthieu De Mari" userId="dfb708c9-d8dc-439f-9a3b-c772bf4a311c" providerId="ADAL" clId="{A7A059E7-93C7-4781-9870-5EC88FF7F596}" dt="2023-03-16T06:48:36.269" v="4198" actId="478"/>
          <ac:spMkLst>
            <pc:docMk/>
            <pc:sldMk cId="3322702571" sldId="435"/>
            <ac:spMk id="14" creationId="{A60EA876-02CB-1A54-FE99-324C7CED23D7}"/>
          </ac:spMkLst>
        </pc:spChg>
        <pc:spChg chg="del">
          <ac:chgData name="Matthieu De Mari" userId="dfb708c9-d8dc-439f-9a3b-c772bf4a311c" providerId="ADAL" clId="{A7A059E7-93C7-4781-9870-5EC88FF7F596}" dt="2023-03-16T06:48:32.601" v="4194" actId="478"/>
          <ac:spMkLst>
            <pc:docMk/>
            <pc:sldMk cId="3322702571" sldId="435"/>
            <ac:spMk id="25" creationId="{FDC49071-45ED-01D3-0F03-A6C905DDF76A}"/>
          </ac:spMkLst>
        </pc:spChg>
        <pc:spChg chg="add mod">
          <ac:chgData name="Matthieu De Mari" userId="dfb708c9-d8dc-439f-9a3b-c772bf4a311c" providerId="ADAL" clId="{A7A059E7-93C7-4781-9870-5EC88FF7F596}" dt="2023-03-16T06:49:12.045" v="4204" actId="207"/>
          <ac:spMkLst>
            <pc:docMk/>
            <pc:sldMk cId="3322702571" sldId="435"/>
            <ac:spMk id="28" creationId="{B90D2CEB-0BA7-1638-0EBE-8DBFE7E2220B}"/>
          </ac:spMkLst>
        </pc:spChg>
        <pc:spChg chg="add mod">
          <ac:chgData name="Matthieu De Mari" userId="dfb708c9-d8dc-439f-9a3b-c772bf4a311c" providerId="ADAL" clId="{A7A059E7-93C7-4781-9870-5EC88FF7F596}" dt="2023-03-16T06:49:27.788" v="4210" actId="207"/>
          <ac:spMkLst>
            <pc:docMk/>
            <pc:sldMk cId="3322702571" sldId="435"/>
            <ac:spMk id="31" creationId="{37C54BCA-91ED-F310-757D-EEAC797DD25A}"/>
          </ac:spMkLst>
        </pc:spChg>
        <pc:spChg chg="add mod">
          <ac:chgData name="Matthieu De Mari" userId="dfb708c9-d8dc-439f-9a3b-c772bf4a311c" providerId="ADAL" clId="{A7A059E7-93C7-4781-9870-5EC88FF7F596}" dt="2023-03-16T06:49:24.930" v="4209" actId="207"/>
          <ac:spMkLst>
            <pc:docMk/>
            <pc:sldMk cId="3322702571" sldId="435"/>
            <ac:spMk id="32" creationId="{B69E7563-FD47-7008-177E-A6FC95AEC18F}"/>
          </ac:spMkLst>
        </pc:spChg>
        <pc:spChg chg="add mod">
          <ac:chgData name="Matthieu De Mari" userId="dfb708c9-d8dc-439f-9a3b-c772bf4a311c" providerId="ADAL" clId="{A7A059E7-93C7-4781-9870-5EC88FF7F596}" dt="2023-03-16T06:49:03.504" v="4202" actId="208"/>
          <ac:spMkLst>
            <pc:docMk/>
            <pc:sldMk cId="3322702571" sldId="435"/>
            <ac:spMk id="33" creationId="{828B57C1-919F-C72B-4F2C-4F3FE5BE69B5}"/>
          </ac:spMkLst>
        </pc:spChg>
        <pc:spChg chg="add mod">
          <ac:chgData name="Matthieu De Mari" userId="dfb708c9-d8dc-439f-9a3b-c772bf4a311c" providerId="ADAL" clId="{A7A059E7-93C7-4781-9870-5EC88FF7F596}" dt="2023-03-16T06:49:30.098" v="4211" actId="207"/>
          <ac:spMkLst>
            <pc:docMk/>
            <pc:sldMk cId="3322702571" sldId="435"/>
            <ac:spMk id="34" creationId="{A6E9ED4B-8F2C-CBB1-F615-346CE1CF605C}"/>
          </ac:spMkLst>
        </pc:spChg>
        <pc:cxnChg chg="del">
          <ac:chgData name="Matthieu De Mari" userId="dfb708c9-d8dc-439f-9a3b-c772bf4a311c" providerId="ADAL" clId="{A7A059E7-93C7-4781-9870-5EC88FF7F596}" dt="2023-03-16T06:48:33.070" v="4195" actId="478"/>
          <ac:cxnSpMkLst>
            <pc:docMk/>
            <pc:sldMk cId="3322702571" sldId="435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8" creationId="{94E02312-615F-ABCD-0A21-8BDC93CC8DEA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7" creationId="{BB27B7BB-1F98-07BF-8B77-2215EC3B7779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9" creationId="{470F7AD4-064E-9F4A-AD11-0FD6A6D94736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30" creationId="{EB9B752F-225D-7D8F-5AA7-B627AB06F5CC}"/>
          </ac:cxnSpMkLst>
        </pc:cxnChg>
      </pc:sldChg>
      <pc:sldChg chg="modSp new del mod">
        <pc:chgData name="Matthieu De Mari" userId="dfb708c9-d8dc-439f-9a3b-c772bf4a311c" providerId="ADAL" clId="{A7A059E7-93C7-4781-9870-5EC88FF7F596}" dt="2023-03-16T06:51:32.545" v="4341" actId="47"/>
        <pc:sldMkLst>
          <pc:docMk/>
          <pc:sldMk cId="1876045740" sldId="436"/>
        </pc:sldMkLst>
        <pc:spChg chg="mod">
          <ac:chgData name="Matthieu De Mari" userId="dfb708c9-d8dc-439f-9a3b-c772bf4a311c" providerId="ADAL" clId="{A7A059E7-93C7-4781-9870-5EC88FF7F596}" dt="2023-03-16T06:51:22.793" v="4337" actId="20577"/>
          <ac:spMkLst>
            <pc:docMk/>
            <pc:sldMk cId="1876045740" sldId="436"/>
            <ac:spMk id="2" creationId="{34843A05-2160-432F-A1BE-15360CEF34EF}"/>
          </ac:spMkLst>
        </pc:spChg>
      </pc:sldChg>
      <pc:sldChg chg="modSp add mod">
        <pc:chgData name="Matthieu De Mari" userId="dfb708c9-d8dc-439f-9a3b-c772bf4a311c" providerId="ADAL" clId="{A7A059E7-93C7-4781-9870-5EC88FF7F596}" dt="2023-03-16T06:51:28.732" v="4340" actId="20577"/>
        <pc:sldMkLst>
          <pc:docMk/>
          <pc:sldMk cId="861916422" sldId="437"/>
        </pc:sldMkLst>
        <pc:spChg chg="mod">
          <ac:chgData name="Matthieu De Mari" userId="dfb708c9-d8dc-439f-9a3b-c772bf4a311c" providerId="ADAL" clId="{A7A059E7-93C7-4781-9870-5EC88FF7F596}" dt="2023-03-16T06:51:28.732" v="4340" actId="20577"/>
          <ac:spMkLst>
            <pc:docMk/>
            <pc:sldMk cId="861916422" sldId="437"/>
            <ac:spMk id="2" creationId="{E1DEE3CC-C2F1-D5F9-388A-E8378975AC12}"/>
          </ac:spMkLst>
        </pc:spChg>
      </pc:sldChg>
      <pc:sldChg chg="delSp modSp new mod modClrScheme chgLayout">
        <pc:chgData name="Matthieu De Mari" userId="dfb708c9-d8dc-439f-9a3b-c772bf4a311c" providerId="ADAL" clId="{A7A059E7-93C7-4781-9870-5EC88FF7F596}" dt="2023-03-16T07:23:00.246" v="5833" actId="20577"/>
        <pc:sldMkLst>
          <pc:docMk/>
          <pc:sldMk cId="671110687" sldId="438"/>
        </pc:sldMkLst>
        <pc:spChg chg="mod ord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2" creationId="{4EC90AD6-FE0F-DB12-53E1-C7AC338CDC7A}"/>
          </ac:spMkLst>
        </pc:spChg>
        <pc:spChg chg="mod ord">
          <ac:chgData name="Matthieu De Mari" userId="dfb708c9-d8dc-439f-9a3b-c772bf4a311c" providerId="ADAL" clId="{A7A059E7-93C7-4781-9870-5EC88FF7F596}" dt="2023-03-16T07:23:00.246" v="5833" actId="20577"/>
          <ac:spMkLst>
            <pc:docMk/>
            <pc:sldMk cId="671110687" sldId="438"/>
            <ac:spMk id="3" creationId="{C5B3147C-5652-F4E7-76E5-5B7A81B7A79A}"/>
          </ac:spMkLst>
        </pc:spChg>
        <pc:spChg chg="del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4" creationId="{EE4B2F23-2893-ED5A-3A73-1354F00F6B84}"/>
          </ac:spMkLst>
        </pc:spChg>
      </pc:sldChg>
      <pc:sldChg chg="modSp add mod">
        <pc:chgData name="Matthieu De Mari" userId="dfb708c9-d8dc-439f-9a3b-c772bf4a311c" providerId="ADAL" clId="{A7A059E7-93C7-4781-9870-5EC88FF7F596}" dt="2023-03-16T07:23:04.229" v="5835"/>
        <pc:sldMkLst>
          <pc:docMk/>
          <pc:sldMk cId="1589725218" sldId="439"/>
        </pc:sldMkLst>
        <pc:spChg chg="mod">
          <ac:chgData name="Matthieu De Mari" userId="dfb708c9-d8dc-439f-9a3b-c772bf4a311c" providerId="ADAL" clId="{A7A059E7-93C7-4781-9870-5EC88FF7F596}" dt="2023-03-16T07:23:04.229" v="5835"/>
          <ac:spMkLst>
            <pc:docMk/>
            <pc:sldMk cId="1589725218" sldId="439"/>
            <ac:spMk id="3" creationId="{C5B3147C-5652-F4E7-76E5-5B7A81B7A79A}"/>
          </ac:spMkLst>
        </pc:spChg>
      </pc:sldChg>
      <pc:sldChg chg="modSp add mod ord">
        <pc:chgData name="Matthieu De Mari" userId="dfb708c9-d8dc-439f-9a3b-c772bf4a311c" providerId="ADAL" clId="{A7A059E7-93C7-4781-9870-5EC88FF7F596}" dt="2023-03-16T07:22:56.535" v="5826" actId="20577"/>
        <pc:sldMkLst>
          <pc:docMk/>
          <pc:sldMk cId="2955466283" sldId="440"/>
        </pc:sldMkLst>
        <pc:spChg chg="mod">
          <ac:chgData name="Matthieu De Mari" userId="dfb708c9-d8dc-439f-9a3b-c772bf4a311c" providerId="ADAL" clId="{A7A059E7-93C7-4781-9870-5EC88FF7F596}" dt="2023-03-16T07:08:10.749" v="5303" actId="20577"/>
          <ac:spMkLst>
            <pc:docMk/>
            <pc:sldMk cId="2955466283" sldId="440"/>
            <ac:spMk id="2" creationId="{4EC90AD6-FE0F-DB12-53E1-C7AC338CDC7A}"/>
          </ac:spMkLst>
        </pc:spChg>
        <pc:spChg chg="mod">
          <ac:chgData name="Matthieu De Mari" userId="dfb708c9-d8dc-439f-9a3b-c772bf4a311c" providerId="ADAL" clId="{A7A059E7-93C7-4781-9870-5EC88FF7F596}" dt="2023-03-16T07:22:56.535" v="5826" actId="20577"/>
          <ac:spMkLst>
            <pc:docMk/>
            <pc:sldMk cId="2955466283" sldId="440"/>
            <ac:spMk id="3" creationId="{C5B3147C-5652-F4E7-76E5-5B7A81B7A79A}"/>
          </ac:spMkLst>
        </pc:spChg>
      </pc:sldChg>
      <pc:sldChg chg="modSp new mod">
        <pc:chgData name="Matthieu De Mari" userId="dfb708c9-d8dc-439f-9a3b-c772bf4a311c" providerId="ADAL" clId="{A7A059E7-93C7-4781-9870-5EC88FF7F596}" dt="2023-03-16T07:37:50.621" v="6552" actId="20577"/>
        <pc:sldMkLst>
          <pc:docMk/>
          <pc:sldMk cId="1448790682" sldId="441"/>
        </pc:sldMkLst>
        <pc:spChg chg="mod">
          <ac:chgData name="Matthieu De Mari" userId="dfb708c9-d8dc-439f-9a3b-c772bf4a311c" providerId="ADAL" clId="{A7A059E7-93C7-4781-9870-5EC88FF7F596}" dt="2023-03-16T07:29:48.803" v="6251" actId="20577"/>
          <ac:spMkLst>
            <pc:docMk/>
            <pc:sldMk cId="1448790682" sldId="441"/>
            <ac:spMk id="2" creationId="{7E41C351-BED5-72B4-F58B-BE667FB64318}"/>
          </ac:spMkLst>
        </pc:spChg>
        <pc:spChg chg="mod">
          <ac:chgData name="Matthieu De Mari" userId="dfb708c9-d8dc-439f-9a3b-c772bf4a311c" providerId="ADAL" clId="{A7A059E7-93C7-4781-9870-5EC88FF7F596}" dt="2023-03-16T07:37:50.621" v="6552" actId="20577"/>
          <ac:spMkLst>
            <pc:docMk/>
            <pc:sldMk cId="1448790682" sldId="441"/>
            <ac:spMk id="3" creationId="{0A9CA01A-4500-13DA-32DD-0418598356B9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9:34.178" v="6239" actId="478"/>
        <pc:sldMkLst>
          <pc:docMk/>
          <pc:sldMk cId="75594367" sldId="442"/>
        </pc:sldMkLst>
        <pc:spChg chg="add mod">
          <ac:chgData name="Matthieu De Mari" userId="dfb708c9-d8dc-439f-9a3b-c772bf4a311c" providerId="ADAL" clId="{A7A059E7-93C7-4781-9870-5EC88FF7F596}" dt="2023-03-16T07:26:09.160" v="6111" actId="113"/>
          <ac:spMkLst>
            <pc:docMk/>
            <pc:sldMk cId="75594367" sldId="442"/>
            <ac:spMk id="2" creationId="{AE47BC94-FC28-F441-FD0A-D1EDDABAC55E}"/>
          </ac:spMkLst>
        </pc:spChg>
        <pc:spChg chg="add mod">
          <ac:chgData name="Matthieu De Mari" userId="dfb708c9-d8dc-439f-9a3b-c772bf4a311c" providerId="ADAL" clId="{A7A059E7-93C7-4781-9870-5EC88FF7F596}" dt="2023-03-16T07:27:27.331" v="6174" actId="1076"/>
          <ac:spMkLst>
            <pc:docMk/>
            <pc:sldMk cId="75594367" sldId="442"/>
            <ac:spMk id="3" creationId="{6D7FD8E8-9971-1967-3BB4-3CDA9527B9F8}"/>
          </ac:spMkLst>
        </pc:spChg>
        <pc:spChg chg="mod">
          <ac:chgData name="Matthieu De Mari" userId="dfb708c9-d8dc-439f-9a3b-c772bf4a311c" providerId="ADAL" clId="{A7A059E7-93C7-4781-9870-5EC88FF7F596}" dt="2023-03-16T07:25:41.114" v="6051"/>
          <ac:spMkLst>
            <pc:docMk/>
            <pc:sldMk cId="75594367" sldId="442"/>
            <ac:spMk id="5" creationId="{4F0C9377-31A4-50F3-144A-62B9B92A0435}"/>
          </ac:spMkLst>
        </pc:spChg>
        <pc:spChg chg="add mod">
          <ac:chgData name="Matthieu De Mari" userId="dfb708c9-d8dc-439f-9a3b-c772bf4a311c" providerId="ADAL" clId="{A7A059E7-93C7-4781-9870-5EC88FF7F596}" dt="2023-03-16T07:29:31.699" v="6237" actId="1076"/>
          <ac:spMkLst>
            <pc:docMk/>
            <pc:sldMk cId="75594367" sldId="442"/>
            <ac:spMk id="7" creationId="{239975D4-74A4-5788-F24C-CD533D372C1C}"/>
          </ac:spMkLst>
        </pc:spChg>
        <pc:spChg chg="add mod">
          <ac:chgData name="Matthieu De Mari" userId="dfb708c9-d8dc-439f-9a3b-c772bf4a311c" providerId="ADAL" clId="{A7A059E7-93C7-4781-9870-5EC88FF7F596}" dt="2023-03-16T07:27:37.875" v="6179" actId="1076"/>
          <ac:spMkLst>
            <pc:docMk/>
            <pc:sldMk cId="75594367" sldId="442"/>
            <ac:spMk id="8" creationId="{AFC35537-954E-63D5-D687-AC5ED4A9D9D6}"/>
          </ac:spMkLst>
        </pc:spChg>
        <pc:spChg chg="add mod">
          <ac:chgData name="Matthieu De Mari" userId="dfb708c9-d8dc-439f-9a3b-c772bf4a311c" providerId="ADAL" clId="{A7A059E7-93C7-4781-9870-5EC88FF7F596}" dt="2023-03-16T07:28:15.165" v="6210" actId="20577"/>
          <ac:spMkLst>
            <pc:docMk/>
            <pc:sldMk cId="75594367" sldId="442"/>
            <ac:spMk id="9" creationId="{EE202F9C-1D8F-C912-9832-0A00E1677DFF}"/>
          </ac:spMkLst>
        </pc:spChg>
        <pc:spChg chg="add del mod">
          <ac:chgData name="Matthieu De Mari" userId="dfb708c9-d8dc-439f-9a3b-c772bf4a311c" providerId="ADAL" clId="{A7A059E7-93C7-4781-9870-5EC88FF7F596}" dt="2023-03-16T07:27:01.316" v="6130" actId="478"/>
          <ac:spMkLst>
            <pc:docMk/>
            <pc:sldMk cId="75594367" sldId="442"/>
            <ac:spMk id="10" creationId="{77CA10A7-FC3B-0D4D-3B23-84D01925CA96}"/>
          </ac:spMkLst>
        </pc:spChg>
        <pc:spChg chg="add del mod">
          <ac:chgData name="Matthieu De Mari" userId="dfb708c9-d8dc-439f-9a3b-c772bf4a311c" providerId="ADAL" clId="{A7A059E7-93C7-4781-9870-5EC88FF7F596}" dt="2023-03-16T07:26:58.275" v="6129" actId="478"/>
          <ac:spMkLst>
            <pc:docMk/>
            <pc:sldMk cId="75594367" sldId="442"/>
            <ac:spMk id="11" creationId="{4E37DC0A-923E-8517-7617-05346FE4731B}"/>
          </ac:spMkLst>
        </pc:spChg>
        <pc:spChg chg="add mod">
          <ac:chgData name="Matthieu De Mari" userId="dfb708c9-d8dc-439f-9a3b-c772bf4a311c" providerId="ADAL" clId="{A7A059E7-93C7-4781-9870-5EC88FF7F596}" dt="2023-03-16T07:28:42.547" v="6215" actId="1076"/>
          <ac:spMkLst>
            <pc:docMk/>
            <pc:sldMk cId="75594367" sldId="442"/>
            <ac:spMk id="17" creationId="{C738D974-77AB-3735-2126-5D5A0580DC8C}"/>
          </ac:spMkLst>
        </pc:spChg>
        <pc:spChg chg="add del mod">
          <ac:chgData name="Matthieu De Mari" userId="dfb708c9-d8dc-439f-9a3b-c772bf4a311c" providerId="ADAL" clId="{A7A059E7-93C7-4781-9870-5EC88FF7F596}" dt="2023-03-16T07:29:32.993" v="6238" actId="478"/>
          <ac:spMkLst>
            <pc:docMk/>
            <pc:sldMk cId="75594367" sldId="442"/>
            <ac:spMk id="18" creationId="{2FC6E709-4E6C-D3A3-ED5D-6D51A7482410}"/>
          </ac:spMkLst>
        </pc:spChg>
        <pc:spChg chg="add del mod">
          <ac:chgData name="Matthieu De Mari" userId="dfb708c9-d8dc-439f-9a3b-c772bf4a311c" providerId="ADAL" clId="{A7A059E7-93C7-4781-9870-5EC88FF7F596}" dt="2023-03-16T07:29:34.178" v="6239" actId="478"/>
          <ac:spMkLst>
            <pc:docMk/>
            <pc:sldMk cId="75594367" sldId="442"/>
            <ac:spMk id="19" creationId="{3491C7C1-7974-97FE-3EB9-5FF9A810D76D}"/>
          </ac:spMkLst>
        </pc:spChg>
        <pc:cxnChg chg="add mod">
          <ac:chgData name="Matthieu De Mari" userId="dfb708c9-d8dc-439f-9a3b-c772bf4a311c" providerId="ADAL" clId="{A7A059E7-93C7-4781-9870-5EC88FF7F596}" dt="2023-03-16T07:27:48.068" v="6184" actId="14100"/>
          <ac:cxnSpMkLst>
            <pc:docMk/>
            <pc:sldMk cId="75594367" sldId="442"/>
            <ac:cxnSpMk id="6" creationId="{CD00F95D-4611-B165-16B7-F43AF8BBB1E8}"/>
          </ac:cxnSpMkLst>
        </pc:cxnChg>
        <pc:cxnChg chg="add mod">
          <ac:chgData name="Matthieu De Mari" userId="dfb708c9-d8dc-439f-9a3b-c772bf4a311c" providerId="ADAL" clId="{A7A059E7-93C7-4781-9870-5EC88FF7F596}" dt="2023-03-16T07:27:27.331" v="6174" actId="1076"/>
          <ac:cxnSpMkLst>
            <pc:docMk/>
            <pc:sldMk cId="75594367" sldId="442"/>
            <ac:cxnSpMk id="12" creationId="{3BF70575-FE97-201D-9133-5BEDF881E0EA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7:37:53.817" v="6554"/>
        <pc:sldMkLst>
          <pc:docMk/>
          <pc:sldMk cId="110232736" sldId="443"/>
        </pc:sldMkLst>
        <pc:spChg chg="mod">
          <ac:chgData name="Matthieu De Mari" userId="dfb708c9-d8dc-439f-9a3b-c772bf4a311c" providerId="ADAL" clId="{A7A059E7-93C7-4781-9870-5EC88FF7F596}" dt="2023-03-16T07:37:53.817" v="6554"/>
          <ac:spMkLst>
            <pc:docMk/>
            <pc:sldMk cId="110232736" sldId="443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0.151" v="6351" actId="20577"/>
        <pc:sldMkLst>
          <pc:docMk/>
          <pc:sldMk cId="1237963508" sldId="444"/>
        </pc:sldMkLst>
        <pc:spChg chg="mod">
          <ac:chgData name="Matthieu De Mari" userId="dfb708c9-d8dc-439f-9a3b-c772bf4a311c" providerId="ADAL" clId="{A7A059E7-93C7-4781-9870-5EC88FF7F596}" dt="2023-03-16T07:33:40.151" v="6351" actId="20577"/>
          <ac:spMkLst>
            <pc:docMk/>
            <pc:sldMk cId="1237963508" sldId="444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6.815" v="6354" actId="207"/>
        <pc:sldMkLst>
          <pc:docMk/>
          <pc:sldMk cId="1417587332" sldId="445"/>
        </pc:sldMkLst>
        <pc:spChg chg="mod">
          <ac:chgData name="Matthieu De Mari" userId="dfb708c9-d8dc-439f-9a3b-c772bf4a311c" providerId="ADAL" clId="{A7A059E7-93C7-4781-9870-5EC88FF7F596}" dt="2023-03-16T07:33:46.815" v="6354" actId="207"/>
          <ac:spMkLst>
            <pc:docMk/>
            <pc:sldMk cId="1417587332" sldId="445"/>
            <ac:spMk id="3" creationId="{0A9CA01A-4500-13DA-32DD-0418598356B9}"/>
          </ac:spMkLst>
        </pc:spChg>
      </pc:sldChg>
      <pc:sldChg chg="modSp new del mod">
        <pc:chgData name="Matthieu De Mari" userId="dfb708c9-d8dc-439f-9a3b-c772bf4a311c" providerId="ADAL" clId="{A7A059E7-93C7-4781-9870-5EC88FF7F596}" dt="2023-03-16T07:38:37.318" v="6557" actId="47"/>
        <pc:sldMkLst>
          <pc:docMk/>
          <pc:sldMk cId="1902125911" sldId="446"/>
        </pc:sldMkLst>
        <pc:spChg chg="mod">
          <ac:chgData name="Matthieu De Mari" userId="dfb708c9-d8dc-439f-9a3b-c772bf4a311c" providerId="ADAL" clId="{A7A059E7-93C7-4781-9870-5EC88FF7F596}" dt="2023-03-16T07:34:22.726" v="6383" actId="114"/>
          <ac:spMkLst>
            <pc:docMk/>
            <pc:sldMk cId="1902125911" sldId="446"/>
            <ac:spMk id="3" creationId="{98C8E745-17FA-0972-8665-9C637236AA5B}"/>
          </ac:spMkLst>
        </pc:spChg>
      </pc:sldChg>
      <pc:sldChg chg="addSp delSp modSp add mod modClrScheme chgLayout">
        <pc:chgData name="Matthieu De Mari" userId="dfb708c9-d8dc-439f-9a3b-c772bf4a311c" providerId="ADAL" clId="{A7A059E7-93C7-4781-9870-5EC88FF7F596}" dt="2023-03-16T07:45:56.353" v="7110" actId="20577"/>
        <pc:sldMkLst>
          <pc:docMk/>
          <pc:sldMk cId="1624935982" sldId="447"/>
        </pc:sldMkLst>
        <pc:spChg chg="del">
          <ac:chgData name="Matthieu De Mari" userId="dfb708c9-d8dc-439f-9a3b-c772bf4a311c" providerId="ADAL" clId="{A7A059E7-93C7-4781-9870-5EC88FF7F596}" dt="2023-03-16T07:35:46.083" v="6431" actId="478"/>
          <ac:spMkLst>
            <pc:docMk/>
            <pc:sldMk cId="1624935982" sldId="447"/>
            <ac:spMk id="2" creationId="{AE47BC94-FC28-F441-FD0A-D1EDDABAC55E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3" creationId="{6D7FD8E8-9971-1967-3BB4-3CDA9527B9F8}"/>
          </ac:spMkLst>
        </pc:spChg>
        <pc:spChg chg="mod ord">
          <ac:chgData name="Matthieu De Mari" userId="dfb708c9-d8dc-439f-9a3b-c772bf4a311c" providerId="ADAL" clId="{A7A059E7-93C7-4781-9870-5EC88FF7F596}" dt="2023-03-16T07:36:01.946" v="6470" actId="20577"/>
          <ac:spMkLst>
            <pc:docMk/>
            <pc:sldMk cId="1624935982" sldId="447"/>
            <ac:spMk id="4" creationId="{0FC14325-60C2-05EC-B1A1-4AF98D8BBF01}"/>
          </ac:spMkLst>
        </pc:spChg>
        <pc:spChg chg="mod ord">
          <ac:chgData name="Matthieu De Mari" userId="dfb708c9-d8dc-439f-9a3b-c772bf4a311c" providerId="ADAL" clId="{A7A059E7-93C7-4781-9870-5EC88FF7F596}" dt="2023-03-16T07:37:12.238" v="6535" actId="27636"/>
          <ac:spMkLst>
            <pc:docMk/>
            <pc:sldMk cId="1624935982" sldId="447"/>
            <ac:spMk id="5" creationId="{4F0C9377-31A4-50F3-144A-62B9B92A0435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7" creationId="{239975D4-74A4-5788-F24C-CD533D372C1C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8" creationId="{AFC35537-954E-63D5-D687-AC5ED4A9D9D6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9" creationId="{EE202F9C-1D8F-C912-9832-0A00E1677DF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0" creationId="{9236A850-5273-38DF-3264-3F6BEA2601B0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1" creationId="{35B6B17C-4F7E-2712-53EB-E3CDB49E8D1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3" creationId="{B3A72211-A60A-FF08-DE7D-A0FCA14B3515}"/>
          </ac:spMkLst>
        </pc:spChg>
        <pc:spChg chg="add mod ord">
          <ac:chgData name="Matthieu De Mari" userId="dfb708c9-d8dc-439f-9a3b-c772bf4a311c" providerId="ADAL" clId="{A7A059E7-93C7-4781-9870-5EC88FF7F596}" dt="2023-03-16T07:45:56.353" v="7110" actId="20577"/>
          <ac:spMkLst>
            <pc:docMk/>
            <pc:sldMk cId="1624935982" sldId="447"/>
            <ac:spMk id="14" creationId="{50DDEFFE-0B18-1C15-5BE8-33764A524BBF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17" creationId="{C738D974-77AB-3735-2126-5D5A0580DC8C}"/>
          </ac:spMkLst>
        </pc:sp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6" creationId="{CD00F95D-4611-B165-16B7-F43AF8BBB1E8}"/>
          </ac:cxnSpMkLst>
        </pc:cxn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12" creationId="{3BF70575-FE97-201D-9133-5BEDF881E0EA}"/>
          </ac:cxnSpMkLst>
        </pc:cxnChg>
      </pc:sldChg>
      <pc:sldChg chg="modSp add mod ord">
        <pc:chgData name="Matthieu De Mari" userId="dfb708c9-d8dc-439f-9a3b-c772bf4a311c" providerId="ADAL" clId="{A7A059E7-93C7-4781-9870-5EC88FF7F596}" dt="2023-03-16T07:39:03.276" v="6598"/>
        <pc:sldMkLst>
          <pc:docMk/>
          <pc:sldMk cId="4016554108" sldId="448"/>
        </pc:sldMkLst>
        <pc:spChg chg="mod">
          <ac:chgData name="Matthieu De Mari" userId="dfb708c9-d8dc-439f-9a3b-c772bf4a311c" providerId="ADAL" clId="{A7A059E7-93C7-4781-9870-5EC88FF7F596}" dt="2023-03-16T07:39:03.276" v="6598"/>
          <ac:spMkLst>
            <pc:docMk/>
            <pc:sldMk cId="4016554108" sldId="448"/>
            <ac:spMk id="2" creationId="{0D6A019A-BE67-C453-0E3A-8BA10DE1B846}"/>
          </ac:spMkLst>
        </pc:spChg>
        <pc:spChg chg="mod">
          <ac:chgData name="Matthieu De Mari" userId="dfb708c9-d8dc-439f-9a3b-c772bf4a311c" providerId="ADAL" clId="{A7A059E7-93C7-4781-9870-5EC88FF7F596}" dt="2023-03-16T07:38:50.292" v="6594" actId="20577"/>
          <ac:spMkLst>
            <pc:docMk/>
            <pc:sldMk cId="4016554108" sldId="448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39:01.857" v="6597"/>
        <pc:sldMkLst>
          <pc:docMk/>
          <pc:sldMk cId="512281156" sldId="449"/>
        </pc:sldMkLst>
        <pc:spChg chg="mod">
          <ac:chgData name="Matthieu De Mari" userId="dfb708c9-d8dc-439f-9a3b-c772bf4a311c" providerId="ADAL" clId="{A7A059E7-93C7-4781-9870-5EC88FF7F596}" dt="2023-03-16T07:39:01.857" v="6597"/>
          <ac:spMkLst>
            <pc:docMk/>
            <pc:sldMk cId="512281156" sldId="449"/>
            <ac:spMk id="2" creationId="{0D6A019A-BE67-C453-0E3A-8BA10DE1B846}"/>
          </ac:spMkLst>
        </pc:spChg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3149159304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2020760118" sldId="450"/>
        </pc:sldMkLst>
      </pc:sldChg>
      <pc:sldChg chg="modSp add mod">
        <pc:chgData name="Matthieu De Mari" userId="dfb708c9-d8dc-439f-9a3b-c772bf4a311c" providerId="ADAL" clId="{A7A059E7-93C7-4781-9870-5EC88FF7F596}" dt="2023-03-16T07:45:46.004" v="7108" actId="20577"/>
        <pc:sldMkLst>
          <pc:docMk/>
          <pc:sldMk cId="3938870733" sldId="450"/>
        </pc:sldMkLst>
        <pc:spChg chg="mod">
          <ac:chgData name="Matthieu De Mari" userId="dfb708c9-d8dc-439f-9a3b-c772bf4a311c" providerId="ADAL" clId="{A7A059E7-93C7-4781-9870-5EC88FF7F596}" dt="2023-03-16T07:45:46.004" v="7108" actId="20577"/>
          <ac:spMkLst>
            <pc:docMk/>
            <pc:sldMk cId="3938870733" sldId="450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42:09.377" v="6775" actId="207"/>
        <pc:sldMkLst>
          <pc:docMk/>
          <pc:sldMk cId="3522887232" sldId="451"/>
        </pc:sldMkLst>
        <pc:spChg chg="mod">
          <ac:chgData name="Matthieu De Mari" userId="dfb708c9-d8dc-439f-9a3b-c772bf4a311c" providerId="ADAL" clId="{A7A059E7-93C7-4781-9870-5EC88FF7F596}" dt="2023-03-16T07:42:09.377" v="6775" actId="207"/>
          <ac:spMkLst>
            <pc:docMk/>
            <pc:sldMk cId="3522887232" sldId="451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7T13:16:13.601" v="7173" actId="20577"/>
        <pc:sldMkLst>
          <pc:docMk/>
          <pc:sldMk cId="216138188" sldId="452"/>
        </pc:sldMkLst>
        <pc:spChg chg="mod">
          <ac:chgData name="Matthieu De Mari" userId="dfb708c9-d8dc-439f-9a3b-c772bf4a311c" providerId="ADAL" clId="{A7A059E7-93C7-4781-9870-5EC88FF7F596}" dt="2023-03-17T13:16:13.601" v="7173" actId="20577"/>
          <ac:spMkLst>
            <pc:docMk/>
            <pc:sldMk cId="216138188" sldId="452"/>
            <ac:spMk id="3" creationId="{7586C7BF-7E23-BF24-130D-02F2E8451505}"/>
          </ac:spMkLst>
        </pc:spChg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474802136" sldId="456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858745428" sldId="457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624547080" sldId="459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727967492" sldId="460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813445278" sldId="46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053185467" sldId="473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094051178" sldId="474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5150915" sldId="475"/>
        </pc:sldMkLst>
      </pc:sldChg>
      <pc:sldChg chg="del">
        <pc:chgData name="Matthieu De Mari" userId="dfb708c9-d8dc-439f-9a3b-c772bf4a311c" providerId="ADAL" clId="{A7A059E7-93C7-4781-9870-5EC88FF7F596}" dt="2023-03-15T08:57:16.929" v="60" actId="47"/>
        <pc:sldMkLst>
          <pc:docMk/>
          <pc:sldMk cId="3237795424" sldId="477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932509960" sldId="478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275862355" sldId="479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239257233" sldId="480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562768069" sldId="481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41171842" sldId="48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99935466" sldId="484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459688009" sldId="485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30460312" sldId="486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28659976" sldId="487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3872619914" sldId="488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3076288606" sldId="489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2543628540" sldId="490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043047677" sldId="491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453310084" sldId="49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97640958" sldId="493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77571336" sldId="494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  <pc:spChg chg="mod">
          <ac:chgData name="Matthieu De Mari" userId="dfb708c9-d8dc-439f-9a3b-c772bf4a311c" providerId="ADAL" clId="{5AF9E225-0E3D-4808-B523-40F6E9A1D59D}" dt="2023-03-02T06:54:38.562" v="26" actId="20577"/>
          <ac:spMkLst>
            <pc:docMk/>
            <pc:sldMk cId="901767542" sldId="256"/>
            <ac:spMk id="2" creationId="{2A670A59-7759-7B00-8247-A16BA5AC8105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  <pc:spChg chg="mod ord">
          <ac:chgData name="Matthieu De Mari" userId="dfb708c9-d8dc-439f-9a3b-c772bf4a311c" providerId="ADAL" clId="{5AF9E225-0E3D-4808-B523-40F6E9A1D59D}" dt="2023-03-02T06:57:42.999" v="278" actId="700"/>
          <ac:spMkLst>
            <pc:docMk/>
            <pc:sldMk cId="3239548726" sldId="257"/>
            <ac:spMk id="2" creationId="{B50B574F-C933-4F2A-F08D-3E476DF2C874}"/>
          </ac:spMkLst>
        </pc:spChg>
        <pc:spChg chg="add del mod ord">
          <ac:chgData name="Matthieu De Mari" userId="dfb708c9-d8dc-439f-9a3b-c772bf4a311c" providerId="ADAL" clId="{5AF9E225-0E3D-4808-B523-40F6E9A1D59D}" dt="2023-03-02T06:58:16.230" v="292" actId="478"/>
          <ac:spMkLst>
            <pc:docMk/>
            <pc:sldMk cId="3239548726" sldId="257"/>
            <ac:spMk id="3" creationId="{D2DC9FEB-9B75-AB4D-B5F1-F78585CE0DE0}"/>
          </ac:spMkLst>
        </pc:spChg>
        <pc:spChg chg="mod ord">
          <ac:chgData name="Matthieu De Mari" userId="dfb708c9-d8dc-439f-9a3b-c772bf4a311c" providerId="ADAL" clId="{5AF9E225-0E3D-4808-B523-40F6E9A1D59D}" dt="2023-03-02T07:05:19.188" v="526" actId="20577"/>
          <ac:spMkLst>
            <pc:docMk/>
            <pc:sldMk cId="3239548726" sldId="257"/>
            <ac:spMk id="4" creationId="{11B5C143-F936-00BC-44EE-7E05A29966EA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5" creationId="{7F5DEAE6-D202-B325-C159-0845A73F1131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7" creationId="{05B98F52-283E-8873-3A86-F4B6625D7C1D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8" creationId="{B49EF664-3365-8344-2224-91A3BF11359E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9" creationId="{46800871-91B7-4097-1AEE-239AAB61FD10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10" creationId="{D69CD5E0-172F-06FD-35CD-C47EA4676A31}"/>
          </ac:spMkLst>
        </pc:spChg>
        <pc:spChg chg="add del mod">
          <ac:chgData name="Matthieu De Mari" userId="dfb708c9-d8dc-439f-9a3b-c772bf4a311c" providerId="ADAL" clId="{5AF9E225-0E3D-4808-B523-40F6E9A1D59D}" dt="2023-03-02T06:58:13.715" v="290" actId="478"/>
          <ac:spMkLst>
            <pc:docMk/>
            <pc:sldMk cId="3239548726" sldId="257"/>
            <ac:spMk id="11" creationId="{B6DF1EB1-6668-ABCF-B896-D3812A5087F3}"/>
          </ac:spMkLst>
        </pc:spChg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  <pc:spChg chg="mod">
          <ac:chgData name="Matthieu De Mari" userId="dfb708c9-d8dc-439f-9a3b-c772bf4a311c" providerId="ADAL" clId="{5AF9E225-0E3D-4808-B523-40F6E9A1D59D}" dt="2023-03-02T07:01:55.363" v="524" actId="20577"/>
          <ac:spMkLst>
            <pc:docMk/>
            <pc:sldMk cId="1495819743" sldId="258"/>
            <ac:spMk id="3" creationId="{F23BB8E2-2C5A-6D2B-E7FF-F55104DECF62}"/>
          </ac:spMkLst>
        </pc:spChg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  <pc:spChg chg="mod ord">
          <ac:chgData name="Matthieu De Mari" userId="dfb708c9-d8dc-439f-9a3b-c772bf4a311c" providerId="ADAL" clId="{5AF9E225-0E3D-4808-B523-40F6E9A1D59D}" dt="2023-03-02T07:07:02.911" v="616" actId="700"/>
          <ac:spMkLst>
            <pc:docMk/>
            <pc:sldMk cId="609186567" sldId="259"/>
            <ac:spMk id="2" creationId="{28DE36AE-A7BD-B2D6-D7DE-EBE0834C1A93}"/>
          </ac:spMkLst>
        </pc:spChg>
        <pc:spChg chg="mod ord">
          <ac:chgData name="Matthieu De Mari" userId="dfb708c9-d8dc-439f-9a3b-c772bf4a311c" providerId="ADAL" clId="{5AF9E225-0E3D-4808-B523-40F6E9A1D59D}" dt="2023-03-02T07:07:22.195" v="628" actId="20577"/>
          <ac:spMkLst>
            <pc:docMk/>
            <pc:sldMk cId="609186567" sldId="259"/>
            <ac:spMk id="3" creationId="{B20362F6-0A45-1821-AD14-0E3C760A995E}"/>
          </ac:spMkLst>
        </pc:spChg>
        <pc:spChg chg="add mod ord">
          <ac:chgData name="Matthieu De Mari" userId="dfb708c9-d8dc-439f-9a3b-c772bf4a311c" providerId="ADAL" clId="{5AF9E225-0E3D-4808-B523-40F6E9A1D59D}" dt="2023-03-02T07:07:18.146" v="627" actId="20577"/>
          <ac:spMkLst>
            <pc:docMk/>
            <pc:sldMk cId="609186567" sldId="259"/>
            <ac:spMk id="4" creationId="{353D99B7-5312-BFF8-1D5D-BEF7B953B9D9}"/>
          </ac:spMkLst>
        </pc:spChg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  <pc:spChg chg="mod">
          <ac:chgData name="Matthieu De Mari" userId="dfb708c9-d8dc-439f-9a3b-c772bf4a311c" providerId="ADAL" clId="{5AF9E225-0E3D-4808-B523-40F6E9A1D59D}" dt="2023-03-02T07:05:58.205" v="582" actId="20577"/>
          <ac:spMkLst>
            <pc:docMk/>
            <pc:sldMk cId="1812694891" sldId="260"/>
            <ac:spMk id="4" creationId="{11B5C143-F936-00BC-44EE-7E05A29966EA}"/>
          </ac:spMkLst>
        </pc:spChg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  <pc:spChg chg="mod">
          <ac:chgData name="Matthieu De Mari" userId="dfb708c9-d8dc-439f-9a3b-c772bf4a311c" providerId="ADAL" clId="{5AF9E225-0E3D-4808-B523-40F6E9A1D59D}" dt="2023-03-02T07:08:41.284" v="667" actId="20577"/>
          <ac:spMkLst>
            <pc:docMk/>
            <pc:sldMk cId="2172647381" sldId="261"/>
            <ac:spMk id="3" creationId="{097D872E-3486-FBAD-9B1E-6412E4F0FB9B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  <pc:spChg chg="mod">
          <ac:chgData name="Matthieu De Mari" userId="dfb708c9-d8dc-439f-9a3b-c772bf4a311c" providerId="ADAL" clId="{5AF9E225-0E3D-4808-B523-40F6E9A1D59D}" dt="2023-03-02T07:09:13.009" v="690" actId="20577"/>
          <ac:spMkLst>
            <pc:docMk/>
            <pc:sldMk cId="3166947328" sldId="262"/>
            <ac:spMk id="3" creationId="{A61FAA42-106F-39F5-DD78-BB04653C3A81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  <pc:spChg chg="mod">
          <ac:chgData name="Matthieu De Mari" userId="dfb708c9-d8dc-439f-9a3b-c772bf4a311c" providerId="ADAL" clId="{5AF9E225-0E3D-4808-B523-40F6E9A1D59D}" dt="2023-03-02T07:09:44.442" v="694" actId="20577"/>
          <ac:spMkLst>
            <pc:docMk/>
            <pc:sldMk cId="2723458640" sldId="263"/>
            <ac:spMk id="3" creationId="{C085ED28-5440-9734-066D-069B39F29AEB}"/>
          </ac:spMkLst>
        </pc:spChg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  <pc:spChg chg="mod ord">
          <ac:chgData name="Matthieu De Mari" userId="dfb708c9-d8dc-439f-9a3b-c772bf4a311c" providerId="ADAL" clId="{5AF9E225-0E3D-4808-B523-40F6E9A1D59D}" dt="2023-03-02T07:16:25.110" v="867" actId="700"/>
          <ac:spMkLst>
            <pc:docMk/>
            <pc:sldMk cId="256269341" sldId="266"/>
            <ac:spMk id="2" creationId="{D83D78A6-5213-F5DF-FAC1-B6D18B0BB4F5}"/>
          </ac:spMkLst>
        </pc:spChg>
        <pc:spChg chg="del mod">
          <ac:chgData name="Matthieu De Mari" userId="dfb708c9-d8dc-439f-9a3b-c772bf4a311c" providerId="ADAL" clId="{5AF9E225-0E3D-4808-B523-40F6E9A1D59D}" dt="2023-03-02T07:16:11.714" v="855" actId="478"/>
          <ac:spMkLst>
            <pc:docMk/>
            <pc:sldMk cId="256269341" sldId="266"/>
            <ac:spMk id="4" creationId="{9BFCB341-9C36-5FBD-32A6-099F6A5E5940}"/>
          </ac:spMkLst>
        </pc:spChg>
        <pc:spChg chg="add mod ord">
          <ac:chgData name="Matthieu De Mari" userId="dfb708c9-d8dc-439f-9a3b-c772bf4a311c" providerId="ADAL" clId="{5AF9E225-0E3D-4808-B523-40F6E9A1D59D}" dt="2023-03-02T08:47:11.979" v="3217" actId="20577"/>
          <ac:spMkLst>
            <pc:docMk/>
            <pc:sldMk cId="256269341" sldId="266"/>
            <ac:spMk id="5" creationId="{6649BB52-89C3-E6CD-F1B2-2D67B477189C}"/>
          </ac:spMkLst>
        </pc:spChg>
        <pc:spChg chg="add mod ord">
          <ac:chgData name="Matthieu De Mari" userId="dfb708c9-d8dc-439f-9a3b-c772bf4a311c" providerId="ADAL" clId="{5AF9E225-0E3D-4808-B523-40F6E9A1D59D}" dt="2023-03-02T07:21:24.421" v="1179" actId="20577"/>
          <ac:spMkLst>
            <pc:docMk/>
            <pc:sldMk cId="256269341" sldId="266"/>
            <ac:spMk id="6" creationId="{FDD2EC50-CDA1-1B6E-AE8B-50784F3D4430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7" creationId="{CE64D9DC-283B-4657-7206-690C8044C929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8" creationId="{8D7715D0-7C6F-FE4B-319D-81CC8F353AF3}"/>
          </ac:spMkLst>
        </pc:spChg>
        <pc:graphicFrameChg chg="del">
          <ac:chgData name="Matthieu De Mari" userId="dfb708c9-d8dc-439f-9a3b-c772bf4a311c" providerId="ADAL" clId="{5AF9E225-0E3D-4808-B523-40F6E9A1D59D}" dt="2023-03-02T07:16:09.629" v="854" actId="478"/>
          <ac:graphicFrameMkLst>
            <pc:docMk/>
            <pc:sldMk cId="256269341" sldId="266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  <pc:spChg chg="mod">
          <ac:chgData name="Matthieu De Mari" userId="dfb708c9-d8dc-439f-9a3b-c772bf4a311c" providerId="ADAL" clId="{5AF9E225-0E3D-4808-B523-40F6E9A1D59D}" dt="2023-03-02T07:01:21.208" v="484" actId="115"/>
          <ac:spMkLst>
            <pc:docMk/>
            <pc:sldMk cId="2566504203" sldId="267"/>
            <ac:spMk id="4" creationId="{AAD607B1-0264-F96B-5344-F51B4AD661EC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  <pc:spChg chg="mod ord">
          <ac:chgData name="Matthieu De Mari" userId="dfb708c9-d8dc-439f-9a3b-c772bf4a311c" providerId="ADAL" clId="{5AF9E225-0E3D-4808-B523-40F6E9A1D59D}" dt="2023-03-02T06:58:21.739" v="294" actId="700"/>
          <ac:spMkLst>
            <pc:docMk/>
            <pc:sldMk cId="1205920737" sldId="268"/>
            <ac:spMk id="2" creationId="{B50B574F-C933-4F2A-F08D-3E476DF2C874}"/>
          </ac:spMkLst>
        </pc:spChg>
        <pc:spChg chg="add mod ord">
          <ac:chgData name="Matthieu De Mari" userId="dfb708c9-d8dc-439f-9a3b-c772bf4a311c" providerId="ADAL" clId="{5AF9E225-0E3D-4808-B523-40F6E9A1D59D}" dt="2023-03-02T06:59:48.417" v="468" actId="113"/>
          <ac:spMkLst>
            <pc:docMk/>
            <pc:sldMk cId="1205920737" sldId="268"/>
            <ac:spMk id="3" creationId="{D09C5ECE-F6D7-98F1-D7D9-BD7455F1F759}"/>
          </ac:spMkLst>
        </pc:spChg>
        <pc:spChg chg="mod ord">
          <ac:chgData name="Matthieu De Mari" userId="dfb708c9-d8dc-439f-9a3b-c772bf4a311c" providerId="ADAL" clId="{5AF9E225-0E3D-4808-B523-40F6E9A1D59D}" dt="2023-03-02T07:00:12.794" v="471" actId="115"/>
          <ac:spMkLst>
            <pc:docMk/>
            <pc:sldMk cId="1205920737" sldId="268"/>
            <ac:spMk id="4" creationId="{11B5C143-F936-00BC-44EE-7E05A29966EA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5" creationId="{7F5DEAE6-D202-B325-C159-0845A73F1131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7" creationId="{05B98F52-283E-8873-3A86-F4B6625D7C1D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8" creationId="{B49EF664-3365-8344-2224-91A3BF11359E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9" creationId="{46800871-91B7-4097-1AEE-239AAB61FD10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10" creationId="{D69CD5E0-172F-06FD-35CD-C47EA4676A31}"/>
          </ac:spMkLst>
        </pc:spChg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  <pc:spChg chg="mod ord">
          <ac:chgData name="Matthieu De Mari" userId="dfb708c9-d8dc-439f-9a3b-c772bf4a311c" providerId="ADAL" clId="{5AF9E225-0E3D-4808-B523-40F6E9A1D59D}" dt="2023-03-02T07:12:03.175" v="700" actId="700"/>
          <ac:spMkLst>
            <pc:docMk/>
            <pc:sldMk cId="4188287311" sldId="269"/>
            <ac:spMk id="2" creationId="{4C82E11B-DFFC-C58E-D85D-43F29962418C}"/>
          </ac:spMkLst>
        </pc:spChg>
        <pc:spChg chg="mod ord">
          <ac:chgData name="Matthieu De Mari" userId="dfb708c9-d8dc-439f-9a3b-c772bf4a311c" providerId="ADAL" clId="{5AF9E225-0E3D-4808-B523-40F6E9A1D59D}" dt="2023-03-02T07:13:38.493" v="793" actId="114"/>
          <ac:spMkLst>
            <pc:docMk/>
            <pc:sldMk cId="4188287311" sldId="269"/>
            <ac:spMk id="4" creationId="{AAD607B1-0264-F96B-5344-F51B4AD661EC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6" creationId="{74BA015B-2BA6-D38E-6EF5-512EDEABFC5E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7" creationId="{1D88D58E-B29B-60D4-269B-69C46DA2E57F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8" creationId="{690F1F1E-F5F4-43D4-D4AE-A1566EEC4481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0" creationId="{7A8B5180-F7BF-4E44-A517-D1FA6FDC2BDD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1" creationId="{56167DA6-6D54-C592-1B14-073D45E80E56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2" creationId="{79BD6F7A-8253-7AB5-41BC-724970D5C542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3" creationId="{7DD25C2B-16C3-B5FF-6184-818C0572FD6A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4" creationId="{9A5504DC-1A8A-6D7C-11CC-4EB02613A364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5" creationId="{1F3398C0-72E8-4ED9-A8A5-E15959805EEB}"/>
          </ac:spMkLst>
        </pc:spChg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  <pc:spChg chg="mod">
          <ac:chgData name="Matthieu De Mari" userId="dfb708c9-d8dc-439f-9a3b-c772bf4a311c" providerId="ADAL" clId="{5AF9E225-0E3D-4808-B523-40F6E9A1D59D}" dt="2023-03-02T07:15:53.623" v="810" actId="20577"/>
          <ac:spMkLst>
            <pc:docMk/>
            <pc:sldMk cId="997896339" sldId="270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5:33.827" v="1288" actId="1076"/>
          <ac:spMkLst>
            <pc:docMk/>
            <pc:sldMk cId="997896339" sldId="270"/>
            <ac:spMk id="4" creationId="{9BFCB341-9C36-5FBD-32A6-099F6A5E5940}"/>
          </ac:spMkLst>
        </pc:spChg>
        <pc:graphicFrameChg chg="mod modGraphic">
          <ac:chgData name="Matthieu De Mari" userId="dfb708c9-d8dc-439f-9a3b-c772bf4a311c" providerId="ADAL" clId="{5AF9E225-0E3D-4808-B523-40F6E9A1D59D}" dt="2023-03-02T07:25:09.419" v="1282" actId="14100"/>
          <ac:graphicFrameMkLst>
            <pc:docMk/>
            <pc:sldMk cId="997896339" sldId="270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  <pc:spChg chg="mod">
          <ac:chgData name="Matthieu De Mari" userId="dfb708c9-d8dc-439f-9a3b-c772bf4a311c" providerId="ADAL" clId="{5AF9E225-0E3D-4808-B523-40F6E9A1D59D}" dt="2023-03-02T07:21:38.014" v="1192" actId="20577"/>
          <ac:spMkLst>
            <pc:docMk/>
            <pc:sldMk cId="961845771" sldId="271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2:53.792" v="1234" actId="20577"/>
          <ac:spMkLst>
            <pc:docMk/>
            <pc:sldMk cId="961845771" sldId="271"/>
            <ac:spMk id="5" creationId="{6649BB52-89C3-E6CD-F1B2-2D67B477189C}"/>
          </ac:spMkLst>
        </pc:spChg>
        <pc:spChg chg="mod">
          <ac:chgData name="Matthieu De Mari" userId="dfb708c9-d8dc-439f-9a3b-c772bf4a311c" providerId="ADAL" clId="{5AF9E225-0E3D-4808-B523-40F6E9A1D59D}" dt="2023-03-02T07:23:39.008" v="1244" actId="113"/>
          <ac:spMkLst>
            <pc:docMk/>
            <pc:sldMk cId="961845771" sldId="271"/>
            <ac:spMk id="6" creationId="{FDD2EC50-CDA1-1B6E-AE8B-50784F3D4430}"/>
          </ac:spMkLst>
        </pc:spChg>
        <pc:spChg chg="mod">
          <ac:chgData name="Matthieu De Mari" userId="dfb708c9-d8dc-439f-9a3b-c772bf4a311c" providerId="ADAL" clId="{5AF9E225-0E3D-4808-B523-40F6E9A1D59D}" dt="2023-03-02T07:21:41.708" v="1204" actId="20577"/>
          <ac:spMkLst>
            <pc:docMk/>
            <pc:sldMk cId="961845771" sldId="271"/>
            <ac:spMk id="7" creationId="{CE64D9DC-283B-4657-7206-690C8044C929}"/>
          </ac:spMkLst>
        </pc:spChg>
        <pc:spChg chg="mod">
          <ac:chgData name="Matthieu De Mari" userId="dfb708c9-d8dc-439f-9a3b-c772bf4a311c" providerId="ADAL" clId="{5AF9E225-0E3D-4808-B523-40F6E9A1D59D}" dt="2023-03-02T07:21:45.407" v="1205"/>
          <ac:spMkLst>
            <pc:docMk/>
            <pc:sldMk cId="961845771" sldId="271"/>
            <ac:spMk id="8" creationId="{8D7715D0-7C6F-FE4B-319D-81CC8F353AF3}"/>
          </ac:spMkLst>
        </pc:spChg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  <pc:spChg chg="mod ord">
          <ac:chgData name="Matthieu De Mari" userId="dfb708c9-d8dc-439f-9a3b-c772bf4a311c" providerId="ADAL" clId="{5AF9E225-0E3D-4808-B523-40F6E9A1D59D}" dt="2023-03-02T07:27:42.339" v="1322" actId="700"/>
          <ac:spMkLst>
            <pc:docMk/>
            <pc:sldMk cId="1628130454" sldId="272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1:21.011" v="1491" actId="20577"/>
          <ac:spMkLst>
            <pc:docMk/>
            <pc:sldMk cId="1628130454" sldId="272"/>
            <ac:spMk id="3" creationId="{047FD354-275A-C734-E17F-FED0638E05F9}"/>
          </ac:spMkLst>
        </pc:spChg>
        <pc:spChg chg="add del mod ord">
          <ac:chgData name="Matthieu De Mari" userId="dfb708c9-d8dc-439f-9a3b-c772bf4a311c" providerId="ADAL" clId="{5AF9E225-0E3D-4808-B523-40F6E9A1D59D}" dt="2023-03-02T07:28:28.867" v="1352" actId="478"/>
          <ac:spMkLst>
            <pc:docMk/>
            <pc:sldMk cId="1628130454" sldId="272"/>
            <ac:spMk id="4" creationId="{9F1CFCE2-90FF-701C-0226-3759FF2D030B}"/>
          </ac:spMkLst>
        </pc:spChg>
        <pc:picChg chg="add mod">
          <ac:chgData name="Matthieu De Mari" userId="dfb708c9-d8dc-439f-9a3b-c772bf4a311c" providerId="ADAL" clId="{5AF9E225-0E3D-4808-B523-40F6E9A1D59D}" dt="2023-03-02T07:29:17.928" v="1360" actId="14100"/>
          <ac:picMkLst>
            <pc:docMk/>
            <pc:sldMk cId="1628130454" sldId="272"/>
            <ac:picMk id="6" creationId="{55CD7F81-A6B6-798E-DD89-DC8670C0DE2C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  <pc:spChg chg="mod ord">
          <ac:chgData name="Matthieu De Mari" userId="dfb708c9-d8dc-439f-9a3b-c772bf4a311c" providerId="ADAL" clId="{5AF9E225-0E3D-4808-B523-40F6E9A1D59D}" dt="2023-03-02T07:29:57.759" v="1365" actId="700"/>
          <ac:spMkLst>
            <pc:docMk/>
            <pc:sldMk cId="3014069118" sldId="273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0:54.086" v="1468" actId="113"/>
          <ac:spMkLst>
            <pc:docMk/>
            <pc:sldMk cId="3014069118" sldId="273"/>
            <ac:spMk id="3" creationId="{047FD354-275A-C734-E17F-FED0638E05F9}"/>
          </ac:spMkLst>
        </pc:spChg>
        <pc:picChg chg="add mod">
          <ac:chgData name="Matthieu De Mari" userId="dfb708c9-d8dc-439f-9a3b-c772bf4a311c" providerId="ADAL" clId="{5AF9E225-0E3D-4808-B523-40F6E9A1D59D}" dt="2023-03-02T07:30:59.874" v="1470" actId="1076"/>
          <ac:picMkLst>
            <pc:docMk/>
            <pc:sldMk cId="3014069118" sldId="273"/>
            <ac:picMk id="5" creationId="{EABBBED6-4EB2-7ACD-C156-5A730591D325}"/>
          </ac:picMkLst>
        </pc:picChg>
        <pc:picChg chg="del">
          <ac:chgData name="Matthieu De Mari" userId="dfb708c9-d8dc-439f-9a3b-c772bf4a311c" providerId="ADAL" clId="{5AF9E225-0E3D-4808-B523-40F6E9A1D59D}" dt="2023-03-02T07:29:43.179" v="1362" actId="478"/>
          <ac:picMkLst>
            <pc:docMk/>
            <pc:sldMk cId="3014069118" sldId="273"/>
            <ac:picMk id="6" creationId="{55CD7F81-A6B6-798E-DD89-DC8670C0DE2C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  <pc:spChg chg="mod ord">
          <ac:chgData name="Matthieu De Mari" userId="dfb708c9-d8dc-439f-9a3b-c772bf4a311c" providerId="ADAL" clId="{5AF9E225-0E3D-4808-B523-40F6E9A1D59D}" dt="2023-03-02T07:32:29.963" v="1598" actId="700"/>
          <ac:spMkLst>
            <pc:docMk/>
            <pc:sldMk cId="1813455260" sldId="274"/>
            <ac:spMk id="2" creationId="{87657C29-1A3B-9090-2528-30E69AB94051}"/>
          </ac:spMkLst>
        </pc:spChg>
        <pc:spChg chg="del mod ord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3" creationId="{AC40E2B5-7E38-9BFA-56AD-20E1020751DC}"/>
          </ac:spMkLst>
        </pc:spChg>
        <pc:spChg chg="del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4" creationId="{2639C806-2795-6959-3B91-90B6BF904949}"/>
          </ac:spMkLst>
        </pc:spChg>
        <pc:spChg chg="add mod ord">
          <ac:chgData name="Matthieu De Mari" userId="dfb708c9-d8dc-439f-9a3b-c772bf4a311c" providerId="ADAL" clId="{5AF9E225-0E3D-4808-B523-40F6E9A1D59D}" dt="2023-03-02T09:06:53.193" v="4236" actId="20577"/>
          <ac:spMkLst>
            <pc:docMk/>
            <pc:sldMk cId="1813455260" sldId="274"/>
            <ac:spMk id="5" creationId="{2B13EA12-F42E-A14F-570D-C7B3FB0BA678}"/>
          </ac:spMkLst>
        </pc:spChg>
        <pc:spChg chg="add del mod ord">
          <ac:chgData name="Matthieu De Mari" userId="dfb708c9-d8dc-439f-9a3b-c772bf4a311c" providerId="ADAL" clId="{5AF9E225-0E3D-4808-B523-40F6E9A1D59D}" dt="2023-03-02T07:33:05.793" v="1635" actId="478"/>
          <ac:spMkLst>
            <pc:docMk/>
            <pc:sldMk cId="1813455260" sldId="274"/>
            <ac:spMk id="6" creationId="{FCCBF918-C626-4BAB-C761-B4C7DCCDB4C7}"/>
          </ac:spMkLst>
        </pc:spChg>
        <pc:picChg chg="add mod">
          <ac:chgData name="Matthieu De Mari" userId="dfb708c9-d8dc-439f-9a3b-c772bf4a311c" providerId="ADAL" clId="{5AF9E225-0E3D-4808-B523-40F6E9A1D59D}" dt="2023-03-02T07:33:14.798" v="1639"/>
          <ac:picMkLst>
            <pc:docMk/>
            <pc:sldMk cId="1813455260" sldId="274"/>
            <ac:picMk id="7" creationId="{8D7AE188-3FCF-9638-BCBC-D80FAEB83789}"/>
          </ac:picMkLst>
        </pc:picChg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8:05.307" v="2259"/>
          <ac:spMkLst>
            <pc:docMk/>
            <pc:sldMk cId="144954399" sldId="275"/>
            <ac:spMk id="6" creationId="{57C7ED51-0A97-1822-42FD-5AA2C9F30400}"/>
          </ac:spMkLst>
        </pc:spChg>
        <pc:spChg chg="add mod">
          <ac:chgData name="Matthieu De Mari" userId="dfb708c9-d8dc-439f-9a3b-c772bf4a311c" providerId="ADAL" clId="{5AF9E225-0E3D-4808-B523-40F6E9A1D59D}" dt="2023-03-02T08:43:42.183" v="3020" actId="13822"/>
          <ac:spMkLst>
            <pc:docMk/>
            <pc:sldMk cId="144954399" sldId="275"/>
            <ac:spMk id="7" creationId="{ECF836CD-AD6D-AE6D-BD12-76C872F50BA1}"/>
          </ac:spMkLst>
        </pc:spChg>
        <pc:picChg chg="add mod">
          <ac:chgData name="Matthieu De Mari" userId="dfb708c9-d8dc-439f-9a3b-c772bf4a311c" providerId="ADAL" clId="{5AF9E225-0E3D-4808-B523-40F6E9A1D59D}" dt="2023-03-02T07:46:16.390" v="2137" actId="1076"/>
          <ac:picMkLst>
            <pc:docMk/>
            <pc:sldMk cId="144954399" sldId="275"/>
            <ac:picMk id="4" creationId="{516B1709-7CCB-DAA9-4D13-D59FB8BB267D}"/>
          </ac:picMkLst>
        </pc:picChg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  <pc:spChg chg="mod ord">
          <ac:chgData name="Matthieu De Mari" userId="dfb708c9-d8dc-439f-9a3b-c772bf4a311c" providerId="ADAL" clId="{5AF9E225-0E3D-4808-B523-40F6E9A1D59D}" dt="2023-03-02T08:27:57.452" v="2453" actId="700"/>
          <ac:spMkLst>
            <pc:docMk/>
            <pc:sldMk cId="4217769597" sldId="276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8:31:32.489" v="2596" actId="20577"/>
          <ac:spMkLst>
            <pc:docMk/>
            <pc:sldMk cId="4217769597" sldId="276"/>
            <ac:spMk id="5" creationId="{2B13EA12-F42E-A14F-570D-C7B3FB0BA678}"/>
          </ac:spMkLst>
        </pc:spChg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  <pc:spChg chg="mod ord">
          <ac:chgData name="Matthieu De Mari" userId="dfb708c9-d8dc-439f-9a3b-c772bf4a311c" providerId="ADAL" clId="{5AF9E225-0E3D-4808-B523-40F6E9A1D59D}" dt="2023-03-02T08:51:43.961" v="3323" actId="700"/>
          <ac:spMkLst>
            <pc:docMk/>
            <pc:sldMk cId="1233188664" sldId="277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9:05:04.931" v="4179" actId="207"/>
          <ac:spMkLst>
            <pc:docMk/>
            <pc:sldMk cId="1233188664" sldId="277"/>
            <ac:spMk id="5" creationId="{2B13EA12-F42E-A14F-570D-C7B3FB0BA678}"/>
          </ac:spMkLst>
        </pc:spChg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  <pc:spChg chg="mod ord">
          <ac:chgData name="Matthieu De Mari" userId="dfb708c9-d8dc-439f-9a3b-c772bf4a311c" providerId="ADAL" clId="{5AF9E225-0E3D-4808-B523-40F6E9A1D59D}" dt="2023-03-02T07:37:04.336" v="1795" actId="700"/>
          <ac:spMkLst>
            <pc:docMk/>
            <pc:sldMk cId="885607022" sldId="278"/>
            <ac:spMk id="2" creationId="{87657C29-1A3B-9090-2528-30E69AB94051}"/>
          </ac:spMkLst>
        </pc:spChg>
        <pc:spChg chg="add mod ord">
          <ac:chgData name="Matthieu De Mari" userId="dfb708c9-d8dc-439f-9a3b-c772bf4a311c" providerId="ADAL" clId="{5AF9E225-0E3D-4808-B523-40F6E9A1D59D}" dt="2023-03-02T07:40:29.138" v="1964" actId="20577"/>
          <ac:spMkLst>
            <pc:docMk/>
            <pc:sldMk cId="885607022" sldId="278"/>
            <ac:spMk id="3" creationId="{E1F7AF25-2360-31D8-D5BF-56EDDD31008D}"/>
          </ac:spMkLst>
        </pc:spChg>
        <pc:spChg chg="mod ord">
          <ac:chgData name="Matthieu De Mari" userId="dfb708c9-d8dc-439f-9a3b-c772bf4a311c" providerId="ADAL" clId="{5AF9E225-0E3D-4808-B523-40F6E9A1D59D}" dt="2023-03-02T07:40:27.571" v="1961" actId="27636"/>
          <ac:spMkLst>
            <pc:docMk/>
            <pc:sldMk cId="885607022" sldId="278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5AF9E225-0E3D-4808-B523-40F6E9A1D59D}" dt="2023-03-02T07:41:39.244" v="2020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1:39.243" v="2019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  <pc:spChg chg="mod">
          <ac:chgData name="Matthieu De Mari" userId="dfb708c9-d8dc-439f-9a3b-c772bf4a311c" providerId="ADAL" clId="{5AF9E225-0E3D-4808-B523-40F6E9A1D59D}" dt="2023-03-02T07:42:09.869" v="2043" actId="14100"/>
          <ac:spMkLst>
            <pc:docMk/>
            <pc:sldMk cId="2409304258" sldId="280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38:04.822" v="1837" actId="27636"/>
          <ac:spMkLst>
            <pc:docMk/>
            <pc:sldMk cId="2409304258" sldId="280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  <pc:spChg chg="mod">
          <ac:chgData name="Matthieu De Mari" userId="dfb708c9-d8dc-439f-9a3b-c772bf4a311c" providerId="ADAL" clId="{5AF9E225-0E3D-4808-B523-40F6E9A1D59D}" dt="2023-03-02T07:43:05.203" v="2098" actId="27636"/>
          <ac:spMkLst>
            <pc:docMk/>
            <pc:sldMk cId="2949375831" sldId="281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3:05.202" v="2097" actId="27636"/>
          <ac:spMkLst>
            <pc:docMk/>
            <pc:sldMk cId="2949375831" sldId="281"/>
            <ac:spMk id="5" creationId="{2B13EA12-F42E-A14F-570D-C7B3FB0BA678}"/>
          </ac:spMkLst>
        </pc:spChg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7:45.570" v="2255" actId="207"/>
          <ac:spMkLst>
            <pc:docMk/>
            <pc:sldMk cId="2432782764" sldId="282"/>
            <ac:spMk id="7" creationId="{6CF83D07-FBDA-1E76-E13D-3426B0ACC273}"/>
          </ac:spMkLst>
        </pc:spChg>
        <pc:spChg chg="add del mod">
          <ac:chgData name="Matthieu De Mari" userId="dfb708c9-d8dc-439f-9a3b-c772bf4a311c" providerId="ADAL" clId="{5AF9E225-0E3D-4808-B523-40F6E9A1D59D}" dt="2023-03-02T08:43:47.159" v="3023" actId="478"/>
          <ac:spMkLst>
            <pc:docMk/>
            <pc:sldMk cId="2432782764" sldId="282"/>
            <ac:spMk id="8" creationId="{04EAF616-AA82-5F60-E888-F7F6AB6D0795}"/>
          </ac:spMkLst>
        </pc:spChg>
        <pc:spChg chg="add del mod">
          <ac:chgData name="Matthieu De Mari" userId="dfb708c9-d8dc-439f-9a3b-c772bf4a311c" providerId="ADAL" clId="{5AF9E225-0E3D-4808-B523-40F6E9A1D59D}" dt="2023-03-02T08:43:45.894" v="3022"/>
          <ac:spMkLst>
            <pc:docMk/>
            <pc:sldMk cId="2432782764" sldId="282"/>
            <ac:spMk id="9" creationId="{6B94BEC5-C520-DF1D-B129-0692B33C7FC4}"/>
          </ac:spMkLst>
        </pc:spChg>
        <pc:spChg chg="add mod">
          <ac:chgData name="Matthieu De Mari" userId="dfb708c9-d8dc-439f-9a3b-c772bf4a311c" providerId="ADAL" clId="{5AF9E225-0E3D-4808-B523-40F6E9A1D59D}" dt="2023-03-02T08:43:47.428" v="3024"/>
          <ac:spMkLst>
            <pc:docMk/>
            <pc:sldMk cId="2432782764" sldId="282"/>
            <ac:spMk id="10" creationId="{73593546-FFB2-D679-BBCF-20BC29CA5856}"/>
          </ac:spMkLst>
        </pc:spChg>
        <pc:picChg chg="add del mod">
          <ac:chgData name="Matthieu De Mari" userId="dfb708c9-d8dc-439f-9a3b-c772bf4a311c" providerId="ADAL" clId="{5AF9E225-0E3D-4808-B523-40F6E9A1D59D}" dt="2023-03-02T07:46:27.657" v="2142" actId="478"/>
          <ac:picMkLst>
            <pc:docMk/>
            <pc:sldMk cId="2432782764" sldId="282"/>
            <ac:picMk id="4" creationId="{C892ADDA-3564-C985-379F-45F5A4461107}"/>
          </ac:picMkLst>
        </pc:picChg>
        <pc:picChg chg="add mod">
          <ac:chgData name="Matthieu De Mari" userId="dfb708c9-d8dc-439f-9a3b-c772bf4a311c" providerId="ADAL" clId="{5AF9E225-0E3D-4808-B523-40F6E9A1D59D}" dt="2023-03-02T07:46:27.944" v="2143"/>
          <ac:picMkLst>
            <pc:docMk/>
            <pc:sldMk cId="2432782764" sldId="282"/>
            <ac:picMk id="6" creationId="{2480711A-E210-4C5D-D509-EF0C9E63A10A}"/>
          </ac:picMkLst>
        </pc:picChg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  <pc:spChg chg="mod ord">
          <ac:chgData name="Matthieu De Mari" userId="dfb708c9-d8dc-439f-9a3b-c772bf4a311c" providerId="ADAL" clId="{5AF9E225-0E3D-4808-B523-40F6E9A1D59D}" dt="2023-03-02T07:48:42.616" v="2276" actId="700"/>
          <ac:spMkLst>
            <pc:docMk/>
            <pc:sldMk cId="3346743662" sldId="283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9:41.866" v="2304" actId="27636"/>
          <ac:spMkLst>
            <pc:docMk/>
            <pc:sldMk cId="3346743662" sldId="283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  <pc:spChg chg="mod">
          <ac:chgData name="Matthieu De Mari" userId="dfb708c9-d8dc-439f-9a3b-c772bf4a311c" providerId="ADAL" clId="{5AF9E225-0E3D-4808-B523-40F6E9A1D59D}" dt="2023-03-02T08:49:01.268" v="3268" actId="20577"/>
          <ac:spMkLst>
            <pc:docMk/>
            <pc:sldMk cId="3869391851" sldId="284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04:58.800" v="2394" actId="20577"/>
          <ac:spMkLst>
            <pc:docMk/>
            <pc:sldMk cId="3869391851" sldId="284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  <pc:spChg chg="mod">
          <ac:chgData name="Matthieu De Mari" userId="dfb708c9-d8dc-439f-9a3b-c772bf4a311c" providerId="ADAL" clId="{5AF9E225-0E3D-4808-B523-40F6E9A1D59D}" dt="2023-03-02T07:52:47.820" v="2380" actId="20577"/>
          <ac:spMkLst>
            <pc:docMk/>
            <pc:sldMk cId="1567445271" sldId="285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47:17.468" v="3221" actId="20577"/>
          <ac:spMkLst>
            <pc:docMk/>
            <pc:sldMk cId="1567445271" sldId="285"/>
            <ac:spMk id="5" creationId="{2B13EA12-F42E-A14F-570D-C7B3FB0BA678}"/>
          </ac:spMkLst>
        </pc:spChg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  <pc:spChg chg="add del mod">
          <ac:chgData name="Matthieu De Mari" userId="dfb708c9-d8dc-439f-9a3b-c772bf4a311c" providerId="ADAL" clId="{5AF9E225-0E3D-4808-B523-40F6E9A1D59D}" dt="2023-03-02T07:51:48.309" v="2347" actId="478"/>
          <ac:spMkLst>
            <pc:docMk/>
            <pc:sldMk cId="2521085326" sldId="286"/>
            <ac:spMk id="4" creationId="{EC0267C5-FD87-53BD-23F2-95BC6424A451}"/>
          </ac:spMkLst>
        </pc:spChg>
        <pc:spChg chg="del">
          <ac:chgData name="Matthieu De Mari" userId="dfb708c9-d8dc-439f-9a3b-c772bf4a311c" providerId="ADAL" clId="{5AF9E225-0E3D-4808-B523-40F6E9A1D59D}" dt="2023-03-02T07:51:46.715" v="2346" actId="478"/>
          <ac:spMkLst>
            <pc:docMk/>
            <pc:sldMk cId="2521085326" sldId="286"/>
            <ac:spMk id="5" creationId="{2B13EA12-F42E-A14F-570D-C7B3FB0BA678}"/>
          </ac:spMkLst>
        </pc:spChg>
        <pc:picChg chg="add mod">
          <ac:chgData name="Matthieu De Mari" userId="dfb708c9-d8dc-439f-9a3b-c772bf4a311c" providerId="ADAL" clId="{5AF9E225-0E3D-4808-B523-40F6E9A1D59D}" dt="2023-03-02T07:51:57.677" v="2351" actId="1076"/>
          <ac:picMkLst>
            <pc:docMk/>
            <pc:sldMk cId="2521085326" sldId="286"/>
            <ac:picMk id="6" creationId="{54BD047C-34A8-A322-5C03-52E78A2B8D91}"/>
          </ac:picMkLst>
        </pc:picChg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  <pc:spChg chg="del mod ord">
          <ac:chgData name="Matthieu De Mari" userId="dfb708c9-d8dc-439f-9a3b-c772bf4a311c" providerId="ADAL" clId="{5AF9E225-0E3D-4808-B523-40F6E9A1D59D}" dt="2023-03-02T08:34:37.767" v="2642" actId="700"/>
          <ac:spMkLst>
            <pc:docMk/>
            <pc:sldMk cId="3486387661" sldId="288"/>
            <ac:spMk id="2" creationId="{F4612675-FCDC-5B37-9029-719409627A5A}"/>
          </ac:spMkLst>
        </pc:spChg>
        <pc:spChg chg="mod ord">
          <ac:chgData name="Matthieu De Mari" userId="dfb708c9-d8dc-439f-9a3b-c772bf4a311c" providerId="ADAL" clId="{5AF9E225-0E3D-4808-B523-40F6E9A1D59D}" dt="2023-03-02T08:34:40.381" v="2647" actId="27636"/>
          <ac:spMkLst>
            <pc:docMk/>
            <pc:sldMk cId="3486387661" sldId="288"/>
            <ac:spMk id="3" creationId="{C138818D-C6AF-E451-6FCE-ED2A40154B7A}"/>
          </ac:spMkLst>
        </pc:spChg>
        <pc:spChg chg="add mod ord">
          <ac:chgData name="Matthieu De Mari" userId="dfb708c9-d8dc-439f-9a3b-c772bf4a311c" providerId="ADAL" clId="{5AF9E225-0E3D-4808-B523-40F6E9A1D59D}" dt="2023-03-02T08:35:16.091" v="2758" actId="20577"/>
          <ac:spMkLst>
            <pc:docMk/>
            <pc:sldMk cId="3486387661" sldId="288"/>
            <ac:spMk id="4" creationId="{FAA00B7A-D40D-50C7-609B-A59B4EFABF43}"/>
          </ac:spMkLst>
        </pc:spChg>
        <pc:spChg chg="add mod ord">
          <ac:chgData name="Matthieu De Mari" userId="dfb708c9-d8dc-439f-9a3b-c772bf4a311c" providerId="ADAL" clId="{5AF9E225-0E3D-4808-B523-40F6E9A1D59D}" dt="2023-03-02T08:34:57.910" v="2721" actId="20577"/>
          <ac:spMkLst>
            <pc:docMk/>
            <pc:sldMk cId="3486387661" sldId="288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5:03.377" v="2725" actId="1076"/>
          <ac:picMkLst>
            <pc:docMk/>
            <pc:sldMk cId="3486387661" sldId="288"/>
            <ac:picMk id="7" creationId="{080BFE84-9981-5B49-533B-D646CBF01988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  <pc:spChg chg="mod">
          <ac:chgData name="Matthieu De Mari" userId="dfb708c9-d8dc-439f-9a3b-c772bf4a311c" providerId="ADAL" clId="{5AF9E225-0E3D-4808-B523-40F6E9A1D59D}" dt="2023-03-02T08:38:16.072" v="2894" actId="113"/>
          <ac:spMkLst>
            <pc:docMk/>
            <pc:sldMk cId="2118681498" sldId="289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7:16.689" v="2881" actId="1076"/>
          <ac:picMkLst>
            <pc:docMk/>
            <pc:sldMk cId="2118681498" sldId="289"/>
            <ac:picMk id="6" creationId="{B9B1F783-5C9B-1900-BC04-D7161A01A992}"/>
          </ac:picMkLst>
        </pc:picChg>
        <pc:picChg chg="del">
          <ac:chgData name="Matthieu De Mari" userId="dfb708c9-d8dc-439f-9a3b-c772bf4a311c" providerId="ADAL" clId="{5AF9E225-0E3D-4808-B523-40F6E9A1D59D}" dt="2023-03-02T08:35:52.991" v="2760" actId="478"/>
          <ac:picMkLst>
            <pc:docMk/>
            <pc:sldMk cId="2118681498" sldId="289"/>
            <ac:picMk id="7" creationId="{080BFE84-9981-5B49-533B-D646CBF01988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  <pc:spChg chg="mod ord">
          <ac:chgData name="Matthieu De Mari" userId="dfb708c9-d8dc-439f-9a3b-c772bf4a311c" providerId="ADAL" clId="{5AF9E225-0E3D-4808-B523-40F6E9A1D59D}" dt="2023-03-02T08:42:02.491" v="3000" actId="700"/>
          <ac:spMkLst>
            <pc:docMk/>
            <pc:sldMk cId="2562857934" sldId="290"/>
            <ac:spMk id="2" creationId="{BCE0280D-E69E-AFD4-54DB-A0586F69E5B1}"/>
          </ac:spMkLst>
        </pc:spChg>
        <pc:spChg chg="mod ord">
          <ac:chgData name="Matthieu De Mari" userId="dfb708c9-d8dc-439f-9a3b-c772bf4a311c" providerId="ADAL" clId="{5AF9E225-0E3D-4808-B523-40F6E9A1D59D}" dt="2023-03-02T08:42:24.180" v="3008" actId="20577"/>
          <ac:spMkLst>
            <pc:docMk/>
            <pc:sldMk cId="2562857934" sldId="290"/>
            <ac:spMk id="3" creationId="{30506D83-108F-33EE-389E-86C33979129B}"/>
          </ac:spMkLst>
        </pc:spChg>
        <pc:spChg chg="add del mod ord">
          <ac:chgData name="Matthieu De Mari" userId="dfb708c9-d8dc-439f-9a3b-c772bf4a311c" providerId="ADAL" clId="{5AF9E225-0E3D-4808-B523-40F6E9A1D59D}" dt="2023-03-02T08:42:13.221" v="3005" actId="478"/>
          <ac:spMkLst>
            <pc:docMk/>
            <pc:sldMk cId="2562857934" sldId="290"/>
            <ac:spMk id="4" creationId="{428F5BFF-84CA-D49B-9A2E-E6F8DBB16F59}"/>
          </ac:spMkLst>
        </pc:spChg>
        <pc:spChg chg="add del mod">
          <ac:chgData name="Matthieu De Mari" userId="dfb708c9-d8dc-439f-9a3b-c772bf4a311c" providerId="ADAL" clId="{5AF9E225-0E3D-4808-B523-40F6E9A1D59D}" dt="2023-03-02T08:44:14.047" v="3056" actId="478"/>
          <ac:spMkLst>
            <pc:docMk/>
            <pc:sldMk cId="2562857934" sldId="290"/>
            <ac:spMk id="9" creationId="{E9B2B529-A121-72E0-AE95-1C3D84E20DB3}"/>
          </ac:spMkLst>
        </pc:spChg>
        <pc:spChg chg="add mod">
          <ac:chgData name="Matthieu De Mari" userId="dfb708c9-d8dc-439f-9a3b-c772bf4a311c" providerId="ADAL" clId="{5AF9E225-0E3D-4808-B523-40F6E9A1D59D}" dt="2023-03-02T08:44:18.884" v="3062" actId="1036"/>
          <ac:spMkLst>
            <pc:docMk/>
            <pc:sldMk cId="2562857934" sldId="290"/>
            <ac:spMk id="10" creationId="{7ED0F190-D3E4-F041-958D-F931C15664E6}"/>
          </ac:spMkLst>
        </pc:spChg>
        <pc:picChg chg="add mod">
          <ac:chgData name="Matthieu De Mari" userId="dfb708c9-d8dc-439f-9a3b-c772bf4a311c" providerId="ADAL" clId="{5AF9E225-0E3D-4808-B523-40F6E9A1D59D}" dt="2023-03-02T08:44:08.390" v="3054" actId="1038"/>
          <ac:picMkLst>
            <pc:docMk/>
            <pc:sldMk cId="2562857934" sldId="290"/>
            <ac:picMk id="6" creationId="{443F2A43-9B9A-30DD-287B-B34B57370886}"/>
          </ac:picMkLst>
        </pc:picChg>
        <pc:picChg chg="add mod">
          <ac:chgData name="Matthieu De Mari" userId="dfb708c9-d8dc-439f-9a3b-c772bf4a311c" providerId="ADAL" clId="{5AF9E225-0E3D-4808-B523-40F6E9A1D59D}" dt="2023-03-02T08:42:41.087" v="3013" actId="1076"/>
          <ac:picMkLst>
            <pc:docMk/>
            <pc:sldMk cId="2562857934" sldId="290"/>
            <ac:picMk id="8" creationId="{76B653B4-B1FF-34AB-F799-3C6DD7B2DB72}"/>
          </ac:picMkLst>
        </pc:picChg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  <pc:spChg chg="mod">
          <ac:chgData name="Matthieu De Mari" userId="dfb708c9-d8dc-439f-9a3b-c772bf4a311c" providerId="ADAL" clId="{5AF9E225-0E3D-4808-B523-40F6E9A1D59D}" dt="2023-03-02T08:47:27.886" v="3225" actId="20577"/>
          <ac:spMkLst>
            <pc:docMk/>
            <pc:sldMk cId="3292482358" sldId="291"/>
            <ac:spMk id="5" creationId="{DC5B08FF-7D05-A1F5-35B7-5B067BDD0835}"/>
          </ac:spMkLst>
        </pc:spChg>
        <pc:picChg chg="del">
          <ac:chgData name="Matthieu De Mari" userId="dfb708c9-d8dc-439f-9a3b-c772bf4a311c" providerId="ADAL" clId="{5AF9E225-0E3D-4808-B523-40F6E9A1D59D}" dt="2023-03-02T08:38:26.446" v="2896" actId="478"/>
          <ac:picMkLst>
            <pc:docMk/>
            <pc:sldMk cId="3292482358" sldId="291"/>
            <ac:picMk id="6" creationId="{B9B1F783-5C9B-1900-BC04-D7161A01A992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  <pc:spChg chg="add del mod">
          <ac:chgData name="Matthieu De Mari" userId="dfb708c9-d8dc-439f-9a3b-c772bf4a311c" providerId="ADAL" clId="{5AF9E225-0E3D-4808-B523-40F6E9A1D59D}" dt="2023-03-02T08:44:21.697" v="3063" actId="478"/>
          <ac:spMkLst>
            <pc:docMk/>
            <pc:sldMk cId="3520355124" sldId="292"/>
            <ac:spMk id="7" creationId="{59793ECA-8173-3D7A-F8AB-A7491EF717F7}"/>
          </ac:spMkLst>
        </pc:spChg>
        <pc:spChg chg="add mod">
          <ac:chgData name="Matthieu De Mari" userId="dfb708c9-d8dc-439f-9a3b-c772bf4a311c" providerId="ADAL" clId="{5AF9E225-0E3D-4808-B523-40F6E9A1D59D}" dt="2023-03-02T08:44:21.897" v="3064"/>
          <ac:spMkLst>
            <pc:docMk/>
            <pc:sldMk cId="3520355124" sldId="292"/>
            <ac:spMk id="9" creationId="{79D6F656-72E0-A2BA-03EB-373E523ACD6B}"/>
          </ac:spMkLst>
        </pc:spChg>
        <pc:picChg chg="add mod">
          <ac:chgData name="Matthieu De Mari" userId="dfb708c9-d8dc-439f-9a3b-c772bf4a311c" providerId="ADAL" clId="{5AF9E225-0E3D-4808-B523-40F6E9A1D59D}" dt="2023-03-02T08:43:31.904" v="3019" actId="1076"/>
          <ac:picMkLst>
            <pc:docMk/>
            <pc:sldMk cId="3520355124" sldId="292"/>
            <ac:picMk id="5" creationId="{D902306C-37FB-ECEE-99FA-743032E028F6}"/>
          </ac:picMkLst>
        </pc:picChg>
        <pc:picChg chg="del">
          <ac:chgData name="Matthieu De Mari" userId="dfb708c9-d8dc-439f-9a3b-c772bf4a311c" providerId="ADAL" clId="{5AF9E225-0E3D-4808-B523-40F6E9A1D59D}" dt="2023-03-02T08:43:25.131" v="3015" actId="478"/>
          <ac:picMkLst>
            <pc:docMk/>
            <pc:sldMk cId="3520355124" sldId="292"/>
            <ac:picMk id="6" creationId="{443F2A43-9B9A-30DD-287B-B34B57370886}"/>
          </ac:picMkLst>
        </pc:picChg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  <pc:spChg chg="mod">
          <ac:chgData name="Matthieu De Mari" userId="dfb708c9-d8dc-439f-9a3b-c772bf4a311c" providerId="ADAL" clId="{5AF9E225-0E3D-4808-B523-40F6E9A1D59D}" dt="2023-03-02T08:45:29.243" v="3125" actId="20577"/>
          <ac:spMkLst>
            <pc:docMk/>
            <pc:sldMk cId="3046349634" sldId="293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8:47:53.024" v="3226" actId="114"/>
          <ac:spMkLst>
            <pc:docMk/>
            <pc:sldMk cId="3046349634" sldId="293"/>
            <ac:spMk id="3" creationId="{0B4790D0-53F9-363F-B6B5-FCCD143331AF}"/>
          </ac:spMkLst>
        </pc:spChg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  <pc:spChg chg="mod">
          <ac:chgData name="Matthieu De Mari" userId="dfb708c9-d8dc-439f-9a3b-c772bf4a311c" providerId="ADAL" clId="{5AF9E225-0E3D-4808-B523-40F6E9A1D59D}" dt="2023-03-02T08:49:12.400" v="3273" actId="20577"/>
          <ac:spMkLst>
            <pc:docMk/>
            <pc:sldMk cId="427136966" sldId="294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9:04:46.904" v="4174" actId="27636"/>
          <ac:spMkLst>
            <pc:docMk/>
            <pc:sldMk cId="427136966" sldId="294"/>
            <ac:spMk id="3" creationId="{0B4790D0-53F9-363F-B6B5-FCCD143331A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2" creationId="{DB628DF2-220C-014A-227A-AFCDA83BA19A}"/>
          </ac:spMkLst>
        </pc:spChg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3" creationId="{F8F906A2-A4EE-7C99-5656-6C1167A2BFF8}"/>
          </ac:spMkLst>
        </pc:spChg>
        <pc:spChg chg="del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4" creationId="{AD936443-007E-F3D4-CBCF-09B865B5A94B}"/>
          </ac:spMkLst>
        </pc:spChg>
        <pc:spChg chg="add mod ord">
          <ac:chgData name="Matthieu De Mari" userId="dfb708c9-d8dc-439f-9a3b-c772bf4a311c" providerId="ADAL" clId="{5AF9E225-0E3D-4808-B523-40F6E9A1D59D}" dt="2023-03-02T08:52:46.848" v="3375" actId="20577"/>
          <ac:spMkLst>
            <pc:docMk/>
            <pc:sldMk cId="323951598" sldId="295"/>
            <ac:spMk id="5" creationId="{612AEEA9-41B6-ED03-6C32-23B2219F119B}"/>
          </ac:spMkLst>
        </pc:spChg>
        <pc:spChg chg="add mod ord">
          <ac:chgData name="Matthieu De Mari" userId="dfb708c9-d8dc-439f-9a3b-c772bf4a311c" providerId="ADAL" clId="{5AF9E225-0E3D-4808-B523-40F6E9A1D59D}" dt="2023-03-02T09:05:33.864" v="4216" actId="20577"/>
          <ac:spMkLst>
            <pc:docMk/>
            <pc:sldMk cId="323951598" sldId="295"/>
            <ac:spMk id="6" creationId="{59E73361-8759-0080-17AE-8FB69DE2B9F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  <pc:spChg chg="del mod or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2" creationId="{E999589A-FBC7-ED2C-F0E6-CAC4138FA6F3}"/>
          </ac:spMkLst>
        </pc:spChg>
        <pc:spChg chg="mod ord">
          <ac:chgData name="Matthieu De Mari" userId="dfb708c9-d8dc-439f-9a3b-c772bf4a311c" providerId="ADAL" clId="{5AF9E225-0E3D-4808-B523-40F6E9A1D59D}" dt="2023-03-02T09:06:28.328" v="4228" actId="20577"/>
          <ac:spMkLst>
            <pc:docMk/>
            <pc:sldMk cId="1855779909" sldId="296"/>
            <ac:spMk id="3" creationId="{2AA71324-43A9-3773-A9F6-00EC1B6AE4B5}"/>
          </ac:spMkLst>
        </pc:spChg>
        <pc:spChg chg="del mo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4" creationId="{BE8E1445-FAEE-DA2A-EC42-9250F7E19885}"/>
          </ac:spMkLst>
        </pc:spChg>
        <pc:spChg chg="add mod ord">
          <ac:chgData name="Matthieu De Mari" userId="dfb708c9-d8dc-439f-9a3b-c772bf4a311c" providerId="ADAL" clId="{5AF9E225-0E3D-4808-B523-40F6E9A1D59D}" dt="2023-03-02T09:04:20.369" v="4159" actId="20577"/>
          <ac:spMkLst>
            <pc:docMk/>
            <pc:sldMk cId="1855779909" sldId="296"/>
            <ac:spMk id="5" creationId="{099CC6C1-BA31-E246-8AF2-1BFB1D218A2D}"/>
          </ac:spMkLst>
        </pc:spChg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  <pc:spChg chg="mod">
          <ac:chgData name="Matthieu De Mari" userId="dfb708c9-d8dc-439f-9a3b-c772bf4a311c" providerId="ADAL" clId="{5AF9E225-0E3D-4808-B523-40F6E9A1D59D}" dt="2023-03-02T08:55:17.286" v="3543" actId="20577"/>
          <ac:spMkLst>
            <pc:docMk/>
            <pc:sldMk cId="1514077654" sldId="297"/>
            <ac:spMk id="5" creationId="{612AEEA9-41B6-ED03-6C32-23B2219F119B}"/>
          </ac:spMkLst>
        </pc:spChg>
        <pc:spChg chg="mod">
          <ac:chgData name="Matthieu De Mari" userId="dfb708c9-d8dc-439f-9a3b-c772bf4a311c" providerId="ADAL" clId="{5AF9E225-0E3D-4808-B523-40F6E9A1D59D}" dt="2023-03-02T08:56:04.515" v="3607" actId="20577"/>
          <ac:spMkLst>
            <pc:docMk/>
            <pc:sldMk cId="1514077654" sldId="297"/>
            <ac:spMk id="6" creationId="{59E73361-8759-0080-17AE-8FB69DE2B9FF}"/>
          </ac:spMkLst>
        </pc:spChg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  <pc:spChg chg="mod">
          <ac:chgData name="Matthieu De Mari" userId="dfb708c9-d8dc-439f-9a3b-c772bf4a311c" providerId="ADAL" clId="{5AF9E225-0E3D-4808-B523-40F6E9A1D59D}" dt="2023-03-02T08:55:24.262" v="3557" actId="20577"/>
          <ac:spMkLst>
            <pc:docMk/>
            <pc:sldMk cId="2514894683" sldId="298"/>
            <ac:spMk id="2" creationId="{B7D73546-6348-08E1-9138-D596DEE29A4C}"/>
          </ac:spMkLst>
        </pc:spChg>
        <pc:spChg chg="mod">
          <ac:chgData name="Matthieu De Mari" userId="dfb708c9-d8dc-439f-9a3b-c772bf4a311c" providerId="ADAL" clId="{5AF9E225-0E3D-4808-B523-40F6E9A1D59D}" dt="2023-03-02T08:56:36.889" v="3652" actId="14100"/>
          <ac:spMkLst>
            <pc:docMk/>
            <pc:sldMk cId="2514894683" sldId="298"/>
            <ac:spMk id="3" creationId="{56048AC0-FB9F-12B1-4F29-670572903CBF}"/>
          </ac:spMkLst>
        </pc:spChg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  <pc:spChg chg="mod">
          <ac:chgData name="Matthieu De Mari" userId="dfb708c9-d8dc-439f-9a3b-c772bf4a311c" providerId="ADAL" clId="{5AF9E225-0E3D-4808-B523-40F6E9A1D59D}" dt="2023-03-02T08:56:43.413" v="3669" actId="20577"/>
          <ac:spMkLst>
            <pc:docMk/>
            <pc:sldMk cId="1452574487" sldId="299"/>
            <ac:spMk id="2" creationId="{6C228B34-D86C-5095-EA4A-9B10343FA620}"/>
          </ac:spMkLst>
        </pc:spChg>
        <pc:spChg chg="mod">
          <ac:chgData name="Matthieu De Mari" userId="dfb708c9-d8dc-439f-9a3b-c772bf4a311c" providerId="ADAL" clId="{5AF9E225-0E3D-4808-B523-40F6E9A1D59D}" dt="2023-03-02T08:59:28.252" v="3888"/>
          <ac:spMkLst>
            <pc:docMk/>
            <pc:sldMk cId="1452574487" sldId="299"/>
            <ac:spMk id="3" creationId="{C7C49193-D5B6-610B-EEA3-E2A025BD75D6}"/>
          </ac:spMkLst>
        </pc:spChg>
        <pc:picChg chg="add del">
          <ac:chgData name="Matthieu De Mari" userId="dfb708c9-d8dc-439f-9a3b-c772bf4a311c" providerId="ADAL" clId="{5AF9E225-0E3D-4808-B523-40F6E9A1D59D}" dt="2023-03-02T08:59:30.392" v="3889" actId="21"/>
          <ac:picMkLst>
            <pc:docMk/>
            <pc:sldMk cId="1452574487" sldId="299"/>
            <ac:picMk id="5" creationId="{FD51391D-B5FC-9A86-227B-0A7DF7CB378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  <pc:spChg chg="add del mod ord">
          <ac:chgData name="Matthieu De Mari" userId="dfb708c9-d8dc-439f-9a3b-c772bf4a311c" providerId="ADAL" clId="{5AF9E225-0E3D-4808-B523-40F6E9A1D59D}" dt="2023-03-02T09:02:30.185" v="4010" actId="478"/>
          <ac:spMkLst>
            <pc:docMk/>
            <pc:sldMk cId="1699114457" sldId="300"/>
            <ac:spMk id="2" creationId="{B43CB63D-D1F8-4E1D-F2D1-F72202E9AC6B}"/>
          </ac:spMkLst>
        </pc:spChg>
        <pc:spChg chg="mod ord">
          <ac:chgData name="Matthieu De Mari" userId="dfb708c9-d8dc-439f-9a3b-c772bf4a311c" providerId="ADAL" clId="{5AF9E225-0E3D-4808-B523-40F6E9A1D59D}" dt="2023-03-02T09:01:57.080" v="3970" actId="700"/>
          <ac:spMkLst>
            <pc:docMk/>
            <pc:sldMk cId="1699114457" sldId="300"/>
            <ac:spMk id="5" creationId="{612AEEA9-41B6-ED03-6C32-23B2219F119B}"/>
          </ac:spMkLst>
        </pc:spChg>
        <pc:spChg chg="mod ord">
          <ac:chgData name="Matthieu De Mari" userId="dfb708c9-d8dc-439f-9a3b-c772bf4a311c" providerId="ADAL" clId="{5AF9E225-0E3D-4808-B523-40F6E9A1D59D}" dt="2023-03-02T09:03:33.636" v="4087" actId="20577"/>
          <ac:spMkLst>
            <pc:docMk/>
            <pc:sldMk cId="1699114457" sldId="300"/>
            <ac:spMk id="6" creationId="{59E73361-8759-0080-17AE-8FB69DE2B9FF}"/>
          </ac:spMkLst>
        </pc:spChg>
        <pc:picChg chg="add mod">
          <ac:chgData name="Matthieu De Mari" userId="dfb708c9-d8dc-439f-9a3b-c772bf4a311c" providerId="ADAL" clId="{5AF9E225-0E3D-4808-B523-40F6E9A1D59D}" dt="2023-03-02T09:03:14.022" v="4014" actId="1076"/>
          <ac:picMkLst>
            <pc:docMk/>
            <pc:sldMk cId="1699114457" sldId="300"/>
            <ac:picMk id="4" creationId="{1C1CB572-15DF-A789-FAEA-D70859E67A0E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  <pc:spChg chg="mod ord">
          <ac:chgData name="Matthieu De Mari" userId="dfb708c9-d8dc-439f-9a3b-c772bf4a311c" providerId="ADAL" clId="{5AF9E225-0E3D-4808-B523-40F6E9A1D59D}" dt="2023-03-02T09:00:45.091" v="3955" actId="700"/>
          <ac:spMkLst>
            <pc:docMk/>
            <pc:sldMk cId="1276239023" sldId="301"/>
            <ac:spMk id="2" creationId="{B7D73546-6348-08E1-9138-D596DEE29A4C}"/>
          </ac:spMkLst>
        </pc:spChg>
        <pc:spChg chg="mod ord">
          <ac:chgData name="Matthieu De Mari" userId="dfb708c9-d8dc-439f-9a3b-c772bf4a311c" providerId="ADAL" clId="{5AF9E225-0E3D-4808-B523-40F6E9A1D59D}" dt="2023-03-02T09:03:43.897" v="4104" actId="20577"/>
          <ac:spMkLst>
            <pc:docMk/>
            <pc:sldMk cId="1276239023" sldId="301"/>
            <ac:spMk id="3" creationId="{56048AC0-FB9F-12B1-4F29-670572903CBF}"/>
          </ac:spMkLst>
        </pc:spChg>
        <pc:spChg chg="add del mod ord">
          <ac:chgData name="Matthieu De Mari" userId="dfb708c9-d8dc-439f-9a3b-c772bf4a311c" providerId="ADAL" clId="{5AF9E225-0E3D-4808-B523-40F6E9A1D59D}" dt="2023-03-02T09:01:03.993" v="3965" actId="478"/>
          <ac:spMkLst>
            <pc:docMk/>
            <pc:sldMk cId="1276239023" sldId="301"/>
            <ac:spMk id="4" creationId="{EE4FAF28-634E-901F-1BF2-0D02218F64F6}"/>
          </ac:spMkLst>
        </pc:spChg>
        <pc:picChg chg="add mod">
          <ac:chgData name="Matthieu De Mari" userId="dfb708c9-d8dc-439f-9a3b-c772bf4a311c" providerId="ADAL" clId="{5AF9E225-0E3D-4808-B523-40F6E9A1D59D}" dt="2023-03-02T09:01:42.639" v="3969" actId="1076"/>
          <ac:picMkLst>
            <pc:docMk/>
            <pc:sldMk cId="1276239023" sldId="301"/>
            <ac:picMk id="6" creationId="{B268E989-9B7A-B232-3315-31834458E4C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  <pc:spChg chg="mod ord">
          <ac:chgData name="Matthieu De Mari" userId="dfb708c9-d8dc-439f-9a3b-c772bf4a311c" providerId="ADAL" clId="{5AF9E225-0E3D-4808-B523-40F6E9A1D59D}" dt="2023-03-02T08:59:53.356" v="3893" actId="700"/>
          <ac:spMkLst>
            <pc:docMk/>
            <pc:sldMk cId="3968924669" sldId="302"/>
            <ac:spMk id="2" creationId="{6C228B34-D86C-5095-EA4A-9B10343FA620}"/>
          </ac:spMkLst>
        </pc:spChg>
        <pc:spChg chg="mod ord">
          <ac:chgData name="Matthieu De Mari" userId="dfb708c9-d8dc-439f-9a3b-c772bf4a311c" providerId="ADAL" clId="{5AF9E225-0E3D-4808-B523-40F6E9A1D59D}" dt="2023-03-02T09:04:08.494" v="4134" actId="20577"/>
          <ac:spMkLst>
            <pc:docMk/>
            <pc:sldMk cId="3968924669" sldId="302"/>
            <ac:spMk id="3" creationId="{C7C49193-D5B6-610B-EEA3-E2A025BD75D6}"/>
          </ac:spMkLst>
        </pc:spChg>
        <pc:spChg chg="add del mod ord">
          <ac:chgData name="Matthieu De Mari" userId="dfb708c9-d8dc-439f-9a3b-c772bf4a311c" providerId="ADAL" clId="{5AF9E225-0E3D-4808-B523-40F6E9A1D59D}" dt="2023-03-02T08:59:58.873" v="3899" actId="478"/>
          <ac:spMkLst>
            <pc:docMk/>
            <pc:sldMk cId="3968924669" sldId="302"/>
            <ac:spMk id="4" creationId="{90B548F9-A663-2056-5AD0-BDC679C9C01E}"/>
          </ac:spMkLst>
        </pc:spChg>
        <pc:picChg chg="add mod">
          <ac:chgData name="Matthieu De Mari" userId="dfb708c9-d8dc-439f-9a3b-c772bf4a311c" providerId="ADAL" clId="{5AF9E225-0E3D-4808-B523-40F6E9A1D59D}" dt="2023-03-02T09:00:03.657" v="3903" actId="1076"/>
          <ac:picMkLst>
            <pc:docMk/>
            <pc:sldMk cId="3968924669" sldId="302"/>
            <ac:picMk id="5" creationId="{608741EA-45BF-0A5E-D113-B97931DDBA08}"/>
          </ac:picMkLst>
        </pc:picChg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  <pc:spChg chg="mod">
          <ac:chgData name="Matthieu De Mari" userId="dfb708c9-d8dc-439f-9a3b-c772bf4a311c" providerId="ADAL" clId="{5AF9E225-0E3D-4808-B523-40F6E9A1D59D}" dt="2023-03-02T09:07:07.544" v="4240" actId="20577"/>
          <ac:spMkLst>
            <pc:docMk/>
            <pc:sldMk cId="4232115997" sldId="303"/>
            <ac:spMk id="2" creationId="{508FB456-9B7D-F6FA-8CFF-A89108724F4A}"/>
          </ac:spMkLst>
        </pc:spChg>
        <pc:spChg chg="mod">
          <ac:chgData name="Matthieu De Mari" userId="dfb708c9-d8dc-439f-9a3b-c772bf4a311c" providerId="ADAL" clId="{5AF9E225-0E3D-4808-B523-40F6E9A1D59D}" dt="2023-03-02T09:09:23.148" v="4269" actId="113"/>
          <ac:spMkLst>
            <pc:docMk/>
            <pc:sldMk cId="4232115997" sldId="30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  <pc:spChg chg="mod">
          <ac:chgData name="Matthieu De Mari" userId="dfb708c9-d8dc-439f-9a3b-c772bf4a311c" providerId="ADAL" clId="{5AF9E225-0E3D-4808-B523-40F6E9A1D59D}" dt="2023-03-02T09:06:47.611" v="4234" actId="20577"/>
          <ac:spMkLst>
            <pc:docMk/>
            <pc:sldMk cId="354883896" sldId="304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  <pc:spChg chg="mod">
          <ac:chgData name="Matthieu De Mari" userId="dfb708c9-d8dc-439f-9a3b-c772bf4a311c" providerId="ADAL" clId="{5AF9E225-0E3D-4808-B523-40F6E9A1D59D}" dt="2023-03-02T09:10:35.361" v="4304" actId="27636"/>
          <ac:spMkLst>
            <pc:docMk/>
            <pc:sldMk cId="4099824996" sldId="30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  <pc:spChg chg="mod">
          <ac:chgData name="Matthieu De Mari" userId="dfb708c9-d8dc-439f-9a3b-c772bf4a311c" providerId="ADAL" clId="{5AF9E225-0E3D-4808-B523-40F6E9A1D59D}" dt="2023-03-02T09:09:27.720" v="4270" actId="207"/>
          <ac:spMkLst>
            <pc:docMk/>
            <pc:sldMk cId="4051912021" sldId="306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  <pc:spChg chg="mod">
          <ac:chgData name="Matthieu De Mari" userId="dfb708c9-d8dc-439f-9a3b-c772bf4a311c" providerId="ADAL" clId="{5AF9E225-0E3D-4808-B523-40F6E9A1D59D}" dt="2023-03-02T09:11:43.126" v="4415" actId="20577"/>
          <ac:spMkLst>
            <pc:docMk/>
            <pc:sldMk cId="2900176786" sldId="307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  <pc:spChg chg="mod">
          <ac:chgData name="Matthieu De Mari" userId="dfb708c9-d8dc-439f-9a3b-c772bf4a311c" providerId="ADAL" clId="{5AF9E225-0E3D-4808-B523-40F6E9A1D59D}" dt="2023-03-02T09:10:43.209" v="4307" actId="207"/>
          <ac:spMkLst>
            <pc:docMk/>
            <pc:sldMk cId="1601297533" sldId="308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  <pc:spChg chg="mod">
          <ac:chgData name="Matthieu De Mari" userId="dfb708c9-d8dc-439f-9a3b-c772bf4a311c" providerId="ADAL" clId="{5AF9E225-0E3D-4808-B523-40F6E9A1D59D}" dt="2023-03-02T09:13:45.782" v="4477"/>
          <ac:spMkLst>
            <pc:docMk/>
            <pc:sldMk cId="3331075550" sldId="30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  <pc:spChg chg="mod">
          <ac:chgData name="Matthieu De Mari" userId="dfb708c9-d8dc-439f-9a3b-c772bf4a311c" providerId="ADAL" clId="{5AF9E225-0E3D-4808-B523-40F6E9A1D59D}" dt="2023-03-02T09:13:28.270" v="4475" actId="20577"/>
          <ac:spMkLst>
            <pc:docMk/>
            <pc:sldMk cId="4251184714" sldId="310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  <pc:spChg chg="mod">
          <ac:chgData name="Matthieu De Mari" userId="dfb708c9-d8dc-439f-9a3b-c772bf4a311c" providerId="ADAL" clId="{5AF9E225-0E3D-4808-B523-40F6E9A1D59D}" dt="2023-03-02T09:13:49.894" v="4479"/>
          <ac:spMkLst>
            <pc:docMk/>
            <pc:sldMk cId="3629183510" sldId="311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  <pc:spChg chg="mod">
          <ac:chgData name="Matthieu De Mari" userId="dfb708c9-d8dc-439f-9a3b-c772bf4a311c" providerId="ADAL" clId="{5AF9E225-0E3D-4808-B523-40F6E9A1D59D}" dt="2023-03-02T09:14:09.472" v="4486" actId="207"/>
          <ac:spMkLst>
            <pc:docMk/>
            <pc:sldMk cId="7996884" sldId="312"/>
            <ac:spMk id="3" creationId="{60ECB68E-5BF7-D3CC-11B5-DA1468BBE623}"/>
          </ac:spMkLst>
        </pc:spChg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5AF9E225-0E3D-4808-B523-40F6E9A1D59D}" dt="2023-03-02T09:15:03.737" v="4518" actId="20577"/>
          <ac:spMkLst>
            <pc:docMk/>
            <pc:sldMk cId="2858358615" sldId="314"/>
            <ac:spMk id="2" creationId="{8D13B38D-6896-4496-58F6-35E02213C6ED}"/>
          </ac:spMkLst>
        </pc:spChg>
        <pc:spChg chg="mod">
          <ac:chgData name="Matthieu De Mari" userId="dfb708c9-d8dc-439f-9a3b-c772bf4a311c" providerId="ADAL" clId="{5AF9E225-0E3D-4808-B523-40F6E9A1D59D}" dt="2023-03-02T09:19:43.572" v="4643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5AF9E225-0E3D-4808-B523-40F6E9A1D59D}" dt="2023-03-02T09:21:38.413" v="468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9" creationId="{487321BB-4993-C3D7-45BA-3941EB0C1E33}"/>
          </ac:spMkLst>
        </pc:spChg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10" creationId="{1EEF943D-E5F8-C50D-F37B-649E0AB3F32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23/3/2023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23/3/2023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23/3/2023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23/3/2023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23/3/2023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23/3/2023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23/3/2023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23/3/2023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23/3/2023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23/3/2023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23/3/2023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23/3/2023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23/3/2023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W9-S3 Tokenization (Part 1)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CD47-A8F2-1485-816F-357F1B9F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assumptions for our tokenizer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0649E-03DA-CE5D-11A1-5545CF0C2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To keep things simple, we will make basic assumptions about the source code to be tokenized and how it has been written.</a:t>
            </a:r>
          </a:p>
          <a:p>
            <a:pPr marL="0" indent="0">
              <a:buNone/>
            </a:pPr>
            <a:r>
              <a:rPr lang="en-GB" dirty="0"/>
              <a:t>Some of them might be unrealistic, but we will relax them later on.</a:t>
            </a:r>
          </a:p>
          <a:p>
            <a:r>
              <a:rPr lang="en-GB" b="1" dirty="0"/>
              <a:t>White spaces between all tokens</a:t>
            </a:r>
            <a:r>
              <a:rPr lang="en-GB" dirty="0"/>
              <a:t>, so that we can use a simple split operation using whitespaces and \n symbols as separators, to produce all the substrings to be analysed and used as tokens.</a:t>
            </a:r>
            <a:br>
              <a:rPr lang="en-GB" dirty="0"/>
            </a:br>
            <a:r>
              <a:rPr lang="en-GB" b="1" dirty="0"/>
              <a:t>We will eventually relax this constraint later on.</a:t>
            </a:r>
          </a:p>
          <a:p>
            <a:r>
              <a:rPr lang="en-GB" dirty="0"/>
              <a:t>Start with basic tokens, e.g. keywords only.</a:t>
            </a:r>
            <a:br>
              <a:rPr lang="en-GB" dirty="0"/>
            </a:br>
            <a:r>
              <a:rPr lang="en-GB" dirty="0"/>
              <a:t>Later on, we will add new token types, starting with simple punctuations/operators (+ * - / ;), and then identifiers/literals.</a:t>
            </a:r>
          </a:p>
          <a:p>
            <a:r>
              <a:rPr lang="en-GB" dirty="0"/>
              <a:t>No comments or include/pre-processing operations for now.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77689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FFF3-987A-98F9-2066-15EA4BC85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Scanning the source code, step by step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42D93-CD6F-47FD-CFC4-21D7D6C38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0323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In this example, we demonstrate how to read a source code string from a source file named "</a:t>
            </a:r>
            <a:r>
              <a:rPr lang="en-GB" dirty="0" err="1"/>
              <a:t>source.c</a:t>
            </a:r>
            <a:r>
              <a:rPr lang="en-GB" dirty="0"/>
              <a:t>“. For instance, the code could simply consist of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int x = 1023 ;</a:t>
            </a:r>
          </a:p>
          <a:p>
            <a:pPr marL="0" indent="0">
              <a:buNone/>
            </a:pPr>
            <a:r>
              <a:rPr lang="en-GB" dirty="0"/>
              <a:t>Or</a:t>
            </a:r>
          </a:p>
          <a:p>
            <a:pPr marL="0" indent="0">
              <a:buNone/>
            </a:pPr>
            <a:r>
              <a:rPr lang="en-GB" i="1" dirty="0"/>
              <a:t>int while for if return </a:t>
            </a:r>
            <a:r>
              <a:rPr lang="en-GB" i="1" dirty="0" err="1"/>
              <a:t>intwhile</a:t>
            </a:r>
            <a:endParaRPr lang="en-GB" i="1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use simple file I/O operations, as described on the right.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64EEB-4B87-7BA0-796B-E93ABF931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Open the file with </a:t>
            </a:r>
            <a:r>
              <a:rPr lang="en-GB" dirty="0" err="1"/>
              <a:t>fopen</a:t>
            </a:r>
            <a:r>
              <a:rPr lang="en-GB" dirty="0"/>
              <a:t>().</a:t>
            </a:r>
          </a:p>
          <a:p>
            <a:r>
              <a:rPr lang="en-GB" dirty="0"/>
              <a:t>Find the file size by seeking to the end and getting the current position with </a:t>
            </a:r>
            <a:r>
              <a:rPr lang="en-GB" dirty="0" err="1"/>
              <a:t>ftell</a:t>
            </a:r>
            <a:r>
              <a:rPr lang="en-GB" dirty="0"/>
              <a:t>().</a:t>
            </a:r>
          </a:p>
          <a:p>
            <a:r>
              <a:rPr lang="en-GB" dirty="0"/>
              <a:t>Rewind the file position to the beginning with rewind().</a:t>
            </a:r>
          </a:p>
          <a:p>
            <a:r>
              <a:rPr lang="en-GB" dirty="0"/>
              <a:t>Allocate memory for the source code string.</a:t>
            </a:r>
          </a:p>
          <a:p>
            <a:r>
              <a:rPr lang="en-GB" dirty="0"/>
              <a:t>Read the content of the file into the string with </a:t>
            </a:r>
            <a:r>
              <a:rPr lang="en-GB" dirty="0" err="1"/>
              <a:t>fread</a:t>
            </a:r>
            <a:r>
              <a:rPr lang="en-GB" dirty="0"/>
              <a:t>().</a:t>
            </a:r>
          </a:p>
          <a:p>
            <a:r>
              <a:rPr lang="en-GB" dirty="0"/>
              <a:t>Null-terminate the string.</a:t>
            </a:r>
          </a:p>
          <a:p>
            <a:r>
              <a:rPr lang="en-GB" dirty="0"/>
              <a:t>Close the file with </a:t>
            </a:r>
            <a:r>
              <a:rPr lang="en-GB" dirty="0" err="1"/>
              <a:t>fclose</a:t>
            </a:r>
            <a:r>
              <a:rPr lang="en-GB" dirty="0"/>
              <a:t>().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92428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325E04E-A98F-5938-7A7D-CBCFBCF09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12" y="828312"/>
            <a:ext cx="10755226" cy="52013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22394D-21D6-B76B-1747-EDAE4B71F6F4}"/>
              </a:ext>
            </a:extLst>
          </p:cNvPr>
          <p:cNvSpPr txBox="1"/>
          <p:nvPr/>
        </p:nvSpPr>
        <p:spPr>
          <a:xfrm>
            <a:off x="8624426" y="597479"/>
            <a:ext cx="277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From Code files/1.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8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FCD6EA-16CC-F0E7-AF2F-576B14068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92" y="785443"/>
            <a:ext cx="10860016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88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301772-0E4B-2674-AD40-1BC6E8CAE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8652"/>
            <a:ext cx="12192000" cy="41006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55198D-A4BD-36D4-3969-C72488CDC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338" y="5244104"/>
            <a:ext cx="2781688" cy="7049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3390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C5AD-631A-816E-E90F-B0F1A25F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token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5F9A-A6C0-EBC4-74AC-E0BA5CAAF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So far,</a:t>
            </a:r>
          </a:p>
          <a:p>
            <a:r>
              <a:rPr lang="en-GB" dirty="0"/>
              <a:t>We have a function that reads source code from an external file and stores the code in a string. Later on, we will split this string of code using whitespaces and \n symbols as separators.</a:t>
            </a:r>
          </a:p>
          <a:p>
            <a:r>
              <a:rPr lang="en-GB" dirty="0"/>
              <a:t>It will decompose the source code string into </a:t>
            </a:r>
            <a:r>
              <a:rPr lang="en-GB" b="1" dirty="0">
                <a:solidFill>
                  <a:srgbClr val="00B050"/>
                </a:solidFill>
              </a:rPr>
              <a:t>lexemes</a:t>
            </a:r>
            <a:r>
              <a:rPr lang="en-GB" dirty="0"/>
              <a:t>, i.e. </a:t>
            </a:r>
            <a:r>
              <a:rPr lang="en-GB" b="1" dirty="0"/>
              <a:t>substrings of the source code corresponding to the different elements of the source code.</a:t>
            </a:r>
          </a:p>
          <a:p>
            <a:r>
              <a:rPr lang="en-GB" dirty="0"/>
              <a:t>These lexemes then need to be </a:t>
            </a:r>
            <a:r>
              <a:rPr lang="en-GB" b="1" dirty="0"/>
              <a:t>classified</a:t>
            </a:r>
            <a:r>
              <a:rPr lang="en-GB" dirty="0"/>
              <a:t> </a:t>
            </a:r>
            <a:r>
              <a:rPr lang="en-GB" b="1" dirty="0"/>
              <a:t>as</a:t>
            </a:r>
            <a:r>
              <a:rPr lang="en-GB" dirty="0"/>
              <a:t> </a:t>
            </a:r>
            <a:r>
              <a:rPr lang="en-GB" b="1" dirty="0"/>
              <a:t>keywords, identifiers, literals, operators or punctuation</a:t>
            </a:r>
            <a:r>
              <a:rPr lang="en-GB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195C1-C277-6772-03BA-2AFD35DF5DCF}"/>
              </a:ext>
            </a:extLst>
          </p:cNvPr>
          <p:cNvSpPr txBox="1"/>
          <p:nvPr/>
        </p:nvSpPr>
        <p:spPr>
          <a:xfrm>
            <a:off x="2135554" y="6066637"/>
            <a:ext cx="19987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i="1" dirty="0"/>
              <a:t>int x = 1023 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872D8-B04C-608E-9714-826A21CA86C3}"/>
              </a:ext>
            </a:extLst>
          </p:cNvPr>
          <p:cNvSpPr txBox="1"/>
          <p:nvPr/>
        </p:nvSpPr>
        <p:spPr>
          <a:xfrm>
            <a:off x="5828324" y="6068536"/>
            <a:ext cx="4458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GB" sz="2400" i="1" dirty="0"/>
              <a:t>“int”, “x”, “=“, “1023”, “;”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A781B3-B820-279A-609F-6AE4B91401C2}"/>
              </a:ext>
            </a:extLst>
          </p:cNvPr>
          <p:cNvCxnSpPr>
            <a:stCxn id="5" idx="3"/>
          </p:cNvCxnSpPr>
          <p:nvPr/>
        </p:nvCxnSpPr>
        <p:spPr>
          <a:xfrm flipV="1">
            <a:off x="4134339" y="6297469"/>
            <a:ext cx="2547815" cy="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56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C5AD-631A-816E-E90F-B0F1A25F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token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5F9A-A6C0-EBC4-74AC-E0BA5CAAF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Speaking of, we need to define Token Types (keyword, operators, etc.)</a:t>
            </a:r>
          </a:p>
          <a:p>
            <a:r>
              <a:rPr lang="en-GB" dirty="0"/>
              <a:t>For simplicity, use an enumeration for different token types and list them with explicit names, in order.</a:t>
            </a:r>
          </a:p>
          <a:p>
            <a:r>
              <a:rPr lang="en-GB" dirty="0"/>
              <a:t>Start simple, with KEWORD, IDENTIFIER, NUMBER, OPERATOR and UNKNOWN Token Types.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883E62-75C0-DAC1-4DB7-92C24456469E}"/>
              </a:ext>
            </a:extLst>
          </p:cNvPr>
          <p:cNvSpPr txBox="1"/>
          <p:nvPr/>
        </p:nvSpPr>
        <p:spPr>
          <a:xfrm>
            <a:off x="0" y="4966567"/>
            <a:ext cx="4458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GB" sz="2400" i="1" dirty="0"/>
              <a:t>“int”, “x”, “=“, “1023”, “;”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A1DBC3-972C-91C4-4F67-5A6DE8A4EF34}"/>
              </a:ext>
            </a:extLst>
          </p:cNvPr>
          <p:cNvCxnSpPr>
            <a:cxnSpLocks/>
          </p:cNvCxnSpPr>
          <p:nvPr/>
        </p:nvCxnSpPr>
        <p:spPr>
          <a:xfrm>
            <a:off x="4611078" y="5197400"/>
            <a:ext cx="1602153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945E3A2-E470-87E2-DA54-9E4DE46E3675}"/>
              </a:ext>
            </a:extLst>
          </p:cNvPr>
          <p:cNvSpPr txBox="1"/>
          <p:nvPr/>
        </p:nvSpPr>
        <p:spPr>
          <a:xfrm>
            <a:off x="6096000" y="4274906"/>
            <a:ext cx="44586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GB" sz="2400" i="1" dirty="0"/>
              <a:t>TOKEN(KEYWORD_INT, “int”),</a:t>
            </a:r>
            <a:br>
              <a:rPr lang="en-GB" sz="2400" i="1" dirty="0"/>
            </a:br>
            <a:r>
              <a:rPr lang="en-GB" sz="2400" i="1" dirty="0"/>
              <a:t>TOKEN(IDENTIFIER, “x” ),</a:t>
            </a:r>
            <a:br>
              <a:rPr lang="en-GB" sz="2400" i="1" dirty="0"/>
            </a:br>
            <a:r>
              <a:rPr lang="en-GB" sz="2400" i="1" dirty="0"/>
              <a:t>TOKEN(OPERATOR_ASSIGN, “=“),</a:t>
            </a:r>
            <a:br>
              <a:rPr lang="en-GB" sz="2400" i="1" dirty="0"/>
            </a:br>
            <a:r>
              <a:rPr lang="en-GB" sz="2400" i="1" dirty="0"/>
              <a:t>TOKEN(LITERAL_INT, “1023” ),</a:t>
            </a:r>
            <a:br>
              <a:rPr lang="en-GB" sz="2400" i="1" dirty="0"/>
            </a:br>
            <a:r>
              <a:rPr lang="en-GB" sz="2400" i="1" dirty="0"/>
              <a:t>TOKEN(END_OF_LINE, “;” )</a:t>
            </a:r>
          </a:p>
        </p:txBody>
      </p:sp>
    </p:spTree>
    <p:extLst>
      <p:ext uri="{BB962C8B-B14F-4D97-AF65-F5344CB8AC3E}">
        <p14:creationId xmlns:p14="http://schemas.microsoft.com/office/powerpoint/2010/main" val="1158748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6A9459-50B1-B6BA-41F3-6981EAB54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0311"/>
            <a:ext cx="12192000" cy="38973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F012A9-BAC1-A811-295B-002327087994}"/>
              </a:ext>
            </a:extLst>
          </p:cNvPr>
          <p:cNvSpPr txBox="1"/>
          <p:nvPr/>
        </p:nvSpPr>
        <p:spPr>
          <a:xfrm>
            <a:off x="8624426" y="597479"/>
            <a:ext cx="277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From Code files/2.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429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C5AD-631A-816E-E90F-B0F1A25F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token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5F9A-A6C0-EBC4-74AC-E0BA5CAAF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Then, we need to define a Token object.</a:t>
            </a:r>
          </a:p>
          <a:p>
            <a:r>
              <a:rPr lang="en-GB" dirty="0"/>
              <a:t>For simplicity, let us define a struct Token.</a:t>
            </a:r>
          </a:p>
          <a:p>
            <a:r>
              <a:rPr lang="en-GB" dirty="0"/>
              <a:t>It will hold the token type and the lexeme for each of the substrings we have defined after the split.</a:t>
            </a:r>
          </a:p>
          <a:p>
            <a:r>
              <a:rPr lang="en-GB" dirty="0"/>
              <a:t>For good practice we will also define a constructor function </a:t>
            </a:r>
            <a:r>
              <a:rPr lang="en-GB" i="1" dirty="0" err="1"/>
              <a:t>create_token</a:t>
            </a:r>
            <a:r>
              <a:rPr lang="en-GB" i="1" dirty="0"/>
              <a:t>() </a:t>
            </a:r>
            <a:r>
              <a:rPr lang="en-GB" dirty="0"/>
              <a:t>and a destructor function </a:t>
            </a:r>
            <a:r>
              <a:rPr lang="en-GB" i="1" dirty="0" err="1"/>
              <a:t>free_token</a:t>
            </a:r>
            <a:r>
              <a:rPr lang="en-GB" i="1" dirty="0"/>
              <a:t>() </a:t>
            </a:r>
            <a:r>
              <a:rPr lang="en-GB" dirty="0"/>
              <a:t>for these </a:t>
            </a:r>
            <a:r>
              <a:rPr lang="en-GB" dirty="0" err="1"/>
              <a:t>TokenType</a:t>
            </a:r>
            <a:r>
              <a:rPr lang="en-GB" dirty="0"/>
              <a:t> variables.</a:t>
            </a:r>
          </a:p>
        </p:txBody>
      </p:sp>
    </p:spTree>
    <p:extLst>
      <p:ext uri="{BB962C8B-B14F-4D97-AF65-F5344CB8AC3E}">
        <p14:creationId xmlns:p14="http://schemas.microsoft.com/office/powerpoint/2010/main" val="1582022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4B50B8-F722-65BE-56D2-7122C7EAB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230" y="604443"/>
            <a:ext cx="8697539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8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front-end of a compiler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(The front-end part of a compiler):</a:t>
            </a: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front-end of a compiler </a:t>
            </a:r>
            <a:r>
              <a:rPr lang="en-GB" dirty="0"/>
              <a:t>is responsible for analysing the source code, and converting it into a form that can be used by the rest of the compiler.</a:t>
            </a:r>
          </a:p>
          <a:p>
            <a:pPr marL="0" indent="0">
              <a:buNone/>
            </a:pPr>
            <a:r>
              <a:rPr lang="en-GB" dirty="0"/>
              <a:t>It involves tasks, such as:</a:t>
            </a:r>
          </a:p>
          <a:p>
            <a:r>
              <a:rPr lang="en-GB" b="1" dirty="0"/>
              <a:t>Lexical analysis</a:t>
            </a:r>
            <a:r>
              <a:rPr lang="en-GB" dirty="0"/>
              <a:t>,</a:t>
            </a:r>
          </a:p>
          <a:p>
            <a:r>
              <a:rPr lang="en-GB" b="1" dirty="0"/>
              <a:t>Syntax analysis</a:t>
            </a:r>
            <a:r>
              <a:rPr lang="en-GB" dirty="0"/>
              <a:t>,</a:t>
            </a:r>
          </a:p>
          <a:p>
            <a:r>
              <a:rPr lang="en-GB" dirty="0"/>
              <a:t>and </a:t>
            </a:r>
            <a:r>
              <a:rPr lang="en-GB" b="1" dirty="0"/>
              <a:t>Semantic analysis</a:t>
            </a:r>
            <a:r>
              <a:rPr lang="en-GB" dirty="0"/>
              <a:t>. </a:t>
            </a:r>
            <a:endParaRPr lang="en-SG" dirty="0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7AE188-3FCF-9638-BCBC-D80FAEB83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19" y="1547446"/>
            <a:ext cx="5154106" cy="53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55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8FA90-FABC-C4ED-D2CF-27D39B80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Token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A62C0-5FF6-1AB4-D40C-22233B3BF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 the main() function,</a:t>
            </a:r>
          </a:p>
          <a:p>
            <a:r>
              <a:rPr lang="en-GB" dirty="0"/>
              <a:t>We start by defining an array of sample lexemes for each token type,</a:t>
            </a:r>
          </a:p>
          <a:p>
            <a:r>
              <a:rPr lang="en-GB" dirty="0"/>
              <a:t>We then iterate through the </a:t>
            </a:r>
            <a:r>
              <a:rPr lang="en-GB" dirty="0" err="1"/>
              <a:t>TokenType</a:t>
            </a:r>
            <a:r>
              <a:rPr lang="en-GB" dirty="0"/>
              <a:t> enumeration,</a:t>
            </a:r>
          </a:p>
          <a:p>
            <a:r>
              <a:rPr lang="en-GB" dirty="0"/>
              <a:t>Create tokens using the </a:t>
            </a:r>
            <a:r>
              <a:rPr lang="en-GB" dirty="0" err="1"/>
              <a:t>create_token</a:t>
            </a:r>
            <a:r>
              <a:rPr lang="en-GB" dirty="0"/>
              <a:t>() function,</a:t>
            </a:r>
          </a:p>
          <a:p>
            <a:r>
              <a:rPr lang="en-GB" dirty="0"/>
              <a:t>And print the token information. </a:t>
            </a:r>
          </a:p>
          <a:p>
            <a:r>
              <a:rPr lang="en-GB" dirty="0"/>
              <a:t>After printing the information, we free the memory allocated for the tokens using the </a:t>
            </a:r>
            <a:r>
              <a:rPr lang="en-GB" dirty="0" err="1"/>
              <a:t>free_token</a:t>
            </a:r>
            <a:r>
              <a:rPr lang="en-GB" dirty="0"/>
              <a:t>() function.</a:t>
            </a:r>
          </a:p>
          <a:p>
            <a:pPr marL="0" indent="0">
              <a:buNone/>
            </a:pPr>
            <a:r>
              <a:rPr lang="en-GB" b="1" i="1" dirty="0"/>
              <a:t>Important: </a:t>
            </a:r>
            <a:r>
              <a:rPr lang="en-GB" i="1" dirty="0"/>
              <a:t>at the moment, we are not yet able to recognize the Token types correctly! (That will be our next step!)</a:t>
            </a:r>
          </a:p>
        </p:txBody>
      </p:sp>
    </p:spTree>
    <p:extLst>
      <p:ext uri="{BB962C8B-B14F-4D97-AF65-F5344CB8AC3E}">
        <p14:creationId xmlns:p14="http://schemas.microsoft.com/office/powerpoint/2010/main" val="1922111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CEB311-479A-4B9F-C49C-59D0631F0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3" y="0"/>
            <a:ext cx="1042219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65D822-E39B-1EA0-9F4D-856AA4ACD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619" y="856038"/>
            <a:ext cx="4401164" cy="1629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299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8BA8-06BB-81C2-F7BD-934FD079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Token Types </a:t>
            </a:r>
            <a:r>
              <a:rPr lang="en-GB"/>
              <a:t>for given Lexemes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BE2E-CF8A-1160-529C-0143CAD8F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Our next step is then to logically write functions that will </a:t>
            </a:r>
            <a:r>
              <a:rPr lang="en-GB" b="1" dirty="0"/>
              <a:t>recognize the Token Type of a given lexeme.</a:t>
            </a:r>
          </a:p>
          <a:p>
            <a:r>
              <a:rPr lang="en-GB" dirty="0"/>
              <a:t>We need a function that receives a lexeme as input,</a:t>
            </a:r>
          </a:p>
          <a:p>
            <a:r>
              <a:rPr lang="en-GB" dirty="0"/>
              <a:t>Checks if the lexeme matches the pattern of a given category,</a:t>
            </a:r>
          </a:p>
          <a:p>
            <a:r>
              <a:rPr lang="en-GB" dirty="0"/>
              <a:t>And if it does, creates a Token entry with the </a:t>
            </a:r>
            <a:r>
              <a:rPr lang="en-GB" dirty="0" err="1"/>
              <a:t>TokenType</a:t>
            </a:r>
            <a:r>
              <a:rPr lang="en-GB" dirty="0"/>
              <a:t> that has been recognized and the given lexeme.</a:t>
            </a:r>
          </a:p>
        </p:txBody>
      </p:sp>
    </p:spTree>
    <p:extLst>
      <p:ext uri="{BB962C8B-B14F-4D97-AF65-F5344CB8AC3E}">
        <p14:creationId xmlns:p14="http://schemas.microsoft.com/office/powerpoint/2010/main" val="2455924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8BA8-06BB-81C2-F7BD-934FD079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Token Types </a:t>
            </a:r>
            <a:r>
              <a:rPr lang="en-GB"/>
              <a:t>for given Lexemes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BE2E-CF8A-1160-529C-0143CAD8F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Let us begin with the simplest Token Type to recognize: </a:t>
            </a:r>
            <a:r>
              <a:rPr lang="en-GB" b="1" dirty="0"/>
              <a:t>Keywords</a:t>
            </a:r>
            <a:r>
              <a:rPr lang="en-GB" dirty="0"/>
              <a:t>.</a:t>
            </a:r>
          </a:p>
          <a:p>
            <a:r>
              <a:rPr lang="en-SG" b="1" dirty="0"/>
              <a:t>A lexeme </a:t>
            </a:r>
            <a:r>
              <a:rPr lang="en-SG" b="1" i="1" dirty="0"/>
              <a:t>x</a:t>
            </a:r>
            <a:r>
              <a:rPr lang="en-SG" b="1" dirty="0"/>
              <a:t> will be recognized as a </a:t>
            </a:r>
            <a:r>
              <a:rPr lang="en-SG" b="1" dirty="0" err="1"/>
              <a:t>Keword</a:t>
            </a:r>
            <a:r>
              <a:rPr lang="en-SG" b="1" dirty="0"/>
              <a:t> Token Type if and only if there is an exact match between the lexeme </a:t>
            </a:r>
            <a:r>
              <a:rPr lang="en-SG" b="1" i="1" dirty="0"/>
              <a:t>x</a:t>
            </a:r>
            <a:r>
              <a:rPr lang="en-SG" b="1" dirty="0"/>
              <a:t> and one of the possible keywords of C (“int”, “while”, “if”, “for”, “return”, etc.).</a:t>
            </a:r>
          </a:p>
          <a:p>
            <a:r>
              <a:rPr lang="en-SG" dirty="0"/>
              <a:t>This means that we need to know about the full list of keywords to recognize in the C language.</a:t>
            </a:r>
          </a:p>
          <a:p>
            <a:r>
              <a:rPr lang="en-SG" dirty="0"/>
              <a:t>Also, as a side note, this explains why keywords are reserved and cannot be used for variable names/functions in many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2067717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8BA8-06BB-81C2-F7BD-934FD079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Token Types </a:t>
            </a:r>
            <a:r>
              <a:rPr lang="en-GB"/>
              <a:t>for given Lexemes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BE2E-CF8A-1160-529C-0143CAD8F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80976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As we have seen earlier in a Practice activity,</a:t>
            </a:r>
          </a:p>
          <a:p>
            <a:r>
              <a:rPr lang="en-GB" dirty="0"/>
              <a:t>This could be done with a simple </a:t>
            </a:r>
            <a:r>
              <a:rPr lang="en-GB" b="1" dirty="0"/>
              <a:t>FSM</a:t>
            </a:r>
            <a:r>
              <a:rPr lang="en-GB" dirty="0"/>
              <a:t>, which considers as </a:t>
            </a:r>
            <a:r>
              <a:rPr lang="en-GB" b="1" dirty="0"/>
              <a:t>acceptable inputs </a:t>
            </a:r>
            <a:r>
              <a:rPr lang="en-GB" b="1" i="1" dirty="0"/>
              <a:t>x</a:t>
            </a:r>
            <a:r>
              <a:rPr lang="en-GB" b="1" dirty="0"/>
              <a:t> the exact string “SUTD”, and nothing else.</a:t>
            </a:r>
          </a:p>
          <a:p>
            <a:r>
              <a:rPr lang="en-GB" dirty="0"/>
              <a:t>As seen in the previous lecture, this FSM is exactly what happens behind the scenes for to the </a:t>
            </a:r>
            <a:r>
              <a:rPr lang="en-GB" b="1" dirty="0" err="1"/>
              <a:t>RegEx</a:t>
            </a:r>
            <a:r>
              <a:rPr lang="en-GB" dirty="0"/>
              <a:t> </a:t>
            </a:r>
            <a:r>
              <a:rPr lang="en-GB" b="1" i="1" dirty="0"/>
              <a:t>“^SUTD$”.</a:t>
            </a:r>
          </a:p>
          <a:p>
            <a:endParaRPr lang="en-GB" dirty="0"/>
          </a:p>
          <a:p>
            <a:pPr marL="0" indent="0">
              <a:buNone/>
            </a:pPr>
            <a:r>
              <a:rPr lang="en-SG" dirty="0"/>
              <a:t>We start by implementing a Keyword recognition function, based on </a:t>
            </a:r>
            <a:r>
              <a:rPr lang="en-SG" dirty="0" err="1"/>
              <a:t>RegEx</a:t>
            </a:r>
            <a:r>
              <a:rPr lang="en-SG" dirty="0"/>
              <a:t>, and consider some of the possible keywords to demonstrate.</a:t>
            </a:r>
          </a:p>
          <a:p>
            <a:r>
              <a:rPr lang="en-SG" b="1" dirty="0"/>
              <a:t>Our </a:t>
            </a:r>
            <a:r>
              <a:rPr lang="en-SG" b="1" dirty="0" err="1"/>
              <a:t>RegEx</a:t>
            </a:r>
            <a:r>
              <a:rPr lang="en-SG" b="1" dirty="0"/>
              <a:t>: “^(</a:t>
            </a:r>
            <a:r>
              <a:rPr lang="en-SG" b="1" dirty="0" err="1"/>
              <a:t>int|while|for|if|return</a:t>
            </a:r>
            <a:r>
              <a:rPr lang="en-SG" b="1" dirty="0"/>
              <a:t>)$”</a:t>
            </a:r>
          </a:p>
          <a:p>
            <a:r>
              <a:rPr lang="en-SG" dirty="0"/>
              <a:t>(Normally, we should list </a:t>
            </a:r>
            <a:r>
              <a:rPr lang="en-SG" dirty="0" err="1"/>
              <a:t>waaay</a:t>
            </a:r>
            <a:r>
              <a:rPr lang="en-SG" dirty="0"/>
              <a:t> more keywords, but let us keep it simple.)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2189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856BB7-E43A-7466-AE4A-1AEB5A8A9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00" y="0"/>
            <a:ext cx="812299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075BEA-2E89-3BF4-4207-2E426F6132BF}"/>
              </a:ext>
            </a:extLst>
          </p:cNvPr>
          <p:cNvSpPr txBox="1"/>
          <p:nvPr/>
        </p:nvSpPr>
        <p:spPr>
          <a:xfrm>
            <a:off x="8624426" y="597479"/>
            <a:ext cx="277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From Code files/3.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237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52193-2431-8D9C-A358-5BF6CF8D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keywords using </a:t>
            </a:r>
            <a:r>
              <a:rPr lang="en-GB" dirty="0" err="1"/>
              <a:t>strcmp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70C63-D9D3-3C0C-7A89-EE7CE9303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Since we are comparing strings and looking for exact matches here, we could also consider an alternate implementation,</a:t>
            </a:r>
          </a:p>
          <a:p>
            <a:r>
              <a:rPr lang="en-GB" dirty="0"/>
              <a:t>Using </a:t>
            </a:r>
            <a:r>
              <a:rPr lang="en-GB" b="1" i="1" dirty="0" err="1"/>
              <a:t>strcmp</a:t>
            </a:r>
            <a:r>
              <a:rPr lang="en-GB" b="1" i="1" dirty="0"/>
              <a:t>()</a:t>
            </a:r>
            <a:r>
              <a:rPr lang="en-GB" dirty="0"/>
              <a:t>,</a:t>
            </a:r>
          </a:p>
          <a:p>
            <a:r>
              <a:rPr lang="en-GB" dirty="0"/>
              <a:t>To compare our lexeme </a:t>
            </a:r>
            <a:r>
              <a:rPr lang="en-GB" i="1" dirty="0"/>
              <a:t>x</a:t>
            </a:r>
          </a:p>
          <a:p>
            <a:r>
              <a:rPr lang="en-GB" dirty="0"/>
              <a:t>To all the possible keywords of the language that we would have previously assembled in a list.</a:t>
            </a:r>
          </a:p>
          <a:p>
            <a:pPr marL="0" indent="0">
              <a:buNone/>
            </a:pPr>
            <a:r>
              <a:rPr lang="en-GB" i="1" dirty="0"/>
              <a:t>(But to be honest, these </a:t>
            </a:r>
            <a:r>
              <a:rPr lang="en-GB" i="1" dirty="0" err="1"/>
              <a:t>strcmp</a:t>
            </a:r>
            <a:r>
              <a:rPr lang="en-GB" i="1" dirty="0"/>
              <a:t>() operations would be roughly similar to an FSM of some sort anyway, so not a big difference…)</a:t>
            </a:r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64874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3D830-D4C0-3C57-17FE-D72860C1B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7" y="971207"/>
            <a:ext cx="11117226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2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FF7E-F94A-0180-0F8F-A1B296DD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Strcmp</a:t>
            </a:r>
            <a:r>
              <a:rPr lang="en-GB" dirty="0"/>
              <a:t> vs. </a:t>
            </a:r>
            <a:r>
              <a:rPr lang="en-GB" dirty="0" err="1"/>
              <a:t>RegEx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8F343-DA2D-4FE6-AFD6-DC3D56C30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7113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In practice, we should prefer the </a:t>
            </a:r>
            <a:r>
              <a:rPr lang="en-GB" b="1" dirty="0" err="1"/>
              <a:t>strcmp</a:t>
            </a:r>
            <a:r>
              <a:rPr lang="en-GB" b="1" dirty="0"/>
              <a:t>() implementation over the </a:t>
            </a:r>
            <a:r>
              <a:rPr lang="en-GB" b="1" dirty="0" err="1"/>
              <a:t>RegEx</a:t>
            </a:r>
            <a:r>
              <a:rPr lang="en-GB" b="1" dirty="0"/>
              <a:t>, here.</a:t>
            </a:r>
          </a:p>
          <a:p>
            <a:r>
              <a:rPr lang="en-GB" dirty="0"/>
              <a:t>Using regular expressions for this specific “exact match” case might be less efficient than using a </a:t>
            </a:r>
            <a:r>
              <a:rPr lang="en-GB" i="1" dirty="0" err="1"/>
              <a:t>strcmp</a:t>
            </a:r>
            <a:r>
              <a:rPr lang="en-GB" i="1" dirty="0"/>
              <a:t>() </a:t>
            </a:r>
            <a:r>
              <a:rPr lang="en-GB" dirty="0"/>
              <a:t>implementation.</a:t>
            </a:r>
          </a:p>
          <a:p>
            <a:r>
              <a:rPr lang="en-GB" dirty="0"/>
              <a:t>Especially considering that the number of keywords is small and they have a simple structure.</a:t>
            </a:r>
          </a:p>
          <a:p>
            <a:r>
              <a:rPr lang="en-GB" b="1" dirty="0"/>
              <a:t>Keep in mind, however, that regular expressions will be required for more complex token recognition tasks, such as recognizing identifiers or literals with specific patterns.</a:t>
            </a:r>
          </a:p>
          <a:p>
            <a:r>
              <a:rPr lang="en-GB" dirty="0"/>
              <a:t>Either way, let us assemble and try to recognize keywords lexemes.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30689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4679F7-C17D-822A-453E-511EC7D39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920"/>
            <a:ext cx="12192000" cy="542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Lexical Analysis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During </a:t>
            </a:r>
            <a:r>
              <a:rPr lang="en-GB" b="1" dirty="0">
                <a:solidFill>
                  <a:srgbClr val="00B050"/>
                </a:solidFill>
              </a:rPr>
              <a:t>lexical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b="1" dirty="0">
                <a:solidFill>
                  <a:srgbClr val="00B050"/>
                </a:solidFill>
              </a:rPr>
              <a:t>analysis</a:t>
            </a:r>
            <a:r>
              <a:rPr lang="en-GB" dirty="0"/>
              <a:t>, the source code is broken down into 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, which represent the individual components of the language.</a:t>
            </a:r>
          </a:p>
          <a:p>
            <a:pPr marL="0" indent="0">
              <a:buNone/>
            </a:pPr>
            <a:r>
              <a:rPr lang="en-GB" dirty="0"/>
              <a:t>It is sometimes referred to as </a:t>
            </a:r>
            <a:r>
              <a:rPr lang="en-GB" b="1" dirty="0"/>
              <a:t>scanning</a:t>
            </a:r>
            <a:r>
              <a:rPr lang="en-GB" dirty="0"/>
              <a:t> or </a:t>
            </a:r>
            <a:r>
              <a:rPr lang="en-GB" b="1" dirty="0"/>
              <a:t>tokenization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4" name="Picture 3" descr="Application, shape, arrow&#10;&#10;Description automatically generated">
            <a:extLst>
              <a:ext uri="{FF2B5EF4-FFF2-40B4-BE49-F238E27FC236}">
                <a16:creationId xmlns:a16="http://schemas.microsoft.com/office/drawing/2014/main" id="{516B1709-7CCB-DAA9-4D13-D59FB8BB2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81048"/>
            <a:ext cx="10539306" cy="23682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C7ED51-0A97-1822-42FD-5AA2C9F30400}"/>
              </a:ext>
            </a:extLst>
          </p:cNvPr>
          <p:cNvSpPr txBox="1"/>
          <p:nvPr/>
        </p:nvSpPr>
        <p:spPr>
          <a:xfrm>
            <a:off x="8154955" y="4181048"/>
            <a:ext cx="3526972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KEYWORD (int)</a:t>
            </a:r>
          </a:p>
          <a:p>
            <a:r>
              <a:rPr lang="en-GB" sz="2400" dirty="0"/>
              <a:t>IDENTIFIER (min)</a:t>
            </a:r>
          </a:p>
          <a:p>
            <a:r>
              <a:rPr lang="en-GB" sz="2400" dirty="0"/>
              <a:t>PUNCTUATION (</a:t>
            </a:r>
            <a:r>
              <a:rPr lang="en-GB" sz="2400" dirty="0" err="1"/>
              <a:t>open_par</a:t>
            </a:r>
            <a:r>
              <a:rPr lang="en-GB" sz="2400" dirty="0"/>
              <a:t>)</a:t>
            </a:r>
          </a:p>
          <a:p>
            <a:r>
              <a:rPr lang="en-GB" sz="2400" dirty="0"/>
              <a:t>KEYWORD (int)</a:t>
            </a:r>
          </a:p>
          <a:p>
            <a:r>
              <a:rPr lang="en-GB" sz="2400" dirty="0"/>
              <a:t>VARIABLE (</a:t>
            </a:r>
            <a:r>
              <a:rPr lang="en-GB" sz="2400" dirty="0" err="1"/>
              <a:t>firstNumber</a:t>
            </a:r>
            <a:r>
              <a:rPr lang="en-GB" sz="2400" dirty="0"/>
              <a:t>)</a:t>
            </a:r>
          </a:p>
          <a:p>
            <a:r>
              <a:rPr lang="en-GB" sz="2400" dirty="0"/>
              <a:t>…</a:t>
            </a:r>
            <a:endParaRPr lang="en-SG" sz="24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CF836CD-AD6D-AE6D-BD12-76C872F50BA1}"/>
              </a:ext>
            </a:extLst>
          </p:cNvPr>
          <p:cNvSpPr/>
          <p:nvPr/>
        </p:nvSpPr>
        <p:spPr>
          <a:xfrm>
            <a:off x="5947508" y="4681415"/>
            <a:ext cx="1820984" cy="14145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954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4679F7-C17D-822A-453E-511EC7D39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920"/>
            <a:ext cx="12192000" cy="54222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048332-7796-4A5C-2578-46E311539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50" y="856891"/>
            <a:ext cx="2676899" cy="51442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1959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C226-A027-C401-B260-18D0CB57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first Tokenizer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9D663-7009-B4BD-3AC7-CAF87C7E3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us assemble everything we have so far</a:t>
            </a:r>
          </a:p>
          <a:p>
            <a:r>
              <a:rPr lang="en-SG" dirty="0"/>
              <a:t>A code that reads the code in a </a:t>
            </a:r>
            <a:r>
              <a:rPr lang="en-SG" dirty="0" err="1"/>
              <a:t>source.c</a:t>
            </a:r>
            <a:r>
              <a:rPr lang="en-SG" dirty="0"/>
              <a:t> file and puts it in a big string,</a:t>
            </a:r>
          </a:p>
          <a:p>
            <a:r>
              <a:rPr lang="en-SG" dirty="0"/>
              <a:t>A code that splits the big string into lexemes, using whitespaces and \n symbols as separators.</a:t>
            </a:r>
          </a:p>
          <a:p>
            <a:r>
              <a:rPr lang="en-SG" dirty="0"/>
              <a:t>An </a:t>
            </a:r>
            <a:r>
              <a:rPr lang="en-SG" dirty="0" err="1"/>
              <a:t>enum</a:t>
            </a:r>
            <a:r>
              <a:rPr lang="en-SG" dirty="0"/>
              <a:t> structure for storing the different </a:t>
            </a:r>
            <a:r>
              <a:rPr lang="en-SG" dirty="0" err="1"/>
              <a:t>TokenTypes</a:t>
            </a:r>
            <a:r>
              <a:rPr lang="en-SG" dirty="0"/>
              <a:t>,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1B063-5AD8-584F-5C74-AAA9BCF9B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SG" dirty="0"/>
              <a:t>A Token struct to store each lexeme and </a:t>
            </a:r>
            <a:r>
              <a:rPr lang="en-SG" dirty="0" err="1"/>
              <a:t>TokenType</a:t>
            </a:r>
            <a:r>
              <a:rPr lang="en-SG" dirty="0"/>
              <a:t> corresponding to the lexemes,</a:t>
            </a:r>
          </a:p>
          <a:p>
            <a:r>
              <a:rPr lang="en-SG" dirty="0"/>
              <a:t>A code that can recognize if a lexeme is a KEYWORD or if it should be considered an UNKNOWN Token Type instead,</a:t>
            </a:r>
          </a:p>
          <a:p>
            <a:r>
              <a:rPr lang="en-SG" dirty="0"/>
              <a:t>A code that repeats this operation for each lexemes and creates Tokens accordingly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15460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C226-A027-C401-B260-18D0CB57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first Tokenizer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9D663-7009-B4BD-3AC7-CAF87C7E3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Let us assemble everything we have so far</a:t>
            </a:r>
          </a:p>
          <a:p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A code that reads the code in a </a:t>
            </a:r>
            <a:r>
              <a:rPr lang="en-SG" dirty="0" err="1">
                <a:solidFill>
                  <a:schemeClr val="bg1">
                    <a:lumMod val="65000"/>
                  </a:schemeClr>
                </a:solidFill>
              </a:rPr>
              <a:t>source.c</a:t>
            </a:r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 file and puts it in a big string,</a:t>
            </a:r>
          </a:p>
          <a:p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A code that splits the big string into lexemes, using whitespaces and \n symbols as separators.</a:t>
            </a:r>
          </a:p>
          <a:p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An </a:t>
            </a:r>
            <a:r>
              <a:rPr lang="en-SG" dirty="0" err="1">
                <a:solidFill>
                  <a:schemeClr val="bg1">
                    <a:lumMod val="65000"/>
                  </a:schemeClr>
                </a:solidFill>
              </a:rPr>
              <a:t>enum</a:t>
            </a:r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 structure for storing the different </a:t>
            </a:r>
            <a:r>
              <a:rPr lang="en-SG" dirty="0" err="1">
                <a:solidFill>
                  <a:schemeClr val="bg1">
                    <a:lumMod val="65000"/>
                  </a:schemeClr>
                </a:solidFill>
              </a:rPr>
              <a:t>TokenTypes</a:t>
            </a:r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1B063-5AD8-584F-5C74-AAA9BCF9B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A Token struct to store each lexeme and </a:t>
            </a:r>
            <a:r>
              <a:rPr lang="en-SG" dirty="0" err="1">
                <a:solidFill>
                  <a:schemeClr val="bg1">
                    <a:lumMod val="65000"/>
                  </a:schemeClr>
                </a:solidFill>
              </a:rPr>
              <a:t>TokenType</a:t>
            </a:r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 corresponding to the lexemes,</a:t>
            </a:r>
          </a:p>
          <a:p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A code that can recognize if a lexeme is a KEYWORD or if it should be considered an UNKNOWN Token Type instead,</a:t>
            </a:r>
          </a:p>
          <a:p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A code that repeats this operation for each lexemes and creates Tokens accordingly</a:t>
            </a:r>
          </a:p>
          <a:p>
            <a:endParaRPr lang="en-SG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561AD2-72C3-30AA-09F8-ACB5F5BDAF0F}"/>
              </a:ext>
            </a:extLst>
          </p:cNvPr>
          <p:cNvSpPr txBox="1"/>
          <p:nvPr/>
        </p:nvSpPr>
        <p:spPr>
          <a:xfrm rot="20466896">
            <a:off x="536005" y="3564670"/>
            <a:ext cx="10244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</a:rPr>
              <a:t>Let us assemble everything now!</a:t>
            </a:r>
            <a:endParaRPr lang="en-SG" sz="48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31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4C1F74-50BE-CBE1-582A-BAAA30C51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92" y="0"/>
            <a:ext cx="908481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35F9C4-2379-E44E-3826-E38D89C4B719}"/>
              </a:ext>
            </a:extLst>
          </p:cNvPr>
          <p:cNvSpPr txBox="1"/>
          <p:nvPr/>
        </p:nvSpPr>
        <p:spPr>
          <a:xfrm>
            <a:off x="9417538" y="245787"/>
            <a:ext cx="277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From Code files/4.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731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EF69-BBB1-3B46-8D5B-ED626354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Punctuation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38D36-2E91-8CCE-E067-FFDC9AA25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Our next step will be to recognize punctuation, for instance the “;” used at the end of each line.</a:t>
            </a:r>
          </a:p>
          <a:p>
            <a:r>
              <a:rPr lang="en-GB" dirty="0"/>
              <a:t>Technically, this is identical to recognizing keywords, except that we look for a match with the string “;” instead of – say – “int”.</a:t>
            </a:r>
          </a:p>
          <a:p>
            <a:pPr marL="0" indent="0">
              <a:buNone/>
            </a:pPr>
            <a:r>
              <a:rPr lang="en-GB" dirty="0"/>
              <a:t>This can be easily implemented by</a:t>
            </a:r>
          </a:p>
          <a:p>
            <a:r>
              <a:rPr lang="en-GB" dirty="0"/>
              <a:t>Adjusting the Token Types to include a TOKEN_END_OF_LINE type,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743FB-BA01-6390-88A6-4158029E6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19" y="4845907"/>
            <a:ext cx="9392961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982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EF69-BBB1-3B46-8D5B-ED626354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Punctuation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38D36-2E91-8CCE-E067-FFDC9AA25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Our next step will be to recognize punctuation, for instance the “;” used at the end of each line.</a:t>
            </a:r>
          </a:p>
          <a:p>
            <a:r>
              <a:rPr lang="en-GB" dirty="0"/>
              <a:t>Technically, this is identical to recognizing keywords, except that we look for a match with the string “;” instead of – say – “int”.</a:t>
            </a:r>
          </a:p>
          <a:p>
            <a:pPr marL="0" indent="0">
              <a:buNone/>
            </a:pPr>
            <a:r>
              <a:rPr lang="en-GB" dirty="0"/>
              <a:t>This can be easily implemented by</a:t>
            </a:r>
          </a:p>
          <a:p>
            <a:r>
              <a:rPr lang="en-GB" dirty="0"/>
              <a:t>Adjusting the Token Types to include a TOKEN_END_OF_LINE type,</a:t>
            </a:r>
          </a:p>
          <a:p>
            <a:r>
              <a:rPr lang="en-GB" dirty="0"/>
              <a:t>We again use a </a:t>
            </a:r>
            <a:r>
              <a:rPr lang="en-GB" dirty="0" err="1"/>
              <a:t>strcmp</a:t>
            </a:r>
            <a:r>
              <a:rPr lang="en-GB" dirty="0"/>
              <a:t>() operation to check if the lexeme exactly matches “;” , </a:t>
            </a:r>
          </a:p>
          <a:p>
            <a:r>
              <a:rPr lang="en-GB" dirty="0"/>
              <a:t>And if so, we will create a Token accordingly,</a:t>
            </a:r>
          </a:p>
          <a:p>
            <a:r>
              <a:rPr lang="en-GB" dirty="0"/>
              <a:t>Otherwise check if it is a KEYWORD or UNKNOWN Token like before.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14081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4808B8-8DA7-952B-8D6C-C2A7D95F2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280" y="0"/>
            <a:ext cx="97734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14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FFB6-5259-963A-1794-190952BF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question, why do we need ; anyway?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E2BB1-31A1-BF4A-A5B2-AB63784D6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C, the semicolon (;) typically serves as a statement delimiter, indicating the end of a statement or line.</a:t>
            </a:r>
          </a:p>
          <a:p>
            <a:r>
              <a:rPr lang="en-GB" dirty="0"/>
              <a:t>It must be used and cannot be omitted, or the compiler will crash.</a:t>
            </a:r>
          </a:p>
          <a:p>
            <a:r>
              <a:rPr lang="en-GB" dirty="0"/>
              <a:t>At the moment, we suspect that this will help the compiler to understand the structure of the code and determine where each statement begins and ends.</a:t>
            </a:r>
          </a:p>
          <a:p>
            <a:r>
              <a:rPr lang="en-GB" dirty="0"/>
              <a:t>If C did not require semicolons, it would still be possible for a compiler to process the code, but the language would need to be designed differently, and additional rules would have to be introduced to determine the end of a statement</a:t>
            </a:r>
            <a:br>
              <a:rPr lang="en-GB" dirty="0"/>
            </a:br>
            <a:r>
              <a:rPr lang="en-GB" dirty="0"/>
              <a:t>(e.g. Python relies on indentation).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348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FFB6-5259-963A-1794-190952BF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question, why do we need ; anyway?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E2BB1-31A1-BF4A-A5B2-AB63784D6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To be honest, the semicolon symbol does not significantly affect the tokenization process.</a:t>
            </a:r>
          </a:p>
          <a:p>
            <a:r>
              <a:rPr lang="en-GB" dirty="0"/>
              <a:t>The sole purpose of the tokenizer is to break the input source code into individual lexemes,</a:t>
            </a:r>
          </a:p>
          <a:p>
            <a:r>
              <a:rPr lang="en-GB" dirty="0"/>
              <a:t>Recognize the types of these lexemes and create Tokens with the appropriate types accordingly,</a:t>
            </a:r>
          </a:p>
          <a:p>
            <a:r>
              <a:rPr lang="en-GB" dirty="0"/>
              <a:t>And the tokenizer does so, regardless of whether the syntax makes sense or not,</a:t>
            </a:r>
          </a:p>
          <a:p>
            <a:r>
              <a:rPr lang="en-GB" i="1" dirty="0"/>
              <a:t>(I mean “int for while if return </a:t>
            </a:r>
            <a:r>
              <a:rPr lang="en-GB" i="1" dirty="0" err="1"/>
              <a:t>intwhile</a:t>
            </a:r>
            <a:r>
              <a:rPr lang="en-GB" i="1" dirty="0"/>
              <a:t>” seriously?)</a:t>
            </a:r>
          </a:p>
          <a:p>
            <a:r>
              <a:rPr lang="en-GB" dirty="0"/>
              <a:t>And whether each line correctly finishes with semicolons or not.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02159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8E5D-D62D-6849-97C5-C6FAB816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question, why do we need ; anyway?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1BEC2-7644-FF3D-3865-CE873EBA7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The semicolon, however, serves as a statement delimiter, which will help the </a:t>
            </a:r>
            <a:r>
              <a:rPr lang="en-GB" b="1" dirty="0"/>
              <a:t>PARSER</a:t>
            </a:r>
            <a:r>
              <a:rPr lang="en-GB" dirty="0"/>
              <a:t> (our next step after tokenization) to correctly identify and group statements in the code.</a:t>
            </a:r>
          </a:p>
          <a:p>
            <a:r>
              <a:rPr lang="en-GB" dirty="0"/>
              <a:t>This will typically allow the compiler to understand the structure of the code, distinguish between different statements, and later identify any syntax errors.</a:t>
            </a:r>
          </a:p>
          <a:p>
            <a:r>
              <a:rPr lang="en-GB" dirty="0"/>
              <a:t>The semicolon symbol (;) then plays a crucial role in the </a:t>
            </a:r>
            <a:r>
              <a:rPr lang="en-GB" b="1" dirty="0"/>
              <a:t>PARSING</a:t>
            </a:r>
            <a:r>
              <a:rPr lang="en-GB" dirty="0"/>
              <a:t> phase by helping the compiler to correctly understand and represent the structure of the code.</a:t>
            </a:r>
          </a:p>
          <a:p>
            <a:r>
              <a:rPr lang="en-GB" dirty="0"/>
              <a:t>But this </a:t>
            </a:r>
            <a:r>
              <a:rPr lang="en-GB" b="1" dirty="0"/>
              <a:t>SYNTAX</a:t>
            </a:r>
            <a:r>
              <a:rPr lang="en-GB" dirty="0"/>
              <a:t> analysis comes later, and it is </a:t>
            </a:r>
            <a:r>
              <a:rPr lang="en-GB" u="sng" dirty="0"/>
              <a:t>not the job</a:t>
            </a:r>
            <a:r>
              <a:rPr lang="en-GB" dirty="0"/>
              <a:t> of the </a:t>
            </a:r>
            <a:r>
              <a:rPr lang="en-GB" b="1" dirty="0"/>
              <a:t>LEXICAL </a:t>
            </a:r>
            <a:r>
              <a:rPr lang="en-GB" dirty="0"/>
              <a:t>analysis </a:t>
            </a:r>
            <a:r>
              <a:rPr lang="en-GB" b="1" dirty="0"/>
              <a:t>(or TOKENIZATION)</a:t>
            </a:r>
            <a:r>
              <a:rPr lang="en-GB" dirty="0"/>
              <a:t> part.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495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 are the </a:t>
            </a:r>
            <a:r>
              <a:rPr lang="en-GB" b="1" dirty="0"/>
              <a:t>smallest individual units of a programming language </a:t>
            </a:r>
            <a:r>
              <a:rPr lang="en-GB" dirty="0"/>
              <a:t>that the compiler can recognize and understand.</a:t>
            </a:r>
            <a:br>
              <a:rPr lang="en-GB" dirty="0"/>
            </a:br>
            <a:r>
              <a:rPr lang="en-GB" dirty="0"/>
              <a:t>A token is a sequence of characters that has a specific meaning in the language, such as a </a:t>
            </a:r>
            <a:r>
              <a:rPr lang="en-GB" b="1" dirty="0"/>
              <a:t>keyword</a:t>
            </a:r>
            <a:r>
              <a:rPr lang="en-GB" dirty="0"/>
              <a:t>, </a:t>
            </a:r>
            <a:r>
              <a:rPr lang="en-GB" b="1" dirty="0"/>
              <a:t>identifier</a:t>
            </a:r>
            <a:r>
              <a:rPr lang="en-GB" dirty="0"/>
              <a:t>, </a:t>
            </a:r>
            <a:r>
              <a:rPr lang="en-GB" b="1" dirty="0"/>
              <a:t>operator</a:t>
            </a:r>
            <a:r>
              <a:rPr lang="en-GB" dirty="0"/>
              <a:t>, or </a:t>
            </a:r>
            <a:r>
              <a:rPr lang="en-GB" b="1" dirty="0"/>
              <a:t>punctuation</a:t>
            </a:r>
            <a:r>
              <a:rPr lang="en-GB" dirty="0"/>
              <a:t> </a:t>
            </a:r>
            <a:r>
              <a:rPr lang="en-GB" b="1" dirty="0"/>
              <a:t>symbol</a:t>
            </a:r>
            <a:r>
              <a:rPr lang="en-GB" dirty="0"/>
              <a:t>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AF25-2360-31D8-D5BF-56EDDD31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b="1" dirty="0"/>
              <a:t>Keyword: </a:t>
            </a:r>
            <a:r>
              <a:rPr lang="en-GB" dirty="0"/>
              <a:t>A keyword is </a:t>
            </a:r>
            <a:r>
              <a:rPr lang="en-GB" b="1" dirty="0"/>
              <a:t>a reserved word </a:t>
            </a:r>
            <a:r>
              <a:rPr lang="en-GB" dirty="0"/>
              <a:t>in a programming language that </a:t>
            </a:r>
            <a:r>
              <a:rPr lang="en-GB" b="1" dirty="0"/>
              <a:t>has a special meaning</a:t>
            </a:r>
            <a:r>
              <a:rPr lang="en-GB" dirty="0"/>
              <a:t> and cannot be used as an identifier.</a:t>
            </a:r>
          </a:p>
          <a:p>
            <a:pPr marL="0" indent="0">
              <a:buNone/>
            </a:pPr>
            <a:r>
              <a:rPr lang="en-GB" dirty="0"/>
              <a:t>Examples of keywords in the C programming language:</a:t>
            </a:r>
          </a:p>
          <a:p>
            <a:r>
              <a:rPr lang="en-GB" dirty="0"/>
              <a:t>int, double, long, ...</a:t>
            </a:r>
          </a:p>
          <a:p>
            <a:r>
              <a:rPr lang="en-GB" dirty="0"/>
              <a:t>if, else, while, …</a:t>
            </a:r>
          </a:p>
          <a:p>
            <a:r>
              <a:rPr lang="en-GB" dirty="0"/>
              <a:t>return, ...</a:t>
            </a:r>
          </a:p>
          <a:p>
            <a:r>
              <a:rPr lang="en-GB" dirty="0"/>
              <a:t>etc.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85607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F080-5AE6-BE06-1477-59814861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additional punctuation/operators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2E044-D0C1-8668-6F70-6B3FC04F0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351215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As with the “;” symbol, most</a:t>
            </a:r>
          </a:p>
          <a:p>
            <a:r>
              <a:rPr lang="en-GB" dirty="0"/>
              <a:t>punctuation signs (curly braces, parentheses, etc.)</a:t>
            </a:r>
          </a:p>
          <a:p>
            <a:r>
              <a:rPr lang="en-GB" dirty="0"/>
              <a:t>or operators (e.g. “+”, “-”, “*”, “/”, etc.)</a:t>
            </a:r>
          </a:p>
          <a:p>
            <a:pPr marL="0" indent="0">
              <a:buNone/>
            </a:pPr>
            <a:r>
              <a:rPr lang="en-GB" dirty="0"/>
              <a:t>will consist of a single special character</a:t>
            </a:r>
          </a:p>
          <a:p>
            <a:pPr marL="0" indent="0">
              <a:buNone/>
            </a:pPr>
            <a:r>
              <a:rPr lang="en-GB" dirty="0"/>
              <a:t>We can then create Token Types for each of these operators, as before.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06422F-39BB-7AE0-BDFD-9C010C04F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622" y="2510227"/>
            <a:ext cx="6649378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2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87C4-76A9-0311-FD58-A03728430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question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936FA-732D-4535-2283-FB02B6411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Shall we use a single Token Type TOKEN_OPERATOR for all operators; or should we make more categories of Token Types (TOKEN_ADD, MULT, SUB, DIV, etc.)? Same thing for KEYWORDs and PUNCTUATION.</a:t>
            </a:r>
          </a:p>
          <a:p>
            <a:r>
              <a:rPr lang="en-GB" dirty="0"/>
              <a:t>Some compilers may indeed use separate token types for each operator, as shown in the previous example.</a:t>
            </a:r>
          </a:p>
          <a:p>
            <a:r>
              <a:rPr lang="en-GB" dirty="0"/>
              <a:t>However, other compilers might choose to use a single TOKEN_OPERATOR type instead, which will simplify the tokenization process, but may require additional work during the parsing to determine the specific type of operator.</a:t>
            </a:r>
          </a:p>
          <a:p>
            <a:r>
              <a:rPr lang="en-GB" dirty="0"/>
              <a:t>This approach can be more efficient and flexible, as it reduces the number of distinct token types and allows the parser to handle various operators based on context.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454904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15FB-B73A-0570-E66F-17F672A9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enough, what does GCC do then?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989DB-7618-9C99-3709-6682F80CE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GCC uses a the most generic approach of the two and tends to categorize operators under a single token type TOKEN_OPERATOR.</a:t>
            </a:r>
          </a:p>
          <a:p>
            <a:r>
              <a:rPr lang="en-GB" dirty="0"/>
              <a:t>It will later use the lexeme information to differentiate between them during the parsing phase.</a:t>
            </a:r>
          </a:p>
          <a:p>
            <a:r>
              <a:rPr lang="en-GB" dirty="0"/>
              <a:t>For simplicity however, we will assume that different types of tokens will be implemented.</a:t>
            </a:r>
          </a:p>
          <a:p>
            <a:r>
              <a:rPr lang="en-GB" i="1" dirty="0"/>
              <a:t>(This means, we should technically go back and define more Token Types for keywords, such as TOKEN_KEYWORD_INT, TOKEN_KEYWORD_WHILE, etc.)</a:t>
            </a:r>
          </a:p>
        </p:txBody>
      </p:sp>
    </p:spTree>
    <p:extLst>
      <p:ext uri="{BB962C8B-B14F-4D97-AF65-F5344CB8AC3E}">
        <p14:creationId xmlns:p14="http://schemas.microsoft.com/office/powerpoint/2010/main" val="15551170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F080-5AE6-BE06-1477-59814861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additional punctuation/operators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2E044-D0C1-8668-6F70-6B3FC04F0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351215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As with the “;” symbol, most</a:t>
            </a:r>
          </a:p>
          <a:p>
            <a:r>
              <a:rPr lang="en-GB" dirty="0"/>
              <a:t>punctuation signs (curly braces, parentheses, etc.)</a:t>
            </a:r>
          </a:p>
          <a:p>
            <a:r>
              <a:rPr lang="en-GB" dirty="0"/>
              <a:t>or operators (e.g. “+”, “-”, “*”, “/”, etc.)</a:t>
            </a:r>
          </a:p>
          <a:p>
            <a:pPr marL="0" indent="0">
              <a:buNone/>
            </a:pPr>
            <a:r>
              <a:rPr lang="en-GB" dirty="0"/>
              <a:t>will consist of a single special character</a:t>
            </a:r>
          </a:p>
          <a:p>
            <a:pPr marL="0" indent="0">
              <a:buNone/>
            </a:pPr>
            <a:r>
              <a:rPr lang="en-GB" dirty="0"/>
              <a:t>We can then create Token Types for each of these operators, as before.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06422F-39BB-7AE0-BDFD-9C010C04F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622" y="2510227"/>
            <a:ext cx="6649378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491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F080-5AE6-BE06-1477-59814861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additional punctuation/operators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2E044-D0C1-8668-6F70-6B3FC04F0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351215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Another quick note: </a:t>
            </a:r>
          </a:p>
          <a:p>
            <a:r>
              <a:rPr lang="en-GB" dirty="0"/>
              <a:t>Checking that each opened parenthesis gets closed is NOT the job of the TOKENIZER.</a:t>
            </a:r>
          </a:p>
          <a:p>
            <a:r>
              <a:rPr lang="en-GB" dirty="0"/>
              <a:t>Just like before with “;”, this falls under the SYNTAX analysis category.</a:t>
            </a:r>
          </a:p>
          <a:p>
            <a:r>
              <a:rPr lang="en-GB" dirty="0"/>
              <a:t>And will therefore be the job of the PARSING phase.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06422F-39BB-7AE0-BDFD-9C010C04F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622" y="2510227"/>
            <a:ext cx="6649378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763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F080-5AE6-BE06-1477-59814861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additional punctuation/operators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2E044-D0C1-8668-6F70-6B3FC04F0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351215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Another quick note: </a:t>
            </a:r>
          </a:p>
          <a:p>
            <a:r>
              <a:rPr lang="en-GB" dirty="0"/>
              <a:t>Checking that each opened parenthesis gets closed is NOT the job of the TOKENIZER.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BTW, is there any </a:t>
            </a:r>
            <a:r>
              <a:rPr lang="en-GB" dirty="0" err="1"/>
              <a:t>RegEx</a:t>
            </a:r>
            <a:r>
              <a:rPr lang="en-GB" dirty="0"/>
              <a:t> that could check that any opened parenthesis in the string </a:t>
            </a:r>
            <a:r>
              <a:rPr lang="en-GB" i="1" dirty="0"/>
              <a:t>x</a:t>
            </a:r>
            <a:r>
              <a:rPr lang="en-GB" dirty="0"/>
              <a:t> has been closed?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06422F-39BB-7AE0-BDFD-9C010C04F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622" y="2510227"/>
            <a:ext cx="6649378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624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C7F84D-21D8-8FB2-B322-420A295C2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074" y="109074"/>
            <a:ext cx="6277851" cy="66398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E4220C-AA1B-D510-F3AE-DD716B8A6862}"/>
              </a:ext>
            </a:extLst>
          </p:cNvPr>
          <p:cNvSpPr txBox="1"/>
          <p:nvPr/>
        </p:nvSpPr>
        <p:spPr>
          <a:xfrm>
            <a:off x="9234925" y="1715080"/>
            <a:ext cx="27744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Found in main() function to match operators and additional punctuation symbols.</a:t>
            </a:r>
          </a:p>
          <a:p>
            <a:endParaRPr lang="en-GB" sz="2400" b="1" dirty="0">
              <a:solidFill>
                <a:schemeClr val="accent2"/>
              </a:solidFill>
            </a:endParaRPr>
          </a:p>
          <a:p>
            <a:r>
              <a:rPr lang="en-GB" sz="2400" b="1" dirty="0">
                <a:solidFill>
                  <a:schemeClr val="accent2"/>
                </a:solidFill>
              </a:rPr>
              <a:t>From Code files/6.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703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FA18-3F90-1FC0-D489-A6EAA52F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identifiers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CC6A8-58AA-24CC-CF50-3A252364E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Identifier: </a:t>
            </a:r>
            <a:r>
              <a:rPr lang="en-GB" dirty="0"/>
              <a:t>An identifier is a </a:t>
            </a:r>
            <a:r>
              <a:rPr lang="en-GB" b="1" dirty="0"/>
              <a:t>name given to a variable</a:t>
            </a:r>
            <a:r>
              <a:rPr lang="en-GB" dirty="0"/>
              <a:t>, </a:t>
            </a:r>
            <a:r>
              <a:rPr lang="en-GB" b="1" dirty="0"/>
              <a:t>function</a:t>
            </a:r>
            <a:r>
              <a:rPr lang="en-GB" dirty="0"/>
              <a:t>, or </a:t>
            </a:r>
            <a:r>
              <a:rPr lang="en-GB" b="1" dirty="0"/>
              <a:t>other</a:t>
            </a:r>
            <a:r>
              <a:rPr lang="en-GB" dirty="0"/>
              <a:t> </a:t>
            </a:r>
            <a:r>
              <a:rPr lang="en-GB" b="1" dirty="0"/>
              <a:t>entity</a:t>
            </a:r>
            <a:r>
              <a:rPr lang="en-GB" dirty="0"/>
              <a:t> in a program.</a:t>
            </a:r>
          </a:p>
          <a:p>
            <a:pPr marL="0" indent="0">
              <a:buNone/>
            </a:pPr>
            <a:r>
              <a:rPr lang="en-GB" dirty="0"/>
              <a:t>In C, a valid identifier name should follow rules, such as</a:t>
            </a:r>
          </a:p>
          <a:p>
            <a:r>
              <a:rPr lang="en-GB" dirty="0"/>
              <a:t>starting with a letter or underscore,</a:t>
            </a:r>
          </a:p>
          <a:p>
            <a:r>
              <a:rPr lang="en-GB" dirty="0"/>
              <a:t>and consisting of letters, digits, and underscores.</a:t>
            </a:r>
          </a:p>
          <a:p>
            <a:pPr marL="0" indent="0">
              <a:buNone/>
            </a:pPr>
            <a:r>
              <a:rPr lang="en-GB" dirty="0"/>
              <a:t>Examples of valid identifiers:</a:t>
            </a:r>
          </a:p>
          <a:p>
            <a:r>
              <a:rPr lang="en-GB" dirty="0"/>
              <a:t>x, counter, variable_1,</a:t>
            </a:r>
          </a:p>
          <a:p>
            <a:r>
              <a:rPr lang="en-GB" dirty="0" err="1"/>
              <a:t>myFunction</a:t>
            </a:r>
            <a:r>
              <a:rPr lang="en-GB" dirty="0"/>
              <a:t>, </a:t>
            </a:r>
          </a:p>
          <a:p>
            <a:r>
              <a:rPr lang="en-GB" dirty="0"/>
              <a:t>etc.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224711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A6C370-714F-EAA0-209A-ABF6741B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identifiers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5F9890-E0E0-F49A-3E26-C62B81849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Is there a finite list of possible identifiers like for keywords, operators and punctuation signs?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No. And because of that reason, we cannot use a list of possible strings to match and a </a:t>
            </a:r>
            <a:r>
              <a:rPr lang="en-GB" i="1" dirty="0" err="1"/>
              <a:t>strcmp</a:t>
            </a:r>
            <a:r>
              <a:rPr lang="en-GB" i="1" dirty="0"/>
              <a:t>() </a:t>
            </a:r>
            <a:r>
              <a:rPr lang="en-GB" dirty="0"/>
              <a:t>method like before. We have no other choice, but to rely on </a:t>
            </a:r>
            <a:r>
              <a:rPr lang="en-GB" dirty="0" err="1"/>
              <a:t>RegEx</a:t>
            </a:r>
            <a:r>
              <a:rPr lang="en-GB" dirty="0"/>
              <a:t> to transcribe the grammar rules for identifiers.</a:t>
            </a:r>
          </a:p>
          <a:p>
            <a:r>
              <a:rPr lang="en-GB" dirty="0"/>
              <a:t>Start with a letter or underscore,</a:t>
            </a:r>
          </a:p>
          <a:p>
            <a:r>
              <a:rPr lang="en-GB" dirty="0"/>
              <a:t>and consist of letters, digits, and underscores (or what we called word characters earlier \w).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765849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A6C370-714F-EAA0-209A-ABF6741B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identifiers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5F9890-E0E0-F49A-3E26-C62B81849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Is there a finite list of possible identifiers like for keywords, operators and punctuation signs?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No. And because of that reason, we cannot use a list of possible strings to match and a </a:t>
            </a:r>
            <a:r>
              <a:rPr lang="en-GB" i="1" dirty="0" err="1"/>
              <a:t>strcmp</a:t>
            </a:r>
            <a:r>
              <a:rPr lang="en-GB" i="1" dirty="0"/>
              <a:t>() </a:t>
            </a:r>
            <a:r>
              <a:rPr lang="en-GB" dirty="0"/>
              <a:t>method like before. We have no other choice, but to rely on </a:t>
            </a:r>
            <a:r>
              <a:rPr lang="en-GB" dirty="0" err="1"/>
              <a:t>RegEx</a:t>
            </a:r>
            <a:r>
              <a:rPr lang="en-GB" dirty="0"/>
              <a:t> to transcribe the grammar rules for identifiers.</a:t>
            </a:r>
          </a:p>
          <a:p>
            <a:r>
              <a:rPr lang="en-GB" dirty="0"/>
              <a:t>Start with a letter or underscore,</a:t>
            </a:r>
          </a:p>
          <a:p>
            <a:r>
              <a:rPr lang="en-GB" dirty="0"/>
              <a:t>and consist of letters, digits, and underscores (or what we called word characters earlier \w).</a:t>
            </a:r>
          </a:p>
          <a:p>
            <a:pPr marL="0" indent="0">
              <a:buNone/>
            </a:pPr>
            <a:r>
              <a:rPr lang="en-GB" b="1" dirty="0"/>
              <a:t>Possible </a:t>
            </a:r>
            <a:r>
              <a:rPr lang="en-GB" b="1" dirty="0" err="1"/>
              <a:t>RegEx</a:t>
            </a:r>
            <a:r>
              <a:rPr lang="en-GB" b="1" dirty="0"/>
              <a:t> for identifiers:</a:t>
            </a:r>
          </a:p>
          <a:p>
            <a:pPr marL="0" indent="0" algn="ctr">
              <a:buNone/>
            </a:pPr>
            <a:r>
              <a:rPr lang="en-GB" b="1" i="1" dirty="0">
                <a:solidFill>
                  <a:srgbClr val="7030A0"/>
                </a:solidFill>
              </a:rPr>
              <a:t>“^[a-</a:t>
            </a:r>
            <a:r>
              <a:rPr lang="en-GB" b="1" i="1" dirty="0" err="1">
                <a:solidFill>
                  <a:srgbClr val="7030A0"/>
                </a:solidFill>
              </a:rPr>
              <a:t>zA</a:t>
            </a:r>
            <a:r>
              <a:rPr lang="en-GB" b="1" i="1" dirty="0">
                <a:solidFill>
                  <a:srgbClr val="7030A0"/>
                </a:solidFill>
              </a:rPr>
              <a:t>-Z_][a-zA-Z0-9_]*$”   </a:t>
            </a:r>
            <a:r>
              <a:rPr lang="en-GB" i="1" dirty="0"/>
              <a:t>or   </a:t>
            </a:r>
            <a:r>
              <a:rPr lang="en-GB" b="1" i="1" dirty="0">
                <a:solidFill>
                  <a:srgbClr val="7030A0"/>
                </a:solidFill>
              </a:rPr>
              <a:t>“^[a-</a:t>
            </a:r>
            <a:r>
              <a:rPr lang="en-GB" b="1" i="1" dirty="0" err="1">
                <a:solidFill>
                  <a:srgbClr val="7030A0"/>
                </a:solidFill>
              </a:rPr>
              <a:t>zA</a:t>
            </a:r>
            <a:r>
              <a:rPr lang="en-GB" b="1" i="1" dirty="0">
                <a:solidFill>
                  <a:srgbClr val="7030A0"/>
                </a:solidFill>
              </a:rPr>
              <a:t>-Z_]\\w*$”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8584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 are the </a:t>
            </a:r>
            <a:r>
              <a:rPr lang="en-GB" b="1" dirty="0"/>
              <a:t>smallest individual units of a programming language </a:t>
            </a:r>
            <a:r>
              <a:rPr lang="en-GB" dirty="0"/>
              <a:t>that the compiler can recognize and understand.</a:t>
            </a:r>
            <a:br>
              <a:rPr lang="en-GB" dirty="0"/>
            </a:br>
            <a:r>
              <a:rPr lang="en-GB" dirty="0"/>
              <a:t>A token is a sequence of characters that has a specific meaning in the language, such as a </a:t>
            </a:r>
            <a:r>
              <a:rPr lang="en-GB" b="1" dirty="0"/>
              <a:t>keyword</a:t>
            </a:r>
            <a:r>
              <a:rPr lang="en-GB" dirty="0"/>
              <a:t>, </a:t>
            </a:r>
            <a:r>
              <a:rPr lang="en-GB" b="1" dirty="0"/>
              <a:t>identifier</a:t>
            </a:r>
            <a:r>
              <a:rPr lang="en-GB" dirty="0"/>
              <a:t>, </a:t>
            </a:r>
            <a:r>
              <a:rPr lang="en-GB" b="1" dirty="0"/>
              <a:t>operator</a:t>
            </a:r>
            <a:r>
              <a:rPr lang="en-GB" dirty="0"/>
              <a:t>, or </a:t>
            </a:r>
            <a:r>
              <a:rPr lang="en-GB" b="1" dirty="0"/>
              <a:t>punctuation</a:t>
            </a:r>
            <a:r>
              <a:rPr lang="en-GB" dirty="0"/>
              <a:t> </a:t>
            </a:r>
            <a:r>
              <a:rPr lang="en-GB" b="1" dirty="0"/>
              <a:t>symbol</a:t>
            </a:r>
            <a:r>
              <a:rPr lang="en-GB" dirty="0"/>
              <a:t>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AF25-2360-31D8-D5BF-56EDDD31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b="1" dirty="0"/>
              <a:t>Identifier: </a:t>
            </a:r>
            <a:r>
              <a:rPr lang="en-GB" dirty="0"/>
              <a:t>An identifier is a </a:t>
            </a:r>
            <a:r>
              <a:rPr lang="en-GB" b="1" dirty="0"/>
              <a:t>name given to a variable</a:t>
            </a:r>
            <a:r>
              <a:rPr lang="en-GB" dirty="0"/>
              <a:t>, </a:t>
            </a:r>
            <a:r>
              <a:rPr lang="en-GB" b="1" dirty="0"/>
              <a:t>function</a:t>
            </a:r>
            <a:r>
              <a:rPr lang="en-GB" dirty="0"/>
              <a:t>, or </a:t>
            </a:r>
            <a:r>
              <a:rPr lang="en-GB" b="1" dirty="0"/>
              <a:t>other</a:t>
            </a:r>
            <a:r>
              <a:rPr lang="en-GB" dirty="0"/>
              <a:t> </a:t>
            </a:r>
            <a:r>
              <a:rPr lang="en-GB" b="1" dirty="0"/>
              <a:t>entity</a:t>
            </a:r>
            <a:r>
              <a:rPr lang="en-GB" dirty="0"/>
              <a:t> in a program. Will follow rules, such as starting with a letter or underscore and consisting of letters, digits, and underscores.</a:t>
            </a:r>
          </a:p>
          <a:p>
            <a:pPr marL="0" indent="0">
              <a:buNone/>
            </a:pPr>
            <a:r>
              <a:rPr lang="en-GB" dirty="0"/>
              <a:t>Examples of identifiers:</a:t>
            </a:r>
          </a:p>
          <a:p>
            <a:r>
              <a:rPr lang="en-GB" dirty="0"/>
              <a:t>x, counter, variable_1,</a:t>
            </a:r>
          </a:p>
          <a:p>
            <a:r>
              <a:rPr lang="en-GB" dirty="0" err="1"/>
              <a:t>myFunction</a:t>
            </a:r>
            <a:r>
              <a:rPr lang="en-GB" dirty="0"/>
              <a:t>, 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9411416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998ED-F054-256F-84E0-82494D80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note on \w and others in </a:t>
            </a:r>
            <a:r>
              <a:rPr lang="en-GB" dirty="0" err="1"/>
              <a:t>RegEx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D06E2-E197-E5AA-FA7E-A6F1067D2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C </a:t>
            </a:r>
            <a:r>
              <a:rPr lang="en-GB" dirty="0" err="1"/>
              <a:t>RegEx</a:t>
            </a:r>
            <a:r>
              <a:rPr lang="en-GB" dirty="0"/>
              <a:t> library expects two escape characters to be used \\w (or any other similar notation like \\d, \\s, etc.).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means that the </a:t>
            </a:r>
            <a:r>
              <a:rPr lang="en-GB" b="1" dirty="0"/>
              <a:t>\\w </a:t>
            </a:r>
            <a:r>
              <a:rPr lang="en-GB" dirty="0"/>
              <a:t>in the </a:t>
            </a:r>
            <a:r>
              <a:rPr lang="en-GB" dirty="0" err="1"/>
              <a:t>RegEx</a:t>
            </a:r>
            <a:r>
              <a:rPr lang="en-GB" dirty="0"/>
              <a:t> below is not a typo.</a:t>
            </a:r>
          </a:p>
          <a:p>
            <a:pPr marL="0" indent="0" algn="ctr">
              <a:buNone/>
            </a:pPr>
            <a:r>
              <a:rPr lang="en-GB" b="1" i="1" dirty="0">
                <a:solidFill>
                  <a:srgbClr val="7030A0"/>
                </a:solidFill>
              </a:rPr>
              <a:t>“^[a-</a:t>
            </a:r>
            <a:r>
              <a:rPr lang="en-GB" b="1" i="1" dirty="0" err="1">
                <a:solidFill>
                  <a:srgbClr val="7030A0"/>
                </a:solidFill>
              </a:rPr>
              <a:t>zA</a:t>
            </a:r>
            <a:r>
              <a:rPr lang="en-GB" b="1" i="1" dirty="0">
                <a:solidFill>
                  <a:srgbClr val="7030A0"/>
                </a:solidFill>
              </a:rPr>
              <a:t>-Z_]\\w*$”</a:t>
            </a:r>
          </a:p>
          <a:p>
            <a:pPr marL="0" indent="0" algn="ctr">
              <a:buNone/>
            </a:pPr>
            <a:endParaRPr lang="en-GB" b="1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dirty="0"/>
              <a:t>In some other </a:t>
            </a:r>
            <a:r>
              <a:rPr lang="en-GB" dirty="0" err="1"/>
              <a:t>RegEx</a:t>
            </a:r>
            <a:r>
              <a:rPr lang="en-GB" dirty="0"/>
              <a:t> engines, a simple </a:t>
            </a:r>
            <a:r>
              <a:rPr lang="en-GB" b="1" dirty="0"/>
              <a:t>\w </a:t>
            </a:r>
            <a:r>
              <a:rPr lang="en-GB" dirty="0"/>
              <a:t>might do (so be careful!).</a:t>
            </a:r>
          </a:p>
          <a:p>
            <a:pPr marL="0" indent="0" algn="ctr">
              <a:buNone/>
            </a:pPr>
            <a:r>
              <a:rPr lang="en-GB" b="1" i="1" dirty="0">
                <a:solidFill>
                  <a:srgbClr val="7030A0"/>
                </a:solidFill>
              </a:rPr>
              <a:t>“^[a-</a:t>
            </a:r>
            <a:r>
              <a:rPr lang="en-GB" b="1" i="1" dirty="0" err="1">
                <a:solidFill>
                  <a:srgbClr val="7030A0"/>
                </a:solidFill>
              </a:rPr>
              <a:t>zA</a:t>
            </a:r>
            <a:r>
              <a:rPr lang="en-GB" b="1" i="1" dirty="0">
                <a:solidFill>
                  <a:srgbClr val="7030A0"/>
                </a:solidFill>
              </a:rPr>
              <a:t>-Z_]\w*$”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119506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FC463B-97D6-61CC-9441-7D3EAD44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520" y="0"/>
            <a:ext cx="937895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3D3A28-E55B-A9A9-4130-DC4A8D33A219}"/>
              </a:ext>
            </a:extLst>
          </p:cNvPr>
          <p:cNvSpPr txBox="1"/>
          <p:nvPr/>
        </p:nvSpPr>
        <p:spPr>
          <a:xfrm>
            <a:off x="9378466" y="1113294"/>
            <a:ext cx="277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From Code files/7.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6334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E9F4A1-6934-219B-C970-9B4FD297D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879"/>
            <a:ext cx="12192000" cy="379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473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E9F4A1-6934-219B-C970-9B4FD297D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879"/>
            <a:ext cx="12192000" cy="37950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BBE009-FB43-8ADD-D3CA-C5D9FD8BD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606" y="1882271"/>
            <a:ext cx="3671363" cy="45980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15646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84FF-F706-D3E8-C649-1A8A9C4D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literals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23DB-2026-F938-2B1A-401CADD2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Literal: </a:t>
            </a:r>
            <a:r>
              <a:rPr lang="en-GB" dirty="0"/>
              <a:t>A </a:t>
            </a:r>
            <a:r>
              <a:rPr lang="en-GB" b="1" dirty="0"/>
              <a:t>value</a:t>
            </a:r>
            <a:r>
              <a:rPr lang="en-GB" dirty="0"/>
              <a:t> of some sort to be </a:t>
            </a:r>
            <a:r>
              <a:rPr lang="en-GB" b="1" dirty="0"/>
              <a:t>assigned to a variable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Examples of literals in the C programming language: </a:t>
            </a:r>
          </a:p>
          <a:p>
            <a:r>
              <a:rPr lang="en-GB" dirty="0"/>
              <a:t>12542</a:t>
            </a:r>
          </a:p>
          <a:p>
            <a:r>
              <a:rPr lang="en-GB" dirty="0"/>
              <a:t>12654165.52</a:t>
            </a:r>
          </a:p>
          <a:p>
            <a:r>
              <a:rPr lang="en-GB" dirty="0"/>
              <a:t>“hello”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3072855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84FF-F706-D3E8-C649-1A8A9C4D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integer literals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23DB-2026-F938-2B1A-401CADD25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(Unsigned </a:t>
            </a:r>
            <a:r>
              <a:rPr lang="en-GB" b="1" dirty="0">
                <a:solidFill>
                  <a:srgbClr val="7030A0"/>
                </a:solidFill>
              </a:rPr>
              <a:t>Integer</a:t>
            </a:r>
            <a:r>
              <a:rPr lang="en-GB" b="1" dirty="0"/>
              <a:t>) Literal: </a:t>
            </a:r>
            <a:r>
              <a:rPr lang="en-GB" dirty="0"/>
              <a:t>A </a:t>
            </a:r>
            <a:r>
              <a:rPr lang="en-GB" b="1" dirty="0">
                <a:solidFill>
                  <a:srgbClr val="7030A0"/>
                </a:solidFill>
              </a:rPr>
              <a:t>numerical</a:t>
            </a:r>
            <a:r>
              <a:rPr lang="en-GB" dirty="0"/>
              <a:t> </a:t>
            </a:r>
            <a:r>
              <a:rPr lang="en-GB" b="1" dirty="0"/>
              <a:t>value</a:t>
            </a:r>
            <a:r>
              <a:rPr lang="en-GB" dirty="0"/>
              <a:t> of some sort to be </a:t>
            </a:r>
            <a:r>
              <a:rPr lang="en-GB" b="1" dirty="0"/>
              <a:t>assigned to an </a:t>
            </a:r>
            <a:r>
              <a:rPr lang="en-GB" b="1" dirty="0">
                <a:solidFill>
                  <a:srgbClr val="7030A0"/>
                </a:solidFill>
              </a:rPr>
              <a:t>integer</a:t>
            </a:r>
            <a:r>
              <a:rPr lang="en-GB" b="1" dirty="0"/>
              <a:t> variable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Examples of integer literals in the C programming language: </a:t>
            </a:r>
          </a:p>
          <a:p>
            <a:r>
              <a:rPr lang="en-GB" dirty="0"/>
              <a:t>0, 42, 856841, Etc.</a:t>
            </a:r>
          </a:p>
          <a:p>
            <a:pPr marL="0" indent="0">
              <a:buNone/>
            </a:pPr>
            <a:r>
              <a:rPr lang="en-GB" dirty="0"/>
              <a:t>Examples of invalid integer literals in the C programming language: </a:t>
            </a:r>
          </a:p>
          <a:p>
            <a:r>
              <a:rPr lang="en-GB" dirty="0"/>
              <a:t>-7</a:t>
            </a:r>
          </a:p>
          <a:p>
            <a:r>
              <a:rPr lang="en-GB" dirty="0"/>
              <a:t>42.0</a:t>
            </a:r>
          </a:p>
          <a:p>
            <a:r>
              <a:rPr lang="en-GB" dirty="0"/>
              <a:t>00123</a:t>
            </a:r>
          </a:p>
          <a:p>
            <a:r>
              <a:rPr lang="en-GB" dirty="0"/>
              <a:t>0123followedbyletters</a:t>
            </a:r>
          </a:p>
        </p:txBody>
      </p:sp>
    </p:spTree>
    <p:extLst>
      <p:ext uri="{BB962C8B-B14F-4D97-AF65-F5344CB8AC3E}">
        <p14:creationId xmlns:p14="http://schemas.microsoft.com/office/powerpoint/2010/main" val="32872065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84FF-F706-D3E8-C649-1A8A9C4D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unsigned integer literals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23DB-2026-F938-2B1A-401CADD2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To recognize integer literals, we will have to rely on regular expression patterns to match</a:t>
            </a:r>
          </a:p>
          <a:p>
            <a:r>
              <a:rPr lang="en-GB" dirty="0"/>
              <a:t>either a zero,</a:t>
            </a:r>
          </a:p>
          <a:p>
            <a:r>
              <a:rPr lang="en-GB" dirty="0"/>
              <a:t>or a non-zero digit followed by a sequence of zero or more digits.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Possible </a:t>
            </a:r>
            <a:r>
              <a:rPr lang="en-GB" dirty="0" err="1"/>
              <a:t>RegEx</a:t>
            </a:r>
            <a:r>
              <a:rPr lang="en-GB" dirty="0"/>
              <a:t> for unsigned integer literals: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i="1" dirty="0">
                <a:solidFill>
                  <a:srgbClr val="7030A0"/>
                </a:solidFill>
              </a:rPr>
              <a:t>“^(0|[1-9][0-9]*)$”   </a:t>
            </a:r>
            <a:r>
              <a:rPr lang="en-GB" i="1" dirty="0"/>
              <a:t>or</a:t>
            </a:r>
            <a:r>
              <a:rPr lang="en-GB" i="1" dirty="0">
                <a:solidFill>
                  <a:srgbClr val="7030A0"/>
                </a:solidFill>
              </a:rPr>
              <a:t>   “^(0|[1-9]\\d*)$”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026216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1D0270-F593-11E5-4C61-DDD253C5E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646" y="0"/>
            <a:ext cx="984870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3A9417-8007-99CC-B14D-85DBC508B05D}"/>
              </a:ext>
            </a:extLst>
          </p:cNvPr>
          <p:cNvSpPr txBox="1"/>
          <p:nvPr/>
        </p:nvSpPr>
        <p:spPr>
          <a:xfrm>
            <a:off x="9378466" y="1113294"/>
            <a:ext cx="277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From Code files/8.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8584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9C851E-2E9C-D1DA-E5D9-CDB8CD056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1" y="828312"/>
            <a:ext cx="12127017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433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9C851E-2E9C-D1DA-E5D9-CDB8CD056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1" y="828312"/>
            <a:ext cx="12127017" cy="52013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8D96B5-4D15-194C-914A-E5F954DEC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204" y="3268962"/>
            <a:ext cx="4171653" cy="32256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340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 are the </a:t>
            </a:r>
            <a:r>
              <a:rPr lang="en-GB" b="1" dirty="0"/>
              <a:t>smallest individual units of a programming language </a:t>
            </a:r>
            <a:r>
              <a:rPr lang="en-GB" dirty="0"/>
              <a:t>that the compiler can recognize and understand.</a:t>
            </a:r>
            <a:br>
              <a:rPr lang="en-GB" dirty="0"/>
            </a:br>
            <a:r>
              <a:rPr lang="en-GB" dirty="0"/>
              <a:t>A token is a sequence of characters that has a specific meaning in the language, such as a </a:t>
            </a:r>
            <a:r>
              <a:rPr lang="en-GB" b="1" dirty="0"/>
              <a:t>keyword</a:t>
            </a:r>
            <a:r>
              <a:rPr lang="en-GB" dirty="0"/>
              <a:t>, </a:t>
            </a:r>
            <a:r>
              <a:rPr lang="en-GB" b="1" dirty="0"/>
              <a:t>identifier</a:t>
            </a:r>
            <a:r>
              <a:rPr lang="en-GB" dirty="0"/>
              <a:t>, </a:t>
            </a:r>
            <a:r>
              <a:rPr lang="en-GB" b="1" dirty="0"/>
              <a:t>operator</a:t>
            </a:r>
            <a:r>
              <a:rPr lang="en-GB" dirty="0"/>
              <a:t>, or </a:t>
            </a:r>
            <a:r>
              <a:rPr lang="en-GB" b="1" dirty="0"/>
              <a:t>punctuation</a:t>
            </a:r>
            <a:r>
              <a:rPr lang="en-GB" dirty="0"/>
              <a:t> </a:t>
            </a:r>
            <a:r>
              <a:rPr lang="en-GB" b="1" dirty="0"/>
              <a:t>symbol</a:t>
            </a:r>
            <a:r>
              <a:rPr lang="en-GB" dirty="0"/>
              <a:t>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AF25-2360-31D8-D5BF-56EDDD31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b="1" dirty="0"/>
              <a:t>Literal: </a:t>
            </a:r>
            <a:r>
              <a:rPr lang="en-GB" dirty="0"/>
              <a:t>A </a:t>
            </a:r>
            <a:r>
              <a:rPr lang="en-GB" b="1" dirty="0"/>
              <a:t>value</a:t>
            </a:r>
            <a:r>
              <a:rPr lang="en-GB" dirty="0"/>
              <a:t> of some sort to be </a:t>
            </a:r>
            <a:r>
              <a:rPr lang="en-GB" b="1" dirty="0"/>
              <a:t>assigned to a variable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Examples of literals in the C programming language: </a:t>
            </a:r>
          </a:p>
          <a:p>
            <a:r>
              <a:rPr lang="en-GB" dirty="0"/>
              <a:t>12542</a:t>
            </a:r>
          </a:p>
          <a:p>
            <a:r>
              <a:rPr lang="en-GB" dirty="0"/>
              <a:t>12654165.52</a:t>
            </a:r>
          </a:p>
          <a:p>
            <a:r>
              <a:rPr lang="en-GB" dirty="0"/>
              <a:t>“hello”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8562102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84FF-F706-D3E8-C649-1A8A9C4D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Recognizing more types of literals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23DB-2026-F938-2B1A-401CADD2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Possible </a:t>
            </a:r>
            <a:r>
              <a:rPr lang="en-GB" dirty="0" err="1"/>
              <a:t>RegEx</a:t>
            </a:r>
            <a:r>
              <a:rPr lang="en-GB" dirty="0"/>
              <a:t> for unsigned integer literals: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i="1" dirty="0">
                <a:solidFill>
                  <a:srgbClr val="7030A0"/>
                </a:solidFill>
              </a:rPr>
              <a:t>“^(0|[1-9][0-9]*)$”   </a:t>
            </a:r>
            <a:r>
              <a:rPr lang="en-GB" i="1" dirty="0"/>
              <a:t>or</a:t>
            </a:r>
            <a:r>
              <a:rPr lang="en-GB" i="1" dirty="0">
                <a:solidFill>
                  <a:srgbClr val="7030A0"/>
                </a:solidFill>
              </a:rPr>
              <a:t>   “^(0|[1-9]\\d*)$”</a:t>
            </a:r>
          </a:p>
          <a:p>
            <a:pPr marL="0" indent="0" algn="ctr">
              <a:buNone/>
            </a:pPr>
            <a:endParaRPr lang="en-GB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b="1" dirty="0"/>
              <a:t>What would the </a:t>
            </a:r>
            <a:r>
              <a:rPr lang="en-GB" b="1" dirty="0" err="1"/>
              <a:t>RegEx</a:t>
            </a:r>
            <a:r>
              <a:rPr lang="en-GB" b="1" dirty="0"/>
              <a:t> look like if we wanted to recognize a signed float literal then?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284076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84FF-F706-D3E8-C649-1A8A9C4D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Recognizing more types of literals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23DB-2026-F938-2B1A-401CADD2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Possible </a:t>
            </a:r>
            <a:r>
              <a:rPr lang="en-GB" dirty="0" err="1"/>
              <a:t>RegEx</a:t>
            </a:r>
            <a:r>
              <a:rPr lang="en-GB" dirty="0"/>
              <a:t> for unsigned integer literals: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i="1" dirty="0">
                <a:solidFill>
                  <a:srgbClr val="7030A0"/>
                </a:solidFill>
              </a:rPr>
              <a:t>“^(0|[1-9][0-9]*)$”   </a:t>
            </a:r>
            <a:r>
              <a:rPr lang="en-GB" i="1" dirty="0"/>
              <a:t>or</a:t>
            </a:r>
            <a:r>
              <a:rPr lang="en-GB" i="1" dirty="0">
                <a:solidFill>
                  <a:srgbClr val="7030A0"/>
                </a:solidFill>
              </a:rPr>
              <a:t>   “^(0|[1-9]\\d*)$”</a:t>
            </a:r>
          </a:p>
          <a:p>
            <a:pPr marL="0" indent="0" algn="ctr">
              <a:buNone/>
            </a:pPr>
            <a:endParaRPr lang="en-GB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b="1" dirty="0"/>
              <a:t>What would the </a:t>
            </a:r>
            <a:r>
              <a:rPr lang="en-GB" b="1" dirty="0" err="1"/>
              <a:t>RegEx</a:t>
            </a:r>
            <a:r>
              <a:rPr lang="en-GB" b="1" dirty="0"/>
              <a:t> look like if we wanted to recognize a signed float literal then?</a:t>
            </a:r>
          </a:p>
          <a:p>
            <a:pPr marL="0" indent="0">
              <a:buNone/>
            </a:pPr>
            <a:r>
              <a:rPr lang="en-GB" dirty="0"/>
              <a:t>Valid: 0, 0.0, 7, -7, -4.25, +7.32, 147.687000, etc.</a:t>
            </a:r>
          </a:p>
          <a:p>
            <a:pPr marL="0" indent="0">
              <a:buNone/>
            </a:pPr>
            <a:r>
              <a:rPr lang="en-GB" dirty="0"/>
              <a:t>Invalid: 1.2.3, 03.14, 34t.023, 2.4f7, etc.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427980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84FF-F706-D3E8-C649-1A8A9C4D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Recognizing more types of literals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23DB-2026-F938-2B1A-401CADD2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Possible </a:t>
            </a:r>
            <a:r>
              <a:rPr lang="en-GB" dirty="0" err="1"/>
              <a:t>RegEx</a:t>
            </a:r>
            <a:r>
              <a:rPr lang="en-GB" dirty="0"/>
              <a:t> for unsigned integer literals: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i="1" dirty="0">
                <a:solidFill>
                  <a:srgbClr val="7030A0"/>
                </a:solidFill>
              </a:rPr>
              <a:t>“^(0|[1-9][0-9]*)$”   </a:t>
            </a:r>
            <a:r>
              <a:rPr lang="en-GB" i="1" dirty="0"/>
              <a:t>or</a:t>
            </a:r>
            <a:r>
              <a:rPr lang="en-GB" i="1" dirty="0">
                <a:solidFill>
                  <a:srgbClr val="7030A0"/>
                </a:solidFill>
              </a:rPr>
              <a:t>   “^(0|[1-9]\\d*)$”</a:t>
            </a:r>
          </a:p>
          <a:p>
            <a:pPr marL="0" indent="0" algn="ctr">
              <a:buNone/>
            </a:pPr>
            <a:endParaRPr lang="en-GB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b="1" dirty="0"/>
              <a:t>What would the </a:t>
            </a:r>
            <a:r>
              <a:rPr lang="en-GB" b="1" dirty="0" err="1"/>
              <a:t>RegEx</a:t>
            </a:r>
            <a:r>
              <a:rPr lang="en-GB" b="1" dirty="0"/>
              <a:t> look like if we wanted to recognize a signed float literal then?</a:t>
            </a:r>
          </a:p>
          <a:p>
            <a:pPr marL="0" indent="0">
              <a:buNone/>
            </a:pPr>
            <a:endParaRPr lang="en-GB" b="1" dirty="0"/>
          </a:p>
          <a:p>
            <a:pPr marL="0" indent="0" algn="ctr">
              <a:buNone/>
            </a:pPr>
            <a:r>
              <a:rPr lang="en-GB" i="1" dirty="0">
                <a:solidFill>
                  <a:srgbClr val="7030A0"/>
                </a:solidFill>
              </a:rPr>
              <a:t>“^[-+]?((0|[1-9]\\d*)(\\.\\d*)?)$”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35891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84FF-F706-D3E8-C649-1A8A9C4D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Recognizing more types of literals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23DB-2026-F938-2B1A-401CADD25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Possible </a:t>
            </a:r>
            <a:r>
              <a:rPr lang="en-GB" dirty="0" err="1"/>
              <a:t>RegEx</a:t>
            </a:r>
            <a:r>
              <a:rPr lang="en-GB" dirty="0"/>
              <a:t> for unsigned integer literals: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i="1" dirty="0">
                <a:solidFill>
                  <a:srgbClr val="7030A0"/>
                </a:solidFill>
              </a:rPr>
              <a:t>“^(0|[1-9][0-9]*)$”   </a:t>
            </a:r>
            <a:r>
              <a:rPr lang="en-GB" i="1" dirty="0"/>
              <a:t>or</a:t>
            </a:r>
            <a:r>
              <a:rPr lang="en-GB" i="1" dirty="0">
                <a:solidFill>
                  <a:srgbClr val="7030A0"/>
                </a:solidFill>
              </a:rPr>
              <a:t>   “^(0|[1-9]\\d*)$”</a:t>
            </a:r>
          </a:p>
          <a:p>
            <a:pPr marL="0" indent="0" algn="ctr">
              <a:buNone/>
            </a:pPr>
            <a:endParaRPr lang="en-GB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b="1" dirty="0"/>
              <a:t>What would the </a:t>
            </a:r>
            <a:r>
              <a:rPr lang="en-GB" b="1" dirty="0" err="1"/>
              <a:t>RegEx</a:t>
            </a:r>
            <a:r>
              <a:rPr lang="en-GB" b="1" dirty="0"/>
              <a:t> look like if we wanted to recognize a signed float literal then?</a:t>
            </a:r>
          </a:p>
          <a:p>
            <a:pPr marL="0" indent="0">
              <a:buNone/>
            </a:pPr>
            <a:r>
              <a:rPr lang="en-GB" b="1" dirty="0">
                <a:sym typeface="Wingdings" panose="05000000000000000000" pitchFamily="2" charset="2"/>
              </a:rPr>
              <a:t> </a:t>
            </a:r>
            <a:r>
              <a:rPr lang="en-GB" b="1" dirty="0"/>
              <a:t>But what about exponential notations for signed float literals,</a:t>
            </a:r>
            <a:br>
              <a:rPr lang="en-GB" b="1" dirty="0"/>
            </a:br>
            <a:r>
              <a:rPr lang="en-GB" b="1" dirty="0"/>
              <a:t>e.g. 1e+5, 0.25e-17, etc.?</a:t>
            </a:r>
          </a:p>
          <a:p>
            <a:pPr marL="0" indent="0">
              <a:buNone/>
            </a:pPr>
            <a:r>
              <a:rPr lang="en-SG" i="1" dirty="0"/>
              <a:t>(Answer not provided, leaving it as a challenge!)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936588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0B81-D387-C7BF-C5F1-15AF244B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information in Tokens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D450B-C201-FDB7-239F-6DE0626BC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On top of the Token Type and lexeme, additional attributes could be added to the Token object, for instance:</a:t>
            </a:r>
          </a:p>
          <a:p>
            <a:r>
              <a:rPr lang="en-GB" dirty="0"/>
              <a:t>The line number (which can be tracked by counting the number of \n that have been scanned during the splitting)</a:t>
            </a:r>
          </a:p>
          <a:p>
            <a:r>
              <a:rPr lang="en-GB" dirty="0"/>
              <a:t>A positional index (indicating that the lexeme starts on position 7 of its line for instance).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B16A38-9679-B6EE-93D4-F75C06DC8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2980776"/>
            <a:ext cx="5747288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489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0B81-D387-C7BF-C5F1-15AF244B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information in Tokens, and Errors!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D450B-C201-FDB7-239F-6DE0626BC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421923" cy="5032375"/>
          </a:xfrm>
        </p:spPr>
        <p:txBody>
          <a:bodyPr>
            <a:normAutofit/>
          </a:bodyPr>
          <a:lstStyle/>
          <a:p>
            <a:r>
              <a:rPr lang="en-GB" dirty="0"/>
              <a:t>This additional information could typically be used when an UNKNOWN token is recognized to produce an error message.</a:t>
            </a:r>
          </a:p>
          <a:p>
            <a:endParaRPr lang="en-GB" dirty="0"/>
          </a:p>
          <a:p>
            <a:r>
              <a:rPr lang="en-GB" dirty="0"/>
              <a:t>Python does that well, indicates the line at which the error occurred and – on the latest Python versions – might even indicate the location of the error using a ^ symbol.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B16A38-9679-B6EE-93D4-F75C06DC8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2980776"/>
            <a:ext cx="5747288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330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0B81-D387-C7BF-C5F1-15AF244B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information in Tokens, and Errors!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D450B-C201-FDB7-239F-6DE0626BC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421923" cy="5032375"/>
          </a:xfrm>
        </p:spPr>
        <p:txBody>
          <a:bodyPr>
            <a:normAutofit/>
          </a:bodyPr>
          <a:lstStyle/>
          <a:p>
            <a:r>
              <a:rPr lang="en-GB" dirty="0"/>
              <a:t>These Error messages may in turn require more </a:t>
            </a:r>
            <a:r>
              <a:rPr lang="en-GB" dirty="0" err="1"/>
              <a:t>RegEx</a:t>
            </a:r>
            <a:r>
              <a:rPr lang="en-GB" dirty="0"/>
              <a:t> to recognize typical errors</a:t>
            </a:r>
            <a:r>
              <a:rPr lang="en-SG" dirty="0"/>
              <a:t>.</a:t>
            </a:r>
          </a:p>
          <a:p>
            <a:r>
              <a:rPr lang="en-SG" dirty="0"/>
              <a:t>E.g. here, we are trying to add a decimal variable (x), with a literal reading as 10followedbyletters.</a:t>
            </a:r>
          </a:p>
          <a:p>
            <a:r>
              <a:rPr lang="en-SG" dirty="0"/>
              <a:t>This 10followedbyletters lexeme violates the </a:t>
            </a:r>
            <a:r>
              <a:rPr lang="en-SG" dirty="0" err="1"/>
              <a:t>RegEx</a:t>
            </a:r>
            <a:r>
              <a:rPr lang="en-SG" dirty="0"/>
              <a:t> defined for int and float literals and gets caught. </a:t>
            </a:r>
          </a:p>
          <a:p>
            <a:r>
              <a:rPr lang="en-SG" dirty="0"/>
              <a:t>The error message then displays that we have an “invalid literal”.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B16A38-9679-B6EE-93D4-F75C06DC8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2980776"/>
            <a:ext cx="5747288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897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0B81-D387-C7BF-C5F1-15AF244B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information in Tokens, and Errors!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D450B-C201-FDB7-239F-6DE0626BC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421923" cy="5032375"/>
          </a:xfrm>
        </p:spPr>
        <p:txBody>
          <a:bodyPr>
            <a:normAutofit/>
          </a:bodyPr>
          <a:lstStyle/>
          <a:p>
            <a:r>
              <a:rPr lang="en-GB" dirty="0"/>
              <a:t>In some cases, it might even be worth writing a </a:t>
            </a:r>
            <a:r>
              <a:rPr lang="en-GB" dirty="0" err="1"/>
              <a:t>RegEx</a:t>
            </a:r>
            <a:r>
              <a:rPr lang="en-GB" dirty="0"/>
              <a:t> for recognizing a typical scenario of an invalid int literal!</a:t>
            </a:r>
          </a:p>
          <a:p>
            <a:endParaRPr lang="en-GB" dirty="0"/>
          </a:p>
          <a:p>
            <a:r>
              <a:rPr lang="en-GB" dirty="0"/>
              <a:t>For instance, </a:t>
            </a:r>
            <a:r>
              <a:rPr lang="en-GB" dirty="0" err="1"/>
              <a:t>RegEx</a:t>
            </a:r>
            <a:r>
              <a:rPr lang="en-GB" dirty="0"/>
              <a:t> for an invalid decimal literal that starts with at least one digit and is then followed by at least one non-digit character:</a:t>
            </a:r>
          </a:p>
          <a:p>
            <a:pPr marL="0" indent="0" algn="ctr">
              <a:buNone/>
            </a:pPr>
            <a:r>
              <a:rPr lang="en-GB" b="1" dirty="0">
                <a:solidFill>
                  <a:srgbClr val="7030A0"/>
                </a:solidFill>
              </a:rPr>
              <a:t>“^[0-9]+[^0-9]+”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B16A38-9679-B6EE-93D4-F75C06DC8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2980776"/>
            <a:ext cx="5747288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869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0B81-D387-C7BF-C5F1-15AF244B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information in Tokens, and Errors!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D450B-C201-FDB7-239F-6DE0626BC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421923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Note: </a:t>
            </a:r>
            <a:r>
              <a:rPr lang="en-GB" dirty="0"/>
              <a:t>In some simple cases, this type of errors can be caught during tokenization.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And error messages can be implemented during Tokenization.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But most of the time, they will be caught by the </a:t>
            </a:r>
            <a:r>
              <a:rPr lang="en-GB" b="1" dirty="0"/>
              <a:t>Parser</a:t>
            </a:r>
            <a:r>
              <a:rPr lang="en-GB" dirty="0"/>
              <a:t> instead, during the Syntax Analysis step of the compilation (more on this later).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B16A38-9679-B6EE-93D4-F75C06DC8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2980776"/>
            <a:ext cx="5747288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859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23EF-56B8-4C1C-9BA0-271237D8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80C83-C934-5699-D703-63ADBD74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Let us call it a day for now. On the </a:t>
            </a:r>
            <a:r>
              <a:rPr lang="en-GB"/>
              <a:t>next lecture,</a:t>
            </a:r>
            <a:endParaRPr lang="en-GB" dirty="0"/>
          </a:p>
          <a:p>
            <a:r>
              <a:rPr lang="en-SG" dirty="0"/>
              <a:t>Conflict resolution in the case of ambiguous tokens that could be classified as more than one type.</a:t>
            </a:r>
          </a:p>
          <a:p>
            <a:r>
              <a:rPr lang="en-SG" dirty="0"/>
              <a:t>Relaxing the hypothesis that all elements in code are nicely separated with whitespaces or \n symbols.</a:t>
            </a:r>
          </a:p>
          <a:p>
            <a:r>
              <a:rPr lang="en-SG" dirty="0"/>
              <a:t>Error handling in the case of incorrect/unknown lexemes.</a:t>
            </a:r>
          </a:p>
          <a:p>
            <a:r>
              <a:rPr lang="en-SG" dirty="0"/>
              <a:t>Recognizing and dropping comments</a:t>
            </a:r>
          </a:p>
          <a:p>
            <a:r>
              <a:rPr lang="en-SG" dirty="0"/>
              <a:t>And more!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465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 are the </a:t>
            </a:r>
            <a:r>
              <a:rPr lang="en-GB" b="1" dirty="0"/>
              <a:t>smallest individual units of a programming language </a:t>
            </a:r>
            <a:r>
              <a:rPr lang="en-GB" dirty="0"/>
              <a:t>that the compiler can recognize and understand.</a:t>
            </a:r>
            <a:br>
              <a:rPr lang="en-GB" dirty="0"/>
            </a:br>
            <a:r>
              <a:rPr lang="en-GB" dirty="0"/>
              <a:t>A token is a sequence of characters that has a specific meaning in the language, such as a </a:t>
            </a:r>
            <a:r>
              <a:rPr lang="en-GB" b="1" dirty="0"/>
              <a:t>keyword</a:t>
            </a:r>
            <a:r>
              <a:rPr lang="en-GB" dirty="0"/>
              <a:t>, </a:t>
            </a:r>
            <a:r>
              <a:rPr lang="en-GB" b="1" dirty="0"/>
              <a:t>identifier</a:t>
            </a:r>
            <a:r>
              <a:rPr lang="en-GB" dirty="0"/>
              <a:t>, </a:t>
            </a:r>
            <a:r>
              <a:rPr lang="en-GB" b="1" dirty="0"/>
              <a:t>operator</a:t>
            </a:r>
            <a:r>
              <a:rPr lang="en-GB" dirty="0"/>
              <a:t>, or </a:t>
            </a:r>
            <a:r>
              <a:rPr lang="en-GB" b="1" dirty="0"/>
              <a:t>punctuation</a:t>
            </a:r>
            <a:r>
              <a:rPr lang="en-GB" dirty="0"/>
              <a:t> </a:t>
            </a:r>
            <a:r>
              <a:rPr lang="en-GB" b="1" dirty="0"/>
              <a:t>symbol</a:t>
            </a:r>
            <a:r>
              <a:rPr lang="en-GB" dirty="0"/>
              <a:t>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AF25-2360-31D8-D5BF-56EDDD31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b="1" dirty="0"/>
              <a:t>Operator: </a:t>
            </a:r>
            <a:r>
              <a:rPr lang="en-GB" dirty="0"/>
              <a:t>An operator is a </a:t>
            </a:r>
            <a:r>
              <a:rPr lang="en-GB" b="1" dirty="0"/>
              <a:t>symbol</a:t>
            </a:r>
            <a:r>
              <a:rPr lang="en-GB" dirty="0"/>
              <a:t> </a:t>
            </a:r>
            <a:r>
              <a:rPr lang="en-GB" b="1" dirty="0"/>
              <a:t>that performs a specific operation </a:t>
            </a:r>
            <a:r>
              <a:rPr lang="en-GB" dirty="0"/>
              <a:t>on one or more values. </a:t>
            </a:r>
          </a:p>
          <a:p>
            <a:pPr marL="0" indent="0">
              <a:buNone/>
            </a:pPr>
            <a:r>
              <a:rPr lang="en-GB" dirty="0"/>
              <a:t>Examples of operators in the C programming language: </a:t>
            </a:r>
          </a:p>
          <a:p>
            <a:r>
              <a:rPr lang="en-GB" dirty="0"/>
              <a:t>+, -, *, /,</a:t>
            </a:r>
          </a:p>
          <a:p>
            <a:r>
              <a:rPr lang="en-GB" dirty="0"/>
              <a:t>=,</a:t>
            </a:r>
          </a:p>
          <a:p>
            <a:r>
              <a:rPr lang="en-GB" dirty="0"/>
              <a:t>&amp;&amp;,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40930425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A45D-5E7D-ADD7-164B-328A152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98D8-3B3B-9BBB-F0C4-A93A76CB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What is the primary purpose of tokenization in compilers?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Parsing source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Converting source code to machine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Breaking source code into meaningful elements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Optimizing source code for performance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406192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A45D-5E7D-ADD7-164B-328A152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98D8-3B3B-9BBB-F0C4-A93A76CB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What is the primary purpose of tokenization in compilers?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Parsing source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Converting source code to machine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Breaking source code into meaningful elements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Optimizing source code for performance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540683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A45D-5E7D-ADD7-164B-328A152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98D8-3B3B-9BBB-F0C4-A93A76CB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Which of the following is NOT a typical step in tokenization?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Reading source code from a file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Identifying lexemes in the source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Classifying tokens by type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Checking that each opening parenthesis is matching a closing parenthesis</a:t>
            </a:r>
          </a:p>
        </p:txBody>
      </p:sp>
    </p:spTree>
    <p:extLst>
      <p:ext uri="{BB962C8B-B14F-4D97-AF65-F5344CB8AC3E}">
        <p14:creationId xmlns:p14="http://schemas.microsoft.com/office/powerpoint/2010/main" val="30250028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A45D-5E7D-ADD7-164B-328A152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98D8-3B3B-9BBB-F0C4-A93A76CB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Which of the following is NOT a typical step in tokenization?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Reading source code from a file</a:t>
            </a:r>
          </a:p>
          <a:p>
            <a:pPr marL="514350" indent="-514350">
              <a:buFont typeface="+mj-lt"/>
              <a:buAutoNum type="alphaUcPeriod"/>
            </a:pPr>
            <a:r>
              <a:rPr lang="en-GB"/>
              <a:t>Identifying lexemes in the source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/>
              <a:t>Classifying </a:t>
            </a:r>
            <a:r>
              <a:rPr lang="en-GB" dirty="0"/>
              <a:t>tokens by type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Checking that each opening parenthesis is matching a closing parenthesis (that would be the job of the SYNTAX analysis/PARSER)</a:t>
            </a:r>
            <a:endParaRPr lang="en-SG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3655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A45D-5E7D-ADD7-164B-328A152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98D8-3B3B-9BBB-F0C4-A93A76CB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Which of the following is NOT a common token type in programming languages?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Keyword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Punctuation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Operator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Comment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Whitespace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6620718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A45D-5E7D-ADD7-164B-328A152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98D8-3B3B-9BBB-F0C4-A93A76CB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Which of the following is NOT a common token type in programming languages?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Keyword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Punctuation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Operator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Comment (We will not even bother writing tokens for code that has been commented!)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chemeClr val="accent2"/>
                </a:solidFill>
              </a:rPr>
              <a:t>Whitespaces (?)</a:t>
            </a:r>
          </a:p>
        </p:txBody>
      </p:sp>
    </p:spTree>
    <p:extLst>
      <p:ext uri="{BB962C8B-B14F-4D97-AF65-F5344CB8AC3E}">
        <p14:creationId xmlns:p14="http://schemas.microsoft.com/office/powerpoint/2010/main" val="2367523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A45D-5E7D-ADD7-164B-328A152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98D8-3B3B-9BBB-F0C4-A93A76CB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Which of the following is NOT a common token type in programming languages?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Keyword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Punctuation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Operator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Comment (We will not even bother writing tokens for code that has been commented!)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chemeClr val="accent2"/>
                </a:solidFill>
              </a:rPr>
              <a:t>Whitespace (We usually discard them, unless the language is Python, as they could use for indentation?)</a:t>
            </a:r>
            <a:endParaRPr lang="en-SG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1375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2CAE-C072-3422-F222-D598990D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time allows, let us define our Tokenizer v1.0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07926-5A85-2B0A-E0A9-3D6A99380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Assemble all concepts from earlier to produce a Tokenizer v1.0, which:</a:t>
            </a:r>
          </a:p>
          <a:p>
            <a:r>
              <a:rPr lang="en-GB" dirty="0"/>
              <a:t>Will receive a string “</a:t>
            </a:r>
            <a:r>
              <a:rPr lang="en-GB" dirty="0" err="1"/>
              <a:t>source.c</a:t>
            </a:r>
            <a:r>
              <a:rPr lang="en-GB" dirty="0"/>
              <a:t>” to indicate the name of the file to be tokenized.</a:t>
            </a:r>
          </a:p>
          <a:p>
            <a:r>
              <a:rPr lang="en-GB" dirty="0"/>
              <a:t>Will read the code from the file and split it into lexemes assuming whitespaces and \n are used to separate all lexemes in code.</a:t>
            </a:r>
          </a:p>
          <a:p>
            <a:r>
              <a:rPr lang="en-SG" dirty="0"/>
              <a:t>Will classify the lexemes, one at a time, and will assemble create a Token struct for each lexeme, which will contain:</a:t>
            </a:r>
          </a:p>
          <a:p>
            <a:pPr lvl="1"/>
            <a:r>
              <a:rPr lang="en-SG" dirty="0"/>
              <a:t>The </a:t>
            </a:r>
            <a:r>
              <a:rPr lang="en-SG" dirty="0" err="1"/>
              <a:t>TokenType</a:t>
            </a:r>
            <a:r>
              <a:rPr lang="en-SG" dirty="0"/>
              <a:t>,</a:t>
            </a:r>
          </a:p>
          <a:p>
            <a:pPr lvl="1"/>
            <a:r>
              <a:rPr lang="en-SG" dirty="0"/>
              <a:t>The lexeme.</a:t>
            </a:r>
          </a:p>
          <a:p>
            <a:r>
              <a:rPr lang="en-SG" dirty="0"/>
              <a:t>Eventually, will assemble all Token structs in an array of structs, which we are going to call our </a:t>
            </a:r>
            <a:r>
              <a:rPr lang="en-SG" b="1" dirty="0"/>
              <a:t>Tokens Stream</a:t>
            </a:r>
            <a:r>
              <a:rPr lang="en-SG" dirty="0"/>
              <a:t>, and is the output of the Tokenization task.</a:t>
            </a:r>
          </a:p>
        </p:txBody>
      </p:sp>
    </p:spTree>
    <p:extLst>
      <p:ext uri="{BB962C8B-B14F-4D97-AF65-F5344CB8AC3E}">
        <p14:creationId xmlns:p14="http://schemas.microsoft.com/office/powerpoint/2010/main" val="265589566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2CAE-C072-3422-F222-D598990D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Tokenizer 1.</a:t>
            </a:r>
            <a:r>
              <a:rPr lang="en-GB" dirty="0">
                <a:solidFill>
                  <a:srgbClr val="7030A0"/>
                </a:solidFill>
              </a:rPr>
              <a:t>0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Tokenizer v1.</a:t>
            </a:r>
            <a:r>
              <a:rPr lang="en-GB" dirty="0">
                <a:solidFill>
                  <a:srgbClr val="7030A0"/>
                </a:solidFill>
              </a:rPr>
              <a:t>1</a:t>
            </a:r>
            <a:endParaRPr lang="en-SG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07926-5A85-2B0A-E0A9-3D6A99380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Additional features of Tokenizer v1.1 (for extra challenge):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 Tokenizer should now use more token types.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/>
              <a:t>Instead of having a single TOKEN_KEYWORD, it should have more Token types for keywords, such as TOKEN_KEYWORD_WHILE, TOKEN_KEYWORD_IF, etc.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/>
              <a:t>Instead of a single TOKEN_OPERATOR, it should have TOKEN_OPERATOR_ADD, TOKEN_OPERATOR_MUL, etc.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/>
              <a:t>Instead of a single TOKEN_PUNCTUATION, it should have TOKEN_PUNCT_OPENPAR, TOKEN_PUNCT_SEMICOLON, etc.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/>
              <a:t>Instead of a single TOKEN_LITERAL, it should have several possible types of literals such as TOKEN_LITERAL_INT, TOKEN_LITERAL_FLOAT, TOKEN_LITERAL_CHAR, TOKEN_LITERAL_STRING.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/>
              <a:t>This last part will probably require to come up with additional functions and </a:t>
            </a:r>
            <a:r>
              <a:rPr lang="en-GB" dirty="0" err="1"/>
              <a:t>RegEx</a:t>
            </a:r>
            <a:r>
              <a:rPr lang="en-GB" dirty="0"/>
              <a:t> to recognize new types such </a:t>
            </a:r>
            <a:r>
              <a:rPr lang="en-GB"/>
              <a:t>as floats, chars and strings.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74430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2CAE-C072-3422-F222-D598990D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Tokenizer 1.</a:t>
            </a:r>
            <a:r>
              <a:rPr lang="en-GB" dirty="0">
                <a:solidFill>
                  <a:srgbClr val="7030A0"/>
                </a:solidFill>
              </a:rPr>
              <a:t>1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Tokenizer v1.</a:t>
            </a:r>
            <a:r>
              <a:rPr lang="en-GB" dirty="0">
                <a:solidFill>
                  <a:srgbClr val="7030A0"/>
                </a:solidFill>
              </a:rPr>
              <a:t>2</a:t>
            </a:r>
            <a:endParaRPr lang="en-SG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07926-5A85-2B0A-E0A9-3D6A99380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Additional features of Tokenizer v1.2 (for extra challenge):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 Token struct should now include a third attribute, of type int, corresponding to the line index on which the lexeme was found in the source code.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/>
              <a:t>This will require to rework the string splitting part a bit and using a counter to keep track of the line index at which each lexeme was found.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/>
              <a:t>Later on, we will also rework the Token struct definition as well as the constructor and destructor functions to include the </a:t>
            </a:r>
            <a:r>
              <a:rPr lang="en-GB" dirty="0" err="1"/>
              <a:t>line_number</a:t>
            </a:r>
            <a:r>
              <a:rPr lang="en-GB" dirty="0"/>
              <a:t> attribute.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Along with the stream of tokens the Tokenizer 1.0 should return a bool with value True if no Tokens of types UNKNOWN appear in the Tokens Stream; and False otherwise.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a Token of type UNKNOWN appears, there should be an error message showing the problematic lexeme and the line index at which it appears in the source code.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94874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 are the </a:t>
            </a:r>
            <a:r>
              <a:rPr lang="en-GB" b="1" dirty="0"/>
              <a:t>smallest individual units of a programming language </a:t>
            </a:r>
            <a:r>
              <a:rPr lang="en-GB" dirty="0"/>
              <a:t>that the compiler can recognize and understand.</a:t>
            </a:r>
            <a:br>
              <a:rPr lang="en-GB" dirty="0"/>
            </a:br>
            <a:r>
              <a:rPr lang="en-GB" dirty="0"/>
              <a:t>A token is a sequence of characters that has a specific meaning in the language, such as a </a:t>
            </a:r>
            <a:r>
              <a:rPr lang="en-GB" b="1" dirty="0"/>
              <a:t>keyword</a:t>
            </a:r>
            <a:r>
              <a:rPr lang="en-GB" dirty="0"/>
              <a:t>, </a:t>
            </a:r>
            <a:r>
              <a:rPr lang="en-GB" b="1" dirty="0"/>
              <a:t>identifier</a:t>
            </a:r>
            <a:r>
              <a:rPr lang="en-GB" dirty="0"/>
              <a:t>, </a:t>
            </a:r>
            <a:r>
              <a:rPr lang="en-GB" b="1" dirty="0"/>
              <a:t>operator</a:t>
            </a:r>
            <a:r>
              <a:rPr lang="en-GB" dirty="0"/>
              <a:t>, or </a:t>
            </a:r>
            <a:r>
              <a:rPr lang="en-GB" b="1" dirty="0"/>
              <a:t>punctuation</a:t>
            </a:r>
            <a:r>
              <a:rPr lang="en-GB" dirty="0"/>
              <a:t> </a:t>
            </a:r>
            <a:r>
              <a:rPr lang="en-GB" b="1" dirty="0"/>
              <a:t>symbol</a:t>
            </a:r>
            <a:r>
              <a:rPr lang="en-GB" dirty="0"/>
              <a:t>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AF25-2360-31D8-D5BF-56EDDD31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b="1" dirty="0"/>
              <a:t>Punctuation symbol: </a:t>
            </a:r>
            <a:r>
              <a:rPr lang="en-GB" dirty="0"/>
              <a:t>A punctuation symbol is a </a:t>
            </a:r>
            <a:r>
              <a:rPr lang="en-GB" b="1" dirty="0"/>
              <a:t>symbol used to separate or group different parts of a program</a:t>
            </a:r>
          </a:p>
          <a:p>
            <a:pPr marL="0" indent="0">
              <a:buNone/>
            </a:pPr>
            <a:r>
              <a:rPr lang="en-GB" dirty="0"/>
              <a:t>Examples of punctuation symbols in the C programming language</a:t>
            </a:r>
          </a:p>
          <a:p>
            <a:r>
              <a:rPr lang="en-GB" dirty="0"/>
              <a:t>Braces {} and parentheses ()</a:t>
            </a:r>
          </a:p>
          <a:p>
            <a:r>
              <a:rPr lang="en-GB" dirty="0"/>
              <a:t>Commas, semicolons,</a:t>
            </a:r>
          </a:p>
          <a:p>
            <a:r>
              <a:rPr lang="en-GB" dirty="0"/>
              <a:t>Quotation marks,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94937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 for 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(Steps for </a:t>
            </a:r>
            <a:r>
              <a:rPr lang="en-GB" b="1" dirty="0">
                <a:solidFill>
                  <a:srgbClr val="00B050"/>
                </a:solidFill>
              </a:rPr>
              <a:t>Lexical Analysis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During lexical analysis, the compiler </a:t>
            </a:r>
            <a:r>
              <a:rPr lang="en-GB" b="1" dirty="0"/>
              <a:t>reads the source code character by character</a:t>
            </a:r>
            <a:r>
              <a:rPr lang="en-GB" dirty="0"/>
              <a:t> and identifies each token.</a:t>
            </a:r>
          </a:p>
          <a:p>
            <a:r>
              <a:rPr lang="en-GB" dirty="0"/>
              <a:t>It does so, based on its </a:t>
            </a:r>
            <a:r>
              <a:rPr lang="en-GB" b="1" dirty="0"/>
              <a:t>position</a:t>
            </a:r>
            <a:r>
              <a:rPr lang="en-GB" dirty="0"/>
              <a:t> and </a:t>
            </a:r>
            <a:r>
              <a:rPr lang="en-GB" b="1" dirty="0"/>
              <a:t>context</a:t>
            </a:r>
            <a:r>
              <a:rPr lang="en-GB" dirty="0"/>
              <a:t> within the code.</a:t>
            </a:r>
          </a:p>
          <a:p>
            <a:r>
              <a:rPr lang="en-GB" dirty="0"/>
              <a:t>The compiler also uses </a:t>
            </a:r>
            <a:r>
              <a:rPr lang="en-GB" b="1" dirty="0"/>
              <a:t>a set of rules or patterns </a:t>
            </a:r>
            <a:r>
              <a:rPr lang="en-GB" dirty="0"/>
              <a:t>called </a:t>
            </a:r>
            <a:r>
              <a:rPr lang="en-GB" b="1" dirty="0">
                <a:solidFill>
                  <a:srgbClr val="7030A0"/>
                </a:solidFill>
              </a:rPr>
              <a:t>regular expressions </a:t>
            </a:r>
            <a:r>
              <a:rPr lang="en-GB" dirty="0"/>
              <a:t>(something for Week 9), </a:t>
            </a:r>
            <a:r>
              <a:rPr lang="en-GB" b="1" dirty="0"/>
              <a:t>to recognize different types of tokens</a:t>
            </a:r>
            <a:r>
              <a:rPr lang="en-GB" dirty="0"/>
              <a:t>, such as keywords, identifiers, operators, and punctuation symbols.</a:t>
            </a:r>
          </a:p>
          <a:p>
            <a:pPr marL="0" indent="0">
              <a:buNone/>
            </a:pPr>
            <a:r>
              <a:rPr lang="en-GB" dirty="0"/>
              <a:t>Once the compiler has identified the tokens, it </a:t>
            </a:r>
            <a:r>
              <a:rPr lang="en-GB" b="1" dirty="0"/>
              <a:t>assigns each token a specific type/category</a:t>
            </a:r>
            <a:r>
              <a:rPr lang="en-GB" dirty="0"/>
              <a:t>, based on its role and meaning in the program.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67445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5044</Words>
  <Application>Microsoft Office PowerPoint</Application>
  <PresentationFormat>Widescreen</PresentationFormat>
  <Paragraphs>416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3" baseType="lpstr">
      <vt:lpstr>Arial</vt:lpstr>
      <vt:lpstr>Calibri</vt:lpstr>
      <vt:lpstr>Calibri Light</vt:lpstr>
      <vt:lpstr>Office Theme</vt:lpstr>
      <vt:lpstr>50.051 Programming Language Concepts  W9-S3 Tokenization (Part 1)</vt:lpstr>
      <vt:lpstr>The front-end of a compiler</vt:lpstr>
      <vt:lpstr>Lexical Analysis</vt:lpstr>
      <vt:lpstr>Lexical Analysis</vt:lpstr>
      <vt:lpstr>Lexical Analysis</vt:lpstr>
      <vt:lpstr>Lexical Analysis</vt:lpstr>
      <vt:lpstr>Lexical Analysis</vt:lpstr>
      <vt:lpstr>Lexical Analysis</vt:lpstr>
      <vt:lpstr>Steps for Lexical Analysis</vt:lpstr>
      <vt:lpstr>First assumptions for our tokenizer</vt:lpstr>
      <vt:lpstr>Scanning the source code, step by step</vt:lpstr>
      <vt:lpstr>PowerPoint Presentation</vt:lpstr>
      <vt:lpstr>PowerPoint Presentation</vt:lpstr>
      <vt:lpstr>PowerPoint Presentation</vt:lpstr>
      <vt:lpstr>Defining a token object</vt:lpstr>
      <vt:lpstr>Defining a token object</vt:lpstr>
      <vt:lpstr>PowerPoint Presentation</vt:lpstr>
      <vt:lpstr>Defining a token object</vt:lpstr>
      <vt:lpstr>PowerPoint Presentation</vt:lpstr>
      <vt:lpstr>Using the Token object</vt:lpstr>
      <vt:lpstr>PowerPoint Presentation</vt:lpstr>
      <vt:lpstr>Recognizing Token Types for given Lexemes</vt:lpstr>
      <vt:lpstr>Recognizing Token Types for given Lexemes</vt:lpstr>
      <vt:lpstr>Recognizing Token Types for given Lexemes</vt:lpstr>
      <vt:lpstr>PowerPoint Presentation</vt:lpstr>
      <vt:lpstr>Recognizing keywords using strcmp</vt:lpstr>
      <vt:lpstr>PowerPoint Presentation</vt:lpstr>
      <vt:lpstr>Strcmp vs. RegEx</vt:lpstr>
      <vt:lpstr>PowerPoint Presentation</vt:lpstr>
      <vt:lpstr>PowerPoint Presentation</vt:lpstr>
      <vt:lpstr>Our first Tokenizer</vt:lpstr>
      <vt:lpstr>Our first Tokenizer</vt:lpstr>
      <vt:lpstr>PowerPoint Presentation</vt:lpstr>
      <vt:lpstr>Recognizing Punctuation</vt:lpstr>
      <vt:lpstr>Recognizing Punctuation</vt:lpstr>
      <vt:lpstr>PowerPoint Presentation</vt:lpstr>
      <vt:lpstr>Quick question, why do we need ; anyway?</vt:lpstr>
      <vt:lpstr>Quick question, why do we need ; anyway?</vt:lpstr>
      <vt:lpstr>Quick question, why do we need ; anyway?</vt:lpstr>
      <vt:lpstr>Recognizing additional punctuation/operators</vt:lpstr>
      <vt:lpstr>Quick question</vt:lpstr>
      <vt:lpstr>Fair enough, what does GCC do then?</vt:lpstr>
      <vt:lpstr>Back to our additional punctuation/operators</vt:lpstr>
      <vt:lpstr>Back to our additional punctuation/operators</vt:lpstr>
      <vt:lpstr>Back to our additional punctuation/operators</vt:lpstr>
      <vt:lpstr>PowerPoint Presentation</vt:lpstr>
      <vt:lpstr>Recognizing identifiers</vt:lpstr>
      <vt:lpstr>Recognizing identifiers</vt:lpstr>
      <vt:lpstr>Recognizing identifiers</vt:lpstr>
      <vt:lpstr>Quick note on \w and others in RegEx</vt:lpstr>
      <vt:lpstr>PowerPoint Presentation</vt:lpstr>
      <vt:lpstr>PowerPoint Presentation</vt:lpstr>
      <vt:lpstr>PowerPoint Presentation</vt:lpstr>
      <vt:lpstr>Recognizing literals</vt:lpstr>
      <vt:lpstr>Recognizing integer literals</vt:lpstr>
      <vt:lpstr>Recognizing unsigned integer literals</vt:lpstr>
      <vt:lpstr>PowerPoint Presentation</vt:lpstr>
      <vt:lpstr>PowerPoint Presentation</vt:lpstr>
      <vt:lpstr>PowerPoint Presentation</vt:lpstr>
      <vt:lpstr>Practice: Recognizing more types of literals</vt:lpstr>
      <vt:lpstr>Practice: Recognizing more types of literals</vt:lpstr>
      <vt:lpstr>Practice: Recognizing more types of literals</vt:lpstr>
      <vt:lpstr>Practice: Recognizing more types of literals</vt:lpstr>
      <vt:lpstr>Additional information in Tokens</vt:lpstr>
      <vt:lpstr>Additional information in Tokens, and Errors!</vt:lpstr>
      <vt:lpstr>Additional information in Tokens, and Errors!</vt:lpstr>
      <vt:lpstr>Additional information in Tokens, and Errors!</vt:lpstr>
      <vt:lpstr>Additional information in Tokens, and Errors!</vt:lpstr>
      <vt:lpstr>Conclusion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  <vt:lpstr>If time allows, let us define our Tokenizer v1.0</vt:lpstr>
      <vt:lpstr>Tokenizer 1.0  Tokenizer v1.1</vt:lpstr>
      <vt:lpstr>Tokenizer 1.1  Tokenizer v1.2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1</cp:revision>
  <dcterms:created xsi:type="dcterms:W3CDTF">2023-03-02T06:54:24Z</dcterms:created>
  <dcterms:modified xsi:type="dcterms:W3CDTF">2023-03-23T06:04:57Z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