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77" r:id="rId2"/>
    <p:sldId id="378" r:id="rId3"/>
    <p:sldId id="379" r:id="rId4"/>
    <p:sldId id="380" r:id="rId5"/>
    <p:sldId id="381" r:id="rId6"/>
    <p:sldId id="384" r:id="rId7"/>
    <p:sldId id="383" r:id="rId8"/>
    <p:sldId id="382" r:id="rId9"/>
    <p:sldId id="386" r:id="rId10"/>
    <p:sldId id="385" r:id="rId11"/>
    <p:sldId id="387" r:id="rId12"/>
    <p:sldId id="388" r:id="rId13"/>
    <p:sldId id="389" r:id="rId14"/>
    <p:sldId id="3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duction" id="{DAC3074B-5D8F-47E7-9F28-3C840E3CCA32}">
          <p14:sldIdLst>
            <p14:sldId id="378"/>
          </p14:sldIdLst>
        </p14:section>
        <p14:section name="Code Generation" id="{97108B3E-9F87-42DE-B562-133D550CA055}">
          <p14:sldIdLst>
            <p14:sldId id="379"/>
            <p14:sldId id="380"/>
            <p14:sldId id="381"/>
            <p14:sldId id="384"/>
            <p14:sldId id="383"/>
            <p14:sldId id="382"/>
          </p14:sldIdLst>
        </p14:section>
        <p14:section name="Registers allocation" id="{8A7FA993-BF75-473A-ABF1-87691F0EA32F}">
          <p14:sldIdLst>
            <p14:sldId id="386"/>
            <p14:sldId id="385"/>
          </p14:sldIdLst>
        </p14:section>
        <p14:section name="A Resource Allocation problem" id="{028898ED-EF09-4E88-959F-E88AFE094778}">
          <p14:sldIdLst>
            <p14:sldId id="387"/>
          </p14:sldIdLst>
        </p14:section>
        <p14:section name="Optimization problems" id="{478531BA-18B4-4D02-A30A-2BB6EA4D9989}">
          <p14:sldIdLst>
            <p14:sldId id="388"/>
          </p14:sldIdLst>
        </p14:section>
        <p14:section name="A quick word on instruction scheduling" id="{69610108-FD32-4881-AA10-49EF262783DD}">
          <p14:sldIdLst>
            <p14:sldId id="389"/>
          </p14:sldIdLst>
        </p14:section>
        <p14:section name="Assmebling and Linking" id="{9C463AA6-69ED-4B49-9E13-BACA718B0257}">
          <p14:sldIdLst>
            <p14:sldId id="39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EE87B-D72F-42C4-9252-B1F3D053B793}" v="308" dt="2023-04-13T06:30:25.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0CEE87B-D72F-42C4-9252-B1F3D053B793}"/>
    <pc:docChg chg="custSel addSld delSld modSld sldOrd addSection modSection">
      <pc:chgData name="Matthieu De Mari" userId="dfb708c9-d8dc-439f-9a3b-c772bf4a311c" providerId="ADAL" clId="{B0CEE87B-D72F-42C4-9252-B1F3D053B793}" dt="2023-04-13T07:17:31.579" v="2287" actId="680"/>
      <pc:docMkLst>
        <pc:docMk/>
      </pc:docMkLst>
      <pc:sldChg chg="modSp mod">
        <pc:chgData name="Matthieu De Mari" userId="dfb708c9-d8dc-439f-9a3b-c772bf4a311c" providerId="ADAL" clId="{B0CEE87B-D72F-42C4-9252-B1F3D053B793}" dt="2023-04-13T06:05:13.725" v="2" actId="20577"/>
        <pc:sldMkLst>
          <pc:docMk/>
          <pc:sldMk cId="1040156172" sldId="377"/>
        </pc:sldMkLst>
        <pc:spChg chg="mod">
          <ac:chgData name="Matthieu De Mari" userId="dfb708c9-d8dc-439f-9a3b-c772bf4a311c" providerId="ADAL" clId="{B0CEE87B-D72F-42C4-9252-B1F3D053B793}" dt="2023-04-13T06:05:13.725" v="2" actId="20577"/>
          <ac:spMkLst>
            <pc:docMk/>
            <pc:sldMk cId="1040156172" sldId="377"/>
            <ac:spMk id="2" creationId="{080CEB46-CC16-4D19-8C2C-AEE9471D8168}"/>
          </ac:spMkLst>
        </pc:spChg>
      </pc:sldChg>
      <pc:sldChg chg="new">
        <pc:chgData name="Matthieu De Mari" userId="dfb708c9-d8dc-439f-9a3b-c772bf4a311c" providerId="ADAL" clId="{B0CEE87B-D72F-42C4-9252-B1F3D053B793}" dt="2023-04-13T06:05:09.418" v="0" actId="680"/>
        <pc:sldMkLst>
          <pc:docMk/>
          <pc:sldMk cId="756292908" sldId="378"/>
        </pc:sldMkLst>
      </pc:sldChg>
      <pc:sldChg chg="addSp delSp modSp new mod modClrScheme chgLayout">
        <pc:chgData name="Matthieu De Mari" userId="dfb708c9-d8dc-439f-9a3b-c772bf4a311c" providerId="ADAL" clId="{B0CEE87B-D72F-42C4-9252-B1F3D053B793}" dt="2023-04-13T06:14:49.228" v="635" actId="20577"/>
        <pc:sldMkLst>
          <pc:docMk/>
          <pc:sldMk cId="3047562007" sldId="379"/>
        </pc:sldMkLst>
        <pc:spChg chg="del mod ord">
          <ac:chgData name="Matthieu De Mari" userId="dfb708c9-d8dc-439f-9a3b-c772bf4a311c" providerId="ADAL" clId="{B0CEE87B-D72F-42C4-9252-B1F3D053B793}" dt="2023-04-13T06:07:18.842" v="10" actId="700"/>
          <ac:spMkLst>
            <pc:docMk/>
            <pc:sldMk cId="3047562007" sldId="379"/>
            <ac:spMk id="2" creationId="{B1C60C1A-5687-0738-BCB2-F72927CDBA8B}"/>
          </ac:spMkLst>
        </pc:spChg>
        <pc:spChg chg="add del mod ord">
          <ac:chgData name="Matthieu De Mari" userId="dfb708c9-d8dc-439f-9a3b-c772bf4a311c" providerId="ADAL" clId="{B0CEE87B-D72F-42C4-9252-B1F3D053B793}" dt="2023-04-13T06:07:18.842" v="10" actId="700"/>
          <ac:spMkLst>
            <pc:docMk/>
            <pc:sldMk cId="3047562007" sldId="379"/>
            <ac:spMk id="3" creationId="{5DE790CC-F47D-39F7-2811-FB05F254E9E0}"/>
          </ac:spMkLst>
        </pc:spChg>
        <pc:spChg chg="add del mod">
          <ac:chgData name="Matthieu De Mari" userId="dfb708c9-d8dc-439f-9a3b-c772bf4a311c" providerId="ADAL" clId="{B0CEE87B-D72F-42C4-9252-B1F3D053B793}" dt="2023-04-13T06:07:16.352" v="9"/>
          <ac:spMkLst>
            <pc:docMk/>
            <pc:sldMk cId="3047562007" sldId="379"/>
            <ac:spMk id="4" creationId="{16586214-0257-AC8C-C294-ADFAD7F28A5F}"/>
          </ac:spMkLst>
        </pc:spChg>
        <pc:spChg chg="add mod ord">
          <ac:chgData name="Matthieu De Mari" userId="dfb708c9-d8dc-439f-9a3b-c772bf4a311c" providerId="ADAL" clId="{B0CEE87B-D72F-42C4-9252-B1F3D053B793}" dt="2023-04-13T06:09:41.448" v="290" actId="20577"/>
          <ac:spMkLst>
            <pc:docMk/>
            <pc:sldMk cId="3047562007" sldId="379"/>
            <ac:spMk id="5" creationId="{61251F71-8F72-1DB7-2AF4-4B89E6D744C6}"/>
          </ac:spMkLst>
        </pc:spChg>
        <pc:spChg chg="add mod ord">
          <ac:chgData name="Matthieu De Mari" userId="dfb708c9-d8dc-439f-9a3b-c772bf4a311c" providerId="ADAL" clId="{B0CEE87B-D72F-42C4-9252-B1F3D053B793}" dt="2023-04-13T06:14:49.228" v="635" actId="20577"/>
          <ac:spMkLst>
            <pc:docMk/>
            <pc:sldMk cId="3047562007" sldId="379"/>
            <ac:spMk id="6" creationId="{0EC18C86-2258-E9D3-B31E-E33D7CB62513}"/>
          </ac:spMkLst>
        </pc:spChg>
        <pc:spChg chg="add mod ord">
          <ac:chgData name="Matthieu De Mari" userId="dfb708c9-d8dc-439f-9a3b-c772bf4a311c" providerId="ADAL" clId="{B0CEE87B-D72F-42C4-9252-B1F3D053B793}" dt="2023-04-13T06:08:58.300" v="234" actId="114"/>
          <ac:spMkLst>
            <pc:docMk/>
            <pc:sldMk cId="3047562007" sldId="379"/>
            <ac:spMk id="7" creationId="{46DB0A5A-B19F-A3D1-F5E6-FCFF7F6396A9}"/>
          </ac:spMkLst>
        </pc:spChg>
      </pc:sldChg>
      <pc:sldChg chg="delSp modSp new mod modClrScheme chgLayout">
        <pc:chgData name="Matthieu De Mari" userId="dfb708c9-d8dc-439f-9a3b-c772bf4a311c" providerId="ADAL" clId="{B0CEE87B-D72F-42C4-9252-B1F3D053B793}" dt="2023-04-13T06:12:41.988" v="630" actId="6549"/>
        <pc:sldMkLst>
          <pc:docMk/>
          <pc:sldMk cId="3589864638" sldId="380"/>
        </pc:sldMkLst>
        <pc:spChg chg="mod ord">
          <ac:chgData name="Matthieu De Mari" userId="dfb708c9-d8dc-439f-9a3b-c772bf4a311c" providerId="ADAL" clId="{B0CEE87B-D72F-42C4-9252-B1F3D053B793}" dt="2023-04-13T06:10:24.308" v="362" actId="700"/>
          <ac:spMkLst>
            <pc:docMk/>
            <pc:sldMk cId="3589864638" sldId="380"/>
            <ac:spMk id="2" creationId="{D63C5132-D331-6BBD-EA42-D27B7C6A975C}"/>
          </ac:spMkLst>
        </pc:spChg>
        <pc:spChg chg="mod ord">
          <ac:chgData name="Matthieu De Mari" userId="dfb708c9-d8dc-439f-9a3b-c772bf4a311c" providerId="ADAL" clId="{B0CEE87B-D72F-42C4-9252-B1F3D053B793}" dt="2023-04-13T06:12:41.988" v="630" actId="6549"/>
          <ac:spMkLst>
            <pc:docMk/>
            <pc:sldMk cId="3589864638" sldId="380"/>
            <ac:spMk id="3" creationId="{7120F0FB-9631-ABA2-0D9D-ABA901B40FEE}"/>
          </ac:spMkLst>
        </pc:spChg>
        <pc:spChg chg="del mod">
          <ac:chgData name="Matthieu De Mari" userId="dfb708c9-d8dc-439f-9a3b-c772bf4a311c" providerId="ADAL" clId="{B0CEE87B-D72F-42C4-9252-B1F3D053B793}" dt="2023-04-13T06:10:24.308" v="362" actId="700"/>
          <ac:spMkLst>
            <pc:docMk/>
            <pc:sldMk cId="3589864638" sldId="380"/>
            <ac:spMk id="4" creationId="{2C4D72DE-D316-8A71-69A6-FE932C5980A6}"/>
          </ac:spMkLst>
        </pc:spChg>
      </pc:sldChg>
      <pc:sldChg chg="addSp modSp new mod">
        <pc:chgData name="Matthieu De Mari" userId="dfb708c9-d8dc-439f-9a3b-c772bf4a311c" providerId="ADAL" clId="{B0CEE87B-D72F-42C4-9252-B1F3D053B793}" dt="2023-04-13T06:22:38.112" v="1312" actId="20577"/>
        <pc:sldMkLst>
          <pc:docMk/>
          <pc:sldMk cId="1350811071" sldId="381"/>
        </pc:sldMkLst>
        <pc:spChg chg="mod">
          <ac:chgData name="Matthieu De Mari" userId="dfb708c9-d8dc-439f-9a3b-c772bf4a311c" providerId="ADAL" clId="{B0CEE87B-D72F-42C4-9252-B1F3D053B793}" dt="2023-04-13T06:15:05.539" v="683" actId="20577"/>
          <ac:spMkLst>
            <pc:docMk/>
            <pc:sldMk cId="1350811071" sldId="381"/>
            <ac:spMk id="2" creationId="{2FB132A5-A78E-C290-2A5A-FA2F32B9CF72}"/>
          </ac:spMkLst>
        </pc:spChg>
        <pc:spChg chg="mod">
          <ac:chgData name="Matthieu De Mari" userId="dfb708c9-d8dc-439f-9a3b-c772bf4a311c" providerId="ADAL" clId="{B0CEE87B-D72F-42C4-9252-B1F3D053B793}" dt="2023-04-13T06:22:38.112" v="1312" actId="20577"/>
          <ac:spMkLst>
            <pc:docMk/>
            <pc:sldMk cId="1350811071" sldId="381"/>
            <ac:spMk id="3" creationId="{FF3AFEA1-6F57-8098-5993-1B8952437899}"/>
          </ac:spMkLst>
        </pc:spChg>
        <pc:picChg chg="add mod">
          <ac:chgData name="Matthieu De Mari" userId="dfb708c9-d8dc-439f-9a3b-c772bf4a311c" providerId="ADAL" clId="{B0CEE87B-D72F-42C4-9252-B1F3D053B793}" dt="2023-04-13T06:22:30.819" v="1297" actId="1076"/>
          <ac:picMkLst>
            <pc:docMk/>
            <pc:sldMk cId="1350811071" sldId="381"/>
            <ac:picMk id="4" creationId="{A754C023-A4F0-E874-9DC5-78C16836EBC4}"/>
          </ac:picMkLst>
        </pc:picChg>
      </pc:sldChg>
      <pc:sldChg chg="addSp modSp add mod ord">
        <pc:chgData name="Matthieu De Mari" userId="dfb708c9-d8dc-439f-9a3b-c772bf4a311c" providerId="ADAL" clId="{B0CEE87B-D72F-42C4-9252-B1F3D053B793}" dt="2023-04-13T06:29:45.810" v="1918" actId="20577"/>
        <pc:sldMkLst>
          <pc:docMk/>
          <pc:sldMk cId="41860055" sldId="382"/>
        </pc:sldMkLst>
        <pc:spChg chg="mod">
          <ac:chgData name="Matthieu De Mari" userId="dfb708c9-d8dc-439f-9a3b-c772bf4a311c" providerId="ADAL" clId="{B0CEE87B-D72F-42C4-9252-B1F3D053B793}" dt="2023-04-13T06:19:56.086" v="1090" actId="20577"/>
          <ac:spMkLst>
            <pc:docMk/>
            <pc:sldMk cId="41860055" sldId="382"/>
            <ac:spMk id="2" creationId="{2FB132A5-A78E-C290-2A5A-FA2F32B9CF72}"/>
          </ac:spMkLst>
        </pc:spChg>
        <pc:spChg chg="mod">
          <ac:chgData name="Matthieu De Mari" userId="dfb708c9-d8dc-439f-9a3b-c772bf4a311c" providerId="ADAL" clId="{B0CEE87B-D72F-42C4-9252-B1F3D053B793}" dt="2023-04-13T06:20:02.001" v="1092" actId="20577"/>
          <ac:spMkLst>
            <pc:docMk/>
            <pc:sldMk cId="41860055" sldId="382"/>
            <ac:spMk id="3" creationId="{FF3AFEA1-6F57-8098-5993-1B8952437899}"/>
          </ac:spMkLst>
        </pc:spChg>
        <pc:graphicFrameChg chg="add mod modGraphic">
          <ac:chgData name="Matthieu De Mari" userId="dfb708c9-d8dc-439f-9a3b-c772bf4a311c" providerId="ADAL" clId="{B0CEE87B-D72F-42C4-9252-B1F3D053B793}" dt="2023-04-13T06:29:45.810" v="1918" actId="20577"/>
          <ac:graphicFrameMkLst>
            <pc:docMk/>
            <pc:sldMk cId="41860055" sldId="382"/>
            <ac:graphicFrameMk id="4" creationId="{E5B5E0D4-2FDC-E61D-76BA-B8778A0D0EF9}"/>
          </ac:graphicFrameMkLst>
        </pc:graphicFrameChg>
      </pc:sldChg>
      <pc:sldChg chg="addSp delSp modSp add mod modClrScheme chgLayout">
        <pc:chgData name="Matthieu De Mari" userId="dfb708c9-d8dc-439f-9a3b-c772bf4a311c" providerId="ADAL" clId="{B0CEE87B-D72F-42C4-9252-B1F3D053B793}" dt="2023-04-13T06:24:17.063" v="1620" actId="20577"/>
        <pc:sldMkLst>
          <pc:docMk/>
          <pc:sldMk cId="3406057126" sldId="383"/>
        </pc:sldMkLst>
        <pc:spChg chg="mod ord">
          <ac:chgData name="Matthieu De Mari" userId="dfb708c9-d8dc-439f-9a3b-c772bf4a311c" providerId="ADAL" clId="{B0CEE87B-D72F-42C4-9252-B1F3D053B793}" dt="2023-04-13T06:23:17.676" v="1382" actId="700"/>
          <ac:spMkLst>
            <pc:docMk/>
            <pc:sldMk cId="3406057126" sldId="383"/>
            <ac:spMk id="2" creationId="{2FB132A5-A78E-C290-2A5A-FA2F32B9CF72}"/>
          </ac:spMkLst>
        </pc:spChg>
        <pc:spChg chg="del">
          <ac:chgData name="Matthieu De Mari" userId="dfb708c9-d8dc-439f-9a3b-c772bf4a311c" providerId="ADAL" clId="{B0CEE87B-D72F-42C4-9252-B1F3D053B793}" dt="2023-04-13T06:16:27.792" v="867" actId="478"/>
          <ac:spMkLst>
            <pc:docMk/>
            <pc:sldMk cId="3406057126" sldId="383"/>
            <ac:spMk id="3" creationId="{FF3AFEA1-6F57-8098-5993-1B8952437899}"/>
          </ac:spMkLst>
        </pc:spChg>
        <pc:spChg chg="add del mod">
          <ac:chgData name="Matthieu De Mari" userId="dfb708c9-d8dc-439f-9a3b-c772bf4a311c" providerId="ADAL" clId="{B0CEE87B-D72F-42C4-9252-B1F3D053B793}" dt="2023-04-13T06:16:29.018" v="868" actId="478"/>
          <ac:spMkLst>
            <pc:docMk/>
            <pc:sldMk cId="3406057126" sldId="383"/>
            <ac:spMk id="5" creationId="{2CC30D96-8C3F-8543-C99A-8490FC7D8745}"/>
          </ac:spMkLst>
        </pc:spChg>
        <pc:spChg chg="add del mod">
          <ac:chgData name="Matthieu De Mari" userId="dfb708c9-d8dc-439f-9a3b-c772bf4a311c" providerId="ADAL" clId="{B0CEE87B-D72F-42C4-9252-B1F3D053B793}" dt="2023-04-13T06:20:54.695" v="1094" actId="478"/>
          <ac:spMkLst>
            <pc:docMk/>
            <pc:sldMk cId="3406057126" sldId="383"/>
            <ac:spMk id="10" creationId="{BA055D95-EB80-323F-A544-0B9697FF4730}"/>
          </ac:spMkLst>
        </pc:spChg>
        <pc:spChg chg="add mod ord">
          <ac:chgData name="Matthieu De Mari" userId="dfb708c9-d8dc-439f-9a3b-c772bf4a311c" providerId="ADAL" clId="{B0CEE87B-D72F-42C4-9252-B1F3D053B793}" dt="2023-04-13T06:24:17.063" v="1620" actId="20577"/>
          <ac:spMkLst>
            <pc:docMk/>
            <pc:sldMk cId="3406057126" sldId="383"/>
            <ac:spMk id="13" creationId="{4C623F05-32F4-004C-DC67-003D559C6B98}"/>
          </ac:spMkLst>
        </pc:spChg>
        <pc:spChg chg="add del mod ord">
          <ac:chgData name="Matthieu De Mari" userId="dfb708c9-d8dc-439f-9a3b-c772bf4a311c" providerId="ADAL" clId="{B0CEE87B-D72F-42C4-9252-B1F3D053B793}" dt="2023-04-13T06:23:19.173" v="1383" actId="478"/>
          <ac:spMkLst>
            <pc:docMk/>
            <pc:sldMk cId="3406057126" sldId="383"/>
            <ac:spMk id="14" creationId="{E22836CE-60BA-E91C-C40A-F06D01930ECD}"/>
          </ac:spMkLst>
        </pc:spChg>
        <pc:picChg chg="add mod">
          <ac:chgData name="Matthieu De Mari" userId="dfb708c9-d8dc-439f-9a3b-c772bf4a311c" providerId="ADAL" clId="{B0CEE87B-D72F-42C4-9252-B1F3D053B793}" dt="2023-04-13T06:18:37.836" v="995" actId="1076"/>
          <ac:picMkLst>
            <pc:docMk/>
            <pc:sldMk cId="3406057126" sldId="383"/>
            <ac:picMk id="7" creationId="{5DC32251-CCC2-7C85-032A-95D07A293C2B}"/>
          </ac:picMkLst>
        </pc:picChg>
        <pc:picChg chg="add del mod modCrop">
          <ac:chgData name="Matthieu De Mari" userId="dfb708c9-d8dc-439f-9a3b-c772bf4a311c" providerId="ADAL" clId="{B0CEE87B-D72F-42C4-9252-B1F3D053B793}" dt="2023-04-13T06:20:52.670" v="1093" actId="478"/>
          <ac:picMkLst>
            <pc:docMk/>
            <pc:sldMk cId="3406057126" sldId="383"/>
            <ac:picMk id="9" creationId="{C696B287-BEC1-FB33-B480-A3F91C40A194}"/>
          </ac:picMkLst>
        </pc:picChg>
        <pc:picChg chg="add del mod modCrop">
          <ac:chgData name="Matthieu De Mari" userId="dfb708c9-d8dc-439f-9a3b-c772bf4a311c" providerId="ADAL" clId="{B0CEE87B-D72F-42C4-9252-B1F3D053B793}" dt="2023-04-13T06:23:10.782" v="1381" actId="478"/>
          <ac:picMkLst>
            <pc:docMk/>
            <pc:sldMk cId="3406057126" sldId="383"/>
            <ac:picMk id="12" creationId="{B1F51E4E-7501-2B1B-C950-ED86D1EEFB56}"/>
          </ac:picMkLst>
        </pc:picChg>
      </pc:sldChg>
      <pc:sldChg chg="modSp add mod">
        <pc:chgData name="Matthieu De Mari" userId="dfb708c9-d8dc-439f-9a3b-c772bf4a311c" providerId="ADAL" clId="{B0CEE87B-D72F-42C4-9252-B1F3D053B793}" dt="2023-04-13T06:23:02.706" v="1380" actId="20577"/>
        <pc:sldMkLst>
          <pc:docMk/>
          <pc:sldMk cId="111282018" sldId="384"/>
        </pc:sldMkLst>
        <pc:spChg chg="mod">
          <ac:chgData name="Matthieu De Mari" userId="dfb708c9-d8dc-439f-9a3b-c772bf4a311c" providerId="ADAL" clId="{B0CEE87B-D72F-42C4-9252-B1F3D053B793}" dt="2023-04-13T06:23:02.706" v="1380" actId="20577"/>
          <ac:spMkLst>
            <pc:docMk/>
            <pc:sldMk cId="111282018" sldId="384"/>
            <ac:spMk id="3" creationId="{FF3AFEA1-6F57-8098-5993-1B8952437899}"/>
          </ac:spMkLst>
        </pc:spChg>
      </pc:sldChg>
      <pc:sldChg chg="modSp new mod">
        <pc:chgData name="Matthieu De Mari" userId="dfb708c9-d8dc-439f-9a3b-c772bf4a311c" providerId="ADAL" clId="{B0CEE87B-D72F-42C4-9252-B1F3D053B793}" dt="2023-04-13T06:31:41.421" v="2235" actId="5793"/>
        <pc:sldMkLst>
          <pc:docMk/>
          <pc:sldMk cId="372491196" sldId="385"/>
        </pc:sldMkLst>
        <pc:spChg chg="mod">
          <ac:chgData name="Matthieu De Mari" userId="dfb708c9-d8dc-439f-9a3b-c772bf4a311c" providerId="ADAL" clId="{B0CEE87B-D72F-42C4-9252-B1F3D053B793}" dt="2023-04-13T06:31:39.684" v="2234" actId="20577"/>
          <ac:spMkLst>
            <pc:docMk/>
            <pc:sldMk cId="372491196" sldId="385"/>
            <ac:spMk id="2" creationId="{E57430A2-C7FA-0030-2FC3-5CEAADBD6116}"/>
          </ac:spMkLst>
        </pc:spChg>
        <pc:spChg chg="mod">
          <ac:chgData name="Matthieu De Mari" userId="dfb708c9-d8dc-439f-9a3b-c772bf4a311c" providerId="ADAL" clId="{B0CEE87B-D72F-42C4-9252-B1F3D053B793}" dt="2023-04-13T06:31:41.421" v="2235" actId="5793"/>
          <ac:spMkLst>
            <pc:docMk/>
            <pc:sldMk cId="372491196" sldId="385"/>
            <ac:spMk id="3" creationId="{D1957C1E-0AF4-7404-427B-3E9050B5E177}"/>
          </ac:spMkLst>
        </pc:spChg>
      </pc:sldChg>
      <pc:sldChg chg="add del">
        <pc:chgData name="Matthieu De Mari" userId="dfb708c9-d8dc-439f-9a3b-c772bf4a311c" providerId="ADAL" clId="{B0CEE87B-D72F-42C4-9252-B1F3D053B793}" dt="2023-04-13T06:24:23.763" v="1621" actId="47"/>
        <pc:sldMkLst>
          <pc:docMk/>
          <pc:sldMk cId="3124005315" sldId="385"/>
        </pc:sldMkLst>
      </pc:sldChg>
      <pc:sldChg chg="modSp add mod">
        <pc:chgData name="Matthieu De Mari" userId="dfb708c9-d8dc-439f-9a3b-c772bf4a311c" providerId="ADAL" clId="{B0CEE87B-D72F-42C4-9252-B1F3D053B793}" dt="2023-04-13T06:31:51.365" v="2275" actId="20577"/>
        <pc:sldMkLst>
          <pc:docMk/>
          <pc:sldMk cId="293940438" sldId="386"/>
        </pc:sldMkLst>
        <pc:spChg chg="mod">
          <ac:chgData name="Matthieu De Mari" userId="dfb708c9-d8dc-439f-9a3b-c772bf4a311c" providerId="ADAL" clId="{B0CEE87B-D72F-42C4-9252-B1F3D053B793}" dt="2023-04-13T06:30:30.793" v="1941" actId="20577"/>
          <ac:spMkLst>
            <pc:docMk/>
            <pc:sldMk cId="293940438" sldId="386"/>
            <ac:spMk id="5" creationId="{61251F71-8F72-1DB7-2AF4-4B89E6D744C6}"/>
          </ac:spMkLst>
        </pc:spChg>
        <pc:spChg chg="mod">
          <ac:chgData name="Matthieu De Mari" userId="dfb708c9-d8dc-439f-9a3b-c772bf4a311c" providerId="ADAL" clId="{B0CEE87B-D72F-42C4-9252-B1F3D053B793}" dt="2023-04-13T06:31:51.365" v="2275" actId="20577"/>
          <ac:spMkLst>
            <pc:docMk/>
            <pc:sldMk cId="293940438" sldId="386"/>
            <ac:spMk id="6" creationId="{0EC18C86-2258-E9D3-B31E-E33D7CB62513}"/>
          </ac:spMkLst>
        </pc:spChg>
      </pc:sldChg>
      <pc:sldChg chg="new">
        <pc:chgData name="Matthieu De Mari" userId="dfb708c9-d8dc-439f-9a3b-c772bf4a311c" providerId="ADAL" clId="{B0CEE87B-D72F-42C4-9252-B1F3D053B793}" dt="2023-04-13T07:16:29.581" v="2278" actId="680"/>
        <pc:sldMkLst>
          <pc:docMk/>
          <pc:sldMk cId="2109375905" sldId="387"/>
        </pc:sldMkLst>
      </pc:sldChg>
      <pc:sldChg chg="new">
        <pc:chgData name="Matthieu De Mari" userId="dfb708c9-d8dc-439f-9a3b-c772bf4a311c" providerId="ADAL" clId="{B0CEE87B-D72F-42C4-9252-B1F3D053B793}" dt="2023-04-13T07:16:40.346" v="2281" actId="680"/>
        <pc:sldMkLst>
          <pc:docMk/>
          <pc:sldMk cId="3620848313" sldId="388"/>
        </pc:sldMkLst>
      </pc:sldChg>
      <pc:sldChg chg="new">
        <pc:chgData name="Matthieu De Mari" userId="dfb708c9-d8dc-439f-9a3b-c772bf4a311c" providerId="ADAL" clId="{B0CEE87B-D72F-42C4-9252-B1F3D053B793}" dt="2023-04-13T07:17:09.909" v="2284" actId="680"/>
        <pc:sldMkLst>
          <pc:docMk/>
          <pc:sldMk cId="1556214154" sldId="389"/>
        </pc:sldMkLst>
      </pc:sldChg>
      <pc:sldChg chg="new">
        <pc:chgData name="Matthieu De Mari" userId="dfb708c9-d8dc-439f-9a3b-c772bf4a311c" providerId="ADAL" clId="{B0CEE87B-D72F-42C4-9252-B1F3D053B793}" dt="2023-04-13T07:17:31.579" v="2287" actId="680"/>
        <pc:sldMkLst>
          <pc:docMk/>
          <pc:sldMk cId="1239344914" sldId="390"/>
        </pc:sldMkLst>
      </pc:sldChg>
    </pc:docChg>
  </pc:docChgLst>
  <pc:docChgLst>
    <pc:chgData name="Matthieu De Mari" userId="dfb708c9-d8dc-439f-9a3b-c772bf4a311c" providerId="ADAL" clId="{290EF014-B879-4758-A64A-0476D4B3625C}"/>
    <pc:docChg chg="modSld">
      <pc:chgData name="Matthieu De Mari" userId="dfb708c9-d8dc-439f-9a3b-c772bf4a311c" providerId="ADAL" clId="{290EF014-B879-4758-A64A-0476D4B3625C}" dt="2023-03-27T06:30:25.474" v="30" actId="20577"/>
      <pc:docMkLst>
        <pc:docMk/>
      </pc:docMkLst>
      <pc:sldChg chg="modSp mod">
        <pc:chgData name="Matthieu De Mari" userId="dfb708c9-d8dc-439f-9a3b-c772bf4a311c" providerId="ADAL" clId="{290EF014-B879-4758-A64A-0476D4B3625C}" dt="2023-03-27T06:30:25.474" v="30" actId="20577"/>
        <pc:sldMkLst>
          <pc:docMk/>
          <pc:sldMk cId="1040156172" sldId="377"/>
        </pc:sldMkLst>
        <pc:spChg chg="mod">
          <ac:chgData name="Matthieu De Mari" userId="dfb708c9-d8dc-439f-9a3b-c772bf4a311c" providerId="ADAL" clId="{290EF014-B879-4758-A64A-0476D4B3625C}" dt="2023-03-27T06:30:25.474" v="30" actId="20577"/>
          <ac:spMkLst>
            <pc:docMk/>
            <pc:sldMk cId="1040156172" sldId="377"/>
            <ac:spMk id="2" creationId="{080CEB46-CC16-4D19-8C2C-AEE9471D8168}"/>
          </ac:spMkLst>
        </pc:spChg>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6C4B4EB4-AC01-44F2-9B41-C4BFA4892789}"/>
    <pc:docChg chg="modSld">
      <pc:chgData name="Matthieu De Mari" userId="dfb708c9-d8dc-439f-9a3b-c772bf4a311c" providerId="ADAL" clId="{6C4B4EB4-AC01-44F2-9B41-C4BFA4892789}" dt="2023-03-27T06:31:08.023" v="74" actId="20577"/>
      <pc:docMkLst>
        <pc:docMk/>
      </pc:docMkLst>
      <pc:sldChg chg="modSp mod">
        <pc:chgData name="Matthieu De Mari" userId="dfb708c9-d8dc-439f-9a3b-c772bf4a311c" providerId="ADAL" clId="{6C4B4EB4-AC01-44F2-9B41-C4BFA4892789}" dt="2023-03-27T06:31:08.023" v="74" actId="20577"/>
        <pc:sldMkLst>
          <pc:docMk/>
          <pc:sldMk cId="1040156172" sldId="377"/>
        </pc:sldMkLst>
        <pc:spChg chg="mod">
          <ac:chgData name="Matthieu De Mari" userId="dfb708c9-d8dc-439f-9a3b-c772bf4a311c" providerId="ADAL" clId="{6C4B4EB4-AC01-44F2-9B41-C4BFA4892789}" dt="2023-03-27T06:31:08.023" v="74" actId="20577"/>
          <ac:spMkLst>
            <pc:docMk/>
            <pc:sldMk cId="1040156172" sldId="377"/>
            <ac:spMk id="2" creationId="{080CEB46-CC16-4D19-8C2C-AEE9471D8168}"/>
          </ac:spMkLst>
        </pc:spChg>
      </pc:sldChg>
    </pc:docChg>
  </pc:docChgLst>
  <pc:docChgLst>
    <pc:chgData name="Matthieu De Mari" userId="dfb708c9-d8dc-439f-9a3b-c772bf4a311c" providerId="ADAL" clId="{96A30238-42BA-4EEC-B688-5D869327C7FF}"/>
    <pc:docChg chg="modSld">
      <pc:chgData name="Matthieu De Mari" userId="dfb708c9-d8dc-439f-9a3b-c772bf4a311c" providerId="ADAL" clId="{96A30238-42BA-4EEC-B688-5D869327C7FF}" dt="2023-03-27T06:28:18.709" v="25" actId="20577"/>
      <pc:docMkLst>
        <pc:docMk/>
      </pc:docMkLst>
      <pc:sldChg chg="modSp mod">
        <pc:chgData name="Matthieu De Mari" userId="dfb708c9-d8dc-439f-9a3b-c772bf4a311c" providerId="ADAL" clId="{96A30238-42BA-4EEC-B688-5D869327C7FF}" dt="2023-03-27T06:28:18.709" v="25" actId="20577"/>
        <pc:sldMkLst>
          <pc:docMk/>
          <pc:sldMk cId="1040156172" sldId="377"/>
        </pc:sldMkLst>
        <pc:spChg chg="mod">
          <ac:chgData name="Matthieu De Mari" userId="dfb708c9-d8dc-439f-9a3b-c772bf4a311c" providerId="ADAL" clId="{96A30238-42BA-4EEC-B688-5D869327C7FF}" dt="2023-03-27T06:28:18.709" v="25" actId="20577"/>
          <ac:spMkLst>
            <pc:docMk/>
            <pc:sldMk cId="1040156172" sldId="377"/>
            <ac:spMk id="2" creationId="{080CEB46-CC16-4D19-8C2C-AEE9471D8168}"/>
          </ac:spMkLst>
        </pc:spChg>
      </pc:sldChg>
    </pc:docChg>
  </pc:docChgLst>
  <pc:docChgLst>
    <pc:chgData name="Matthieu De Mari" userId="dfb708c9-d8dc-439f-9a3b-c772bf4a311c" providerId="ADAL" clId="{EFCD68A6-DD5E-4431-B69D-11E3FB547F3B}"/>
    <pc:docChg chg="delSld modSld delSection modSection">
      <pc:chgData name="Matthieu De Mari" userId="dfb708c9-d8dc-439f-9a3b-c772bf4a311c" providerId="ADAL" clId="{EFCD68A6-DD5E-4431-B69D-11E3FB547F3B}" dt="2023-03-27T06:27:52.663" v="66" actId="47"/>
      <pc:docMkLst>
        <pc:docMk/>
      </pc:docMkLst>
      <pc:sldChg chg="modSp mod">
        <pc:chgData name="Matthieu De Mari" userId="dfb708c9-d8dc-439f-9a3b-c772bf4a311c" providerId="ADAL" clId="{EFCD68A6-DD5E-4431-B69D-11E3FB547F3B}" dt="2023-03-27T06:27:49.302" v="64" actId="20577"/>
        <pc:sldMkLst>
          <pc:docMk/>
          <pc:sldMk cId="1040156172" sldId="377"/>
        </pc:sldMkLst>
        <pc:spChg chg="mod">
          <ac:chgData name="Matthieu De Mari" userId="dfb708c9-d8dc-439f-9a3b-c772bf4a311c" providerId="ADAL" clId="{EFCD68A6-DD5E-4431-B69D-11E3FB547F3B}" dt="2023-03-27T06:27:49.302" v="64" actId="20577"/>
          <ac:spMkLst>
            <pc:docMk/>
            <pc:sldMk cId="1040156172" sldId="377"/>
            <ac:spMk id="2" creationId="{080CEB46-CC16-4D19-8C2C-AEE9471D8168}"/>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40E9C98C-1652-419C-B5C1-C59CBEC5B35C}"/>
    <pc:docChg chg="modSld">
      <pc:chgData name="Matthieu De Mari" userId="dfb708c9-d8dc-439f-9a3b-c772bf4a311c" providerId="ADAL" clId="{40E9C98C-1652-419C-B5C1-C59CBEC5B35C}" dt="2023-03-27T06:28:45.260" v="14" actId="20577"/>
      <pc:docMkLst>
        <pc:docMk/>
      </pc:docMkLst>
      <pc:sldChg chg="modSp mod">
        <pc:chgData name="Matthieu De Mari" userId="dfb708c9-d8dc-439f-9a3b-c772bf4a311c" providerId="ADAL" clId="{40E9C98C-1652-419C-B5C1-C59CBEC5B35C}" dt="2023-03-27T06:28:45.260" v="14" actId="20577"/>
        <pc:sldMkLst>
          <pc:docMk/>
          <pc:sldMk cId="1040156172" sldId="377"/>
        </pc:sldMkLst>
        <pc:spChg chg="mod">
          <ac:chgData name="Matthieu De Mari" userId="dfb708c9-d8dc-439f-9a3b-c772bf4a311c" providerId="ADAL" clId="{40E9C98C-1652-419C-B5C1-C59CBEC5B35C}" dt="2023-03-27T06:28:45.260" v="14" actId="20577"/>
          <ac:spMkLst>
            <pc:docMk/>
            <pc:sldMk cId="1040156172" sldId="377"/>
            <ac:spMk id="2" creationId="{080CEB46-CC16-4D19-8C2C-AEE9471D8168}"/>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28B8DD55-849E-4DFE-B1CF-B34A69E4996E}"/>
    <pc:docChg chg="modSld">
      <pc:chgData name="Matthieu De Mari" userId="dfb708c9-d8dc-439f-9a3b-c772bf4a311c" providerId="ADAL" clId="{28B8DD55-849E-4DFE-B1CF-B34A69E4996E}" dt="2023-03-27T06:29:05.150" v="16" actId="20577"/>
      <pc:docMkLst>
        <pc:docMk/>
      </pc:docMkLst>
      <pc:sldChg chg="modSp mod">
        <pc:chgData name="Matthieu De Mari" userId="dfb708c9-d8dc-439f-9a3b-c772bf4a311c" providerId="ADAL" clId="{28B8DD55-849E-4DFE-B1CF-B34A69E4996E}" dt="2023-03-27T06:29:05.150" v="16" actId="20577"/>
        <pc:sldMkLst>
          <pc:docMk/>
          <pc:sldMk cId="1040156172" sldId="377"/>
        </pc:sldMkLst>
        <pc:spChg chg="mod">
          <ac:chgData name="Matthieu De Mari" userId="dfb708c9-d8dc-439f-9a3b-c772bf4a311c" providerId="ADAL" clId="{28B8DD55-849E-4DFE-B1CF-B34A69E4996E}" dt="2023-03-27T06:29:05.150" v="16" actId="20577"/>
          <ac:spMkLst>
            <pc:docMk/>
            <pc:sldMk cId="1040156172" sldId="377"/>
            <ac:spMk id="2" creationId="{080CEB46-CC16-4D19-8C2C-AEE9471D8168}"/>
          </ac:spMkLst>
        </pc:spChg>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552409-A127-4E9A-B700-AB4BACA41190}"/>
    <pc:docChg chg="modSld">
      <pc:chgData name="Matthieu De Mari" userId="dfb708c9-d8dc-439f-9a3b-c772bf4a311c" providerId="ADAL" clId="{CF552409-A127-4E9A-B700-AB4BACA41190}" dt="2023-03-27T06:29:27.380" v="20" actId="20577"/>
      <pc:docMkLst>
        <pc:docMk/>
      </pc:docMkLst>
      <pc:sldChg chg="modSp mod">
        <pc:chgData name="Matthieu De Mari" userId="dfb708c9-d8dc-439f-9a3b-c772bf4a311c" providerId="ADAL" clId="{CF552409-A127-4E9A-B700-AB4BACA41190}" dt="2023-03-27T06:29:27.380" v="20" actId="20577"/>
        <pc:sldMkLst>
          <pc:docMk/>
          <pc:sldMk cId="1040156172" sldId="377"/>
        </pc:sldMkLst>
        <pc:spChg chg="mod">
          <ac:chgData name="Matthieu De Mari" userId="dfb708c9-d8dc-439f-9a3b-c772bf4a311c" providerId="ADAL" clId="{CF552409-A127-4E9A-B700-AB4BACA41190}" dt="2023-03-27T06:29:27.380" v="20" actId="20577"/>
          <ac:spMkLst>
            <pc:docMk/>
            <pc:sldMk cId="1040156172" sldId="377"/>
            <ac:spMk id="2" creationId="{080CEB46-CC16-4D19-8C2C-AEE9471D81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5571B-EE42-485B-A4CC-A2B90DAA808B}" type="doc">
      <dgm:prSet loTypeId="urn:microsoft.com/office/officeart/2005/8/layout/process1" loCatId="process" qsTypeId="urn:microsoft.com/office/officeart/2005/8/quickstyle/simple1" qsCatId="simple" csTypeId="urn:microsoft.com/office/officeart/2005/8/colors/accent1_2" csCatId="accent1" phldr="1"/>
      <dgm:spPr/>
    </dgm:pt>
    <dgm:pt modelId="{8B753C98-0051-404B-9A8F-74D5640AA3FA}">
      <dgm:prSet phldrT="[Text]"/>
      <dgm:spPr/>
      <dgm:t>
        <a:bodyPr/>
        <a:lstStyle/>
        <a:p>
          <a:r>
            <a:rPr lang="en-GB" dirty="0"/>
            <a:t>Abstract Syntax Tree Representation</a:t>
          </a:r>
          <a:endParaRPr lang="en-SG" dirty="0"/>
        </a:p>
      </dgm:t>
    </dgm:pt>
    <dgm:pt modelId="{C362BF1D-B438-4BE9-AE4F-DE0A005EB04D}" type="parTrans" cxnId="{82E9DDCA-ECC1-4767-8C8B-2E2EADD1D9FC}">
      <dgm:prSet/>
      <dgm:spPr/>
      <dgm:t>
        <a:bodyPr/>
        <a:lstStyle/>
        <a:p>
          <a:endParaRPr lang="en-SG"/>
        </a:p>
      </dgm:t>
    </dgm:pt>
    <dgm:pt modelId="{26124D44-972F-41BB-B83D-7BFF7E1CE264}" type="sibTrans" cxnId="{82E9DDCA-ECC1-4767-8C8B-2E2EADD1D9FC}">
      <dgm:prSet/>
      <dgm:spPr/>
      <dgm:t>
        <a:bodyPr/>
        <a:lstStyle/>
        <a:p>
          <a:endParaRPr lang="en-SG"/>
        </a:p>
      </dgm:t>
    </dgm:pt>
    <dgm:pt modelId="{0096B1B8-CE29-4985-B53D-CA05487B78AA}">
      <dgm:prSet phldrT="[Text]"/>
      <dgm:spPr/>
      <dgm:t>
        <a:bodyPr/>
        <a:lstStyle/>
        <a:p>
          <a:r>
            <a:rPr lang="en-GB" dirty="0"/>
            <a:t>High-level Intermediate Representation</a:t>
          </a:r>
          <a:br>
            <a:rPr lang="en-GB" dirty="0"/>
          </a:br>
          <a:r>
            <a:rPr lang="en-GB" dirty="0"/>
            <a:t>(e.g. TAC)</a:t>
          </a:r>
          <a:endParaRPr lang="en-SG" dirty="0"/>
        </a:p>
      </dgm:t>
    </dgm:pt>
    <dgm:pt modelId="{ED1E8D00-B3AE-4999-96D8-00E0C02ECD17}" type="parTrans" cxnId="{0630D52D-2779-4354-A754-AC981123C50D}">
      <dgm:prSet/>
      <dgm:spPr/>
      <dgm:t>
        <a:bodyPr/>
        <a:lstStyle/>
        <a:p>
          <a:endParaRPr lang="en-SG"/>
        </a:p>
      </dgm:t>
    </dgm:pt>
    <dgm:pt modelId="{67EC3849-060F-40AE-BC01-6BB5741D6A4C}" type="sibTrans" cxnId="{0630D52D-2779-4354-A754-AC981123C50D}">
      <dgm:prSet/>
      <dgm:spPr/>
      <dgm:t>
        <a:bodyPr/>
        <a:lstStyle/>
        <a:p>
          <a:endParaRPr lang="en-SG"/>
        </a:p>
      </dgm:t>
    </dgm:pt>
    <dgm:pt modelId="{1D392E58-4688-44E2-8DA2-40C3C86BD954}">
      <dgm:prSet phldrT="[Text]"/>
      <dgm:spPr/>
      <dgm:t>
        <a:bodyPr/>
        <a:lstStyle/>
        <a:p>
          <a:r>
            <a:rPr lang="en-GB" dirty="0"/>
            <a:t>Lower-level Intermediate Representations</a:t>
          </a:r>
          <a:br>
            <a:rPr lang="en-GB" dirty="0"/>
          </a:br>
          <a:r>
            <a:rPr lang="en-SG" dirty="0"/>
            <a:t>(e.g. SSA, RTL, VM, etc.)</a:t>
          </a:r>
        </a:p>
      </dgm:t>
    </dgm:pt>
    <dgm:pt modelId="{6D205B8B-99A3-41B6-BA55-DAA8CC3123B5}" type="parTrans" cxnId="{0C0C1668-FB96-4C7D-8602-7B457E431736}">
      <dgm:prSet/>
      <dgm:spPr/>
      <dgm:t>
        <a:bodyPr/>
        <a:lstStyle/>
        <a:p>
          <a:endParaRPr lang="en-SG"/>
        </a:p>
      </dgm:t>
    </dgm:pt>
    <dgm:pt modelId="{B1451B4B-C89F-42E5-830B-1829492129B1}" type="sibTrans" cxnId="{0C0C1668-FB96-4C7D-8602-7B457E431736}">
      <dgm:prSet/>
      <dgm:spPr/>
      <dgm:t>
        <a:bodyPr/>
        <a:lstStyle/>
        <a:p>
          <a:endParaRPr lang="en-SG"/>
        </a:p>
      </dgm:t>
    </dgm:pt>
    <dgm:pt modelId="{9AF22BAC-798C-4005-A1D6-BE280A5D7E06}">
      <dgm:prSet phldrT="[Text]"/>
      <dgm:spPr/>
      <dgm:t>
        <a:bodyPr/>
        <a:lstStyle/>
        <a:p>
          <a:r>
            <a:rPr lang="en-GB" dirty="0"/>
            <a:t>Assembly code (our target code)</a:t>
          </a:r>
          <a:endParaRPr lang="en-SG" dirty="0"/>
        </a:p>
      </dgm:t>
    </dgm:pt>
    <dgm:pt modelId="{C58B8E56-5925-4D11-96D7-DAFF3B7D1922}" type="parTrans" cxnId="{49F27412-BD3C-44E0-B2A4-5359715565F5}">
      <dgm:prSet/>
      <dgm:spPr/>
      <dgm:t>
        <a:bodyPr/>
        <a:lstStyle/>
        <a:p>
          <a:endParaRPr lang="en-SG"/>
        </a:p>
      </dgm:t>
    </dgm:pt>
    <dgm:pt modelId="{5CC336B8-D832-4F4E-A5C4-F40D27ADBD70}" type="sibTrans" cxnId="{49F27412-BD3C-44E0-B2A4-5359715565F5}">
      <dgm:prSet/>
      <dgm:spPr/>
      <dgm:t>
        <a:bodyPr/>
        <a:lstStyle/>
        <a:p>
          <a:endParaRPr lang="en-SG"/>
        </a:p>
      </dgm:t>
    </dgm:pt>
    <dgm:pt modelId="{CA6713FE-1A62-4572-AD89-623066219D84}">
      <dgm:prSet phldrT="[Text]"/>
      <dgm:spPr/>
      <dgm:t>
        <a:bodyPr/>
        <a:lstStyle/>
        <a:p>
          <a:r>
            <a:rPr lang="en-GB" dirty="0"/>
            <a:t>Machine code in binary (but technically more 50.002 than 50.051)</a:t>
          </a:r>
          <a:endParaRPr lang="en-SG" dirty="0"/>
        </a:p>
      </dgm:t>
    </dgm:pt>
    <dgm:pt modelId="{2CBAE895-26FE-490F-9FFF-DCDC609551BA}" type="parTrans" cxnId="{484F9C3D-9AE8-4827-942C-79AA14AC9CB0}">
      <dgm:prSet/>
      <dgm:spPr/>
      <dgm:t>
        <a:bodyPr/>
        <a:lstStyle/>
        <a:p>
          <a:endParaRPr lang="en-SG"/>
        </a:p>
      </dgm:t>
    </dgm:pt>
    <dgm:pt modelId="{BE4CE94F-06F3-4273-92FE-148BF9CC6069}" type="sibTrans" cxnId="{484F9C3D-9AE8-4827-942C-79AA14AC9CB0}">
      <dgm:prSet/>
      <dgm:spPr/>
      <dgm:t>
        <a:bodyPr/>
        <a:lstStyle/>
        <a:p>
          <a:endParaRPr lang="en-SG"/>
        </a:p>
      </dgm:t>
    </dgm:pt>
    <dgm:pt modelId="{91BC7C5A-CFB3-4CD0-B1C5-ACBF6BEDBC80}" type="pres">
      <dgm:prSet presAssocID="{B0D5571B-EE42-485B-A4CC-A2B90DAA808B}" presName="Name0" presStyleCnt="0">
        <dgm:presLayoutVars>
          <dgm:dir/>
          <dgm:resizeHandles val="exact"/>
        </dgm:presLayoutVars>
      </dgm:prSet>
      <dgm:spPr/>
    </dgm:pt>
    <dgm:pt modelId="{4CDD3881-1FA2-4DA2-9751-7B20E439F166}" type="pres">
      <dgm:prSet presAssocID="{8B753C98-0051-404B-9A8F-74D5640AA3FA}" presName="node" presStyleLbl="node1" presStyleIdx="0" presStyleCnt="5">
        <dgm:presLayoutVars>
          <dgm:bulletEnabled val="1"/>
        </dgm:presLayoutVars>
      </dgm:prSet>
      <dgm:spPr/>
    </dgm:pt>
    <dgm:pt modelId="{2764A6B4-DACB-4C20-A991-62224AB30EAE}" type="pres">
      <dgm:prSet presAssocID="{26124D44-972F-41BB-B83D-7BFF7E1CE264}" presName="sibTrans" presStyleLbl="sibTrans2D1" presStyleIdx="0" presStyleCnt="4"/>
      <dgm:spPr/>
    </dgm:pt>
    <dgm:pt modelId="{CF341D41-5FA9-473C-9CA6-327B3E109D82}" type="pres">
      <dgm:prSet presAssocID="{26124D44-972F-41BB-B83D-7BFF7E1CE264}" presName="connectorText" presStyleLbl="sibTrans2D1" presStyleIdx="0" presStyleCnt="4"/>
      <dgm:spPr/>
    </dgm:pt>
    <dgm:pt modelId="{143BBEC6-D9DC-444D-BDE1-D748CFD8276A}" type="pres">
      <dgm:prSet presAssocID="{0096B1B8-CE29-4985-B53D-CA05487B78AA}" presName="node" presStyleLbl="node1" presStyleIdx="1" presStyleCnt="5">
        <dgm:presLayoutVars>
          <dgm:bulletEnabled val="1"/>
        </dgm:presLayoutVars>
      </dgm:prSet>
      <dgm:spPr/>
    </dgm:pt>
    <dgm:pt modelId="{F61EF208-CCD0-4C7C-B46B-B73B35534A55}" type="pres">
      <dgm:prSet presAssocID="{67EC3849-060F-40AE-BC01-6BB5741D6A4C}" presName="sibTrans" presStyleLbl="sibTrans2D1" presStyleIdx="1" presStyleCnt="4"/>
      <dgm:spPr/>
    </dgm:pt>
    <dgm:pt modelId="{6CB9B8CD-B71C-4FC5-8ACB-FBB73D901BE5}" type="pres">
      <dgm:prSet presAssocID="{67EC3849-060F-40AE-BC01-6BB5741D6A4C}" presName="connectorText" presStyleLbl="sibTrans2D1" presStyleIdx="1" presStyleCnt="4"/>
      <dgm:spPr/>
    </dgm:pt>
    <dgm:pt modelId="{A1930DB6-64AC-4BA5-B363-86A36E9D5D89}" type="pres">
      <dgm:prSet presAssocID="{1D392E58-4688-44E2-8DA2-40C3C86BD954}" presName="node" presStyleLbl="node1" presStyleIdx="2" presStyleCnt="5">
        <dgm:presLayoutVars>
          <dgm:bulletEnabled val="1"/>
        </dgm:presLayoutVars>
      </dgm:prSet>
      <dgm:spPr/>
    </dgm:pt>
    <dgm:pt modelId="{B8845ACE-9E79-43B0-B617-99E66FFAA19B}" type="pres">
      <dgm:prSet presAssocID="{B1451B4B-C89F-42E5-830B-1829492129B1}" presName="sibTrans" presStyleLbl="sibTrans2D1" presStyleIdx="2" presStyleCnt="4"/>
      <dgm:spPr/>
    </dgm:pt>
    <dgm:pt modelId="{3480F2BE-7A0F-456D-A9A5-3B63635AAF0F}" type="pres">
      <dgm:prSet presAssocID="{B1451B4B-C89F-42E5-830B-1829492129B1}" presName="connectorText" presStyleLbl="sibTrans2D1" presStyleIdx="2" presStyleCnt="4"/>
      <dgm:spPr/>
    </dgm:pt>
    <dgm:pt modelId="{4501D099-A2F0-44BE-9CFB-3B2CA62DB926}" type="pres">
      <dgm:prSet presAssocID="{9AF22BAC-798C-4005-A1D6-BE280A5D7E06}" presName="node" presStyleLbl="node1" presStyleIdx="3" presStyleCnt="5">
        <dgm:presLayoutVars>
          <dgm:bulletEnabled val="1"/>
        </dgm:presLayoutVars>
      </dgm:prSet>
      <dgm:spPr/>
    </dgm:pt>
    <dgm:pt modelId="{93A92511-621D-42A0-B5E1-B8B4A065A00A}" type="pres">
      <dgm:prSet presAssocID="{5CC336B8-D832-4F4E-A5C4-F40D27ADBD70}" presName="sibTrans" presStyleLbl="sibTrans2D1" presStyleIdx="3" presStyleCnt="4"/>
      <dgm:spPr/>
    </dgm:pt>
    <dgm:pt modelId="{A8222CB1-18C5-43B9-A6CA-EB9941360D81}" type="pres">
      <dgm:prSet presAssocID="{5CC336B8-D832-4F4E-A5C4-F40D27ADBD70}" presName="connectorText" presStyleLbl="sibTrans2D1" presStyleIdx="3" presStyleCnt="4"/>
      <dgm:spPr/>
    </dgm:pt>
    <dgm:pt modelId="{4EA2A2DA-6586-4FAA-A800-019D26AA1F9D}" type="pres">
      <dgm:prSet presAssocID="{CA6713FE-1A62-4572-AD89-623066219D84}" presName="node" presStyleLbl="node1" presStyleIdx="4" presStyleCnt="5">
        <dgm:presLayoutVars>
          <dgm:bulletEnabled val="1"/>
        </dgm:presLayoutVars>
      </dgm:prSet>
      <dgm:spPr/>
    </dgm:pt>
  </dgm:ptLst>
  <dgm:cxnLst>
    <dgm:cxn modelId="{89560503-C261-4015-A760-4ACCBEF31C71}" type="presOf" srcId="{26124D44-972F-41BB-B83D-7BFF7E1CE264}" destId="{CF341D41-5FA9-473C-9CA6-327B3E109D82}" srcOrd="1" destOrd="0" presId="urn:microsoft.com/office/officeart/2005/8/layout/process1"/>
    <dgm:cxn modelId="{EEEBA304-7627-4395-8303-58B054C77106}" type="presOf" srcId="{5CC336B8-D832-4F4E-A5C4-F40D27ADBD70}" destId="{93A92511-621D-42A0-B5E1-B8B4A065A00A}" srcOrd="0" destOrd="0" presId="urn:microsoft.com/office/officeart/2005/8/layout/process1"/>
    <dgm:cxn modelId="{4B43D005-76AE-4E3D-90B2-3BB5E155DF11}" type="presOf" srcId="{0096B1B8-CE29-4985-B53D-CA05487B78AA}" destId="{143BBEC6-D9DC-444D-BDE1-D748CFD8276A}" srcOrd="0" destOrd="0" presId="urn:microsoft.com/office/officeart/2005/8/layout/process1"/>
    <dgm:cxn modelId="{2ED8F70B-DF27-47B3-9786-FF4D0F9BF8D2}" type="presOf" srcId="{67EC3849-060F-40AE-BC01-6BB5741D6A4C}" destId="{F61EF208-CCD0-4C7C-B46B-B73B35534A55}" srcOrd="0" destOrd="0" presId="urn:microsoft.com/office/officeart/2005/8/layout/process1"/>
    <dgm:cxn modelId="{49F27412-BD3C-44E0-B2A4-5359715565F5}" srcId="{B0D5571B-EE42-485B-A4CC-A2B90DAA808B}" destId="{9AF22BAC-798C-4005-A1D6-BE280A5D7E06}" srcOrd="3" destOrd="0" parTransId="{C58B8E56-5925-4D11-96D7-DAFF3B7D1922}" sibTransId="{5CC336B8-D832-4F4E-A5C4-F40D27ADBD70}"/>
    <dgm:cxn modelId="{D6D39C20-AC32-4A82-AA47-64A8B4F452EF}" type="presOf" srcId="{8B753C98-0051-404B-9A8F-74D5640AA3FA}" destId="{4CDD3881-1FA2-4DA2-9751-7B20E439F166}" srcOrd="0" destOrd="0" presId="urn:microsoft.com/office/officeart/2005/8/layout/process1"/>
    <dgm:cxn modelId="{E7C1C925-320D-4DF1-82F1-95EE884623E5}" type="presOf" srcId="{B0D5571B-EE42-485B-A4CC-A2B90DAA808B}" destId="{91BC7C5A-CFB3-4CD0-B1C5-ACBF6BEDBC80}" srcOrd="0" destOrd="0" presId="urn:microsoft.com/office/officeart/2005/8/layout/process1"/>
    <dgm:cxn modelId="{0630D52D-2779-4354-A754-AC981123C50D}" srcId="{B0D5571B-EE42-485B-A4CC-A2B90DAA808B}" destId="{0096B1B8-CE29-4985-B53D-CA05487B78AA}" srcOrd="1" destOrd="0" parTransId="{ED1E8D00-B3AE-4999-96D8-00E0C02ECD17}" sibTransId="{67EC3849-060F-40AE-BC01-6BB5741D6A4C}"/>
    <dgm:cxn modelId="{74D2962E-CC1E-45F4-984D-CB08ADEF511F}" type="presOf" srcId="{CA6713FE-1A62-4572-AD89-623066219D84}" destId="{4EA2A2DA-6586-4FAA-A800-019D26AA1F9D}" srcOrd="0" destOrd="0" presId="urn:microsoft.com/office/officeart/2005/8/layout/process1"/>
    <dgm:cxn modelId="{484F9C3D-9AE8-4827-942C-79AA14AC9CB0}" srcId="{B0D5571B-EE42-485B-A4CC-A2B90DAA808B}" destId="{CA6713FE-1A62-4572-AD89-623066219D84}" srcOrd="4" destOrd="0" parTransId="{2CBAE895-26FE-490F-9FFF-DCDC609551BA}" sibTransId="{BE4CE94F-06F3-4273-92FE-148BF9CC6069}"/>
    <dgm:cxn modelId="{DEB9B03E-C32D-442F-85D5-E2F55AE28A51}" type="presOf" srcId="{5CC336B8-D832-4F4E-A5C4-F40D27ADBD70}" destId="{A8222CB1-18C5-43B9-A6CA-EB9941360D81}" srcOrd="1" destOrd="0" presId="urn:microsoft.com/office/officeart/2005/8/layout/process1"/>
    <dgm:cxn modelId="{0C0C1668-FB96-4C7D-8602-7B457E431736}" srcId="{B0D5571B-EE42-485B-A4CC-A2B90DAA808B}" destId="{1D392E58-4688-44E2-8DA2-40C3C86BD954}" srcOrd="2" destOrd="0" parTransId="{6D205B8B-99A3-41B6-BA55-DAA8CC3123B5}" sibTransId="{B1451B4B-C89F-42E5-830B-1829492129B1}"/>
    <dgm:cxn modelId="{40C09975-75F8-4429-AA5D-F9CE3DA96353}" type="presOf" srcId="{B1451B4B-C89F-42E5-830B-1829492129B1}" destId="{3480F2BE-7A0F-456D-A9A5-3B63635AAF0F}" srcOrd="1" destOrd="0" presId="urn:microsoft.com/office/officeart/2005/8/layout/process1"/>
    <dgm:cxn modelId="{A46F3E77-DA68-444F-874D-EE7FB1302725}" type="presOf" srcId="{67EC3849-060F-40AE-BC01-6BB5741D6A4C}" destId="{6CB9B8CD-B71C-4FC5-8ACB-FBB73D901BE5}" srcOrd="1" destOrd="0" presId="urn:microsoft.com/office/officeart/2005/8/layout/process1"/>
    <dgm:cxn modelId="{5780629C-5DB8-4911-AE08-E242F9F2E01F}" type="presOf" srcId="{26124D44-972F-41BB-B83D-7BFF7E1CE264}" destId="{2764A6B4-DACB-4C20-A991-62224AB30EAE}" srcOrd="0" destOrd="0" presId="urn:microsoft.com/office/officeart/2005/8/layout/process1"/>
    <dgm:cxn modelId="{5C23AFB3-492A-4924-91CE-7E7B3761D53D}" type="presOf" srcId="{9AF22BAC-798C-4005-A1D6-BE280A5D7E06}" destId="{4501D099-A2F0-44BE-9CFB-3B2CA62DB926}" srcOrd="0" destOrd="0" presId="urn:microsoft.com/office/officeart/2005/8/layout/process1"/>
    <dgm:cxn modelId="{82E9DDCA-ECC1-4767-8C8B-2E2EADD1D9FC}" srcId="{B0D5571B-EE42-485B-A4CC-A2B90DAA808B}" destId="{8B753C98-0051-404B-9A8F-74D5640AA3FA}" srcOrd="0" destOrd="0" parTransId="{C362BF1D-B438-4BE9-AE4F-DE0A005EB04D}" sibTransId="{26124D44-972F-41BB-B83D-7BFF7E1CE264}"/>
    <dgm:cxn modelId="{6E57AEDE-4BCD-43E0-9CA0-B3765CB4607B}" type="presOf" srcId="{1D392E58-4688-44E2-8DA2-40C3C86BD954}" destId="{A1930DB6-64AC-4BA5-B363-86A36E9D5D89}" srcOrd="0" destOrd="0" presId="urn:microsoft.com/office/officeart/2005/8/layout/process1"/>
    <dgm:cxn modelId="{C1A5E2FA-4763-4EA6-B4F4-9C2D58D8D33C}" type="presOf" srcId="{B1451B4B-C89F-42E5-830B-1829492129B1}" destId="{B8845ACE-9E79-43B0-B617-99E66FFAA19B}" srcOrd="0" destOrd="0" presId="urn:microsoft.com/office/officeart/2005/8/layout/process1"/>
    <dgm:cxn modelId="{2A17CF6A-9C7E-4298-8AA8-E6388072F77E}" type="presParOf" srcId="{91BC7C5A-CFB3-4CD0-B1C5-ACBF6BEDBC80}" destId="{4CDD3881-1FA2-4DA2-9751-7B20E439F166}" srcOrd="0" destOrd="0" presId="urn:microsoft.com/office/officeart/2005/8/layout/process1"/>
    <dgm:cxn modelId="{1BBAA1E3-F180-4EF8-9B16-DACDE926C378}" type="presParOf" srcId="{91BC7C5A-CFB3-4CD0-B1C5-ACBF6BEDBC80}" destId="{2764A6B4-DACB-4C20-A991-62224AB30EAE}" srcOrd="1" destOrd="0" presId="urn:microsoft.com/office/officeart/2005/8/layout/process1"/>
    <dgm:cxn modelId="{F3F14C05-2247-4842-8C2D-82ECC50B656B}" type="presParOf" srcId="{2764A6B4-DACB-4C20-A991-62224AB30EAE}" destId="{CF341D41-5FA9-473C-9CA6-327B3E109D82}" srcOrd="0" destOrd="0" presId="urn:microsoft.com/office/officeart/2005/8/layout/process1"/>
    <dgm:cxn modelId="{840CFE78-B0B9-4A56-80BB-4DDD535CA068}" type="presParOf" srcId="{91BC7C5A-CFB3-4CD0-B1C5-ACBF6BEDBC80}" destId="{143BBEC6-D9DC-444D-BDE1-D748CFD8276A}" srcOrd="2" destOrd="0" presId="urn:microsoft.com/office/officeart/2005/8/layout/process1"/>
    <dgm:cxn modelId="{CAC654CF-262B-48AD-BE2B-CDF03E886D00}" type="presParOf" srcId="{91BC7C5A-CFB3-4CD0-B1C5-ACBF6BEDBC80}" destId="{F61EF208-CCD0-4C7C-B46B-B73B35534A55}" srcOrd="3" destOrd="0" presId="urn:microsoft.com/office/officeart/2005/8/layout/process1"/>
    <dgm:cxn modelId="{D8DAB082-D8B5-4E8B-BF9C-32A8D593DDB5}" type="presParOf" srcId="{F61EF208-CCD0-4C7C-B46B-B73B35534A55}" destId="{6CB9B8CD-B71C-4FC5-8ACB-FBB73D901BE5}" srcOrd="0" destOrd="0" presId="urn:microsoft.com/office/officeart/2005/8/layout/process1"/>
    <dgm:cxn modelId="{CEEA6F49-6453-4BFF-9BC0-ADB2C2C324F6}" type="presParOf" srcId="{91BC7C5A-CFB3-4CD0-B1C5-ACBF6BEDBC80}" destId="{A1930DB6-64AC-4BA5-B363-86A36E9D5D89}" srcOrd="4" destOrd="0" presId="urn:microsoft.com/office/officeart/2005/8/layout/process1"/>
    <dgm:cxn modelId="{AE0202C1-F311-4679-8D75-0CE17483DCA3}" type="presParOf" srcId="{91BC7C5A-CFB3-4CD0-B1C5-ACBF6BEDBC80}" destId="{B8845ACE-9E79-43B0-B617-99E66FFAA19B}" srcOrd="5" destOrd="0" presId="urn:microsoft.com/office/officeart/2005/8/layout/process1"/>
    <dgm:cxn modelId="{78FBC714-A0FE-4928-AF23-6A85EF38160C}" type="presParOf" srcId="{B8845ACE-9E79-43B0-B617-99E66FFAA19B}" destId="{3480F2BE-7A0F-456D-A9A5-3B63635AAF0F}" srcOrd="0" destOrd="0" presId="urn:microsoft.com/office/officeart/2005/8/layout/process1"/>
    <dgm:cxn modelId="{95EEC6C6-692C-4A73-AAC3-BFEE483D38C0}" type="presParOf" srcId="{91BC7C5A-CFB3-4CD0-B1C5-ACBF6BEDBC80}" destId="{4501D099-A2F0-44BE-9CFB-3B2CA62DB926}" srcOrd="6" destOrd="0" presId="urn:microsoft.com/office/officeart/2005/8/layout/process1"/>
    <dgm:cxn modelId="{7538FC60-1A85-4667-BA94-8AEE83717890}" type="presParOf" srcId="{91BC7C5A-CFB3-4CD0-B1C5-ACBF6BEDBC80}" destId="{93A92511-621D-42A0-B5E1-B8B4A065A00A}" srcOrd="7" destOrd="0" presId="urn:microsoft.com/office/officeart/2005/8/layout/process1"/>
    <dgm:cxn modelId="{0AB8059C-3A5E-44A6-B2E8-62CE5100C904}" type="presParOf" srcId="{93A92511-621D-42A0-B5E1-B8B4A065A00A}" destId="{A8222CB1-18C5-43B9-A6CA-EB9941360D81}" srcOrd="0" destOrd="0" presId="urn:microsoft.com/office/officeart/2005/8/layout/process1"/>
    <dgm:cxn modelId="{4C55364B-681A-4A7D-811F-6AD5810BD68E}" type="presParOf" srcId="{91BC7C5A-CFB3-4CD0-B1C5-ACBF6BEDBC80}" destId="{4EA2A2DA-6586-4FAA-A800-019D26AA1F9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D3881-1FA2-4DA2-9751-7B20E439F166}">
      <dsp:nvSpPr>
        <dsp:cNvPr id="0" name=""/>
        <dsp:cNvSpPr/>
      </dsp:nvSpPr>
      <dsp:spPr>
        <a:xfrm>
          <a:off x="5781"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Abstract Syntax Tree Representation</a:t>
          </a:r>
          <a:endParaRPr lang="en-SG" sz="1800" kern="1200" dirty="0"/>
        </a:p>
      </dsp:txBody>
      <dsp:txXfrm>
        <a:off x="49733" y="930097"/>
        <a:ext cx="1704330" cy="1412742"/>
      </dsp:txXfrm>
    </dsp:sp>
    <dsp:sp modelId="{2764A6B4-DACB-4C20-A991-62224AB30EAE}">
      <dsp:nvSpPr>
        <dsp:cNvPr id="0" name=""/>
        <dsp:cNvSpPr/>
      </dsp:nvSpPr>
      <dsp:spPr>
        <a:xfrm>
          <a:off x="1977238"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1977238" y="1503126"/>
        <a:ext cx="265967" cy="266684"/>
      </dsp:txXfrm>
    </dsp:sp>
    <dsp:sp modelId="{143BBEC6-D9DC-444D-BDE1-D748CFD8276A}">
      <dsp:nvSpPr>
        <dsp:cNvPr id="0" name=""/>
        <dsp:cNvSpPr/>
      </dsp:nvSpPr>
      <dsp:spPr>
        <a:xfrm>
          <a:off x="2514909"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High-level Intermediate Representation</a:t>
          </a:r>
          <a:br>
            <a:rPr lang="en-GB" sz="1800" kern="1200" dirty="0"/>
          </a:br>
          <a:r>
            <a:rPr lang="en-GB" sz="1800" kern="1200" dirty="0"/>
            <a:t>(e.g. TAC)</a:t>
          </a:r>
          <a:endParaRPr lang="en-SG" sz="1800" kern="1200" dirty="0"/>
        </a:p>
      </dsp:txBody>
      <dsp:txXfrm>
        <a:off x="2558861" y="930097"/>
        <a:ext cx="1704330" cy="1412742"/>
      </dsp:txXfrm>
    </dsp:sp>
    <dsp:sp modelId="{F61EF208-CCD0-4C7C-B46B-B73B35534A55}">
      <dsp:nvSpPr>
        <dsp:cNvPr id="0" name=""/>
        <dsp:cNvSpPr/>
      </dsp:nvSpPr>
      <dsp:spPr>
        <a:xfrm>
          <a:off x="4486366"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4486366" y="1503126"/>
        <a:ext cx="265967" cy="266684"/>
      </dsp:txXfrm>
    </dsp:sp>
    <dsp:sp modelId="{A1930DB6-64AC-4BA5-B363-86A36E9D5D89}">
      <dsp:nvSpPr>
        <dsp:cNvPr id="0" name=""/>
        <dsp:cNvSpPr/>
      </dsp:nvSpPr>
      <dsp:spPr>
        <a:xfrm>
          <a:off x="5024036"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Lower-level Intermediate Representations</a:t>
          </a:r>
          <a:br>
            <a:rPr lang="en-GB" sz="1800" kern="1200" dirty="0"/>
          </a:br>
          <a:r>
            <a:rPr lang="en-SG" sz="1800" kern="1200" dirty="0"/>
            <a:t>(e.g. SSA, RTL, VM, etc.)</a:t>
          </a:r>
        </a:p>
      </dsp:txBody>
      <dsp:txXfrm>
        <a:off x="5067988" y="930097"/>
        <a:ext cx="1704330" cy="1412742"/>
      </dsp:txXfrm>
    </dsp:sp>
    <dsp:sp modelId="{B8845ACE-9E79-43B0-B617-99E66FFAA19B}">
      <dsp:nvSpPr>
        <dsp:cNvPr id="0" name=""/>
        <dsp:cNvSpPr/>
      </dsp:nvSpPr>
      <dsp:spPr>
        <a:xfrm>
          <a:off x="6995494"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6995494" y="1503126"/>
        <a:ext cx="265967" cy="266684"/>
      </dsp:txXfrm>
    </dsp:sp>
    <dsp:sp modelId="{4501D099-A2F0-44BE-9CFB-3B2CA62DB926}">
      <dsp:nvSpPr>
        <dsp:cNvPr id="0" name=""/>
        <dsp:cNvSpPr/>
      </dsp:nvSpPr>
      <dsp:spPr>
        <a:xfrm>
          <a:off x="7533164"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Assembly code (our target code)</a:t>
          </a:r>
          <a:endParaRPr lang="en-SG" sz="1800" kern="1200" dirty="0"/>
        </a:p>
      </dsp:txBody>
      <dsp:txXfrm>
        <a:off x="7577116" y="930097"/>
        <a:ext cx="1704330" cy="1412742"/>
      </dsp:txXfrm>
    </dsp:sp>
    <dsp:sp modelId="{93A92511-621D-42A0-B5E1-B8B4A065A00A}">
      <dsp:nvSpPr>
        <dsp:cNvPr id="0" name=""/>
        <dsp:cNvSpPr/>
      </dsp:nvSpPr>
      <dsp:spPr>
        <a:xfrm>
          <a:off x="9504622"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9504622" y="1503126"/>
        <a:ext cx="265967" cy="266684"/>
      </dsp:txXfrm>
    </dsp:sp>
    <dsp:sp modelId="{4EA2A2DA-6586-4FAA-A800-019D26AA1F9D}">
      <dsp:nvSpPr>
        <dsp:cNvPr id="0" name=""/>
        <dsp:cNvSpPr/>
      </dsp:nvSpPr>
      <dsp:spPr>
        <a:xfrm>
          <a:off x="10042292"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Machine code in binary (but technically more 50.002 than 50.051)</a:t>
          </a:r>
          <a:endParaRPr lang="en-SG" sz="1800" kern="1200" dirty="0"/>
        </a:p>
      </dsp:txBody>
      <dsp:txXfrm>
        <a:off x="10086244" y="930097"/>
        <a:ext cx="1704330" cy="1412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13/4/2023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13/4/2023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13/4/2023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natalieagus.github.io/50002/notes/instruction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W13-S2 Code Generation,</a:t>
            </a:r>
            <a:br>
              <a:rPr lang="en-US" dirty="0"/>
            </a:br>
            <a:r>
              <a:rPr lang="en-US" dirty="0"/>
              <a:t>Register Allocation and Linking/Loading</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30A2-C7FA-0030-2FC3-5CEAADBD6116}"/>
              </a:ext>
            </a:extLst>
          </p:cNvPr>
          <p:cNvSpPr>
            <a:spLocks noGrp="1"/>
          </p:cNvSpPr>
          <p:nvPr>
            <p:ph type="title"/>
          </p:nvPr>
        </p:nvSpPr>
        <p:spPr/>
        <p:txBody>
          <a:bodyPr/>
          <a:lstStyle/>
          <a:p>
            <a:r>
              <a:rPr lang="en-GB" dirty="0"/>
              <a:t>Memory Hierarchy</a:t>
            </a:r>
            <a:endParaRPr lang="en-SG" dirty="0"/>
          </a:p>
        </p:txBody>
      </p:sp>
      <p:sp>
        <p:nvSpPr>
          <p:cNvPr id="3" name="Content Placeholder 2">
            <a:extLst>
              <a:ext uri="{FF2B5EF4-FFF2-40B4-BE49-F238E27FC236}">
                <a16:creationId xmlns:a16="http://schemas.microsoft.com/office/drawing/2014/main" id="{D1957C1E-0AF4-7404-427B-3E9050B5E177}"/>
              </a:ext>
            </a:extLst>
          </p:cNvPr>
          <p:cNvSpPr>
            <a:spLocks noGrp="1"/>
          </p:cNvSpPr>
          <p:nvPr>
            <p:ph idx="1"/>
          </p:nvPr>
        </p:nvSpPr>
        <p:spPr/>
        <p:txBody>
          <a:bodyPr/>
          <a:lstStyle/>
          <a:p>
            <a:pPr marL="0" indent="0">
              <a:buNone/>
            </a:pPr>
            <a:endParaRPr lang="en-SG" dirty="0"/>
          </a:p>
        </p:txBody>
      </p:sp>
    </p:spTree>
    <p:extLst>
      <p:ext uri="{BB962C8B-B14F-4D97-AF65-F5344CB8AC3E}">
        <p14:creationId xmlns:p14="http://schemas.microsoft.com/office/powerpoint/2010/main" val="3724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6ABA-1FE7-25E9-0BB7-821380E4EC6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E64D598-CE18-1A0B-F308-3EA64DEC126D}"/>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10937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2295-353E-507B-6299-85F5F2938B7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16FB0BF-E83D-320E-8072-E061ED0C4819}"/>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62084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0633-9B0E-F083-52F3-849D303DB36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7E89474-EF5E-9067-3F04-636D63B0A2C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55621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783E-F8C7-35EC-71B8-F296583831B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BB5414F-5800-FCA8-2F65-B2A493CC3917}"/>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23934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F60E-DEAE-6AEF-CE01-986AE5298763}"/>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01B75972-4249-5730-BFDB-881BEA97CFC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75629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51F71-8F72-1DB7-2AF4-4B89E6D744C6}"/>
              </a:ext>
            </a:extLst>
          </p:cNvPr>
          <p:cNvSpPr>
            <a:spLocks noGrp="1"/>
          </p:cNvSpPr>
          <p:nvPr>
            <p:ph type="title"/>
          </p:nvPr>
        </p:nvSpPr>
        <p:spPr/>
        <p:txBody>
          <a:bodyPr/>
          <a:lstStyle/>
          <a:p>
            <a:r>
              <a:rPr lang="en-GB" dirty="0"/>
              <a:t>Intuition for code generation</a:t>
            </a:r>
            <a:endParaRPr lang="en-SG" dirty="0"/>
          </a:p>
        </p:txBody>
      </p:sp>
      <p:sp>
        <p:nvSpPr>
          <p:cNvPr id="6" name="Content Placeholder 5">
            <a:extLst>
              <a:ext uri="{FF2B5EF4-FFF2-40B4-BE49-F238E27FC236}">
                <a16:creationId xmlns:a16="http://schemas.microsoft.com/office/drawing/2014/main" id="{0EC18C86-2258-E9D3-B31E-E33D7CB62513}"/>
              </a:ext>
            </a:extLst>
          </p:cNvPr>
          <p:cNvSpPr>
            <a:spLocks noGrp="1"/>
          </p:cNvSpPr>
          <p:nvPr>
            <p:ph sz="half" idx="1"/>
          </p:nvPr>
        </p:nvSpPr>
        <p:spPr>
          <a:xfrm>
            <a:off x="838200" y="1825624"/>
            <a:ext cx="5181600" cy="5032375"/>
          </a:xfrm>
        </p:spPr>
        <p:txBody>
          <a:bodyPr/>
          <a:lstStyle/>
          <a:p>
            <a:pPr marL="0" indent="0">
              <a:buNone/>
            </a:pPr>
            <a:r>
              <a:rPr lang="fr-FR" dirty="0"/>
              <a:t>For instance, </a:t>
            </a:r>
            <a:r>
              <a:rPr lang="fr-FR" dirty="0" err="1"/>
              <a:t>consider</a:t>
            </a:r>
            <a:endParaRPr lang="fr-FR" dirty="0"/>
          </a:p>
          <a:p>
            <a:pPr marL="0" indent="0">
              <a:buNone/>
            </a:pPr>
            <a:r>
              <a:rPr lang="fr-FR" dirty="0"/>
              <a:t>the </a:t>
            </a:r>
            <a:r>
              <a:rPr lang="fr-FR" b="1" dirty="0"/>
              <a:t>TAC code </a:t>
            </a:r>
            <a:r>
              <a:rPr lang="fr-FR" dirty="0" err="1"/>
              <a:t>below</a:t>
            </a:r>
            <a:r>
              <a:rPr lang="fr-FR" dirty="0"/>
              <a:t>,</a:t>
            </a:r>
          </a:p>
          <a:p>
            <a:pPr marL="0" indent="0">
              <a:buNone/>
            </a:pPr>
            <a:endParaRPr lang="fr-FR" dirty="0"/>
          </a:p>
          <a:p>
            <a:pPr marL="0" indent="0">
              <a:buNone/>
            </a:pPr>
            <a:r>
              <a:rPr lang="fr-FR" i="1" dirty="0"/>
              <a:t>t1 = a + b</a:t>
            </a:r>
          </a:p>
          <a:p>
            <a:pPr marL="0" indent="0">
              <a:buNone/>
            </a:pPr>
            <a:r>
              <a:rPr lang="fr-FR" i="1" dirty="0"/>
              <a:t>t2 = t1 * c</a:t>
            </a:r>
          </a:p>
          <a:p>
            <a:pPr marL="0" indent="0">
              <a:buNone/>
            </a:pPr>
            <a:endParaRPr lang="fr-FR" i="1" dirty="0"/>
          </a:p>
          <a:p>
            <a:pPr marL="0" indent="0">
              <a:buNone/>
            </a:pPr>
            <a:r>
              <a:rPr lang="fr-FR" b="1" dirty="0"/>
              <a:t>Intuition: </a:t>
            </a:r>
            <a:r>
              <a:rPr lang="fr-FR" dirty="0"/>
              <a:t>This TAC code </a:t>
            </a:r>
            <a:r>
              <a:rPr lang="fr-FR" dirty="0" err="1"/>
              <a:t>could</a:t>
            </a:r>
            <a:r>
              <a:rPr lang="fr-FR" dirty="0"/>
              <a:t> </a:t>
            </a:r>
            <a:r>
              <a:rPr lang="fr-FR" dirty="0" err="1"/>
              <a:t>be</a:t>
            </a:r>
            <a:r>
              <a:rPr lang="fr-FR" dirty="0"/>
              <a:t> </a:t>
            </a:r>
            <a:r>
              <a:rPr lang="fr-FR" dirty="0" err="1"/>
              <a:t>easily</a:t>
            </a:r>
            <a:r>
              <a:rPr lang="fr-FR" dirty="0"/>
              <a:t> </a:t>
            </a:r>
            <a:r>
              <a:rPr lang="fr-FR" b="1" dirty="0" err="1"/>
              <a:t>mapped</a:t>
            </a:r>
            <a:r>
              <a:rPr lang="fr-FR" b="1" dirty="0"/>
              <a:t> to a </a:t>
            </a:r>
            <a:r>
              <a:rPr lang="fr-FR" b="1" dirty="0" err="1"/>
              <a:t>sequence</a:t>
            </a:r>
            <a:r>
              <a:rPr lang="fr-FR" b="1" dirty="0"/>
              <a:t> of machine code instructions</a:t>
            </a:r>
            <a:r>
              <a:rPr lang="fr-FR" dirty="0"/>
              <a:t>, as </a:t>
            </a:r>
            <a:r>
              <a:rPr lang="fr-FR" dirty="0" err="1"/>
              <a:t>shown</a:t>
            </a:r>
            <a:r>
              <a:rPr lang="fr-FR" dirty="0"/>
              <a:t> on the right.</a:t>
            </a:r>
          </a:p>
          <a:p>
            <a:pPr marL="0" indent="0">
              <a:buNone/>
            </a:pPr>
            <a:endParaRPr lang="en-SG" i="1" dirty="0"/>
          </a:p>
        </p:txBody>
      </p:sp>
      <p:sp>
        <p:nvSpPr>
          <p:cNvPr id="7" name="Content Placeholder 6">
            <a:extLst>
              <a:ext uri="{FF2B5EF4-FFF2-40B4-BE49-F238E27FC236}">
                <a16:creationId xmlns:a16="http://schemas.microsoft.com/office/drawing/2014/main" id="{46DB0A5A-B19F-A3D1-F5E6-FCFF7F6396A9}"/>
              </a:ext>
            </a:extLst>
          </p:cNvPr>
          <p:cNvSpPr>
            <a:spLocks noGrp="1"/>
          </p:cNvSpPr>
          <p:nvPr>
            <p:ph sz="half" idx="2"/>
          </p:nvPr>
        </p:nvSpPr>
        <p:spPr>
          <a:xfrm>
            <a:off x="6172200" y="1825624"/>
            <a:ext cx="5181600" cy="5032375"/>
          </a:xfrm>
        </p:spPr>
        <p:txBody>
          <a:bodyPr/>
          <a:lstStyle/>
          <a:p>
            <a:pPr marL="0" indent="0">
              <a:buNone/>
            </a:pPr>
            <a:r>
              <a:rPr lang="pt-BR" b="1" dirty="0"/>
              <a:t>Machine Code?</a:t>
            </a:r>
          </a:p>
          <a:p>
            <a:pPr marL="0" indent="0">
              <a:buNone/>
            </a:pPr>
            <a:r>
              <a:rPr lang="pt-BR" i="1" dirty="0"/>
              <a:t>LOAD R1, a</a:t>
            </a:r>
          </a:p>
          <a:p>
            <a:pPr marL="0" indent="0">
              <a:buNone/>
            </a:pPr>
            <a:r>
              <a:rPr lang="pt-BR" i="1" dirty="0"/>
              <a:t>LOAD R2, b</a:t>
            </a:r>
          </a:p>
          <a:p>
            <a:pPr marL="0" indent="0">
              <a:buNone/>
            </a:pPr>
            <a:r>
              <a:rPr lang="pt-BR" i="1" dirty="0"/>
              <a:t>ADD R1, R1, R2</a:t>
            </a:r>
          </a:p>
          <a:p>
            <a:pPr marL="0" indent="0">
              <a:buNone/>
            </a:pPr>
            <a:r>
              <a:rPr lang="pt-BR" i="1" dirty="0"/>
              <a:t>STORE t1, R1</a:t>
            </a:r>
          </a:p>
          <a:p>
            <a:pPr marL="0" indent="0">
              <a:buNone/>
            </a:pPr>
            <a:r>
              <a:rPr lang="pt-BR" i="1" dirty="0"/>
              <a:t>LOAD R3, t1</a:t>
            </a:r>
          </a:p>
          <a:p>
            <a:pPr marL="0" indent="0">
              <a:buNone/>
            </a:pPr>
            <a:r>
              <a:rPr lang="pt-BR" i="1" dirty="0"/>
              <a:t>LOAD R4, c</a:t>
            </a:r>
          </a:p>
          <a:p>
            <a:pPr marL="0" indent="0">
              <a:buNone/>
            </a:pPr>
            <a:r>
              <a:rPr lang="pt-BR" i="1" dirty="0"/>
              <a:t>MUL R3, R3, R4</a:t>
            </a:r>
          </a:p>
          <a:p>
            <a:pPr marL="0" indent="0">
              <a:buNone/>
            </a:pPr>
            <a:r>
              <a:rPr lang="pt-BR" i="1" dirty="0"/>
              <a:t>STORE t2, R3</a:t>
            </a:r>
            <a:endParaRPr lang="en-SG" i="1" dirty="0"/>
          </a:p>
        </p:txBody>
      </p:sp>
    </p:spTree>
    <p:extLst>
      <p:ext uri="{BB962C8B-B14F-4D97-AF65-F5344CB8AC3E}">
        <p14:creationId xmlns:p14="http://schemas.microsoft.com/office/powerpoint/2010/main" val="304756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5132-D331-6BBD-EA42-D27B7C6A975C}"/>
              </a:ext>
            </a:extLst>
          </p:cNvPr>
          <p:cNvSpPr>
            <a:spLocks noGrp="1"/>
          </p:cNvSpPr>
          <p:nvPr>
            <p:ph type="title"/>
          </p:nvPr>
        </p:nvSpPr>
        <p:spPr/>
        <p:txBody>
          <a:bodyPr/>
          <a:lstStyle/>
          <a:p>
            <a:r>
              <a:rPr lang="en-GB" dirty="0"/>
              <a:t>Breakdown of the Machine Code Translation</a:t>
            </a:r>
            <a:endParaRPr lang="en-SG" dirty="0"/>
          </a:p>
        </p:txBody>
      </p:sp>
      <p:sp>
        <p:nvSpPr>
          <p:cNvPr id="3" name="Content Placeholder 2">
            <a:extLst>
              <a:ext uri="{FF2B5EF4-FFF2-40B4-BE49-F238E27FC236}">
                <a16:creationId xmlns:a16="http://schemas.microsoft.com/office/drawing/2014/main" id="{7120F0FB-9631-ABA2-0D9D-ABA901B40FEE}"/>
              </a:ext>
            </a:extLst>
          </p:cNvPr>
          <p:cNvSpPr>
            <a:spLocks noGrp="1"/>
          </p:cNvSpPr>
          <p:nvPr>
            <p:ph idx="1"/>
          </p:nvPr>
        </p:nvSpPr>
        <p:spPr>
          <a:xfrm>
            <a:off x="838200" y="1825624"/>
            <a:ext cx="10515600" cy="5032375"/>
          </a:xfrm>
        </p:spPr>
        <p:txBody>
          <a:bodyPr>
            <a:normAutofit/>
          </a:bodyPr>
          <a:lstStyle/>
          <a:p>
            <a:pPr marL="0" indent="0">
              <a:buNone/>
            </a:pPr>
            <a:r>
              <a:rPr lang="en-GB" dirty="0"/>
              <a:t>This final translation is typically broken down in a few steps.</a:t>
            </a:r>
          </a:p>
          <a:p>
            <a:r>
              <a:rPr lang="en-GB" b="1" dirty="0"/>
              <a:t>Basic block identification: </a:t>
            </a:r>
            <a:r>
              <a:rPr lang="en-GB" dirty="0"/>
              <a:t>The compiler identifies the basic blocks in the TAC code, i.e. sequences of instructions that are always executed together and can be used as units for generating machine code.</a:t>
            </a:r>
          </a:p>
          <a:p>
            <a:r>
              <a:rPr lang="en-GB" b="1" dirty="0"/>
              <a:t>Instruction selection: </a:t>
            </a:r>
            <a:r>
              <a:rPr lang="en-GB" dirty="0"/>
              <a:t>For each operation in the TAC, the compiler selects an appropriate instruction or sequence of instructions in the machine assembly language. The choice may depend on the available instruction set, addressing modes, and architectural constraints.</a:t>
            </a:r>
          </a:p>
          <a:p>
            <a:pPr marL="0" indent="0">
              <a:buNone/>
            </a:pPr>
            <a:r>
              <a:rPr lang="en-GB" dirty="0"/>
              <a:t>For simplicity, we will stick to an instruction set similar to the one you used in 50.002 Computation Structures!</a:t>
            </a:r>
            <a:br>
              <a:rPr lang="en-GB" dirty="0"/>
            </a:br>
            <a:r>
              <a:rPr lang="en-GB" dirty="0"/>
              <a:t>(</a:t>
            </a:r>
            <a:r>
              <a:rPr lang="en-GB" dirty="0">
                <a:hlinkClick r:id="rId2"/>
              </a:rPr>
              <a:t>https://natalieagus.github.io/50002/notes/instructionset</a:t>
            </a:r>
            <a:r>
              <a:rPr lang="en-GB" dirty="0"/>
              <a:t>)</a:t>
            </a:r>
            <a:endParaRPr lang="en-SG" dirty="0"/>
          </a:p>
        </p:txBody>
      </p:sp>
    </p:spTree>
    <p:extLst>
      <p:ext uri="{BB962C8B-B14F-4D97-AF65-F5344CB8AC3E}">
        <p14:creationId xmlns:p14="http://schemas.microsoft.com/office/powerpoint/2010/main" val="358986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(Simple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p:txBody>
          <a:bodyPr/>
          <a:lstStyle/>
          <a:p>
            <a:pPr marL="0" indent="0">
              <a:buNone/>
            </a:pPr>
            <a:r>
              <a:rPr lang="en-GB" b="1" dirty="0"/>
              <a:t>In our simpler version: </a:t>
            </a:r>
            <a:r>
              <a:rPr lang="en-GB" dirty="0"/>
              <a:t>the instruction selection, as a mapping could be easily done, by using a Syntax-Directed Translation (another one!) on our three-address code CFG!</a:t>
            </a:r>
          </a:p>
          <a:p>
            <a:pPr marL="0" indent="0">
              <a:buNone/>
            </a:pPr>
            <a:endParaRPr lang="en-SG" dirty="0"/>
          </a:p>
        </p:txBody>
      </p:sp>
      <p:pic>
        <p:nvPicPr>
          <p:cNvPr id="4" name="Picture 3" descr="Text&#10;&#10;Description automatically generated with medium confidence">
            <a:extLst>
              <a:ext uri="{FF2B5EF4-FFF2-40B4-BE49-F238E27FC236}">
                <a16:creationId xmlns:a16="http://schemas.microsoft.com/office/drawing/2014/main" id="{A754C023-A4F0-E874-9DC5-78C16836EBC4}"/>
              </a:ext>
            </a:extLst>
          </p:cNvPr>
          <p:cNvPicPr>
            <a:picLocks noChangeAspect="1"/>
          </p:cNvPicPr>
          <p:nvPr/>
        </p:nvPicPr>
        <p:blipFill rotWithShape="1">
          <a:blip r:embed="rId2">
            <a:extLst>
              <a:ext uri="{28A0092B-C50C-407E-A947-70E740481C1C}">
                <a14:useLocalDpi xmlns:a14="http://schemas.microsoft.com/office/drawing/2010/main" val="0"/>
              </a:ext>
            </a:extLst>
          </a:blip>
          <a:srcRect l="20107" r="9842" b="35608"/>
          <a:stretch/>
        </p:blipFill>
        <p:spPr>
          <a:xfrm>
            <a:off x="3088154" y="3289578"/>
            <a:ext cx="6015691" cy="3267529"/>
          </a:xfrm>
          <a:prstGeom prst="rect">
            <a:avLst/>
          </a:prstGeom>
        </p:spPr>
      </p:pic>
    </p:spTree>
    <p:extLst>
      <p:ext uri="{BB962C8B-B14F-4D97-AF65-F5344CB8AC3E}">
        <p14:creationId xmlns:p14="http://schemas.microsoft.com/office/powerpoint/2010/main" val="135081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(Hard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a:xfrm>
            <a:off x="838200" y="1825624"/>
            <a:ext cx="10515600" cy="5032375"/>
          </a:xfrm>
        </p:spPr>
        <p:txBody>
          <a:bodyPr/>
          <a:lstStyle/>
          <a:p>
            <a:pPr marL="0" indent="0">
              <a:buNone/>
            </a:pPr>
            <a:r>
              <a:rPr lang="en-GB" dirty="0"/>
              <a:t>Advanced compilers, however, might often rely on more advanced techniques, like tree matching and dynamic programming.</a:t>
            </a:r>
          </a:p>
          <a:p>
            <a:r>
              <a:rPr lang="en-GB" dirty="0"/>
              <a:t>Tree pattern matching involves representing TAC operations as trees and searching for matching patterns in a database of target machine instructions.</a:t>
            </a:r>
          </a:p>
          <a:p>
            <a:r>
              <a:rPr lang="en-GB" dirty="0"/>
              <a:t>Other techniques, like optimal code generation using dynamic programming, find the optimal sequence of target instructions by considering all possible combinations and selecting the one with the lowest cost (memory, computation, time, etc.).</a:t>
            </a:r>
          </a:p>
          <a:p>
            <a:pPr marL="0" indent="0">
              <a:buNone/>
            </a:pPr>
            <a:r>
              <a:rPr lang="en-GB" dirty="0"/>
              <a:t>This last set of techniques is much more advanced and out-of-scope.</a:t>
            </a:r>
            <a:endParaRPr lang="en-SG" dirty="0"/>
          </a:p>
        </p:txBody>
      </p:sp>
    </p:spTree>
    <p:extLst>
      <p:ext uri="{BB962C8B-B14F-4D97-AF65-F5344CB8AC3E}">
        <p14:creationId xmlns:p14="http://schemas.microsoft.com/office/powerpoint/2010/main" val="11128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a:t>
            </a:r>
            <a:br>
              <a:rPr lang="en-GB" dirty="0"/>
            </a:br>
            <a:r>
              <a:rPr lang="en-GB" dirty="0"/>
              <a:t>(mapping vs. advanced)</a:t>
            </a:r>
            <a:endParaRPr lang="en-SG" dirty="0"/>
          </a:p>
        </p:txBody>
      </p:sp>
      <p:sp>
        <p:nvSpPr>
          <p:cNvPr id="13" name="Content Placeholder 12">
            <a:extLst>
              <a:ext uri="{FF2B5EF4-FFF2-40B4-BE49-F238E27FC236}">
                <a16:creationId xmlns:a16="http://schemas.microsoft.com/office/drawing/2014/main" id="{4C623F05-32F4-004C-DC67-003D559C6B98}"/>
              </a:ext>
            </a:extLst>
          </p:cNvPr>
          <p:cNvSpPr>
            <a:spLocks noGrp="1"/>
          </p:cNvSpPr>
          <p:nvPr>
            <p:ph sz="half" idx="1"/>
          </p:nvPr>
        </p:nvSpPr>
        <p:spPr>
          <a:xfrm>
            <a:off x="838200" y="1825625"/>
            <a:ext cx="5181600" cy="4973760"/>
          </a:xfrm>
        </p:spPr>
        <p:txBody>
          <a:bodyPr/>
          <a:lstStyle/>
          <a:p>
            <a:endParaRPr lang="en-GB" dirty="0"/>
          </a:p>
          <a:p>
            <a:pPr marL="0" indent="0">
              <a:buNone/>
            </a:pPr>
            <a:r>
              <a:rPr lang="en-SG" b="1" dirty="0"/>
              <a:t>Note: </a:t>
            </a:r>
            <a:r>
              <a:rPr lang="en-SG" dirty="0"/>
              <a:t>These advanced techniques will often require solving optimization problems on graphs that are NP-Hard!</a:t>
            </a:r>
          </a:p>
          <a:p>
            <a:pPr marL="0" indent="0">
              <a:buNone/>
            </a:pPr>
            <a:endParaRPr lang="en-SG" dirty="0"/>
          </a:p>
          <a:p>
            <a:pPr marL="0" indent="0">
              <a:buNone/>
            </a:pPr>
            <a:r>
              <a:rPr lang="en-SG" b="1" dirty="0"/>
              <a:t>Definitely out-of-scope!</a:t>
            </a:r>
            <a:br>
              <a:rPr lang="en-SG" b="1" dirty="0"/>
            </a:br>
            <a:r>
              <a:rPr lang="en-SG" dirty="0"/>
              <a:t>(It would require an advanced course on Graph Theory to simply explain some of them!)</a:t>
            </a:r>
          </a:p>
        </p:txBody>
      </p:sp>
      <p:pic>
        <p:nvPicPr>
          <p:cNvPr id="7" name="Picture 6" descr="Diagram&#10;&#10;Description automatically generated">
            <a:extLst>
              <a:ext uri="{FF2B5EF4-FFF2-40B4-BE49-F238E27FC236}">
                <a16:creationId xmlns:a16="http://schemas.microsoft.com/office/drawing/2014/main" id="{5DC32251-CCC2-7C85-032A-95D07A293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841" y="802789"/>
            <a:ext cx="5305298" cy="5252422"/>
          </a:xfrm>
          <a:prstGeom prst="rect">
            <a:avLst/>
          </a:prstGeom>
        </p:spPr>
      </p:pic>
    </p:spTree>
    <p:extLst>
      <p:ext uri="{BB962C8B-B14F-4D97-AF65-F5344CB8AC3E}">
        <p14:creationId xmlns:p14="http://schemas.microsoft.com/office/powerpoint/2010/main" val="340605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(Harder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a:xfrm>
            <a:off x="838200" y="1825624"/>
            <a:ext cx="10515600" cy="5032375"/>
          </a:xfrm>
        </p:spPr>
        <p:txBody>
          <a:bodyPr/>
          <a:lstStyle/>
          <a:p>
            <a:pPr marL="0" indent="0">
              <a:buNone/>
            </a:pPr>
            <a:r>
              <a:rPr lang="en-GB" dirty="0"/>
              <a:t>Advanced compilers, however, might often </a:t>
            </a:r>
            <a:r>
              <a:rPr lang="en-GB" b="1" dirty="0"/>
              <a:t>use several intermediate representations in a row</a:t>
            </a:r>
            <a:r>
              <a:rPr lang="en-GB" dirty="0"/>
              <a:t>, instead of jumping straight from TAC to machine code.</a:t>
            </a:r>
          </a:p>
          <a:p>
            <a:pPr marL="0" indent="0">
              <a:buNone/>
            </a:pPr>
            <a:endParaRPr lang="en-SG" dirty="0"/>
          </a:p>
        </p:txBody>
      </p:sp>
      <p:graphicFrame>
        <p:nvGraphicFramePr>
          <p:cNvPr id="4" name="Diagram 3">
            <a:extLst>
              <a:ext uri="{FF2B5EF4-FFF2-40B4-BE49-F238E27FC236}">
                <a16:creationId xmlns:a16="http://schemas.microsoft.com/office/drawing/2014/main" id="{E5B5E0D4-2FDC-E61D-76BA-B8778A0D0EF9}"/>
              </a:ext>
            </a:extLst>
          </p:cNvPr>
          <p:cNvGraphicFramePr/>
          <p:nvPr>
            <p:extLst>
              <p:ext uri="{D42A27DB-BD31-4B8C-83A1-F6EECF244321}">
                <p14:modId xmlns:p14="http://schemas.microsoft.com/office/powerpoint/2010/main" val="3855348154"/>
              </p:ext>
            </p:extLst>
          </p:nvPr>
        </p:nvGraphicFramePr>
        <p:xfrm>
          <a:off x="179754" y="3219938"/>
          <a:ext cx="11840308" cy="3272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51F71-8F72-1DB7-2AF4-4B89E6D744C6}"/>
              </a:ext>
            </a:extLst>
          </p:cNvPr>
          <p:cNvSpPr>
            <a:spLocks noGrp="1"/>
          </p:cNvSpPr>
          <p:nvPr>
            <p:ph type="title"/>
          </p:nvPr>
        </p:nvSpPr>
        <p:spPr/>
        <p:txBody>
          <a:bodyPr/>
          <a:lstStyle/>
          <a:p>
            <a:r>
              <a:rPr lang="en-GB" dirty="0"/>
              <a:t>Intuition for register allocation</a:t>
            </a:r>
            <a:endParaRPr lang="en-SG" dirty="0"/>
          </a:p>
        </p:txBody>
      </p:sp>
      <p:sp>
        <p:nvSpPr>
          <p:cNvPr id="6" name="Content Placeholder 5">
            <a:extLst>
              <a:ext uri="{FF2B5EF4-FFF2-40B4-BE49-F238E27FC236}">
                <a16:creationId xmlns:a16="http://schemas.microsoft.com/office/drawing/2014/main" id="{0EC18C86-2258-E9D3-B31E-E33D7CB62513}"/>
              </a:ext>
            </a:extLst>
          </p:cNvPr>
          <p:cNvSpPr>
            <a:spLocks noGrp="1"/>
          </p:cNvSpPr>
          <p:nvPr>
            <p:ph sz="half" idx="1"/>
          </p:nvPr>
        </p:nvSpPr>
        <p:spPr>
          <a:xfrm>
            <a:off x="838200" y="1825624"/>
            <a:ext cx="5181600" cy="5032375"/>
          </a:xfrm>
        </p:spPr>
        <p:txBody>
          <a:bodyPr/>
          <a:lstStyle/>
          <a:p>
            <a:pPr marL="0" indent="0">
              <a:buNone/>
            </a:pPr>
            <a:r>
              <a:rPr lang="fr-FR" dirty="0"/>
              <a:t>Let us assume </a:t>
            </a:r>
            <a:r>
              <a:rPr lang="fr-FR" dirty="0" err="1"/>
              <a:t>we</a:t>
            </a:r>
            <a:r>
              <a:rPr lang="fr-FR" dirty="0"/>
              <a:t> have </a:t>
            </a:r>
            <a:r>
              <a:rPr lang="fr-FR" dirty="0" err="1"/>
              <a:t>successfully</a:t>
            </a:r>
            <a:r>
              <a:rPr lang="fr-FR" dirty="0"/>
              <a:t> </a:t>
            </a:r>
            <a:r>
              <a:rPr lang="fr-FR" dirty="0" err="1"/>
              <a:t>transformed</a:t>
            </a:r>
            <a:r>
              <a:rPr lang="fr-FR" dirty="0"/>
              <a:t> </a:t>
            </a:r>
            <a:r>
              <a:rPr lang="fr-FR" dirty="0" err="1"/>
              <a:t>our</a:t>
            </a:r>
            <a:r>
              <a:rPr lang="fr-FR" dirty="0"/>
              <a:t> TAC code </a:t>
            </a:r>
            <a:r>
              <a:rPr lang="fr-FR" dirty="0" err="1"/>
              <a:t>into</a:t>
            </a:r>
            <a:r>
              <a:rPr lang="fr-FR" dirty="0"/>
              <a:t> a machine/</a:t>
            </a:r>
            <a:r>
              <a:rPr lang="fr-FR" dirty="0" err="1"/>
              <a:t>target</a:t>
            </a:r>
            <a:r>
              <a:rPr lang="fr-FR" dirty="0"/>
              <a:t> code.</a:t>
            </a:r>
          </a:p>
          <a:p>
            <a:pPr marL="0" indent="0">
              <a:buNone/>
            </a:pPr>
            <a:endParaRPr lang="fr-FR" dirty="0"/>
          </a:p>
          <a:p>
            <a:pPr marL="0" indent="0">
              <a:buNone/>
            </a:pPr>
            <a:r>
              <a:rPr lang="fr-FR" b="1" dirty="0"/>
              <a:t>This code has </a:t>
            </a:r>
            <a:r>
              <a:rPr lang="fr-FR" b="1" dirty="0" err="1"/>
              <a:t>labeled</a:t>
            </a:r>
            <a:r>
              <a:rPr lang="fr-FR" b="1" dirty="0"/>
              <a:t> </a:t>
            </a:r>
            <a:r>
              <a:rPr lang="fr-FR" b="1" dirty="0" err="1"/>
              <a:t>registers</a:t>
            </a:r>
            <a:r>
              <a:rPr lang="fr-FR" b="1" dirty="0"/>
              <a:t> to use Rn, but has </a:t>
            </a:r>
            <a:r>
              <a:rPr lang="fr-FR" b="1" dirty="0" err="1"/>
              <a:t>assumed</a:t>
            </a:r>
            <a:r>
              <a:rPr lang="fr-FR" b="1" dirty="0"/>
              <a:t> </a:t>
            </a:r>
            <a:r>
              <a:rPr lang="fr-FR" b="1" dirty="0" err="1"/>
              <a:t>we</a:t>
            </a:r>
            <a:r>
              <a:rPr lang="fr-FR" b="1" dirty="0"/>
              <a:t> </a:t>
            </a:r>
            <a:r>
              <a:rPr lang="fr-FR" b="1" dirty="0" err="1"/>
              <a:t>had</a:t>
            </a:r>
            <a:r>
              <a:rPr lang="fr-FR" b="1" dirty="0"/>
              <a:t> an </a:t>
            </a:r>
            <a:r>
              <a:rPr lang="fr-FR" b="1" dirty="0" err="1"/>
              <a:t>infinite</a:t>
            </a:r>
            <a:r>
              <a:rPr lang="fr-FR" b="1" dirty="0"/>
              <a:t> </a:t>
            </a:r>
            <a:r>
              <a:rPr lang="fr-FR" b="1" dirty="0" err="1"/>
              <a:t>number</a:t>
            </a:r>
            <a:r>
              <a:rPr lang="fr-FR" b="1" dirty="0"/>
              <a:t> of </a:t>
            </a:r>
            <a:r>
              <a:rPr lang="fr-FR" b="1" dirty="0" err="1"/>
              <a:t>registers</a:t>
            </a:r>
            <a:r>
              <a:rPr lang="fr-FR" b="1" dirty="0"/>
              <a:t>.</a:t>
            </a:r>
          </a:p>
          <a:p>
            <a:pPr marL="0" indent="0">
              <a:buNone/>
            </a:pPr>
            <a:endParaRPr lang="fr-FR" b="1" dirty="0"/>
          </a:p>
          <a:p>
            <a:pPr marL="0" indent="0">
              <a:buNone/>
            </a:pPr>
            <a:r>
              <a:rPr lang="fr-FR" b="1" dirty="0"/>
              <a:t>In practice, </a:t>
            </a:r>
            <a:r>
              <a:rPr lang="fr-FR" b="1" dirty="0" err="1"/>
              <a:t>that</a:t>
            </a:r>
            <a:r>
              <a:rPr lang="fr-FR" b="1" dirty="0"/>
              <a:t> </a:t>
            </a:r>
            <a:r>
              <a:rPr lang="fr-FR" b="1" dirty="0" err="1"/>
              <a:t>is</a:t>
            </a:r>
            <a:r>
              <a:rPr lang="fr-FR" b="1" dirty="0"/>
              <a:t> </a:t>
            </a:r>
            <a:r>
              <a:rPr lang="fr-FR" b="1" dirty="0" err="1"/>
              <a:t>never</a:t>
            </a:r>
            <a:r>
              <a:rPr lang="fr-FR" b="1" dirty="0"/>
              <a:t> the case.</a:t>
            </a:r>
            <a:endParaRPr lang="en-SG" b="1" dirty="0"/>
          </a:p>
        </p:txBody>
      </p:sp>
      <p:sp>
        <p:nvSpPr>
          <p:cNvPr id="7" name="Content Placeholder 6">
            <a:extLst>
              <a:ext uri="{FF2B5EF4-FFF2-40B4-BE49-F238E27FC236}">
                <a16:creationId xmlns:a16="http://schemas.microsoft.com/office/drawing/2014/main" id="{46DB0A5A-B19F-A3D1-F5E6-FCFF7F6396A9}"/>
              </a:ext>
            </a:extLst>
          </p:cNvPr>
          <p:cNvSpPr>
            <a:spLocks noGrp="1"/>
          </p:cNvSpPr>
          <p:nvPr>
            <p:ph sz="half" idx="2"/>
          </p:nvPr>
        </p:nvSpPr>
        <p:spPr>
          <a:xfrm>
            <a:off x="6172200" y="1825624"/>
            <a:ext cx="5181600" cy="5032375"/>
          </a:xfrm>
        </p:spPr>
        <p:txBody>
          <a:bodyPr/>
          <a:lstStyle/>
          <a:p>
            <a:pPr marL="0" indent="0">
              <a:buNone/>
            </a:pPr>
            <a:r>
              <a:rPr lang="pt-BR" b="1" dirty="0"/>
              <a:t>Machine Code?</a:t>
            </a:r>
          </a:p>
          <a:p>
            <a:pPr marL="0" indent="0">
              <a:buNone/>
            </a:pPr>
            <a:r>
              <a:rPr lang="pt-BR" i="1" dirty="0"/>
              <a:t>LOAD R1, a</a:t>
            </a:r>
          </a:p>
          <a:p>
            <a:pPr marL="0" indent="0">
              <a:buNone/>
            </a:pPr>
            <a:r>
              <a:rPr lang="pt-BR" i="1" dirty="0"/>
              <a:t>LOAD R2, b</a:t>
            </a:r>
          </a:p>
          <a:p>
            <a:pPr marL="0" indent="0">
              <a:buNone/>
            </a:pPr>
            <a:r>
              <a:rPr lang="pt-BR" i="1" dirty="0"/>
              <a:t>ADD R1, R1, R2</a:t>
            </a:r>
          </a:p>
          <a:p>
            <a:pPr marL="0" indent="0">
              <a:buNone/>
            </a:pPr>
            <a:r>
              <a:rPr lang="pt-BR" i="1" dirty="0"/>
              <a:t>STORE t1, R1</a:t>
            </a:r>
          </a:p>
          <a:p>
            <a:pPr marL="0" indent="0">
              <a:buNone/>
            </a:pPr>
            <a:r>
              <a:rPr lang="pt-BR" i="1" dirty="0"/>
              <a:t>LOAD R3, t1</a:t>
            </a:r>
          </a:p>
          <a:p>
            <a:pPr marL="0" indent="0">
              <a:buNone/>
            </a:pPr>
            <a:r>
              <a:rPr lang="pt-BR" i="1" dirty="0"/>
              <a:t>LOAD R4, c</a:t>
            </a:r>
          </a:p>
          <a:p>
            <a:pPr marL="0" indent="0">
              <a:buNone/>
            </a:pPr>
            <a:r>
              <a:rPr lang="pt-BR" i="1" dirty="0"/>
              <a:t>MUL R3, R3, R4</a:t>
            </a:r>
          </a:p>
          <a:p>
            <a:pPr marL="0" indent="0">
              <a:buNone/>
            </a:pPr>
            <a:r>
              <a:rPr lang="pt-BR" i="1" dirty="0"/>
              <a:t>STORE t2, R3</a:t>
            </a:r>
            <a:endParaRPr lang="en-SG" i="1" dirty="0"/>
          </a:p>
        </p:txBody>
      </p:sp>
    </p:spTree>
    <p:extLst>
      <p:ext uri="{BB962C8B-B14F-4D97-AF65-F5344CB8AC3E}">
        <p14:creationId xmlns:p14="http://schemas.microsoft.com/office/powerpoint/2010/main" val="293940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599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50.051 Programming Language Concepts  W13-S2 Code Generation, Register Allocation and Linking/Loading</vt:lpstr>
      <vt:lpstr>PowerPoint Presentation</vt:lpstr>
      <vt:lpstr>Intuition for code generation</vt:lpstr>
      <vt:lpstr>Breakdown of the Machine Code Translation</vt:lpstr>
      <vt:lpstr>Instruction Selection (Simple Version?)</vt:lpstr>
      <vt:lpstr>Instruction Selection (Hard Version?)</vt:lpstr>
      <vt:lpstr>Instruction Selection (mapping vs. advanced)</vt:lpstr>
      <vt:lpstr>Instruction Selection (Harder Version?)</vt:lpstr>
      <vt:lpstr>Intuition for register allocation</vt:lpstr>
      <vt:lpstr>Memory Hierarchy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2023-04-13T07:17:36Z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