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77" r:id="rId2"/>
    <p:sldId id="257" r:id="rId3"/>
    <p:sldId id="268" r:id="rId4"/>
    <p:sldId id="260" r:id="rId5"/>
    <p:sldId id="259" r:id="rId6"/>
    <p:sldId id="261" r:id="rId7"/>
    <p:sldId id="264" r:id="rId8"/>
    <p:sldId id="262" r:id="rId9"/>
    <p:sldId id="263" r:id="rId10"/>
    <p:sldId id="265" r:id="rId11"/>
    <p:sldId id="270" r:id="rId12"/>
    <p:sldId id="267" r:id="rId13"/>
    <p:sldId id="269" r:id="rId14"/>
    <p:sldId id="258" r:id="rId15"/>
    <p:sldId id="273" r:id="rId16"/>
    <p:sldId id="272" r:id="rId17"/>
    <p:sldId id="274" r:id="rId18"/>
    <p:sldId id="275" r:id="rId19"/>
    <p:sldId id="278" r:id="rId20"/>
    <p:sldId id="279" r:id="rId21"/>
    <p:sldId id="379" r:id="rId22"/>
    <p:sldId id="280" r:id="rId23"/>
    <p:sldId id="281" r:id="rId24"/>
    <p:sldId id="282" r:id="rId25"/>
    <p:sldId id="285" r:id="rId26"/>
    <p:sldId id="284" r:id="rId27"/>
    <p:sldId id="276" r:id="rId28"/>
    <p:sldId id="288" r:id="rId29"/>
    <p:sldId id="289" r:id="rId30"/>
    <p:sldId id="287" r:id="rId31"/>
    <p:sldId id="290" r:id="rId32"/>
    <p:sldId id="293" r:id="rId33"/>
    <p:sldId id="294" r:id="rId34"/>
    <p:sldId id="277" r:id="rId35"/>
    <p:sldId id="295" r:id="rId36"/>
    <p:sldId id="297" r:id="rId37"/>
    <p:sldId id="447" r:id="rId38"/>
    <p:sldId id="298" r:id="rId39"/>
    <p:sldId id="448" r:id="rId40"/>
    <p:sldId id="299" r:id="rId41"/>
    <p:sldId id="296" r:id="rId42"/>
    <p:sldId id="303" r:id="rId43"/>
    <p:sldId id="306" r:id="rId44"/>
    <p:sldId id="305" r:id="rId45"/>
    <p:sldId id="308" r:id="rId46"/>
    <p:sldId id="307" r:id="rId47"/>
    <p:sldId id="310" r:id="rId48"/>
    <p:sldId id="312" r:id="rId49"/>
    <p:sldId id="313" r:id="rId50"/>
    <p:sldId id="311" r:id="rId51"/>
    <p:sldId id="309" r:id="rId52"/>
    <p:sldId id="449" r:id="rId53"/>
    <p:sldId id="450" r:id="rId54"/>
    <p:sldId id="451" r:id="rId55"/>
    <p:sldId id="452" r:id="rId56"/>
    <p:sldId id="453" r:id="rId57"/>
    <p:sldId id="380" r:id="rId58"/>
    <p:sldId id="382" r:id="rId59"/>
    <p:sldId id="385" r:id="rId60"/>
    <p:sldId id="384" r:id="rId61"/>
    <p:sldId id="393" r:id="rId62"/>
    <p:sldId id="394" r:id="rId63"/>
    <p:sldId id="429" r:id="rId64"/>
    <p:sldId id="442" r:id="rId65"/>
    <p:sldId id="443" r:id="rId66"/>
    <p:sldId id="446" r:id="rId67"/>
    <p:sldId id="445" r:id="rId68"/>
    <p:sldId id="417" r:id="rId69"/>
    <p:sldId id="411" r:id="rId70"/>
    <p:sldId id="386" r:id="rId71"/>
    <p:sldId id="391" r:id="rId72"/>
    <p:sldId id="399" r:id="rId73"/>
    <p:sldId id="398" r:id="rId74"/>
    <p:sldId id="401" r:id="rId75"/>
    <p:sldId id="389" r:id="rId76"/>
    <p:sldId id="387" r:id="rId77"/>
    <p:sldId id="390" r:id="rId78"/>
    <p:sldId id="392" r:id="rId79"/>
    <p:sldId id="427" r:id="rId80"/>
    <p:sldId id="410" r:id="rId81"/>
    <p:sldId id="420" r:id="rId82"/>
    <p:sldId id="431" r:id="rId83"/>
    <p:sldId id="421" r:id="rId84"/>
    <p:sldId id="425" r:id="rId85"/>
    <p:sldId id="426" r:id="rId86"/>
    <p:sldId id="423" r:id="rId87"/>
    <p:sldId id="424" r:id="rId88"/>
    <p:sldId id="432" r:id="rId89"/>
    <p:sldId id="433" r:id="rId90"/>
    <p:sldId id="434" r:id="rId91"/>
    <p:sldId id="435" r:id="rId92"/>
    <p:sldId id="438" r:id="rId93"/>
    <p:sldId id="436" r:id="rId94"/>
    <p:sldId id="437" r:id="rId95"/>
    <p:sldId id="439" r:id="rId96"/>
    <p:sldId id="440" r:id="rId97"/>
    <p:sldId id="441" r:id="rId98"/>
    <p:sldId id="381" r:id="rId99"/>
    <p:sldId id="266" r:id="rId100"/>
    <p:sldId id="271"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87"/>
            <p14:sldId id="290"/>
            <p14:sldId id="293"/>
            <p14:sldId id="294"/>
          </p14:sldIdLst>
        </p14:section>
        <p14:section name="About Semantic Analysis" id="{A5E064D6-5B16-4E8A-8CC3-72B180516D4F}">
          <p14:sldIdLst>
            <p14:sldId id="277"/>
            <p14:sldId id="295"/>
            <p14:sldId id="297"/>
            <p14:sldId id="447"/>
            <p14:sldId id="298"/>
            <p14:sldId id="448"/>
            <p14:sldId id="299"/>
            <p14:sldId id="296"/>
          </p14:sldIdLst>
        </p14:section>
        <p14:section name="First Quiz" id="{11A5CDDC-E0F2-4C2A-8E99-D2B2BE7C55C5}">
          <p14:sldIdLst>
            <p14:sldId id="303"/>
            <p14:sldId id="306"/>
            <p14:sldId id="305"/>
            <p14:sldId id="308"/>
            <p14:sldId id="307"/>
            <p14:sldId id="310"/>
            <p14:sldId id="312"/>
            <p14:sldId id="313"/>
            <p14:sldId id="311"/>
            <p14:sldId id="309"/>
            <p14:sldId id="449"/>
            <p14:sldId id="450"/>
            <p14:sldId id="451"/>
            <p14:sldId id="452"/>
            <p14:sldId id="453"/>
          </p14:sldIdLst>
        </p14:section>
        <p14:section name="Middle-End Tasks" id="{937F8D12-97CD-4CB7-96AD-A58E530BF450}">
          <p14:sldIdLst>
            <p14:sldId id="380"/>
            <p14:sldId id="382"/>
            <p14:sldId id="385"/>
          </p14:sldIdLst>
        </p14:section>
        <p14:section name="Intermediate Code Representation" id="{DE4803DA-6D12-459F-ACF8-D5F65E011C23}">
          <p14:sldIdLst>
            <p14:sldId id="384"/>
            <p14:sldId id="393"/>
            <p14:sldId id="394"/>
          </p14:sldIdLst>
        </p14:section>
        <p14:section name="Back-end Tasks" id="{C025194C-131B-40E5-A95F-2CB34B447951}">
          <p14:sldIdLst>
            <p14:sldId id="429"/>
          </p14:sldIdLst>
        </p14:section>
        <p14:section name="Instruction Selection and Ordering" id="{E90FA569-8CDD-43E7-B43D-CFB077C9112E}">
          <p14:sldIdLst>
            <p14:sldId id="442"/>
            <p14:sldId id="443"/>
            <p14:sldId id="446"/>
            <p14:sldId id="445"/>
            <p14:sldId id="417"/>
            <p14:sldId id="411"/>
          </p14:sldIdLst>
        </p14:section>
        <p14:section name="About code optimization" id="{901D5196-B135-4149-A635-979BF77838F6}">
          <p14:sldIdLst>
            <p14:sldId id="386"/>
            <p14:sldId id="391"/>
            <p14:sldId id="399"/>
            <p14:sldId id="398"/>
            <p14:sldId id="401"/>
            <p14:sldId id="389"/>
            <p14:sldId id="387"/>
            <p14:sldId id="390"/>
            <p14:sldId id="392"/>
            <p14:sldId id="427"/>
          </p14:sldIdLst>
        </p14:section>
        <p14:section name="Register allocation" id="{84053823-8ED6-46A1-B874-C3F468A04F87}">
          <p14:sldIdLst>
            <p14:sldId id="410"/>
          </p14:sldIdLst>
        </p14:section>
        <p14:section name="Conclusion for Today" id="{441B1739-15E6-48AB-85CE-198E61C4CCF5}">
          <p14:sldIdLst>
            <p14:sldId id="420"/>
            <p14:sldId id="431"/>
            <p14:sldId id="421"/>
            <p14:sldId id="425"/>
            <p14:sldId id="426"/>
            <p14:sldId id="423"/>
            <p14:sldId id="424"/>
            <p14:sldId id="432"/>
            <p14:sldId id="433"/>
            <p14:sldId id="434"/>
            <p14:sldId id="435"/>
            <p14:sldId id="438"/>
            <p14:sldId id="436"/>
            <p14:sldId id="437"/>
            <p14:sldId id="439"/>
            <p14:sldId id="440"/>
            <p14:sldId id="441"/>
          </p14:sldIdLst>
        </p14:section>
        <p14:section name="References and Extras" id="{E8275769-C607-4F04-A66B-2FAE7E654734}">
          <p14:sldIdLst>
            <p14:sldId id="381"/>
          </p14:sldIdLst>
        </p14:section>
        <p14:section name="Compilers vs Interpreters" id="{08C7E904-E7AF-44A9-8B22-5670AD131936}">
          <p14:sldIdLst>
            <p14:sldId id="266"/>
            <p14:sldId id="27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98BDBB-C014-4ACA-B206-F1A557A03CA3}" v="28" dt="2024-03-14T06:40:43.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6/11/relationships/changesInfo" Target="changesInfos/changesInfo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108" Type="http://schemas.microsoft.com/office/2015/10/relationships/revisionInfo" Target="revisionInfo.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microsoft.com/office/2018/10/relationships/authors" Targe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798BDBB-C014-4ACA-B206-F1A557A03CA3}"/>
    <pc:docChg chg="undo custSel addSld delSld modSld sldOrd addSection delSection modSection">
      <pc:chgData name="Matthieu De Mari" userId="dfb708c9-d8dc-439f-9a3b-c772bf4a311c" providerId="ADAL" clId="{B798BDBB-C014-4ACA-B206-F1A557A03CA3}" dt="2024-03-14T06:46:35.343" v="3706"/>
      <pc:docMkLst>
        <pc:docMk/>
      </pc:docMkLst>
      <pc:sldChg chg="modSp mod delCm">
        <pc:chgData name="Matthieu De Mari" userId="dfb708c9-d8dc-439f-9a3b-c772bf4a311c" providerId="ADAL" clId="{B798BDBB-C014-4ACA-B206-F1A557A03CA3}" dt="2024-03-14T06:25:32.910" v="1923" actId="20577"/>
        <pc:sldMkLst>
          <pc:docMk/>
          <pc:sldMk cId="1495819743" sldId="258"/>
        </pc:sldMkLst>
        <pc:spChg chg="mod">
          <ac:chgData name="Matthieu De Mari" userId="dfb708c9-d8dc-439f-9a3b-c772bf4a311c" providerId="ADAL" clId="{B798BDBB-C014-4ACA-B206-F1A557A03CA3}" dt="2024-03-10T09:42:01.642" v="1811" actId="20577"/>
          <ac:spMkLst>
            <pc:docMk/>
            <pc:sldMk cId="1495819743" sldId="258"/>
            <ac:spMk id="2" creationId="{EC6212FC-E313-AD9D-8EA6-009DA4DC81A5}"/>
          </ac:spMkLst>
        </pc:spChg>
        <pc:spChg chg="mod">
          <ac:chgData name="Matthieu De Mari" userId="dfb708c9-d8dc-439f-9a3b-c772bf4a311c" providerId="ADAL" clId="{B798BDBB-C014-4ACA-B206-F1A557A03CA3}" dt="2024-03-14T06:25:32.910" v="1923" actId="20577"/>
          <ac:spMkLst>
            <pc:docMk/>
            <pc:sldMk cId="1495819743" sldId="258"/>
            <ac:spMk id="3" creationId="{F23BB8E2-2C5A-6D2B-E7FF-F55104DECF62}"/>
          </ac:spMkLst>
        </pc:spChg>
        <pc:extLst>
          <p:ext xmlns:p="http://schemas.openxmlformats.org/presentationml/2006/main" uri="{D6D511B9-2390-475A-947B-AFAB55BFBCF1}">
            <pc226:cmChg xmlns:pc226="http://schemas.microsoft.com/office/powerpoint/2022/06/main/command" chg="del">
              <pc226:chgData name="Matthieu De Mari" userId="dfb708c9-d8dc-439f-9a3b-c772bf4a311c" providerId="ADAL" clId="{B798BDBB-C014-4ACA-B206-F1A557A03CA3}" dt="2023-10-19T06:19:33.824" v="232"/>
              <pc2:cmMkLst xmlns:pc2="http://schemas.microsoft.com/office/powerpoint/2019/9/main/command">
                <pc:docMk/>
                <pc:sldMk cId="1495819743" sldId="258"/>
                <pc2:cmMk id="{36C97122-C360-41BD-B2EC-A06168AFBDC0}"/>
              </pc2:cmMkLst>
            </pc226:cmChg>
          </p:ext>
        </pc:extLst>
      </pc:sldChg>
      <pc:sldChg chg="ord">
        <pc:chgData name="Matthieu De Mari" userId="dfb708c9-d8dc-439f-9a3b-c772bf4a311c" providerId="ADAL" clId="{B798BDBB-C014-4ACA-B206-F1A557A03CA3}" dt="2024-03-10T09:36:00.322" v="1777"/>
        <pc:sldMkLst>
          <pc:docMk/>
          <pc:sldMk cId="256269341" sldId="266"/>
        </pc:sldMkLst>
      </pc:sldChg>
      <pc:sldChg chg="modSp mod">
        <pc:chgData name="Matthieu De Mari" userId="dfb708c9-d8dc-439f-9a3b-c772bf4a311c" providerId="ADAL" clId="{B798BDBB-C014-4ACA-B206-F1A557A03CA3}" dt="2024-03-14T06:23:28.103" v="1879" actId="20577"/>
        <pc:sldMkLst>
          <pc:docMk/>
          <pc:sldMk cId="1205920737" sldId="268"/>
        </pc:sldMkLst>
        <pc:spChg chg="mod">
          <ac:chgData name="Matthieu De Mari" userId="dfb708c9-d8dc-439f-9a3b-c772bf4a311c" providerId="ADAL" clId="{B798BDBB-C014-4ACA-B206-F1A557A03CA3}" dt="2024-03-14T06:23:28.103" v="1879" actId="20577"/>
          <ac:spMkLst>
            <pc:docMk/>
            <pc:sldMk cId="1205920737" sldId="268"/>
            <ac:spMk id="3" creationId="{D09C5ECE-F6D7-98F1-D7D9-BD7455F1F759}"/>
          </ac:spMkLst>
        </pc:spChg>
        <pc:spChg chg="mod">
          <ac:chgData name="Matthieu De Mari" userId="dfb708c9-d8dc-439f-9a3b-c772bf4a311c" providerId="ADAL" clId="{B798BDBB-C014-4ACA-B206-F1A557A03CA3}" dt="2024-03-14T06:23:05.353" v="1851" actId="27636"/>
          <ac:spMkLst>
            <pc:docMk/>
            <pc:sldMk cId="1205920737" sldId="268"/>
            <ac:spMk id="4" creationId="{11B5C143-F936-00BC-44EE-7E05A29966EA}"/>
          </ac:spMkLst>
        </pc:spChg>
      </pc:sldChg>
      <pc:sldChg chg="ord">
        <pc:chgData name="Matthieu De Mari" userId="dfb708c9-d8dc-439f-9a3b-c772bf4a311c" providerId="ADAL" clId="{B798BDBB-C014-4ACA-B206-F1A557A03CA3}" dt="2024-03-10T09:36:00.322" v="1777"/>
        <pc:sldMkLst>
          <pc:docMk/>
          <pc:sldMk cId="961845771" sldId="271"/>
        </pc:sldMkLst>
      </pc:sldChg>
      <pc:sldChg chg="modSp mod">
        <pc:chgData name="Matthieu De Mari" userId="dfb708c9-d8dc-439f-9a3b-c772bf4a311c" providerId="ADAL" clId="{B798BDBB-C014-4ACA-B206-F1A557A03CA3}" dt="2024-03-14T06:25:53.764" v="1929" actId="20577"/>
        <pc:sldMkLst>
          <pc:docMk/>
          <pc:sldMk cId="1628130454" sldId="272"/>
        </pc:sldMkLst>
        <pc:spChg chg="mod">
          <ac:chgData name="Matthieu De Mari" userId="dfb708c9-d8dc-439f-9a3b-c772bf4a311c" providerId="ADAL" clId="{B798BDBB-C014-4ACA-B206-F1A557A03CA3}" dt="2024-03-14T06:25:53.764" v="1929" actId="20577"/>
          <ac:spMkLst>
            <pc:docMk/>
            <pc:sldMk cId="1628130454" sldId="272"/>
            <ac:spMk id="3" creationId="{047FD354-275A-C734-E17F-FED0638E05F9}"/>
          </ac:spMkLst>
        </pc:spChg>
      </pc:sldChg>
      <pc:sldChg chg="modSp mod">
        <pc:chgData name="Matthieu De Mari" userId="dfb708c9-d8dc-439f-9a3b-c772bf4a311c" providerId="ADAL" clId="{B798BDBB-C014-4ACA-B206-F1A557A03CA3}" dt="2024-03-14T06:26:28.031" v="1960" actId="27636"/>
        <pc:sldMkLst>
          <pc:docMk/>
          <pc:sldMk cId="1813455260" sldId="274"/>
        </pc:sldMkLst>
        <pc:spChg chg="mod">
          <ac:chgData name="Matthieu De Mari" userId="dfb708c9-d8dc-439f-9a3b-c772bf4a311c" providerId="ADAL" clId="{B798BDBB-C014-4ACA-B206-F1A557A03CA3}" dt="2024-03-14T06:26:28.031" v="1960" actId="27636"/>
          <ac:spMkLst>
            <pc:docMk/>
            <pc:sldMk cId="1813455260" sldId="274"/>
            <ac:spMk id="5" creationId="{2B13EA12-F42E-A14F-570D-C7B3FB0BA678}"/>
          </ac:spMkLst>
        </pc:spChg>
      </pc:sldChg>
      <pc:sldChg chg="delSp modSp mod">
        <pc:chgData name="Matthieu De Mari" userId="dfb708c9-d8dc-439f-9a3b-c772bf4a311c" providerId="ADAL" clId="{B798BDBB-C014-4ACA-B206-F1A557A03CA3}" dt="2024-03-14T06:27:00.176" v="1963" actId="732"/>
        <pc:sldMkLst>
          <pc:docMk/>
          <pc:sldMk cId="144954399" sldId="275"/>
        </pc:sldMkLst>
        <pc:spChg chg="del">
          <ac:chgData name="Matthieu De Mari" userId="dfb708c9-d8dc-439f-9a3b-c772bf4a311c" providerId="ADAL" clId="{B798BDBB-C014-4ACA-B206-F1A557A03CA3}" dt="2024-03-14T06:26:52.489" v="1961" actId="478"/>
          <ac:spMkLst>
            <pc:docMk/>
            <pc:sldMk cId="144954399" sldId="275"/>
            <ac:spMk id="6" creationId="{57C7ED51-0A97-1822-42FD-5AA2C9F30400}"/>
          </ac:spMkLst>
        </pc:spChg>
        <pc:spChg chg="del">
          <ac:chgData name="Matthieu De Mari" userId="dfb708c9-d8dc-439f-9a3b-c772bf4a311c" providerId="ADAL" clId="{B798BDBB-C014-4ACA-B206-F1A557A03CA3}" dt="2024-03-14T06:26:54.613" v="1962" actId="478"/>
          <ac:spMkLst>
            <pc:docMk/>
            <pc:sldMk cId="144954399" sldId="275"/>
            <ac:spMk id="7" creationId="{ECF836CD-AD6D-AE6D-BD12-76C872F50BA1}"/>
          </ac:spMkLst>
        </pc:spChg>
        <pc:picChg chg="mod modCrop">
          <ac:chgData name="Matthieu De Mari" userId="dfb708c9-d8dc-439f-9a3b-c772bf4a311c" providerId="ADAL" clId="{B798BDBB-C014-4ACA-B206-F1A557A03CA3}" dt="2024-03-14T06:27:00.176" v="1963" actId="732"/>
          <ac:picMkLst>
            <pc:docMk/>
            <pc:sldMk cId="144954399" sldId="275"/>
            <ac:picMk id="4" creationId="{516B1709-7CCB-DAA9-4D13-D59FB8BB267D}"/>
          </ac:picMkLst>
        </pc:picChg>
      </pc:sldChg>
      <pc:sldChg chg="modSp mod">
        <pc:chgData name="Matthieu De Mari" userId="dfb708c9-d8dc-439f-9a3b-c772bf4a311c" providerId="ADAL" clId="{B798BDBB-C014-4ACA-B206-F1A557A03CA3}" dt="2024-03-14T06:31:38.105" v="2154" actId="20577"/>
        <pc:sldMkLst>
          <pc:docMk/>
          <pc:sldMk cId="1233188664" sldId="277"/>
        </pc:sldMkLst>
        <pc:spChg chg="mod">
          <ac:chgData name="Matthieu De Mari" userId="dfb708c9-d8dc-439f-9a3b-c772bf4a311c" providerId="ADAL" clId="{B798BDBB-C014-4ACA-B206-F1A557A03CA3}" dt="2024-03-14T06:31:38.105" v="2154" actId="20577"/>
          <ac:spMkLst>
            <pc:docMk/>
            <pc:sldMk cId="1233188664" sldId="277"/>
            <ac:spMk id="5" creationId="{2B13EA12-F42E-A14F-570D-C7B3FB0BA678}"/>
          </ac:spMkLst>
        </pc:spChg>
      </pc:sldChg>
      <pc:sldChg chg="modSp mod">
        <pc:chgData name="Matthieu De Mari" userId="dfb708c9-d8dc-439f-9a3b-c772bf4a311c" providerId="ADAL" clId="{B798BDBB-C014-4ACA-B206-F1A557A03CA3}" dt="2024-03-14T06:27:48.572" v="1972" actId="20577"/>
        <pc:sldMkLst>
          <pc:docMk/>
          <pc:sldMk cId="3869391851" sldId="284"/>
        </pc:sldMkLst>
        <pc:spChg chg="mod">
          <ac:chgData name="Matthieu De Mari" userId="dfb708c9-d8dc-439f-9a3b-c772bf4a311c" providerId="ADAL" clId="{B798BDBB-C014-4ACA-B206-F1A557A03CA3}" dt="2024-03-14T06:27:48.572" v="1972" actId="20577"/>
          <ac:spMkLst>
            <pc:docMk/>
            <pc:sldMk cId="3869391851" sldId="284"/>
            <ac:spMk id="5" creationId="{2B13EA12-F42E-A14F-570D-C7B3FB0BA678}"/>
          </ac:spMkLst>
        </pc:spChg>
      </pc:sldChg>
      <pc:sldChg chg="modSp mod">
        <pc:chgData name="Matthieu De Mari" userId="dfb708c9-d8dc-439f-9a3b-c772bf4a311c" providerId="ADAL" clId="{B798BDBB-C014-4ACA-B206-F1A557A03CA3}" dt="2023-10-19T06:21:10.060" v="259" actId="20577"/>
        <pc:sldMkLst>
          <pc:docMk/>
          <pc:sldMk cId="1567445271" sldId="285"/>
        </pc:sldMkLst>
        <pc:spChg chg="mod">
          <ac:chgData name="Matthieu De Mari" userId="dfb708c9-d8dc-439f-9a3b-c772bf4a311c" providerId="ADAL" clId="{B798BDBB-C014-4ACA-B206-F1A557A03CA3}" dt="2023-10-19T06:21:10.060" v="259" actId="20577"/>
          <ac:spMkLst>
            <pc:docMk/>
            <pc:sldMk cId="1567445271" sldId="285"/>
            <ac:spMk id="5" creationId="{2B13EA12-F42E-A14F-570D-C7B3FB0BA678}"/>
          </ac:spMkLst>
        </pc:spChg>
      </pc:sldChg>
      <pc:sldChg chg="modSp mod">
        <pc:chgData name="Matthieu De Mari" userId="dfb708c9-d8dc-439f-9a3b-c772bf4a311c" providerId="ADAL" clId="{B798BDBB-C014-4ACA-B206-F1A557A03CA3}" dt="2024-03-14T06:28:54.024" v="2010" actId="20577"/>
        <pc:sldMkLst>
          <pc:docMk/>
          <pc:sldMk cId="2870852187" sldId="287"/>
        </pc:sldMkLst>
        <pc:spChg chg="mod">
          <ac:chgData name="Matthieu De Mari" userId="dfb708c9-d8dc-439f-9a3b-c772bf4a311c" providerId="ADAL" clId="{B798BDBB-C014-4ACA-B206-F1A557A03CA3}" dt="2024-03-14T06:28:54.024" v="2010" actId="20577"/>
          <ac:spMkLst>
            <pc:docMk/>
            <pc:sldMk cId="2870852187" sldId="287"/>
            <ac:spMk id="5" creationId="{2B13EA12-F42E-A14F-570D-C7B3FB0BA678}"/>
          </ac:spMkLst>
        </pc:spChg>
      </pc:sldChg>
      <pc:sldChg chg="modSp mod">
        <pc:chgData name="Matthieu De Mari" userId="dfb708c9-d8dc-439f-9a3b-c772bf4a311c" providerId="ADAL" clId="{B798BDBB-C014-4ACA-B206-F1A557A03CA3}" dt="2024-03-14T06:28:21.286" v="1986" actId="1076"/>
        <pc:sldMkLst>
          <pc:docMk/>
          <pc:sldMk cId="3486387661" sldId="288"/>
        </pc:sldMkLst>
        <pc:spChg chg="mod">
          <ac:chgData name="Matthieu De Mari" userId="dfb708c9-d8dc-439f-9a3b-c772bf4a311c" providerId="ADAL" clId="{B798BDBB-C014-4ACA-B206-F1A557A03CA3}" dt="2024-03-14T06:28:18.906" v="1985" actId="20577"/>
          <ac:spMkLst>
            <pc:docMk/>
            <pc:sldMk cId="3486387661" sldId="288"/>
            <ac:spMk id="5" creationId="{DC5B08FF-7D05-A1F5-35B7-5B067BDD0835}"/>
          </ac:spMkLst>
        </pc:spChg>
        <pc:picChg chg="mod">
          <ac:chgData name="Matthieu De Mari" userId="dfb708c9-d8dc-439f-9a3b-c772bf4a311c" providerId="ADAL" clId="{B798BDBB-C014-4ACA-B206-F1A557A03CA3}" dt="2024-03-14T06:28:21.286" v="1986" actId="1076"/>
          <ac:picMkLst>
            <pc:docMk/>
            <pc:sldMk cId="3486387661" sldId="288"/>
            <ac:picMk id="7" creationId="{080BFE84-9981-5B49-533B-D646CBF01988}"/>
          </ac:picMkLst>
        </pc:picChg>
      </pc:sldChg>
      <pc:sldChg chg="addSp delSp modSp mod">
        <pc:chgData name="Matthieu De Mari" userId="dfb708c9-d8dc-439f-9a3b-c772bf4a311c" providerId="ADAL" clId="{B798BDBB-C014-4ACA-B206-F1A557A03CA3}" dt="2023-10-19T06:24:46.843" v="660" actId="20577"/>
        <pc:sldMkLst>
          <pc:docMk/>
          <pc:sldMk cId="2118681498" sldId="289"/>
        </pc:sldMkLst>
        <pc:spChg chg="mod">
          <ac:chgData name="Matthieu De Mari" userId="dfb708c9-d8dc-439f-9a3b-c772bf4a311c" providerId="ADAL" clId="{B798BDBB-C014-4ACA-B206-F1A557A03CA3}" dt="2023-10-19T06:24:46.843" v="660" actId="20577"/>
          <ac:spMkLst>
            <pc:docMk/>
            <pc:sldMk cId="2118681498" sldId="289"/>
            <ac:spMk id="5" creationId="{DC5B08FF-7D05-A1F5-35B7-5B067BDD0835}"/>
          </ac:spMkLst>
        </pc:spChg>
        <pc:picChg chg="add del">
          <ac:chgData name="Matthieu De Mari" userId="dfb708c9-d8dc-439f-9a3b-c772bf4a311c" providerId="ADAL" clId="{B798BDBB-C014-4ACA-B206-F1A557A03CA3}" dt="2023-10-19T06:24:44.873" v="659" actId="478"/>
          <ac:picMkLst>
            <pc:docMk/>
            <pc:sldMk cId="2118681498" sldId="289"/>
            <ac:picMk id="6" creationId="{B9B1F783-5C9B-1900-BC04-D7161A01A992}"/>
          </ac:picMkLst>
        </pc:picChg>
      </pc:sldChg>
      <pc:sldChg chg="del">
        <pc:chgData name="Matthieu De Mari" userId="dfb708c9-d8dc-439f-9a3b-c772bf4a311c" providerId="ADAL" clId="{B798BDBB-C014-4ACA-B206-F1A557A03CA3}" dt="2023-10-19T06:24:53.012" v="661" actId="47"/>
        <pc:sldMkLst>
          <pc:docMk/>
          <pc:sldMk cId="3292482358" sldId="291"/>
        </pc:sldMkLst>
      </pc:sldChg>
      <pc:sldChg chg="del">
        <pc:chgData name="Matthieu De Mari" userId="dfb708c9-d8dc-439f-9a3b-c772bf4a311c" providerId="ADAL" clId="{B798BDBB-C014-4ACA-B206-F1A557A03CA3}" dt="2024-03-14T06:29:03.457" v="2011" actId="47"/>
        <pc:sldMkLst>
          <pc:docMk/>
          <pc:sldMk cId="3520355124" sldId="292"/>
        </pc:sldMkLst>
      </pc:sldChg>
      <pc:sldChg chg="modSp mod">
        <pc:chgData name="Matthieu De Mari" userId="dfb708c9-d8dc-439f-9a3b-c772bf4a311c" providerId="ADAL" clId="{B798BDBB-C014-4ACA-B206-F1A557A03CA3}" dt="2024-03-14T06:29:56.357" v="2089" actId="14100"/>
        <pc:sldMkLst>
          <pc:docMk/>
          <pc:sldMk cId="3046349634" sldId="293"/>
        </pc:sldMkLst>
        <pc:spChg chg="mod">
          <ac:chgData name="Matthieu De Mari" userId="dfb708c9-d8dc-439f-9a3b-c772bf4a311c" providerId="ADAL" clId="{B798BDBB-C014-4ACA-B206-F1A557A03CA3}" dt="2024-03-14T06:29:56.357" v="2089" actId="14100"/>
          <ac:spMkLst>
            <pc:docMk/>
            <pc:sldMk cId="3046349634" sldId="293"/>
            <ac:spMk id="3" creationId="{0B4790D0-53F9-363F-B6B5-FCCD143331AF}"/>
          </ac:spMkLst>
        </pc:spChg>
      </pc:sldChg>
      <pc:sldChg chg="modSp mod">
        <pc:chgData name="Matthieu De Mari" userId="dfb708c9-d8dc-439f-9a3b-c772bf4a311c" providerId="ADAL" clId="{B798BDBB-C014-4ACA-B206-F1A557A03CA3}" dt="2024-03-14T06:30:37.398" v="2107" actId="20577"/>
        <pc:sldMkLst>
          <pc:docMk/>
          <pc:sldMk cId="427136966" sldId="294"/>
        </pc:sldMkLst>
        <pc:spChg chg="mod">
          <ac:chgData name="Matthieu De Mari" userId="dfb708c9-d8dc-439f-9a3b-c772bf4a311c" providerId="ADAL" clId="{B798BDBB-C014-4ACA-B206-F1A557A03CA3}" dt="2024-03-14T06:30:37.398" v="2107" actId="20577"/>
          <ac:spMkLst>
            <pc:docMk/>
            <pc:sldMk cId="427136966" sldId="294"/>
            <ac:spMk id="3" creationId="{0B4790D0-53F9-363F-B6B5-FCCD143331AF}"/>
          </ac:spMkLst>
        </pc:spChg>
      </pc:sldChg>
      <pc:sldChg chg="modSp mod">
        <pc:chgData name="Matthieu De Mari" userId="dfb708c9-d8dc-439f-9a3b-c772bf4a311c" providerId="ADAL" clId="{B798BDBB-C014-4ACA-B206-F1A557A03CA3}" dt="2024-03-14T06:33:27.953" v="2392" actId="20577"/>
        <pc:sldMkLst>
          <pc:docMk/>
          <pc:sldMk cId="323951598" sldId="295"/>
        </pc:sldMkLst>
        <pc:spChg chg="mod">
          <ac:chgData name="Matthieu De Mari" userId="dfb708c9-d8dc-439f-9a3b-c772bf4a311c" providerId="ADAL" clId="{B798BDBB-C014-4ACA-B206-F1A557A03CA3}" dt="2024-03-14T06:33:27.953" v="2392" actId="20577"/>
          <ac:spMkLst>
            <pc:docMk/>
            <pc:sldMk cId="323951598" sldId="295"/>
            <ac:spMk id="6" creationId="{59E73361-8759-0080-17AE-8FB69DE2B9FF}"/>
          </ac:spMkLst>
        </pc:spChg>
      </pc:sldChg>
      <pc:sldChg chg="modSp mod">
        <pc:chgData name="Matthieu De Mari" userId="dfb708c9-d8dc-439f-9a3b-c772bf4a311c" providerId="ADAL" clId="{B798BDBB-C014-4ACA-B206-F1A557A03CA3}" dt="2024-03-14T06:34:55.939" v="2413" actId="5793"/>
        <pc:sldMkLst>
          <pc:docMk/>
          <pc:sldMk cId="1855779909" sldId="296"/>
        </pc:sldMkLst>
        <pc:spChg chg="mod">
          <ac:chgData name="Matthieu De Mari" userId="dfb708c9-d8dc-439f-9a3b-c772bf4a311c" providerId="ADAL" clId="{B798BDBB-C014-4ACA-B206-F1A557A03CA3}" dt="2024-03-14T06:34:55.939" v="2413" actId="5793"/>
          <ac:spMkLst>
            <pc:docMk/>
            <pc:sldMk cId="1855779909" sldId="296"/>
            <ac:spMk id="3" creationId="{2AA71324-43A9-3773-A9F6-00EC1B6AE4B5}"/>
          </ac:spMkLst>
        </pc:spChg>
      </pc:sldChg>
      <pc:sldChg chg="modSp mod">
        <pc:chgData name="Matthieu De Mari" userId="dfb708c9-d8dc-439f-9a3b-c772bf4a311c" providerId="ADAL" clId="{B798BDBB-C014-4ACA-B206-F1A557A03CA3}" dt="2023-10-19T06:28:06.185" v="848" actId="20577"/>
        <pc:sldMkLst>
          <pc:docMk/>
          <pc:sldMk cId="1514077654" sldId="297"/>
        </pc:sldMkLst>
        <pc:spChg chg="mod">
          <ac:chgData name="Matthieu De Mari" userId="dfb708c9-d8dc-439f-9a3b-c772bf4a311c" providerId="ADAL" clId="{B798BDBB-C014-4ACA-B206-F1A557A03CA3}" dt="2023-10-19T06:28:06.185" v="848" actId="20577"/>
          <ac:spMkLst>
            <pc:docMk/>
            <pc:sldMk cId="1514077654" sldId="297"/>
            <ac:spMk id="6" creationId="{59E73361-8759-0080-17AE-8FB69DE2B9FF}"/>
          </ac:spMkLst>
        </pc:spChg>
      </pc:sldChg>
      <pc:sldChg chg="modSp mod">
        <pc:chgData name="Matthieu De Mari" userId="dfb708c9-d8dc-439f-9a3b-c772bf4a311c" providerId="ADAL" clId="{B798BDBB-C014-4ACA-B206-F1A557A03CA3}" dt="2023-10-19T06:29:06.092" v="964" actId="20577"/>
        <pc:sldMkLst>
          <pc:docMk/>
          <pc:sldMk cId="2514894683" sldId="298"/>
        </pc:sldMkLst>
        <pc:spChg chg="mod">
          <ac:chgData name="Matthieu De Mari" userId="dfb708c9-d8dc-439f-9a3b-c772bf4a311c" providerId="ADAL" clId="{B798BDBB-C014-4ACA-B206-F1A557A03CA3}" dt="2023-10-19T06:29:06.092" v="964" actId="20577"/>
          <ac:spMkLst>
            <pc:docMk/>
            <pc:sldMk cId="2514894683" sldId="298"/>
            <ac:spMk id="3" creationId="{56048AC0-FB9F-12B1-4F29-670572903CBF}"/>
          </ac:spMkLst>
        </pc:spChg>
      </pc:sldChg>
      <pc:sldChg chg="modSp mod">
        <pc:chgData name="Matthieu De Mari" userId="dfb708c9-d8dc-439f-9a3b-c772bf4a311c" providerId="ADAL" clId="{B798BDBB-C014-4ACA-B206-F1A557A03CA3}" dt="2024-03-14T06:34:35.663" v="2408" actId="20577"/>
        <pc:sldMkLst>
          <pc:docMk/>
          <pc:sldMk cId="1452574487" sldId="299"/>
        </pc:sldMkLst>
        <pc:spChg chg="mod">
          <ac:chgData name="Matthieu De Mari" userId="dfb708c9-d8dc-439f-9a3b-c772bf4a311c" providerId="ADAL" clId="{B798BDBB-C014-4ACA-B206-F1A557A03CA3}" dt="2024-03-14T06:34:35.663" v="2408" actId="20577"/>
          <ac:spMkLst>
            <pc:docMk/>
            <pc:sldMk cId="1452574487" sldId="299"/>
            <ac:spMk id="3" creationId="{C7C49193-D5B6-610B-EEA3-E2A025BD75D6}"/>
          </ac:spMkLst>
        </pc:spChg>
      </pc:sldChg>
      <pc:sldChg chg="modSp del mod">
        <pc:chgData name="Matthieu De Mari" userId="dfb708c9-d8dc-439f-9a3b-c772bf4a311c" providerId="ADAL" clId="{B798BDBB-C014-4ACA-B206-F1A557A03CA3}" dt="2024-03-14T06:33:56.627" v="2395" actId="47"/>
        <pc:sldMkLst>
          <pc:docMk/>
          <pc:sldMk cId="1699114457" sldId="300"/>
        </pc:sldMkLst>
        <pc:spChg chg="mod">
          <ac:chgData name="Matthieu De Mari" userId="dfb708c9-d8dc-439f-9a3b-c772bf4a311c" providerId="ADAL" clId="{B798BDBB-C014-4ACA-B206-F1A557A03CA3}" dt="2023-10-19T06:28:48.298" v="959" actId="27636"/>
          <ac:spMkLst>
            <pc:docMk/>
            <pc:sldMk cId="1699114457" sldId="300"/>
            <ac:spMk id="6" creationId="{59E73361-8759-0080-17AE-8FB69DE2B9FF}"/>
          </ac:spMkLst>
        </pc:spChg>
      </pc:sldChg>
      <pc:sldChg chg="modSp del mod">
        <pc:chgData name="Matthieu De Mari" userId="dfb708c9-d8dc-439f-9a3b-c772bf4a311c" providerId="ADAL" clId="{B798BDBB-C014-4ACA-B206-F1A557A03CA3}" dt="2024-03-14T06:34:14.469" v="2398" actId="47"/>
        <pc:sldMkLst>
          <pc:docMk/>
          <pc:sldMk cId="1276239023" sldId="301"/>
        </pc:sldMkLst>
        <pc:spChg chg="mod">
          <ac:chgData name="Matthieu De Mari" userId="dfb708c9-d8dc-439f-9a3b-c772bf4a311c" providerId="ADAL" clId="{B798BDBB-C014-4ACA-B206-F1A557A03CA3}" dt="2023-10-19T06:29:32.293" v="980" actId="20577"/>
          <ac:spMkLst>
            <pc:docMk/>
            <pc:sldMk cId="1276239023" sldId="301"/>
            <ac:spMk id="3" creationId="{56048AC0-FB9F-12B1-4F29-670572903CBF}"/>
          </ac:spMkLst>
        </pc:spChg>
      </pc:sldChg>
      <pc:sldChg chg="del">
        <pc:chgData name="Matthieu De Mari" userId="dfb708c9-d8dc-439f-9a3b-c772bf4a311c" providerId="ADAL" clId="{B798BDBB-C014-4ACA-B206-F1A557A03CA3}" dt="2023-10-19T06:29:56.545" v="981" actId="47"/>
        <pc:sldMkLst>
          <pc:docMk/>
          <pc:sldMk cId="3968924669" sldId="302"/>
        </pc:sldMkLst>
      </pc:sldChg>
      <pc:sldChg chg="del">
        <pc:chgData name="Matthieu De Mari" userId="dfb708c9-d8dc-439f-9a3b-c772bf4a311c" providerId="ADAL" clId="{B798BDBB-C014-4ACA-B206-F1A557A03CA3}" dt="2023-10-19T06:31:41.306" v="1159" actId="47"/>
        <pc:sldMkLst>
          <pc:docMk/>
          <pc:sldMk cId="354883896" sldId="304"/>
        </pc:sldMkLst>
      </pc:sldChg>
      <pc:sldChg chg="del ord">
        <pc:chgData name="Matthieu De Mari" userId="dfb708c9-d8dc-439f-9a3b-c772bf4a311c" providerId="ADAL" clId="{B798BDBB-C014-4ACA-B206-F1A557A03CA3}" dt="2023-10-19T06:46:51.929" v="1634" actId="47"/>
        <pc:sldMkLst>
          <pc:docMk/>
          <pc:sldMk cId="2858358615" sldId="314"/>
        </pc:sldMkLst>
      </pc:sldChg>
      <pc:sldChg chg="modSp mod">
        <pc:chgData name="Matthieu De Mari" userId="dfb708c9-d8dc-439f-9a3b-c772bf4a311c" providerId="ADAL" clId="{B798BDBB-C014-4ACA-B206-F1A557A03CA3}" dt="2023-10-19T06:50:34.267" v="1637" actId="20577"/>
        <pc:sldMkLst>
          <pc:docMk/>
          <pc:sldMk cId="1040156172" sldId="377"/>
        </pc:sldMkLst>
        <pc:spChg chg="mod">
          <ac:chgData name="Matthieu De Mari" userId="dfb708c9-d8dc-439f-9a3b-c772bf4a311c" providerId="ADAL" clId="{B798BDBB-C014-4ACA-B206-F1A557A03CA3}" dt="2023-10-19T06:50:34.267" v="1637" actId="20577"/>
          <ac:spMkLst>
            <pc:docMk/>
            <pc:sldMk cId="1040156172" sldId="377"/>
            <ac:spMk id="2" creationId="{080CEB46-CC16-4D19-8C2C-AEE9471D8168}"/>
          </ac:spMkLst>
        </pc:spChg>
      </pc:sldChg>
      <pc:sldChg chg="del">
        <pc:chgData name="Matthieu De Mari" userId="dfb708c9-d8dc-439f-9a3b-c772bf4a311c" providerId="ADAL" clId="{B798BDBB-C014-4ACA-B206-F1A557A03CA3}" dt="2023-10-19T06:51:04.151" v="1638" actId="47"/>
        <pc:sldMkLst>
          <pc:docMk/>
          <pc:sldMk cId="3338565690" sldId="378"/>
        </pc:sldMkLst>
      </pc:sldChg>
      <pc:sldChg chg="add del">
        <pc:chgData name="Matthieu De Mari" userId="dfb708c9-d8dc-439f-9a3b-c772bf4a311c" providerId="ADAL" clId="{B798BDBB-C014-4ACA-B206-F1A557A03CA3}" dt="2023-10-19T06:11:37.269" v="1"/>
        <pc:sldMkLst>
          <pc:docMk/>
          <pc:sldMk cId="2950322359" sldId="380"/>
        </pc:sldMkLst>
      </pc:sldChg>
      <pc:sldChg chg="add del">
        <pc:chgData name="Matthieu De Mari" userId="dfb708c9-d8dc-439f-9a3b-c772bf4a311c" providerId="ADAL" clId="{B798BDBB-C014-4ACA-B206-F1A557A03CA3}" dt="2023-10-19T06:13:19.488" v="11"/>
        <pc:sldMkLst>
          <pc:docMk/>
          <pc:sldMk cId="4217274173" sldId="380"/>
        </pc:sldMkLst>
      </pc:sldChg>
      <pc:sldChg chg="add del">
        <pc:chgData name="Matthieu De Mari" userId="dfb708c9-d8dc-439f-9a3b-c772bf4a311c" providerId="ADAL" clId="{B798BDBB-C014-4ACA-B206-F1A557A03CA3}" dt="2023-10-19T06:11:37.269" v="1"/>
        <pc:sldMkLst>
          <pc:docMk/>
          <pc:sldMk cId="895347010" sldId="381"/>
        </pc:sldMkLst>
      </pc:sldChg>
      <pc:sldChg chg="add ord">
        <pc:chgData name="Matthieu De Mari" userId="dfb708c9-d8dc-439f-9a3b-c772bf4a311c" providerId="ADAL" clId="{B798BDBB-C014-4ACA-B206-F1A557A03CA3}" dt="2023-10-19T06:46:56.915" v="1636"/>
        <pc:sldMkLst>
          <pc:docMk/>
          <pc:sldMk cId="3830014920" sldId="381"/>
        </pc:sldMkLst>
      </pc:sldChg>
      <pc:sldChg chg="modSp add del mod">
        <pc:chgData name="Matthieu De Mari" userId="dfb708c9-d8dc-439f-9a3b-c772bf4a311c" providerId="ADAL" clId="{B798BDBB-C014-4ACA-B206-F1A557A03CA3}" dt="2023-10-19T06:33:21.994" v="1229" actId="33524"/>
        <pc:sldMkLst>
          <pc:docMk/>
          <pc:sldMk cId="820057187" sldId="382"/>
        </pc:sldMkLst>
        <pc:spChg chg="mod">
          <ac:chgData name="Matthieu De Mari" userId="dfb708c9-d8dc-439f-9a3b-c772bf4a311c" providerId="ADAL" clId="{B798BDBB-C014-4ACA-B206-F1A557A03CA3}" dt="2023-10-19T06:33:21.994" v="1229" actId="33524"/>
          <ac:spMkLst>
            <pc:docMk/>
            <pc:sldMk cId="820057187" sldId="382"/>
            <ac:spMk id="6" creationId="{73AE6CBB-40B9-5E99-2250-21041EBB5EC8}"/>
          </ac:spMkLst>
        </pc:spChg>
      </pc:sldChg>
      <pc:sldChg chg="add del">
        <pc:chgData name="Matthieu De Mari" userId="dfb708c9-d8dc-439f-9a3b-c772bf4a311c" providerId="ADAL" clId="{B798BDBB-C014-4ACA-B206-F1A557A03CA3}" dt="2023-10-19T06:11:37.269" v="1"/>
        <pc:sldMkLst>
          <pc:docMk/>
          <pc:sldMk cId="3674865719" sldId="382"/>
        </pc:sldMkLst>
      </pc:sldChg>
      <pc:sldChg chg="add del">
        <pc:chgData name="Matthieu De Mari" userId="dfb708c9-d8dc-439f-9a3b-c772bf4a311c" providerId="ADAL" clId="{B798BDBB-C014-4ACA-B206-F1A557A03CA3}" dt="2023-10-19T06:37:20.174" v="1394" actId="47"/>
        <pc:sldMkLst>
          <pc:docMk/>
          <pc:sldMk cId="1681210728" sldId="383"/>
        </pc:sldMkLst>
      </pc:sldChg>
      <pc:sldChg chg="modSp add mod ord">
        <pc:chgData name="Matthieu De Mari" userId="dfb708c9-d8dc-439f-9a3b-c772bf4a311c" providerId="ADAL" clId="{B798BDBB-C014-4ACA-B206-F1A557A03CA3}" dt="2024-03-14T06:42:15.639" v="3396" actId="113"/>
        <pc:sldMkLst>
          <pc:docMk/>
          <pc:sldMk cId="1342602480" sldId="384"/>
        </pc:sldMkLst>
        <pc:spChg chg="mod">
          <ac:chgData name="Matthieu De Mari" userId="dfb708c9-d8dc-439f-9a3b-c772bf4a311c" providerId="ADAL" clId="{B798BDBB-C014-4ACA-B206-F1A557A03CA3}" dt="2024-03-14T06:42:15.639" v="3396" actId="113"/>
          <ac:spMkLst>
            <pc:docMk/>
            <pc:sldMk cId="1342602480" sldId="384"/>
            <ac:spMk id="3" creationId="{81F056F9-505F-A234-C068-2D577DD6D4E5}"/>
          </ac:spMkLst>
        </pc:spChg>
      </pc:sldChg>
      <pc:sldChg chg="modSp add del mod">
        <pc:chgData name="Matthieu De Mari" userId="dfb708c9-d8dc-439f-9a3b-c772bf4a311c" providerId="ADAL" clId="{B798BDBB-C014-4ACA-B206-F1A557A03CA3}" dt="2023-10-19T06:33:30.813" v="1236" actId="20577"/>
        <pc:sldMkLst>
          <pc:docMk/>
          <pc:sldMk cId="3061177336" sldId="385"/>
        </pc:sldMkLst>
        <pc:spChg chg="mod">
          <ac:chgData name="Matthieu De Mari" userId="dfb708c9-d8dc-439f-9a3b-c772bf4a311c" providerId="ADAL" clId="{B798BDBB-C014-4ACA-B206-F1A557A03CA3}" dt="2023-10-19T06:33:30.813" v="1236" actId="20577"/>
          <ac:spMkLst>
            <pc:docMk/>
            <pc:sldMk cId="3061177336" sldId="385"/>
            <ac:spMk id="6" creationId="{73AE6CBB-40B9-5E99-2250-21041EBB5EC8}"/>
          </ac:spMkLst>
        </pc:spChg>
      </pc:sldChg>
      <pc:sldChg chg="add ord">
        <pc:chgData name="Matthieu De Mari" userId="dfb708c9-d8dc-439f-9a3b-c772bf4a311c" providerId="ADAL" clId="{B798BDBB-C014-4ACA-B206-F1A557A03CA3}" dt="2024-03-10T09:39:13.513" v="1804"/>
        <pc:sldMkLst>
          <pc:docMk/>
          <pc:sldMk cId="336152115" sldId="386"/>
        </pc:sldMkLst>
      </pc:sldChg>
      <pc:sldChg chg="add ord">
        <pc:chgData name="Matthieu De Mari" userId="dfb708c9-d8dc-439f-9a3b-c772bf4a311c" providerId="ADAL" clId="{B798BDBB-C014-4ACA-B206-F1A557A03CA3}" dt="2024-03-10T09:39:13.513" v="1804"/>
        <pc:sldMkLst>
          <pc:docMk/>
          <pc:sldMk cId="881014307" sldId="387"/>
        </pc:sldMkLst>
      </pc:sldChg>
      <pc:sldChg chg="add ord">
        <pc:chgData name="Matthieu De Mari" userId="dfb708c9-d8dc-439f-9a3b-c772bf4a311c" providerId="ADAL" clId="{B798BDBB-C014-4ACA-B206-F1A557A03CA3}" dt="2024-03-10T09:39:13.513" v="1804"/>
        <pc:sldMkLst>
          <pc:docMk/>
          <pc:sldMk cId="1359818059" sldId="389"/>
        </pc:sldMkLst>
      </pc:sldChg>
      <pc:sldChg chg="add ord">
        <pc:chgData name="Matthieu De Mari" userId="dfb708c9-d8dc-439f-9a3b-c772bf4a311c" providerId="ADAL" clId="{B798BDBB-C014-4ACA-B206-F1A557A03CA3}" dt="2024-03-10T09:39:13.513" v="1804"/>
        <pc:sldMkLst>
          <pc:docMk/>
          <pc:sldMk cId="1233822438" sldId="390"/>
        </pc:sldMkLst>
      </pc:sldChg>
      <pc:sldChg chg="add ord">
        <pc:chgData name="Matthieu De Mari" userId="dfb708c9-d8dc-439f-9a3b-c772bf4a311c" providerId="ADAL" clId="{B798BDBB-C014-4ACA-B206-F1A557A03CA3}" dt="2024-03-10T09:39:13.513" v="1804"/>
        <pc:sldMkLst>
          <pc:docMk/>
          <pc:sldMk cId="2406012581" sldId="391"/>
        </pc:sldMkLst>
      </pc:sldChg>
      <pc:sldChg chg="add ord">
        <pc:chgData name="Matthieu De Mari" userId="dfb708c9-d8dc-439f-9a3b-c772bf4a311c" providerId="ADAL" clId="{B798BDBB-C014-4ACA-B206-F1A557A03CA3}" dt="2024-03-10T09:39:13.513" v="1804"/>
        <pc:sldMkLst>
          <pc:docMk/>
          <pc:sldMk cId="1269624659" sldId="392"/>
        </pc:sldMkLst>
      </pc:sldChg>
      <pc:sldChg chg="add ord">
        <pc:chgData name="Matthieu De Mari" userId="dfb708c9-d8dc-439f-9a3b-c772bf4a311c" providerId="ADAL" clId="{B798BDBB-C014-4ACA-B206-F1A557A03CA3}" dt="2023-10-19T06:37:26.075" v="1396"/>
        <pc:sldMkLst>
          <pc:docMk/>
          <pc:sldMk cId="1060213588" sldId="393"/>
        </pc:sldMkLst>
      </pc:sldChg>
      <pc:sldChg chg="add ord">
        <pc:chgData name="Matthieu De Mari" userId="dfb708c9-d8dc-439f-9a3b-c772bf4a311c" providerId="ADAL" clId="{B798BDBB-C014-4ACA-B206-F1A557A03CA3}" dt="2023-10-19T06:37:26.075" v="1396"/>
        <pc:sldMkLst>
          <pc:docMk/>
          <pc:sldMk cId="1215328976" sldId="394"/>
        </pc:sldMkLst>
      </pc:sldChg>
      <pc:sldChg chg="add del">
        <pc:chgData name="Matthieu De Mari" userId="dfb708c9-d8dc-439f-9a3b-c772bf4a311c" providerId="ADAL" clId="{B798BDBB-C014-4ACA-B206-F1A557A03CA3}" dt="2023-10-19T06:36:54.178" v="1388" actId="47"/>
        <pc:sldMkLst>
          <pc:docMk/>
          <pc:sldMk cId="3544056403" sldId="395"/>
        </pc:sldMkLst>
      </pc:sldChg>
      <pc:sldChg chg="add del">
        <pc:chgData name="Matthieu De Mari" userId="dfb708c9-d8dc-439f-9a3b-c772bf4a311c" providerId="ADAL" clId="{B798BDBB-C014-4ACA-B206-F1A557A03CA3}" dt="2023-10-19T06:36:55.324" v="1389" actId="47"/>
        <pc:sldMkLst>
          <pc:docMk/>
          <pc:sldMk cId="511100047" sldId="397"/>
        </pc:sldMkLst>
      </pc:sldChg>
      <pc:sldChg chg="add ord">
        <pc:chgData name="Matthieu De Mari" userId="dfb708c9-d8dc-439f-9a3b-c772bf4a311c" providerId="ADAL" clId="{B798BDBB-C014-4ACA-B206-F1A557A03CA3}" dt="2024-03-10T09:39:13.513" v="1804"/>
        <pc:sldMkLst>
          <pc:docMk/>
          <pc:sldMk cId="2174133860" sldId="398"/>
        </pc:sldMkLst>
      </pc:sldChg>
      <pc:sldChg chg="add ord">
        <pc:chgData name="Matthieu De Mari" userId="dfb708c9-d8dc-439f-9a3b-c772bf4a311c" providerId="ADAL" clId="{B798BDBB-C014-4ACA-B206-F1A557A03CA3}" dt="2024-03-10T09:39:13.513" v="1804"/>
        <pc:sldMkLst>
          <pc:docMk/>
          <pc:sldMk cId="1114255243" sldId="399"/>
        </pc:sldMkLst>
      </pc:sldChg>
      <pc:sldChg chg="add del ord">
        <pc:chgData name="Matthieu De Mari" userId="dfb708c9-d8dc-439f-9a3b-c772bf4a311c" providerId="ADAL" clId="{B798BDBB-C014-4ACA-B206-F1A557A03CA3}" dt="2024-03-14T06:43:12.501" v="3416" actId="47"/>
        <pc:sldMkLst>
          <pc:docMk/>
          <pc:sldMk cId="3412258979" sldId="400"/>
        </pc:sldMkLst>
      </pc:sldChg>
      <pc:sldChg chg="add ord">
        <pc:chgData name="Matthieu De Mari" userId="dfb708c9-d8dc-439f-9a3b-c772bf4a311c" providerId="ADAL" clId="{B798BDBB-C014-4ACA-B206-F1A557A03CA3}" dt="2024-03-10T09:39:13.513" v="1804"/>
        <pc:sldMkLst>
          <pc:docMk/>
          <pc:sldMk cId="1114751945" sldId="401"/>
        </pc:sldMkLst>
      </pc:sldChg>
      <pc:sldChg chg="add del">
        <pc:chgData name="Matthieu De Mari" userId="dfb708c9-d8dc-439f-9a3b-c772bf4a311c" providerId="ADAL" clId="{B798BDBB-C014-4ACA-B206-F1A557A03CA3}" dt="2023-10-19T06:37:00.014" v="1392" actId="47"/>
        <pc:sldMkLst>
          <pc:docMk/>
          <pc:sldMk cId="792071299" sldId="402"/>
        </pc:sldMkLst>
      </pc:sldChg>
      <pc:sldChg chg="add del">
        <pc:chgData name="Matthieu De Mari" userId="dfb708c9-d8dc-439f-9a3b-c772bf4a311c" providerId="ADAL" clId="{B798BDBB-C014-4ACA-B206-F1A557A03CA3}" dt="2023-10-19T06:36:59.001" v="1391" actId="47"/>
        <pc:sldMkLst>
          <pc:docMk/>
          <pc:sldMk cId="990763623" sldId="403"/>
        </pc:sldMkLst>
      </pc:sldChg>
      <pc:sldChg chg="add del">
        <pc:chgData name="Matthieu De Mari" userId="dfb708c9-d8dc-439f-9a3b-c772bf4a311c" providerId="ADAL" clId="{B798BDBB-C014-4ACA-B206-F1A557A03CA3}" dt="2023-10-19T06:37:02.069" v="1393" actId="47"/>
        <pc:sldMkLst>
          <pc:docMk/>
          <pc:sldMk cId="3762706142" sldId="404"/>
        </pc:sldMkLst>
      </pc:sldChg>
      <pc:sldChg chg="add del">
        <pc:chgData name="Matthieu De Mari" userId="dfb708c9-d8dc-439f-9a3b-c772bf4a311c" providerId="ADAL" clId="{B798BDBB-C014-4ACA-B206-F1A557A03CA3}" dt="2023-10-19T06:37:20.174" v="1394" actId="47"/>
        <pc:sldMkLst>
          <pc:docMk/>
          <pc:sldMk cId="4232193198" sldId="405"/>
        </pc:sldMkLst>
      </pc:sldChg>
      <pc:sldChg chg="add del">
        <pc:chgData name="Matthieu De Mari" userId="dfb708c9-d8dc-439f-9a3b-c772bf4a311c" providerId="ADAL" clId="{B798BDBB-C014-4ACA-B206-F1A557A03CA3}" dt="2023-10-19T06:37:20.174" v="1394" actId="47"/>
        <pc:sldMkLst>
          <pc:docMk/>
          <pc:sldMk cId="1511321219" sldId="406"/>
        </pc:sldMkLst>
      </pc:sldChg>
      <pc:sldChg chg="add del">
        <pc:chgData name="Matthieu De Mari" userId="dfb708c9-d8dc-439f-9a3b-c772bf4a311c" providerId="ADAL" clId="{B798BDBB-C014-4ACA-B206-F1A557A03CA3}" dt="2023-10-19T06:37:20.174" v="1394" actId="47"/>
        <pc:sldMkLst>
          <pc:docMk/>
          <pc:sldMk cId="3233841990" sldId="407"/>
        </pc:sldMkLst>
      </pc:sldChg>
      <pc:sldChg chg="add del">
        <pc:chgData name="Matthieu De Mari" userId="dfb708c9-d8dc-439f-9a3b-c772bf4a311c" providerId="ADAL" clId="{B798BDBB-C014-4ACA-B206-F1A557A03CA3}" dt="2023-10-19T06:37:20.174" v="1394" actId="47"/>
        <pc:sldMkLst>
          <pc:docMk/>
          <pc:sldMk cId="1609989787" sldId="408"/>
        </pc:sldMkLst>
      </pc:sldChg>
      <pc:sldChg chg="add del">
        <pc:chgData name="Matthieu De Mari" userId="dfb708c9-d8dc-439f-9a3b-c772bf4a311c" providerId="ADAL" clId="{B798BDBB-C014-4ACA-B206-F1A557A03CA3}" dt="2023-10-19T06:35:25.753" v="1267" actId="47"/>
        <pc:sldMkLst>
          <pc:docMk/>
          <pc:sldMk cId="3853734329" sldId="409"/>
        </pc:sldMkLst>
      </pc:sldChg>
      <pc:sldChg chg="modSp add mod">
        <pc:chgData name="Matthieu De Mari" userId="dfb708c9-d8dc-439f-9a3b-c772bf4a311c" providerId="ADAL" clId="{B798BDBB-C014-4ACA-B206-F1A557A03CA3}" dt="2024-03-14T06:45:22.722" v="3668" actId="20577"/>
        <pc:sldMkLst>
          <pc:docMk/>
          <pc:sldMk cId="4281175894" sldId="410"/>
        </pc:sldMkLst>
        <pc:spChg chg="mod">
          <ac:chgData name="Matthieu De Mari" userId="dfb708c9-d8dc-439f-9a3b-c772bf4a311c" providerId="ADAL" clId="{B798BDBB-C014-4ACA-B206-F1A557A03CA3}" dt="2024-03-14T06:45:22.722" v="3668" actId="20577"/>
          <ac:spMkLst>
            <pc:docMk/>
            <pc:sldMk cId="4281175894" sldId="410"/>
            <ac:spMk id="3" creationId="{1BDC01C5-0A1A-FB04-35BF-21B168BEAFFE}"/>
          </ac:spMkLst>
        </pc:spChg>
      </pc:sldChg>
      <pc:sldChg chg="modSp add mod">
        <pc:chgData name="Matthieu De Mari" userId="dfb708c9-d8dc-439f-9a3b-c772bf4a311c" providerId="ADAL" clId="{B798BDBB-C014-4ACA-B206-F1A557A03CA3}" dt="2024-03-10T09:34:58.709" v="1773" actId="20577"/>
        <pc:sldMkLst>
          <pc:docMk/>
          <pc:sldMk cId="3863789620" sldId="411"/>
        </pc:sldMkLst>
        <pc:spChg chg="mod">
          <ac:chgData name="Matthieu De Mari" userId="dfb708c9-d8dc-439f-9a3b-c772bf4a311c" providerId="ADAL" clId="{B798BDBB-C014-4ACA-B206-F1A557A03CA3}" dt="2024-03-10T09:34:58.709" v="1773" actId="20577"/>
          <ac:spMkLst>
            <pc:docMk/>
            <pc:sldMk cId="3863789620" sldId="411"/>
            <ac:spMk id="3" creationId="{1BDC01C5-0A1A-FB04-35BF-21B168BEAFFE}"/>
          </ac:spMkLst>
        </pc:spChg>
      </pc:sldChg>
      <pc:sldChg chg="modSp add del mod">
        <pc:chgData name="Matthieu De Mari" userId="dfb708c9-d8dc-439f-9a3b-c772bf4a311c" providerId="ADAL" clId="{B798BDBB-C014-4ACA-B206-F1A557A03CA3}" dt="2023-10-19T06:41:24.066" v="1466" actId="47"/>
        <pc:sldMkLst>
          <pc:docMk/>
          <pc:sldMk cId="3522054596" sldId="412"/>
        </pc:sldMkLst>
        <pc:spChg chg="mod">
          <ac:chgData name="Matthieu De Mari" userId="dfb708c9-d8dc-439f-9a3b-c772bf4a311c" providerId="ADAL" clId="{B798BDBB-C014-4ACA-B206-F1A557A03CA3}" dt="2023-10-19T06:39:39.406" v="1458" actId="20577"/>
          <ac:spMkLst>
            <pc:docMk/>
            <pc:sldMk cId="3522054596" sldId="412"/>
            <ac:spMk id="3" creationId="{1BDC01C5-0A1A-FB04-35BF-21B168BEAFFE}"/>
          </ac:spMkLst>
        </pc:spChg>
      </pc:sldChg>
      <pc:sldChg chg="add del">
        <pc:chgData name="Matthieu De Mari" userId="dfb708c9-d8dc-439f-9a3b-c772bf4a311c" providerId="ADAL" clId="{B798BDBB-C014-4ACA-B206-F1A557A03CA3}" dt="2023-10-19T06:43:33.923" v="1606" actId="47"/>
        <pc:sldMkLst>
          <pc:docMk/>
          <pc:sldMk cId="2221766967" sldId="413"/>
        </pc:sldMkLst>
      </pc:sldChg>
      <pc:sldChg chg="add del">
        <pc:chgData name="Matthieu De Mari" userId="dfb708c9-d8dc-439f-9a3b-c772bf4a311c" providerId="ADAL" clId="{B798BDBB-C014-4ACA-B206-F1A557A03CA3}" dt="2023-10-19T06:43:33.923" v="1606" actId="47"/>
        <pc:sldMkLst>
          <pc:docMk/>
          <pc:sldMk cId="912972080" sldId="414"/>
        </pc:sldMkLst>
      </pc:sldChg>
      <pc:sldChg chg="add del">
        <pc:chgData name="Matthieu De Mari" userId="dfb708c9-d8dc-439f-9a3b-c772bf4a311c" providerId="ADAL" clId="{B798BDBB-C014-4ACA-B206-F1A557A03CA3}" dt="2023-10-19T06:43:33.923" v="1606" actId="47"/>
        <pc:sldMkLst>
          <pc:docMk/>
          <pc:sldMk cId="71985707" sldId="415"/>
        </pc:sldMkLst>
      </pc:sldChg>
      <pc:sldChg chg="add del">
        <pc:chgData name="Matthieu De Mari" userId="dfb708c9-d8dc-439f-9a3b-c772bf4a311c" providerId="ADAL" clId="{B798BDBB-C014-4ACA-B206-F1A557A03CA3}" dt="2023-10-19T06:43:33.923" v="1606" actId="47"/>
        <pc:sldMkLst>
          <pc:docMk/>
          <pc:sldMk cId="1311368978" sldId="416"/>
        </pc:sldMkLst>
      </pc:sldChg>
      <pc:sldChg chg="add del">
        <pc:chgData name="Matthieu De Mari" userId="dfb708c9-d8dc-439f-9a3b-c772bf4a311c" providerId="ADAL" clId="{B798BDBB-C014-4ACA-B206-F1A557A03CA3}" dt="2023-10-19T06:41:13.504" v="1465" actId="2696"/>
        <pc:sldMkLst>
          <pc:docMk/>
          <pc:sldMk cId="3072427418" sldId="417"/>
        </pc:sldMkLst>
      </pc:sldChg>
      <pc:sldChg chg="addSp modSp add mod">
        <pc:chgData name="Matthieu De Mari" userId="dfb708c9-d8dc-439f-9a3b-c772bf4a311c" providerId="ADAL" clId="{B798BDBB-C014-4ACA-B206-F1A557A03CA3}" dt="2024-03-14T06:42:54.407" v="3415" actId="20577"/>
        <pc:sldMkLst>
          <pc:docMk/>
          <pc:sldMk cId="4210315482" sldId="417"/>
        </pc:sldMkLst>
        <pc:spChg chg="add mod">
          <ac:chgData name="Matthieu De Mari" userId="dfb708c9-d8dc-439f-9a3b-c772bf4a311c" providerId="ADAL" clId="{B798BDBB-C014-4ACA-B206-F1A557A03CA3}" dt="2023-10-19T06:42:55.766" v="1603" actId="1076"/>
          <ac:spMkLst>
            <pc:docMk/>
            <pc:sldMk cId="4210315482" sldId="417"/>
            <ac:spMk id="2" creationId="{8A1587D0-2D18-30B1-F397-FF98B0FA504A}"/>
          </ac:spMkLst>
        </pc:spChg>
        <pc:spChg chg="mod">
          <ac:chgData name="Matthieu De Mari" userId="dfb708c9-d8dc-439f-9a3b-c772bf4a311c" providerId="ADAL" clId="{B798BDBB-C014-4ACA-B206-F1A557A03CA3}" dt="2024-03-14T06:42:54.407" v="3415" actId="20577"/>
          <ac:spMkLst>
            <pc:docMk/>
            <pc:sldMk cId="4210315482" sldId="417"/>
            <ac:spMk id="5" creationId="{CE5E2438-6ABA-A76B-3FDB-64FD8BC2D5C3}"/>
          </ac:spMkLst>
        </pc:spChg>
        <pc:spChg chg="mod">
          <ac:chgData name="Matthieu De Mari" userId="dfb708c9-d8dc-439f-9a3b-c772bf4a311c" providerId="ADAL" clId="{B798BDBB-C014-4ACA-B206-F1A557A03CA3}" dt="2023-10-19T06:42:41.934" v="1598" actId="1076"/>
          <ac:spMkLst>
            <pc:docMk/>
            <pc:sldMk cId="4210315482" sldId="417"/>
            <ac:spMk id="12" creationId="{0EE1B81E-ADD3-695E-B1E2-555D5BCA5F8D}"/>
          </ac:spMkLst>
        </pc:spChg>
        <pc:picChg chg="mod">
          <ac:chgData name="Matthieu De Mari" userId="dfb708c9-d8dc-439f-9a3b-c772bf4a311c" providerId="ADAL" clId="{B798BDBB-C014-4ACA-B206-F1A557A03CA3}" dt="2023-10-19T06:42:37.287" v="1596" actId="1076"/>
          <ac:picMkLst>
            <pc:docMk/>
            <pc:sldMk cId="4210315482" sldId="417"/>
            <ac:picMk id="7" creationId="{D1FED40E-FB0A-E453-3377-C54712733578}"/>
          </ac:picMkLst>
        </pc:picChg>
      </pc:sldChg>
      <pc:sldChg chg="add del">
        <pc:chgData name="Matthieu De Mari" userId="dfb708c9-d8dc-439f-9a3b-c772bf4a311c" providerId="ADAL" clId="{B798BDBB-C014-4ACA-B206-F1A557A03CA3}" dt="2023-10-19T06:41:13.504" v="1465" actId="2696"/>
        <pc:sldMkLst>
          <pc:docMk/>
          <pc:sldMk cId="298499389" sldId="418"/>
        </pc:sldMkLst>
      </pc:sldChg>
      <pc:sldChg chg="delSp add del mod">
        <pc:chgData name="Matthieu De Mari" userId="dfb708c9-d8dc-439f-9a3b-c772bf4a311c" providerId="ADAL" clId="{B798BDBB-C014-4ACA-B206-F1A557A03CA3}" dt="2023-10-19T06:41:50.789" v="1472" actId="47"/>
        <pc:sldMkLst>
          <pc:docMk/>
          <pc:sldMk cId="902818781" sldId="418"/>
        </pc:sldMkLst>
        <pc:picChg chg="del">
          <ac:chgData name="Matthieu De Mari" userId="dfb708c9-d8dc-439f-9a3b-c772bf4a311c" providerId="ADAL" clId="{B798BDBB-C014-4ACA-B206-F1A557A03CA3}" dt="2023-10-19T06:41:41.630" v="1469" actId="21"/>
          <ac:picMkLst>
            <pc:docMk/>
            <pc:sldMk cId="902818781" sldId="418"/>
            <ac:picMk id="2" creationId="{22391510-0741-91A1-212B-E1AC47FD4261}"/>
          </ac:picMkLst>
        </pc:picChg>
      </pc:sldChg>
      <pc:sldChg chg="modSp add del mod">
        <pc:chgData name="Matthieu De Mari" userId="dfb708c9-d8dc-439f-9a3b-c772bf4a311c" providerId="ADAL" clId="{B798BDBB-C014-4ACA-B206-F1A557A03CA3}" dt="2023-10-19T06:39:51.779" v="1462" actId="47"/>
        <pc:sldMkLst>
          <pc:docMk/>
          <pc:sldMk cId="3069423319" sldId="419"/>
        </pc:sldMkLst>
        <pc:spChg chg="mod">
          <ac:chgData name="Matthieu De Mari" userId="dfb708c9-d8dc-439f-9a3b-c772bf4a311c" providerId="ADAL" clId="{B798BDBB-C014-4ACA-B206-F1A557A03CA3}" dt="2023-10-19T06:39:45.278" v="1461" actId="20577"/>
          <ac:spMkLst>
            <pc:docMk/>
            <pc:sldMk cId="3069423319" sldId="419"/>
            <ac:spMk id="3" creationId="{1BDC01C5-0A1A-FB04-35BF-21B168BEAFFE}"/>
          </ac:spMkLst>
        </pc:spChg>
      </pc:sldChg>
      <pc:sldChg chg="add">
        <pc:chgData name="Matthieu De Mari" userId="dfb708c9-d8dc-439f-9a3b-c772bf4a311c" providerId="ADAL" clId="{B798BDBB-C014-4ACA-B206-F1A557A03CA3}" dt="2023-10-19T06:15:43.458" v="28"/>
        <pc:sldMkLst>
          <pc:docMk/>
          <pc:sldMk cId="485649805" sldId="420"/>
        </pc:sldMkLst>
      </pc:sldChg>
      <pc:sldChg chg="add">
        <pc:chgData name="Matthieu De Mari" userId="dfb708c9-d8dc-439f-9a3b-c772bf4a311c" providerId="ADAL" clId="{B798BDBB-C014-4ACA-B206-F1A557A03CA3}" dt="2023-10-19T06:15:43.458" v="28"/>
        <pc:sldMkLst>
          <pc:docMk/>
          <pc:sldMk cId="3351792085" sldId="421"/>
        </pc:sldMkLst>
      </pc:sldChg>
      <pc:sldChg chg="add">
        <pc:chgData name="Matthieu De Mari" userId="dfb708c9-d8dc-439f-9a3b-c772bf4a311c" providerId="ADAL" clId="{B798BDBB-C014-4ACA-B206-F1A557A03CA3}" dt="2023-10-19T06:15:43.458" v="28"/>
        <pc:sldMkLst>
          <pc:docMk/>
          <pc:sldMk cId="3421583851" sldId="423"/>
        </pc:sldMkLst>
      </pc:sldChg>
      <pc:sldChg chg="add">
        <pc:chgData name="Matthieu De Mari" userId="dfb708c9-d8dc-439f-9a3b-c772bf4a311c" providerId="ADAL" clId="{B798BDBB-C014-4ACA-B206-F1A557A03CA3}" dt="2023-10-19T06:15:43.458" v="28"/>
        <pc:sldMkLst>
          <pc:docMk/>
          <pc:sldMk cId="2106229472" sldId="424"/>
        </pc:sldMkLst>
      </pc:sldChg>
      <pc:sldChg chg="add">
        <pc:chgData name="Matthieu De Mari" userId="dfb708c9-d8dc-439f-9a3b-c772bf4a311c" providerId="ADAL" clId="{B798BDBB-C014-4ACA-B206-F1A557A03CA3}" dt="2023-10-19T06:15:43.458" v="28"/>
        <pc:sldMkLst>
          <pc:docMk/>
          <pc:sldMk cId="833550183" sldId="425"/>
        </pc:sldMkLst>
      </pc:sldChg>
      <pc:sldChg chg="add">
        <pc:chgData name="Matthieu De Mari" userId="dfb708c9-d8dc-439f-9a3b-c772bf4a311c" providerId="ADAL" clId="{B798BDBB-C014-4ACA-B206-F1A557A03CA3}" dt="2023-10-19T06:15:43.458" v="28"/>
        <pc:sldMkLst>
          <pc:docMk/>
          <pc:sldMk cId="1650955281" sldId="426"/>
        </pc:sldMkLst>
      </pc:sldChg>
      <pc:sldChg chg="modSp add mod ord">
        <pc:chgData name="Matthieu De Mari" userId="dfb708c9-d8dc-439f-9a3b-c772bf4a311c" providerId="ADAL" clId="{B798BDBB-C014-4ACA-B206-F1A557A03CA3}" dt="2024-03-10T09:39:13.513" v="1804"/>
        <pc:sldMkLst>
          <pc:docMk/>
          <pc:sldMk cId="25607758" sldId="427"/>
        </pc:sldMkLst>
        <pc:spChg chg="mod">
          <ac:chgData name="Matthieu De Mari" userId="dfb708c9-d8dc-439f-9a3b-c772bf4a311c" providerId="ADAL" clId="{B798BDBB-C014-4ACA-B206-F1A557A03CA3}" dt="2023-10-19T06:35:21.744" v="1266" actId="27636"/>
          <ac:spMkLst>
            <pc:docMk/>
            <pc:sldMk cId="25607758" sldId="427"/>
            <ac:spMk id="6" creationId="{73AE6CBB-40B9-5E99-2250-21041EBB5EC8}"/>
          </ac:spMkLst>
        </pc:spChg>
      </pc:sldChg>
      <pc:sldChg chg="add del">
        <pc:chgData name="Matthieu De Mari" userId="dfb708c9-d8dc-439f-9a3b-c772bf4a311c" providerId="ADAL" clId="{B798BDBB-C014-4ACA-B206-F1A557A03CA3}" dt="2023-10-19T06:36:58.052" v="1390" actId="47"/>
        <pc:sldMkLst>
          <pc:docMk/>
          <pc:sldMk cId="2615177350" sldId="428"/>
        </pc:sldMkLst>
      </pc:sldChg>
      <pc:sldChg chg="modSp add mod">
        <pc:chgData name="Matthieu De Mari" userId="dfb708c9-d8dc-439f-9a3b-c772bf4a311c" providerId="ADAL" clId="{B798BDBB-C014-4ACA-B206-F1A557A03CA3}" dt="2024-03-10T09:38:40.835" v="1802" actId="20577"/>
        <pc:sldMkLst>
          <pc:docMk/>
          <pc:sldMk cId="1253114987" sldId="429"/>
        </pc:sldMkLst>
        <pc:spChg chg="mod">
          <ac:chgData name="Matthieu De Mari" userId="dfb708c9-d8dc-439f-9a3b-c772bf4a311c" providerId="ADAL" clId="{B798BDBB-C014-4ACA-B206-F1A557A03CA3}" dt="2024-03-10T09:38:40.835" v="1802" actId="20577"/>
          <ac:spMkLst>
            <pc:docMk/>
            <pc:sldMk cId="1253114987" sldId="429"/>
            <ac:spMk id="5" creationId="{2B13EA12-F42E-A14F-570D-C7B3FB0BA678}"/>
          </ac:spMkLst>
        </pc:spChg>
      </pc:sldChg>
      <pc:sldChg chg="add del">
        <pc:chgData name="Matthieu De Mari" userId="dfb708c9-d8dc-439f-9a3b-c772bf4a311c" providerId="ADAL" clId="{B798BDBB-C014-4ACA-B206-F1A557A03CA3}" dt="2023-10-19T06:43:33.923" v="1606" actId="47"/>
        <pc:sldMkLst>
          <pc:docMk/>
          <pc:sldMk cId="691565538" sldId="430"/>
        </pc:sldMkLst>
      </pc:sldChg>
      <pc:sldChg chg="add">
        <pc:chgData name="Matthieu De Mari" userId="dfb708c9-d8dc-439f-9a3b-c772bf4a311c" providerId="ADAL" clId="{B798BDBB-C014-4ACA-B206-F1A557A03CA3}" dt="2023-10-19T06:15:43.458" v="28"/>
        <pc:sldMkLst>
          <pc:docMk/>
          <pc:sldMk cId="2819443902" sldId="431"/>
        </pc:sldMkLst>
      </pc:sldChg>
      <pc:sldChg chg="add">
        <pc:chgData name="Matthieu De Mari" userId="dfb708c9-d8dc-439f-9a3b-c772bf4a311c" providerId="ADAL" clId="{B798BDBB-C014-4ACA-B206-F1A557A03CA3}" dt="2023-10-19T06:15:43.458" v="28"/>
        <pc:sldMkLst>
          <pc:docMk/>
          <pc:sldMk cId="2580070337" sldId="432"/>
        </pc:sldMkLst>
      </pc:sldChg>
      <pc:sldChg chg="modSp add mod">
        <pc:chgData name="Matthieu De Mari" userId="dfb708c9-d8dc-439f-9a3b-c772bf4a311c" providerId="ADAL" clId="{B798BDBB-C014-4ACA-B206-F1A557A03CA3}" dt="2024-03-14T06:46:06.852" v="3692" actId="20577"/>
        <pc:sldMkLst>
          <pc:docMk/>
          <pc:sldMk cId="2609747574" sldId="433"/>
        </pc:sldMkLst>
        <pc:spChg chg="mod">
          <ac:chgData name="Matthieu De Mari" userId="dfb708c9-d8dc-439f-9a3b-c772bf4a311c" providerId="ADAL" clId="{B798BDBB-C014-4ACA-B206-F1A557A03CA3}" dt="2024-03-14T06:46:06.852" v="3692" actId="20577"/>
          <ac:spMkLst>
            <pc:docMk/>
            <pc:sldMk cId="2609747574" sldId="433"/>
            <ac:spMk id="3" creationId="{60ECB68E-5BF7-D3CC-11B5-DA1468BBE623}"/>
          </ac:spMkLst>
        </pc:spChg>
      </pc:sldChg>
      <pc:sldChg chg="modSp add mod">
        <pc:chgData name="Matthieu De Mari" userId="dfb708c9-d8dc-439f-9a3b-c772bf4a311c" providerId="ADAL" clId="{B798BDBB-C014-4ACA-B206-F1A557A03CA3}" dt="2024-03-14T06:46:18.215" v="3702" actId="20577"/>
        <pc:sldMkLst>
          <pc:docMk/>
          <pc:sldMk cId="1298953197" sldId="434"/>
        </pc:sldMkLst>
        <pc:spChg chg="mod">
          <ac:chgData name="Matthieu De Mari" userId="dfb708c9-d8dc-439f-9a3b-c772bf4a311c" providerId="ADAL" clId="{B798BDBB-C014-4ACA-B206-F1A557A03CA3}" dt="2024-03-14T06:46:18.215" v="3702" actId="20577"/>
          <ac:spMkLst>
            <pc:docMk/>
            <pc:sldMk cId="1298953197" sldId="434"/>
            <ac:spMk id="3" creationId="{60ECB68E-5BF7-D3CC-11B5-DA1468BBE623}"/>
          </ac:spMkLst>
        </pc:spChg>
      </pc:sldChg>
      <pc:sldChg chg="modSp add mod">
        <pc:chgData name="Matthieu De Mari" userId="dfb708c9-d8dc-439f-9a3b-c772bf4a311c" providerId="ADAL" clId="{B798BDBB-C014-4ACA-B206-F1A557A03CA3}" dt="2024-03-14T06:46:25.050" v="3703"/>
        <pc:sldMkLst>
          <pc:docMk/>
          <pc:sldMk cId="3417944735" sldId="435"/>
        </pc:sldMkLst>
        <pc:spChg chg="mod">
          <ac:chgData name="Matthieu De Mari" userId="dfb708c9-d8dc-439f-9a3b-c772bf4a311c" providerId="ADAL" clId="{B798BDBB-C014-4ACA-B206-F1A557A03CA3}" dt="2024-03-14T06:46:25.050" v="3703"/>
          <ac:spMkLst>
            <pc:docMk/>
            <pc:sldMk cId="3417944735" sldId="435"/>
            <ac:spMk id="3" creationId="{60ECB68E-5BF7-D3CC-11B5-DA1468BBE623}"/>
          </ac:spMkLst>
        </pc:spChg>
      </pc:sldChg>
      <pc:sldChg chg="add">
        <pc:chgData name="Matthieu De Mari" userId="dfb708c9-d8dc-439f-9a3b-c772bf4a311c" providerId="ADAL" clId="{B798BDBB-C014-4ACA-B206-F1A557A03CA3}" dt="2023-10-19T06:15:43.458" v="28"/>
        <pc:sldMkLst>
          <pc:docMk/>
          <pc:sldMk cId="349686524" sldId="436"/>
        </pc:sldMkLst>
      </pc:sldChg>
      <pc:sldChg chg="modSp add mod">
        <pc:chgData name="Matthieu De Mari" userId="dfb708c9-d8dc-439f-9a3b-c772bf4a311c" providerId="ADAL" clId="{B798BDBB-C014-4ACA-B206-F1A557A03CA3}" dt="2023-10-19T06:45:48.459" v="1610" actId="20577"/>
        <pc:sldMkLst>
          <pc:docMk/>
          <pc:sldMk cId="2653152999" sldId="437"/>
        </pc:sldMkLst>
        <pc:spChg chg="mod">
          <ac:chgData name="Matthieu De Mari" userId="dfb708c9-d8dc-439f-9a3b-c772bf4a311c" providerId="ADAL" clId="{B798BDBB-C014-4ACA-B206-F1A557A03CA3}" dt="2023-10-19T06:45:48.459" v="1610" actId="20577"/>
          <ac:spMkLst>
            <pc:docMk/>
            <pc:sldMk cId="2653152999" sldId="437"/>
            <ac:spMk id="3" creationId="{2B64F28A-8A08-4429-EAAF-C3BB8D98FF27}"/>
          </ac:spMkLst>
        </pc:spChg>
      </pc:sldChg>
      <pc:sldChg chg="modSp add mod ord">
        <pc:chgData name="Matthieu De Mari" userId="dfb708c9-d8dc-439f-9a3b-c772bf4a311c" providerId="ADAL" clId="{B798BDBB-C014-4ACA-B206-F1A557A03CA3}" dt="2024-03-14T06:46:35.343" v="3706"/>
        <pc:sldMkLst>
          <pc:docMk/>
          <pc:sldMk cId="2305199698" sldId="438"/>
        </pc:sldMkLst>
        <pc:spChg chg="mod">
          <ac:chgData name="Matthieu De Mari" userId="dfb708c9-d8dc-439f-9a3b-c772bf4a311c" providerId="ADAL" clId="{B798BDBB-C014-4ACA-B206-F1A557A03CA3}" dt="2024-03-14T06:46:35.343" v="3706"/>
          <ac:spMkLst>
            <pc:docMk/>
            <pc:sldMk cId="2305199698" sldId="438"/>
            <ac:spMk id="3" creationId="{60ECB68E-5BF7-D3CC-11B5-DA1468BBE623}"/>
          </ac:spMkLst>
        </pc:spChg>
      </pc:sldChg>
      <pc:sldChg chg="modSp add mod">
        <pc:chgData name="Matthieu De Mari" userId="dfb708c9-d8dc-439f-9a3b-c772bf4a311c" providerId="ADAL" clId="{B798BDBB-C014-4ACA-B206-F1A557A03CA3}" dt="2023-10-19T06:45:58.616" v="1624" actId="20577"/>
        <pc:sldMkLst>
          <pc:docMk/>
          <pc:sldMk cId="2095478576" sldId="439"/>
        </pc:sldMkLst>
        <pc:spChg chg="mod">
          <ac:chgData name="Matthieu De Mari" userId="dfb708c9-d8dc-439f-9a3b-c772bf4a311c" providerId="ADAL" clId="{B798BDBB-C014-4ACA-B206-F1A557A03CA3}" dt="2023-10-19T06:45:58.616" v="1624" actId="20577"/>
          <ac:spMkLst>
            <pc:docMk/>
            <pc:sldMk cId="2095478576" sldId="439"/>
            <ac:spMk id="3" creationId="{2B64F28A-8A08-4429-EAAF-C3BB8D98FF27}"/>
          </ac:spMkLst>
        </pc:spChg>
      </pc:sldChg>
      <pc:sldChg chg="modSp add mod">
        <pc:chgData name="Matthieu De Mari" userId="dfb708c9-d8dc-439f-9a3b-c772bf4a311c" providerId="ADAL" clId="{B798BDBB-C014-4ACA-B206-F1A557A03CA3}" dt="2023-10-19T06:46:31.931" v="1633" actId="20577"/>
        <pc:sldMkLst>
          <pc:docMk/>
          <pc:sldMk cId="2087017446" sldId="440"/>
        </pc:sldMkLst>
        <pc:spChg chg="mod">
          <ac:chgData name="Matthieu De Mari" userId="dfb708c9-d8dc-439f-9a3b-c772bf4a311c" providerId="ADAL" clId="{B798BDBB-C014-4ACA-B206-F1A557A03CA3}" dt="2023-10-19T06:46:31.931" v="1633" actId="20577"/>
          <ac:spMkLst>
            <pc:docMk/>
            <pc:sldMk cId="2087017446" sldId="440"/>
            <ac:spMk id="3" creationId="{26BC1426-5C07-7F8E-AE47-00DAE696C014}"/>
          </ac:spMkLst>
        </pc:spChg>
      </pc:sldChg>
      <pc:sldChg chg="add">
        <pc:chgData name="Matthieu De Mari" userId="dfb708c9-d8dc-439f-9a3b-c772bf4a311c" providerId="ADAL" clId="{B798BDBB-C014-4ACA-B206-F1A557A03CA3}" dt="2023-10-19T06:15:43.458" v="28"/>
        <pc:sldMkLst>
          <pc:docMk/>
          <pc:sldMk cId="2927953506" sldId="441"/>
        </pc:sldMkLst>
      </pc:sldChg>
      <pc:sldChg chg="add">
        <pc:chgData name="Matthieu De Mari" userId="dfb708c9-d8dc-439f-9a3b-c772bf4a311c" providerId="ADAL" clId="{B798BDBB-C014-4ACA-B206-F1A557A03CA3}" dt="2023-10-19T06:40:46.228" v="1463"/>
        <pc:sldMkLst>
          <pc:docMk/>
          <pc:sldMk cId="1722593826" sldId="442"/>
        </pc:sldMkLst>
      </pc:sldChg>
      <pc:sldChg chg="add">
        <pc:chgData name="Matthieu De Mari" userId="dfb708c9-d8dc-439f-9a3b-c772bf4a311c" providerId="ADAL" clId="{B798BDBB-C014-4ACA-B206-F1A557A03CA3}" dt="2023-10-19T06:40:46.228" v="1463"/>
        <pc:sldMkLst>
          <pc:docMk/>
          <pc:sldMk cId="2963210031" sldId="443"/>
        </pc:sldMkLst>
      </pc:sldChg>
      <pc:sldChg chg="add del">
        <pc:chgData name="Matthieu De Mari" userId="dfb708c9-d8dc-439f-9a3b-c772bf4a311c" providerId="ADAL" clId="{B798BDBB-C014-4ACA-B206-F1A557A03CA3}" dt="2023-10-19T06:41:04.451" v="1464" actId="47"/>
        <pc:sldMkLst>
          <pc:docMk/>
          <pc:sldMk cId="714601811" sldId="444"/>
        </pc:sldMkLst>
      </pc:sldChg>
      <pc:sldChg chg="add ord">
        <pc:chgData name="Matthieu De Mari" userId="dfb708c9-d8dc-439f-9a3b-c772bf4a311c" providerId="ADAL" clId="{B798BDBB-C014-4ACA-B206-F1A557A03CA3}" dt="2023-10-19T06:43:06.334" v="1605"/>
        <pc:sldMkLst>
          <pc:docMk/>
          <pc:sldMk cId="2586101627" sldId="445"/>
        </pc:sldMkLst>
      </pc:sldChg>
      <pc:sldChg chg="addSp modSp add mod">
        <pc:chgData name="Matthieu De Mari" userId="dfb708c9-d8dc-439f-9a3b-c772bf4a311c" providerId="ADAL" clId="{B798BDBB-C014-4ACA-B206-F1A557A03CA3}" dt="2023-10-19T06:41:46.874" v="1471" actId="207"/>
        <pc:sldMkLst>
          <pc:docMk/>
          <pc:sldMk cId="2110845860" sldId="446"/>
        </pc:sldMkLst>
        <pc:spChg chg="mod">
          <ac:chgData name="Matthieu De Mari" userId="dfb708c9-d8dc-439f-9a3b-c772bf4a311c" providerId="ADAL" clId="{B798BDBB-C014-4ACA-B206-F1A557A03CA3}" dt="2023-10-19T06:41:46.874" v="1471" actId="207"/>
          <ac:spMkLst>
            <pc:docMk/>
            <pc:sldMk cId="2110845860" sldId="446"/>
            <ac:spMk id="6" creationId="{A09F1F29-82E5-C697-75AD-39316659B26E}"/>
          </ac:spMkLst>
        </pc:spChg>
        <pc:picChg chg="add mod">
          <ac:chgData name="Matthieu De Mari" userId="dfb708c9-d8dc-439f-9a3b-c772bf4a311c" providerId="ADAL" clId="{B798BDBB-C014-4ACA-B206-F1A557A03CA3}" dt="2023-10-19T06:41:42.837" v="1470"/>
          <ac:picMkLst>
            <pc:docMk/>
            <pc:sldMk cId="2110845860" sldId="446"/>
            <ac:picMk id="2" creationId="{CE667F7F-7AF7-1E88-D5D8-DB5DE77619C8}"/>
          </ac:picMkLst>
        </pc:picChg>
      </pc:sldChg>
      <pc:sldChg chg="addSp modSp add">
        <pc:chgData name="Matthieu De Mari" userId="dfb708c9-d8dc-439f-9a3b-c772bf4a311c" providerId="ADAL" clId="{B798BDBB-C014-4ACA-B206-F1A557A03CA3}" dt="2024-03-14T06:33:51.104" v="2394"/>
        <pc:sldMkLst>
          <pc:docMk/>
          <pc:sldMk cId="1713171327" sldId="447"/>
        </pc:sldMkLst>
        <pc:picChg chg="add mod">
          <ac:chgData name="Matthieu De Mari" userId="dfb708c9-d8dc-439f-9a3b-c772bf4a311c" providerId="ADAL" clId="{B798BDBB-C014-4ACA-B206-F1A557A03CA3}" dt="2024-03-14T06:33:51.104" v="2394"/>
          <ac:picMkLst>
            <pc:docMk/>
            <pc:sldMk cId="1713171327" sldId="447"/>
            <ac:picMk id="2" creationId="{CFB127FF-B858-FE6D-7AB0-D53497A64288}"/>
          </ac:picMkLst>
        </pc:picChg>
      </pc:sldChg>
      <pc:sldChg chg="addSp modSp add">
        <pc:chgData name="Matthieu De Mari" userId="dfb708c9-d8dc-439f-9a3b-c772bf4a311c" providerId="ADAL" clId="{B798BDBB-C014-4ACA-B206-F1A557A03CA3}" dt="2024-03-14T06:34:10.440" v="2397"/>
        <pc:sldMkLst>
          <pc:docMk/>
          <pc:sldMk cId="229604507" sldId="448"/>
        </pc:sldMkLst>
        <pc:picChg chg="add mod">
          <ac:chgData name="Matthieu De Mari" userId="dfb708c9-d8dc-439f-9a3b-c772bf4a311c" providerId="ADAL" clId="{B798BDBB-C014-4ACA-B206-F1A557A03CA3}" dt="2024-03-14T06:34:10.440" v="2397"/>
          <ac:picMkLst>
            <pc:docMk/>
            <pc:sldMk cId="229604507" sldId="448"/>
            <ac:picMk id="4" creationId="{B49F3615-BCD5-41A3-2DCE-9DA7AAAA26C2}"/>
          </ac:picMkLst>
        </pc:picChg>
      </pc:sldChg>
      <pc:sldChg chg="modSp add mod">
        <pc:chgData name="Matthieu De Mari" userId="dfb708c9-d8dc-439f-9a3b-c772bf4a311c" providerId="ADAL" clId="{B798BDBB-C014-4ACA-B206-F1A557A03CA3}" dt="2024-03-14T06:39:52.901" v="3214" actId="20577"/>
        <pc:sldMkLst>
          <pc:docMk/>
          <pc:sldMk cId="3757462475" sldId="449"/>
        </pc:sldMkLst>
        <pc:spChg chg="mod">
          <ac:chgData name="Matthieu De Mari" userId="dfb708c9-d8dc-439f-9a3b-c772bf4a311c" providerId="ADAL" clId="{B798BDBB-C014-4ACA-B206-F1A557A03CA3}" dt="2024-03-14T06:39:52.901" v="3214" actId="20577"/>
          <ac:spMkLst>
            <pc:docMk/>
            <pc:sldMk cId="3757462475" sldId="449"/>
            <ac:spMk id="3" creationId="{60ECB68E-5BF7-D3CC-11B5-DA1468BBE623}"/>
          </ac:spMkLst>
        </pc:spChg>
      </pc:sldChg>
      <pc:sldChg chg="modSp add mod">
        <pc:chgData name="Matthieu De Mari" userId="dfb708c9-d8dc-439f-9a3b-c772bf4a311c" providerId="ADAL" clId="{B798BDBB-C014-4ACA-B206-F1A557A03CA3}" dt="2024-03-14T06:40:13.027" v="3221" actId="113"/>
        <pc:sldMkLst>
          <pc:docMk/>
          <pc:sldMk cId="2292523643" sldId="450"/>
        </pc:sldMkLst>
        <pc:spChg chg="mod">
          <ac:chgData name="Matthieu De Mari" userId="dfb708c9-d8dc-439f-9a3b-c772bf4a311c" providerId="ADAL" clId="{B798BDBB-C014-4ACA-B206-F1A557A03CA3}" dt="2024-03-14T06:40:13.027" v="3221" actId="113"/>
          <ac:spMkLst>
            <pc:docMk/>
            <pc:sldMk cId="2292523643" sldId="450"/>
            <ac:spMk id="3" creationId="{60ECB68E-5BF7-D3CC-11B5-DA1468BBE623}"/>
          </ac:spMkLst>
        </pc:spChg>
      </pc:sldChg>
      <pc:sldChg chg="modSp add mod">
        <pc:chgData name="Matthieu De Mari" userId="dfb708c9-d8dc-439f-9a3b-c772bf4a311c" providerId="ADAL" clId="{B798BDBB-C014-4ACA-B206-F1A557A03CA3}" dt="2024-03-14T06:40:30.565" v="3248" actId="115"/>
        <pc:sldMkLst>
          <pc:docMk/>
          <pc:sldMk cId="4082093581" sldId="451"/>
        </pc:sldMkLst>
        <pc:spChg chg="mod">
          <ac:chgData name="Matthieu De Mari" userId="dfb708c9-d8dc-439f-9a3b-c772bf4a311c" providerId="ADAL" clId="{B798BDBB-C014-4ACA-B206-F1A557A03CA3}" dt="2024-03-14T06:40:30.565" v="3248" actId="115"/>
          <ac:spMkLst>
            <pc:docMk/>
            <pc:sldMk cId="4082093581" sldId="451"/>
            <ac:spMk id="3" creationId="{60ECB68E-5BF7-D3CC-11B5-DA1468BBE623}"/>
          </ac:spMkLst>
        </pc:spChg>
      </pc:sldChg>
      <pc:sldChg chg="modSp add mod">
        <pc:chgData name="Matthieu De Mari" userId="dfb708c9-d8dc-439f-9a3b-c772bf4a311c" providerId="ADAL" clId="{B798BDBB-C014-4ACA-B206-F1A557A03CA3}" dt="2024-03-14T06:40:40.510" v="3258" actId="20577"/>
        <pc:sldMkLst>
          <pc:docMk/>
          <pc:sldMk cId="2705865271" sldId="452"/>
        </pc:sldMkLst>
        <pc:spChg chg="mod">
          <ac:chgData name="Matthieu De Mari" userId="dfb708c9-d8dc-439f-9a3b-c772bf4a311c" providerId="ADAL" clId="{B798BDBB-C014-4ACA-B206-F1A557A03CA3}" dt="2024-03-14T06:40:40.510" v="3258" actId="20577"/>
          <ac:spMkLst>
            <pc:docMk/>
            <pc:sldMk cId="2705865271" sldId="452"/>
            <ac:spMk id="3" creationId="{60ECB68E-5BF7-D3CC-11B5-DA1468BBE623}"/>
          </ac:spMkLst>
        </pc:spChg>
      </pc:sldChg>
      <pc:sldChg chg="modSp add mod">
        <pc:chgData name="Matthieu De Mari" userId="dfb708c9-d8dc-439f-9a3b-c772bf4a311c" providerId="ADAL" clId="{B798BDBB-C014-4ACA-B206-F1A557A03CA3}" dt="2024-03-14T06:41:30.961" v="3375" actId="115"/>
        <pc:sldMkLst>
          <pc:docMk/>
          <pc:sldMk cId="2994113089" sldId="453"/>
        </pc:sldMkLst>
        <pc:spChg chg="mod">
          <ac:chgData name="Matthieu De Mari" userId="dfb708c9-d8dc-439f-9a3b-c772bf4a311c" providerId="ADAL" clId="{B798BDBB-C014-4ACA-B206-F1A557A03CA3}" dt="2024-03-14T06:41:30.961" v="3375" actId="115"/>
          <ac:spMkLst>
            <pc:docMk/>
            <pc:sldMk cId="2994113089" sldId="453"/>
            <ac:spMk id="3" creationId="{60ECB68E-5BF7-D3CC-11B5-DA1468BBE623}"/>
          </ac:spMkLst>
        </pc:spChg>
      </pc:sldChg>
      <pc:sldChg chg="add del">
        <pc:chgData name="Matthieu De Mari" userId="dfb708c9-d8dc-439f-9a3b-c772bf4a311c" providerId="ADAL" clId="{B798BDBB-C014-4ACA-B206-F1A557A03CA3}" dt="2024-03-14T06:41:20.430" v="3351" actId="47"/>
        <pc:sldMkLst>
          <pc:docMk/>
          <pc:sldMk cId="611559090" sldId="454"/>
        </pc:sldMkLst>
      </pc:sldChg>
    </pc:docChg>
  </pc:docChgLst>
  <pc:docChgLst>
    <pc:chgData name="Matthieu DE MARI" userId="dfb708c9-d8dc-439f-9a3b-c772bf4a311c" providerId="ADAL" clId="{B798BDBB-C014-4ACA-B206-F1A557A03CA3}"/>
    <pc:docChg chg="modSld">
      <pc:chgData name="Matthieu DE MARI" userId="dfb708c9-d8dc-439f-9a3b-c772bf4a311c" providerId="ADAL" clId="{B798BDBB-C014-4ACA-B206-F1A557A03CA3}" dt="2023-08-25T07:02:32.393" v="3" actId="20577"/>
      <pc:docMkLst>
        <pc:docMk/>
      </pc:docMkLst>
      <pc:sldChg chg="modSp mod">
        <pc:chgData name="Matthieu DE MARI" userId="dfb708c9-d8dc-439f-9a3b-c772bf4a311c" providerId="ADAL" clId="{B798BDBB-C014-4ACA-B206-F1A557A03CA3}" dt="2023-08-25T07:02:32.393" v="3" actId="20577"/>
        <pc:sldMkLst>
          <pc:docMk/>
          <pc:sldMk cId="2858358615" sldId="314"/>
        </pc:sldMkLst>
        <pc:spChg chg="mod">
          <ac:chgData name="Matthieu DE MARI" userId="dfb708c9-d8dc-439f-9a3b-c772bf4a311c" providerId="ADAL" clId="{B798BDBB-C014-4ACA-B206-F1A557A03CA3}" dt="2023-08-25T07:02:32.393" v="3" actId="20577"/>
          <ac:spMkLst>
            <pc:docMk/>
            <pc:sldMk cId="2858358615" sldId="314"/>
            <ac:spMk id="3" creationId="{FC4A93C0-0CAD-4BA5-9658-F523BC4C732F}"/>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21T05:31:50.718" v="4982" actId="20577"/>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modSp add mod">
        <pc:chgData name="Matthieu De Mari" userId="dfb708c9-d8dc-439f-9a3b-c772bf4a311c" providerId="ADAL" clId="{5AF9E225-0E3D-4808-B523-40F6E9A1D59D}" dt="2023-03-14T09:00:23.730" v="4772" actId="1036"/>
        <pc:sldMkLst>
          <pc:docMk/>
          <pc:sldMk cId="649892368" sldId="264"/>
        </pc:sldMkLst>
        <pc:spChg chg="mod">
          <ac:chgData name="Matthieu De Mari" userId="dfb708c9-d8dc-439f-9a3b-c772bf4a311c" providerId="ADAL" clId="{5AF9E225-0E3D-4808-B523-40F6E9A1D59D}" dt="2023-03-14T09:00:19.831" v="4771" actId="1036"/>
          <ac:spMkLst>
            <pc:docMk/>
            <pc:sldMk cId="649892368" sldId="264"/>
            <ac:spMk id="21" creationId="{54401493-D133-6AAD-952A-9BB28B80E250}"/>
          </ac:spMkLst>
        </pc:spChg>
        <pc:spChg chg="mod">
          <ac:chgData name="Matthieu De Mari" userId="dfb708c9-d8dc-439f-9a3b-c772bf4a311c" providerId="ADAL" clId="{5AF9E225-0E3D-4808-B523-40F6E9A1D59D}" dt="2023-03-14T09:00:13.553" v="4738" actId="1036"/>
          <ac:spMkLst>
            <pc:docMk/>
            <pc:sldMk cId="649892368" sldId="264"/>
            <ac:spMk id="22" creationId="{FC808562-3C3B-1FED-6050-0B9BC99A0976}"/>
          </ac:spMkLst>
        </pc:spChg>
        <pc:spChg chg="mod">
          <ac:chgData name="Matthieu De Mari" userId="dfb708c9-d8dc-439f-9a3b-c772bf4a311c" providerId="ADAL" clId="{5AF9E225-0E3D-4808-B523-40F6E9A1D59D}" dt="2023-03-14T09:00:23.730" v="4772" actId="1036"/>
          <ac:spMkLst>
            <pc:docMk/>
            <pc:sldMk cId="649892368" sldId="264"/>
            <ac:spMk id="26" creationId="{2263C911-7B4E-9955-7A1D-5763F1E6A2C0}"/>
          </ac:spMkLst>
        </pc:spChg>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14T09:01:25.351" v="4776"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14T09:02:26.934" v="4789" actId="478"/>
          <ac:spMkLst>
            <pc:docMk/>
            <pc:sldMk cId="4188287311" sldId="269"/>
            <ac:spMk id="9" creationId="{C3448CF3-7AB6-7BB5-C201-DB9E2E7CF8FB}"/>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ord">
        <pc:chgData name="Matthieu De Mari" userId="dfb708c9-d8dc-439f-9a3b-c772bf4a311c" providerId="ADAL" clId="{5AF9E225-0E3D-4808-B523-40F6E9A1D59D}" dt="2023-03-14T09:02:07.832" v="4788" actId="20577"/>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14T09:02:07.832" v="4788" actId="20577"/>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14T09:01:45.866" v="4782" actId="20577"/>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14T09:01:45.866" v="4782" actId="20577"/>
          <ac:spMkLst>
            <pc:docMk/>
            <pc:sldMk cId="961845771" sldId="271"/>
            <ac:spMk id="5" creationId="{6649BB52-89C3-E6CD-F1B2-2D67B477189C}"/>
          </ac:spMkLst>
        </pc:spChg>
        <pc:spChg chg="mod">
          <ac:chgData name="Matthieu De Mari" userId="dfb708c9-d8dc-439f-9a3b-c772bf4a311c" providerId="ADAL" clId="{5AF9E225-0E3D-4808-B523-40F6E9A1D59D}" dt="2023-03-14T09:01:45.866" v="4782" actId="20577"/>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7T06:35:56.196" v="4688"/>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20T08:28:30.862" v="4980" actId="113"/>
        <pc:sldMkLst>
          <pc:docMk/>
          <pc:sldMk cId="3941141626" sldId="279"/>
        </pc:sldMkLst>
        <pc:spChg chg="mod">
          <ac:chgData name="Matthieu De Mari" userId="dfb708c9-d8dc-439f-9a3b-c772bf4a311c" providerId="ADAL" clId="{5AF9E225-0E3D-4808-B523-40F6E9A1D59D}" dt="2023-03-20T08:28:30.862" v="4980" actId="113"/>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14T09:02:44.467" v="4790" actId="12"/>
        <pc:sldMkLst>
          <pc:docMk/>
          <pc:sldMk cId="2409304258" sldId="280"/>
        </pc:sldMkLst>
        <pc:spChg chg="mod">
          <ac:chgData name="Matthieu De Mari" userId="dfb708c9-d8dc-439f-9a3b-c772bf4a311c" providerId="ADAL" clId="{5AF9E225-0E3D-4808-B523-40F6E9A1D59D}" dt="2023-03-14T09:02:44.467" v="4790" actId="12"/>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14T09:02:49.990" v="4791" actId="12"/>
        <pc:sldMkLst>
          <pc:docMk/>
          <pc:sldMk cId="2949375831" sldId="281"/>
        </pc:sldMkLst>
        <pc:spChg chg="mod">
          <ac:chgData name="Matthieu De Mari" userId="dfb708c9-d8dc-439f-9a3b-c772bf4a311c" providerId="ADAL" clId="{5AF9E225-0E3D-4808-B523-40F6E9A1D59D}" dt="2023-03-14T09:02:49.990" v="4791" actId="12"/>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9T08:30:04.227" v="4716"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9T08:30:04.227" v="4716"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14T09:04:29.565" v="4908" actId="20577"/>
        <pc:sldMkLst>
          <pc:docMk/>
          <pc:sldMk cId="2118681498" sldId="289"/>
        </pc:sldMkLst>
        <pc:spChg chg="mod">
          <ac:chgData name="Matthieu De Mari" userId="dfb708c9-d8dc-439f-9a3b-c772bf4a311c" providerId="ADAL" clId="{5AF9E225-0E3D-4808-B523-40F6E9A1D59D}" dt="2023-03-14T09:04:29.565" v="4908" actId="20577"/>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14T09:04:33.789" v="4913" actId="20577"/>
        <pc:sldMkLst>
          <pc:docMk/>
          <pc:sldMk cId="3292482358" sldId="291"/>
        </pc:sldMkLst>
        <pc:spChg chg="mod">
          <ac:chgData name="Matthieu De Mari" userId="dfb708c9-d8dc-439f-9a3b-c772bf4a311c" providerId="ADAL" clId="{5AF9E225-0E3D-4808-B523-40F6E9A1D59D}" dt="2023-03-14T09:04:33.789" v="4913"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14T09:04:59.149" v="4914" actId="113"/>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14T09:04:59.149" v="4914" actId="113"/>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14T09:05:15.707" v="4921" actId="20577"/>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14T09:05:15.707" v="4921" actId="20577"/>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14T09:06:24.753" v="4925" actId="20577"/>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14T09:06:24.753" v="4925" actId="20577"/>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7T06:36:01.673" v="4689"/>
        <pc:sldMkLst>
          <pc:docMk/>
          <pc:sldMk cId="354883896" sldId="304"/>
        </pc:sldMkLst>
        <pc:spChg chg="mod">
          <ac:chgData name="Matthieu De Mari" userId="dfb708c9-d8dc-439f-9a3b-c772bf4a311c" providerId="ADAL" clId="{5AF9E225-0E3D-4808-B523-40F6E9A1D59D}" dt="2023-03-07T06:36:01.673" v="4689"/>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14T09:07:58.592" v="4975"/>
        <pc:sldMkLst>
          <pc:docMk/>
          <pc:sldMk cId="2900176786" sldId="307"/>
        </pc:sldMkLst>
        <pc:spChg chg="mod">
          <ac:chgData name="Matthieu De Mari" userId="dfb708c9-d8dc-439f-9a3b-c772bf4a311c" providerId="ADAL" clId="{5AF9E225-0E3D-4808-B523-40F6E9A1D59D}" dt="2023-03-14T09:07:58.592" v="4975"/>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14T09:08:16.163" v="4977" actId="113"/>
        <pc:sldMkLst>
          <pc:docMk/>
          <pc:sldMk cId="3331075550" sldId="309"/>
        </pc:sldMkLst>
        <pc:spChg chg="mod">
          <ac:chgData name="Matthieu De Mari" userId="dfb708c9-d8dc-439f-9a3b-c772bf4a311c" providerId="ADAL" clId="{5AF9E225-0E3D-4808-B523-40F6E9A1D59D}" dt="2023-03-14T09:08:16.163" v="4977" actId="113"/>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14T09:07:54.175" v="4974" actId="20577"/>
        <pc:sldMkLst>
          <pc:docMk/>
          <pc:sldMk cId="4251184714" sldId="310"/>
        </pc:sldMkLst>
        <pc:spChg chg="mod">
          <ac:chgData name="Matthieu De Mari" userId="dfb708c9-d8dc-439f-9a3b-c772bf4a311c" providerId="ADAL" clId="{5AF9E225-0E3D-4808-B523-40F6E9A1D59D}" dt="2023-03-14T09:07:54.175" v="4974"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14T09:08:14.084" v="4976" actId="113"/>
        <pc:sldMkLst>
          <pc:docMk/>
          <pc:sldMk cId="3629183510" sldId="311"/>
        </pc:sldMkLst>
        <pc:spChg chg="mod">
          <ac:chgData name="Matthieu De Mari" userId="dfb708c9-d8dc-439f-9a3b-c772bf4a311c" providerId="ADAL" clId="{5AF9E225-0E3D-4808-B523-40F6E9A1D59D}" dt="2023-03-14T09:08:14.084" v="4976" actId="113"/>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9T08:30:14.105" v="4718" actId="20577"/>
        <pc:sldMkLst>
          <pc:docMk/>
          <pc:sldMk cId="1040156172" sldId="377"/>
        </pc:sldMkLst>
        <pc:spChg chg="mod">
          <ac:chgData name="Matthieu De Mari" userId="dfb708c9-d8dc-439f-9a3b-c772bf4a311c" providerId="ADAL" clId="{5AF9E225-0E3D-4808-B523-40F6E9A1D59D}" dt="2023-03-09T08:30:14.105" v="4718"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21T05:31:50.718" v="4982" actId="20577"/>
        <pc:sldMkLst>
          <pc:docMk/>
          <pc:sldMk cId="3856210223" sldId="379"/>
        </pc:sldMkLst>
        <pc:spChg chg="mod">
          <ac:chgData name="Matthieu De Mari" userId="dfb708c9-d8dc-439f-9a3b-c772bf4a311c" providerId="ADAL" clId="{5AF9E225-0E3D-4808-B523-40F6E9A1D59D}" dt="2023-03-21T05:31:50.718" v="4982" actId="20577"/>
          <ac:spMkLst>
            <pc:docMk/>
            <pc:sldMk cId="3856210223" sldId="379"/>
            <ac:spMk id="3" creationId="{E1F7AF25-2360-31D8-D5BF-56EDDD31008D}"/>
          </ac:spMkLst>
        </pc:spChg>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B6C34F-AE7A-4A40-BCD2-191626EE57FE}" type="doc">
      <dgm:prSet loTypeId="urn:microsoft.com/office/officeart/2005/8/layout/bProcess3" loCatId="process" qsTypeId="urn:microsoft.com/office/officeart/2005/8/quickstyle/simple1" qsCatId="simple" csTypeId="urn:microsoft.com/office/officeart/2005/8/colors/accent0_3" csCatId="mainScheme" phldr="1"/>
      <dgm:spPr/>
      <dgm:t>
        <a:bodyPr/>
        <a:lstStyle/>
        <a:p>
          <a:endParaRPr lang="en-SG"/>
        </a:p>
      </dgm:t>
    </dgm:pt>
    <dgm:pt modelId="{4C67DCF2-A33F-4584-AEF4-63CA41EEA58B}">
      <dgm:prSet phldrT="[Text]"/>
      <dgm:spPr>
        <a:solidFill>
          <a:schemeClr val="tx1"/>
        </a:solidFill>
        <a:ln>
          <a:solidFill>
            <a:schemeClr val="tx1"/>
          </a:solidFill>
        </a:ln>
      </dgm:spPr>
      <dgm:t>
        <a:bodyPr/>
        <a:lstStyle/>
        <a:p>
          <a:r>
            <a:rPr lang="en-GB" u="sng" dirty="0"/>
            <a:t>Source code (C)</a:t>
          </a:r>
          <a:br>
            <a:rPr lang="en-GB" u="sng" dirty="0"/>
          </a:br>
          <a:br>
            <a:rPr lang="en-GB" u="sng" dirty="0"/>
          </a:br>
          <a:br>
            <a:rPr lang="en-GB" dirty="0"/>
          </a:br>
          <a:br>
            <a:rPr lang="en-GB" dirty="0"/>
          </a:br>
          <a:br>
            <a:rPr lang="en-GB" dirty="0"/>
          </a:br>
          <a:br>
            <a:rPr lang="en-GB" dirty="0"/>
          </a:br>
          <a:br>
            <a:rPr lang="en-GB" dirty="0"/>
          </a:br>
          <a:endParaRPr lang="en-SG" dirty="0"/>
        </a:p>
      </dgm:t>
    </dgm:pt>
    <dgm:pt modelId="{A4322B71-159D-4EE6-A8B4-94B18DAA9927}" type="parTrans" cxnId="{B001A96B-DF8D-4772-B51D-CA98F6B6081F}">
      <dgm:prSet/>
      <dgm:spPr/>
      <dgm:t>
        <a:bodyPr/>
        <a:lstStyle/>
        <a:p>
          <a:endParaRPr lang="en-SG"/>
        </a:p>
      </dgm:t>
    </dgm:pt>
    <dgm:pt modelId="{D723EC5A-EFFA-46AF-BCEA-2D3346C6830B}" type="sibTrans" cxnId="{B001A96B-DF8D-4772-B51D-CA98F6B6081F}">
      <dgm:prSet/>
      <dgm:spPr>
        <a:ln w="38100"/>
      </dgm:spPr>
      <dgm:t>
        <a:bodyPr/>
        <a:lstStyle/>
        <a:p>
          <a:endParaRPr lang="en-SG"/>
        </a:p>
      </dgm:t>
    </dgm:pt>
    <dgm:pt modelId="{5E82ED74-4A54-4519-9B0F-CF7C3F4CBDF7}">
      <dgm:prSet phldrT="[Text]"/>
      <dgm:spPr>
        <a:solidFill>
          <a:schemeClr val="tx1"/>
        </a:solidFill>
        <a:ln>
          <a:solidFill>
            <a:schemeClr val="tx1"/>
          </a:solidFill>
        </a:ln>
      </dgm:spPr>
      <dgm:t>
        <a:bodyPr/>
        <a:lstStyle/>
        <a:p>
          <a:r>
            <a:rPr lang="en-GB" u="sng" dirty="0"/>
            <a:t>Front-end</a:t>
          </a:r>
        </a:p>
        <a:p>
          <a:r>
            <a:rPr lang="en-SG" dirty="0"/>
            <a:t>Lexical Analysis</a:t>
          </a:r>
          <a:br>
            <a:rPr lang="en-SG" dirty="0"/>
          </a:br>
          <a:r>
            <a:rPr lang="en-SG" dirty="0"/>
            <a:t>Syntax Analysis</a:t>
          </a:r>
          <a:br>
            <a:rPr lang="en-SG" dirty="0"/>
          </a:br>
          <a:r>
            <a:rPr lang="en-SG" dirty="0"/>
            <a:t>Semantic Analysis</a:t>
          </a:r>
          <a:br>
            <a:rPr lang="en-SG" dirty="0"/>
          </a:br>
          <a:endParaRPr lang="en-SG" dirty="0"/>
        </a:p>
      </dgm:t>
    </dgm:pt>
    <dgm:pt modelId="{32EDBFFA-7FF4-4D80-A580-A59F560B14E4}" type="parTrans" cxnId="{5F03C816-0EF6-4E56-91A1-48BB78C3B761}">
      <dgm:prSet/>
      <dgm:spPr/>
      <dgm:t>
        <a:bodyPr/>
        <a:lstStyle/>
        <a:p>
          <a:endParaRPr lang="en-SG"/>
        </a:p>
      </dgm:t>
    </dgm:pt>
    <dgm:pt modelId="{0D1F5DF1-B306-4D2B-9E3C-AC2CD6034C26}" type="sibTrans" cxnId="{5F03C816-0EF6-4E56-91A1-48BB78C3B761}">
      <dgm:prSet/>
      <dgm:spPr>
        <a:ln w="38100"/>
      </dgm:spPr>
      <dgm:t>
        <a:bodyPr/>
        <a:lstStyle/>
        <a:p>
          <a:endParaRPr lang="en-SG"/>
        </a:p>
      </dgm:t>
    </dgm:pt>
    <dgm:pt modelId="{ADB0C7E4-FE5D-4A3D-B59A-F60893030A86}">
      <dgm:prSet phldrT="[Text]"/>
      <dgm:spPr>
        <a:solidFill>
          <a:schemeClr val="tx1"/>
        </a:solidFill>
        <a:ln>
          <a:solidFill>
            <a:schemeClr val="tx1"/>
          </a:solidFill>
        </a:ln>
      </dgm:spPr>
      <dgm:t>
        <a:bodyPr/>
        <a:lstStyle/>
        <a:p>
          <a:r>
            <a:rPr lang="en-GB" u="sng" dirty="0"/>
            <a:t>After front-end, intermediate code (Three-address) and optimizations</a:t>
          </a:r>
          <a:br>
            <a:rPr lang="en-GB" u="sng" dirty="0"/>
          </a:br>
          <a:br>
            <a:rPr lang="en-GB" u="sng" dirty="0"/>
          </a:br>
          <a:br>
            <a:rPr lang="en-GB" u="sng" dirty="0"/>
          </a:br>
          <a:br>
            <a:rPr lang="en-GB" u="sng" dirty="0"/>
          </a:br>
          <a:br>
            <a:rPr lang="en-GB" u="sng" dirty="0"/>
          </a:br>
          <a:endParaRPr lang="en-SG" u="sng" dirty="0"/>
        </a:p>
      </dgm:t>
    </dgm:pt>
    <dgm:pt modelId="{A5F2C067-AF06-4D46-9A12-5FFD323773BF}" type="parTrans" cxnId="{7A04D691-FA9B-418C-9B20-20F234E910ED}">
      <dgm:prSet/>
      <dgm:spPr/>
      <dgm:t>
        <a:bodyPr/>
        <a:lstStyle/>
        <a:p>
          <a:endParaRPr lang="en-SG"/>
        </a:p>
      </dgm:t>
    </dgm:pt>
    <dgm:pt modelId="{6E3833F8-F2E0-4BCE-BFC1-357218CF2143}" type="sibTrans" cxnId="{7A04D691-FA9B-418C-9B20-20F234E910ED}">
      <dgm:prSet/>
      <dgm:spPr>
        <a:ln w="38100"/>
      </dgm:spPr>
      <dgm:t>
        <a:bodyPr/>
        <a:lstStyle/>
        <a:p>
          <a:endParaRPr lang="en-SG"/>
        </a:p>
      </dgm:t>
    </dgm:pt>
    <dgm:pt modelId="{34ACB42F-6B20-4DFC-B3F9-877F04AC118F}">
      <dgm:prSet phldrT="[Text]"/>
      <dgm:spPr>
        <a:solidFill>
          <a:schemeClr val="tx1"/>
        </a:solidFill>
        <a:ln>
          <a:solidFill>
            <a:schemeClr val="tx1"/>
          </a:solidFill>
        </a:ln>
      </dgm:spPr>
      <dgm:t>
        <a:bodyPr/>
        <a:lstStyle/>
        <a:p>
          <a:r>
            <a:rPr lang="en-GB" u="sng" dirty="0"/>
            <a:t>Machine instructions after code generation and execution</a:t>
          </a:r>
          <a:br>
            <a:rPr lang="en-GB" u="sng" dirty="0"/>
          </a:br>
          <a:br>
            <a:rPr lang="en-GB" u="sng" dirty="0"/>
          </a:br>
          <a:br>
            <a:rPr lang="en-GB" u="sng" dirty="0"/>
          </a:br>
          <a:br>
            <a:rPr lang="en-GB" u="sng" dirty="0"/>
          </a:br>
          <a:br>
            <a:rPr lang="en-GB" u="sng" dirty="0"/>
          </a:br>
          <a:endParaRPr lang="en-SG" u="sng" dirty="0"/>
        </a:p>
      </dgm:t>
    </dgm:pt>
    <dgm:pt modelId="{4C0648C1-E69C-472F-B963-A89CB4965F79}" type="parTrans" cxnId="{74C12DE0-4128-4BF8-ADBA-9C18FB474829}">
      <dgm:prSet/>
      <dgm:spPr/>
      <dgm:t>
        <a:bodyPr/>
        <a:lstStyle/>
        <a:p>
          <a:endParaRPr lang="en-SG"/>
        </a:p>
      </dgm:t>
    </dgm:pt>
    <dgm:pt modelId="{0D02C3F7-2399-4985-B68B-D4C3578A4602}" type="sibTrans" cxnId="{74C12DE0-4128-4BF8-ADBA-9C18FB474829}">
      <dgm:prSet/>
      <dgm:spPr/>
      <dgm:t>
        <a:bodyPr/>
        <a:lstStyle/>
        <a:p>
          <a:endParaRPr lang="en-SG"/>
        </a:p>
      </dgm:t>
    </dgm:pt>
    <dgm:pt modelId="{898949C1-EC1F-4768-A906-0C0A4DCF4B3E}" type="pres">
      <dgm:prSet presAssocID="{57B6C34F-AE7A-4A40-BCD2-191626EE57FE}" presName="Name0" presStyleCnt="0">
        <dgm:presLayoutVars>
          <dgm:dir/>
          <dgm:resizeHandles val="exact"/>
        </dgm:presLayoutVars>
      </dgm:prSet>
      <dgm:spPr/>
    </dgm:pt>
    <dgm:pt modelId="{A2341AB8-B80B-43D3-A05C-F3DCB4EA52F5}" type="pres">
      <dgm:prSet presAssocID="{4C67DCF2-A33F-4584-AEF4-63CA41EEA58B}" presName="node" presStyleLbl="node1" presStyleIdx="0" presStyleCnt="4">
        <dgm:presLayoutVars>
          <dgm:bulletEnabled val="1"/>
        </dgm:presLayoutVars>
      </dgm:prSet>
      <dgm:spPr/>
    </dgm:pt>
    <dgm:pt modelId="{B5198D40-A3F7-4C59-939A-4345B744DE7C}" type="pres">
      <dgm:prSet presAssocID="{D723EC5A-EFFA-46AF-BCEA-2D3346C6830B}" presName="sibTrans" presStyleLbl="sibTrans1D1" presStyleIdx="0" presStyleCnt="3"/>
      <dgm:spPr/>
    </dgm:pt>
    <dgm:pt modelId="{D296B837-A684-4508-A0FE-EF7899A75795}" type="pres">
      <dgm:prSet presAssocID="{D723EC5A-EFFA-46AF-BCEA-2D3346C6830B}" presName="connectorText" presStyleLbl="sibTrans1D1" presStyleIdx="0" presStyleCnt="3"/>
      <dgm:spPr/>
    </dgm:pt>
    <dgm:pt modelId="{0ACA8595-344F-4024-83F6-219ED3EA1650}" type="pres">
      <dgm:prSet presAssocID="{5E82ED74-4A54-4519-9B0F-CF7C3F4CBDF7}" presName="node" presStyleLbl="node1" presStyleIdx="1" presStyleCnt="4">
        <dgm:presLayoutVars>
          <dgm:bulletEnabled val="1"/>
        </dgm:presLayoutVars>
      </dgm:prSet>
      <dgm:spPr/>
    </dgm:pt>
    <dgm:pt modelId="{BB3D2AA3-EBE4-424A-B068-6F1B2C5BEC0E}" type="pres">
      <dgm:prSet presAssocID="{0D1F5DF1-B306-4D2B-9E3C-AC2CD6034C26}" presName="sibTrans" presStyleLbl="sibTrans1D1" presStyleIdx="1" presStyleCnt="3"/>
      <dgm:spPr/>
    </dgm:pt>
    <dgm:pt modelId="{A7B480F3-7985-4402-A161-D81257ABA283}" type="pres">
      <dgm:prSet presAssocID="{0D1F5DF1-B306-4D2B-9E3C-AC2CD6034C26}" presName="connectorText" presStyleLbl="sibTrans1D1" presStyleIdx="1" presStyleCnt="3"/>
      <dgm:spPr/>
    </dgm:pt>
    <dgm:pt modelId="{A8DBD05E-B632-4DC2-B7B3-585B9878FABD}" type="pres">
      <dgm:prSet presAssocID="{ADB0C7E4-FE5D-4A3D-B59A-F60893030A86}" presName="node" presStyleLbl="node1" presStyleIdx="2" presStyleCnt="4">
        <dgm:presLayoutVars>
          <dgm:bulletEnabled val="1"/>
        </dgm:presLayoutVars>
      </dgm:prSet>
      <dgm:spPr/>
    </dgm:pt>
    <dgm:pt modelId="{C6C6EE19-9C83-4863-A48A-7FEAD5D64928}" type="pres">
      <dgm:prSet presAssocID="{6E3833F8-F2E0-4BCE-BFC1-357218CF2143}" presName="sibTrans" presStyleLbl="sibTrans1D1" presStyleIdx="2" presStyleCnt="3"/>
      <dgm:spPr/>
    </dgm:pt>
    <dgm:pt modelId="{511CA508-B183-4E4F-8115-731861C58AF4}" type="pres">
      <dgm:prSet presAssocID="{6E3833F8-F2E0-4BCE-BFC1-357218CF2143}" presName="connectorText" presStyleLbl="sibTrans1D1" presStyleIdx="2" presStyleCnt="3"/>
      <dgm:spPr/>
    </dgm:pt>
    <dgm:pt modelId="{DAC0619E-4247-4E33-963A-906DE9119D06}" type="pres">
      <dgm:prSet presAssocID="{34ACB42F-6B20-4DFC-B3F9-877F04AC118F}" presName="node" presStyleLbl="node1" presStyleIdx="3" presStyleCnt="4">
        <dgm:presLayoutVars>
          <dgm:bulletEnabled val="1"/>
        </dgm:presLayoutVars>
      </dgm:prSet>
      <dgm:spPr/>
    </dgm:pt>
  </dgm:ptLst>
  <dgm:cxnLst>
    <dgm:cxn modelId="{5F03C816-0EF6-4E56-91A1-48BB78C3B761}" srcId="{57B6C34F-AE7A-4A40-BCD2-191626EE57FE}" destId="{5E82ED74-4A54-4519-9B0F-CF7C3F4CBDF7}" srcOrd="1" destOrd="0" parTransId="{32EDBFFA-7FF4-4D80-A580-A59F560B14E4}" sibTransId="{0D1F5DF1-B306-4D2B-9E3C-AC2CD6034C26}"/>
    <dgm:cxn modelId="{06E24524-6170-4975-8C75-028CF0762F85}" type="presOf" srcId="{4C67DCF2-A33F-4584-AEF4-63CA41EEA58B}" destId="{A2341AB8-B80B-43D3-A05C-F3DCB4EA52F5}" srcOrd="0" destOrd="0" presId="urn:microsoft.com/office/officeart/2005/8/layout/bProcess3"/>
    <dgm:cxn modelId="{1127C55C-2D64-4CF1-8606-CB71F494D0EA}" type="presOf" srcId="{0D1F5DF1-B306-4D2B-9E3C-AC2CD6034C26}" destId="{A7B480F3-7985-4402-A161-D81257ABA283}" srcOrd="1" destOrd="0" presId="urn:microsoft.com/office/officeart/2005/8/layout/bProcess3"/>
    <dgm:cxn modelId="{4D069946-1C19-42E7-A962-C70C46E197B9}" type="presOf" srcId="{34ACB42F-6B20-4DFC-B3F9-877F04AC118F}" destId="{DAC0619E-4247-4E33-963A-906DE9119D06}" srcOrd="0" destOrd="0" presId="urn:microsoft.com/office/officeart/2005/8/layout/bProcess3"/>
    <dgm:cxn modelId="{B001A96B-DF8D-4772-B51D-CA98F6B6081F}" srcId="{57B6C34F-AE7A-4A40-BCD2-191626EE57FE}" destId="{4C67DCF2-A33F-4584-AEF4-63CA41EEA58B}" srcOrd="0" destOrd="0" parTransId="{A4322B71-159D-4EE6-A8B4-94B18DAA9927}" sibTransId="{D723EC5A-EFFA-46AF-BCEA-2D3346C6830B}"/>
    <dgm:cxn modelId="{6F5DE583-233D-4BE6-8DE5-09FE5C85E83E}" type="presOf" srcId="{ADB0C7E4-FE5D-4A3D-B59A-F60893030A86}" destId="{A8DBD05E-B632-4DC2-B7B3-585B9878FABD}" srcOrd="0" destOrd="0" presId="urn:microsoft.com/office/officeart/2005/8/layout/bProcess3"/>
    <dgm:cxn modelId="{7A04D691-FA9B-418C-9B20-20F234E910ED}" srcId="{57B6C34F-AE7A-4A40-BCD2-191626EE57FE}" destId="{ADB0C7E4-FE5D-4A3D-B59A-F60893030A86}" srcOrd="2" destOrd="0" parTransId="{A5F2C067-AF06-4D46-9A12-5FFD323773BF}" sibTransId="{6E3833F8-F2E0-4BCE-BFC1-357218CF2143}"/>
    <dgm:cxn modelId="{0482F6AA-6841-45C0-929C-918D1D0C37DB}" type="presOf" srcId="{5E82ED74-4A54-4519-9B0F-CF7C3F4CBDF7}" destId="{0ACA8595-344F-4024-83F6-219ED3EA1650}" srcOrd="0" destOrd="0" presId="urn:microsoft.com/office/officeart/2005/8/layout/bProcess3"/>
    <dgm:cxn modelId="{D50714C4-0F8B-41C9-81A1-7520892A674B}" type="presOf" srcId="{D723EC5A-EFFA-46AF-BCEA-2D3346C6830B}" destId="{B5198D40-A3F7-4C59-939A-4345B744DE7C}" srcOrd="0" destOrd="0" presId="urn:microsoft.com/office/officeart/2005/8/layout/bProcess3"/>
    <dgm:cxn modelId="{7CC2F6CA-8B33-435B-9319-E197152FA258}" type="presOf" srcId="{6E3833F8-F2E0-4BCE-BFC1-357218CF2143}" destId="{C6C6EE19-9C83-4863-A48A-7FEAD5D64928}" srcOrd="0" destOrd="0" presId="urn:microsoft.com/office/officeart/2005/8/layout/bProcess3"/>
    <dgm:cxn modelId="{9F4A8BD0-B99E-4E95-B75A-A4350AA77935}" type="presOf" srcId="{57B6C34F-AE7A-4A40-BCD2-191626EE57FE}" destId="{898949C1-EC1F-4768-A906-0C0A4DCF4B3E}" srcOrd="0" destOrd="0" presId="urn:microsoft.com/office/officeart/2005/8/layout/bProcess3"/>
    <dgm:cxn modelId="{D07BD5DE-0F0E-4CC1-A0E5-12D1495122C4}" type="presOf" srcId="{6E3833F8-F2E0-4BCE-BFC1-357218CF2143}" destId="{511CA508-B183-4E4F-8115-731861C58AF4}" srcOrd="1" destOrd="0" presId="urn:microsoft.com/office/officeart/2005/8/layout/bProcess3"/>
    <dgm:cxn modelId="{74C12DE0-4128-4BF8-ADBA-9C18FB474829}" srcId="{57B6C34F-AE7A-4A40-BCD2-191626EE57FE}" destId="{34ACB42F-6B20-4DFC-B3F9-877F04AC118F}" srcOrd="3" destOrd="0" parTransId="{4C0648C1-E69C-472F-B963-A89CB4965F79}" sibTransId="{0D02C3F7-2399-4985-B68B-D4C3578A4602}"/>
    <dgm:cxn modelId="{B0A6F6E2-12F3-4040-96CE-6D845F639C29}" type="presOf" srcId="{0D1F5DF1-B306-4D2B-9E3C-AC2CD6034C26}" destId="{BB3D2AA3-EBE4-424A-B068-6F1B2C5BEC0E}" srcOrd="0" destOrd="0" presId="urn:microsoft.com/office/officeart/2005/8/layout/bProcess3"/>
    <dgm:cxn modelId="{F607B5FA-7F53-4640-81FC-F59545FA4F8A}" type="presOf" srcId="{D723EC5A-EFFA-46AF-BCEA-2D3346C6830B}" destId="{D296B837-A684-4508-A0FE-EF7899A75795}" srcOrd="1" destOrd="0" presId="urn:microsoft.com/office/officeart/2005/8/layout/bProcess3"/>
    <dgm:cxn modelId="{AB6DCE16-4052-4E1E-9F47-1D7464A00B75}" type="presParOf" srcId="{898949C1-EC1F-4768-A906-0C0A4DCF4B3E}" destId="{A2341AB8-B80B-43D3-A05C-F3DCB4EA52F5}" srcOrd="0" destOrd="0" presId="urn:microsoft.com/office/officeart/2005/8/layout/bProcess3"/>
    <dgm:cxn modelId="{2F15B40C-313F-4F94-9C7A-AD3B0EAEFD46}" type="presParOf" srcId="{898949C1-EC1F-4768-A906-0C0A4DCF4B3E}" destId="{B5198D40-A3F7-4C59-939A-4345B744DE7C}" srcOrd="1" destOrd="0" presId="urn:microsoft.com/office/officeart/2005/8/layout/bProcess3"/>
    <dgm:cxn modelId="{5BC595ED-2FA9-4A05-AE6D-E1940C61E118}" type="presParOf" srcId="{B5198D40-A3F7-4C59-939A-4345B744DE7C}" destId="{D296B837-A684-4508-A0FE-EF7899A75795}" srcOrd="0" destOrd="0" presId="urn:microsoft.com/office/officeart/2005/8/layout/bProcess3"/>
    <dgm:cxn modelId="{85BF9696-525D-41B2-B549-9F2B861B7D01}" type="presParOf" srcId="{898949C1-EC1F-4768-A906-0C0A4DCF4B3E}" destId="{0ACA8595-344F-4024-83F6-219ED3EA1650}" srcOrd="2" destOrd="0" presId="urn:microsoft.com/office/officeart/2005/8/layout/bProcess3"/>
    <dgm:cxn modelId="{69574281-18FF-4E3D-B386-5E3D8AB533A7}" type="presParOf" srcId="{898949C1-EC1F-4768-A906-0C0A4DCF4B3E}" destId="{BB3D2AA3-EBE4-424A-B068-6F1B2C5BEC0E}" srcOrd="3" destOrd="0" presId="urn:microsoft.com/office/officeart/2005/8/layout/bProcess3"/>
    <dgm:cxn modelId="{7BC540FC-5C60-43F6-BD8F-180B6546292B}" type="presParOf" srcId="{BB3D2AA3-EBE4-424A-B068-6F1B2C5BEC0E}" destId="{A7B480F3-7985-4402-A161-D81257ABA283}" srcOrd="0" destOrd="0" presId="urn:microsoft.com/office/officeart/2005/8/layout/bProcess3"/>
    <dgm:cxn modelId="{F2449238-2094-4126-94A3-291286D1D10E}" type="presParOf" srcId="{898949C1-EC1F-4768-A906-0C0A4DCF4B3E}" destId="{A8DBD05E-B632-4DC2-B7B3-585B9878FABD}" srcOrd="4" destOrd="0" presId="urn:microsoft.com/office/officeart/2005/8/layout/bProcess3"/>
    <dgm:cxn modelId="{437A198E-5E5A-4D20-9552-85AB58D56990}" type="presParOf" srcId="{898949C1-EC1F-4768-A906-0C0A4DCF4B3E}" destId="{C6C6EE19-9C83-4863-A48A-7FEAD5D64928}" srcOrd="5" destOrd="0" presId="urn:microsoft.com/office/officeart/2005/8/layout/bProcess3"/>
    <dgm:cxn modelId="{0EA8E2E9-6A6C-4F29-A1EA-78819477CE65}" type="presParOf" srcId="{C6C6EE19-9C83-4863-A48A-7FEAD5D64928}" destId="{511CA508-B183-4E4F-8115-731861C58AF4}" srcOrd="0" destOrd="0" presId="urn:microsoft.com/office/officeart/2005/8/layout/bProcess3"/>
    <dgm:cxn modelId="{B0D7F245-2934-4F4C-A3AA-F4ED7475E7E7}" type="presParOf" srcId="{898949C1-EC1F-4768-A906-0C0A4DCF4B3E}" destId="{DAC0619E-4247-4E33-963A-906DE9119D06}" srcOrd="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198D40-A3F7-4C59-939A-4345B744DE7C}">
      <dsp:nvSpPr>
        <dsp:cNvPr id="0" name=""/>
        <dsp:cNvSpPr/>
      </dsp:nvSpPr>
      <dsp:spPr>
        <a:xfrm>
          <a:off x="5335354" y="1334207"/>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1374644"/>
        <a:ext cx="52829" cy="10565"/>
      </dsp:txXfrm>
    </dsp:sp>
    <dsp:sp modelId="{A2341AB8-B80B-43D3-A05C-F3DCB4EA52F5}">
      <dsp:nvSpPr>
        <dsp:cNvPr id="0" name=""/>
        <dsp:cNvSpPr/>
      </dsp:nvSpPr>
      <dsp:spPr>
        <a:xfrm>
          <a:off x="743319"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Source code (C)</a:t>
          </a:r>
          <a:br>
            <a:rPr lang="en-GB" sz="2100" u="sng" kern="1200" dirty="0"/>
          </a:br>
          <a:br>
            <a:rPr lang="en-GB" sz="2100" u="sng" kern="1200" dirty="0"/>
          </a:br>
          <a:br>
            <a:rPr lang="en-GB" sz="2100" kern="1200" dirty="0"/>
          </a:br>
          <a:br>
            <a:rPr lang="en-GB" sz="2100" kern="1200" dirty="0"/>
          </a:br>
          <a:br>
            <a:rPr lang="en-GB" sz="2100" kern="1200" dirty="0"/>
          </a:br>
          <a:br>
            <a:rPr lang="en-GB" sz="2100" kern="1200" dirty="0"/>
          </a:br>
          <a:br>
            <a:rPr lang="en-GB" sz="2100" kern="1200" dirty="0"/>
          </a:br>
          <a:endParaRPr lang="en-SG" sz="2100" kern="1200" dirty="0"/>
        </a:p>
      </dsp:txBody>
      <dsp:txXfrm>
        <a:off x="743319" y="1777"/>
        <a:ext cx="4593835" cy="2756301"/>
      </dsp:txXfrm>
    </dsp:sp>
    <dsp:sp modelId="{BB3D2AA3-EBE4-424A-B068-6F1B2C5BEC0E}">
      <dsp:nvSpPr>
        <dsp:cNvPr id="0" name=""/>
        <dsp:cNvSpPr/>
      </dsp:nvSpPr>
      <dsp:spPr>
        <a:xfrm>
          <a:off x="3040236" y="2756278"/>
          <a:ext cx="5650417" cy="1025982"/>
        </a:xfrm>
        <a:custGeom>
          <a:avLst/>
          <a:gdLst/>
          <a:ahLst/>
          <a:cxnLst/>
          <a:rect l="0" t="0" r="0" b="0"/>
          <a:pathLst>
            <a:path>
              <a:moveTo>
                <a:pt x="5650417" y="0"/>
              </a:moveTo>
              <a:lnTo>
                <a:pt x="5650417" y="530091"/>
              </a:lnTo>
              <a:lnTo>
                <a:pt x="0" y="530091"/>
              </a:lnTo>
              <a:lnTo>
                <a:pt x="0" y="1025982"/>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721736" y="3263986"/>
        <a:ext cx="287417" cy="10565"/>
      </dsp:txXfrm>
    </dsp:sp>
    <dsp:sp modelId="{0ACA8595-344F-4024-83F6-219ED3EA1650}">
      <dsp:nvSpPr>
        <dsp:cNvPr id="0" name=""/>
        <dsp:cNvSpPr/>
      </dsp:nvSpPr>
      <dsp:spPr>
        <a:xfrm>
          <a:off x="6393736" y="1777"/>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Front-end</a:t>
          </a:r>
        </a:p>
        <a:p>
          <a:pPr marL="0" lvl="0" indent="0" algn="ctr" defTabSz="933450">
            <a:lnSpc>
              <a:spcPct val="90000"/>
            </a:lnSpc>
            <a:spcBef>
              <a:spcPct val="0"/>
            </a:spcBef>
            <a:spcAft>
              <a:spcPct val="35000"/>
            </a:spcAft>
            <a:buNone/>
          </a:pPr>
          <a:r>
            <a:rPr lang="en-SG" sz="2100" kern="1200" dirty="0"/>
            <a:t>Lexical Analysis</a:t>
          </a:r>
          <a:br>
            <a:rPr lang="en-SG" sz="2100" kern="1200" dirty="0"/>
          </a:br>
          <a:r>
            <a:rPr lang="en-SG" sz="2100" kern="1200" dirty="0"/>
            <a:t>Syntax Analysis</a:t>
          </a:r>
          <a:br>
            <a:rPr lang="en-SG" sz="2100" kern="1200" dirty="0"/>
          </a:br>
          <a:r>
            <a:rPr lang="en-SG" sz="2100" kern="1200" dirty="0"/>
            <a:t>Semantic Analysis</a:t>
          </a:r>
          <a:br>
            <a:rPr lang="en-SG" sz="2100" kern="1200" dirty="0"/>
          </a:br>
          <a:endParaRPr lang="en-SG" sz="2100" kern="1200" dirty="0"/>
        </a:p>
      </dsp:txBody>
      <dsp:txXfrm>
        <a:off x="6393736" y="1777"/>
        <a:ext cx="4593835" cy="2756301"/>
      </dsp:txXfrm>
    </dsp:sp>
    <dsp:sp modelId="{C6C6EE19-9C83-4863-A48A-7FEAD5D64928}">
      <dsp:nvSpPr>
        <dsp:cNvPr id="0" name=""/>
        <dsp:cNvSpPr/>
      </dsp:nvSpPr>
      <dsp:spPr>
        <a:xfrm>
          <a:off x="5335354" y="5147091"/>
          <a:ext cx="1025982" cy="91440"/>
        </a:xfrm>
        <a:custGeom>
          <a:avLst/>
          <a:gdLst/>
          <a:ahLst/>
          <a:cxnLst/>
          <a:rect l="0" t="0" r="0" b="0"/>
          <a:pathLst>
            <a:path>
              <a:moveTo>
                <a:pt x="0" y="45720"/>
              </a:moveTo>
              <a:lnTo>
                <a:pt x="1025982" y="45720"/>
              </a:lnTo>
            </a:path>
          </a:pathLst>
        </a:custGeom>
        <a:noFill/>
        <a:ln w="38100" cap="flat" cmpd="sng" algn="ctr">
          <a:solidFill>
            <a:scrgbClr r="0" g="0" b="0"/>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SG" sz="500" kern="1200"/>
        </a:p>
      </dsp:txBody>
      <dsp:txXfrm>
        <a:off x="5821930" y="5187528"/>
        <a:ext cx="52829" cy="10565"/>
      </dsp:txXfrm>
    </dsp:sp>
    <dsp:sp modelId="{A8DBD05E-B632-4DC2-B7B3-585B9878FABD}">
      <dsp:nvSpPr>
        <dsp:cNvPr id="0" name=""/>
        <dsp:cNvSpPr/>
      </dsp:nvSpPr>
      <dsp:spPr>
        <a:xfrm>
          <a:off x="743319"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After front-end, intermediate code (Three-address) and optimizations</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743319" y="3814660"/>
        <a:ext cx="4593835" cy="2756301"/>
      </dsp:txXfrm>
    </dsp:sp>
    <dsp:sp modelId="{DAC0619E-4247-4E33-963A-906DE9119D06}">
      <dsp:nvSpPr>
        <dsp:cNvPr id="0" name=""/>
        <dsp:cNvSpPr/>
      </dsp:nvSpPr>
      <dsp:spPr>
        <a:xfrm>
          <a:off x="6393736" y="3814660"/>
          <a:ext cx="4593835" cy="2756301"/>
        </a:xfrm>
        <a:prstGeom prst="rect">
          <a:avLst/>
        </a:prstGeom>
        <a:solidFill>
          <a:schemeClr val="tx1"/>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GB" sz="2100" u="sng" kern="1200" dirty="0"/>
            <a:t>Machine instructions after code generation and execution</a:t>
          </a:r>
          <a:br>
            <a:rPr lang="en-GB" sz="2100" u="sng" kern="1200" dirty="0"/>
          </a:br>
          <a:br>
            <a:rPr lang="en-GB" sz="2100" u="sng" kern="1200" dirty="0"/>
          </a:br>
          <a:br>
            <a:rPr lang="en-GB" sz="2100" u="sng" kern="1200" dirty="0"/>
          </a:br>
          <a:br>
            <a:rPr lang="en-GB" sz="2100" u="sng" kern="1200" dirty="0"/>
          </a:br>
          <a:br>
            <a:rPr lang="en-GB" sz="2100" u="sng" kern="1200" dirty="0"/>
          </a:br>
          <a:endParaRPr lang="en-SG" sz="2100" u="sng" kern="1200" dirty="0"/>
        </a:p>
      </dsp:txBody>
      <dsp:txXfrm>
        <a:off x="6393736" y="3814660"/>
        <a:ext cx="4593835" cy="275630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14/3/2024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10</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14/3/2024</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14/3/2024</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Layout" Target="../diagrams/layout1.xml"/><Relationship Id="rId7" Type="http://schemas.openxmlformats.org/officeDocument/2006/relationships/image" Target="../media/image24.pn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26.png"/></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istd.sutd.edu.sg/undergraduate/courses/50002-computation-structures/"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https://www.youtube.com/watch?v=g3jOJfrOknA"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W8-S1 Introduction </a:t>
            </a:r>
            <a:r>
              <a:rPr lang="en-US"/>
              <a:t>to Compilers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a:t>Why should you </a:t>
            </a:r>
            <a:r>
              <a:rPr lang="en-US" dirty="0"/>
              <a:t>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939670" cy="5032375"/>
          </a:xfrm>
        </p:spPr>
        <p:txBody>
          <a:bodyPr>
            <a:normAutofit/>
          </a:bodyPr>
          <a:lstStyle/>
          <a:p>
            <a:pPr marL="514350" indent="-514350">
              <a:buFont typeface="+mj-lt"/>
              <a:buAutoNum type="arabicPeriod"/>
            </a:pPr>
            <a:r>
              <a:rPr lang="en-US" dirty="0"/>
              <a:t>A great introduction to techniques for translation and improvement of programs written in any programming language.</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of what happens in the background when you press the “Run” button of your programs.</a:t>
            </a:r>
          </a:p>
          <a:p>
            <a:pPr marL="514350" indent="-514350">
              <a:buFont typeface="+mj-lt"/>
              <a:buAutoNum type="arabicPeriod"/>
            </a:pPr>
            <a:r>
              <a:rPr lang="en-US" dirty="0"/>
              <a:t>A way to understand where typical compilation errors come from.</a:t>
            </a:r>
          </a:p>
          <a:p>
            <a:pPr marL="514350" indent="-514350">
              <a:buFont typeface="+mj-lt"/>
              <a:buAutoNum type="arabicPeriod"/>
            </a:pPr>
            <a:r>
              <a:rPr lang="en-US" dirty="0"/>
              <a:t>A better understanding of the missing link between any programming course and the 50.002 Computation Structures one.</a:t>
            </a:r>
          </a:p>
          <a:p>
            <a:pPr marL="514350" indent="-514350">
              <a:buFont typeface="+mj-lt"/>
              <a:buAutoNum type="arabicPeriod"/>
            </a:pPr>
            <a:r>
              <a:rPr lang="en-US" dirty="0"/>
              <a:t>A much-needed introduction course to compilers, if one day you plan on writing your own programming language </a:t>
            </a:r>
            <a:r>
              <a:rPr lang="en-US" i="1" dirty="0"/>
              <a:t>(don’t!)</a:t>
            </a:r>
            <a:r>
              <a:rPr lang="en-US" dirty="0"/>
              <a:t>.</a:t>
            </a:r>
            <a:endParaRPr lang="en-GB" dirty="0"/>
          </a:p>
        </p:txBody>
      </p:sp>
    </p:spTree>
    <p:extLst>
      <p:ext uri="{BB962C8B-B14F-4D97-AF65-F5344CB8AC3E}">
        <p14:creationId xmlns:p14="http://schemas.microsoft.com/office/powerpoint/2010/main" val="1495819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(the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562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verifying the source code, eventually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rotWithShape="1">
          <a:blip r:embed="rId2">
            <a:extLst>
              <a:ext uri="{28A0092B-C50C-407E-A947-70E740481C1C}">
                <a14:useLocalDpi xmlns:a14="http://schemas.microsoft.com/office/drawing/2010/main" val="0"/>
              </a:ext>
            </a:extLst>
          </a:blip>
          <a:srcRect r="52071"/>
          <a:stretch/>
        </p:blipFill>
        <p:spPr>
          <a:xfrm>
            <a:off x="838200" y="4181048"/>
            <a:ext cx="5051323" cy="2368244"/>
          </a:xfrm>
          <a:prstGeom prst="rect">
            <a:avLst/>
          </a:prstGeom>
        </p:spPr>
      </p:pic>
    </p:spTree>
    <p:extLst>
      <p:ext uri="{BB962C8B-B14F-4D97-AF65-F5344CB8AC3E}">
        <p14:creationId xmlns:p14="http://schemas.microsoft.com/office/powerpoint/2010/main" val="144954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a:t>
            </a:r>
            <a:r>
              <a:rPr lang="en-GB" b="1" dirty="0"/>
              <a:t>name given to a variable</a:t>
            </a:r>
            <a:r>
              <a:rPr lang="en-GB" dirty="0"/>
              <a:t>, </a:t>
            </a:r>
            <a:r>
              <a:rPr lang="en-GB" b="1" dirty="0"/>
              <a:t>function</a:t>
            </a:r>
            <a:r>
              <a:rPr lang="en-GB" dirty="0"/>
              <a:t>, or </a:t>
            </a:r>
            <a:r>
              <a:rPr lang="en-GB" b="1" dirty="0"/>
              <a:t>other entity </a:t>
            </a:r>
            <a:r>
              <a:rPr lang="en-GB" dirty="0"/>
              <a:t>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Literal: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a:t>
            </a:r>
            <a:r>
              <a:rPr lang="en-GB"/>
              <a:t>of literals </a:t>
            </a:r>
            <a:r>
              <a:rPr lang="en-GB" dirty="0"/>
              <a:t>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a:t>
            </a:r>
            <a:r>
              <a:rPr lang="en-GB" dirty="0"/>
              <a:t>,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a:t>
            </a:r>
          </a:p>
          <a:p>
            <a:r>
              <a:rPr lang="en-GB" dirty="0"/>
              <a:t>It serves as the first step of analysing the source code, by breaking the code down into a series of tokens.</a:t>
            </a:r>
          </a:p>
          <a:p>
            <a:r>
              <a:rPr lang="en-GB" dirty="0"/>
              <a:t>It can catch simple errors, e.g. variable names breaking the rules of naming (special characters in name, starts with a digit, etc.).</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or structure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232211"/>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a:t>
            </a:r>
            <a:r>
              <a:rPr lang="en-GB" b="1" dirty="0">
                <a:solidFill>
                  <a:srgbClr val="7030A0"/>
                </a:solidFill>
              </a:rPr>
              <a:t>context-free grammars </a:t>
            </a:r>
            <a:r>
              <a:rPr lang="en-GB" dirty="0"/>
              <a:t>(</a:t>
            </a:r>
            <a:r>
              <a:rPr lang="en-GB" b="1" dirty="0">
                <a:solidFill>
                  <a:srgbClr val="7030A0"/>
                </a:solidFill>
              </a:rPr>
              <a:t>CFGs</a:t>
            </a:r>
            <a:r>
              <a:rPr lang="en-GB" dirty="0"/>
              <a:t>).</a:t>
            </a:r>
          </a:p>
          <a:p>
            <a:pPr marL="0" indent="0">
              <a:buNone/>
            </a:pPr>
            <a:r>
              <a:rPr lang="en-GB" dirty="0"/>
              <a:t>It consists of a set of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a:xfrm>
            <a:off x="6172200" y="1825625"/>
            <a:ext cx="5181600" cy="5032374"/>
          </a:xfrm>
        </p:spPr>
        <p:txBody>
          <a:bodyPr>
            <a:normAutofit/>
          </a:bodyPr>
          <a:lstStyle/>
          <a:p>
            <a:pPr marL="0" indent="0">
              <a:buNone/>
            </a:pPr>
            <a:r>
              <a:rPr lang="en-GB" dirty="0"/>
              <a:t>The purpose of compilers is then </a:t>
            </a:r>
          </a:p>
          <a:p>
            <a:r>
              <a:rPr lang="en-GB" dirty="0"/>
              <a:t>To </a:t>
            </a:r>
            <a:r>
              <a:rPr lang="en-GB" b="1" dirty="0"/>
              <a:t>check</a:t>
            </a:r>
            <a:r>
              <a:rPr lang="en-GB" dirty="0"/>
              <a:t> </a:t>
            </a:r>
            <a:r>
              <a:rPr lang="en-GB" b="1" dirty="0"/>
              <a:t>if the code to be compiled is valid</a:t>
            </a:r>
            <a:r>
              <a:rPr lang="en-GB" dirty="0"/>
              <a:t>,</a:t>
            </a:r>
          </a:p>
          <a:p>
            <a:r>
              <a:rPr lang="en-GB" dirty="0"/>
              <a:t>To </a:t>
            </a:r>
            <a:r>
              <a:rPr lang="en-GB" b="1" dirty="0"/>
              <a:t>automate the translation process</a:t>
            </a:r>
            <a:r>
              <a:rPr lang="en-GB" dirty="0"/>
              <a:t>, which will eventually </a:t>
            </a:r>
            <a:r>
              <a:rPr lang="en-GB" b="1" dirty="0"/>
              <a:t>allow for a given code from a given programming language to be translated into machine code</a:t>
            </a:r>
            <a:r>
              <a:rPr lang="en-GB" dirty="0"/>
              <a:t>,</a:t>
            </a:r>
          </a:p>
          <a:p>
            <a:r>
              <a:rPr lang="en-GB" dirty="0"/>
              <a:t>And eventually </a:t>
            </a:r>
            <a:r>
              <a:rPr lang="en-GB" b="1" dirty="0"/>
              <a:t>executed by the CPU of your computer</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during the lexical analysis or tokenization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wrong uses of conditional structures and loops, wrong sequences of tokens, or mismatched parentheses or braces.</a:t>
            </a:r>
          </a:p>
          <a:p>
            <a:r>
              <a:rPr lang="en-GB" i="1" dirty="0"/>
              <a:t>(More on this on our lecture on CFGs and the lab activity!)</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a:t>
            </a:r>
            <a:r>
              <a:rPr lang="en-GB" b="1" dirty="0"/>
              <a:t>parse tree</a:t>
            </a:r>
            <a:r>
              <a:rPr lang="en-GB" dirty="0"/>
              <a:t>, the compiler can identify the different tokens of the program and their relationships to each other.</a:t>
            </a:r>
          </a:p>
          <a:p>
            <a:r>
              <a:rPr lang="en-GB" dirty="0"/>
              <a:t>It then breaks down all the operations in the source code, into a set of elementary operations that the CPU could run.</a:t>
            </a:r>
          </a:p>
          <a:p>
            <a:r>
              <a:rPr lang="en-GB" b="1" dirty="0"/>
              <a:t>Once the syntax analysis stage is complete, the compiler passes the parse tree or syntax tree to the next stage of the compilation process, the semantic analysis.</a:t>
            </a:r>
          </a:p>
        </p:txBody>
      </p:sp>
    </p:spTree>
    <p:extLst>
      <p:ext uri="{BB962C8B-B14F-4D97-AF65-F5344CB8AC3E}">
        <p14:creationId xmlns:p14="http://schemas.microsoft.com/office/powerpoint/2010/main" val="427136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front-end part of the compilation process, following the lexical and the syntax analysis.</a:t>
            </a:r>
          </a:p>
          <a:p>
            <a:pPr marL="0" indent="0">
              <a:buNone/>
            </a:pPr>
            <a:r>
              <a:rPr lang="en-GB" dirty="0"/>
              <a:t>The goal of semantic analysis is to ensure that the program is not only lexically and syntactically correct, but also </a:t>
            </a:r>
            <a:r>
              <a:rPr lang="en-GB" b="1" dirty="0"/>
              <a:t>semantically meaningful and free of errors</a:t>
            </a:r>
            <a:r>
              <a:rPr lang="en-GB" dirty="0"/>
              <a:t>.</a:t>
            </a:r>
          </a:p>
          <a:p>
            <a:pPr marL="0" indent="0">
              <a:buNone/>
            </a:pPr>
            <a:r>
              <a:rPr lang="en-GB" dirty="0"/>
              <a:t>For instance, 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(there are more, but these are the main ones),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 before we attempt the translation process.</a:t>
            </a:r>
          </a:p>
          <a:p>
            <a:pPr marL="0" indent="0">
              <a:buNone/>
            </a:pPr>
            <a:r>
              <a:rPr lang="en-GB" dirty="0"/>
              <a:t>Each of these subtasks also serve to catch the final possible errors and inconsistencies that might cause the program to behave incorrectly or unpredictably at runtime. </a:t>
            </a:r>
            <a:r>
              <a:rPr lang="en-GB" b="1" dirty="0"/>
              <a:t>After this phase, the code to be compiled can be deemed “legal”, and the translation process can begin.</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pic>
        <p:nvPicPr>
          <p:cNvPr id="2" name="Picture 1">
            <a:extLst>
              <a:ext uri="{FF2B5EF4-FFF2-40B4-BE49-F238E27FC236}">
                <a16:creationId xmlns:a16="http://schemas.microsoft.com/office/drawing/2014/main" id="{CFB127FF-B858-FE6D-7AB0-D53497A64288}"/>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713171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most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most languages, if a variable is declared inside a function, it should only be accessible within that function and not outside of it.</a:t>
            </a:r>
          </a:p>
          <a:p>
            <a:endParaRPr lang="en-SG" dirty="0"/>
          </a:p>
        </p:txBody>
      </p:sp>
      <p:pic>
        <p:nvPicPr>
          <p:cNvPr id="4" name="Picture 3">
            <a:extLst>
              <a:ext uri="{FF2B5EF4-FFF2-40B4-BE49-F238E27FC236}">
                <a16:creationId xmlns:a16="http://schemas.microsoft.com/office/drawing/2014/main" id="{B49F3615-BCD5-41A3-2DCE-9DA7AAAA26C2}"/>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229604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your code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a:xfrm>
            <a:off x="838200" y="1825624"/>
            <a:ext cx="10515600" cy="5032375"/>
          </a:xfrm>
        </p:spPr>
        <p:txBody>
          <a:bodyPr>
            <a:normAutofit/>
          </a:bodyPr>
          <a:lstStyle/>
          <a:p>
            <a:pPr marL="0" indent="0">
              <a:buNone/>
            </a:pPr>
            <a:r>
              <a:rPr lang="en-GB" dirty="0"/>
              <a:t>Overall, semantic analysis is an important part of the compilation process that ensures that programs are more than just lexically and syntactically correct.</a:t>
            </a:r>
          </a:p>
          <a:p>
            <a:pPr marL="0" indent="0">
              <a:buNone/>
            </a:pPr>
            <a:r>
              <a:rPr lang="en-GB" dirty="0"/>
              <a:t>By analysing the meaning and structure of the program's statements and expressions, semantic analysis helps to catch errors and inconsistencies that might cause the program to behave incorrectly or unpredictably at runtime.</a:t>
            </a:r>
          </a:p>
          <a:p>
            <a:pPr marL="0" indent="0">
              <a:buNone/>
            </a:pPr>
            <a:endParaRPr lang="en-GB" dirty="0"/>
          </a:p>
          <a:p>
            <a:pPr marL="0" indent="0">
              <a:buNone/>
            </a:pPr>
            <a:r>
              <a:rPr lang="en-GB" dirty="0"/>
              <a:t>This is the final step of the analysis part of the compiler: </a:t>
            </a:r>
            <a:r>
              <a:rPr lang="en-GB" b="1" dirty="0"/>
              <a:t>a source code that passes all three analysis steps is deemed legal, well-formed and will execute!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dirty="0"/>
              <a:t>A code contains a variable name, immediately followed by an integer value of some sort (e.g. “int </a:t>
            </a:r>
            <a:r>
              <a:rPr lang="en-GB" b="1" dirty="0"/>
              <a:t>x 10</a:t>
            </a:r>
            <a:r>
              <a:rPr lang="en-GB" dirty="0"/>
              <a:t>;”)</a:t>
            </a:r>
          </a:p>
          <a:p>
            <a:pPr marL="514350" indent="-514350">
              <a:buFont typeface="Arial" panose="020B0604020202020204" pitchFamily="34" charset="0"/>
              <a:buAutoNum type="alphaLcPeriod"/>
            </a:pPr>
            <a:r>
              <a:rPr lang="en-GB" dirty="0"/>
              <a:t>A code contains a special symbol, which has no meaning in the language (e.g. “int x = 10 </a:t>
            </a:r>
            <a:r>
              <a:rPr lang="en-GB" b="1" dirty="0"/>
              <a:t>@ </a:t>
            </a:r>
            <a:r>
              <a:rPr lang="en-GB" dirty="0"/>
              <a:t>7;)</a:t>
            </a:r>
          </a:p>
          <a:p>
            <a:pPr marL="514350" indent="-514350">
              <a:buFont typeface="Arial" panose="020B0604020202020204" pitchFamily="34" charset="0"/>
              <a:buAutoNum type="alphaLcPeriod"/>
            </a:pPr>
            <a:r>
              <a:rPr lang="en-GB" dirty="0"/>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dirty="0"/>
              <a:t>A code attempts to print a variable that is not yet defined (e.g. a </a:t>
            </a:r>
            <a:r>
              <a:rPr lang="en-GB" dirty="0" err="1"/>
              <a:t>printf</a:t>
            </a:r>
            <a:r>
              <a:rPr lang="en-GB" dirty="0"/>
              <a:t>(“%d”, x) appears before “int x = 7;”)</a:t>
            </a:r>
          </a:p>
          <a:p>
            <a:pPr marL="0" indent="0">
              <a:buNone/>
            </a:pPr>
            <a:endParaRPr lang="en-SG" dirty="0"/>
          </a:p>
        </p:txBody>
      </p:sp>
    </p:spTree>
    <p:extLst>
      <p:ext uri="{BB962C8B-B14F-4D97-AF65-F5344CB8AC3E}">
        <p14:creationId xmlns:p14="http://schemas.microsoft.com/office/powerpoint/2010/main" val="37574624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a:t>
            </a: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a:t>
            </a: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2292523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a:t>
            </a: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40820935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Lexical Analysis</a:t>
            </a:r>
            <a:endParaRPr lang="en-GB" b="1" dirty="0">
              <a:solidFill>
                <a:srgbClr val="FF0000"/>
              </a:solidFill>
            </a:endParaRP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a:t>
            </a: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a:t>
            </a:r>
          </a:p>
          <a:p>
            <a:pPr marL="0" indent="0">
              <a:buNone/>
            </a:pPr>
            <a:endParaRPr lang="en-SG" dirty="0"/>
          </a:p>
        </p:txBody>
      </p:sp>
    </p:spTree>
    <p:extLst>
      <p:ext uri="{BB962C8B-B14F-4D97-AF65-F5344CB8AC3E}">
        <p14:creationId xmlns:p14="http://schemas.microsoft.com/office/powerpoint/2010/main" val="27058652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Which of these problems will be ignored by the lexical analysis and the syntax analysis, but caught be the semantic analysis?</a:t>
            </a:r>
          </a:p>
          <a:p>
            <a:pPr marL="514350" indent="-514350">
              <a:buFont typeface="Arial" panose="020B0604020202020204" pitchFamily="34" charset="0"/>
              <a:buAutoNum type="alphaLcPeriod"/>
            </a:pPr>
            <a:r>
              <a:rPr lang="en-GB" b="1" dirty="0">
                <a:solidFill>
                  <a:srgbClr val="FF0000"/>
                </a:solidFill>
              </a:rPr>
              <a:t>A code contains a variable name, immediately followed by an integer value of some sort (e.g. “int x 10;”)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Syntax Analysis</a:t>
            </a:r>
            <a:endParaRPr lang="en-GB" b="1" u="sng" dirty="0">
              <a:solidFill>
                <a:srgbClr val="FF0000"/>
              </a:solidFill>
            </a:endParaRPr>
          </a:p>
          <a:p>
            <a:pPr marL="514350" indent="-514350">
              <a:buFont typeface="Arial" panose="020B0604020202020204" pitchFamily="34" charset="0"/>
              <a:buAutoNum type="alphaLcPeriod"/>
            </a:pPr>
            <a:r>
              <a:rPr lang="en-GB" b="1" dirty="0">
                <a:solidFill>
                  <a:srgbClr val="FF0000"/>
                </a:solidFill>
              </a:rPr>
              <a:t>A code contains a special symbol, which has no meaning in the language (e.g. “int x = 10 @ 7;) </a:t>
            </a:r>
            <a:r>
              <a:rPr lang="en-GB" b="1" dirty="0">
                <a:solidFill>
                  <a:srgbClr val="FF0000"/>
                </a:solidFill>
                <a:sym typeface="Wingdings" panose="05000000000000000000" pitchFamily="2" charset="2"/>
              </a:rPr>
              <a:t> </a:t>
            </a:r>
            <a:r>
              <a:rPr lang="en-GB" b="1" u="sng" dirty="0">
                <a:solidFill>
                  <a:srgbClr val="FF0000"/>
                </a:solidFill>
                <a:sym typeface="Wingdings" panose="05000000000000000000" pitchFamily="2" charset="2"/>
              </a:rPr>
              <a:t>Lexical Analysis</a:t>
            </a:r>
            <a:endParaRPr lang="en-GB" b="1" dirty="0">
              <a:solidFill>
                <a:srgbClr val="FF0000"/>
              </a:solidFill>
            </a:endParaRPr>
          </a:p>
          <a:p>
            <a:pPr marL="514350" indent="-514350">
              <a:buFont typeface="Arial" panose="020B0604020202020204" pitchFamily="34" charset="0"/>
              <a:buAutoNum type="alphaLcPeriod"/>
            </a:pPr>
            <a:r>
              <a:rPr lang="en-GB" b="1" dirty="0">
                <a:solidFill>
                  <a:schemeClr val="accent2"/>
                </a:solidFill>
              </a:rPr>
              <a:t>A code attempts to sum together two arrays x and y to produce a third array z, even though it is forbidden to use z = x + y on this type of variables in C </a:t>
            </a:r>
            <a:r>
              <a:rPr lang="en-GB" b="1" dirty="0">
                <a:solidFill>
                  <a:schemeClr val="accent2"/>
                </a:solidFill>
                <a:sym typeface="Wingdings" panose="05000000000000000000" pitchFamily="2" charset="2"/>
              </a:rPr>
              <a:t> </a:t>
            </a:r>
            <a:r>
              <a:rPr lang="en-GB" b="1" u="sng" dirty="0">
                <a:solidFill>
                  <a:schemeClr val="accent2"/>
                </a:solidFill>
                <a:sym typeface="Wingdings" panose="05000000000000000000" pitchFamily="2" charset="2"/>
              </a:rPr>
              <a:t>Semantic Analysis</a:t>
            </a:r>
            <a:r>
              <a:rPr lang="en-GB" b="1" dirty="0">
                <a:solidFill>
                  <a:schemeClr val="accent2"/>
                </a:solidFill>
                <a:sym typeface="Wingdings" panose="05000000000000000000" pitchFamily="2" charset="2"/>
              </a:rPr>
              <a:t>, but careful, this operation could be allowed in some languages!</a:t>
            </a:r>
            <a:endParaRPr lang="en-GB" b="1" dirty="0">
              <a:solidFill>
                <a:schemeClr val="accent2"/>
              </a:solidFill>
            </a:endParaRPr>
          </a:p>
          <a:p>
            <a:pPr marL="514350" indent="-514350">
              <a:buFont typeface="Arial" panose="020B0604020202020204" pitchFamily="34" charset="0"/>
              <a:buAutoNum type="alphaLcPeriod"/>
            </a:pPr>
            <a:r>
              <a:rPr lang="en-GB" b="1" dirty="0">
                <a:solidFill>
                  <a:srgbClr val="00B050"/>
                </a:solidFill>
              </a:rPr>
              <a:t>A code attempts to print a variable that is not yet defined (e.g. a </a:t>
            </a:r>
            <a:r>
              <a:rPr lang="en-GB" b="1" dirty="0" err="1">
                <a:solidFill>
                  <a:srgbClr val="00B050"/>
                </a:solidFill>
              </a:rPr>
              <a:t>printf</a:t>
            </a:r>
            <a:r>
              <a:rPr lang="en-GB" b="1" dirty="0">
                <a:solidFill>
                  <a:srgbClr val="00B050"/>
                </a:solidFill>
              </a:rPr>
              <a:t>(“%d”, x) appears before “int x = 7;”) </a:t>
            </a:r>
            <a:r>
              <a:rPr lang="en-GB" b="1" dirty="0">
                <a:solidFill>
                  <a:srgbClr val="00B050"/>
                </a:solidFill>
                <a:sym typeface="Wingdings" panose="05000000000000000000" pitchFamily="2" charset="2"/>
              </a:rPr>
              <a:t> </a:t>
            </a:r>
            <a:r>
              <a:rPr lang="en-GB" b="1" u="sng" dirty="0">
                <a:solidFill>
                  <a:srgbClr val="00B050"/>
                </a:solidFill>
                <a:sym typeface="Wingdings" panose="05000000000000000000" pitchFamily="2" charset="2"/>
              </a:rPr>
              <a:t>Semantic Analysis</a:t>
            </a:r>
            <a:endParaRPr lang="en-GB" b="1" u="sng" dirty="0">
              <a:solidFill>
                <a:srgbClr val="00B050"/>
              </a:solidFill>
            </a:endParaRPr>
          </a:p>
          <a:p>
            <a:pPr marL="0" indent="0">
              <a:buNone/>
            </a:pPr>
            <a:endParaRPr lang="en-SG" dirty="0"/>
          </a:p>
        </p:txBody>
      </p:sp>
    </p:spTree>
    <p:extLst>
      <p:ext uri="{BB962C8B-B14F-4D97-AF65-F5344CB8AC3E}">
        <p14:creationId xmlns:p14="http://schemas.microsoft.com/office/powerpoint/2010/main" val="29941130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 but not machine language just yet.</a:t>
            </a:r>
          </a:p>
          <a:p>
            <a:pPr marL="0" indent="0">
              <a:buNone/>
            </a:pPr>
            <a:r>
              <a:rPr lang="en-GB" dirty="0"/>
              <a:t>It is a much-needed step as making a direct jump from source code to target code might prove difficult.</a:t>
            </a:r>
          </a:p>
        </p:txBody>
      </p:sp>
      <p:sp>
        <p:nvSpPr>
          <p:cNvPr id="7" name="Rectangle 6">
            <a:extLst>
              <a:ext uri="{FF2B5EF4-FFF2-40B4-BE49-F238E27FC236}">
                <a16:creationId xmlns:a16="http://schemas.microsoft.com/office/drawing/2014/main" id="{D4D5F4D7-398B-ACD9-E7C7-C4E1B498201A}"/>
              </a:ext>
            </a:extLst>
          </p:cNvPr>
          <p:cNvSpPr/>
          <p:nvPr/>
        </p:nvSpPr>
        <p:spPr>
          <a:xfrm>
            <a:off x="2012390"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Source code</a:t>
            </a:r>
            <a:endParaRPr lang="en-GB" b="1" dirty="0"/>
          </a:p>
        </p:txBody>
      </p:sp>
      <p:sp>
        <p:nvSpPr>
          <p:cNvPr id="8" name="Rectangle 7">
            <a:extLst>
              <a:ext uri="{FF2B5EF4-FFF2-40B4-BE49-F238E27FC236}">
                <a16:creationId xmlns:a16="http://schemas.microsoft.com/office/drawing/2014/main" id="{D576238F-C2D4-C7A4-F8DA-C5A96E50E27E}"/>
              </a:ext>
            </a:extLst>
          </p:cNvPr>
          <p:cNvSpPr/>
          <p:nvPr/>
        </p:nvSpPr>
        <p:spPr>
          <a:xfrm>
            <a:off x="8440616" y="5697413"/>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Target code</a:t>
            </a:r>
            <a:endParaRPr lang="en-GB" b="1" dirty="0"/>
          </a:p>
        </p:txBody>
      </p:sp>
      <p:sp>
        <p:nvSpPr>
          <p:cNvPr id="9" name="Rectangle 8">
            <a:extLst>
              <a:ext uri="{FF2B5EF4-FFF2-40B4-BE49-F238E27FC236}">
                <a16:creationId xmlns:a16="http://schemas.microsoft.com/office/drawing/2014/main" id="{C7FBA987-C549-8E00-0F07-6541ABAD191C}"/>
              </a:ext>
            </a:extLst>
          </p:cNvPr>
          <p:cNvSpPr/>
          <p:nvPr/>
        </p:nvSpPr>
        <p:spPr>
          <a:xfrm>
            <a:off x="5226503" y="4606434"/>
            <a:ext cx="1738994" cy="10909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code</a:t>
            </a:r>
            <a:endParaRPr lang="en-GB" b="1" dirty="0"/>
          </a:p>
        </p:txBody>
      </p:sp>
      <p:sp>
        <p:nvSpPr>
          <p:cNvPr id="11" name="Freeform: Shape 10">
            <a:extLst>
              <a:ext uri="{FF2B5EF4-FFF2-40B4-BE49-F238E27FC236}">
                <a16:creationId xmlns:a16="http://schemas.microsoft.com/office/drawing/2014/main" id="{39E7D4BA-48DE-3049-144F-854ACF1FFE48}"/>
              </a:ext>
            </a:extLst>
          </p:cNvPr>
          <p:cNvSpPr/>
          <p:nvPr/>
        </p:nvSpPr>
        <p:spPr>
          <a:xfrm>
            <a:off x="2883878" y="5150337"/>
            <a:ext cx="2258645" cy="547075"/>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Shape 15">
            <a:extLst>
              <a:ext uri="{FF2B5EF4-FFF2-40B4-BE49-F238E27FC236}">
                <a16:creationId xmlns:a16="http://schemas.microsoft.com/office/drawing/2014/main" id="{A8BAD85A-B884-B031-4B8E-F6602A7E6FBD}"/>
              </a:ext>
            </a:extLst>
          </p:cNvPr>
          <p:cNvSpPr/>
          <p:nvPr/>
        </p:nvSpPr>
        <p:spPr>
          <a:xfrm rot="1616786">
            <a:off x="6971896" y="5113326"/>
            <a:ext cx="2153799" cy="544263"/>
          </a:xfrm>
          <a:custGeom>
            <a:avLst/>
            <a:gdLst>
              <a:gd name="connsiteX0" fmla="*/ 0 w 2344615"/>
              <a:gd name="connsiteY0" fmla="*/ 617416 h 617416"/>
              <a:gd name="connsiteX1" fmla="*/ 2344615 w 2344615"/>
              <a:gd name="connsiteY1" fmla="*/ 0 h 617416"/>
            </a:gdLst>
            <a:ahLst/>
            <a:cxnLst>
              <a:cxn ang="0">
                <a:pos x="connsiteX0" y="connsiteY0"/>
              </a:cxn>
              <a:cxn ang="0">
                <a:pos x="connsiteX1" y="connsiteY1"/>
              </a:cxn>
            </a:cxnLst>
            <a:rect l="l" t="t" r="r" b="b"/>
            <a:pathLst>
              <a:path w="2344615" h="617416">
                <a:moveTo>
                  <a:pt x="0" y="617416"/>
                </a:moveTo>
                <a:cubicBezTo>
                  <a:pt x="633697" y="308708"/>
                  <a:pt x="1267395" y="0"/>
                  <a:pt x="2344615" y="0"/>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8" name="Straight Arrow Connector 17">
            <a:extLst>
              <a:ext uri="{FF2B5EF4-FFF2-40B4-BE49-F238E27FC236}">
                <a16:creationId xmlns:a16="http://schemas.microsoft.com/office/drawing/2014/main" id="{CAE3696F-84E4-8BDA-A284-36E5CD78A768}"/>
              </a:ext>
            </a:extLst>
          </p:cNvPr>
          <p:cNvCxnSpPr>
            <a:cxnSpLocks/>
            <a:stCxn id="7" idx="3"/>
          </p:cNvCxnSpPr>
          <p:nvPr/>
        </p:nvCxnSpPr>
        <p:spPr>
          <a:xfrm>
            <a:off x="3751384" y="6242903"/>
            <a:ext cx="4572001" cy="0"/>
          </a:xfrm>
          <a:prstGeom prst="straightConnector1">
            <a:avLst/>
          </a:prstGeom>
          <a:ln w="38100">
            <a:solidFill>
              <a:schemeClr val="tx1"/>
            </a:solidFill>
            <a:prstDash val="sys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00571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Intermediate code generation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generation</a:t>
            </a:r>
            <a:r>
              <a:rPr lang="en-GB" b="1" dirty="0"/>
              <a:t>):</a:t>
            </a:r>
          </a:p>
          <a:p>
            <a:pPr marL="0" indent="0">
              <a:buNone/>
            </a:pPr>
            <a:r>
              <a:rPr lang="en-GB" b="1" dirty="0">
                <a:solidFill>
                  <a:srgbClr val="00B050"/>
                </a:solidFill>
              </a:rPr>
              <a:t>Intermediate</a:t>
            </a:r>
            <a:r>
              <a:rPr lang="en-GB" dirty="0">
                <a:solidFill>
                  <a:srgbClr val="00B050"/>
                </a:solidFill>
              </a:rPr>
              <a:t> </a:t>
            </a:r>
            <a:r>
              <a:rPr lang="en-GB" b="1" dirty="0">
                <a:solidFill>
                  <a:srgbClr val="00B050"/>
                </a:solidFill>
              </a:rPr>
              <a:t>code</a:t>
            </a:r>
            <a:r>
              <a:rPr lang="en-GB" dirty="0">
                <a:solidFill>
                  <a:srgbClr val="00B050"/>
                </a:solidFill>
              </a:rPr>
              <a:t> </a:t>
            </a:r>
            <a:r>
              <a:rPr lang="en-GB" b="1" dirty="0">
                <a:solidFill>
                  <a:srgbClr val="00B050"/>
                </a:solidFill>
              </a:rPr>
              <a:t>generation</a:t>
            </a:r>
            <a:r>
              <a:rPr lang="en-GB" dirty="0">
                <a:solidFill>
                  <a:srgbClr val="00B050"/>
                </a:solidFill>
              </a:rPr>
              <a:t> </a:t>
            </a:r>
            <a:r>
              <a:rPr lang="en-GB" dirty="0"/>
              <a:t>is the process of transforming the source code into a code that is more abstract and closer to machine language, but not machine language just yet.</a:t>
            </a:r>
          </a:p>
          <a:p>
            <a:pPr marL="0" indent="0">
              <a:buNone/>
            </a:pPr>
            <a:r>
              <a:rPr lang="en-GB" dirty="0"/>
              <a:t>It is a much-needed step as making a direct jump from source code to target code might prove difficult.</a:t>
            </a:r>
          </a:p>
          <a:p>
            <a:pPr marL="0" indent="0">
              <a:buNone/>
            </a:pPr>
            <a:r>
              <a:rPr lang="en-GB" b="1" dirty="0"/>
              <a:t>In fact, an intermediate code representation is often easier to manipulate and allows for optimization.</a:t>
            </a:r>
          </a:p>
          <a:p>
            <a:pPr marL="0" indent="0">
              <a:buNone/>
            </a:pPr>
            <a:r>
              <a:rPr lang="en-GB" dirty="0"/>
              <a:t>The intermediate code is not specific to any particular hardware or operating system and can be easily transformed into the final machine code during the backend phase of the compilation process.</a:t>
            </a:r>
          </a:p>
        </p:txBody>
      </p:sp>
    </p:spTree>
    <p:extLst>
      <p:ext uri="{BB962C8B-B14F-4D97-AF65-F5344CB8AC3E}">
        <p14:creationId xmlns:p14="http://schemas.microsoft.com/office/powerpoint/2010/main" val="306117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58263-76FD-09AD-787F-66B813B151DA}"/>
              </a:ext>
            </a:extLst>
          </p:cNvPr>
          <p:cNvSpPr>
            <a:spLocks noGrp="1"/>
          </p:cNvSpPr>
          <p:nvPr>
            <p:ph type="title"/>
          </p:nvPr>
        </p:nvSpPr>
        <p:spPr/>
        <p:txBody>
          <a:bodyPr/>
          <a:lstStyle/>
          <a:p>
            <a:r>
              <a:rPr lang="en-GB" dirty="0"/>
              <a:t>Intermediate code representations</a:t>
            </a:r>
            <a:endParaRPr lang="en-SG" dirty="0"/>
          </a:p>
        </p:txBody>
      </p:sp>
      <p:sp>
        <p:nvSpPr>
          <p:cNvPr id="3" name="Content Placeholder 2">
            <a:extLst>
              <a:ext uri="{FF2B5EF4-FFF2-40B4-BE49-F238E27FC236}">
                <a16:creationId xmlns:a16="http://schemas.microsoft.com/office/drawing/2014/main" id="{81F056F9-505F-A234-C068-2D577DD6D4E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intermediate code representations</a:t>
            </a:r>
            <a:r>
              <a:rPr lang="en-GB" b="1" dirty="0"/>
              <a:t>):</a:t>
            </a:r>
          </a:p>
          <a:p>
            <a:pPr marL="0" indent="0">
              <a:buNone/>
            </a:pPr>
            <a:r>
              <a:rPr lang="en-GB" dirty="0"/>
              <a:t>The intermediate code generated during this phase is often represented in a language that is easier to manipulate than the original source code.</a:t>
            </a:r>
          </a:p>
          <a:p>
            <a:pPr marL="0" indent="0">
              <a:buNone/>
            </a:pPr>
            <a:r>
              <a:rPr lang="en-GB" b="1" dirty="0"/>
              <a:t>Three-address code representations</a:t>
            </a:r>
            <a:r>
              <a:rPr lang="en-GB" dirty="0"/>
              <a:t> are typical examples of intermediate code representation languages that we will investigate.</a:t>
            </a:r>
          </a:p>
          <a:p>
            <a:pPr marL="0" indent="0">
              <a:buNone/>
            </a:pPr>
            <a:r>
              <a:rPr lang="en-GB" dirty="0"/>
              <a:t>Other representations exist, but will not necessarily be covered:</a:t>
            </a:r>
          </a:p>
          <a:p>
            <a:r>
              <a:rPr lang="en-GB" dirty="0"/>
              <a:t>Virtual machine code,</a:t>
            </a:r>
          </a:p>
          <a:p>
            <a:r>
              <a:rPr lang="en-GB" dirty="0"/>
              <a:t>Abstract syntax trees,</a:t>
            </a:r>
          </a:p>
          <a:p>
            <a:r>
              <a:rPr lang="en-GB" dirty="0"/>
              <a:t>Etc.</a:t>
            </a:r>
          </a:p>
        </p:txBody>
      </p:sp>
    </p:spTree>
    <p:extLst>
      <p:ext uri="{BB962C8B-B14F-4D97-AF65-F5344CB8AC3E}">
        <p14:creationId xmlns:p14="http://schemas.microsoft.com/office/powerpoint/2010/main" val="13426024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0B7324-B540-3767-63C5-15C5025183F5}"/>
                  </a:ext>
                </a:extLst>
              </p:cNvPr>
              <p:cNvSpPr>
                <a:spLocks noGrp="1"/>
              </p:cNvSpPr>
              <p:nvPr>
                <p:ph idx="1"/>
              </p:nvPr>
            </p:nvSpPr>
            <p:spPr/>
            <p:txBody>
              <a:bodyPr/>
              <a:lstStyle/>
              <a:p>
                <a:pPr marL="0" indent="0">
                  <a:buNone/>
                </a:pPr>
                <a:r>
                  <a:rPr lang="en-GB" b="1" dirty="0"/>
                  <a:t>Definition (</a:t>
                </a:r>
                <a:r>
                  <a:rPr lang="en-GB" b="1" dirty="0">
                    <a:solidFill>
                      <a:srgbClr val="00B050"/>
                    </a:solidFill>
                  </a:rPr>
                  <a:t>Three-address code </a:t>
                </a:r>
                <a:r>
                  <a:rPr lang="en-GB" b="1" dirty="0"/>
                  <a:t>representation):</a:t>
                </a:r>
              </a:p>
              <a:p>
                <a:pPr marL="0" indent="0">
                  <a:buNone/>
                </a:pPr>
                <a:r>
                  <a:rPr lang="en-GB" b="1" dirty="0">
                    <a:solidFill>
                      <a:srgbClr val="00B050"/>
                    </a:solidFill>
                  </a:rPr>
                  <a:t>Three-address code </a:t>
                </a:r>
                <a:r>
                  <a:rPr lang="en-GB" dirty="0"/>
                  <a:t>is a low-level intermediate code representation used by compilers to facilitate optimization and code generation.</a:t>
                </a:r>
              </a:p>
              <a:p>
                <a:pPr marL="0" indent="0">
                  <a:buNone/>
                </a:pPr>
                <a:r>
                  <a:rPr lang="en-GB" dirty="0"/>
                  <a:t>It is called </a:t>
                </a:r>
                <a:r>
                  <a:rPr lang="en-GB" b="1" dirty="0"/>
                  <a:t>“three-address” </a:t>
                </a:r>
                <a:r>
                  <a:rPr lang="en-GB" dirty="0"/>
                  <a:t>because each instruction in the code </a:t>
                </a:r>
                <a:r>
                  <a:rPr lang="en-GB" b="1" dirty="0"/>
                  <a:t>can have at most three operands</a:t>
                </a:r>
                <a:r>
                  <a:rPr lang="en-GB" dirty="0"/>
                  <a:t>.</a:t>
                </a:r>
              </a:p>
              <a:p>
                <a:pPr marL="0" indent="0">
                  <a:buNone/>
                </a:pPr>
                <a:r>
                  <a:rPr lang="en-GB" dirty="0"/>
                  <a:t>A typical three-address code instruction has the following format: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1=</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2 </m:t>
                      </m:r>
                      <m:r>
                        <a:rPr lang="en-GB" b="0" i="1" smtClean="0">
                          <a:solidFill>
                            <a:schemeClr val="accent2"/>
                          </a:solidFill>
                          <a:latin typeface="Cambria Math" panose="02040503050406030204" pitchFamily="18" charset="0"/>
                        </a:rPr>
                        <m:t>𝑜𝑝𝑒𝑟𝑎𝑡𝑜𝑟</m:t>
                      </m:r>
                      <m:r>
                        <a:rPr lang="en-GB" b="0" i="1" smtClean="0">
                          <a:latin typeface="Cambria Math" panose="02040503050406030204" pitchFamily="18" charset="0"/>
                        </a:rPr>
                        <m:t> </m:t>
                      </m:r>
                      <m:r>
                        <a:rPr lang="en-GB" b="0" i="1" smtClean="0">
                          <a:solidFill>
                            <a:srgbClr val="7030A0"/>
                          </a:solidFill>
                          <a:latin typeface="Cambria Math" panose="02040503050406030204" pitchFamily="18" charset="0"/>
                        </a:rPr>
                        <m:t>𝑜𝑝𝑒𝑟𝑎𝑛𝑑</m:t>
                      </m:r>
                      <m:r>
                        <a:rPr lang="en-GB" b="0" i="1" smtClean="0">
                          <a:solidFill>
                            <a:srgbClr val="7030A0"/>
                          </a:solidFill>
                          <a:latin typeface="Cambria Math" panose="02040503050406030204" pitchFamily="18" charset="0"/>
                        </a:rPr>
                        <m:t>3</m:t>
                      </m:r>
                    </m:oMath>
                  </m:oMathPara>
                </a14:m>
                <a:endParaRPr lang="en-SG" dirty="0"/>
              </a:p>
            </p:txBody>
          </p:sp>
        </mc:Choice>
        <mc:Fallback xmlns="">
          <p:sp>
            <p:nvSpPr>
              <p:cNvPr id="3" name="Content Placeholder 2">
                <a:extLst>
                  <a:ext uri="{FF2B5EF4-FFF2-40B4-BE49-F238E27FC236}">
                    <a16:creationId xmlns:a16="http://schemas.microsoft.com/office/drawing/2014/main" id="{900B7324-B540-3767-63C5-15C5025183F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0602135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B16A8-77FB-83A2-DD3F-F56410FBE591}"/>
              </a:ext>
            </a:extLst>
          </p:cNvPr>
          <p:cNvSpPr>
            <a:spLocks noGrp="1"/>
          </p:cNvSpPr>
          <p:nvPr>
            <p:ph type="title"/>
          </p:nvPr>
        </p:nvSpPr>
        <p:spPr/>
        <p:txBody>
          <a:bodyPr/>
          <a:lstStyle/>
          <a:p>
            <a:r>
              <a:rPr lang="en-GB" dirty="0"/>
              <a:t>Three-address code representation</a:t>
            </a:r>
            <a:endParaRPr lang="en-SG" dirty="0"/>
          </a:p>
        </p:txBody>
      </p:sp>
      <p:sp>
        <p:nvSpPr>
          <p:cNvPr id="3" name="Content Placeholder 2">
            <a:extLst>
              <a:ext uri="{FF2B5EF4-FFF2-40B4-BE49-F238E27FC236}">
                <a16:creationId xmlns:a16="http://schemas.microsoft.com/office/drawing/2014/main" id="{900B7324-B540-3767-63C5-15C5025183F5}"/>
              </a:ext>
            </a:extLst>
          </p:cNvPr>
          <p:cNvSpPr>
            <a:spLocks noGrp="1"/>
          </p:cNvSpPr>
          <p:nvPr>
            <p:ph sz="half" idx="1"/>
          </p:nvPr>
        </p:nvSpPr>
        <p:spPr>
          <a:xfrm>
            <a:off x="838200" y="1825625"/>
            <a:ext cx="4887478" cy="4351338"/>
          </a:xfrm>
        </p:spPr>
        <p:txBody>
          <a:bodyPr/>
          <a:lstStyle/>
          <a:p>
            <a:pPr marL="0" indent="0">
              <a:buNone/>
            </a:pPr>
            <a:r>
              <a:rPr lang="en-GB" dirty="0"/>
              <a:t>For instance, the C code below can be transformed…</a:t>
            </a:r>
          </a:p>
        </p:txBody>
      </p:sp>
      <p:sp>
        <p:nvSpPr>
          <p:cNvPr id="8" name="Content Placeholder 7">
            <a:extLst>
              <a:ext uri="{FF2B5EF4-FFF2-40B4-BE49-F238E27FC236}">
                <a16:creationId xmlns:a16="http://schemas.microsoft.com/office/drawing/2014/main" id="{C7437BBC-8797-B9CD-ECD3-F2F387370756}"/>
              </a:ext>
            </a:extLst>
          </p:cNvPr>
          <p:cNvSpPr>
            <a:spLocks noGrp="1"/>
          </p:cNvSpPr>
          <p:nvPr>
            <p:ph sz="half" idx="2"/>
          </p:nvPr>
        </p:nvSpPr>
        <p:spPr>
          <a:xfrm>
            <a:off x="6650892" y="1825625"/>
            <a:ext cx="5136220" cy="4351338"/>
          </a:xfrm>
        </p:spPr>
        <p:txBody>
          <a:bodyPr/>
          <a:lstStyle/>
          <a:p>
            <a:pPr marL="0" indent="0">
              <a:buNone/>
            </a:pPr>
            <a:r>
              <a:rPr lang="en-GB" dirty="0"/>
              <a:t>…into its equivalent three-address code representation.</a:t>
            </a:r>
            <a:endParaRPr lang="en-SG" dirty="0"/>
          </a:p>
          <a:p>
            <a:pPr marL="0" indent="0">
              <a:buNone/>
            </a:pPr>
            <a:endParaRPr lang="en-SG" dirty="0"/>
          </a:p>
        </p:txBody>
      </p:sp>
      <p:pic>
        <p:nvPicPr>
          <p:cNvPr id="10" name="Picture 9">
            <a:extLst>
              <a:ext uri="{FF2B5EF4-FFF2-40B4-BE49-F238E27FC236}">
                <a16:creationId xmlns:a16="http://schemas.microsoft.com/office/drawing/2014/main" id="{07C6C646-DC67-4AB1-AFDA-B4DBE2C02DCE}"/>
              </a:ext>
            </a:extLst>
          </p:cNvPr>
          <p:cNvPicPr>
            <a:picLocks noChangeAspect="1"/>
          </p:cNvPicPr>
          <p:nvPr/>
        </p:nvPicPr>
        <p:blipFill>
          <a:blip r:embed="rId2"/>
          <a:stretch>
            <a:fillRect/>
          </a:stretch>
        </p:blipFill>
        <p:spPr>
          <a:xfrm>
            <a:off x="132900" y="3854107"/>
            <a:ext cx="6439799" cy="2457793"/>
          </a:xfrm>
          <a:prstGeom prst="rect">
            <a:avLst/>
          </a:prstGeom>
        </p:spPr>
      </p:pic>
      <p:pic>
        <p:nvPicPr>
          <p:cNvPr id="12" name="Picture 11">
            <a:extLst>
              <a:ext uri="{FF2B5EF4-FFF2-40B4-BE49-F238E27FC236}">
                <a16:creationId xmlns:a16="http://schemas.microsoft.com/office/drawing/2014/main" id="{AC403C7A-6971-2BDB-E0BB-7A61A07B0FD6}"/>
              </a:ext>
            </a:extLst>
          </p:cNvPr>
          <p:cNvPicPr>
            <a:picLocks noChangeAspect="1"/>
          </p:cNvPicPr>
          <p:nvPr/>
        </p:nvPicPr>
        <p:blipFill>
          <a:blip r:embed="rId3"/>
          <a:stretch>
            <a:fillRect/>
          </a:stretch>
        </p:blipFill>
        <p:spPr>
          <a:xfrm>
            <a:off x="6228986" y="3215843"/>
            <a:ext cx="5830114" cy="1276528"/>
          </a:xfrm>
          <a:prstGeom prst="rect">
            <a:avLst/>
          </a:prstGeom>
        </p:spPr>
      </p:pic>
    </p:spTree>
    <p:extLst>
      <p:ext uri="{BB962C8B-B14F-4D97-AF65-F5344CB8AC3E}">
        <p14:creationId xmlns:p14="http://schemas.microsoft.com/office/powerpoint/2010/main" val="12153289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back-end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199" y="1825624"/>
            <a:ext cx="5752019" cy="5032375"/>
          </a:xfrm>
        </p:spPr>
        <p:txBody>
          <a:bodyPr>
            <a:normAutofit/>
          </a:bodyPr>
          <a:lstStyle/>
          <a:p>
            <a:pPr marL="0" indent="0">
              <a:buNone/>
            </a:pPr>
            <a:r>
              <a:rPr lang="en-GB" b="1" dirty="0"/>
              <a:t>Definition (The back-end part of a compiler):</a:t>
            </a:r>
          </a:p>
          <a:p>
            <a:pPr marL="0" indent="0">
              <a:buNone/>
            </a:pPr>
            <a:r>
              <a:rPr lang="en-GB" dirty="0"/>
              <a:t>The </a:t>
            </a:r>
            <a:r>
              <a:rPr lang="en-GB" b="1" dirty="0"/>
              <a:t>back-end of a compiler </a:t>
            </a:r>
            <a:r>
              <a:rPr lang="en-GB" dirty="0"/>
              <a:t>takes the optimized and transformed code generated by the middle-end and translates it into machine code that can be executed.</a:t>
            </a:r>
          </a:p>
          <a:p>
            <a:pPr marL="0" indent="0">
              <a:buNone/>
            </a:pPr>
            <a:r>
              <a:rPr lang="en-GB" dirty="0"/>
              <a:t>It involves tasks, such as:</a:t>
            </a:r>
          </a:p>
          <a:p>
            <a:r>
              <a:rPr lang="en-GB" b="1" dirty="0"/>
              <a:t>Instruction selection/ordering</a:t>
            </a:r>
            <a:r>
              <a:rPr lang="en-GB" dirty="0"/>
              <a:t>,</a:t>
            </a:r>
          </a:p>
          <a:p>
            <a:r>
              <a:rPr lang="en-GB" b="1" dirty="0"/>
              <a:t>Register allocation</a:t>
            </a:r>
            <a:r>
              <a:rPr lang="en-GB" dirty="0"/>
              <a:t>,</a:t>
            </a:r>
          </a:p>
          <a:p>
            <a:r>
              <a:rPr lang="en-GB" dirty="0"/>
              <a:t>and </a:t>
            </a:r>
            <a:r>
              <a:rPr lang="en-GB" b="1" dirty="0"/>
              <a:t>Code generation/optimization</a:t>
            </a:r>
            <a:r>
              <a:rPr lang="en-GB" dirty="0"/>
              <a:t>.</a:t>
            </a:r>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253114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Code generation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code generation</a:t>
            </a:r>
            <a:r>
              <a:rPr lang="en-GB" b="1" dirty="0"/>
              <a:t>):</a:t>
            </a:r>
          </a:p>
          <a:p>
            <a:pPr marL="0" indent="0">
              <a:buNone/>
            </a:pPr>
            <a:r>
              <a:rPr lang="en-GB" dirty="0"/>
              <a:t>The </a:t>
            </a:r>
            <a:r>
              <a:rPr lang="en-GB" b="1" dirty="0">
                <a:solidFill>
                  <a:srgbClr val="00B050"/>
                </a:solidFill>
              </a:rPr>
              <a:t>code generation </a:t>
            </a:r>
            <a:r>
              <a:rPr lang="en-GB" dirty="0"/>
              <a:t>phase is responsible for generating machine code based on the intermediate code representation of the program produced by the middle-end part of the compiler.</a:t>
            </a:r>
          </a:p>
          <a:p>
            <a:pPr marL="0" indent="0">
              <a:buNone/>
            </a:pPr>
            <a:r>
              <a:rPr lang="en-GB" dirty="0"/>
              <a:t>This involves translating the intermediate representation into a low-level machine language that can be executed by the CPU (or GPU!).</a:t>
            </a:r>
          </a:p>
          <a:p>
            <a:pPr marL="0" indent="0">
              <a:buNone/>
            </a:pPr>
            <a:endParaRPr lang="en-GB" dirty="0"/>
          </a:p>
          <a:p>
            <a:endParaRPr lang="en-SG" dirty="0"/>
          </a:p>
        </p:txBody>
      </p:sp>
      <p:sp>
        <p:nvSpPr>
          <p:cNvPr id="7" name="Content Placeholder 6">
            <a:extLst>
              <a:ext uri="{FF2B5EF4-FFF2-40B4-BE49-F238E27FC236}">
                <a16:creationId xmlns:a16="http://schemas.microsoft.com/office/drawing/2014/main" id="{7B61F6C1-BB06-5959-DD57-25DF602A3BBA}"/>
              </a:ext>
            </a:extLst>
          </p:cNvPr>
          <p:cNvSpPr>
            <a:spLocks noGrp="1"/>
          </p:cNvSpPr>
          <p:nvPr>
            <p:ph sz="half" idx="2"/>
          </p:nvPr>
        </p:nvSpPr>
        <p:spPr>
          <a:xfrm>
            <a:off x="6172200" y="1825625"/>
            <a:ext cx="5181600" cy="5032374"/>
          </a:xfrm>
        </p:spPr>
        <p:txBody>
          <a:bodyPr>
            <a:normAutofit/>
          </a:bodyPr>
          <a:lstStyle/>
          <a:p>
            <a:pPr marL="0" indent="0">
              <a:buNone/>
            </a:pPr>
            <a:r>
              <a:rPr lang="en-GB" dirty="0"/>
              <a:t>In its most advanced versions, the code generator must take into account the specifics of the target architecture, such as the instruction set, memory hierarchy, and addressing modes.</a:t>
            </a:r>
          </a:p>
          <a:p>
            <a:pPr marL="0" indent="0">
              <a:buNone/>
            </a:pPr>
            <a:endParaRPr lang="en-GB" dirty="0"/>
          </a:p>
          <a:p>
            <a:pPr marL="0" indent="0">
              <a:buNone/>
            </a:pPr>
            <a:r>
              <a:rPr lang="en-GB" dirty="0"/>
              <a:t>And then, after the machine code is ready, we execute it, as explained in </a:t>
            </a:r>
            <a:r>
              <a:rPr lang="en-SG" b="1" dirty="0">
                <a:hlinkClick r:id="rId2"/>
              </a:rPr>
              <a:t>50.002 Computation Structures!</a:t>
            </a:r>
          </a:p>
          <a:p>
            <a:pPr marL="0" indent="0">
              <a:buNone/>
            </a:pPr>
            <a:endParaRPr lang="en-SG" dirty="0"/>
          </a:p>
        </p:txBody>
      </p:sp>
    </p:spTree>
    <p:extLst>
      <p:ext uri="{BB962C8B-B14F-4D97-AF65-F5344CB8AC3E}">
        <p14:creationId xmlns:p14="http://schemas.microsoft.com/office/powerpoint/2010/main" val="17225938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t>The machine code, to be executed by the CPU has</a:t>
            </a:r>
          </a:p>
          <a:p>
            <a:r>
              <a:rPr lang="en-GB" b="1" dirty="0"/>
              <a:t>Decomposed the source code into basic instructions understandable by the CPU (or GPU),</a:t>
            </a:r>
          </a:p>
          <a:p>
            <a:r>
              <a:rPr lang="en-GB" b="1" dirty="0"/>
              <a:t>Identified registers to use to store (and free) variables for each of these operations.</a:t>
            </a:r>
          </a:p>
          <a:p>
            <a:pPr marL="0" indent="0">
              <a:buNone/>
            </a:pPr>
            <a:r>
              <a:rPr lang="en-GB" dirty="0"/>
              <a:t>Need a refresher? Have a look at your </a:t>
            </a:r>
            <a:r>
              <a:rPr lang="en-SG" b="1" dirty="0">
                <a:hlinkClick r:id="rId2"/>
              </a:rPr>
              <a:t>50.002 Computation Structures!</a:t>
            </a:r>
          </a:p>
          <a:p>
            <a:pPr marL="0" indent="0">
              <a:buNone/>
            </a:pPr>
            <a:endParaRPr lang="en-SG" dirty="0"/>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spTree>
    <p:extLst>
      <p:ext uri="{BB962C8B-B14F-4D97-AF65-F5344CB8AC3E}">
        <p14:creationId xmlns:p14="http://schemas.microsoft.com/office/powerpoint/2010/main" val="2963210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C0362F-DBDA-3626-4E15-A6A9DADDB94F}"/>
              </a:ext>
            </a:extLst>
          </p:cNvPr>
          <p:cNvSpPr>
            <a:spLocks noGrp="1"/>
          </p:cNvSpPr>
          <p:nvPr>
            <p:ph type="title"/>
          </p:nvPr>
        </p:nvSpPr>
        <p:spPr/>
        <p:txBody>
          <a:bodyPr/>
          <a:lstStyle/>
          <a:p>
            <a:r>
              <a:rPr lang="en-GB" dirty="0"/>
              <a:t>Recall your machine code from 50.002!</a:t>
            </a:r>
            <a:endParaRPr lang="en-SG" dirty="0"/>
          </a:p>
        </p:txBody>
      </p:sp>
      <p:sp>
        <p:nvSpPr>
          <p:cNvPr id="6" name="Content Placeholder 5">
            <a:extLst>
              <a:ext uri="{FF2B5EF4-FFF2-40B4-BE49-F238E27FC236}">
                <a16:creationId xmlns:a16="http://schemas.microsoft.com/office/drawing/2014/main" id="{A09F1F29-82E5-C697-75AD-39316659B26E}"/>
              </a:ext>
            </a:extLst>
          </p:cNvPr>
          <p:cNvSpPr>
            <a:spLocks noGrp="1"/>
          </p:cNvSpPr>
          <p:nvPr>
            <p:ph idx="1"/>
          </p:nvPr>
        </p:nvSpPr>
        <p:spPr/>
        <p:txBody>
          <a:bodyPr/>
          <a:lstStyle/>
          <a:p>
            <a:pPr marL="0" indent="0">
              <a:buNone/>
            </a:pPr>
            <a:r>
              <a:rPr lang="en-GB" dirty="0">
                <a:solidFill>
                  <a:schemeClr val="bg1">
                    <a:lumMod val="75000"/>
                  </a:schemeClr>
                </a:solidFill>
              </a:rPr>
              <a:t>The machine code, to be executed by the CPU has</a:t>
            </a:r>
          </a:p>
          <a:p>
            <a:r>
              <a:rPr lang="en-GB" b="1" dirty="0">
                <a:solidFill>
                  <a:schemeClr val="bg1">
                    <a:lumMod val="75000"/>
                  </a:schemeClr>
                </a:solidFill>
              </a:rPr>
              <a:t>Decomposed the source code into basic instructions understandable by the CPU (or GPU),</a:t>
            </a:r>
          </a:p>
          <a:p>
            <a:r>
              <a:rPr lang="en-GB" b="1" dirty="0">
                <a:solidFill>
                  <a:schemeClr val="bg1">
                    <a:lumMod val="75000"/>
                  </a:schemeClr>
                </a:solidFill>
              </a:rPr>
              <a:t>Identified registers to use to store (and free) variables for each of these operations.</a:t>
            </a:r>
          </a:p>
          <a:p>
            <a:pPr marL="0" indent="0">
              <a:buNone/>
            </a:pPr>
            <a:r>
              <a:rPr lang="en-GB" dirty="0">
                <a:solidFill>
                  <a:schemeClr val="bg1">
                    <a:lumMod val="75000"/>
                  </a:schemeClr>
                </a:solidFill>
              </a:rPr>
              <a:t>Need a refresher? Have a look at your </a:t>
            </a:r>
            <a:r>
              <a:rPr lang="en-SG" b="1" dirty="0">
                <a:solidFill>
                  <a:schemeClr val="bg1">
                    <a:lumMod val="75000"/>
                  </a:schemeClr>
                </a:solidFill>
                <a:hlinkClick r:id="rId2">
                  <a:extLst>
                    <a:ext uri="{A12FA001-AC4F-418D-AE19-62706E023703}">
                      <ahyp:hlinkClr xmlns:ahyp="http://schemas.microsoft.com/office/drawing/2018/hyperlinkcolor" val="tx"/>
                    </a:ext>
                  </a:extLst>
                </a:hlinkClick>
              </a:rPr>
              <a:t>50.002 Computation Structures!</a:t>
            </a:r>
          </a:p>
          <a:p>
            <a:pPr marL="0" indent="0">
              <a:buNone/>
            </a:pPr>
            <a:endParaRPr lang="en-SG" dirty="0">
              <a:solidFill>
                <a:schemeClr val="bg1">
                  <a:lumMod val="75000"/>
                </a:schemeClr>
              </a:solidFill>
            </a:endParaRPr>
          </a:p>
        </p:txBody>
      </p:sp>
      <p:pic>
        <p:nvPicPr>
          <p:cNvPr id="10" name="Picture 9">
            <a:extLst>
              <a:ext uri="{FF2B5EF4-FFF2-40B4-BE49-F238E27FC236}">
                <a16:creationId xmlns:a16="http://schemas.microsoft.com/office/drawing/2014/main" id="{AE4F99F4-E9AA-F2F4-85E0-BF0FA18FC83B}"/>
              </a:ext>
            </a:extLst>
          </p:cNvPr>
          <p:cNvPicPr>
            <a:picLocks noChangeAspect="1"/>
          </p:cNvPicPr>
          <p:nvPr/>
        </p:nvPicPr>
        <p:blipFill>
          <a:blip r:embed="rId3"/>
          <a:stretch>
            <a:fillRect/>
          </a:stretch>
        </p:blipFill>
        <p:spPr>
          <a:xfrm>
            <a:off x="1918704" y="5254452"/>
            <a:ext cx="8354591" cy="1238423"/>
          </a:xfrm>
          <a:prstGeom prst="rect">
            <a:avLst/>
          </a:prstGeom>
        </p:spPr>
      </p:pic>
      <p:pic>
        <p:nvPicPr>
          <p:cNvPr id="2" name="Picture 1">
            <a:extLst>
              <a:ext uri="{FF2B5EF4-FFF2-40B4-BE49-F238E27FC236}">
                <a16:creationId xmlns:a16="http://schemas.microsoft.com/office/drawing/2014/main" id="{CE667F7F-7AF7-1E88-D5D8-DB5DE77619C8}"/>
              </a:ext>
            </a:extLst>
          </p:cNvPr>
          <p:cNvPicPr>
            <a:picLocks noChangeAspect="1"/>
          </p:cNvPicPr>
          <p:nvPr/>
        </p:nvPicPr>
        <p:blipFill>
          <a:blip r:embed="rId4"/>
          <a:stretch>
            <a:fillRect/>
          </a:stretch>
        </p:blipFill>
        <p:spPr>
          <a:xfrm>
            <a:off x="2069135" y="1426399"/>
            <a:ext cx="8053727" cy="51497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08458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a:extLst>
              <a:ext uri="{FF2B5EF4-FFF2-40B4-BE49-F238E27FC236}">
                <a16:creationId xmlns:a16="http://schemas.microsoft.com/office/drawing/2014/main" id="{28B6786F-9746-B81B-5FD3-90AA0ABE911A}"/>
              </a:ext>
            </a:extLst>
          </p:cNvPr>
          <p:cNvGraphicFramePr/>
          <p:nvPr/>
        </p:nvGraphicFramePr>
        <p:xfrm>
          <a:off x="257908" y="70338"/>
          <a:ext cx="11730891" cy="65727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Picture 11">
            <a:extLst>
              <a:ext uri="{FF2B5EF4-FFF2-40B4-BE49-F238E27FC236}">
                <a16:creationId xmlns:a16="http://schemas.microsoft.com/office/drawing/2014/main" id="{437E3FD1-F2A9-CE8C-9D1A-CE36138CE00C}"/>
              </a:ext>
            </a:extLst>
          </p:cNvPr>
          <p:cNvPicPr>
            <a:picLocks noChangeAspect="1"/>
          </p:cNvPicPr>
          <p:nvPr/>
        </p:nvPicPr>
        <p:blipFill>
          <a:blip r:embed="rId7"/>
          <a:stretch>
            <a:fillRect/>
          </a:stretch>
        </p:blipFill>
        <p:spPr>
          <a:xfrm>
            <a:off x="1974535" y="831112"/>
            <a:ext cx="2772162" cy="1819529"/>
          </a:xfrm>
          <a:prstGeom prst="rect">
            <a:avLst/>
          </a:prstGeom>
        </p:spPr>
      </p:pic>
      <p:pic>
        <p:nvPicPr>
          <p:cNvPr id="14" name="Picture 13">
            <a:extLst>
              <a:ext uri="{FF2B5EF4-FFF2-40B4-BE49-F238E27FC236}">
                <a16:creationId xmlns:a16="http://schemas.microsoft.com/office/drawing/2014/main" id="{88628AC9-F5FE-0C16-5A48-FE71624EF5C7}"/>
              </a:ext>
            </a:extLst>
          </p:cNvPr>
          <p:cNvPicPr>
            <a:picLocks noChangeAspect="1"/>
          </p:cNvPicPr>
          <p:nvPr/>
        </p:nvPicPr>
        <p:blipFill>
          <a:blip r:embed="rId8"/>
          <a:stretch>
            <a:fillRect/>
          </a:stretch>
        </p:blipFill>
        <p:spPr>
          <a:xfrm>
            <a:off x="2284141" y="4975114"/>
            <a:ext cx="2152950" cy="1581371"/>
          </a:xfrm>
          <a:prstGeom prst="rect">
            <a:avLst/>
          </a:prstGeom>
        </p:spPr>
      </p:pic>
      <p:pic>
        <p:nvPicPr>
          <p:cNvPr id="22" name="Picture 21">
            <a:extLst>
              <a:ext uri="{FF2B5EF4-FFF2-40B4-BE49-F238E27FC236}">
                <a16:creationId xmlns:a16="http://schemas.microsoft.com/office/drawing/2014/main" id="{BD05D7E0-9AA9-0AC9-5E25-732C97557362}"/>
              </a:ext>
            </a:extLst>
          </p:cNvPr>
          <p:cNvPicPr>
            <a:picLocks noChangeAspect="1"/>
          </p:cNvPicPr>
          <p:nvPr/>
        </p:nvPicPr>
        <p:blipFill>
          <a:blip r:embed="rId9"/>
          <a:stretch>
            <a:fillRect/>
          </a:stretch>
        </p:blipFill>
        <p:spPr>
          <a:xfrm>
            <a:off x="7329372" y="5170403"/>
            <a:ext cx="3410426" cy="1190791"/>
          </a:xfrm>
          <a:prstGeom prst="rect">
            <a:avLst/>
          </a:prstGeom>
        </p:spPr>
      </p:pic>
    </p:spTree>
    <p:extLst>
      <p:ext uri="{BB962C8B-B14F-4D97-AF65-F5344CB8AC3E}">
        <p14:creationId xmlns:p14="http://schemas.microsoft.com/office/powerpoint/2010/main" val="2586101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pic>
        <p:nvPicPr>
          <p:cNvPr id="7" name="Picture 6">
            <a:extLst>
              <a:ext uri="{FF2B5EF4-FFF2-40B4-BE49-F238E27FC236}">
                <a16:creationId xmlns:a16="http://schemas.microsoft.com/office/drawing/2014/main" id="{D1FED40E-FB0A-E453-3377-C54712733578}"/>
              </a:ext>
            </a:extLst>
          </p:cNvPr>
          <p:cNvPicPr>
            <a:picLocks noChangeAspect="1"/>
          </p:cNvPicPr>
          <p:nvPr/>
        </p:nvPicPr>
        <p:blipFill>
          <a:blip r:embed="rId2"/>
          <a:stretch>
            <a:fillRect/>
          </a:stretch>
        </p:blipFill>
        <p:spPr>
          <a:xfrm>
            <a:off x="428662" y="3468214"/>
            <a:ext cx="6338637" cy="3024661"/>
          </a:xfrm>
          <a:prstGeom prst="rect">
            <a:avLst/>
          </a:prstGeom>
        </p:spPr>
      </p:pic>
      <p:pic>
        <p:nvPicPr>
          <p:cNvPr id="9" name="Picture 8">
            <a:extLst>
              <a:ext uri="{FF2B5EF4-FFF2-40B4-BE49-F238E27FC236}">
                <a16:creationId xmlns:a16="http://schemas.microsoft.com/office/drawing/2014/main" id="{C9CBA4C0-3EB3-B9D0-F3C1-0BE337FBC954}"/>
              </a:ext>
            </a:extLst>
          </p:cNvPr>
          <p:cNvPicPr>
            <a:picLocks noChangeAspect="1"/>
          </p:cNvPicPr>
          <p:nvPr/>
        </p:nvPicPr>
        <p:blipFill>
          <a:blip r:embed="rId3"/>
          <a:stretch>
            <a:fillRect/>
          </a:stretch>
        </p:blipFill>
        <p:spPr>
          <a:xfrm>
            <a:off x="8519433" y="365125"/>
            <a:ext cx="3053198" cy="2702133"/>
          </a:xfrm>
          <a:prstGeom prst="rect">
            <a:avLst/>
          </a:prstGeom>
        </p:spPr>
      </p:pic>
      <p:pic>
        <p:nvPicPr>
          <p:cNvPr id="11" name="Picture 10">
            <a:extLst>
              <a:ext uri="{FF2B5EF4-FFF2-40B4-BE49-F238E27FC236}">
                <a16:creationId xmlns:a16="http://schemas.microsoft.com/office/drawing/2014/main" id="{DC857E52-2193-8590-0DDE-A1A8503D4562}"/>
              </a:ext>
            </a:extLst>
          </p:cNvPr>
          <p:cNvPicPr>
            <a:picLocks noChangeAspect="1"/>
          </p:cNvPicPr>
          <p:nvPr/>
        </p:nvPicPr>
        <p:blipFill>
          <a:blip r:embed="rId4"/>
          <a:stretch>
            <a:fillRect/>
          </a:stretch>
        </p:blipFill>
        <p:spPr>
          <a:xfrm>
            <a:off x="8519433" y="3971692"/>
            <a:ext cx="3115399" cy="2702132"/>
          </a:xfrm>
          <a:prstGeom prst="rect">
            <a:avLst/>
          </a:prstGeom>
        </p:spPr>
      </p:pic>
      <p:sp>
        <p:nvSpPr>
          <p:cNvPr id="12" name="Arrow: Right 11">
            <a:extLst>
              <a:ext uri="{FF2B5EF4-FFF2-40B4-BE49-F238E27FC236}">
                <a16:creationId xmlns:a16="http://schemas.microsoft.com/office/drawing/2014/main" id="{0EE1B81E-ADD3-695E-B1E2-555D5BCA5F8D}"/>
              </a:ext>
            </a:extLst>
          </p:cNvPr>
          <p:cNvSpPr/>
          <p:nvPr/>
        </p:nvSpPr>
        <p:spPr>
          <a:xfrm rot="19860719">
            <a:off x="5097579" y="2961782"/>
            <a:ext cx="3339438"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13" name="Arrow: Right 12">
            <a:extLst>
              <a:ext uri="{FF2B5EF4-FFF2-40B4-BE49-F238E27FC236}">
                <a16:creationId xmlns:a16="http://schemas.microsoft.com/office/drawing/2014/main" id="{5358D606-2E87-023B-3591-22EC5402912D}"/>
              </a:ext>
            </a:extLst>
          </p:cNvPr>
          <p:cNvSpPr/>
          <p:nvPr/>
        </p:nvSpPr>
        <p:spPr>
          <a:xfrm rot="1240871">
            <a:off x="6675207" y="4616728"/>
            <a:ext cx="1782624" cy="104318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extBox 1">
            <a:extLst>
              <a:ext uri="{FF2B5EF4-FFF2-40B4-BE49-F238E27FC236}">
                <a16:creationId xmlns:a16="http://schemas.microsoft.com/office/drawing/2014/main" id="{8A1587D0-2D18-30B1-F397-FF98B0FA504A}"/>
              </a:ext>
            </a:extLst>
          </p:cNvPr>
          <p:cNvSpPr txBox="1"/>
          <p:nvPr/>
        </p:nvSpPr>
        <p:spPr>
          <a:xfrm>
            <a:off x="619369" y="1623915"/>
            <a:ext cx="6479521" cy="1384995"/>
          </a:xfrm>
          <a:prstGeom prst="rect">
            <a:avLst/>
          </a:prstGeom>
          <a:noFill/>
        </p:spPr>
        <p:txBody>
          <a:bodyPr wrap="square" rtlCol="0">
            <a:spAutoFit/>
          </a:bodyPr>
          <a:lstStyle/>
          <a:p>
            <a:r>
              <a:rPr lang="en-GB" sz="2800" dirty="0"/>
              <a:t>These two are equivalent but prove that there might be scenarios where reordering instructions could prove beneficial!</a:t>
            </a:r>
          </a:p>
        </p:txBody>
      </p:sp>
    </p:spTree>
    <p:extLst>
      <p:ext uri="{BB962C8B-B14F-4D97-AF65-F5344CB8AC3E}">
        <p14:creationId xmlns:p14="http://schemas.microsoft.com/office/powerpoint/2010/main" val="42103154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Instruction Ordering/Scheduling</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Instruction Ordering/Scheduling</a:t>
            </a:r>
            <a:r>
              <a:rPr lang="en-GB" b="1" dirty="0"/>
              <a:t>):</a:t>
            </a:r>
            <a:endParaRPr lang="en-GB" dirty="0"/>
          </a:p>
          <a:p>
            <a:pPr marL="0" indent="0">
              <a:buNone/>
            </a:pPr>
            <a:r>
              <a:rPr lang="en-GB" dirty="0"/>
              <a:t>The </a:t>
            </a:r>
            <a:r>
              <a:rPr lang="en-GB" b="1" dirty="0">
                <a:solidFill>
                  <a:srgbClr val="00B050"/>
                </a:solidFill>
              </a:rPr>
              <a:t>instruction ordering </a:t>
            </a:r>
            <a:r>
              <a:rPr lang="en-GB" dirty="0"/>
              <a:t>(or </a:t>
            </a:r>
            <a:r>
              <a:rPr lang="en-GB" b="1" dirty="0">
                <a:solidFill>
                  <a:srgbClr val="00B050"/>
                </a:solidFill>
              </a:rPr>
              <a:t>scheduling</a:t>
            </a:r>
            <a:r>
              <a:rPr lang="en-GB" dirty="0"/>
              <a:t>)</a:t>
            </a:r>
            <a:r>
              <a:rPr lang="en-GB" b="1" dirty="0">
                <a:solidFill>
                  <a:srgbClr val="00B050"/>
                </a:solidFill>
              </a:rPr>
              <a:t> </a:t>
            </a:r>
            <a:r>
              <a:rPr lang="en-GB" dirty="0"/>
              <a:t>phase is responsible for rearranging the order of instructions in the program to improve performance.</a:t>
            </a:r>
          </a:p>
          <a:p>
            <a:pPr marL="0" indent="0">
              <a:buNone/>
            </a:pPr>
            <a:r>
              <a:rPr lang="en-GB" dirty="0"/>
              <a:t>This typically involves reordering instructions to take advantage of the parallelism and pipelining features of modern processors (with many cores running in parallel, for instance).</a:t>
            </a:r>
          </a:p>
          <a:p>
            <a:pPr marL="0" indent="0">
              <a:buNone/>
            </a:pPr>
            <a:r>
              <a:rPr lang="en-GB" dirty="0"/>
              <a:t>The instruction scheduler takes into account the dependencies between instructions and the specific features of the processor.</a:t>
            </a:r>
          </a:p>
          <a:p>
            <a:pPr marL="0" indent="0">
              <a:buNone/>
            </a:pPr>
            <a:r>
              <a:rPr lang="en-GB" i="1" dirty="0"/>
              <a:t>(Too advanced, could have been interesting, but out-of-scope).</a:t>
            </a:r>
            <a:endParaRPr lang="en-SG" i="1" dirty="0"/>
          </a:p>
        </p:txBody>
      </p:sp>
    </p:spTree>
    <p:extLst>
      <p:ext uri="{BB962C8B-B14F-4D97-AF65-F5344CB8AC3E}">
        <p14:creationId xmlns:p14="http://schemas.microsoft.com/office/powerpoint/2010/main" val="386378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a:pPr>
            <a:r>
              <a:rPr lang="en-GB" b="1" dirty="0"/>
              <a:t>Dead code elimination: </a:t>
            </a:r>
            <a:r>
              <a:rPr lang="en-GB" dirty="0"/>
              <a:t>identify and remove </a:t>
            </a:r>
            <a:r>
              <a:rPr lang="en-GB" b="1" dirty="0">
                <a:solidFill>
                  <a:srgbClr val="7030A0"/>
                </a:solidFill>
              </a:rPr>
              <a:t>dead code </a:t>
            </a:r>
            <a:r>
              <a:rPr lang="en-GB" dirty="0"/>
              <a:t>that is not executed during program execution.</a:t>
            </a:r>
            <a:br>
              <a:rPr lang="en-GB" dirty="0"/>
            </a:br>
            <a:r>
              <a:rPr lang="en-GB" dirty="0"/>
              <a:t>This allows to reduce the size of the final compiled code.</a:t>
            </a:r>
          </a:p>
          <a:p>
            <a:pPr marL="0" indent="0">
              <a:buNone/>
            </a:pPr>
            <a:endParaRPr lang="en-GB" dirty="0"/>
          </a:p>
        </p:txBody>
      </p:sp>
    </p:spTree>
    <p:extLst>
      <p:ext uri="{BB962C8B-B14F-4D97-AF65-F5344CB8AC3E}">
        <p14:creationId xmlns:p14="http://schemas.microsoft.com/office/powerpoint/2010/main" val="336152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Definition (</a:t>
            </a:r>
            <a:r>
              <a:rPr lang="en-GB" b="1" dirty="0">
                <a:solidFill>
                  <a:srgbClr val="7030A0"/>
                </a:solidFill>
              </a:rPr>
              <a:t>dead code</a:t>
            </a:r>
            <a:r>
              <a:rPr lang="en-GB" b="1" dirty="0"/>
              <a:t>):</a:t>
            </a:r>
          </a:p>
          <a:p>
            <a:pPr marL="0" indent="0">
              <a:buNone/>
            </a:pPr>
            <a:r>
              <a:rPr lang="en-GB" b="1" dirty="0">
                <a:solidFill>
                  <a:srgbClr val="7030A0"/>
                </a:solidFill>
              </a:rPr>
              <a:t>Dead code </a:t>
            </a:r>
            <a:r>
              <a:rPr lang="en-GB" dirty="0"/>
              <a:t>is code that is never executed during the runtime of a program, often following from bad code logic or design.</a:t>
            </a:r>
          </a:p>
          <a:p>
            <a:pPr marL="0" indent="0">
              <a:buNone/>
            </a:pPr>
            <a:endParaRPr lang="en-GB" dirty="0"/>
          </a:p>
        </p:txBody>
      </p:sp>
      <p:pic>
        <p:nvPicPr>
          <p:cNvPr id="9" name="Picture 8">
            <a:extLst>
              <a:ext uri="{FF2B5EF4-FFF2-40B4-BE49-F238E27FC236}">
                <a16:creationId xmlns:a16="http://schemas.microsoft.com/office/drawing/2014/main" id="{B4E956A0-3DEA-52F4-84C4-4EAC6658DDF1}"/>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4060125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Question: </a:t>
            </a:r>
            <a:r>
              <a:rPr lang="en-GB" dirty="0"/>
              <a:t>Can you see why the code shown on the right is containing some dead code?</a:t>
            </a:r>
            <a:endParaRPr lang="en-SG" dirty="0"/>
          </a:p>
        </p:txBody>
      </p:sp>
      <p:pic>
        <p:nvPicPr>
          <p:cNvPr id="5" name="Picture 4">
            <a:extLst>
              <a:ext uri="{FF2B5EF4-FFF2-40B4-BE49-F238E27FC236}">
                <a16:creationId xmlns:a16="http://schemas.microsoft.com/office/drawing/2014/main" id="{8AC66805-1343-D805-1FDC-0D0BCA38A8E6}"/>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11142552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3274-C595-59A6-867F-D9E039814E5B}"/>
              </a:ext>
            </a:extLst>
          </p:cNvPr>
          <p:cNvSpPr>
            <a:spLocks noGrp="1"/>
          </p:cNvSpPr>
          <p:nvPr>
            <p:ph type="title"/>
          </p:nvPr>
        </p:nvSpPr>
        <p:spPr/>
        <p:txBody>
          <a:bodyPr/>
          <a:lstStyle/>
          <a:p>
            <a:r>
              <a:rPr lang="en-GB" dirty="0"/>
              <a:t>Dead code</a:t>
            </a:r>
            <a:endParaRPr lang="en-SG" dirty="0"/>
          </a:p>
        </p:txBody>
      </p:sp>
      <p:sp>
        <p:nvSpPr>
          <p:cNvPr id="3" name="Content Placeholder 2">
            <a:extLst>
              <a:ext uri="{FF2B5EF4-FFF2-40B4-BE49-F238E27FC236}">
                <a16:creationId xmlns:a16="http://schemas.microsoft.com/office/drawing/2014/main" id="{FBDE9A7F-DDBD-F13F-EF7D-109C4AD3AE06}"/>
              </a:ext>
            </a:extLst>
          </p:cNvPr>
          <p:cNvSpPr>
            <a:spLocks noGrp="1"/>
          </p:cNvSpPr>
          <p:nvPr>
            <p:ph idx="1"/>
          </p:nvPr>
        </p:nvSpPr>
        <p:spPr/>
        <p:txBody>
          <a:bodyPr>
            <a:normAutofit/>
          </a:bodyPr>
          <a:lstStyle/>
          <a:p>
            <a:pPr marL="0" indent="0">
              <a:buNone/>
            </a:pPr>
            <a:r>
              <a:rPr lang="en-GB" b="1" dirty="0"/>
              <a:t>Answer: </a:t>
            </a:r>
            <a:r>
              <a:rPr lang="en-GB" dirty="0"/>
              <a:t>The </a:t>
            </a:r>
            <a:r>
              <a:rPr lang="en-GB" i="1" dirty="0"/>
              <a:t>else if </a:t>
            </a:r>
            <a:r>
              <a:rPr lang="en-GB" dirty="0"/>
              <a:t>statement is the dead code, as the preceding if statement will always evaluate to false since </a:t>
            </a:r>
            <a:r>
              <a:rPr lang="en-GB" i="1" dirty="0"/>
              <a:t>x</a:t>
            </a:r>
            <a:r>
              <a:rPr lang="en-GB" dirty="0"/>
              <a:t> is initialized to 10.</a:t>
            </a:r>
            <a:endParaRPr lang="en-SG" dirty="0"/>
          </a:p>
        </p:txBody>
      </p:sp>
      <p:pic>
        <p:nvPicPr>
          <p:cNvPr id="5" name="Picture 4">
            <a:extLst>
              <a:ext uri="{FF2B5EF4-FFF2-40B4-BE49-F238E27FC236}">
                <a16:creationId xmlns:a16="http://schemas.microsoft.com/office/drawing/2014/main" id="{02D1D553-DCD2-9EB7-EBA8-301203286979}"/>
              </a:ext>
            </a:extLst>
          </p:cNvPr>
          <p:cNvPicPr>
            <a:picLocks noChangeAspect="1"/>
          </p:cNvPicPr>
          <p:nvPr/>
        </p:nvPicPr>
        <p:blipFill>
          <a:blip r:embed="rId2"/>
          <a:stretch>
            <a:fillRect/>
          </a:stretch>
        </p:blipFill>
        <p:spPr>
          <a:xfrm>
            <a:off x="660400" y="3303291"/>
            <a:ext cx="10871200" cy="3550930"/>
          </a:xfrm>
          <a:prstGeom prst="rect">
            <a:avLst/>
          </a:prstGeom>
        </p:spPr>
      </p:pic>
    </p:spTree>
    <p:extLst>
      <p:ext uri="{BB962C8B-B14F-4D97-AF65-F5344CB8AC3E}">
        <p14:creationId xmlns:p14="http://schemas.microsoft.com/office/powerpoint/2010/main" val="21741338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2"/>
            </a:pPr>
            <a:r>
              <a:rPr lang="en-GB" b="1" dirty="0"/>
              <a:t>Constant folding: </a:t>
            </a:r>
            <a:r>
              <a:rPr lang="en-GB" dirty="0"/>
              <a:t>replace multiple expressions that involve constant values with their computed values.</a:t>
            </a:r>
            <a:br>
              <a:rPr lang="en-GB" dirty="0"/>
            </a:br>
            <a:r>
              <a:rPr lang="en-GB" dirty="0"/>
              <a:t>This allows to reduce the number of computations performed during program execution.</a:t>
            </a:r>
          </a:p>
          <a:p>
            <a:pPr marL="0" indent="0">
              <a:buNone/>
            </a:pPr>
            <a:endParaRPr lang="en-GB" dirty="0"/>
          </a:p>
        </p:txBody>
      </p:sp>
    </p:spTree>
    <p:extLst>
      <p:ext uri="{BB962C8B-B14F-4D97-AF65-F5344CB8AC3E}">
        <p14:creationId xmlns:p14="http://schemas.microsoft.com/office/powerpoint/2010/main" val="11147519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B36B9-A196-040B-7261-711A75E994C4}"/>
              </a:ext>
            </a:extLst>
          </p:cNvPr>
          <p:cNvSpPr>
            <a:spLocks noGrp="1"/>
          </p:cNvSpPr>
          <p:nvPr>
            <p:ph type="title"/>
          </p:nvPr>
        </p:nvSpPr>
        <p:spPr/>
        <p:txBody>
          <a:bodyPr/>
          <a:lstStyle/>
          <a:p>
            <a:r>
              <a:rPr lang="en-GB" dirty="0"/>
              <a:t>Constant folding</a:t>
            </a:r>
            <a:endParaRPr lang="en-SG" dirty="0"/>
          </a:p>
        </p:txBody>
      </p:sp>
      <p:sp>
        <p:nvSpPr>
          <p:cNvPr id="3" name="Content Placeholder 2">
            <a:extLst>
              <a:ext uri="{FF2B5EF4-FFF2-40B4-BE49-F238E27FC236}">
                <a16:creationId xmlns:a16="http://schemas.microsoft.com/office/drawing/2014/main" id="{AECA0B19-420E-967D-8F91-B81321032811}"/>
              </a:ext>
            </a:extLst>
          </p:cNvPr>
          <p:cNvSpPr>
            <a:spLocks noGrp="1"/>
          </p:cNvSpPr>
          <p:nvPr>
            <p:ph idx="1"/>
          </p:nvPr>
        </p:nvSpPr>
        <p:spPr/>
        <p:txBody>
          <a:bodyPr/>
          <a:lstStyle/>
          <a:p>
            <a:pPr marL="0" indent="0">
              <a:buNone/>
            </a:pPr>
            <a:r>
              <a:rPr lang="en-GB" dirty="0"/>
              <a:t>As an example of constant folding…</a:t>
            </a:r>
          </a:p>
          <a:p>
            <a:pPr marL="0" indent="0">
              <a:buNone/>
            </a:pPr>
            <a:r>
              <a:rPr lang="en-GB" dirty="0"/>
              <a:t>In the code below, the expression </a:t>
            </a:r>
            <a:r>
              <a:rPr lang="en-GB" i="1" dirty="0"/>
              <a:t>x = 2 + 3 </a:t>
            </a:r>
            <a:r>
              <a:rPr lang="en-GB" dirty="0"/>
              <a:t>can be folded into a simpler expression </a:t>
            </a:r>
            <a:r>
              <a:rPr lang="en-GB" i="1" dirty="0"/>
              <a:t>x = 5 </a:t>
            </a:r>
            <a:r>
              <a:rPr lang="en-GB" dirty="0"/>
              <a:t>during compilation, eliminating the need to perform the addition operation at runtime.</a:t>
            </a:r>
            <a:endParaRPr lang="en-SG" dirty="0"/>
          </a:p>
        </p:txBody>
      </p:sp>
      <p:pic>
        <p:nvPicPr>
          <p:cNvPr id="8" name="Picture 7">
            <a:extLst>
              <a:ext uri="{FF2B5EF4-FFF2-40B4-BE49-F238E27FC236}">
                <a16:creationId xmlns:a16="http://schemas.microsoft.com/office/drawing/2014/main" id="{C2DE3CE5-6A05-C043-F1AE-2D0CF60EA72D}"/>
              </a:ext>
            </a:extLst>
          </p:cNvPr>
          <p:cNvPicPr>
            <a:picLocks noChangeAspect="1"/>
          </p:cNvPicPr>
          <p:nvPr/>
        </p:nvPicPr>
        <p:blipFill>
          <a:blip r:embed="rId2"/>
          <a:stretch>
            <a:fillRect/>
          </a:stretch>
        </p:blipFill>
        <p:spPr>
          <a:xfrm>
            <a:off x="379046" y="4349773"/>
            <a:ext cx="11433908" cy="1827190"/>
          </a:xfrm>
          <a:prstGeom prst="rect">
            <a:avLst/>
          </a:prstGeom>
        </p:spPr>
      </p:pic>
    </p:spTree>
    <p:extLst>
      <p:ext uri="{BB962C8B-B14F-4D97-AF65-F5344CB8AC3E}">
        <p14:creationId xmlns:p14="http://schemas.microsoft.com/office/powerpoint/2010/main" val="13598180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pPr marL="514350" indent="-514350">
              <a:buFont typeface="+mj-lt"/>
              <a:buAutoNum type="arabicPeriod" startAt="3"/>
            </a:pPr>
            <a:r>
              <a:rPr lang="en-GB" b="1" dirty="0"/>
              <a:t>Control flow optimization: </a:t>
            </a:r>
            <a:r>
              <a:rPr lang="en-GB" dirty="0"/>
              <a:t>optimize the instructions and the order of instructions being executed.</a:t>
            </a:r>
            <a:br>
              <a:rPr lang="en-GB" dirty="0"/>
            </a:br>
            <a:r>
              <a:rPr lang="en-GB" dirty="0"/>
              <a:t>This allows, for instance, to reduce the number of necessary branch instructions, removing parts that could almost be considered </a:t>
            </a:r>
            <a:r>
              <a:rPr lang="en-GB" b="1" dirty="0">
                <a:solidFill>
                  <a:srgbClr val="7030A0"/>
                </a:solidFill>
              </a:rPr>
              <a:t>dead code</a:t>
            </a:r>
            <a:r>
              <a:rPr lang="en-GB" dirty="0"/>
              <a:t> (even though they did not follow from bad logic this time).</a:t>
            </a:r>
          </a:p>
          <a:p>
            <a:pPr marL="0" indent="0">
              <a:buNone/>
            </a:pPr>
            <a:endParaRPr lang="en-GB" dirty="0"/>
          </a:p>
        </p:txBody>
      </p:sp>
    </p:spTree>
    <p:extLst>
      <p:ext uri="{BB962C8B-B14F-4D97-AF65-F5344CB8AC3E}">
        <p14:creationId xmlns:p14="http://schemas.microsoft.com/office/powerpoint/2010/main" val="881014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pic>
        <p:nvPicPr>
          <p:cNvPr id="13" name="Picture 12">
            <a:extLst>
              <a:ext uri="{FF2B5EF4-FFF2-40B4-BE49-F238E27FC236}">
                <a16:creationId xmlns:a16="http://schemas.microsoft.com/office/drawing/2014/main" id="{BD0862EF-548D-C585-18E2-8A381E68D1AE}"/>
              </a:ext>
            </a:extLst>
          </p:cNvPr>
          <p:cNvPicPr>
            <a:picLocks noChangeAspect="1"/>
          </p:cNvPicPr>
          <p:nvPr/>
        </p:nvPicPr>
        <p:blipFill>
          <a:blip r:embed="rId2"/>
          <a:stretch>
            <a:fillRect/>
          </a:stretch>
        </p:blipFill>
        <p:spPr>
          <a:xfrm>
            <a:off x="2210091" y="3542837"/>
            <a:ext cx="8068801" cy="3315163"/>
          </a:xfrm>
          <a:prstGeom prst="rect">
            <a:avLst/>
          </a:prstGeom>
        </p:spPr>
      </p:pic>
    </p:spTree>
    <p:extLst>
      <p:ext uri="{BB962C8B-B14F-4D97-AF65-F5344CB8AC3E}">
        <p14:creationId xmlns:p14="http://schemas.microsoft.com/office/powerpoint/2010/main" val="123382243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42D4-FC60-2CB3-BAEA-75A3589A7A9B}"/>
              </a:ext>
            </a:extLst>
          </p:cNvPr>
          <p:cNvSpPr>
            <a:spLocks noGrp="1"/>
          </p:cNvSpPr>
          <p:nvPr>
            <p:ph type="title"/>
          </p:nvPr>
        </p:nvSpPr>
        <p:spPr/>
        <p:txBody>
          <a:bodyPr/>
          <a:lstStyle/>
          <a:p>
            <a:r>
              <a:rPr lang="en-GB" dirty="0"/>
              <a:t>Control flow optimization</a:t>
            </a:r>
            <a:endParaRPr lang="en-SG" dirty="0"/>
          </a:p>
        </p:txBody>
      </p:sp>
      <p:sp>
        <p:nvSpPr>
          <p:cNvPr id="3" name="Content Placeholder 2">
            <a:extLst>
              <a:ext uri="{FF2B5EF4-FFF2-40B4-BE49-F238E27FC236}">
                <a16:creationId xmlns:a16="http://schemas.microsoft.com/office/drawing/2014/main" id="{1C1427F3-0407-37B1-B92A-79735FA65219}"/>
              </a:ext>
            </a:extLst>
          </p:cNvPr>
          <p:cNvSpPr>
            <a:spLocks noGrp="1"/>
          </p:cNvSpPr>
          <p:nvPr>
            <p:ph idx="1"/>
          </p:nvPr>
        </p:nvSpPr>
        <p:spPr/>
        <p:txBody>
          <a:bodyPr/>
          <a:lstStyle/>
          <a:p>
            <a:pPr marL="0" indent="0">
              <a:buNone/>
            </a:pPr>
            <a:r>
              <a:rPr lang="en-GB" dirty="0"/>
              <a:t>As an example of control flow optimization…</a:t>
            </a:r>
          </a:p>
          <a:p>
            <a:pPr marL="0" indent="0">
              <a:buNone/>
            </a:pPr>
            <a:r>
              <a:rPr lang="en-GB" dirty="0"/>
              <a:t>The program below uses an </a:t>
            </a:r>
            <a:r>
              <a:rPr lang="en-GB" i="1" dirty="0"/>
              <a:t>if-else</a:t>
            </a:r>
            <a:r>
              <a:rPr lang="en-GB" dirty="0"/>
              <a:t> </a:t>
            </a:r>
            <a:r>
              <a:rPr lang="en-GB" i="1" dirty="0"/>
              <a:t>statement</a:t>
            </a:r>
            <a:r>
              <a:rPr lang="en-GB" dirty="0"/>
              <a:t> to check if the value of </a:t>
            </a:r>
            <a:r>
              <a:rPr lang="en-GB" i="1" dirty="0"/>
              <a:t>x</a:t>
            </a:r>
            <a:r>
              <a:rPr lang="en-GB" dirty="0"/>
              <a:t> is less than the value of </a:t>
            </a:r>
            <a:r>
              <a:rPr lang="en-GB" i="1" dirty="0"/>
              <a:t>y</a:t>
            </a:r>
            <a:r>
              <a:rPr lang="en-GB" dirty="0"/>
              <a:t>.</a:t>
            </a:r>
            <a:endParaRPr lang="en-SG" dirty="0"/>
          </a:p>
        </p:txBody>
      </p:sp>
      <p:sp>
        <p:nvSpPr>
          <p:cNvPr id="10" name="TextBox 9">
            <a:extLst>
              <a:ext uri="{FF2B5EF4-FFF2-40B4-BE49-F238E27FC236}">
                <a16:creationId xmlns:a16="http://schemas.microsoft.com/office/drawing/2014/main" id="{4E9BF0E9-DEDE-6EB5-B057-0446D4D4D209}"/>
              </a:ext>
            </a:extLst>
          </p:cNvPr>
          <p:cNvSpPr txBox="1"/>
          <p:nvPr/>
        </p:nvSpPr>
        <p:spPr>
          <a:xfrm>
            <a:off x="838201" y="3225804"/>
            <a:ext cx="5695462" cy="3108543"/>
          </a:xfrm>
          <a:prstGeom prst="rect">
            <a:avLst/>
          </a:prstGeom>
          <a:noFill/>
        </p:spPr>
        <p:txBody>
          <a:bodyPr wrap="square" rtlCol="0">
            <a:spAutoFit/>
          </a:bodyPr>
          <a:lstStyle/>
          <a:p>
            <a:r>
              <a:rPr lang="en-GB" sz="2800" dirty="0"/>
              <a:t>Control flow optimization analyses the code and can determine that </a:t>
            </a:r>
            <a:r>
              <a:rPr lang="en-GB" sz="2800" i="1" dirty="0"/>
              <a:t>x</a:t>
            </a:r>
            <a:r>
              <a:rPr lang="en-GB" sz="2800" dirty="0"/>
              <a:t> will always be less than </a:t>
            </a:r>
            <a:r>
              <a:rPr lang="en-GB" sz="2800" i="1" dirty="0"/>
              <a:t>y</a:t>
            </a:r>
            <a:r>
              <a:rPr lang="en-GB" sz="2800" dirty="0"/>
              <a:t>, as they are constants.</a:t>
            </a:r>
          </a:p>
          <a:p>
            <a:r>
              <a:rPr lang="en-GB" sz="2800" dirty="0"/>
              <a:t>It can simplify the code to eliminate</a:t>
            </a:r>
            <a:br>
              <a:rPr lang="en-GB" sz="2800" dirty="0"/>
            </a:br>
            <a:r>
              <a:rPr lang="en-GB" sz="2800" dirty="0"/>
              <a:t>the unnecessary </a:t>
            </a:r>
            <a:r>
              <a:rPr lang="en-GB" sz="2800" i="1" dirty="0"/>
              <a:t>if-else statement </a:t>
            </a:r>
            <a:r>
              <a:rPr lang="en-GB" sz="2800" dirty="0"/>
              <a:t>and simplify the code even further. </a:t>
            </a:r>
            <a:endParaRPr lang="en-SG" sz="2800" dirty="0"/>
          </a:p>
        </p:txBody>
      </p:sp>
      <p:pic>
        <p:nvPicPr>
          <p:cNvPr id="5" name="Picture 4">
            <a:extLst>
              <a:ext uri="{FF2B5EF4-FFF2-40B4-BE49-F238E27FC236}">
                <a16:creationId xmlns:a16="http://schemas.microsoft.com/office/drawing/2014/main" id="{9172BB7E-F9EA-B054-232A-2914E1B2EBF0}"/>
              </a:ext>
            </a:extLst>
          </p:cNvPr>
          <p:cNvPicPr>
            <a:picLocks noChangeAspect="1"/>
          </p:cNvPicPr>
          <p:nvPr/>
        </p:nvPicPr>
        <p:blipFill>
          <a:blip r:embed="rId2"/>
          <a:stretch>
            <a:fillRect/>
          </a:stretch>
        </p:blipFill>
        <p:spPr>
          <a:xfrm>
            <a:off x="6800481" y="3787504"/>
            <a:ext cx="5296639" cy="2143424"/>
          </a:xfrm>
          <a:prstGeom prst="rect">
            <a:avLst/>
          </a:prstGeom>
        </p:spPr>
      </p:pic>
    </p:spTree>
    <p:extLst>
      <p:ext uri="{BB962C8B-B14F-4D97-AF65-F5344CB8AC3E}">
        <p14:creationId xmlns:p14="http://schemas.microsoft.com/office/powerpoint/2010/main" val="12696246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18D872-7EAD-92D5-BFAD-15DDF554F37D}"/>
              </a:ext>
            </a:extLst>
          </p:cNvPr>
          <p:cNvSpPr>
            <a:spLocks noGrp="1"/>
          </p:cNvSpPr>
          <p:nvPr>
            <p:ph type="title"/>
          </p:nvPr>
        </p:nvSpPr>
        <p:spPr/>
        <p:txBody>
          <a:bodyPr/>
          <a:lstStyle/>
          <a:p>
            <a:r>
              <a:rPr lang="en-GB" dirty="0"/>
              <a:t>Code optimization</a:t>
            </a:r>
            <a:endParaRPr lang="en-SG" dirty="0"/>
          </a:p>
        </p:txBody>
      </p:sp>
      <p:sp>
        <p:nvSpPr>
          <p:cNvPr id="6" name="Content Placeholder 5">
            <a:extLst>
              <a:ext uri="{FF2B5EF4-FFF2-40B4-BE49-F238E27FC236}">
                <a16:creationId xmlns:a16="http://schemas.microsoft.com/office/drawing/2014/main" id="{73AE6CBB-40B9-5E99-2250-21041EBB5EC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Code optimization</a:t>
            </a:r>
            <a:r>
              <a:rPr lang="en-GB" b="1" dirty="0"/>
              <a:t>):</a:t>
            </a:r>
          </a:p>
          <a:p>
            <a:pPr marL="0" indent="0">
              <a:buNone/>
            </a:pPr>
            <a:r>
              <a:rPr lang="en-GB" b="1" dirty="0">
                <a:solidFill>
                  <a:srgbClr val="00B050"/>
                </a:solidFill>
              </a:rPr>
              <a:t>Code optimization </a:t>
            </a:r>
            <a:r>
              <a:rPr lang="en-GB" dirty="0"/>
              <a:t>is a critical process that involves analysing and modifying the intermediate code to make it run faster and consume fewer resources. Some of the optimizations typically include:</a:t>
            </a:r>
          </a:p>
          <a:p>
            <a:r>
              <a:rPr lang="en-GB" b="1" dirty="0"/>
              <a:t>Dead code elimination,</a:t>
            </a:r>
          </a:p>
          <a:p>
            <a:r>
              <a:rPr lang="en-GB" b="1" dirty="0"/>
              <a:t>Constant folding,</a:t>
            </a:r>
          </a:p>
          <a:p>
            <a:r>
              <a:rPr lang="en-GB" b="1" dirty="0"/>
              <a:t>Control flow optimization,</a:t>
            </a:r>
          </a:p>
          <a:p>
            <a:r>
              <a:rPr lang="en-GB" b="1" dirty="0"/>
              <a:t>Many other operations: Function Inlining (substituting secondary functions into main), Loop Unrolling (replaces a loop with a fixed number of iterations with a series of unrolled iterations), etc.</a:t>
            </a:r>
          </a:p>
        </p:txBody>
      </p:sp>
    </p:spTree>
    <p:extLst>
      <p:ext uri="{BB962C8B-B14F-4D97-AF65-F5344CB8AC3E}">
        <p14:creationId xmlns:p14="http://schemas.microsoft.com/office/powerpoint/2010/main" val="25607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E5E2438-6ABA-A76B-3FDB-64FD8BC2D5C3}"/>
              </a:ext>
            </a:extLst>
          </p:cNvPr>
          <p:cNvSpPr>
            <a:spLocks noGrp="1"/>
          </p:cNvSpPr>
          <p:nvPr>
            <p:ph type="title"/>
          </p:nvPr>
        </p:nvSpPr>
        <p:spPr/>
        <p:txBody>
          <a:bodyPr/>
          <a:lstStyle/>
          <a:p>
            <a:r>
              <a:rPr lang="en-GB" dirty="0"/>
              <a:t>Register Allocation</a:t>
            </a:r>
            <a:endParaRPr lang="en-SG" dirty="0"/>
          </a:p>
        </p:txBody>
      </p:sp>
      <p:sp>
        <p:nvSpPr>
          <p:cNvPr id="3" name="Content Placeholder 2">
            <a:extLst>
              <a:ext uri="{FF2B5EF4-FFF2-40B4-BE49-F238E27FC236}">
                <a16:creationId xmlns:a16="http://schemas.microsoft.com/office/drawing/2014/main" id="{1BDC01C5-0A1A-FB04-35BF-21B168BEAFFE}"/>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Register Allocation</a:t>
            </a:r>
            <a:r>
              <a:rPr lang="en-GB" b="1" dirty="0"/>
              <a:t>):</a:t>
            </a:r>
            <a:endParaRPr lang="en-GB" dirty="0"/>
          </a:p>
          <a:p>
            <a:pPr marL="0" indent="0">
              <a:buNone/>
            </a:pPr>
            <a:r>
              <a:rPr lang="en-GB" dirty="0"/>
              <a:t>During the </a:t>
            </a:r>
            <a:r>
              <a:rPr lang="en-GB" b="1" dirty="0">
                <a:solidFill>
                  <a:srgbClr val="00B050"/>
                </a:solidFill>
              </a:rPr>
              <a:t>register allocation </a:t>
            </a:r>
            <a:r>
              <a:rPr lang="en-GB" dirty="0"/>
              <a:t>phase, the compiler assigns program variables to the different types of memories, in an efficient way.</a:t>
            </a:r>
          </a:p>
          <a:p>
            <a:pPr marL="0" indent="0">
              <a:buNone/>
            </a:pPr>
            <a:r>
              <a:rPr lang="en-GB" dirty="0"/>
              <a:t>As seen in </a:t>
            </a:r>
            <a:r>
              <a:rPr lang="en-SG" b="1" dirty="0">
                <a:hlinkClick r:id="rId2"/>
              </a:rPr>
              <a:t>50.002 Computation Structures</a:t>
            </a:r>
            <a:r>
              <a:rPr lang="en-GB" dirty="0"/>
              <a:t>, this is important because CPU registers are much faster than other types of memory, but are very limited in numbers (</a:t>
            </a:r>
            <a:r>
              <a:rPr lang="en-GB" dirty="0" err="1"/>
              <a:t>a.k.a</a:t>
            </a:r>
            <a:r>
              <a:rPr lang="en-GB" dirty="0"/>
              <a:t> memory hierarchy).</a:t>
            </a:r>
          </a:p>
          <a:p>
            <a:pPr marL="0" indent="0">
              <a:buNone/>
            </a:pPr>
            <a:r>
              <a:rPr lang="en-GB" dirty="0"/>
              <a:t>The register allocator must take into account the constraints imposed by the CPU architecture, such as the number and type of available registers, but also identify in the code variable that are used many times to give them priority in terms of memory space.</a:t>
            </a:r>
          </a:p>
          <a:p>
            <a:pPr marL="0" indent="0">
              <a:buNone/>
            </a:pPr>
            <a:r>
              <a:rPr lang="en-GB" i="1" dirty="0"/>
              <a:t>(Could have been interesting, but probably out-of-scope).</a:t>
            </a:r>
            <a:endParaRPr lang="en-SG" i="1" dirty="0"/>
          </a:p>
          <a:p>
            <a:pPr marL="0" indent="0">
              <a:buNone/>
            </a:pPr>
            <a:endParaRPr lang="en-SG" dirty="0"/>
          </a:p>
        </p:txBody>
      </p:sp>
    </p:spTree>
    <p:extLst>
      <p:ext uri="{BB962C8B-B14F-4D97-AF65-F5344CB8AC3E}">
        <p14:creationId xmlns:p14="http://schemas.microsoft.com/office/powerpoint/2010/main" val="4281175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199" y="1825624"/>
            <a:ext cx="5453185"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p>
          <a:p>
            <a:pPr marL="0" indent="0">
              <a:buNone/>
            </a:pPr>
            <a:r>
              <a:rPr lang="en-GB" b="1" dirty="0">
                <a:solidFill>
                  <a:srgbClr val="FF0000"/>
                </a:solidFill>
              </a:rPr>
              <a:t>Hopefully, this gives us a roadmap!</a:t>
            </a:r>
            <a:endParaRPr lang="en-SG" b="1" dirty="0">
              <a:solidFill>
                <a:srgbClr val="FF0000"/>
              </a:solidFill>
            </a:endParaRP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8564980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dirty="0"/>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281944390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middle-end phase of a compiler?</a:t>
            </a:r>
          </a:p>
          <a:p>
            <a:pPr marL="514350" indent="-514350">
              <a:buAutoNum type="alphaLcPeriod"/>
            </a:pPr>
            <a:r>
              <a:rPr lang="en-GB" b="1" dirty="0">
                <a:solidFill>
                  <a:srgbClr val="00B050"/>
                </a:solidFill>
              </a:rPr>
              <a:t>The phase that analyses and optimizes an abstract syntax tree or another intermediate code representation.</a:t>
            </a:r>
          </a:p>
          <a:p>
            <a:pPr marL="514350" indent="-514350">
              <a:buAutoNum type="alphaLcPeriod"/>
            </a:pPr>
            <a:r>
              <a:rPr lang="en-GB" dirty="0"/>
              <a:t>The phase that generates machine code from the intermediate representation (IR) code.</a:t>
            </a:r>
          </a:p>
          <a:p>
            <a:pPr marL="514350" indent="-514350">
              <a:buAutoNum type="alphaLcPeriod"/>
            </a:pPr>
            <a:r>
              <a:rPr lang="en-GB" dirty="0"/>
              <a:t>The phase that performs lexical analysis and tokenization of the source code. </a:t>
            </a:r>
          </a:p>
          <a:p>
            <a:pPr marL="514350" indent="-514350">
              <a:buAutoNum type="alphaLcPeriod"/>
            </a:pPr>
            <a:r>
              <a:rPr lang="en-GB" dirty="0"/>
              <a:t>The phase that performs typos checking and reporting.</a:t>
            </a:r>
          </a:p>
          <a:p>
            <a:endParaRPr lang="en-SG" dirty="0"/>
          </a:p>
        </p:txBody>
      </p:sp>
    </p:spTree>
    <p:extLst>
      <p:ext uri="{BB962C8B-B14F-4D97-AF65-F5344CB8AC3E}">
        <p14:creationId xmlns:p14="http://schemas.microsoft.com/office/powerpoint/2010/main" val="33517920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dirty="0"/>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8335501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What is the purpose of instruction selection in a compiler?</a:t>
            </a:r>
          </a:p>
          <a:p>
            <a:pPr marL="514350" indent="-514350">
              <a:buAutoNum type="alphaLcPeriod"/>
            </a:pPr>
            <a:r>
              <a:rPr lang="en-GB" dirty="0"/>
              <a:t>To perform static analysis of the program to identify possible runtime errors.</a:t>
            </a:r>
          </a:p>
          <a:p>
            <a:pPr marL="514350" indent="-514350">
              <a:buAutoNum type="alphaLcPeriod"/>
            </a:pPr>
            <a:r>
              <a:rPr lang="en-GB" dirty="0"/>
              <a:t>To generate an optimized intermediate representation (IR) that can be used for code generation.</a:t>
            </a:r>
          </a:p>
          <a:p>
            <a:pPr marL="514350" indent="-514350">
              <a:buAutoNum type="alphaLcPeriod"/>
            </a:pPr>
            <a:r>
              <a:rPr lang="en-GB" b="1" dirty="0">
                <a:solidFill>
                  <a:srgbClr val="00B050"/>
                </a:solidFill>
              </a:rPr>
              <a:t>To map high-level or intermediate-level language constructs to low-level machine instructions that can be executed by the processor.</a:t>
            </a:r>
          </a:p>
          <a:p>
            <a:pPr marL="514350" indent="-514350">
              <a:buAutoNum type="alphaLcPeriod"/>
            </a:pPr>
            <a:r>
              <a:rPr lang="en-GB" dirty="0"/>
              <a:t>To optimize the code for specific target architectures and instruction sets.</a:t>
            </a:r>
          </a:p>
        </p:txBody>
      </p:sp>
    </p:spTree>
    <p:extLst>
      <p:ext uri="{BB962C8B-B14F-4D97-AF65-F5344CB8AC3E}">
        <p14:creationId xmlns:p14="http://schemas.microsoft.com/office/powerpoint/2010/main" val="16509552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dirty="0"/>
              <a:t>The process of mapping variables to hardware registers in the target architecture (CPU or GPU).</a:t>
            </a:r>
          </a:p>
        </p:txBody>
      </p:sp>
    </p:spTree>
    <p:extLst>
      <p:ext uri="{BB962C8B-B14F-4D97-AF65-F5344CB8AC3E}">
        <p14:creationId xmlns:p14="http://schemas.microsoft.com/office/powerpoint/2010/main" val="34215838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register allocation in a compiler?</a:t>
            </a:r>
          </a:p>
          <a:p>
            <a:pPr marL="514350" indent="-514350">
              <a:buAutoNum type="alphaLcPeriod"/>
            </a:pPr>
            <a:r>
              <a:rPr lang="en-GB" dirty="0"/>
              <a:t>The process of mapping variables to their literal values.</a:t>
            </a:r>
          </a:p>
          <a:p>
            <a:pPr marL="514350" indent="-514350">
              <a:buAutoNum type="alphaLcPeriod"/>
            </a:pPr>
            <a:r>
              <a:rPr lang="en-GB" dirty="0"/>
              <a:t>The process of transforming high-level language constructs into low-level machine code.</a:t>
            </a:r>
          </a:p>
          <a:p>
            <a:pPr marL="514350" indent="-514350">
              <a:buAutoNum type="alphaLcPeriod"/>
            </a:pPr>
            <a:r>
              <a:rPr lang="en-GB" dirty="0"/>
              <a:t>The process of selecting the best set of machine instructions to implement a program.</a:t>
            </a:r>
          </a:p>
          <a:p>
            <a:pPr marL="514350" indent="-514350">
              <a:buAutoNum type="alphaLcPeriod"/>
            </a:pPr>
            <a:r>
              <a:rPr lang="en-GB" b="1" dirty="0">
                <a:solidFill>
                  <a:srgbClr val="00B050"/>
                </a:solidFill>
              </a:rPr>
              <a:t>The process of mapping variables to hardware registers in the target architecture (CPU or GPU).</a:t>
            </a:r>
          </a:p>
        </p:txBody>
      </p:sp>
    </p:spTree>
    <p:extLst>
      <p:ext uri="{BB962C8B-B14F-4D97-AF65-F5344CB8AC3E}">
        <p14:creationId xmlns:p14="http://schemas.microsoft.com/office/powerpoint/2010/main" val="21062294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dirty="0"/>
              <a:t>HTML and PHP…!</a:t>
            </a:r>
          </a:p>
          <a:p>
            <a:pPr marL="514350" indent="-514350">
              <a:buAutoNum type="alphaLcPeriod"/>
            </a:pPr>
            <a:r>
              <a:rPr lang="en-GB" dirty="0"/>
              <a:t>A language older than C like Fortran?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5800703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dirty="0"/>
              <a:t>A language older than C like Fortran? C--? B?</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609747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dirty="0"/>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12989531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dirty="0"/>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34179447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a:xfrm>
            <a:off x="838200" y="1825624"/>
            <a:ext cx="10515600" cy="5032375"/>
          </a:xfrm>
        </p:spPr>
        <p:txBody>
          <a:bodyPr>
            <a:normAutofit/>
          </a:bodyPr>
          <a:lstStyle/>
          <a:p>
            <a:pPr marL="0" indent="0">
              <a:buNone/>
            </a:pPr>
            <a:r>
              <a:rPr lang="en-GB" b="1" dirty="0"/>
              <a:t>The compiler is a computer program, and this program has necessarily been compiled at some point.</a:t>
            </a:r>
            <a:br>
              <a:rPr lang="en-GB" b="1" dirty="0"/>
            </a:br>
            <a:r>
              <a:rPr lang="en-GB" b="1" dirty="0"/>
              <a:t>Which language has then been used to write the C compiler?</a:t>
            </a:r>
          </a:p>
          <a:p>
            <a:pPr marL="514350" indent="-514350">
              <a:buAutoNum type="alphaLcPeriod"/>
            </a:pPr>
            <a:r>
              <a:rPr lang="en-GB" strike="sngStrike" dirty="0"/>
              <a:t>HTML and PHP</a:t>
            </a:r>
            <a:r>
              <a:rPr lang="en-GB" dirty="0"/>
              <a:t> (lol)</a:t>
            </a:r>
          </a:p>
          <a:p>
            <a:pPr marL="514350" indent="-514350">
              <a:buAutoNum type="alphaLcPeriod"/>
            </a:pPr>
            <a:r>
              <a:rPr lang="en-GB" strike="sngStrike" dirty="0"/>
              <a:t>A language older than C like Fortran? C--? B?</a:t>
            </a:r>
            <a:br>
              <a:rPr lang="en-GB" strike="sngStrike" dirty="0"/>
            </a:br>
            <a:r>
              <a:rPr lang="en-GB" dirty="0"/>
              <a:t>(Technically no, because it would not resolve the problem of which language was used to compile this compiler in Fortran then)</a:t>
            </a:r>
          </a:p>
          <a:p>
            <a:pPr marL="514350" indent="-514350">
              <a:buAutoNum type="alphaLcPeriod"/>
            </a:pPr>
            <a:r>
              <a:rPr lang="en-GB" b="1" dirty="0">
                <a:solidFill>
                  <a:srgbClr val="00B050"/>
                </a:solidFill>
              </a:rPr>
              <a:t>C itself?!</a:t>
            </a:r>
          </a:p>
          <a:p>
            <a:pPr marL="514350" indent="-514350">
              <a:buAutoNum type="alphaLcPeriod"/>
            </a:pPr>
            <a:r>
              <a:rPr lang="en-GB" b="1" dirty="0">
                <a:solidFill>
                  <a:srgbClr val="00B050"/>
                </a:solidFill>
              </a:rPr>
              <a:t>Machine code only?!!?</a:t>
            </a:r>
          </a:p>
          <a:p>
            <a:pPr marL="514350" indent="-514350">
              <a:buAutoNum type="alphaLcPeriod"/>
            </a:pPr>
            <a:endParaRPr lang="en-GB" dirty="0"/>
          </a:p>
          <a:p>
            <a:pPr marL="514350" indent="-514350">
              <a:buAutoNum type="alphaLcPeriod"/>
            </a:pPr>
            <a:endParaRPr lang="en-GB" dirty="0"/>
          </a:p>
        </p:txBody>
      </p:sp>
    </p:spTree>
    <p:extLst>
      <p:ext uri="{BB962C8B-B14F-4D97-AF65-F5344CB8AC3E}">
        <p14:creationId xmlns:p14="http://schemas.microsoft.com/office/powerpoint/2010/main" val="2305199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endParaRPr lang="en-SG" dirty="0"/>
          </a:p>
        </p:txBody>
      </p:sp>
    </p:spTree>
    <p:extLst>
      <p:ext uri="{BB962C8B-B14F-4D97-AF65-F5344CB8AC3E}">
        <p14:creationId xmlns:p14="http://schemas.microsoft.com/office/powerpoint/2010/main" val="3496865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Bootstrapping</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Bootstrapping</a:t>
            </a:r>
            <a:r>
              <a:rPr lang="en-GB" b="1" dirty="0"/>
              <a:t>):</a:t>
            </a:r>
          </a:p>
          <a:p>
            <a:pPr marL="0" indent="0">
              <a:buNone/>
            </a:pPr>
            <a:r>
              <a:rPr lang="en-GB" b="1" dirty="0"/>
              <a:t>The latest version of the C compiler is typically written in C itself.</a:t>
            </a:r>
          </a:p>
          <a:p>
            <a:pPr marL="0" indent="0">
              <a:buNone/>
            </a:pPr>
            <a:r>
              <a:rPr lang="en-GB" dirty="0"/>
              <a:t>The source code for latest version of the C compiler is then compiled using an older version of the compiler that is already available.</a:t>
            </a:r>
          </a:p>
          <a:p>
            <a:pPr marL="0" indent="0">
              <a:buNone/>
            </a:pPr>
            <a:r>
              <a:rPr lang="en-GB" dirty="0"/>
              <a:t>This process is called </a:t>
            </a:r>
            <a:r>
              <a:rPr lang="en-GB" b="1" dirty="0">
                <a:solidFill>
                  <a:srgbClr val="00B050"/>
                </a:solidFill>
              </a:rPr>
              <a:t>bootstrapping</a:t>
            </a:r>
            <a:r>
              <a:rPr lang="en-GB" dirty="0"/>
              <a:t>, and it allows a C compiler to be built from scratch by reusing and improving an existing compiler.</a:t>
            </a:r>
          </a:p>
          <a:p>
            <a:pPr marL="0" indent="0">
              <a:buNone/>
            </a:pPr>
            <a:r>
              <a:rPr lang="en-GB" dirty="0"/>
              <a:t>Once a basic C compiler is built, it can be used to compile other programs written in C, including newer versions of the C compiler itself with more advanced features.</a:t>
            </a:r>
          </a:p>
          <a:p>
            <a:pPr marL="0" indent="0">
              <a:buNone/>
            </a:pPr>
            <a:r>
              <a:rPr lang="en-SG" dirty="0">
                <a:solidFill>
                  <a:srgbClr val="7030A0"/>
                </a:solidFill>
                <a:sym typeface="Wingdings" panose="05000000000000000000" pitchFamily="2" charset="2"/>
              </a:rPr>
              <a:t> Ok,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endParaRPr lang="en-SG" dirty="0">
              <a:solidFill>
                <a:srgbClr val="7030A0"/>
              </a:solidFill>
            </a:endParaRPr>
          </a:p>
        </p:txBody>
      </p:sp>
    </p:spTree>
    <p:extLst>
      <p:ext uri="{BB962C8B-B14F-4D97-AF65-F5344CB8AC3E}">
        <p14:creationId xmlns:p14="http://schemas.microsoft.com/office/powerpoint/2010/main" val="26531529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18CB0-7BFE-53EC-CB8D-F3BA20BC6052}"/>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B64F28A-8A08-4429-EAAF-C3BB8D98FF27}"/>
              </a:ext>
            </a:extLst>
          </p:cNvPr>
          <p:cNvSpPr>
            <a:spLocks noGrp="1"/>
          </p:cNvSpPr>
          <p:nvPr>
            <p:ph idx="1"/>
          </p:nvPr>
        </p:nvSpPr>
        <p:spPr>
          <a:xfrm>
            <a:off x="838200" y="1825624"/>
            <a:ext cx="10515600" cy="5032375"/>
          </a:xfrm>
        </p:spPr>
        <p:txBody>
          <a:bodyPr>
            <a:normAutofit/>
          </a:bodyPr>
          <a:lstStyle/>
          <a:p>
            <a:pPr>
              <a:buFont typeface="Wingdings" panose="05000000000000000000" pitchFamily="2" charset="2"/>
              <a:buChar char="à"/>
            </a:pPr>
            <a:r>
              <a:rPr lang="en-SG" dirty="0">
                <a:solidFill>
                  <a:srgbClr val="7030A0"/>
                </a:solidFill>
                <a:sym typeface="Wingdings" panose="05000000000000000000" pitchFamily="2" charset="2"/>
              </a:rPr>
              <a:t> Ok, but then what was the language used for the </a:t>
            </a:r>
            <a:r>
              <a:rPr lang="en-SG" b="1" dirty="0">
                <a:solidFill>
                  <a:srgbClr val="7030A0"/>
                </a:solidFill>
                <a:sym typeface="Wingdings" panose="05000000000000000000" pitchFamily="2" charset="2"/>
              </a:rPr>
              <a:t>“first”</a:t>
            </a:r>
            <a:r>
              <a:rPr lang="en-SG" dirty="0">
                <a:solidFill>
                  <a:srgbClr val="7030A0"/>
                </a:solidFill>
                <a:sym typeface="Wingdings" panose="05000000000000000000" pitchFamily="2" charset="2"/>
              </a:rPr>
              <a:t> compiler?</a:t>
            </a:r>
          </a:p>
          <a:p>
            <a:pPr>
              <a:buFont typeface="Wingdings" panose="05000000000000000000" pitchFamily="2" charset="2"/>
              <a:buChar char="à"/>
            </a:pPr>
            <a:endParaRPr lang="en-SG" dirty="0">
              <a:solidFill>
                <a:srgbClr val="7030A0"/>
              </a:solidFill>
              <a:sym typeface="Wingdings" panose="05000000000000000000" pitchFamily="2" charset="2"/>
            </a:endParaRPr>
          </a:p>
          <a:p>
            <a:r>
              <a:rPr lang="en-GB" dirty="0"/>
              <a:t>The first C compiler was developed by </a:t>
            </a:r>
            <a:r>
              <a:rPr lang="en-GB" b="1" dirty="0"/>
              <a:t>Dennis Ritchie </a:t>
            </a:r>
            <a:r>
              <a:rPr lang="en-GB" dirty="0"/>
              <a:t>at Bell Labs in the early 1970s (this is the same person who invented the language).</a:t>
            </a:r>
          </a:p>
          <a:p>
            <a:r>
              <a:rPr lang="en-GB" dirty="0"/>
              <a:t>The first C compiler was written in </a:t>
            </a:r>
            <a:r>
              <a:rPr lang="en-GB" b="1" dirty="0"/>
              <a:t>assembly language</a:t>
            </a:r>
            <a:r>
              <a:rPr lang="en-GB" dirty="0"/>
              <a:t>.</a:t>
            </a:r>
          </a:p>
          <a:p>
            <a:r>
              <a:rPr lang="en-GB" dirty="0"/>
              <a:t>After that, every time a new version of the C compiler was needed, we would use </a:t>
            </a:r>
            <a:r>
              <a:rPr lang="en-GB" b="1" dirty="0"/>
              <a:t>bootstrapping</a:t>
            </a:r>
            <a:r>
              <a:rPr lang="en-GB" dirty="0"/>
              <a:t>.</a:t>
            </a:r>
          </a:p>
          <a:p>
            <a:pPr marL="0" indent="0">
              <a:buNone/>
            </a:pPr>
            <a:endParaRPr lang="en-SG" dirty="0"/>
          </a:p>
        </p:txBody>
      </p:sp>
    </p:spTree>
    <p:extLst>
      <p:ext uri="{BB962C8B-B14F-4D97-AF65-F5344CB8AC3E}">
        <p14:creationId xmlns:p14="http://schemas.microsoft.com/office/powerpoint/2010/main" val="20954785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This “first” compiler had some very basic features:</a:t>
            </a:r>
          </a:p>
          <a:p>
            <a:pPr marL="514350" indent="-514350">
              <a:buFont typeface="+mj-lt"/>
              <a:buAutoNum type="arabicPeriod"/>
            </a:pPr>
            <a:r>
              <a:rPr lang="en-GB" dirty="0"/>
              <a:t>It supported the basic features of the C language, including data types, control structures, and functions.</a:t>
            </a:r>
          </a:p>
          <a:p>
            <a:pPr marL="514350" indent="-514350">
              <a:buFont typeface="+mj-lt"/>
              <a:buAutoNum type="arabicPeriod"/>
            </a:pPr>
            <a:r>
              <a:rPr lang="en-GB" dirty="0"/>
              <a:t>It produced assembly language code as output, which could be assembled into machine code using a separate assembler.</a:t>
            </a:r>
          </a:p>
          <a:p>
            <a:pPr marL="514350" indent="-514350">
              <a:buFont typeface="+mj-lt"/>
              <a:buAutoNum type="arabicPeriod"/>
            </a:pPr>
            <a:r>
              <a:rPr lang="en-GB" dirty="0"/>
              <a:t>It used a simple two-pass compiler architecture, where the first pass performed lexical analysis and created a symbol table, and the second pass performed syntax analysis and code generation.</a:t>
            </a:r>
          </a:p>
          <a:p>
            <a:pPr marL="514350" indent="-514350">
              <a:buFont typeface="+mj-lt"/>
              <a:buAutoNum type="arabicPeriod"/>
            </a:pPr>
            <a:r>
              <a:rPr lang="en-GB" dirty="0"/>
              <a:t>It included a rudimentary optimizer that performed simple optimizations such as constant folding and algebraic simplification.</a:t>
            </a:r>
          </a:p>
          <a:p>
            <a:pPr marL="514350" indent="-514350">
              <a:buFont typeface="+mj-lt"/>
              <a:buAutoNum type="arabicPeriod"/>
            </a:pPr>
            <a:r>
              <a:rPr lang="en-GB" dirty="0"/>
              <a:t>It had a limited set of error messages and debugging capabilities, which made it difficult to diagnose and fix errors in the code.</a:t>
            </a:r>
          </a:p>
          <a:p>
            <a:endParaRPr lang="en-SG" dirty="0"/>
          </a:p>
        </p:txBody>
      </p:sp>
    </p:spTree>
    <p:extLst>
      <p:ext uri="{BB962C8B-B14F-4D97-AF65-F5344CB8AC3E}">
        <p14:creationId xmlns:p14="http://schemas.microsoft.com/office/powerpoint/2010/main" val="20870174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4B2BA-D60A-4C7B-6369-3223F159EBF1}"/>
              </a:ext>
            </a:extLst>
          </p:cNvPr>
          <p:cNvSpPr>
            <a:spLocks noGrp="1"/>
          </p:cNvSpPr>
          <p:nvPr>
            <p:ph type="title"/>
          </p:nvPr>
        </p:nvSpPr>
        <p:spPr/>
        <p:txBody>
          <a:bodyPr/>
          <a:lstStyle/>
          <a:p>
            <a:r>
              <a:rPr lang="en-GB" dirty="0"/>
              <a:t>The mother of all compilers</a:t>
            </a:r>
            <a:endParaRPr lang="en-SG" dirty="0"/>
          </a:p>
        </p:txBody>
      </p:sp>
      <p:sp>
        <p:nvSpPr>
          <p:cNvPr id="3" name="Content Placeholder 2">
            <a:extLst>
              <a:ext uri="{FF2B5EF4-FFF2-40B4-BE49-F238E27FC236}">
                <a16:creationId xmlns:a16="http://schemas.microsoft.com/office/drawing/2014/main" id="{26BC1426-5C07-7F8E-AE47-00DAE696C014}"/>
              </a:ext>
            </a:extLst>
          </p:cNvPr>
          <p:cNvSpPr>
            <a:spLocks noGrp="1"/>
          </p:cNvSpPr>
          <p:nvPr>
            <p:ph idx="1"/>
          </p:nvPr>
        </p:nvSpPr>
        <p:spPr>
          <a:xfrm>
            <a:off x="838200" y="1825624"/>
            <a:ext cx="10515600" cy="5032375"/>
          </a:xfrm>
        </p:spPr>
        <p:txBody>
          <a:bodyPr>
            <a:normAutofit/>
          </a:bodyPr>
          <a:lstStyle/>
          <a:p>
            <a:pPr marL="0" indent="0">
              <a:buNone/>
            </a:pPr>
            <a:r>
              <a:rPr lang="en-GB" dirty="0"/>
              <a:t>Despite its limitations, this “first” C compiler was a significant achievement because it allowed C to become a popular language for system programming and operating systems development.</a:t>
            </a:r>
          </a:p>
          <a:p>
            <a:pPr marL="0" indent="0">
              <a:buNone/>
            </a:pPr>
            <a:r>
              <a:rPr lang="en-GB" dirty="0"/>
              <a:t>The availability of a reliable and efficient C compiler helped to make C a popular choice for operating system development, as well as for writing other higher-level programming compilers/interpreters.</a:t>
            </a:r>
          </a:p>
          <a:p>
            <a:pPr marL="0" indent="0">
              <a:buNone/>
            </a:pPr>
            <a:endParaRPr lang="en-GB" dirty="0"/>
          </a:p>
          <a:p>
            <a:pPr marL="0" indent="0">
              <a:buNone/>
            </a:pPr>
            <a:r>
              <a:rPr lang="en-GB" dirty="0"/>
              <a:t>Learn more about Dennis Ritchie and his founding (and very much underrated) work on C </a:t>
            </a:r>
            <a:r>
              <a:rPr lang="en-GB"/>
              <a:t>and compilers</a:t>
            </a:r>
            <a:r>
              <a:rPr lang="en-GB" dirty="0"/>
              <a:t>: </a:t>
            </a:r>
            <a:r>
              <a:rPr lang="en-GB" dirty="0">
                <a:hlinkClick r:id="rId2"/>
              </a:rPr>
              <a:t>https://www.youtube.com/watch?v=g3jOJfrOknA</a:t>
            </a:r>
            <a:br>
              <a:rPr lang="en-GB" dirty="0"/>
            </a:br>
            <a:endParaRPr lang="en-GB" dirty="0"/>
          </a:p>
          <a:p>
            <a:pPr marL="0" indent="0">
              <a:buNone/>
            </a:pPr>
            <a:endParaRPr lang="en-GB" dirty="0"/>
          </a:p>
        </p:txBody>
      </p:sp>
    </p:spTree>
    <p:extLst>
      <p:ext uri="{BB962C8B-B14F-4D97-AF65-F5344CB8AC3E}">
        <p14:creationId xmlns:p14="http://schemas.microsoft.com/office/powerpoint/2010/main" val="29279535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a:t>
            </a:r>
            <a:r>
              <a:rPr lang="en-SG"/>
              <a:t>history of </a:t>
            </a:r>
            <a:r>
              <a:rPr lang="en-SG" dirty="0"/>
              <a:t>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38300149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317</TotalTime>
  <Words>8137</Words>
  <Application>Microsoft Office PowerPoint</Application>
  <PresentationFormat>Widescreen</PresentationFormat>
  <Paragraphs>654</Paragraphs>
  <Slides>100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100</vt:i4>
      </vt:variant>
    </vt:vector>
  </HeadingPairs>
  <TitlesOfParts>
    <vt:vector size="106" baseType="lpstr">
      <vt:lpstr>Arial</vt:lpstr>
      <vt:lpstr>Calibri</vt:lpstr>
      <vt:lpstr>Calibri Light</vt:lpstr>
      <vt:lpstr>Cambria Math</vt:lpstr>
      <vt:lpstr>Wingdings</vt:lpstr>
      <vt:lpstr>Office Theme</vt:lpstr>
      <vt:lpstr>50.051 Programming Language Concepts  W8-S1 Introduction to Compilers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Just-in-time compilation</vt:lpstr>
      <vt:lpstr>Just-in-time compilation</vt:lpstr>
      <vt:lpstr>Why should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Syntax Analysis</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Semantic Analysis Recap</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Quiz</vt:lpstr>
      <vt:lpstr>The middle-end of a compiler</vt:lpstr>
      <vt:lpstr>Intermediate code generation</vt:lpstr>
      <vt:lpstr>Intermediate code generation</vt:lpstr>
      <vt:lpstr>Intermediate code representations</vt:lpstr>
      <vt:lpstr>Three-address code representation</vt:lpstr>
      <vt:lpstr>Three-address code representation</vt:lpstr>
      <vt:lpstr>The back-end of a compiler</vt:lpstr>
      <vt:lpstr>Code generation</vt:lpstr>
      <vt:lpstr>Recall your machine code from 50.002!</vt:lpstr>
      <vt:lpstr>Recall your machine code from 50.002!</vt:lpstr>
      <vt:lpstr>PowerPoint Presentation</vt:lpstr>
      <vt:lpstr>Instruction Ordering/Scheduling</vt:lpstr>
      <vt:lpstr>Instruction Ordering/Scheduling</vt:lpstr>
      <vt:lpstr>Code optimization</vt:lpstr>
      <vt:lpstr>Dead code</vt:lpstr>
      <vt:lpstr>Dead code</vt:lpstr>
      <vt:lpstr>Dead code</vt:lpstr>
      <vt:lpstr>Code optimization</vt:lpstr>
      <vt:lpstr>Constant folding</vt:lpstr>
      <vt:lpstr>Code optimization</vt:lpstr>
      <vt:lpstr>Control flow optimization</vt:lpstr>
      <vt:lpstr>Control flow optimization</vt:lpstr>
      <vt:lpstr>Code optimization</vt:lpstr>
      <vt:lpstr>Register Allocation</vt:lpstr>
      <vt:lpstr>The architecture of a compiler</vt:lpstr>
      <vt:lpstr>Quiz</vt:lpstr>
      <vt:lpstr>Quiz</vt:lpstr>
      <vt:lpstr>Quiz</vt:lpstr>
      <vt:lpstr>Quiz</vt:lpstr>
      <vt:lpstr>Quiz</vt:lpstr>
      <vt:lpstr>Quiz</vt:lpstr>
      <vt:lpstr>Quiz</vt:lpstr>
      <vt:lpstr>Quiz</vt:lpstr>
      <vt:lpstr>Quiz</vt:lpstr>
      <vt:lpstr>Quiz</vt:lpstr>
      <vt:lpstr>Quiz</vt:lpstr>
      <vt:lpstr>Bootstrapping</vt:lpstr>
      <vt:lpstr>Bootstrapping</vt:lpstr>
      <vt:lpstr>The mother of all compilers</vt:lpstr>
      <vt:lpstr>The mother of all compilers</vt:lpstr>
      <vt:lpstr>The mother of all compilers</vt:lpstr>
      <vt:lpstr>A bit of history on compilers</vt:lpstr>
      <vt:lpstr>Compilers: benefits and disadvantages</vt:lpstr>
      <vt:lpstr>Interpreters: benefits and disadvantages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2024-03-14T06:46:44Z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