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377" r:id="rId2"/>
    <p:sldId id="274" r:id="rId3"/>
    <p:sldId id="275" r:id="rId4"/>
    <p:sldId id="278" r:id="rId5"/>
    <p:sldId id="279" r:id="rId6"/>
    <p:sldId id="379" r:id="rId7"/>
    <p:sldId id="280" r:id="rId8"/>
    <p:sldId id="281" r:id="rId9"/>
    <p:sldId id="285" r:id="rId10"/>
    <p:sldId id="410" r:id="rId11"/>
    <p:sldId id="387" r:id="rId12"/>
    <p:sldId id="412" r:id="rId13"/>
    <p:sldId id="413" r:id="rId14"/>
    <p:sldId id="414" r:id="rId15"/>
    <p:sldId id="388" r:id="rId16"/>
    <p:sldId id="417" r:id="rId17"/>
    <p:sldId id="415" r:id="rId18"/>
    <p:sldId id="416" r:id="rId19"/>
    <p:sldId id="418" r:id="rId20"/>
    <p:sldId id="389" r:id="rId21"/>
    <p:sldId id="419" r:id="rId22"/>
    <p:sldId id="420" r:id="rId23"/>
    <p:sldId id="422" r:id="rId24"/>
    <p:sldId id="423" r:id="rId25"/>
    <p:sldId id="421" r:id="rId26"/>
    <p:sldId id="390" r:id="rId27"/>
    <p:sldId id="424" r:id="rId28"/>
    <p:sldId id="391" r:id="rId29"/>
    <p:sldId id="425" r:id="rId30"/>
    <p:sldId id="426" r:id="rId31"/>
    <p:sldId id="392" r:id="rId32"/>
    <p:sldId id="461" r:id="rId33"/>
    <p:sldId id="427" r:id="rId34"/>
    <p:sldId id="394" r:id="rId35"/>
    <p:sldId id="429" r:id="rId36"/>
    <p:sldId id="395" r:id="rId37"/>
    <p:sldId id="396" r:id="rId38"/>
    <p:sldId id="397" r:id="rId39"/>
    <p:sldId id="428" r:id="rId40"/>
    <p:sldId id="400" r:id="rId41"/>
    <p:sldId id="432" r:id="rId42"/>
    <p:sldId id="462" r:id="rId43"/>
    <p:sldId id="431" r:id="rId44"/>
    <p:sldId id="434" r:id="rId45"/>
    <p:sldId id="436" r:id="rId46"/>
    <p:sldId id="437" r:id="rId47"/>
    <p:sldId id="463" r:id="rId48"/>
    <p:sldId id="438" r:id="rId49"/>
    <p:sldId id="439" r:id="rId50"/>
    <p:sldId id="440" r:id="rId51"/>
    <p:sldId id="441" r:id="rId52"/>
    <p:sldId id="445" r:id="rId53"/>
    <p:sldId id="446" r:id="rId54"/>
    <p:sldId id="442" r:id="rId55"/>
    <p:sldId id="443" r:id="rId56"/>
    <p:sldId id="444" r:id="rId57"/>
    <p:sldId id="453" r:id="rId58"/>
    <p:sldId id="449" r:id="rId59"/>
    <p:sldId id="452" r:id="rId60"/>
    <p:sldId id="464" r:id="rId61"/>
    <p:sldId id="465" r:id="rId62"/>
    <p:sldId id="466" r:id="rId63"/>
    <p:sldId id="468" r:id="rId64"/>
    <p:sldId id="467" r:id="rId65"/>
    <p:sldId id="433" r:id="rId66"/>
    <p:sldId id="386" r:id="rId67"/>
    <p:sldId id="454" r:id="rId68"/>
    <p:sldId id="455" r:id="rId69"/>
    <p:sldId id="459" r:id="rId70"/>
    <p:sldId id="458" r:id="rId71"/>
    <p:sldId id="456" r:id="rId72"/>
    <p:sldId id="460" r:id="rId73"/>
    <p:sldId id="469" r:id="rId74"/>
    <p:sldId id="470" r:id="rId75"/>
    <p:sldId id="471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Reminder on tokenization objectives" id="{E39CD959-0E72-466E-A1FB-1EFED2D2A995}">
          <p14:sldIdLst>
            <p14:sldId id="274"/>
            <p14:sldId id="275"/>
            <p14:sldId id="278"/>
            <p14:sldId id="279"/>
            <p14:sldId id="379"/>
            <p14:sldId id="280"/>
            <p14:sldId id="281"/>
            <p14:sldId id="285"/>
          </p14:sldIdLst>
        </p14:section>
        <p14:section name="Scanning a source code file" id="{AB3BCAC9-1F25-45FD-9E91-7977E1CEE60C}">
          <p14:sldIdLst>
            <p14:sldId id="410"/>
            <p14:sldId id="387"/>
            <p14:sldId id="412"/>
            <p14:sldId id="413"/>
            <p14:sldId id="414"/>
          </p14:sldIdLst>
        </p14:section>
        <p14:section name="Defining a Token Object" id="{069D4AEA-A318-4573-B5CC-179DF93FDE6C}">
          <p14:sldIdLst>
            <p14:sldId id="388"/>
            <p14:sldId id="417"/>
            <p14:sldId id="415"/>
            <p14:sldId id="416"/>
            <p14:sldId id="418"/>
            <p14:sldId id="389"/>
            <p14:sldId id="419"/>
          </p14:sldIdLst>
        </p14:section>
        <p14:section name="Recognizing keywords" id="{4EE5B39E-F152-468B-B7E8-1F4CA51C15F3}">
          <p14:sldIdLst>
            <p14:sldId id="420"/>
            <p14:sldId id="422"/>
            <p14:sldId id="423"/>
            <p14:sldId id="421"/>
            <p14:sldId id="390"/>
            <p14:sldId id="424"/>
            <p14:sldId id="391"/>
            <p14:sldId id="425"/>
            <p14:sldId id="426"/>
          </p14:sldIdLst>
        </p14:section>
        <p14:section name="Scanning file and recognizing keywords" id="{31005FCB-1C48-4497-925A-D24476D6DF89}">
          <p14:sldIdLst>
            <p14:sldId id="392"/>
            <p14:sldId id="461"/>
            <p14:sldId id="427"/>
          </p14:sldIdLst>
        </p14:section>
        <p14:section name="Recognizing end of line characters" id="{1EBA2A9A-C965-4ECE-9F3D-241A0FFA07FD}">
          <p14:sldIdLst>
            <p14:sldId id="394"/>
            <p14:sldId id="429"/>
            <p14:sldId id="395"/>
            <p14:sldId id="396"/>
            <p14:sldId id="397"/>
            <p14:sldId id="428"/>
          </p14:sldIdLst>
        </p14:section>
        <p14:section name="Recognizing operators" id="{7A9A233D-2C25-4CFB-9229-BD1F6AAE52E1}">
          <p14:sldIdLst>
            <p14:sldId id="400"/>
            <p14:sldId id="432"/>
            <p14:sldId id="462"/>
            <p14:sldId id="431"/>
          </p14:sldIdLst>
        </p14:section>
        <p14:section name="Recognizing identifiers" id="{CDF40FB8-3CB5-4988-B2F3-4A3FB361C3EF}">
          <p14:sldIdLst>
            <p14:sldId id="434"/>
            <p14:sldId id="436"/>
            <p14:sldId id="437"/>
            <p14:sldId id="463"/>
            <p14:sldId id="438"/>
            <p14:sldId id="439"/>
            <p14:sldId id="440"/>
          </p14:sldIdLst>
        </p14:section>
        <p14:section name="Recognizing literals" id="{58F96ECD-CF24-4DD7-A6D2-4311754C95CE}">
          <p14:sldIdLst>
            <p14:sldId id="441"/>
            <p14:sldId id="445"/>
            <p14:sldId id="446"/>
            <p14:sldId id="442"/>
            <p14:sldId id="443"/>
            <p14:sldId id="444"/>
            <p14:sldId id="453"/>
            <p14:sldId id="449"/>
            <p14:sldId id="452"/>
          </p14:sldIdLst>
        </p14:section>
        <p14:section name="Error handling" id="{4D37341A-511D-415B-9CB6-7CE17B0DB9FA}">
          <p14:sldIdLst>
            <p14:sldId id="464"/>
            <p14:sldId id="465"/>
            <p14:sldId id="466"/>
            <p14:sldId id="468"/>
            <p14:sldId id="467"/>
          </p14:sldIdLst>
        </p14:section>
        <p14:section name="Conclusion" id="{51468D2E-715C-4CDD-BDEC-A6B0484CF5B8}">
          <p14:sldIdLst>
            <p14:sldId id="433"/>
          </p14:sldIdLst>
        </p14:section>
        <p14:section name="Practice" id="{F87FAEA4-6D7E-4F13-BD18-76435A868A3B}">
          <p14:sldIdLst>
            <p14:sldId id="386"/>
            <p14:sldId id="454"/>
            <p14:sldId id="455"/>
            <p14:sldId id="459"/>
            <p14:sldId id="458"/>
            <p14:sldId id="456"/>
            <p14:sldId id="460"/>
          </p14:sldIdLst>
        </p14:section>
        <p14:section name="Coding Practice" id="{54977B6B-05A2-4074-BCC4-C682F7EF209C}">
          <p14:sldIdLst>
            <p14:sldId id="469"/>
            <p14:sldId id="470"/>
            <p14:sldId id="4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32AB9F1F-B4A8-4BD7-AC0A-23504058E6EF}"/>
    <pc:docChg chg="custSel delSld modSld modSection">
      <pc:chgData name="Matthieu De Mari" userId="dfb708c9-d8dc-439f-9a3b-c772bf4a311c" providerId="ADAL" clId="{32AB9F1F-B4A8-4BD7-AC0A-23504058E6EF}" dt="2024-03-14T07:04:31.921" v="781" actId="20577"/>
      <pc:docMkLst>
        <pc:docMk/>
      </pc:docMkLst>
      <pc:sldChg chg="modSp mod">
        <pc:chgData name="Matthieu De Mari" userId="dfb708c9-d8dc-439f-9a3b-c772bf4a311c" providerId="ADAL" clId="{32AB9F1F-B4A8-4BD7-AC0A-23504058E6EF}" dt="2024-03-12T00:50:12.359" v="102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32AB9F1F-B4A8-4BD7-AC0A-23504058E6EF}" dt="2024-03-12T00:50:12.359" v="102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modSp mod">
        <pc:chgData name="Matthieu De Mari" userId="dfb708c9-d8dc-439f-9a3b-c772bf4a311c" providerId="ADAL" clId="{32AB9F1F-B4A8-4BD7-AC0A-23504058E6EF}" dt="2024-03-10T09:41:06.917" v="6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32AB9F1F-B4A8-4BD7-AC0A-23504058E6EF}" dt="2024-03-10T09:41:06.917" v="6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mod">
        <pc:chgData name="Matthieu De Mari" userId="dfb708c9-d8dc-439f-9a3b-c772bf4a311c" providerId="ADAL" clId="{32AB9F1F-B4A8-4BD7-AC0A-23504058E6EF}" dt="2024-03-14T06:51:22.299" v="173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32AB9F1F-B4A8-4BD7-AC0A-23504058E6EF}" dt="2024-03-14T06:51:22.299" v="173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modSp mod">
        <pc:chgData name="Matthieu De Mari" userId="dfb708c9-d8dc-439f-9a3b-c772bf4a311c" providerId="ADAL" clId="{32AB9F1F-B4A8-4BD7-AC0A-23504058E6EF}" dt="2024-03-14T06:55:55.794" v="243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32AB9F1F-B4A8-4BD7-AC0A-23504058E6EF}" dt="2024-03-14T06:55:55.794" v="243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mod">
        <pc:chgData name="Matthieu De Mari" userId="dfb708c9-d8dc-439f-9a3b-c772bf4a311c" providerId="ADAL" clId="{32AB9F1F-B4A8-4BD7-AC0A-23504058E6EF}" dt="2024-03-14T06:50:31.227" v="116" actId="1076"/>
        <pc:sldMkLst>
          <pc:docMk/>
          <pc:sldMk cId="2453299544" sldId="419"/>
        </pc:sldMkLst>
        <pc:picChg chg="del">
          <ac:chgData name="Matthieu De Mari" userId="dfb708c9-d8dc-439f-9a3b-c772bf4a311c" providerId="ADAL" clId="{32AB9F1F-B4A8-4BD7-AC0A-23504058E6EF}" dt="2024-03-14T06:47:59.178" v="108" actId="478"/>
          <ac:picMkLst>
            <pc:docMk/>
            <pc:sldMk cId="2453299544" sldId="419"/>
            <ac:picMk id="3" creationId="{04CEB311-479A-4B9F-C49C-59D0631F0C82}"/>
          </ac:picMkLst>
        </pc:picChg>
        <pc:picChg chg="add del">
          <ac:chgData name="Matthieu De Mari" userId="dfb708c9-d8dc-439f-9a3b-c772bf4a311c" providerId="ADAL" clId="{32AB9F1F-B4A8-4BD7-AC0A-23504058E6EF}" dt="2024-03-14T06:49:51.678" v="111" actId="478"/>
          <ac:picMkLst>
            <pc:docMk/>
            <pc:sldMk cId="2453299544" sldId="419"/>
            <ac:picMk id="4" creationId="{886D4F54-F7B3-1A0B-48AF-BF65F9A15DCD}"/>
          </ac:picMkLst>
        </pc:picChg>
        <pc:picChg chg="del">
          <ac:chgData name="Matthieu De Mari" userId="dfb708c9-d8dc-439f-9a3b-c772bf4a311c" providerId="ADAL" clId="{32AB9F1F-B4A8-4BD7-AC0A-23504058E6EF}" dt="2024-03-14T06:48:02.036" v="109" actId="478"/>
          <ac:picMkLst>
            <pc:docMk/>
            <pc:sldMk cId="2453299544" sldId="419"/>
            <ac:picMk id="6" creationId="{9365D822-E39B-1EA0-9F4D-856AA4ACD601}"/>
          </ac:picMkLst>
        </pc:picChg>
        <pc:picChg chg="add">
          <ac:chgData name="Matthieu De Mari" userId="dfb708c9-d8dc-439f-9a3b-c772bf4a311c" providerId="ADAL" clId="{32AB9F1F-B4A8-4BD7-AC0A-23504058E6EF}" dt="2024-03-14T06:49:52.078" v="112" actId="22"/>
          <ac:picMkLst>
            <pc:docMk/>
            <pc:sldMk cId="2453299544" sldId="419"/>
            <ac:picMk id="7" creationId="{DB54DB61-74DF-2AC6-23F3-5F6F1B3D082D}"/>
          </ac:picMkLst>
        </pc:picChg>
        <pc:picChg chg="add mod">
          <ac:chgData name="Matthieu De Mari" userId="dfb708c9-d8dc-439f-9a3b-c772bf4a311c" providerId="ADAL" clId="{32AB9F1F-B4A8-4BD7-AC0A-23504058E6EF}" dt="2024-03-14T06:50:31.227" v="116" actId="1076"/>
          <ac:picMkLst>
            <pc:docMk/>
            <pc:sldMk cId="2453299544" sldId="419"/>
            <ac:picMk id="9" creationId="{FC2D5E98-1E27-9125-CB5D-9918B7BE4339}"/>
          </ac:picMkLst>
        </pc:picChg>
      </pc:sldChg>
      <pc:sldChg chg="modSp mod">
        <pc:chgData name="Matthieu De Mari" userId="dfb708c9-d8dc-439f-9a3b-c772bf4a311c" providerId="ADAL" clId="{32AB9F1F-B4A8-4BD7-AC0A-23504058E6EF}" dt="2024-03-12T08:59:47.843" v="107" actId="20577"/>
        <pc:sldMkLst>
          <pc:docMk/>
          <pc:sldMk cId="2067717828" sldId="422"/>
        </pc:sldMkLst>
        <pc:spChg chg="mod">
          <ac:chgData name="Matthieu De Mari" userId="dfb708c9-d8dc-439f-9a3b-c772bf4a311c" providerId="ADAL" clId="{32AB9F1F-B4A8-4BD7-AC0A-23504058E6EF}" dt="2024-03-12T08:59:47.843" v="107" actId="20577"/>
          <ac:spMkLst>
            <pc:docMk/>
            <pc:sldMk cId="2067717828" sldId="422"/>
            <ac:spMk id="3" creationId="{039FBE2E-CF8A-1160-529C-0143CAD8F3C7}"/>
          </ac:spMkLst>
        </pc:spChg>
      </pc:sldChg>
      <pc:sldChg chg="modSp mod">
        <pc:chgData name="Matthieu De Mari" userId="dfb708c9-d8dc-439f-9a3b-c772bf4a311c" providerId="ADAL" clId="{32AB9F1F-B4A8-4BD7-AC0A-23504058E6EF}" dt="2024-03-14T06:56:43.217" v="315" actId="20577"/>
        <pc:sldMkLst>
          <pc:docMk/>
          <pc:sldMk cId="1434956895" sldId="428"/>
        </pc:sldMkLst>
        <pc:spChg chg="mod">
          <ac:chgData name="Matthieu De Mari" userId="dfb708c9-d8dc-439f-9a3b-c772bf4a311c" providerId="ADAL" clId="{32AB9F1F-B4A8-4BD7-AC0A-23504058E6EF}" dt="2024-03-14T06:56:43.217" v="315" actId="20577"/>
          <ac:spMkLst>
            <pc:docMk/>
            <pc:sldMk cId="1434956895" sldId="428"/>
            <ac:spMk id="3" creationId="{0181BEC2-7644-FF3D-3865-CE873EBA7B28}"/>
          </ac:spMkLst>
        </pc:spChg>
      </pc:sldChg>
      <pc:sldChg chg="modSp mod">
        <pc:chgData name="Matthieu De Mari" userId="dfb708c9-d8dc-439f-9a3b-c772bf4a311c" providerId="ADAL" clId="{32AB9F1F-B4A8-4BD7-AC0A-23504058E6EF}" dt="2024-03-14T07:03:56.570" v="764" actId="20577"/>
        <pc:sldMkLst>
          <pc:docMk/>
          <pc:sldMk cId="669465544" sldId="433"/>
        </pc:sldMkLst>
        <pc:spChg chg="mod">
          <ac:chgData name="Matthieu De Mari" userId="dfb708c9-d8dc-439f-9a3b-c772bf4a311c" providerId="ADAL" clId="{32AB9F1F-B4A8-4BD7-AC0A-23504058E6EF}" dt="2024-03-14T07:03:56.570" v="764" actId="20577"/>
          <ac:spMkLst>
            <pc:docMk/>
            <pc:sldMk cId="669465544" sldId="433"/>
            <ac:spMk id="3" creationId="{9AB80C83-C934-5699-D703-63ADBD743464}"/>
          </ac:spMkLst>
        </pc:spChg>
      </pc:sldChg>
      <pc:sldChg chg="modSp mod">
        <pc:chgData name="Matthieu De Mari" userId="dfb708c9-d8dc-439f-9a3b-c772bf4a311c" providerId="ADAL" clId="{32AB9F1F-B4A8-4BD7-AC0A-23504058E6EF}" dt="2024-03-14T06:58:19.285" v="339" actId="20577"/>
        <pc:sldMkLst>
          <pc:docMk/>
          <pc:sldMk cId="3776584994" sldId="436"/>
        </pc:sldMkLst>
        <pc:spChg chg="mod">
          <ac:chgData name="Matthieu De Mari" userId="dfb708c9-d8dc-439f-9a3b-c772bf4a311c" providerId="ADAL" clId="{32AB9F1F-B4A8-4BD7-AC0A-23504058E6EF}" dt="2024-03-14T06:58:19.285" v="339" actId="20577"/>
          <ac:spMkLst>
            <pc:docMk/>
            <pc:sldMk cId="3776584994" sldId="436"/>
            <ac:spMk id="5" creationId="{7F5F9890-E0E0-F49A-3E26-C62B81849C45}"/>
          </ac:spMkLst>
        </pc:spChg>
      </pc:sldChg>
      <pc:sldChg chg="modSp mod">
        <pc:chgData name="Matthieu De Mari" userId="dfb708c9-d8dc-439f-9a3b-c772bf4a311c" providerId="ADAL" clId="{32AB9F1F-B4A8-4BD7-AC0A-23504058E6EF}" dt="2024-03-14T06:58:24.218" v="340"/>
        <pc:sldMkLst>
          <pc:docMk/>
          <pc:sldMk cId="1885841120" sldId="437"/>
        </pc:sldMkLst>
        <pc:spChg chg="mod">
          <ac:chgData name="Matthieu De Mari" userId="dfb708c9-d8dc-439f-9a3b-c772bf4a311c" providerId="ADAL" clId="{32AB9F1F-B4A8-4BD7-AC0A-23504058E6EF}" dt="2024-03-14T06:58:24.218" v="340"/>
          <ac:spMkLst>
            <pc:docMk/>
            <pc:sldMk cId="1885841120" sldId="437"/>
            <ac:spMk id="5" creationId="{7F5F9890-E0E0-F49A-3E26-C62B81849C45}"/>
          </ac:spMkLst>
        </pc:spChg>
      </pc:sldChg>
      <pc:sldChg chg="del">
        <pc:chgData name="Matthieu De Mari" userId="dfb708c9-d8dc-439f-9a3b-c772bf4a311c" providerId="ADAL" clId="{32AB9F1F-B4A8-4BD7-AC0A-23504058E6EF}" dt="2024-03-14T07:00:24.991" v="521" actId="47"/>
        <pc:sldMkLst>
          <pc:docMk/>
          <pc:sldMk cId="228407681" sldId="447"/>
        </pc:sldMkLst>
      </pc:sldChg>
      <pc:sldChg chg="modSp mod">
        <pc:chgData name="Matthieu De Mari" userId="dfb708c9-d8dc-439f-9a3b-c772bf4a311c" providerId="ADAL" clId="{32AB9F1F-B4A8-4BD7-AC0A-23504058E6EF}" dt="2024-03-12T00:50:49.619" v="106" actId="20577"/>
        <pc:sldMkLst>
          <pc:docMk/>
          <pc:sldMk cId="2071137550" sldId="460"/>
        </pc:sldMkLst>
        <pc:spChg chg="mod">
          <ac:chgData name="Matthieu De Mari" userId="dfb708c9-d8dc-439f-9a3b-c772bf4a311c" providerId="ADAL" clId="{32AB9F1F-B4A8-4BD7-AC0A-23504058E6EF}" dt="2024-03-12T00:50:49.619" v="106" actId="20577"/>
          <ac:spMkLst>
            <pc:docMk/>
            <pc:sldMk cId="2071137550" sldId="460"/>
            <ac:spMk id="3" creationId="{C2E398D8-3B3B-9BBB-F0C4-A93A76CBF126}"/>
          </ac:spMkLst>
        </pc:spChg>
      </pc:sldChg>
      <pc:sldChg chg="modSp mod">
        <pc:chgData name="Matthieu De Mari" userId="dfb708c9-d8dc-439f-9a3b-c772bf4a311c" providerId="ADAL" clId="{32AB9F1F-B4A8-4BD7-AC0A-23504058E6EF}" dt="2024-03-14T06:57:32.527" v="321" actId="20577"/>
        <pc:sldMkLst>
          <pc:docMk/>
          <pc:sldMk cId="3077962413" sldId="462"/>
        </pc:sldMkLst>
        <pc:spChg chg="mod">
          <ac:chgData name="Matthieu De Mari" userId="dfb708c9-d8dc-439f-9a3b-c772bf4a311c" providerId="ADAL" clId="{32AB9F1F-B4A8-4BD7-AC0A-23504058E6EF}" dt="2024-03-14T06:57:32.527" v="321" actId="20577"/>
          <ac:spMkLst>
            <pc:docMk/>
            <pc:sldMk cId="3077962413" sldId="462"/>
            <ac:spMk id="3" creationId="{0AC2E044-D0C1-8668-6F70-6B3FC04F04C8}"/>
          </ac:spMkLst>
        </pc:spChg>
      </pc:sldChg>
      <pc:sldChg chg="modSp mod">
        <pc:chgData name="Matthieu De Mari" userId="dfb708c9-d8dc-439f-9a3b-c772bf4a311c" providerId="ADAL" clId="{32AB9F1F-B4A8-4BD7-AC0A-23504058E6EF}" dt="2024-03-14T06:59:51.543" v="520" actId="20577"/>
        <pc:sldMkLst>
          <pc:docMk/>
          <pc:sldMk cId="1511950663" sldId="463"/>
        </pc:sldMkLst>
        <pc:spChg chg="mod">
          <ac:chgData name="Matthieu De Mari" userId="dfb708c9-d8dc-439f-9a3b-c772bf4a311c" providerId="ADAL" clId="{32AB9F1F-B4A8-4BD7-AC0A-23504058E6EF}" dt="2024-03-14T06:58:41.350" v="357" actId="20577"/>
          <ac:spMkLst>
            <pc:docMk/>
            <pc:sldMk cId="1511950663" sldId="463"/>
            <ac:spMk id="2" creationId="{366998ED-F054-256F-84E0-82494D80A244}"/>
          </ac:spMkLst>
        </pc:spChg>
        <pc:spChg chg="mod">
          <ac:chgData name="Matthieu De Mari" userId="dfb708c9-d8dc-439f-9a3b-c772bf4a311c" providerId="ADAL" clId="{32AB9F1F-B4A8-4BD7-AC0A-23504058E6EF}" dt="2024-03-14T06:59:51.543" v="520" actId="20577"/>
          <ac:spMkLst>
            <pc:docMk/>
            <pc:sldMk cId="1511950663" sldId="463"/>
            <ac:spMk id="3" creationId="{53BD06E2-E197-E5AA-FA7E-A6F1067D2D9D}"/>
          </ac:spMkLst>
        </pc:spChg>
      </pc:sldChg>
      <pc:sldChg chg="modSp mod">
        <pc:chgData name="Matthieu De Mari" userId="dfb708c9-d8dc-439f-9a3b-c772bf4a311c" providerId="ADAL" clId="{32AB9F1F-B4A8-4BD7-AC0A-23504058E6EF}" dt="2024-03-14T07:00:53.946" v="527" actId="20577"/>
        <pc:sldMkLst>
          <pc:docMk/>
          <pc:sldMk cId="2188048985" sldId="464"/>
        </pc:sldMkLst>
        <pc:spChg chg="mod">
          <ac:chgData name="Matthieu De Mari" userId="dfb708c9-d8dc-439f-9a3b-c772bf4a311c" providerId="ADAL" clId="{32AB9F1F-B4A8-4BD7-AC0A-23504058E6EF}" dt="2024-03-14T07:00:53.946" v="527" actId="20577"/>
          <ac:spMkLst>
            <pc:docMk/>
            <pc:sldMk cId="2188048985" sldId="464"/>
            <ac:spMk id="4" creationId="{5D0D450B-C201-FDB7-239F-6DE0626BCB23}"/>
          </ac:spMkLst>
        </pc:spChg>
      </pc:sldChg>
      <pc:sldChg chg="modSp mod">
        <pc:chgData name="Matthieu De Mari" userId="dfb708c9-d8dc-439f-9a3b-c772bf4a311c" providerId="ADAL" clId="{32AB9F1F-B4A8-4BD7-AC0A-23504058E6EF}" dt="2024-03-14T07:01:44.896" v="623" actId="20577"/>
        <pc:sldMkLst>
          <pc:docMk/>
          <pc:sldMk cId="4137033095" sldId="465"/>
        </pc:sldMkLst>
        <pc:spChg chg="mod">
          <ac:chgData name="Matthieu De Mari" userId="dfb708c9-d8dc-439f-9a3b-c772bf4a311c" providerId="ADAL" clId="{32AB9F1F-B4A8-4BD7-AC0A-23504058E6EF}" dt="2024-03-14T07:01:44.896" v="623" actId="20577"/>
          <ac:spMkLst>
            <pc:docMk/>
            <pc:sldMk cId="4137033095" sldId="465"/>
            <ac:spMk id="4" creationId="{5D0D450B-C201-FDB7-239F-6DE0626BCB23}"/>
          </ac:spMkLst>
        </pc:spChg>
      </pc:sldChg>
      <pc:sldChg chg="modSp mod">
        <pc:chgData name="Matthieu De Mari" userId="dfb708c9-d8dc-439f-9a3b-c772bf4a311c" providerId="ADAL" clId="{32AB9F1F-B4A8-4BD7-AC0A-23504058E6EF}" dt="2024-03-14T07:02:24.099" v="669" actId="20577"/>
        <pc:sldMkLst>
          <pc:docMk/>
          <pc:sldMk cId="1884289737" sldId="466"/>
        </pc:sldMkLst>
        <pc:spChg chg="mod">
          <ac:chgData name="Matthieu De Mari" userId="dfb708c9-d8dc-439f-9a3b-c772bf4a311c" providerId="ADAL" clId="{32AB9F1F-B4A8-4BD7-AC0A-23504058E6EF}" dt="2024-03-14T07:02:24.099" v="669" actId="20577"/>
          <ac:spMkLst>
            <pc:docMk/>
            <pc:sldMk cId="1884289737" sldId="466"/>
            <ac:spMk id="4" creationId="{5D0D450B-C201-FDB7-239F-6DE0626BCB23}"/>
          </ac:spMkLst>
        </pc:spChg>
      </pc:sldChg>
      <pc:sldChg chg="modSp mod">
        <pc:chgData name="Matthieu De Mari" userId="dfb708c9-d8dc-439f-9a3b-c772bf4a311c" providerId="ADAL" clId="{32AB9F1F-B4A8-4BD7-AC0A-23504058E6EF}" dt="2024-03-14T07:03:07.985" v="714" actId="27636"/>
        <pc:sldMkLst>
          <pc:docMk/>
          <pc:sldMk cId="2409485988" sldId="467"/>
        </pc:sldMkLst>
        <pc:spChg chg="mod">
          <ac:chgData name="Matthieu De Mari" userId="dfb708c9-d8dc-439f-9a3b-c772bf4a311c" providerId="ADAL" clId="{32AB9F1F-B4A8-4BD7-AC0A-23504058E6EF}" dt="2024-03-14T07:03:07.985" v="714" actId="27636"/>
          <ac:spMkLst>
            <pc:docMk/>
            <pc:sldMk cId="2409485988" sldId="467"/>
            <ac:spMk id="4" creationId="{5D0D450B-C201-FDB7-239F-6DE0626BCB23}"/>
          </ac:spMkLst>
        </pc:spChg>
      </pc:sldChg>
      <pc:sldChg chg="modSp mod">
        <pc:chgData name="Matthieu De Mari" userId="dfb708c9-d8dc-439f-9a3b-c772bf4a311c" providerId="ADAL" clId="{32AB9F1F-B4A8-4BD7-AC0A-23504058E6EF}" dt="2024-03-14T07:02:49.236" v="686" actId="20577"/>
        <pc:sldMkLst>
          <pc:docMk/>
          <pc:sldMk cId="1432686963" sldId="468"/>
        </pc:sldMkLst>
        <pc:spChg chg="mod">
          <ac:chgData name="Matthieu De Mari" userId="dfb708c9-d8dc-439f-9a3b-c772bf4a311c" providerId="ADAL" clId="{32AB9F1F-B4A8-4BD7-AC0A-23504058E6EF}" dt="2024-03-14T07:02:49.236" v="686" actId="20577"/>
          <ac:spMkLst>
            <pc:docMk/>
            <pc:sldMk cId="1432686963" sldId="468"/>
            <ac:spMk id="4" creationId="{5D0D450B-C201-FDB7-239F-6DE0626BCB23}"/>
          </ac:spMkLst>
        </pc:spChg>
      </pc:sldChg>
      <pc:sldChg chg="modSp mod">
        <pc:chgData name="Matthieu De Mari" userId="dfb708c9-d8dc-439f-9a3b-c772bf4a311c" providerId="ADAL" clId="{32AB9F1F-B4A8-4BD7-AC0A-23504058E6EF}" dt="2024-03-14T07:04:27.166" v="770" actId="20577"/>
        <pc:sldMkLst>
          <pc:docMk/>
          <pc:sldMk cId="127443025" sldId="470"/>
        </pc:sldMkLst>
        <pc:spChg chg="mod">
          <ac:chgData name="Matthieu De Mari" userId="dfb708c9-d8dc-439f-9a3b-c772bf4a311c" providerId="ADAL" clId="{32AB9F1F-B4A8-4BD7-AC0A-23504058E6EF}" dt="2024-03-14T07:04:27.166" v="770" actId="20577"/>
          <ac:spMkLst>
            <pc:docMk/>
            <pc:sldMk cId="127443025" sldId="470"/>
            <ac:spMk id="2" creationId="{5CA32CAE-C072-3422-F222-D598990D8902}"/>
          </ac:spMkLst>
        </pc:spChg>
      </pc:sldChg>
      <pc:sldChg chg="modSp mod">
        <pc:chgData name="Matthieu De Mari" userId="dfb708c9-d8dc-439f-9a3b-c772bf4a311c" providerId="ADAL" clId="{32AB9F1F-B4A8-4BD7-AC0A-23504058E6EF}" dt="2024-03-14T07:04:31.921" v="781" actId="20577"/>
        <pc:sldMkLst>
          <pc:docMk/>
          <pc:sldMk cId="2694874023" sldId="471"/>
        </pc:sldMkLst>
        <pc:spChg chg="mod">
          <ac:chgData name="Matthieu De Mari" userId="dfb708c9-d8dc-439f-9a3b-c772bf4a311c" providerId="ADAL" clId="{32AB9F1F-B4A8-4BD7-AC0A-23504058E6EF}" dt="2024-03-14T07:04:31.921" v="781" actId="20577"/>
          <ac:spMkLst>
            <pc:docMk/>
            <pc:sldMk cId="2694874023" sldId="471"/>
            <ac:spMk id="2" creationId="{5CA32CAE-C072-3422-F222-D598990D8902}"/>
          </ac:spMkLst>
        </pc:spChg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3T09:34:04.206" v="18555" actId="20577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1T05:13:44.055" v="10547" actId="20577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1T05:13:44.055" v="10547" actId="20577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modSp add mod">
        <pc:chgData name="Matthieu De Mari" userId="dfb708c9-d8dc-439f-9a3b-c772bf4a311c" providerId="ADAL" clId="{1888DEAD-E307-4CA6-AFF5-49DFF9FCD3C3}" dt="2023-03-21T05:31:29.680" v="11265" actId="20577"/>
        <pc:sldMkLst>
          <pc:docMk/>
          <pc:sldMk cId="3856210223" sldId="379"/>
        </pc:sldMkLst>
        <pc:spChg chg="mod">
          <ac:chgData name="Matthieu De Mari" userId="dfb708c9-d8dc-439f-9a3b-c772bf4a311c" providerId="ADAL" clId="{1888DEAD-E307-4CA6-AFF5-49DFF9FCD3C3}" dt="2023-03-21T05:31:29.680" v="11265" actId="20577"/>
          <ac:spMkLst>
            <pc:docMk/>
            <pc:sldMk cId="3856210223" sldId="379"/>
            <ac:spMk id="3" creationId="{E1F7AF25-2360-31D8-D5BF-56EDDD31008D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modSp mod">
        <pc:chgData name="Matthieu De Mari" userId="dfb708c9-d8dc-439f-9a3b-c772bf4a311c" providerId="ADAL" clId="{1888DEAD-E307-4CA6-AFF5-49DFF9FCD3C3}" dt="2023-03-21T05:57:24.282" v="12523" actId="20577"/>
        <pc:sldMkLst>
          <pc:docMk/>
          <pc:sldMk cId="540619278" sldId="386"/>
        </pc:sldMkLst>
        <pc:spChg chg="mod">
          <ac:chgData name="Matthieu De Mari" userId="dfb708c9-d8dc-439f-9a3b-c772bf4a311c" providerId="ADAL" clId="{1888DEAD-E307-4CA6-AFF5-49DFF9FCD3C3}" dt="2023-03-21T05:56:57.531" v="12500" actId="20577"/>
          <ac:spMkLst>
            <pc:docMk/>
            <pc:sldMk cId="540619278" sldId="386"/>
            <ac:spMk id="2" creationId="{85A8A45D-5E7D-ADD7-164B-328A152B3A81}"/>
          </ac:spMkLst>
        </pc:spChg>
        <pc:spChg chg="mod">
          <ac:chgData name="Matthieu De Mari" userId="dfb708c9-d8dc-439f-9a3b-c772bf4a311c" providerId="ADAL" clId="{1888DEAD-E307-4CA6-AFF5-49DFF9FCD3C3}" dt="2023-03-21T05:57:24.282" v="12523" actId="20577"/>
          <ac:spMkLst>
            <pc:docMk/>
            <pc:sldMk cId="540619278" sldId="386"/>
            <ac:spMk id="3" creationId="{C2E398D8-3B3B-9BBB-F0C4-A93A76CBF126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2T05:55:28.850" v="13078" actId="20577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2T05:55:28.850" v="13078" actId="20577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2T06:00:16.498" v="13336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2T06:00:16.498" v="13336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2T06:00:38.939" v="13352" actId="313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2T06:00:38.939" v="13352" actId="313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2T06:02:27.760" v="13391" actId="20577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2T06:02:27.760" v="13391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2T06:03:25.003" v="13401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2T06:03:25.003" v="13401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2T06:04:29.431" v="13465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2T06:04:29.431" v="13465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2T06:05:59.634" v="13521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2T06:05:59.634" v="13521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2T06:06:24.703" v="13539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22T06:06:24.703" v="13539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2T06:05:44.558" v="13505" actId="20577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2T06:05:44.558" v="13505" actId="20577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57:49.658" v="10261" actId="4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57:49.658" v="10261" actId="4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del mod">
        <pc:chgData name="Matthieu De Mari" userId="dfb708c9-d8dc-439f-9a3b-c772bf4a311c" providerId="ADAL" clId="{1888DEAD-E307-4CA6-AFF5-49DFF9FCD3C3}" dt="2023-03-20T11:57:51.431" v="10262" actId="4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 del">
        <pc:chgData name="Matthieu De Mari" userId="dfb708c9-d8dc-439f-9a3b-c772bf4a311c" providerId="ADAL" clId="{1888DEAD-E307-4CA6-AFF5-49DFF9FCD3C3}" dt="2023-03-20T11:57:41.893" v="10256" actId="47"/>
        <pc:sldMkLst>
          <pc:docMk/>
          <pc:sldMk cId="3917151320" sldId="405"/>
        </pc:sldMkLst>
      </pc:sldChg>
      <pc:sldChg chg="new del">
        <pc:chgData name="Matthieu De Mari" userId="dfb708c9-d8dc-439f-9a3b-c772bf4a311c" providerId="ADAL" clId="{1888DEAD-E307-4CA6-AFF5-49DFF9FCD3C3}" dt="2023-03-20T11:57:44.705" v="10258" actId="47"/>
        <pc:sldMkLst>
          <pc:docMk/>
          <pc:sldMk cId="1053501067" sldId="406"/>
        </pc:sldMkLst>
      </pc:sldChg>
      <pc:sldChg chg="new del">
        <pc:chgData name="Matthieu De Mari" userId="dfb708c9-d8dc-439f-9a3b-c772bf4a311c" providerId="ADAL" clId="{1888DEAD-E307-4CA6-AFF5-49DFF9FCD3C3}" dt="2023-03-20T11:57:47.519" v="10260" actId="47"/>
        <pc:sldMkLst>
          <pc:docMk/>
          <pc:sldMk cId="2333808755" sldId="407"/>
        </pc:sldMkLst>
      </pc:sldChg>
      <pc:sldChg chg="new del">
        <pc:chgData name="Matthieu De Mari" userId="dfb708c9-d8dc-439f-9a3b-c772bf4a311c" providerId="ADAL" clId="{1888DEAD-E307-4CA6-AFF5-49DFF9FCD3C3}" dt="2023-03-20T11:57:52.782" v="10263" actId="47"/>
        <pc:sldMkLst>
          <pc:docMk/>
          <pc:sldMk cId="2257717264" sldId="408"/>
        </pc:sldMkLst>
      </pc:sldChg>
      <pc:sldChg chg="new del">
        <pc:chgData name="Matthieu De Mari" userId="dfb708c9-d8dc-439f-9a3b-c772bf4a311c" providerId="ADAL" clId="{1888DEAD-E307-4CA6-AFF5-49DFF9FCD3C3}" dt="2023-03-20T11:57:43.242" v="10257" actId="47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3T05:47:09.414" v="16074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3T05:47:09.414" v="16074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 del">
        <pc:chgData name="Matthieu De Mari" userId="dfb708c9-d8dc-439f-9a3b-c772bf4a311c" providerId="ADAL" clId="{1888DEAD-E307-4CA6-AFF5-49DFF9FCD3C3}" dt="2023-03-20T11:57:45.879" v="10259" actId="47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2T05:55:58.077" v="13080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2T05:55:58.077" v="13080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2T05:57:37.505" v="13118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2T05:57:37.505" v="13118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2T05:59:05.442" v="13170" actId="27636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2T05:59:05.442" v="13170" actId="27636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2T06:05:18.306" v="13501" actId="113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2T06:05:18.306" v="13501" actId="113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modSp add mod">
        <pc:chgData name="Matthieu De Mari" userId="dfb708c9-d8dc-439f-9a3b-c772bf4a311c" providerId="ADAL" clId="{1888DEAD-E307-4CA6-AFF5-49DFF9FCD3C3}" dt="2023-03-22T06:02:44.809" v="13395" actId="20577"/>
        <pc:sldMkLst>
          <pc:docMk/>
          <pc:sldMk cId="2281408142" sldId="429"/>
        </pc:sldMkLst>
        <pc:spChg chg="mod">
          <ac:chgData name="Matthieu De Mari" userId="dfb708c9-d8dc-439f-9a3b-c772bf4a311c" providerId="ADAL" clId="{1888DEAD-E307-4CA6-AFF5-49DFF9FCD3C3}" dt="2023-03-22T06:02:44.809" v="13395" actId="20577"/>
          <ac:spMkLst>
            <pc:docMk/>
            <pc:sldMk cId="2281408142" sldId="429"/>
            <ac:spMk id="3" creationId="{7EC38D36-2E91-8CCE-E067-FFDC9AA2549C}"/>
          </ac:spMkLst>
        </pc:spChg>
      </pc:sldChg>
      <pc:sldChg chg="modSp add mod">
        <pc:chgData name="Matthieu De Mari" userId="dfb708c9-d8dc-439f-9a3b-c772bf4a311c" providerId="ADAL" clId="{1888DEAD-E307-4CA6-AFF5-49DFF9FCD3C3}" dt="2023-03-22T06:06:34.355" v="1354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  <pc:spChg chg="mod">
          <ac:chgData name="Matthieu De Mari" userId="dfb708c9-d8dc-439f-9a3b-c772bf4a311c" providerId="ADAL" clId="{1888DEAD-E307-4CA6-AFF5-49DFF9FCD3C3}" dt="2023-03-22T06:06:34.355" v="13541" actId="20577"/>
          <ac:spMkLst>
            <pc:docMk/>
            <pc:sldMk cId="1452149184" sldId="430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2T06:06:39.074" v="13542" actId="113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2T06:06:39.074" v="13542" actId="113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Sp modSp new mod modClrScheme chgLayout">
        <pc:chgData name="Matthieu De Mari" userId="dfb708c9-d8dc-439f-9a3b-c772bf4a311c" providerId="ADAL" clId="{1888DEAD-E307-4CA6-AFF5-49DFF9FCD3C3}" dt="2023-03-21T06:10:08.878" v="13041" actId="20577"/>
        <pc:sldMkLst>
          <pc:docMk/>
          <pc:sldMk cId="669465544" sldId="433"/>
        </pc:sldMkLst>
        <pc:spChg chg="mod ord">
          <ac:chgData name="Matthieu De Mari" userId="dfb708c9-d8dc-439f-9a3b-c772bf4a311c" providerId="ADAL" clId="{1888DEAD-E307-4CA6-AFF5-49DFF9FCD3C3}" dt="2023-03-20T11:58:44.783" v="10377" actId="700"/>
          <ac:spMkLst>
            <pc:docMk/>
            <pc:sldMk cId="669465544" sldId="433"/>
            <ac:spMk id="2" creationId="{BBE723EF-56B8-4C1C-9BA0-271237D8633E}"/>
          </ac:spMkLst>
        </pc:spChg>
        <pc:spChg chg="mod ord">
          <ac:chgData name="Matthieu De Mari" userId="dfb708c9-d8dc-439f-9a3b-c772bf4a311c" providerId="ADAL" clId="{1888DEAD-E307-4CA6-AFF5-49DFF9FCD3C3}" dt="2023-03-21T06:10:08.878" v="13041" actId="20577"/>
          <ac:spMkLst>
            <pc:docMk/>
            <pc:sldMk cId="669465544" sldId="433"/>
            <ac:spMk id="3" creationId="{9AB80C83-C934-5699-D703-63ADBD743464}"/>
          </ac:spMkLst>
        </pc:spChg>
        <pc:spChg chg="del">
          <ac:chgData name="Matthieu De Mari" userId="dfb708c9-d8dc-439f-9a3b-c772bf4a311c" providerId="ADAL" clId="{1888DEAD-E307-4CA6-AFF5-49DFF9FCD3C3}" dt="2023-03-20T11:58:44.783" v="10377" actId="700"/>
          <ac:spMkLst>
            <pc:docMk/>
            <pc:sldMk cId="669465544" sldId="433"/>
            <ac:spMk id="4" creationId="{2529FE8D-1C6F-5708-59F4-64FFE5907972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Sp modSp new mod modClrScheme chgLayout">
        <pc:chgData name="Matthieu De Mari" userId="dfb708c9-d8dc-439f-9a3b-c772bf4a311c" providerId="ADAL" clId="{1888DEAD-E307-4CA6-AFF5-49DFF9FCD3C3}" dt="2023-03-21T05:14:39.830" v="10614" actId="20577"/>
        <pc:sldMkLst>
          <pc:docMk/>
          <pc:sldMk cId="2022471180" sldId="434"/>
        </pc:sldMkLst>
        <pc:spChg chg="mod ord">
          <ac:chgData name="Matthieu De Mari" userId="dfb708c9-d8dc-439f-9a3b-c772bf4a311c" providerId="ADAL" clId="{1888DEAD-E307-4CA6-AFF5-49DFF9FCD3C3}" dt="2023-03-21T05:14:06.808" v="10555" actId="700"/>
          <ac:spMkLst>
            <pc:docMk/>
            <pc:sldMk cId="2022471180" sldId="434"/>
            <ac:spMk id="2" creationId="{8A83FA18-3F90-1FC0-D489-A6EAA52FDF1D}"/>
          </ac:spMkLst>
        </pc:spChg>
        <pc:spChg chg="mod ord">
          <ac:chgData name="Matthieu De Mari" userId="dfb708c9-d8dc-439f-9a3b-c772bf4a311c" providerId="ADAL" clId="{1888DEAD-E307-4CA6-AFF5-49DFF9FCD3C3}" dt="2023-03-21T05:14:39.830" v="10614" actId="20577"/>
          <ac:spMkLst>
            <pc:docMk/>
            <pc:sldMk cId="2022471180" sldId="434"/>
            <ac:spMk id="3" creationId="{FB5CC6A8-58AA-24CC-CF50-3A252364E713}"/>
          </ac:spMkLst>
        </pc:spChg>
        <pc:spChg chg="del mod">
          <ac:chgData name="Matthieu De Mari" userId="dfb708c9-d8dc-439f-9a3b-c772bf4a311c" providerId="ADAL" clId="{1888DEAD-E307-4CA6-AFF5-49DFF9FCD3C3}" dt="2023-03-21T05:14:06.808" v="10555" actId="700"/>
          <ac:spMkLst>
            <pc:docMk/>
            <pc:sldMk cId="2022471180" sldId="434"/>
            <ac:spMk id="4" creationId="{FF860314-30CA-6E3E-5E77-687FBDA4C87A}"/>
          </ac:spMkLst>
        </pc:spChg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addSp delSp modSp new del mod modClrScheme chgLayout">
        <pc:chgData name="Matthieu De Mari" userId="dfb708c9-d8dc-439f-9a3b-c772bf4a311c" providerId="ADAL" clId="{1888DEAD-E307-4CA6-AFF5-49DFF9FCD3C3}" dt="2023-03-21T05:20:30.980" v="11177" actId="47"/>
        <pc:sldMkLst>
          <pc:docMk/>
          <pc:sldMk cId="4189242458" sldId="435"/>
        </pc:sldMkLst>
        <pc:spChg chg="del mod ord">
          <ac:chgData name="Matthieu De Mari" userId="dfb708c9-d8dc-439f-9a3b-c772bf4a311c" providerId="ADAL" clId="{1888DEAD-E307-4CA6-AFF5-49DFF9FCD3C3}" dt="2023-03-21T05:14:46.497" v="10616" actId="700"/>
          <ac:spMkLst>
            <pc:docMk/>
            <pc:sldMk cId="4189242458" sldId="435"/>
            <ac:spMk id="2" creationId="{C379C6DA-198A-A97A-38F6-07F331D85554}"/>
          </ac:spMkLst>
        </pc:spChg>
        <pc:spChg chg="del mod ord">
          <ac:chgData name="Matthieu De Mari" userId="dfb708c9-d8dc-439f-9a3b-c772bf4a311c" providerId="ADAL" clId="{1888DEAD-E307-4CA6-AFF5-49DFF9FCD3C3}" dt="2023-03-21T05:14:46.497" v="10616" actId="700"/>
          <ac:spMkLst>
            <pc:docMk/>
            <pc:sldMk cId="4189242458" sldId="435"/>
            <ac:spMk id="3" creationId="{E7C3A928-CBCC-7307-21B9-007B23C29EE4}"/>
          </ac:spMkLst>
        </pc:spChg>
        <pc:spChg chg="add mod ord">
          <ac:chgData name="Matthieu De Mari" userId="dfb708c9-d8dc-439f-9a3b-c772bf4a311c" providerId="ADAL" clId="{1888DEAD-E307-4CA6-AFF5-49DFF9FCD3C3}" dt="2023-03-21T05:14:52.137" v="10617"/>
          <ac:spMkLst>
            <pc:docMk/>
            <pc:sldMk cId="4189242458" sldId="435"/>
            <ac:spMk id="4" creationId="{8FA6C370-714F-EAA0-209A-ABF6741BC60E}"/>
          </ac:spMkLst>
        </pc:spChg>
        <pc:spChg chg="add mod ord">
          <ac:chgData name="Matthieu De Mari" userId="dfb708c9-d8dc-439f-9a3b-c772bf4a311c" providerId="ADAL" clId="{1888DEAD-E307-4CA6-AFF5-49DFF9FCD3C3}" dt="2023-03-21T05:15:50.865" v="10882" actId="114"/>
          <ac:spMkLst>
            <pc:docMk/>
            <pc:sldMk cId="4189242458" sldId="435"/>
            <ac:spMk id="5" creationId="{7F5F9890-E0E0-F49A-3E26-C62B81849C45}"/>
          </ac:spMkLst>
        </pc:spChg>
        <pc:spChg chg="add del mod ord">
          <ac:chgData name="Matthieu De Mari" userId="dfb708c9-d8dc-439f-9a3b-c772bf4a311c" providerId="ADAL" clId="{1888DEAD-E307-4CA6-AFF5-49DFF9FCD3C3}" dt="2023-03-21T05:16:00.629" v="10884" actId="478"/>
          <ac:spMkLst>
            <pc:docMk/>
            <pc:sldMk cId="4189242458" sldId="435"/>
            <ac:spMk id="6" creationId="{918AA94F-E435-DD81-FFE9-9ADCE1F5B0A2}"/>
          </ac:spMkLst>
        </pc:spChg>
      </pc:sldChg>
      <pc:sldChg chg="addSp delSp modSp add mod modClrScheme chgLayout">
        <pc:chgData name="Matthieu De Mari" userId="dfb708c9-d8dc-439f-9a3b-c772bf4a311c" providerId="ADAL" clId="{1888DEAD-E307-4CA6-AFF5-49DFF9FCD3C3}" dt="2023-03-22T06:08:24.533" v="13690" actId="20577"/>
        <pc:sldMkLst>
          <pc:docMk/>
          <pc:sldMk cId="3776584994" sldId="436"/>
        </pc:sldMkLst>
        <pc:spChg chg="add del">
          <ac:chgData name="Matthieu De Mari" userId="dfb708c9-d8dc-439f-9a3b-c772bf4a311c" providerId="ADAL" clId="{1888DEAD-E307-4CA6-AFF5-49DFF9FCD3C3}" dt="2023-03-21T05:18:20.240" v="11087"/>
          <ac:spMkLst>
            <pc:docMk/>
            <pc:sldMk cId="3776584994" sldId="436"/>
            <ac:spMk id="2" creationId="{BCE7C69C-E6F7-86B2-50D5-5ABFE89BF96B}"/>
          </ac:spMkLst>
        </pc:spChg>
        <pc:spChg chg="mod ord">
          <ac:chgData name="Matthieu De Mari" userId="dfb708c9-d8dc-439f-9a3b-c772bf4a311c" providerId="ADAL" clId="{1888DEAD-E307-4CA6-AFF5-49DFF9FCD3C3}" dt="2023-03-21T05:19:57.599" v="11132" actId="700"/>
          <ac:spMkLst>
            <pc:docMk/>
            <pc:sldMk cId="3776584994" sldId="436"/>
            <ac:spMk id="4" creationId="{8FA6C370-714F-EAA0-209A-ABF6741BC60E}"/>
          </ac:spMkLst>
        </pc:spChg>
        <pc:spChg chg="add del mod ord">
          <ac:chgData name="Matthieu De Mari" userId="dfb708c9-d8dc-439f-9a3b-c772bf4a311c" providerId="ADAL" clId="{1888DEAD-E307-4CA6-AFF5-49DFF9FCD3C3}" dt="2023-03-22T06:08:24.533" v="13690" actId="20577"/>
          <ac:spMkLst>
            <pc:docMk/>
            <pc:sldMk cId="3776584994" sldId="436"/>
            <ac:spMk id="5" creationId="{7F5F9890-E0E0-F49A-3E26-C62B81849C45}"/>
          </ac:spMkLst>
        </pc:spChg>
        <pc:spChg chg="del mod">
          <ac:chgData name="Matthieu De Mari" userId="dfb708c9-d8dc-439f-9a3b-c772bf4a311c" providerId="ADAL" clId="{1888DEAD-E307-4CA6-AFF5-49DFF9FCD3C3}" dt="2023-03-21T05:19:57.599" v="11132" actId="700"/>
          <ac:spMkLst>
            <pc:docMk/>
            <pc:sldMk cId="3776584994" sldId="436"/>
            <ac:spMk id="6" creationId="{918AA94F-E435-DD81-FFE9-9ADCE1F5B0A2}"/>
          </ac:spMkLst>
        </pc:spChg>
        <pc:spChg chg="add del mod">
          <ac:chgData name="Matthieu De Mari" userId="dfb708c9-d8dc-439f-9a3b-c772bf4a311c" providerId="ADAL" clId="{1888DEAD-E307-4CA6-AFF5-49DFF9FCD3C3}" dt="2023-03-21T05:20:00.699" v="11134" actId="478"/>
          <ac:spMkLst>
            <pc:docMk/>
            <pc:sldMk cId="3776584994" sldId="436"/>
            <ac:spMk id="7" creationId="{F0CDB04C-5B41-0A47-3C3C-6A390F91EED8}"/>
          </ac:spMkLst>
        </pc:spChg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modSp add mod">
        <pc:chgData name="Matthieu De Mari" userId="dfb708c9-d8dc-439f-9a3b-c772bf4a311c" providerId="ADAL" clId="{1888DEAD-E307-4CA6-AFF5-49DFF9FCD3C3}" dt="2023-03-22T06:08:31.093" v="13691"/>
        <pc:sldMkLst>
          <pc:docMk/>
          <pc:sldMk cId="1885841120" sldId="437"/>
        </pc:sldMkLst>
        <pc:spChg chg="mod">
          <ac:chgData name="Matthieu De Mari" userId="dfb708c9-d8dc-439f-9a3b-c772bf4a311c" providerId="ADAL" clId="{1888DEAD-E307-4CA6-AFF5-49DFF9FCD3C3}" dt="2023-03-22T06:08:31.093" v="13691"/>
          <ac:spMkLst>
            <pc:docMk/>
            <pc:sldMk cId="1885841120" sldId="437"/>
            <ac:spMk id="5" creationId="{7F5F9890-E0E0-F49A-3E26-C62B81849C45}"/>
          </ac:spMkLst>
        </pc:spChg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addSp delSp modSp new mod">
        <pc:chgData name="Matthieu De Mari" userId="dfb708c9-d8dc-439f-9a3b-c772bf4a311c" providerId="ADAL" clId="{1888DEAD-E307-4CA6-AFF5-49DFF9FCD3C3}" dt="2023-03-21T05:24:45.757" v="11222" actId="1037"/>
        <pc:sldMkLst>
          <pc:docMk/>
          <pc:sldMk cId="4262633451" sldId="438"/>
        </pc:sldMkLst>
        <pc:spChg chg="del">
          <ac:chgData name="Matthieu De Mari" userId="dfb708c9-d8dc-439f-9a3b-c772bf4a311c" providerId="ADAL" clId="{1888DEAD-E307-4CA6-AFF5-49DFF9FCD3C3}" dt="2023-03-21T05:23:10.785" v="11187" actId="478"/>
          <ac:spMkLst>
            <pc:docMk/>
            <pc:sldMk cId="4262633451" sldId="438"/>
            <ac:spMk id="2" creationId="{0A2CF722-4F72-4137-3EAD-84D60BE2F4F1}"/>
          </ac:spMkLst>
        </pc:spChg>
        <pc:spChg chg="del">
          <ac:chgData name="Matthieu De Mari" userId="dfb708c9-d8dc-439f-9a3b-c772bf4a311c" providerId="ADAL" clId="{1888DEAD-E307-4CA6-AFF5-49DFF9FCD3C3}" dt="2023-03-21T05:23:09.750" v="11186" actId="478"/>
          <ac:spMkLst>
            <pc:docMk/>
            <pc:sldMk cId="4262633451" sldId="438"/>
            <ac:spMk id="3" creationId="{C7043FCE-AB8B-C4A0-D2F7-6C4AE70C10EE}"/>
          </ac:spMkLst>
        </pc:spChg>
        <pc:spChg chg="add mod">
          <ac:chgData name="Matthieu De Mari" userId="dfb708c9-d8dc-439f-9a3b-c772bf4a311c" providerId="ADAL" clId="{1888DEAD-E307-4CA6-AFF5-49DFF9FCD3C3}" dt="2023-03-21T05:24:45.757" v="11222" actId="1037"/>
          <ac:spMkLst>
            <pc:docMk/>
            <pc:sldMk cId="4262633451" sldId="438"/>
            <ac:spMk id="6" creationId="{E03D3A28-E55B-A9A9-4130-DC4A8D33A219}"/>
          </ac:spMkLst>
        </pc:spChg>
        <pc:picChg chg="add">
          <ac:chgData name="Matthieu De Mari" userId="dfb708c9-d8dc-439f-9a3b-c772bf4a311c" providerId="ADAL" clId="{1888DEAD-E307-4CA6-AFF5-49DFF9FCD3C3}" dt="2023-03-21T05:23:11.714" v="11188" actId="22"/>
          <ac:picMkLst>
            <pc:docMk/>
            <pc:sldMk cId="4262633451" sldId="438"/>
            <ac:picMk id="5" creationId="{85FC463B-97D6-61CC-9441-7D3EAD44E04D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1T05:24:14.759" v="11203" actId="478"/>
        <pc:sldMkLst>
          <pc:docMk/>
          <pc:sldMk cId="1319547377" sldId="439"/>
        </pc:sldMkLst>
        <pc:spChg chg="del mod">
          <ac:chgData name="Matthieu De Mari" userId="dfb708c9-d8dc-439f-9a3b-c772bf4a311c" providerId="ADAL" clId="{1888DEAD-E307-4CA6-AFF5-49DFF9FCD3C3}" dt="2023-03-21T05:23:42.425" v="11195" actId="478"/>
          <ac:spMkLst>
            <pc:docMk/>
            <pc:sldMk cId="1319547377" sldId="439"/>
            <ac:spMk id="2" creationId="{DA627A26-1292-CD49-4BBE-F0D40D913FBB}"/>
          </ac:spMkLst>
        </pc:spChg>
        <pc:spChg chg="del">
          <ac:chgData name="Matthieu De Mari" userId="dfb708c9-d8dc-439f-9a3b-c772bf4a311c" providerId="ADAL" clId="{1888DEAD-E307-4CA6-AFF5-49DFF9FCD3C3}" dt="2023-03-21T05:23:41.278" v="11194" actId="478"/>
          <ac:spMkLst>
            <pc:docMk/>
            <pc:sldMk cId="1319547377" sldId="439"/>
            <ac:spMk id="3" creationId="{8D41A409-C3D3-408F-D4F7-44DC4CC9C644}"/>
          </ac:spMkLst>
        </pc:spChg>
        <pc:picChg chg="add mod">
          <ac:chgData name="Matthieu De Mari" userId="dfb708c9-d8dc-439f-9a3b-c772bf4a311c" providerId="ADAL" clId="{1888DEAD-E307-4CA6-AFF5-49DFF9FCD3C3}" dt="2023-03-21T05:23:46.550" v="11197" actId="1076"/>
          <ac:picMkLst>
            <pc:docMk/>
            <pc:sldMk cId="1319547377" sldId="439"/>
            <ac:picMk id="5" creationId="{6DE9F4A1-6934-219B-C970-9B4FD297D65C}"/>
          </ac:picMkLst>
        </pc:picChg>
        <pc:picChg chg="add del mod">
          <ac:chgData name="Matthieu De Mari" userId="dfb708c9-d8dc-439f-9a3b-c772bf4a311c" providerId="ADAL" clId="{1888DEAD-E307-4CA6-AFF5-49DFF9FCD3C3}" dt="2023-03-21T05:24:14.759" v="11203" actId="478"/>
          <ac:picMkLst>
            <pc:docMk/>
            <pc:sldMk cId="1319547377" sldId="439"/>
            <ac:picMk id="7" creationId="{75BBE009-FB43-8ADD-D3CA-C5D9FD8BDDB9}"/>
          </ac:picMkLst>
        </pc:picChg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modSp add mod">
        <pc:chgData name="Matthieu De Mari" userId="dfb708c9-d8dc-439f-9a3b-c772bf4a311c" providerId="ADAL" clId="{1888DEAD-E307-4CA6-AFF5-49DFF9FCD3C3}" dt="2023-03-21T05:24:18.519" v="11205" actId="14100"/>
        <pc:sldMkLst>
          <pc:docMk/>
          <pc:sldMk cId="3521564645" sldId="440"/>
        </pc:sldMkLst>
        <pc:picChg chg="mod">
          <ac:chgData name="Matthieu De Mari" userId="dfb708c9-d8dc-439f-9a3b-c772bf4a311c" providerId="ADAL" clId="{1888DEAD-E307-4CA6-AFF5-49DFF9FCD3C3}" dt="2023-03-21T05:24:18.519" v="11205" actId="14100"/>
          <ac:picMkLst>
            <pc:docMk/>
            <pc:sldMk cId="3521564645" sldId="440"/>
            <ac:picMk id="7" creationId="{75BBE009-FB43-8ADD-D3CA-C5D9FD8BDDB9}"/>
          </ac:picMkLst>
        </pc:pic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modSp new mod">
        <pc:chgData name="Matthieu De Mari" userId="dfb708c9-d8dc-439f-9a3b-c772bf4a311c" providerId="ADAL" clId="{1888DEAD-E307-4CA6-AFF5-49DFF9FCD3C3}" dt="2023-03-21T05:31:24.777" v="11264" actId="20577"/>
        <pc:sldMkLst>
          <pc:docMk/>
          <pc:sldMk cId="3307285541" sldId="441"/>
        </pc:sldMkLst>
        <pc:spChg chg="mod">
          <ac:chgData name="Matthieu De Mari" userId="dfb708c9-d8dc-439f-9a3b-c772bf4a311c" providerId="ADAL" clId="{1888DEAD-E307-4CA6-AFF5-49DFF9FCD3C3}" dt="2023-03-21T05:29:24.806" v="11245" actId="20577"/>
          <ac:spMkLst>
            <pc:docMk/>
            <pc:sldMk cId="3307285541" sldId="441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31:24.777" v="11264" actId="20577"/>
          <ac:spMkLst>
            <pc:docMk/>
            <pc:sldMk cId="3307285541" sldId="441"/>
            <ac:spMk id="3" creationId="{A6FA23DB-2026-F938-2B1A-401CADD258D7}"/>
          </ac:spMkLst>
        </pc:spChg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addSp delSp modSp add mod">
        <pc:chgData name="Matthieu De Mari" userId="dfb708c9-d8dc-439f-9a3b-c772bf4a311c" providerId="ADAL" clId="{1888DEAD-E307-4CA6-AFF5-49DFF9FCD3C3}" dt="2023-03-21T05:40:19.873" v="11617" actId="20577"/>
        <pc:sldMkLst>
          <pc:docMk/>
          <pc:sldMk cId="3624858491" sldId="442"/>
        </pc:sldMkLst>
        <pc:spChg chg="del">
          <ac:chgData name="Matthieu De Mari" userId="dfb708c9-d8dc-439f-9a3b-c772bf4a311c" providerId="ADAL" clId="{1888DEAD-E307-4CA6-AFF5-49DFF9FCD3C3}" dt="2023-03-21T05:29:32.260" v="11248" actId="478"/>
          <ac:spMkLst>
            <pc:docMk/>
            <pc:sldMk cId="3624858491" sldId="442"/>
            <ac:spMk id="2" creationId="{5EAB84FF-F706-D3E8-C649-1A8A9C4D7F7B}"/>
          </ac:spMkLst>
        </pc:spChg>
        <pc:spChg chg="del">
          <ac:chgData name="Matthieu De Mari" userId="dfb708c9-d8dc-439f-9a3b-c772bf4a311c" providerId="ADAL" clId="{1888DEAD-E307-4CA6-AFF5-49DFF9FCD3C3}" dt="2023-03-21T05:29:30.166" v="11247" actId="478"/>
          <ac:spMkLst>
            <pc:docMk/>
            <pc:sldMk cId="3624858491" sldId="442"/>
            <ac:spMk id="3" creationId="{A6FA23DB-2026-F938-2B1A-401CADD258D7}"/>
          </ac:spMkLst>
        </pc:spChg>
        <pc:spChg chg="add del mod">
          <ac:chgData name="Matthieu De Mari" userId="dfb708c9-d8dc-439f-9a3b-c772bf4a311c" providerId="ADAL" clId="{1888DEAD-E307-4CA6-AFF5-49DFF9FCD3C3}" dt="2023-03-21T05:29:33.781" v="11249" actId="478"/>
          <ac:spMkLst>
            <pc:docMk/>
            <pc:sldMk cId="3624858491" sldId="442"/>
            <ac:spMk id="5" creationId="{82BB30AF-C926-DB0A-BBCC-AFE4F368A223}"/>
          </ac:spMkLst>
        </pc:spChg>
        <pc:spChg chg="add mod">
          <ac:chgData name="Matthieu De Mari" userId="dfb708c9-d8dc-439f-9a3b-c772bf4a311c" providerId="ADAL" clId="{1888DEAD-E307-4CA6-AFF5-49DFF9FCD3C3}" dt="2023-03-21T05:40:19.873" v="11617" actId="20577"/>
          <ac:spMkLst>
            <pc:docMk/>
            <pc:sldMk cId="3624858491" sldId="442"/>
            <ac:spMk id="8" creationId="{BB3A9417-8007-99CC-B14D-85DBC508B05D}"/>
          </ac:spMkLst>
        </pc:spChg>
        <pc:picChg chg="add">
          <ac:chgData name="Matthieu De Mari" userId="dfb708c9-d8dc-439f-9a3b-c772bf4a311c" providerId="ADAL" clId="{1888DEAD-E307-4CA6-AFF5-49DFF9FCD3C3}" dt="2023-03-21T05:29:34.686" v="11250" actId="22"/>
          <ac:picMkLst>
            <pc:docMk/>
            <pc:sldMk cId="3624858491" sldId="442"/>
            <ac:picMk id="7" creationId="{9F1D0270-F593-11E5-4C61-DDD253C5E9BB}"/>
          </ac:picMkLst>
        </pc:pic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addSp delSp add mod">
        <pc:chgData name="Matthieu De Mari" userId="dfb708c9-d8dc-439f-9a3b-c772bf4a311c" providerId="ADAL" clId="{1888DEAD-E307-4CA6-AFF5-49DFF9FCD3C3}" dt="2023-03-21T05:30:03.715" v="11253" actId="22"/>
        <pc:sldMkLst>
          <pc:docMk/>
          <pc:sldMk cId="2663643312" sldId="443"/>
        </pc:sldMkLst>
        <pc:picChg chg="add">
          <ac:chgData name="Matthieu De Mari" userId="dfb708c9-d8dc-439f-9a3b-c772bf4a311c" providerId="ADAL" clId="{1888DEAD-E307-4CA6-AFF5-49DFF9FCD3C3}" dt="2023-03-21T05:30:03.715" v="11253" actId="22"/>
          <ac:picMkLst>
            <pc:docMk/>
            <pc:sldMk cId="2663643312" sldId="443"/>
            <ac:picMk id="3" creationId="{269C851E-2E9C-D1DA-E5D9-CDB8CD0563F9}"/>
          </ac:picMkLst>
        </pc:picChg>
        <pc:picChg chg="del">
          <ac:chgData name="Matthieu De Mari" userId="dfb708c9-d8dc-439f-9a3b-c772bf4a311c" providerId="ADAL" clId="{1888DEAD-E307-4CA6-AFF5-49DFF9FCD3C3}" dt="2023-03-21T05:29:44.541" v="11252" actId="478"/>
          <ac:picMkLst>
            <pc:docMk/>
            <pc:sldMk cId="2663643312" sldId="443"/>
            <ac:picMk id="7" creationId="{9F1D0270-F593-11E5-4C61-DDD253C5E9BB}"/>
          </ac:picMkLst>
        </pc:pic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addSp modSp add mod">
        <pc:chgData name="Matthieu De Mari" userId="dfb708c9-d8dc-439f-9a3b-c772bf4a311c" providerId="ADAL" clId="{1888DEAD-E307-4CA6-AFF5-49DFF9FCD3C3}" dt="2023-03-21T05:30:23.865" v="11258" actId="1076"/>
        <pc:sldMkLst>
          <pc:docMk/>
          <pc:sldMk cId="1713402738" sldId="444"/>
        </pc:sldMkLst>
        <pc:picChg chg="add mod">
          <ac:chgData name="Matthieu De Mari" userId="dfb708c9-d8dc-439f-9a3b-c772bf4a311c" providerId="ADAL" clId="{1888DEAD-E307-4CA6-AFF5-49DFF9FCD3C3}" dt="2023-03-21T05:30:23.865" v="11258" actId="1076"/>
          <ac:picMkLst>
            <pc:docMk/>
            <pc:sldMk cId="1713402738" sldId="444"/>
            <ac:picMk id="4" creationId="{0D8D96B5-4D15-194C-914A-E5F954DEC723}"/>
          </ac:picMkLst>
        </pc:pic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modSp add mod">
        <pc:chgData name="Matthieu De Mari" userId="dfb708c9-d8dc-439f-9a3b-c772bf4a311c" providerId="ADAL" clId="{1888DEAD-E307-4CA6-AFF5-49DFF9FCD3C3}" dt="2023-03-21T05:43:44.133" v="11820" actId="20577"/>
        <pc:sldMkLst>
          <pc:docMk/>
          <pc:sldMk cId="3287206519" sldId="445"/>
        </pc:sldMkLst>
        <pc:spChg chg="mod">
          <ac:chgData name="Matthieu De Mari" userId="dfb708c9-d8dc-439f-9a3b-c772bf4a311c" providerId="ADAL" clId="{1888DEAD-E307-4CA6-AFF5-49DFF9FCD3C3}" dt="2023-03-21T05:33:21.732" v="11273" actId="20577"/>
          <ac:spMkLst>
            <pc:docMk/>
            <pc:sldMk cId="3287206519" sldId="445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43:44.133" v="11820" actId="20577"/>
          <ac:spMkLst>
            <pc:docMk/>
            <pc:sldMk cId="3287206519" sldId="445"/>
            <ac:spMk id="3" creationId="{A6FA23DB-2026-F938-2B1A-401CADD258D7}"/>
          </ac:spMkLst>
        </pc:spChg>
      </pc:sldChg>
      <pc:sldChg chg="modSp add mod">
        <pc:chgData name="Matthieu De Mari" userId="dfb708c9-d8dc-439f-9a3b-c772bf4a311c" providerId="ADAL" clId="{1888DEAD-E307-4CA6-AFF5-49DFF9FCD3C3}" dt="2023-03-21T05:43:00.704" v="11784" actId="20577"/>
        <pc:sldMkLst>
          <pc:docMk/>
          <pc:sldMk cId="1602621651" sldId="446"/>
        </pc:sldMkLst>
        <pc:spChg chg="mod">
          <ac:chgData name="Matthieu De Mari" userId="dfb708c9-d8dc-439f-9a3b-c772bf4a311c" providerId="ADAL" clId="{1888DEAD-E307-4CA6-AFF5-49DFF9FCD3C3}" dt="2023-03-21T05:42:56.608" v="11781" actId="20577"/>
          <ac:spMkLst>
            <pc:docMk/>
            <pc:sldMk cId="1602621651" sldId="446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43:00.704" v="11784" actId="20577"/>
          <ac:spMkLst>
            <pc:docMk/>
            <pc:sldMk cId="1602621651" sldId="446"/>
            <ac:spMk id="3" creationId="{A6FA23DB-2026-F938-2B1A-401CADD258D7}"/>
          </ac:spMkLst>
        </pc:spChg>
      </pc:sldChg>
      <pc:sldChg chg="modSp add mod">
        <pc:chgData name="Matthieu De Mari" userId="dfb708c9-d8dc-439f-9a3b-c772bf4a311c" providerId="ADAL" clId="{1888DEAD-E307-4CA6-AFF5-49DFF9FCD3C3}" dt="2023-03-21T05:49:33.336" v="12043"/>
        <pc:sldMkLst>
          <pc:docMk/>
          <pc:sldMk cId="228407681" sldId="447"/>
        </pc:sldMkLst>
        <pc:spChg chg="mod">
          <ac:chgData name="Matthieu De Mari" userId="dfb708c9-d8dc-439f-9a3b-c772bf4a311c" providerId="ADAL" clId="{1888DEAD-E307-4CA6-AFF5-49DFF9FCD3C3}" dt="2023-03-21T05:49:02.999" v="12029" actId="20577"/>
          <ac:spMkLst>
            <pc:docMk/>
            <pc:sldMk cId="228407681" sldId="447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49:33.336" v="12043"/>
          <ac:spMkLst>
            <pc:docMk/>
            <pc:sldMk cId="228407681" sldId="447"/>
            <ac:spMk id="3" creationId="{A6FA23DB-2026-F938-2B1A-401CADD258D7}"/>
          </ac:spMkLst>
        </pc:spChg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modSp add del mod">
        <pc:chgData name="Matthieu De Mari" userId="dfb708c9-d8dc-439f-9a3b-c772bf4a311c" providerId="ADAL" clId="{1888DEAD-E307-4CA6-AFF5-49DFF9FCD3C3}" dt="2023-03-21T05:53:29.948" v="12213" actId="47"/>
        <pc:sldMkLst>
          <pc:docMk/>
          <pc:sldMk cId="3001182671" sldId="448"/>
        </pc:sldMkLst>
        <pc:spChg chg="mod">
          <ac:chgData name="Matthieu De Mari" userId="dfb708c9-d8dc-439f-9a3b-c772bf4a311c" providerId="ADAL" clId="{1888DEAD-E307-4CA6-AFF5-49DFF9FCD3C3}" dt="2023-03-21T05:49:14.840" v="12034"/>
          <ac:spMkLst>
            <pc:docMk/>
            <pc:sldMk cId="3001182671" sldId="448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52:48.387" v="12157" actId="21"/>
          <ac:spMkLst>
            <pc:docMk/>
            <pc:sldMk cId="3001182671" sldId="448"/>
            <ac:spMk id="3" creationId="{A6FA23DB-2026-F938-2B1A-401CADD258D7}"/>
          </ac:spMkLst>
        </pc:sp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addSp delSp modSp add mod">
        <pc:chgData name="Matthieu De Mari" userId="dfb708c9-d8dc-439f-9a3b-c772bf4a311c" providerId="ADAL" clId="{1888DEAD-E307-4CA6-AFF5-49DFF9FCD3C3}" dt="2023-03-21T05:51:49.096" v="12109" actId="20577"/>
        <pc:sldMkLst>
          <pc:docMk/>
          <pc:sldMk cId="783589184" sldId="449"/>
        </pc:sldMkLst>
        <pc:spChg chg="mod">
          <ac:chgData name="Matthieu De Mari" userId="dfb708c9-d8dc-439f-9a3b-c772bf4a311c" providerId="ADAL" clId="{1888DEAD-E307-4CA6-AFF5-49DFF9FCD3C3}" dt="2023-03-21T05:49:08.247" v="12031"/>
          <ac:spMkLst>
            <pc:docMk/>
            <pc:sldMk cId="783589184" sldId="449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51:49.096" v="12109" actId="20577"/>
          <ac:spMkLst>
            <pc:docMk/>
            <pc:sldMk cId="783589184" sldId="449"/>
            <ac:spMk id="3" creationId="{A6FA23DB-2026-F938-2B1A-401CADD258D7}"/>
          </ac:spMkLst>
        </pc:spChg>
        <pc:spChg chg="add del">
          <ac:chgData name="Matthieu De Mari" userId="dfb708c9-d8dc-439f-9a3b-c772bf4a311c" providerId="ADAL" clId="{1888DEAD-E307-4CA6-AFF5-49DFF9FCD3C3}" dt="2023-03-21T05:44:17.147" v="11823"/>
          <ac:spMkLst>
            <pc:docMk/>
            <pc:sldMk cId="783589184" sldId="449"/>
            <ac:spMk id="4" creationId="{1172C10A-EB13-00D2-BFFD-81078618B123}"/>
          </ac:spMkLst>
        </pc:spChg>
        <pc:spChg chg="add del">
          <ac:chgData name="Matthieu De Mari" userId="dfb708c9-d8dc-439f-9a3b-c772bf4a311c" providerId="ADAL" clId="{1888DEAD-E307-4CA6-AFF5-49DFF9FCD3C3}" dt="2023-03-21T05:50:15.783" v="12073"/>
          <ac:spMkLst>
            <pc:docMk/>
            <pc:sldMk cId="783589184" sldId="449"/>
            <ac:spMk id="5" creationId="{77C3EF05-A645-106A-1C78-0D8E1358F0B4}"/>
          </ac:spMkLst>
        </pc:sp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modSp add del mod">
        <pc:chgData name="Matthieu De Mari" userId="dfb708c9-d8dc-439f-9a3b-c772bf4a311c" providerId="ADAL" clId="{1888DEAD-E307-4CA6-AFF5-49DFF9FCD3C3}" dt="2023-03-21T05:49:20.470" v="12036" actId="47"/>
        <pc:sldMkLst>
          <pc:docMk/>
          <pc:sldMk cId="4178235249" sldId="450"/>
        </pc:sldMkLst>
        <pc:spChg chg="mod">
          <ac:chgData name="Matthieu De Mari" userId="dfb708c9-d8dc-439f-9a3b-c772bf4a311c" providerId="ADAL" clId="{1888DEAD-E307-4CA6-AFF5-49DFF9FCD3C3}" dt="2023-03-21T05:49:17.563" v="12035"/>
          <ac:spMkLst>
            <pc:docMk/>
            <pc:sldMk cId="4178235249" sldId="450"/>
            <ac:spMk id="2" creationId="{5EAB84FF-F706-D3E8-C649-1A8A9C4D7F7B}"/>
          </ac:spMkLst>
        </pc:spChg>
      </pc:sldChg>
      <pc:sldChg chg="add del">
        <pc:chgData name="Matthieu De Mari" userId="dfb708c9-d8dc-439f-9a3b-c772bf4a311c" providerId="ADAL" clId="{1888DEAD-E307-4CA6-AFF5-49DFF9FCD3C3}" dt="2023-03-21T05:42:38.303" v="11772" actId="47"/>
        <pc:sldMkLst>
          <pc:docMk/>
          <pc:sldMk cId="2197181717" sldId="451"/>
        </pc:sldMkLst>
      </pc:sldChg>
      <pc:sldChg chg="addSp delSp modSp add del mod">
        <pc:chgData name="Matthieu De Mari" userId="dfb708c9-d8dc-439f-9a3b-c772bf4a311c" providerId="ADAL" clId="{1888DEAD-E307-4CA6-AFF5-49DFF9FCD3C3}" dt="2023-03-21T05:53:37.986" v="12214" actId="47"/>
        <pc:sldMkLst>
          <pc:docMk/>
          <pc:sldMk cId="3482726291" sldId="451"/>
        </pc:sldMkLst>
        <pc:spChg chg="mod">
          <ac:chgData name="Matthieu De Mari" userId="dfb708c9-d8dc-439f-9a3b-c772bf4a311c" providerId="ADAL" clId="{1888DEAD-E307-4CA6-AFF5-49DFF9FCD3C3}" dt="2023-03-21T05:49:10.476" v="12032"/>
          <ac:spMkLst>
            <pc:docMk/>
            <pc:sldMk cId="3482726291" sldId="451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52:25.912" v="12152"/>
          <ac:spMkLst>
            <pc:docMk/>
            <pc:sldMk cId="3482726291" sldId="451"/>
            <ac:spMk id="3" creationId="{A6FA23DB-2026-F938-2B1A-401CADD258D7}"/>
          </ac:spMkLst>
        </pc:spChg>
        <pc:spChg chg="add del">
          <ac:chgData name="Matthieu De Mari" userId="dfb708c9-d8dc-439f-9a3b-c772bf4a311c" providerId="ADAL" clId="{1888DEAD-E307-4CA6-AFF5-49DFF9FCD3C3}" dt="2023-03-21T05:45:59.081" v="11876"/>
          <ac:spMkLst>
            <pc:docMk/>
            <pc:sldMk cId="3482726291" sldId="451"/>
            <ac:spMk id="4" creationId="{9AB9CC4D-70C6-4019-C531-BE1C1E09FBE7}"/>
          </ac:spMkLst>
        </pc:spChg>
        <pc:spChg chg="add del mod">
          <ac:chgData name="Matthieu De Mari" userId="dfb708c9-d8dc-439f-9a3b-c772bf4a311c" providerId="ADAL" clId="{1888DEAD-E307-4CA6-AFF5-49DFF9FCD3C3}" dt="2023-03-21T05:45:58.899" v="11875"/>
          <ac:spMkLst>
            <pc:docMk/>
            <pc:sldMk cId="3482726291" sldId="451"/>
            <ac:spMk id="5" creationId="{529CF5B7-686C-5929-2443-2CA77C4C6591}"/>
          </ac:spMkLst>
        </pc:sp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  <pc:sldChg chg="modSp add mod">
        <pc:chgData name="Matthieu De Mari" userId="dfb708c9-d8dc-439f-9a3b-c772bf4a311c" providerId="ADAL" clId="{1888DEAD-E307-4CA6-AFF5-49DFF9FCD3C3}" dt="2023-03-22T06:14:33.473" v="14059" actId="20577"/>
        <pc:sldMkLst>
          <pc:docMk/>
          <pc:sldMk cId="3093658865" sldId="452"/>
        </pc:sldMkLst>
        <pc:spChg chg="mod">
          <ac:chgData name="Matthieu De Mari" userId="dfb708c9-d8dc-439f-9a3b-c772bf4a311c" providerId="ADAL" clId="{1888DEAD-E307-4CA6-AFF5-49DFF9FCD3C3}" dt="2023-03-21T05:49:12.591" v="12033"/>
          <ac:spMkLst>
            <pc:docMk/>
            <pc:sldMk cId="3093658865" sldId="452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2T06:14:33.473" v="14059" actId="20577"/>
          <ac:spMkLst>
            <pc:docMk/>
            <pc:sldMk cId="3093658865" sldId="452"/>
            <ac:spMk id="3" creationId="{A6FA23DB-2026-F938-2B1A-401CADD258D7}"/>
          </ac:spMkLst>
        </pc:spChg>
      </pc:sldChg>
      <pc:sldChg chg="modSp add mod">
        <pc:chgData name="Matthieu De Mari" userId="dfb708c9-d8dc-439f-9a3b-c772bf4a311c" providerId="ADAL" clId="{1888DEAD-E307-4CA6-AFF5-49DFF9FCD3C3}" dt="2023-03-21T05:51:23.310" v="12099" actId="20577"/>
        <pc:sldMkLst>
          <pc:docMk/>
          <pc:sldMk cId="2642798099" sldId="453"/>
        </pc:sldMkLst>
        <pc:spChg chg="mod">
          <ac:chgData name="Matthieu De Mari" userId="dfb708c9-d8dc-439f-9a3b-c772bf4a311c" providerId="ADAL" clId="{1888DEAD-E307-4CA6-AFF5-49DFF9FCD3C3}" dt="2023-03-21T05:49:05.998" v="12030"/>
          <ac:spMkLst>
            <pc:docMk/>
            <pc:sldMk cId="2642798099" sldId="453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51:23.310" v="12099" actId="20577"/>
          <ac:spMkLst>
            <pc:docMk/>
            <pc:sldMk cId="2642798099" sldId="453"/>
            <ac:spMk id="3" creationId="{A6FA23DB-2026-F938-2B1A-401CADD258D7}"/>
          </ac:spMkLst>
        </pc:spChg>
      </pc:sldChg>
      <pc:sldChg chg="modSp add mod">
        <pc:chgData name="Matthieu De Mari" userId="dfb708c9-d8dc-439f-9a3b-c772bf4a311c" providerId="ADAL" clId="{1888DEAD-E307-4CA6-AFF5-49DFF9FCD3C3}" dt="2023-03-21T05:57:34.460" v="12527" actId="207"/>
        <pc:sldMkLst>
          <pc:docMk/>
          <pc:sldMk cId="554068379" sldId="454"/>
        </pc:sldMkLst>
        <pc:spChg chg="mod">
          <ac:chgData name="Matthieu De Mari" userId="dfb708c9-d8dc-439f-9a3b-c772bf4a311c" providerId="ADAL" clId="{1888DEAD-E307-4CA6-AFF5-49DFF9FCD3C3}" dt="2023-03-21T05:57:34.460" v="12527" actId="207"/>
          <ac:spMkLst>
            <pc:docMk/>
            <pc:sldMk cId="554068379" sldId="454"/>
            <ac:spMk id="3" creationId="{C2E398D8-3B3B-9BBB-F0C4-A93A76CBF126}"/>
          </ac:spMkLst>
        </pc:spChg>
      </pc:sldChg>
      <pc:sldChg chg="modSp add mod">
        <pc:chgData name="Matthieu De Mari" userId="dfb708c9-d8dc-439f-9a3b-c772bf4a311c" providerId="ADAL" clId="{1888DEAD-E307-4CA6-AFF5-49DFF9FCD3C3}" dt="2023-03-22T06:15:23.176" v="14087" actId="20577"/>
        <pc:sldMkLst>
          <pc:docMk/>
          <pc:sldMk cId="3025002803" sldId="455"/>
        </pc:sldMkLst>
        <pc:spChg chg="mod">
          <ac:chgData name="Matthieu De Mari" userId="dfb708c9-d8dc-439f-9a3b-c772bf4a311c" providerId="ADAL" clId="{1888DEAD-E307-4CA6-AFF5-49DFF9FCD3C3}" dt="2023-03-22T06:15:23.176" v="14087" actId="20577"/>
          <ac:spMkLst>
            <pc:docMk/>
            <pc:sldMk cId="3025002803" sldId="455"/>
            <ac:spMk id="3" creationId="{C2E398D8-3B3B-9BBB-F0C4-A93A76CBF126}"/>
          </ac:spMkLst>
        </pc:spChg>
      </pc:sldChg>
      <pc:sldChg chg="modSp add mod">
        <pc:chgData name="Matthieu De Mari" userId="dfb708c9-d8dc-439f-9a3b-c772bf4a311c" providerId="ADAL" clId="{1888DEAD-E307-4CA6-AFF5-49DFF9FCD3C3}" dt="2023-03-21T06:02:42.186" v="12984" actId="207"/>
        <pc:sldMkLst>
          <pc:docMk/>
          <pc:sldMk cId="236752304" sldId="456"/>
        </pc:sldMkLst>
        <pc:spChg chg="mod">
          <ac:chgData name="Matthieu De Mari" userId="dfb708c9-d8dc-439f-9a3b-c772bf4a311c" providerId="ADAL" clId="{1888DEAD-E307-4CA6-AFF5-49DFF9FCD3C3}" dt="2023-03-21T06:02:42.186" v="12984" actId="207"/>
          <ac:spMkLst>
            <pc:docMk/>
            <pc:sldMk cId="236752304" sldId="456"/>
            <ac:spMk id="3" creationId="{C2E398D8-3B3B-9BBB-F0C4-A93A76CBF126}"/>
          </ac:spMkLst>
        </pc:spChg>
      </pc:sldChg>
      <pc:sldChg chg="add del">
        <pc:chgData name="Matthieu De Mari" userId="dfb708c9-d8dc-439f-9a3b-c772bf4a311c" providerId="ADAL" clId="{1888DEAD-E307-4CA6-AFF5-49DFF9FCD3C3}" dt="2023-03-21T06:04:29.772" v="12996" actId="47"/>
        <pc:sldMkLst>
          <pc:docMk/>
          <pc:sldMk cId="819521921" sldId="457"/>
        </pc:sldMkLst>
      </pc:sldChg>
      <pc:sldChg chg="modSp add mod">
        <pc:chgData name="Matthieu De Mari" userId="dfb708c9-d8dc-439f-9a3b-c772bf4a311c" providerId="ADAL" clId="{1888DEAD-E307-4CA6-AFF5-49DFF9FCD3C3}" dt="2023-03-21T06:01:49.175" v="12856" actId="5793"/>
        <pc:sldMkLst>
          <pc:docMk/>
          <pc:sldMk cId="3466207185" sldId="458"/>
        </pc:sldMkLst>
        <pc:spChg chg="mod">
          <ac:chgData name="Matthieu De Mari" userId="dfb708c9-d8dc-439f-9a3b-c772bf4a311c" providerId="ADAL" clId="{1888DEAD-E307-4CA6-AFF5-49DFF9FCD3C3}" dt="2023-03-21T06:01:49.175" v="12856" actId="5793"/>
          <ac:spMkLst>
            <pc:docMk/>
            <pc:sldMk cId="3466207185" sldId="458"/>
            <ac:spMk id="3" creationId="{C2E398D8-3B3B-9BBB-F0C4-A93A76CBF126}"/>
          </ac:spMkLst>
        </pc:spChg>
      </pc:sldChg>
      <pc:sldChg chg="modSp add mod">
        <pc:chgData name="Matthieu De Mari" userId="dfb708c9-d8dc-439f-9a3b-c772bf4a311c" providerId="ADAL" clId="{1888DEAD-E307-4CA6-AFF5-49DFF9FCD3C3}" dt="2023-03-22T06:15:31.495" v="14088"/>
        <pc:sldMkLst>
          <pc:docMk/>
          <pc:sldMk cId="1745365507" sldId="459"/>
        </pc:sldMkLst>
        <pc:spChg chg="mod">
          <ac:chgData name="Matthieu De Mari" userId="dfb708c9-d8dc-439f-9a3b-c772bf4a311c" providerId="ADAL" clId="{1888DEAD-E307-4CA6-AFF5-49DFF9FCD3C3}" dt="2023-03-22T06:15:31.495" v="14088"/>
          <ac:spMkLst>
            <pc:docMk/>
            <pc:sldMk cId="1745365507" sldId="459"/>
            <ac:spMk id="3" creationId="{C2E398D8-3B3B-9BBB-F0C4-A93A76CBF126}"/>
          </ac:spMkLst>
        </pc:spChg>
      </pc:sldChg>
      <pc:sldChg chg="modSp add mod">
        <pc:chgData name="Matthieu De Mari" userId="dfb708c9-d8dc-439f-9a3b-c772bf4a311c" providerId="ADAL" clId="{1888DEAD-E307-4CA6-AFF5-49DFF9FCD3C3}" dt="2023-03-21T06:02:53.436" v="12995" actId="20577"/>
        <pc:sldMkLst>
          <pc:docMk/>
          <pc:sldMk cId="2071137550" sldId="460"/>
        </pc:sldMkLst>
        <pc:spChg chg="mod">
          <ac:chgData name="Matthieu De Mari" userId="dfb708c9-d8dc-439f-9a3b-c772bf4a311c" providerId="ADAL" clId="{1888DEAD-E307-4CA6-AFF5-49DFF9FCD3C3}" dt="2023-03-21T06:02:53.436" v="12995" actId="20577"/>
          <ac:spMkLst>
            <pc:docMk/>
            <pc:sldMk cId="2071137550" sldId="460"/>
            <ac:spMk id="3" creationId="{C2E398D8-3B3B-9BBB-F0C4-A93A76CBF126}"/>
          </ac:spMkLst>
        </pc:spChg>
      </pc:sldChg>
      <pc:sldChg chg="addSp modSp add mod">
        <pc:chgData name="Matthieu De Mari" userId="dfb708c9-d8dc-439f-9a3b-c772bf4a311c" providerId="ADAL" clId="{1888DEAD-E307-4CA6-AFF5-49DFF9FCD3C3}" dt="2023-03-22T06:01:57.661" v="13387" actId="20577"/>
        <pc:sldMkLst>
          <pc:docMk/>
          <pc:sldMk cId="135331089" sldId="461"/>
        </pc:sldMkLst>
        <pc:spChg chg="mod">
          <ac:chgData name="Matthieu De Mari" userId="dfb708c9-d8dc-439f-9a3b-c772bf4a311c" providerId="ADAL" clId="{1888DEAD-E307-4CA6-AFF5-49DFF9FCD3C3}" dt="2023-03-22T06:01:31.734" v="13354" actId="207"/>
          <ac:spMkLst>
            <pc:docMk/>
            <pc:sldMk cId="135331089" sldId="461"/>
            <ac:spMk id="3" creationId="{04F9D663-7009-B4BD-3AC7-CAF87C7E3B7B}"/>
          </ac:spMkLst>
        </pc:spChg>
        <pc:spChg chg="mod">
          <ac:chgData name="Matthieu De Mari" userId="dfb708c9-d8dc-439f-9a3b-c772bf4a311c" providerId="ADAL" clId="{1888DEAD-E307-4CA6-AFF5-49DFF9FCD3C3}" dt="2023-03-22T06:01:33.390" v="13355" actId="207"/>
          <ac:spMkLst>
            <pc:docMk/>
            <pc:sldMk cId="135331089" sldId="461"/>
            <ac:spMk id="4" creationId="{E5A1B063-5AD8-584F-5C74-AAA9BCF9B5F8}"/>
          </ac:spMkLst>
        </pc:spChg>
        <pc:spChg chg="add mod">
          <ac:chgData name="Matthieu De Mari" userId="dfb708c9-d8dc-439f-9a3b-c772bf4a311c" providerId="ADAL" clId="{1888DEAD-E307-4CA6-AFF5-49DFF9FCD3C3}" dt="2023-03-22T06:01:57.661" v="13387" actId="20577"/>
          <ac:spMkLst>
            <pc:docMk/>
            <pc:sldMk cId="135331089" sldId="461"/>
            <ac:spMk id="5" creationId="{BE561AD2-72C3-30AA-09F8-ACB5F5BDAF0F}"/>
          </ac:spMkLst>
        </pc:spChg>
      </pc:sldChg>
      <pc:sldChg chg="modSp add mod">
        <pc:chgData name="Matthieu De Mari" userId="dfb708c9-d8dc-439f-9a3b-c772bf4a311c" providerId="ADAL" clId="{1888DEAD-E307-4CA6-AFF5-49DFF9FCD3C3}" dt="2023-03-22T06:07:29.127" v="13664" actId="113"/>
        <pc:sldMkLst>
          <pc:docMk/>
          <pc:sldMk cId="3077962413" sldId="462"/>
        </pc:sldMkLst>
        <pc:spChg chg="mod">
          <ac:chgData name="Matthieu De Mari" userId="dfb708c9-d8dc-439f-9a3b-c772bf4a311c" providerId="ADAL" clId="{1888DEAD-E307-4CA6-AFF5-49DFF9FCD3C3}" dt="2023-03-22T06:07:29.127" v="13664" actId="113"/>
          <ac:spMkLst>
            <pc:docMk/>
            <pc:sldMk cId="3077962413" sldId="462"/>
            <ac:spMk id="3" creationId="{0AC2E044-D0C1-8668-6F70-6B3FC04F04C8}"/>
          </ac:spMkLst>
        </pc:spChg>
      </pc:sldChg>
      <pc:sldChg chg="modSp new mod">
        <pc:chgData name="Matthieu De Mari" userId="dfb708c9-d8dc-439f-9a3b-c772bf4a311c" providerId="ADAL" clId="{1888DEAD-E307-4CA6-AFF5-49DFF9FCD3C3}" dt="2023-03-22T06:13:29.088" v="14008" actId="20577"/>
        <pc:sldMkLst>
          <pc:docMk/>
          <pc:sldMk cId="1511950663" sldId="463"/>
        </pc:sldMkLst>
        <pc:spChg chg="mod">
          <ac:chgData name="Matthieu De Mari" userId="dfb708c9-d8dc-439f-9a3b-c772bf4a311c" providerId="ADAL" clId="{1888DEAD-E307-4CA6-AFF5-49DFF9FCD3C3}" dt="2023-03-22T06:09:22.409" v="13728" actId="20577"/>
          <ac:spMkLst>
            <pc:docMk/>
            <pc:sldMk cId="1511950663" sldId="463"/>
            <ac:spMk id="2" creationId="{366998ED-F054-256F-84E0-82494D80A244}"/>
          </ac:spMkLst>
        </pc:spChg>
        <pc:spChg chg="mod">
          <ac:chgData name="Matthieu De Mari" userId="dfb708c9-d8dc-439f-9a3b-c772bf4a311c" providerId="ADAL" clId="{1888DEAD-E307-4CA6-AFF5-49DFF9FCD3C3}" dt="2023-03-22T06:13:29.088" v="14008" actId="20577"/>
          <ac:spMkLst>
            <pc:docMk/>
            <pc:sldMk cId="1511950663" sldId="463"/>
            <ac:spMk id="3" creationId="{53BD06E2-E197-E5AA-FA7E-A6F1067D2D9D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2T07:12:24.519" v="14688" actId="1076"/>
        <pc:sldMkLst>
          <pc:docMk/>
          <pc:sldMk cId="2188048985" sldId="464"/>
        </pc:sldMkLst>
        <pc:spChg chg="mod ord">
          <ac:chgData name="Matthieu De Mari" userId="dfb708c9-d8dc-439f-9a3b-c772bf4a311c" providerId="ADAL" clId="{1888DEAD-E307-4CA6-AFF5-49DFF9FCD3C3}" dt="2023-03-22T07:08:49.629" v="14124" actId="700"/>
          <ac:spMkLst>
            <pc:docMk/>
            <pc:sldMk cId="2188048985" sldId="464"/>
            <ac:spMk id="2" creationId="{2B8F0B81-D387-C7BF-C5F1-15AF244B0B3E}"/>
          </ac:spMkLst>
        </pc:spChg>
        <pc:spChg chg="del mod ord">
          <ac:chgData name="Matthieu De Mari" userId="dfb708c9-d8dc-439f-9a3b-c772bf4a311c" providerId="ADAL" clId="{1888DEAD-E307-4CA6-AFF5-49DFF9FCD3C3}" dt="2023-03-22T07:08:49.629" v="14124" actId="700"/>
          <ac:spMkLst>
            <pc:docMk/>
            <pc:sldMk cId="2188048985" sldId="464"/>
            <ac:spMk id="3" creationId="{74F2EA7A-822B-E4DB-0D34-9E6BE643FC0C}"/>
          </ac:spMkLst>
        </pc:spChg>
        <pc:spChg chg="add mod ord">
          <ac:chgData name="Matthieu De Mari" userId="dfb708c9-d8dc-439f-9a3b-c772bf4a311c" providerId="ADAL" clId="{1888DEAD-E307-4CA6-AFF5-49DFF9FCD3C3}" dt="2023-03-22T07:10:00.143" v="14455" actId="20577"/>
          <ac:spMkLst>
            <pc:docMk/>
            <pc:sldMk cId="2188048985" sldId="464"/>
            <ac:spMk id="4" creationId="{5D0D450B-C201-FDB7-239F-6DE0626BCB23}"/>
          </ac:spMkLst>
        </pc:spChg>
        <pc:spChg chg="add del mod ord">
          <ac:chgData name="Matthieu De Mari" userId="dfb708c9-d8dc-439f-9a3b-c772bf4a311c" providerId="ADAL" clId="{1888DEAD-E307-4CA6-AFF5-49DFF9FCD3C3}" dt="2023-03-22T07:12:18.743" v="14687" actId="478"/>
          <ac:spMkLst>
            <pc:docMk/>
            <pc:sldMk cId="2188048985" sldId="464"/>
            <ac:spMk id="5" creationId="{6DD80FC9-A3A8-5F74-924C-AFD511DFBCAE}"/>
          </ac:spMkLst>
        </pc:spChg>
        <pc:picChg chg="add mod">
          <ac:chgData name="Matthieu De Mari" userId="dfb708c9-d8dc-439f-9a3b-c772bf4a311c" providerId="ADAL" clId="{1888DEAD-E307-4CA6-AFF5-49DFF9FCD3C3}" dt="2023-03-22T07:12:24.519" v="14688" actId="1076"/>
          <ac:picMkLst>
            <pc:docMk/>
            <pc:sldMk cId="2188048985" sldId="464"/>
            <ac:picMk id="7" creationId="{17B16A38-9679-B6EE-93D4-F75C06DC8567}"/>
          </ac:picMkLst>
        </pc:picChg>
      </pc:sldChg>
      <pc:sldChg chg="modSp add mod">
        <pc:chgData name="Matthieu De Mari" userId="dfb708c9-d8dc-439f-9a3b-c772bf4a311c" providerId="ADAL" clId="{1888DEAD-E307-4CA6-AFF5-49DFF9FCD3C3}" dt="2023-03-22T07:16:40.085" v="15375" actId="20577"/>
        <pc:sldMkLst>
          <pc:docMk/>
          <pc:sldMk cId="4137033095" sldId="465"/>
        </pc:sldMkLst>
        <pc:spChg chg="mod">
          <ac:chgData name="Matthieu De Mari" userId="dfb708c9-d8dc-439f-9a3b-c772bf4a311c" providerId="ADAL" clId="{1888DEAD-E307-4CA6-AFF5-49DFF9FCD3C3}" dt="2023-03-22T07:13:47.578" v="14897" actId="20577"/>
          <ac:spMkLst>
            <pc:docMk/>
            <pc:sldMk cId="4137033095" sldId="465"/>
            <ac:spMk id="2" creationId="{2B8F0B81-D387-C7BF-C5F1-15AF244B0B3E}"/>
          </ac:spMkLst>
        </pc:spChg>
        <pc:spChg chg="mod">
          <ac:chgData name="Matthieu De Mari" userId="dfb708c9-d8dc-439f-9a3b-c772bf4a311c" providerId="ADAL" clId="{1888DEAD-E307-4CA6-AFF5-49DFF9FCD3C3}" dt="2023-03-22T07:16:40.085" v="15375" actId="20577"/>
          <ac:spMkLst>
            <pc:docMk/>
            <pc:sldMk cId="4137033095" sldId="465"/>
            <ac:spMk id="4" creationId="{5D0D450B-C201-FDB7-239F-6DE0626BCB23}"/>
          </ac:spMkLst>
        </pc:spChg>
      </pc:sldChg>
      <pc:sldChg chg="modSp add mod">
        <pc:chgData name="Matthieu De Mari" userId="dfb708c9-d8dc-439f-9a3b-c772bf4a311c" providerId="ADAL" clId="{1888DEAD-E307-4CA6-AFF5-49DFF9FCD3C3}" dt="2023-03-22T07:17:20.879" v="15416" actId="20577"/>
        <pc:sldMkLst>
          <pc:docMk/>
          <pc:sldMk cId="1884289737" sldId="466"/>
        </pc:sldMkLst>
        <pc:spChg chg="mod">
          <ac:chgData name="Matthieu De Mari" userId="dfb708c9-d8dc-439f-9a3b-c772bf4a311c" providerId="ADAL" clId="{1888DEAD-E307-4CA6-AFF5-49DFF9FCD3C3}" dt="2023-03-22T07:17:20.879" v="15416" actId="20577"/>
          <ac:spMkLst>
            <pc:docMk/>
            <pc:sldMk cId="1884289737" sldId="466"/>
            <ac:spMk id="4" creationId="{5D0D450B-C201-FDB7-239F-6DE0626BCB23}"/>
          </ac:spMkLst>
        </pc:spChg>
      </pc:sldChg>
      <pc:sldChg chg="modSp add mod">
        <pc:chgData name="Matthieu De Mari" userId="dfb708c9-d8dc-439f-9a3b-c772bf4a311c" providerId="ADAL" clId="{1888DEAD-E307-4CA6-AFF5-49DFF9FCD3C3}" dt="2023-03-22T07:41:07.783" v="16059" actId="20577"/>
        <pc:sldMkLst>
          <pc:docMk/>
          <pc:sldMk cId="2409485988" sldId="467"/>
        </pc:sldMkLst>
        <pc:spChg chg="mod">
          <ac:chgData name="Matthieu De Mari" userId="dfb708c9-d8dc-439f-9a3b-c772bf4a311c" providerId="ADAL" clId="{1888DEAD-E307-4CA6-AFF5-49DFF9FCD3C3}" dt="2023-03-22T07:41:07.783" v="16059" actId="20577"/>
          <ac:spMkLst>
            <pc:docMk/>
            <pc:sldMk cId="2409485988" sldId="467"/>
            <ac:spMk id="4" creationId="{5D0D450B-C201-FDB7-239F-6DE0626BCB23}"/>
          </ac:spMkLst>
        </pc:spChg>
      </pc:sldChg>
      <pc:sldChg chg="modSp add mod">
        <pc:chgData name="Matthieu De Mari" userId="dfb708c9-d8dc-439f-9a3b-c772bf4a311c" providerId="ADAL" clId="{1888DEAD-E307-4CA6-AFF5-49DFF9FCD3C3}" dt="2023-03-22T07:40:46.431" v="16056" actId="20577"/>
        <pc:sldMkLst>
          <pc:docMk/>
          <pc:sldMk cId="1432686963" sldId="468"/>
        </pc:sldMkLst>
        <pc:spChg chg="mod">
          <ac:chgData name="Matthieu De Mari" userId="dfb708c9-d8dc-439f-9a3b-c772bf4a311c" providerId="ADAL" clId="{1888DEAD-E307-4CA6-AFF5-49DFF9FCD3C3}" dt="2023-03-22T07:40:46.431" v="16056" actId="20577"/>
          <ac:spMkLst>
            <pc:docMk/>
            <pc:sldMk cId="1432686963" sldId="468"/>
            <ac:spMk id="4" creationId="{5D0D450B-C201-FDB7-239F-6DE0626BCB23}"/>
          </ac:spMkLst>
        </pc:spChg>
      </pc:sldChg>
      <pc:sldChg chg="modSp new mod">
        <pc:chgData name="Matthieu De Mari" userId="dfb708c9-d8dc-439f-9a3b-c772bf4a311c" providerId="ADAL" clId="{1888DEAD-E307-4CA6-AFF5-49DFF9FCD3C3}" dt="2023-03-23T09:34:04.206" v="18555" actId="20577"/>
        <pc:sldMkLst>
          <pc:docMk/>
          <pc:sldMk cId="2655895668" sldId="469"/>
        </pc:sldMkLst>
        <pc:spChg chg="mod">
          <ac:chgData name="Matthieu De Mari" userId="dfb708c9-d8dc-439f-9a3b-c772bf4a311c" providerId="ADAL" clId="{1888DEAD-E307-4CA6-AFF5-49DFF9FCD3C3}" dt="2023-03-23T05:51:48.914" v="16129" actId="20577"/>
          <ac:spMkLst>
            <pc:docMk/>
            <pc:sldMk cId="2655895668" sldId="469"/>
            <ac:spMk id="2" creationId="{5CA32CAE-C072-3422-F222-D598990D8902}"/>
          </ac:spMkLst>
        </pc:spChg>
        <pc:spChg chg="mod">
          <ac:chgData name="Matthieu De Mari" userId="dfb708c9-d8dc-439f-9a3b-c772bf4a311c" providerId="ADAL" clId="{1888DEAD-E307-4CA6-AFF5-49DFF9FCD3C3}" dt="2023-03-23T09:34:04.206" v="18555" actId="20577"/>
          <ac:spMkLst>
            <pc:docMk/>
            <pc:sldMk cId="2655895668" sldId="469"/>
            <ac:spMk id="3" creationId="{3E807926-5A85-2B0A-E0A9-3D6A993803D9}"/>
          </ac:spMkLst>
        </pc:spChg>
      </pc:sldChg>
      <pc:sldChg chg="modSp add mod">
        <pc:chgData name="Matthieu De Mari" userId="dfb708c9-d8dc-439f-9a3b-c772bf4a311c" providerId="ADAL" clId="{1888DEAD-E307-4CA6-AFF5-49DFF9FCD3C3}" dt="2023-03-23T06:04:50.004" v="18554" actId="20577"/>
        <pc:sldMkLst>
          <pc:docMk/>
          <pc:sldMk cId="127443025" sldId="470"/>
        </pc:sldMkLst>
        <pc:spChg chg="mod">
          <ac:chgData name="Matthieu De Mari" userId="dfb708c9-d8dc-439f-9a3b-c772bf4a311c" providerId="ADAL" clId="{1888DEAD-E307-4CA6-AFF5-49DFF9FCD3C3}" dt="2023-03-23T06:01:12.134" v="17837" actId="20577"/>
          <ac:spMkLst>
            <pc:docMk/>
            <pc:sldMk cId="127443025" sldId="470"/>
            <ac:spMk id="2" creationId="{5CA32CAE-C072-3422-F222-D598990D8902}"/>
          </ac:spMkLst>
        </pc:spChg>
        <pc:spChg chg="mod">
          <ac:chgData name="Matthieu De Mari" userId="dfb708c9-d8dc-439f-9a3b-c772bf4a311c" providerId="ADAL" clId="{1888DEAD-E307-4CA6-AFF5-49DFF9FCD3C3}" dt="2023-03-23T06:04:50.004" v="18554" actId="20577"/>
          <ac:spMkLst>
            <pc:docMk/>
            <pc:sldMk cId="127443025" sldId="470"/>
            <ac:spMk id="3" creationId="{3E807926-5A85-2B0A-E0A9-3D6A993803D9}"/>
          </ac:spMkLst>
        </pc:spChg>
      </pc:sldChg>
      <pc:sldChg chg="add">
        <pc:chgData name="Matthieu De Mari" userId="dfb708c9-d8dc-439f-9a3b-c772bf4a311c" providerId="ADAL" clId="{1888DEAD-E307-4CA6-AFF5-49DFF9FCD3C3}" dt="2023-03-23T06:01:08.023" v="17833" actId="2890"/>
        <pc:sldMkLst>
          <pc:docMk/>
          <pc:sldMk cId="2694874023" sldId="471"/>
        </pc:sldMkLst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35A73732-8AC7-46B6-B88A-BD8E2F16AC7D}"/>
    <pc:docChg chg="undo custSel delSld modSld modSection">
      <pc:chgData name="Matthieu De Mari" userId="dfb708c9-d8dc-439f-9a3b-c772bf4a311c" providerId="ADAL" clId="{35A73732-8AC7-46B6-B88A-BD8E2F16AC7D}" dt="2023-10-20T06:44:13.890" v="545" actId="20577"/>
      <pc:docMkLst>
        <pc:docMk/>
      </pc:docMkLst>
      <pc:sldChg chg="modSp mod">
        <pc:chgData name="Matthieu De Mari" userId="dfb708c9-d8dc-439f-9a3b-c772bf4a311c" providerId="ADAL" clId="{35A73732-8AC7-46B6-B88A-BD8E2F16AC7D}" dt="2023-10-19T08:16:53.899" v="2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35A73732-8AC7-46B6-B88A-BD8E2F16AC7D}" dt="2023-10-19T08:16:53.899" v="2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mod">
        <pc:chgData name="Matthieu De Mari" userId="dfb708c9-d8dc-439f-9a3b-c772bf4a311c" providerId="ADAL" clId="{35A73732-8AC7-46B6-B88A-BD8E2F16AC7D}" dt="2023-10-20T06:31:32.778" v="42" actId="33524"/>
        <pc:sldMkLst>
          <pc:docMk/>
          <pc:sldMk cId="2030689423" sldId="391"/>
        </pc:sldMkLst>
        <pc:spChg chg="mod">
          <ac:chgData name="Matthieu De Mari" userId="dfb708c9-d8dc-439f-9a3b-c772bf4a311c" providerId="ADAL" clId="{35A73732-8AC7-46B6-B88A-BD8E2F16AC7D}" dt="2023-10-20T06:31:32.778" v="42" actId="33524"/>
          <ac:spMkLst>
            <pc:docMk/>
            <pc:sldMk cId="2030689423" sldId="391"/>
            <ac:spMk id="3" creationId="{5A48F343-DA2D-4FE6-AFD6-DC3D56C30E54}"/>
          </ac:spMkLst>
        </pc:spChg>
      </pc:sldChg>
      <pc:sldChg chg="modSp mod">
        <pc:chgData name="Matthieu De Mari" userId="dfb708c9-d8dc-439f-9a3b-c772bf4a311c" providerId="ADAL" clId="{35A73732-8AC7-46B6-B88A-BD8E2F16AC7D}" dt="2023-10-20T06:32:01.392" v="43" actId="20577"/>
        <pc:sldMkLst>
          <pc:docMk/>
          <pc:sldMk cId="715460662" sldId="392"/>
        </pc:sldMkLst>
        <pc:spChg chg="mod">
          <ac:chgData name="Matthieu De Mari" userId="dfb708c9-d8dc-439f-9a3b-c772bf4a311c" providerId="ADAL" clId="{35A73732-8AC7-46B6-B88A-BD8E2F16AC7D}" dt="2023-10-20T06:32:01.392" v="43" actId="20577"/>
          <ac:spMkLst>
            <pc:docMk/>
            <pc:sldMk cId="715460662" sldId="392"/>
            <ac:spMk id="4" creationId="{E5A1B063-5AD8-584F-5C74-AAA9BCF9B5F8}"/>
          </ac:spMkLst>
        </pc:spChg>
      </pc:sldChg>
      <pc:sldChg chg="modSp mod">
        <pc:chgData name="Matthieu De Mari" userId="dfb708c9-d8dc-439f-9a3b-c772bf4a311c" providerId="ADAL" clId="{35A73732-8AC7-46B6-B88A-BD8E2F16AC7D}" dt="2023-10-20T06:33:45.861" v="93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35A73732-8AC7-46B6-B88A-BD8E2F16AC7D}" dt="2023-10-20T06:33:45.861" v="93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mod">
        <pc:chgData name="Matthieu De Mari" userId="dfb708c9-d8dc-439f-9a3b-c772bf4a311c" providerId="ADAL" clId="{35A73732-8AC7-46B6-B88A-BD8E2F16AC7D}" dt="2023-10-20T06:33:56.436" v="97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35A73732-8AC7-46B6-B88A-BD8E2F16AC7D}" dt="2023-10-20T06:33:56.436" v="97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modSp del mod">
        <pc:chgData name="Matthieu De Mari" userId="dfb708c9-d8dc-439f-9a3b-c772bf4a311c" providerId="ADAL" clId="{35A73732-8AC7-46B6-B88A-BD8E2F16AC7D}" dt="2023-10-20T06:37:11.067" v="268" actId="47"/>
        <pc:sldMkLst>
          <pc:docMk/>
          <pc:sldMk cId="745490463" sldId="398"/>
        </pc:sldMkLst>
        <pc:spChg chg="mod">
          <ac:chgData name="Matthieu De Mari" userId="dfb708c9-d8dc-439f-9a3b-c772bf4a311c" providerId="ADAL" clId="{35A73732-8AC7-46B6-B88A-BD8E2F16AC7D}" dt="2023-10-20T06:36:12.743" v="249" actId="20577"/>
          <ac:spMkLst>
            <pc:docMk/>
            <pc:sldMk cId="745490463" sldId="398"/>
            <ac:spMk id="3" creationId="{2B9936FA-732D-4535-2283-FB02B6411956}"/>
          </ac:spMkLst>
        </pc:spChg>
      </pc:sldChg>
      <pc:sldChg chg="modSp del mod">
        <pc:chgData name="Matthieu De Mari" userId="dfb708c9-d8dc-439f-9a3b-c772bf4a311c" providerId="ADAL" clId="{35A73732-8AC7-46B6-B88A-BD8E2F16AC7D}" dt="2023-10-20T06:37:12.608" v="269" actId="47"/>
        <pc:sldMkLst>
          <pc:docMk/>
          <pc:sldMk cId="1555117061" sldId="399"/>
        </pc:sldMkLst>
        <pc:spChg chg="mod">
          <ac:chgData name="Matthieu De Mari" userId="dfb708c9-d8dc-439f-9a3b-c772bf4a311c" providerId="ADAL" clId="{35A73732-8AC7-46B6-B88A-BD8E2F16AC7D}" dt="2023-10-20T06:36:33.263" v="267" actId="20577"/>
          <ac:spMkLst>
            <pc:docMk/>
            <pc:sldMk cId="1555117061" sldId="399"/>
            <ac:spMk id="3" creationId="{1F2989DB-7618-9C99-3709-6682F80CE9C8}"/>
          </ac:spMkLst>
        </pc:spChg>
      </pc:sldChg>
      <pc:sldChg chg="modSp mod">
        <pc:chgData name="Matthieu De Mari" userId="dfb708c9-d8dc-439f-9a3b-c772bf4a311c" providerId="ADAL" clId="{35A73732-8AC7-46B6-B88A-BD8E2F16AC7D}" dt="2023-10-20T06:30:44.689" v="29" actId="20577"/>
        <pc:sldMkLst>
          <pc:docMk/>
          <pc:sldMk cId="2542189070" sldId="423"/>
        </pc:sldMkLst>
        <pc:spChg chg="mod">
          <ac:chgData name="Matthieu De Mari" userId="dfb708c9-d8dc-439f-9a3b-c772bf4a311c" providerId="ADAL" clId="{35A73732-8AC7-46B6-B88A-BD8E2F16AC7D}" dt="2023-10-20T06:30:44.689" v="29" actId="20577"/>
          <ac:spMkLst>
            <pc:docMk/>
            <pc:sldMk cId="2542189070" sldId="423"/>
            <ac:spMk id="3" creationId="{039FBE2E-CF8A-1160-529C-0143CAD8F3C7}"/>
          </ac:spMkLst>
        </pc:spChg>
      </pc:sldChg>
      <pc:sldChg chg="modSp mod">
        <pc:chgData name="Matthieu De Mari" userId="dfb708c9-d8dc-439f-9a3b-c772bf4a311c" providerId="ADAL" clId="{35A73732-8AC7-46B6-B88A-BD8E2F16AC7D}" dt="2023-10-20T06:32:59.938" v="71" actId="20577"/>
        <pc:sldMkLst>
          <pc:docMk/>
          <pc:sldMk cId="2281408142" sldId="429"/>
        </pc:sldMkLst>
        <pc:spChg chg="mod">
          <ac:chgData name="Matthieu De Mari" userId="dfb708c9-d8dc-439f-9a3b-c772bf4a311c" providerId="ADAL" clId="{35A73732-8AC7-46B6-B88A-BD8E2F16AC7D}" dt="2023-10-20T06:32:59.938" v="71" actId="20577"/>
          <ac:spMkLst>
            <pc:docMk/>
            <pc:sldMk cId="2281408142" sldId="429"/>
            <ac:spMk id="3" creationId="{7EC38D36-2E91-8CCE-E067-FFDC9AA2549C}"/>
          </ac:spMkLst>
        </pc:spChg>
      </pc:sldChg>
      <pc:sldChg chg="del">
        <pc:chgData name="Matthieu De Mari" userId="dfb708c9-d8dc-439f-9a3b-c772bf4a311c" providerId="ADAL" clId="{35A73732-8AC7-46B6-B88A-BD8E2F16AC7D}" dt="2023-10-20T06:37:18.302" v="270" actId="47"/>
        <pc:sldMkLst>
          <pc:docMk/>
          <pc:sldMk cId="1452149184" sldId="430"/>
        </pc:sldMkLst>
      </pc:sldChg>
      <pc:sldChg chg="modSp mod">
        <pc:chgData name="Matthieu De Mari" userId="dfb708c9-d8dc-439f-9a3b-c772bf4a311c" providerId="ADAL" clId="{35A73732-8AC7-46B6-B88A-BD8E2F16AC7D}" dt="2023-10-20T06:38:53.307" v="302" actId="20577"/>
        <pc:sldMkLst>
          <pc:docMk/>
          <pc:sldMk cId="3776584994" sldId="436"/>
        </pc:sldMkLst>
        <pc:spChg chg="mod">
          <ac:chgData name="Matthieu De Mari" userId="dfb708c9-d8dc-439f-9a3b-c772bf4a311c" providerId="ADAL" clId="{35A73732-8AC7-46B6-B88A-BD8E2F16AC7D}" dt="2023-10-20T06:38:53.307" v="302" actId="20577"/>
          <ac:spMkLst>
            <pc:docMk/>
            <pc:sldMk cId="3776584994" sldId="436"/>
            <ac:spMk id="5" creationId="{7F5F9890-E0E0-F49A-3E26-C62B81849C45}"/>
          </ac:spMkLst>
        </pc:spChg>
      </pc:sldChg>
      <pc:sldChg chg="modSp mod">
        <pc:chgData name="Matthieu De Mari" userId="dfb708c9-d8dc-439f-9a3b-c772bf4a311c" providerId="ADAL" clId="{35A73732-8AC7-46B6-B88A-BD8E2F16AC7D}" dt="2023-10-20T06:39:03.633" v="316" actId="20577"/>
        <pc:sldMkLst>
          <pc:docMk/>
          <pc:sldMk cId="1885841120" sldId="437"/>
        </pc:sldMkLst>
        <pc:spChg chg="mod">
          <ac:chgData name="Matthieu De Mari" userId="dfb708c9-d8dc-439f-9a3b-c772bf4a311c" providerId="ADAL" clId="{35A73732-8AC7-46B6-B88A-BD8E2F16AC7D}" dt="2023-10-20T06:39:03.633" v="316" actId="20577"/>
          <ac:spMkLst>
            <pc:docMk/>
            <pc:sldMk cId="1885841120" sldId="437"/>
            <ac:spMk id="5" creationId="{7F5F9890-E0E0-F49A-3E26-C62B81849C45}"/>
          </ac:spMkLst>
        </pc:spChg>
      </pc:sldChg>
      <pc:sldChg chg="modSp mod">
        <pc:chgData name="Matthieu De Mari" userId="dfb708c9-d8dc-439f-9a3b-c772bf4a311c" providerId="ADAL" clId="{35A73732-8AC7-46B6-B88A-BD8E2F16AC7D}" dt="2023-10-20T06:39:57.100" v="335" actId="20577"/>
        <pc:sldMkLst>
          <pc:docMk/>
          <pc:sldMk cId="3287206519" sldId="445"/>
        </pc:sldMkLst>
        <pc:spChg chg="mod">
          <ac:chgData name="Matthieu De Mari" userId="dfb708c9-d8dc-439f-9a3b-c772bf4a311c" providerId="ADAL" clId="{35A73732-8AC7-46B6-B88A-BD8E2F16AC7D}" dt="2023-10-20T06:39:57.100" v="335" actId="20577"/>
          <ac:spMkLst>
            <pc:docMk/>
            <pc:sldMk cId="3287206519" sldId="445"/>
            <ac:spMk id="3" creationId="{A6FA23DB-2026-F938-2B1A-401CADD258D7}"/>
          </ac:spMkLst>
        </pc:spChg>
      </pc:sldChg>
      <pc:sldChg chg="modSp mod">
        <pc:chgData name="Matthieu De Mari" userId="dfb708c9-d8dc-439f-9a3b-c772bf4a311c" providerId="ADAL" clId="{35A73732-8AC7-46B6-B88A-BD8E2F16AC7D}" dt="2023-10-20T06:44:13.890" v="545" actId="20577"/>
        <pc:sldMkLst>
          <pc:docMk/>
          <pc:sldMk cId="2409485988" sldId="467"/>
        </pc:sldMkLst>
        <pc:spChg chg="mod">
          <ac:chgData name="Matthieu De Mari" userId="dfb708c9-d8dc-439f-9a3b-c772bf4a311c" providerId="ADAL" clId="{35A73732-8AC7-46B6-B88A-BD8E2F16AC7D}" dt="2023-10-20T06:44:13.890" v="545" actId="20577"/>
          <ac:spMkLst>
            <pc:docMk/>
            <pc:sldMk cId="2409485988" sldId="467"/>
            <ac:spMk id="4" creationId="{5D0D450B-C201-FDB7-239F-6DE0626BCB23}"/>
          </ac:spMkLst>
        </pc:spChg>
      </pc:sldChg>
      <pc:sldChg chg="modSp mod">
        <pc:chgData name="Matthieu De Mari" userId="dfb708c9-d8dc-439f-9a3b-c772bf4a311c" providerId="ADAL" clId="{35A73732-8AC7-46B6-B88A-BD8E2F16AC7D}" dt="2023-10-20T06:43:15.344" v="427" actId="20577"/>
        <pc:sldMkLst>
          <pc:docMk/>
          <pc:sldMk cId="1432686963" sldId="468"/>
        </pc:sldMkLst>
        <pc:spChg chg="mod">
          <ac:chgData name="Matthieu De Mari" userId="dfb708c9-d8dc-439f-9a3b-c772bf4a311c" providerId="ADAL" clId="{35A73732-8AC7-46B6-B88A-BD8E2F16AC7D}" dt="2023-10-20T06:43:15.344" v="427" actId="20577"/>
          <ac:spMkLst>
            <pc:docMk/>
            <pc:sldMk cId="1432686963" sldId="468"/>
            <ac:spMk id="4" creationId="{5D0D450B-C201-FDB7-239F-6DE0626BCB23}"/>
          </ac:spMkLst>
        </pc:spChg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14/3/2024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/>
            </a:br>
            <a:r>
              <a:rPr lang="en-US"/>
              <a:t>W8-S2 Lexical Analysis</a:t>
            </a:r>
            <a:br>
              <a:rPr lang="en-US"/>
            </a:br>
            <a:r>
              <a:rPr lang="en-US"/>
              <a:t>and </a:t>
            </a:r>
            <a:r>
              <a:rPr lang="en-US" dirty="0"/>
              <a:t>Tokenization (Part 1)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CD47-A8F2-1485-816F-357F1B9F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assumptions for our tokenizer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49E-03DA-CE5D-11A1-5545CF0C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To keep things simple, we will make basic assumptions about the source code to be tokenized and how it has been written.</a:t>
            </a:r>
          </a:p>
          <a:p>
            <a:pPr marL="0" indent="0">
              <a:buNone/>
            </a:pPr>
            <a:r>
              <a:rPr lang="en-GB" dirty="0"/>
              <a:t>Some of them might be unrealistic, but we will relax them later on.</a:t>
            </a:r>
          </a:p>
          <a:p>
            <a:r>
              <a:rPr lang="en-GB" b="1" dirty="0"/>
              <a:t>White spaces between all tokens</a:t>
            </a:r>
            <a:r>
              <a:rPr lang="en-GB" dirty="0"/>
              <a:t>, so that we can use a simple split operation using whitespaces and \n symbols as separators, to produce all the substrings to be analysed and used as tokens.</a:t>
            </a:r>
            <a:br>
              <a:rPr lang="en-GB" dirty="0"/>
            </a:br>
            <a:r>
              <a:rPr lang="en-GB" b="1" dirty="0"/>
              <a:t>We will eventually relax this constraint later on.</a:t>
            </a:r>
          </a:p>
          <a:p>
            <a:r>
              <a:rPr lang="en-GB" dirty="0"/>
              <a:t>Start with basic tokens, e.g. keywords only.</a:t>
            </a:r>
            <a:br>
              <a:rPr lang="en-GB" dirty="0"/>
            </a:br>
            <a:r>
              <a:rPr lang="en-GB" dirty="0"/>
              <a:t>Later on, we will add new token types, starting with simple punctuations/operators (+ * - / ;), and then identifiers/literals.</a:t>
            </a:r>
          </a:p>
          <a:p>
            <a:r>
              <a:rPr lang="en-GB" dirty="0"/>
              <a:t>No comments or include/pre-processing operations for now.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768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FFF3-987A-98F9-2066-15EA4BC8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Scanning the source code, step by 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2D93-CD6F-47FD-CFC4-21D7D6C38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In this example, we demonstrate how to read a source code string from a source file named "</a:t>
            </a:r>
            <a:r>
              <a:rPr lang="en-GB" dirty="0" err="1"/>
              <a:t>source.c</a:t>
            </a:r>
            <a:r>
              <a:rPr lang="en-GB" dirty="0"/>
              <a:t>“. For instance, the code could simply consist of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int x = 1023 ;</a:t>
            </a:r>
          </a:p>
          <a:p>
            <a:pPr marL="0" indent="0">
              <a:buNone/>
            </a:pPr>
            <a:r>
              <a:rPr lang="en-GB" dirty="0"/>
              <a:t>Or</a:t>
            </a:r>
          </a:p>
          <a:p>
            <a:pPr marL="0" indent="0">
              <a:buNone/>
            </a:pPr>
            <a:r>
              <a:rPr lang="en-GB" i="1" dirty="0"/>
              <a:t>int while for if return </a:t>
            </a:r>
            <a:r>
              <a:rPr lang="en-GB" i="1" dirty="0" err="1"/>
              <a:t>intwhile</a:t>
            </a:r>
            <a:endParaRPr lang="en-GB" i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use simple file I/O operations, as described on the right.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64EEB-4B87-7BA0-796B-E93ABF931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Open the file with </a:t>
            </a:r>
            <a:r>
              <a:rPr lang="en-GB" dirty="0" err="1"/>
              <a:t>fopen</a:t>
            </a:r>
            <a:r>
              <a:rPr lang="en-GB" dirty="0"/>
              <a:t>().</a:t>
            </a:r>
          </a:p>
          <a:p>
            <a:r>
              <a:rPr lang="en-GB" dirty="0"/>
              <a:t>Find the file size by seeking to the end and getting the current position with </a:t>
            </a:r>
            <a:r>
              <a:rPr lang="en-GB" dirty="0" err="1"/>
              <a:t>ftell</a:t>
            </a:r>
            <a:r>
              <a:rPr lang="en-GB" dirty="0"/>
              <a:t>().</a:t>
            </a:r>
          </a:p>
          <a:p>
            <a:r>
              <a:rPr lang="en-GB" dirty="0"/>
              <a:t>Rewind the file position to the beginning with rewind().</a:t>
            </a:r>
          </a:p>
          <a:p>
            <a:r>
              <a:rPr lang="en-GB" dirty="0"/>
              <a:t>Allocate memory for the source code string.</a:t>
            </a:r>
          </a:p>
          <a:p>
            <a:r>
              <a:rPr lang="en-GB" dirty="0"/>
              <a:t>Read the content of the file into the string with </a:t>
            </a:r>
            <a:r>
              <a:rPr lang="en-GB" dirty="0" err="1"/>
              <a:t>fread</a:t>
            </a:r>
            <a:r>
              <a:rPr lang="en-GB" dirty="0"/>
              <a:t>().</a:t>
            </a:r>
          </a:p>
          <a:p>
            <a:r>
              <a:rPr lang="en-GB" dirty="0"/>
              <a:t>Null-terminate the string.</a:t>
            </a:r>
          </a:p>
          <a:p>
            <a:r>
              <a:rPr lang="en-GB" dirty="0"/>
              <a:t>Close the file with </a:t>
            </a:r>
            <a:r>
              <a:rPr lang="en-GB" dirty="0" err="1"/>
              <a:t>fclose</a:t>
            </a:r>
            <a:r>
              <a:rPr lang="en-GB" dirty="0"/>
              <a:t>().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242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25E04E-A98F-5938-7A7D-CBCFBCF0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2" y="828312"/>
            <a:ext cx="10755226" cy="5201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22394D-21D6-B76B-1747-EDAE4B71F6F4}"/>
              </a:ext>
            </a:extLst>
          </p:cNvPr>
          <p:cNvSpPr txBox="1"/>
          <p:nvPr/>
        </p:nvSpPr>
        <p:spPr>
          <a:xfrm>
            <a:off x="8624426" y="597479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files/1.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CD6EA-16CC-F0E7-AF2F-576B14068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785443"/>
            <a:ext cx="1086001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8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01772-0E4B-2674-AD40-1BC6E8CAE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652"/>
            <a:ext cx="12192000" cy="4100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55198D-A4BD-36D4-3969-C72488CDC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338" y="5244104"/>
            <a:ext cx="2781688" cy="704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339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5AD-631A-816E-E90F-B0F1A25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F9A-A6C0-EBC4-74AC-E0BA5CAA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 far,</a:t>
            </a:r>
          </a:p>
          <a:p>
            <a:r>
              <a:rPr lang="en-GB" dirty="0"/>
              <a:t>We have a function that reads source code from an external file and stores the code in a string. Later on, we will split this string of code using whitespaces and \n symbols as separators.</a:t>
            </a:r>
          </a:p>
          <a:p>
            <a:r>
              <a:rPr lang="en-GB" dirty="0"/>
              <a:t>It will decompose the source code string into </a:t>
            </a:r>
            <a:r>
              <a:rPr lang="en-GB" b="1" dirty="0">
                <a:solidFill>
                  <a:srgbClr val="00B050"/>
                </a:solidFill>
              </a:rPr>
              <a:t>lexemes</a:t>
            </a:r>
            <a:r>
              <a:rPr lang="en-GB" dirty="0"/>
              <a:t>, i.e. </a:t>
            </a:r>
            <a:r>
              <a:rPr lang="en-GB" b="1" dirty="0"/>
              <a:t>substrings of the source code corresponding to the different elements of the source code.</a:t>
            </a:r>
          </a:p>
          <a:p>
            <a:r>
              <a:rPr lang="en-GB" dirty="0"/>
              <a:t>These lexemes then need to be </a:t>
            </a:r>
            <a:r>
              <a:rPr lang="en-GB" b="1" dirty="0"/>
              <a:t>classified</a:t>
            </a:r>
            <a:r>
              <a:rPr lang="en-GB" dirty="0"/>
              <a:t> </a:t>
            </a:r>
            <a:r>
              <a:rPr lang="en-GB" b="1" dirty="0"/>
              <a:t>as</a:t>
            </a:r>
            <a:r>
              <a:rPr lang="en-GB" dirty="0"/>
              <a:t> </a:t>
            </a:r>
            <a:r>
              <a:rPr lang="en-GB" b="1" dirty="0"/>
              <a:t>keywords, identifiers, literals, operators or punctuation</a:t>
            </a:r>
            <a:r>
              <a:rPr lang="en-GB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195C1-C277-6772-03BA-2AFD35DF5DCF}"/>
              </a:ext>
            </a:extLst>
          </p:cNvPr>
          <p:cNvSpPr txBox="1"/>
          <p:nvPr/>
        </p:nvSpPr>
        <p:spPr>
          <a:xfrm>
            <a:off x="2135554" y="6066637"/>
            <a:ext cx="1998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/>
              <a:t>int x = 1023 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872D8-B04C-608E-9714-826A21CA86C3}"/>
              </a:ext>
            </a:extLst>
          </p:cNvPr>
          <p:cNvSpPr txBox="1"/>
          <p:nvPr/>
        </p:nvSpPr>
        <p:spPr>
          <a:xfrm>
            <a:off x="5828324" y="6068536"/>
            <a:ext cx="445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GB" sz="2400" i="1" dirty="0"/>
              <a:t>“int”, “x”, “=“, “1023”, “;”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A781B3-B820-279A-609F-6AE4B91401C2}"/>
              </a:ext>
            </a:extLst>
          </p:cNvPr>
          <p:cNvCxnSpPr>
            <a:stCxn id="5" idx="3"/>
          </p:cNvCxnSpPr>
          <p:nvPr/>
        </p:nvCxnSpPr>
        <p:spPr>
          <a:xfrm flipV="1">
            <a:off x="4134339" y="6297469"/>
            <a:ext cx="2547815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5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5AD-631A-816E-E90F-B0F1A25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F9A-A6C0-EBC4-74AC-E0BA5CAA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Speaking of, we need to define Token Types (keyword, operators, etc.)</a:t>
            </a:r>
          </a:p>
          <a:p>
            <a:r>
              <a:rPr lang="en-GB" dirty="0"/>
              <a:t>For simplicity, use an enumeration for different token types and list them with explicit names, in order.</a:t>
            </a:r>
          </a:p>
          <a:p>
            <a:r>
              <a:rPr lang="en-GB" dirty="0"/>
              <a:t>Start simple, with KEWORD, IDENTIFIER, NUMBER, OPERATOR and UNKNOWN Token Types.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83E62-75C0-DAC1-4DB7-92C24456469E}"/>
              </a:ext>
            </a:extLst>
          </p:cNvPr>
          <p:cNvSpPr txBox="1"/>
          <p:nvPr/>
        </p:nvSpPr>
        <p:spPr>
          <a:xfrm>
            <a:off x="0" y="4966567"/>
            <a:ext cx="445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GB" sz="2400" i="1" dirty="0"/>
              <a:t>“int”, “x”, “=“, “1023”, “;”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A1DBC3-972C-91C4-4F67-5A6DE8A4EF34}"/>
              </a:ext>
            </a:extLst>
          </p:cNvPr>
          <p:cNvCxnSpPr>
            <a:cxnSpLocks/>
          </p:cNvCxnSpPr>
          <p:nvPr/>
        </p:nvCxnSpPr>
        <p:spPr>
          <a:xfrm>
            <a:off x="4611078" y="5197400"/>
            <a:ext cx="1602153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45E3A2-E470-87E2-DA54-9E4DE46E3675}"/>
              </a:ext>
            </a:extLst>
          </p:cNvPr>
          <p:cNvSpPr txBox="1"/>
          <p:nvPr/>
        </p:nvSpPr>
        <p:spPr>
          <a:xfrm>
            <a:off x="6096000" y="4274906"/>
            <a:ext cx="44586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GB" sz="2400" i="1" dirty="0"/>
              <a:t>TOKEN(KEYWORD_INT, “int”),</a:t>
            </a:r>
            <a:br>
              <a:rPr lang="en-GB" sz="2400" i="1" dirty="0"/>
            </a:br>
            <a:r>
              <a:rPr lang="en-GB" sz="2400" i="1" dirty="0"/>
              <a:t>TOKEN(IDENTIFIER, “x” ),</a:t>
            </a:r>
            <a:br>
              <a:rPr lang="en-GB" sz="2400" i="1" dirty="0"/>
            </a:br>
            <a:r>
              <a:rPr lang="en-GB" sz="2400" i="1" dirty="0"/>
              <a:t>TOKEN(OPERATOR_ASSIGN, “=“),</a:t>
            </a:r>
            <a:br>
              <a:rPr lang="en-GB" sz="2400" i="1" dirty="0"/>
            </a:br>
            <a:r>
              <a:rPr lang="en-GB" sz="2400" i="1" dirty="0"/>
              <a:t>TOKEN(LITERAL_INT, “1023” ),</a:t>
            </a:r>
            <a:br>
              <a:rPr lang="en-GB" sz="2400" i="1" dirty="0"/>
            </a:br>
            <a:r>
              <a:rPr lang="en-GB" sz="2400" i="1" dirty="0"/>
              <a:t>TOKEN(END_OF_LINE, “;” )</a:t>
            </a:r>
          </a:p>
        </p:txBody>
      </p:sp>
    </p:spTree>
    <p:extLst>
      <p:ext uri="{BB962C8B-B14F-4D97-AF65-F5344CB8AC3E}">
        <p14:creationId xmlns:p14="http://schemas.microsoft.com/office/powerpoint/2010/main" val="115874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6A9459-50B1-B6BA-41F3-6981EAB5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0311"/>
            <a:ext cx="12192000" cy="3897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F012A9-BAC1-A811-295B-002327087994}"/>
              </a:ext>
            </a:extLst>
          </p:cNvPr>
          <p:cNvSpPr txBox="1"/>
          <p:nvPr/>
        </p:nvSpPr>
        <p:spPr>
          <a:xfrm>
            <a:off x="8624426" y="597479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files/2.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29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5AD-631A-816E-E90F-B0F1A25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F9A-A6C0-EBC4-74AC-E0BA5CAAF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Then, we need to define a Token object.</a:t>
            </a:r>
          </a:p>
          <a:p>
            <a:r>
              <a:rPr lang="en-GB" dirty="0"/>
              <a:t>For simplicity, let us define a struct Token.</a:t>
            </a:r>
          </a:p>
          <a:p>
            <a:r>
              <a:rPr lang="en-GB" dirty="0"/>
              <a:t>It will hold the token type and the lexeme for each of the substrings we have defined after the split.</a:t>
            </a:r>
          </a:p>
          <a:p>
            <a:r>
              <a:rPr lang="en-GB" dirty="0"/>
              <a:t>For good practice we will also define a constructor function </a:t>
            </a:r>
            <a:r>
              <a:rPr lang="en-GB" i="1" dirty="0" err="1"/>
              <a:t>create_token</a:t>
            </a:r>
            <a:r>
              <a:rPr lang="en-GB" i="1" dirty="0"/>
              <a:t>() </a:t>
            </a:r>
            <a:r>
              <a:rPr lang="en-GB" dirty="0"/>
              <a:t>and a destructor function </a:t>
            </a:r>
            <a:r>
              <a:rPr lang="en-GB" i="1" dirty="0" err="1"/>
              <a:t>free_token</a:t>
            </a:r>
            <a:r>
              <a:rPr lang="en-GB" i="1" dirty="0"/>
              <a:t>() </a:t>
            </a:r>
            <a:r>
              <a:rPr lang="en-GB" dirty="0"/>
              <a:t>for these </a:t>
            </a:r>
            <a:r>
              <a:rPr lang="en-GB" dirty="0" err="1"/>
              <a:t>TokenType</a:t>
            </a:r>
            <a:r>
              <a:rPr lang="en-GB" dirty="0"/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158202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4B50B8-F722-65BE-56D2-7122C7EA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30" y="604443"/>
            <a:ext cx="8697539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8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front-end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(The front-end part of a compiler):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front-end of a compiler </a:t>
            </a:r>
            <a:r>
              <a:rPr lang="en-GB" dirty="0"/>
              <a:t>is responsible for analysing the source code, and converting it into a form that can be used by the rest of the compiler.</a:t>
            </a:r>
          </a:p>
          <a:p>
            <a:pPr marL="0" indent="0">
              <a:buNone/>
            </a:pPr>
            <a:r>
              <a:rPr lang="en-GB" dirty="0"/>
              <a:t>It involves tasks, such as:</a:t>
            </a:r>
          </a:p>
          <a:p>
            <a:r>
              <a:rPr lang="en-GB" b="1" dirty="0"/>
              <a:t>Lexical analysis</a:t>
            </a:r>
            <a:r>
              <a:rPr lang="en-GB" dirty="0"/>
              <a:t>,</a:t>
            </a:r>
          </a:p>
          <a:p>
            <a:r>
              <a:rPr lang="en-GB" b="1" dirty="0"/>
              <a:t>Syntax analysis</a:t>
            </a:r>
            <a:r>
              <a:rPr lang="en-GB" dirty="0"/>
              <a:t>,</a:t>
            </a:r>
          </a:p>
          <a:p>
            <a:r>
              <a:rPr lang="en-GB" dirty="0"/>
              <a:t>and </a:t>
            </a:r>
            <a:r>
              <a:rPr lang="en-GB" b="1" dirty="0"/>
              <a:t>Semantic analysis</a:t>
            </a:r>
            <a:r>
              <a:rPr lang="en-GB" dirty="0"/>
              <a:t>. 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5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FA90-FABC-C4ED-D2CF-27D39B80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62C0-5FF6-1AB4-D40C-22233B3BF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the main() function,</a:t>
            </a:r>
          </a:p>
          <a:p>
            <a:r>
              <a:rPr lang="en-GB" dirty="0"/>
              <a:t>We start by defining an array of sample lexemes for each token type,</a:t>
            </a:r>
          </a:p>
          <a:p>
            <a:r>
              <a:rPr lang="en-GB" dirty="0"/>
              <a:t>We then iterate through the </a:t>
            </a:r>
            <a:r>
              <a:rPr lang="en-GB" dirty="0" err="1"/>
              <a:t>TokenType</a:t>
            </a:r>
            <a:r>
              <a:rPr lang="en-GB" dirty="0"/>
              <a:t> enumeration,</a:t>
            </a:r>
          </a:p>
          <a:p>
            <a:r>
              <a:rPr lang="en-GB" dirty="0"/>
              <a:t>Create tokens using the </a:t>
            </a:r>
            <a:r>
              <a:rPr lang="en-GB" dirty="0" err="1"/>
              <a:t>create_token</a:t>
            </a:r>
            <a:r>
              <a:rPr lang="en-GB" dirty="0"/>
              <a:t>() function,</a:t>
            </a:r>
          </a:p>
          <a:p>
            <a:r>
              <a:rPr lang="en-GB" dirty="0"/>
              <a:t>And print the token information. </a:t>
            </a:r>
          </a:p>
          <a:p>
            <a:r>
              <a:rPr lang="en-GB" dirty="0"/>
              <a:t>After printing the information, we free the memory allocated for the tokens using the </a:t>
            </a:r>
            <a:r>
              <a:rPr lang="en-GB" dirty="0" err="1"/>
              <a:t>free_token</a:t>
            </a:r>
            <a:r>
              <a:rPr lang="en-GB" dirty="0"/>
              <a:t>() function.</a:t>
            </a:r>
          </a:p>
          <a:p>
            <a:pPr marL="0" indent="0">
              <a:buNone/>
            </a:pPr>
            <a:r>
              <a:rPr lang="en-GB" b="1" i="1" dirty="0"/>
              <a:t>Important: </a:t>
            </a:r>
            <a:r>
              <a:rPr lang="en-GB" i="1" dirty="0"/>
              <a:t>at the moment, we are not yet able to recognize the Token types correctly! (That will be our next step!)</a:t>
            </a:r>
          </a:p>
        </p:txBody>
      </p:sp>
    </p:spTree>
    <p:extLst>
      <p:ext uri="{BB962C8B-B14F-4D97-AF65-F5344CB8AC3E}">
        <p14:creationId xmlns:p14="http://schemas.microsoft.com/office/powerpoint/2010/main" val="1922111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54DB61-74DF-2AC6-23F3-5F6F1B3D0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4" y="123363"/>
            <a:ext cx="10402752" cy="66112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2D5E98-1E27-9125-CB5D-9918B7BE4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452" y="917364"/>
            <a:ext cx="4258269" cy="15623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299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BA8-06BB-81C2-F7BD-934FD0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Token Types </a:t>
            </a:r>
            <a:r>
              <a:rPr lang="en-GB"/>
              <a:t>for given Lexemes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BE2E-CF8A-1160-529C-0143CAD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Our next step is then to logically write functions that will </a:t>
            </a:r>
            <a:r>
              <a:rPr lang="en-GB" b="1" dirty="0"/>
              <a:t>recognize the Token Type of a given lexeme.</a:t>
            </a:r>
          </a:p>
          <a:p>
            <a:r>
              <a:rPr lang="en-GB" dirty="0"/>
              <a:t>We need a function that receives a lexeme as input,</a:t>
            </a:r>
          </a:p>
          <a:p>
            <a:r>
              <a:rPr lang="en-GB" dirty="0"/>
              <a:t>Checks if the lexeme matches the pattern of a given category,</a:t>
            </a:r>
          </a:p>
          <a:p>
            <a:r>
              <a:rPr lang="en-GB" dirty="0"/>
              <a:t>And if it does, creates a Token entry with the </a:t>
            </a:r>
            <a:r>
              <a:rPr lang="en-GB" dirty="0" err="1"/>
              <a:t>TokenType</a:t>
            </a:r>
            <a:r>
              <a:rPr lang="en-GB" dirty="0"/>
              <a:t> that has been recognized and the given lexeme.</a:t>
            </a:r>
          </a:p>
        </p:txBody>
      </p:sp>
    </p:spTree>
    <p:extLst>
      <p:ext uri="{BB962C8B-B14F-4D97-AF65-F5344CB8AC3E}">
        <p14:creationId xmlns:p14="http://schemas.microsoft.com/office/powerpoint/2010/main" val="2455924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BA8-06BB-81C2-F7BD-934FD0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Token Types </a:t>
            </a:r>
            <a:r>
              <a:rPr lang="en-GB"/>
              <a:t>for given Lexemes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BE2E-CF8A-1160-529C-0143CAD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us begin with the simplest Token Type to recognize: </a:t>
            </a:r>
            <a:r>
              <a:rPr lang="en-GB" b="1" dirty="0"/>
              <a:t>Keywords</a:t>
            </a:r>
            <a:r>
              <a:rPr lang="en-GB" dirty="0"/>
              <a:t>.</a:t>
            </a:r>
          </a:p>
          <a:p>
            <a:r>
              <a:rPr lang="en-SG" b="1" dirty="0"/>
              <a:t>A lexeme </a:t>
            </a:r>
            <a:r>
              <a:rPr lang="en-SG" b="1" i="1" dirty="0"/>
              <a:t>x</a:t>
            </a:r>
            <a:r>
              <a:rPr lang="en-SG" b="1" dirty="0"/>
              <a:t> will be recognized as a Keyword Token Type if and only if there is an exact match between the lexeme </a:t>
            </a:r>
            <a:r>
              <a:rPr lang="en-SG" b="1" i="1" dirty="0"/>
              <a:t>x</a:t>
            </a:r>
            <a:r>
              <a:rPr lang="en-SG" b="1" dirty="0"/>
              <a:t> and one of the possible keywords of C (“int”, “while”, “if”, “for”, “return”, etc.).</a:t>
            </a:r>
          </a:p>
          <a:p>
            <a:r>
              <a:rPr lang="en-SG" dirty="0"/>
              <a:t>This means that we need to know about the full list of keywords to recognize in the C language.</a:t>
            </a:r>
          </a:p>
          <a:p>
            <a:r>
              <a:rPr lang="en-SG" dirty="0"/>
              <a:t>Also, as a side note, this explains why keywords are reserved and cannot be used for variable names/functions in many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2067717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BA8-06BB-81C2-F7BD-934FD0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Token Types </a:t>
            </a:r>
            <a:r>
              <a:rPr lang="en-GB"/>
              <a:t>for given Lexemes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BE2E-CF8A-1160-529C-0143CAD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8097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As we have seen earlier in a Practice activity,</a:t>
            </a:r>
          </a:p>
          <a:p>
            <a:r>
              <a:rPr lang="en-GB" dirty="0"/>
              <a:t>This could be done with a simple </a:t>
            </a:r>
            <a:r>
              <a:rPr lang="en-GB" b="1" dirty="0"/>
              <a:t>FSM</a:t>
            </a:r>
            <a:r>
              <a:rPr lang="en-GB" dirty="0"/>
              <a:t>, which considers as </a:t>
            </a:r>
            <a:r>
              <a:rPr lang="en-GB" b="1" dirty="0"/>
              <a:t>acceptable inputs </a:t>
            </a:r>
            <a:r>
              <a:rPr lang="en-GB" b="1" i="1" dirty="0"/>
              <a:t>x</a:t>
            </a:r>
            <a:r>
              <a:rPr lang="en-GB" b="1" dirty="0"/>
              <a:t> the exact string “SUTD”, and nothing else.</a:t>
            </a:r>
          </a:p>
          <a:p>
            <a:r>
              <a:rPr lang="en-GB" dirty="0"/>
              <a:t>As seen in the previous lecture, this FSM is exactly what happens behind the scenes for to the </a:t>
            </a:r>
            <a:r>
              <a:rPr lang="en-GB" b="1" dirty="0" err="1"/>
              <a:t>RegEx</a:t>
            </a:r>
            <a:r>
              <a:rPr lang="en-GB" dirty="0"/>
              <a:t> </a:t>
            </a:r>
            <a:r>
              <a:rPr lang="en-GB" b="1" i="1" dirty="0"/>
              <a:t>“^SUTD$”.</a:t>
            </a:r>
          </a:p>
          <a:p>
            <a:endParaRPr lang="en-GB" dirty="0"/>
          </a:p>
          <a:p>
            <a:pPr marL="0" indent="0">
              <a:buNone/>
            </a:pPr>
            <a:r>
              <a:rPr lang="en-SG" dirty="0"/>
              <a:t>We start by implementing a Keyword recognition function, based on </a:t>
            </a:r>
            <a:r>
              <a:rPr lang="en-SG" dirty="0" err="1"/>
              <a:t>RegEx</a:t>
            </a:r>
            <a:r>
              <a:rPr lang="en-SG" dirty="0"/>
              <a:t>, and consider some of the possible keywords to demonstrate.</a:t>
            </a:r>
          </a:p>
          <a:p>
            <a:r>
              <a:rPr lang="en-SG" b="1" dirty="0"/>
              <a:t>Our </a:t>
            </a:r>
            <a:r>
              <a:rPr lang="en-SG" b="1" dirty="0" err="1"/>
              <a:t>RegEx</a:t>
            </a:r>
            <a:r>
              <a:rPr lang="en-SG" b="1" dirty="0"/>
              <a:t>: “^(</a:t>
            </a:r>
            <a:r>
              <a:rPr lang="en-SG" b="1" dirty="0" err="1"/>
              <a:t>int|while|for|if|return</a:t>
            </a:r>
            <a:r>
              <a:rPr lang="en-SG" b="1" dirty="0"/>
              <a:t>)$”</a:t>
            </a:r>
          </a:p>
          <a:p>
            <a:r>
              <a:rPr lang="en-SG" dirty="0"/>
              <a:t>(Normally, we should list way more keywords, but let us keep it simple.)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2189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856BB7-E43A-7466-AE4A-1AEB5A8A9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00" y="0"/>
            <a:ext cx="81229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075BEA-2E89-3BF4-4207-2E426F6132BF}"/>
              </a:ext>
            </a:extLst>
          </p:cNvPr>
          <p:cNvSpPr txBox="1"/>
          <p:nvPr/>
        </p:nvSpPr>
        <p:spPr>
          <a:xfrm>
            <a:off x="8624426" y="597479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files/3.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237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2193-2431-8D9C-A358-5BF6CF8D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keywords using </a:t>
            </a:r>
            <a:r>
              <a:rPr lang="en-GB" dirty="0" err="1"/>
              <a:t>strcmp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0C63-D9D3-3C0C-7A89-EE7CE930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Since we are comparing strings and looking for exact matches here, we could also consider an alternate implementation,</a:t>
            </a:r>
          </a:p>
          <a:p>
            <a:r>
              <a:rPr lang="en-GB" dirty="0"/>
              <a:t>Using </a:t>
            </a:r>
            <a:r>
              <a:rPr lang="en-GB" b="1" i="1" dirty="0" err="1"/>
              <a:t>strcmp</a:t>
            </a:r>
            <a:r>
              <a:rPr lang="en-GB" b="1" i="1" dirty="0"/>
              <a:t>()</a:t>
            </a:r>
            <a:r>
              <a:rPr lang="en-GB" dirty="0"/>
              <a:t>,</a:t>
            </a:r>
          </a:p>
          <a:p>
            <a:r>
              <a:rPr lang="en-GB" dirty="0"/>
              <a:t>To compare our lexeme </a:t>
            </a:r>
            <a:r>
              <a:rPr lang="en-GB" i="1" dirty="0"/>
              <a:t>x</a:t>
            </a:r>
          </a:p>
          <a:p>
            <a:r>
              <a:rPr lang="en-GB" dirty="0"/>
              <a:t>To all the possible keywords of the language that we would have previously assembled in a list.</a:t>
            </a:r>
          </a:p>
          <a:p>
            <a:pPr marL="0" indent="0">
              <a:buNone/>
            </a:pPr>
            <a:r>
              <a:rPr lang="en-GB" i="1" dirty="0"/>
              <a:t>(But to be honest, these </a:t>
            </a:r>
            <a:r>
              <a:rPr lang="en-GB" i="1" dirty="0" err="1"/>
              <a:t>strcmp</a:t>
            </a:r>
            <a:r>
              <a:rPr lang="en-GB" i="1" dirty="0"/>
              <a:t>() operations would be roughly similar to an FSM of some sort anyway, so not a big difference…)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6487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3D830-D4C0-3C57-17FE-D72860C1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971207"/>
            <a:ext cx="11117226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2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FF7E-F94A-0180-0F8F-A1B296DD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Strcmp</a:t>
            </a:r>
            <a:r>
              <a:rPr lang="en-GB" dirty="0"/>
              <a:t> vs.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F343-DA2D-4FE6-AFD6-DC3D56C30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1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In practice, should we prefer the </a:t>
            </a:r>
            <a:r>
              <a:rPr lang="en-GB" b="1" dirty="0" err="1"/>
              <a:t>strcmp</a:t>
            </a:r>
            <a:r>
              <a:rPr lang="en-GB" b="1" dirty="0"/>
              <a:t>() implementation over the </a:t>
            </a:r>
            <a:r>
              <a:rPr lang="en-GB" b="1" dirty="0" err="1"/>
              <a:t>RegEx</a:t>
            </a:r>
            <a:r>
              <a:rPr lang="en-GB" b="1" dirty="0"/>
              <a:t> one, if the number of keywords to recognize is small?</a:t>
            </a:r>
          </a:p>
          <a:p>
            <a:r>
              <a:rPr lang="en-GB" dirty="0"/>
              <a:t>Using regular expressions for this specific “exact match” case might be less efficient than using a </a:t>
            </a:r>
            <a:r>
              <a:rPr lang="en-GB" i="1" dirty="0" err="1"/>
              <a:t>strcmp</a:t>
            </a:r>
            <a:r>
              <a:rPr lang="en-GB" i="1" dirty="0"/>
              <a:t>() </a:t>
            </a:r>
            <a:r>
              <a:rPr lang="en-GB" dirty="0"/>
              <a:t>implementation.</a:t>
            </a:r>
          </a:p>
          <a:p>
            <a:r>
              <a:rPr lang="en-GB" dirty="0"/>
              <a:t>Especially considering that the number of keywords is small, and they have a simple structure.</a:t>
            </a:r>
          </a:p>
          <a:p>
            <a:r>
              <a:rPr lang="en-GB" b="1" dirty="0"/>
              <a:t>Keep in mind, however, that regular expressions will be required for more complex token recognition tasks, such as recognizing identifiers or literals with specific patterns.</a:t>
            </a:r>
          </a:p>
          <a:p>
            <a:r>
              <a:rPr lang="en-GB" dirty="0"/>
              <a:t>Either way, let us assemble and try to recognize keywords lexemes.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0689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4679F7-C17D-822A-453E-511EC7D3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20"/>
            <a:ext cx="12192000" cy="542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Lexical Analysis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During </a:t>
            </a:r>
            <a:r>
              <a:rPr lang="en-GB" b="1" dirty="0">
                <a:solidFill>
                  <a:srgbClr val="00B050"/>
                </a:solidFill>
              </a:rPr>
              <a:t>lexical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analysis</a:t>
            </a:r>
            <a:r>
              <a:rPr lang="en-GB" dirty="0"/>
              <a:t>, the source code is broken down into 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, which represent the individual components of the language.</a:t>
            </a:r>
          </a:p>
          <a:p>
            <a:pPr marL="0" indent="0">
              <a:buNone/>
            </a:pPr>
            <a:r>
              <a:rPr lang="en-GB" dirty="0"/>
              <a:t>It is sometimes referred to as </a:t>
            </a:r>
            <a:r>
              <a:rPr lang="en-GB" b="1" dirty="0"/>
              <a:t>scanning</a:t>
            </a:r>
            <a:r>
              <a:rPr lang="en-GB" dirty="0"/>
              <a:t> or </a:t>
            </a:r>
            <a:r>
              <a:rPr lang="en-GB" b="1" dirty="0"/>
              <a:t>tokenization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4" name="Picture 3" descr="Application, shape, arrow&#10;&#10;Description automatically generated">
            <a:extLst>
              <a:ext uri="{FF2B5EF4-FFF2-40B4-BE49-F238E27FC236}">
                <a16:creationId xmlns:a16="http://schemas.microsoft.com/office/drawing/2014/main" id="{516B1709-7CCB-DAA9-4D13-D59FB8BB2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1048"/>
            <a:ext cx="10539306" cy="2368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7ED51-0A97-1822-42FD-5AA2C9F30400}"/>
              </a:ext>
            </a:extLst>
          </p:cNvPr>
          <p:cNvSpPr txBox="1"/>
          <p:nvPr/>
        </p:nvSpPr>
        <p:spPr>
          <a:xfrm>
            <a:off x="8154955" y="4181048"/>
            <a:ext cx="3526972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KEYWORD (int)</a:t>
            </a:r>
          </a:p>
          <a:p>
            <a:r>
              <a:rPr lang="en-GB" sz="2400" dirty="0"/>
              <a:t>IDENTIFIER (min)</a:t>
            </a:r>
          </a:p>
          <a:p>
            <a:r>
              <a:rPr lang="en-GB" sz="2400" dirty="0"/>
              <a:t>PUNCTUATION (</a:t>
            </a:r>
            <a:r>
              <a:rPr lang="en-GB" sz="2400" dirty="0" err="1"/>
              <a:t>open_par</a:t>
            </a:r>
            <a:r>
              <a:rPr lang="en-GB" sz="2400" dirty="0"/>
              <a:t>)</a:t>
            </a:r>
          </a:p>
          <a:p>
            <a:r>
              <a:rPr lang="en-GB" sz="2400" dirty="0"/>
              <a:t>KEYWORD (int)</a:t>
            </a:r>
          </a:p>
          <a:p>
            <a:r>
              <a:rPr lang="en-GB" sz="2400" dirty="0"/>
              <a:t>VARIABLE (</a:t>
            </a:r>
            <a:r>
              <a:rPr lang="en-GB" sz="2400" dirty="0" err="1"/>
              <a:t>firstNumber</a:t>
            </a:r>
            <a:r>
              <a:rPr lang="en-GB" sz="2400" dirty="0"/>
              <a:t>)</a:t>
            </a:r>
          </a:p>
          <a:p>
            <a:r>
              <a:rPr lang="en-GB" sz="2400" dirty="0"/>
              <a:t>…</a:t>
            </a:r>
            <a:endParaRPr lang="en-SG" sz="2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F836CD-AD6D-AE6D-BD12-76C872F50BA1}"/>
              </a:ext>
            </a:extLst>
          </p:cNvPr>
          <p:cNvSpPr/>
          <p:nvPr/>
        </p:nvSpPr>
        <p:spPr>
          <a:xfrm>
            <a:off x="5947508" y="4681415"/>
            <a:ext cx="1820984" cy="14145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54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4679F7-C17D-822A-453E-511EC7D3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20"/>
            <a:ext cx="12192000" cy="54222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048332-7796-4A5C-2578-46E31153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856891"/>
            <a:ext cx="2676899" cy="5144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1959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C226-A027-C401-B260-18D0CB57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first Tokenizer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D663-7009-B4BD-3AC7-CAF87C7E3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assemble everything we have so far</a:t>
            </a:r>
          </a:p>
          <a:p>
            <a:r>
              <a:rPr lang="en-SG" dirty="0"/>
              <a:t>A code that reads the code in a </a:t>
            </a:r>
            <a:r>
              <a:rPr lang="en-SG" dirty="0" err="1"/>
              <a:t>source.c</a:t>
            </a:r>
            <a:r>
              <a:rPr lang="en-SG" dirty="0"/>
              <a:t> file and puts it in a big string,</a:t>
            </a:r>
          </a:p>
          <a:p>
            <a:r>
              <a:rPr lang="en-SG" dirty="0"/>
              <a:t>A code that splits the big string into lexemes, using whitespaces and \n symbols as separators.</a:t>
            </a:r>
          </a:p>
          <a:p>
            <a:r>
              <a:rPr lang="en-SG" dirty="0"/>
              <a:t>An </a:t>
            </a:r>
            <a:r>
              <a:rPr lang="en-SG" dirty="0" err="1"/>
              <a:t>enum</a:t>
            </a:r>
            <a:r>
              <a:rPr lang="en-SG" dirty="0"/>
              <a:t> structure for storing the different </a:t>
            </a:r>
            <a:r>
              <a:rPr lang="en-SG" dirty="0" err="1"/>
              <a:t>TokenTypes</a:t>
            </a:r>
            <a:r>
              <a:rPr lang="en-SG" dirty="0"/>
              <a:t>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1B063-5AD8-584F-5C74-AAA9BCF9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SG" dirty="0"/>
              <a:t>A Token struct to store each lexeme and </a:t>
            </a:r>
            <a:r>
              <a:rPr lang="en-SG" dirty="0" err="1"/>
              <a:t>TokenType</a:t>
            </a:r>
            <a:r>
              <a:rPr lang="en-SG" dirty="0"/>
              <a:t> corresponding to the lexemes,</a:t>
            </a:r>
          </a:p>
          <a:p>
            <a:r>
              <a:rPr lang="en-SG" dirty="0"/>
              <a:t>A code that can recognize if a lexeme is a KEYWORD or if it should be considered an UNKNOWN Token Type instead,</a:t>
            </a:r>
          </a:p>
          <a:p>
            <a:r>
              <a:rPr lang="en-SG" dirty="0"/>
              <a:t>A code that repeats this operation for each lexeme and creates Tokens accordingly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5460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C226-A027-C401-B260-18D0CB57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first Tokenizer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D663-7009-B4BD-3AC7-CAF87C7E3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Let us assemble everything we have so far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 code that reads the code in a </a:t>
            </a:r>
            <a:r>
              <a:rPr lang="en-SG" dirty="0" err="1">
                <a:solidFill>
                  <a:schemeClr val="bg1">
                    <a:lumMod val="65000"/>
                  </a:schemeClr>
                </a:solidFill>
              </a:rPr>
              <a:t>source.c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 file and puts it in a big string,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 code that splits the big string into lexemes, using whitespaces and \n symbols as separators.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An </a:t>
            </a:r>
            <a:r>
              <a:rPr lang="en-SG" dirty="0" err="1">
                <a:solidFill>
                  <a:schemeClr val="bg1">
                    <a:lumMod val="65000"/>
                  </a:schemeClr>
                </a:solidFill>
              </a:rPr>
              <a:t>enum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 structure for storing the different </a:t>
            </a:r>
            <a:r>
              <a:rPr lang="en-SG" dirty="0" err="1">
                <a:solidFill>
                  <a:schemeClr val="bg1">
                    <a:lumMod val="65000"/>
                  </a:schemeClr>
                </a:solidFill>
              </a:rPr>
              <a:t>TokenTypes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1B063-5AD8-584F-5C74-AAA9BCF9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 Token struct to store each lexeme and </a:t>
            </a:r>
            <a:r>
              <a:rPr lang="en-SG" dirty="0" err="1">
                <a:solidFill>
                  <a:schemeClr val="bg1">
                    <a:lumMod val="65000"/>
                  </a:schemeClr>
                </a:solidFill>
              </a:rPr>
              <a:t>TokenType</a:t>
            </a:r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 corresponding to the lexemes,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 code that can recognize if a lexeme is a KEYWORD or if it should be considered an UNKNOWN Token Type instead,</a:t>
            </a:r>
          </a:p>
          <a:p>
            <a:r>
              <a:rPr lang="en-SG" dirty="0">
                <a:solidFill>
                  <a:schemeClr val="bg1">
                    <a:lumMod val="65000"/>
                  </a:schemeClr>
                </a:solidFill>
              </a:rPr>
              <a:t>A code that repeats this operation for each lexemes and creates Tokens accordingly</a:t>
            </a:r>
          </a:p>
          <a:p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61AD2-72C3-30AA-09F8-ACB5F5BDAF0F}"/>
              </a:ext>
            </a:extLst>
          </p:cNvPr>
          <p:cNvSpPr txBox="1"/>
          <p:nvPr/>
        </p:nvSpPr>
        <p:spPr>
          <a:xfrm rot="20466896">
            <a:off x="536005" y="3564670"/>
            <a:ext cx="10244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Let us assemble everything now!</a:t>
            </a:r>
            <a:endParaRPr lang="en-SG" sz="48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331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4C1F74-50BE-CBE1-582A-BAAA30C5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2" y="0"/>
            <a:ext cx="908481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35F9C4-2379-E44E-3826-E38D89C4B719}"/>
              </a:ext>
            </a:extLst>
          </p:cNvPr>
          <p:cNvSpPr txBox="1"/>
          <p:nvPr/>
        </p:nvSpPr>
        <p:spPr>
          <a:xfrm>
            <a:off x="9417538" y="245787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files/4.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31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EF69-BBB1-3B46-8D5B-ED626354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Punctuation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8D36-2E91-8CCE-E067-FFDC9AA2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next step will be to recognize punctuation, for instance the “;” used at the end of each line.</a:t>
            </a:r>
          </a:p>
          <a:p>
            <a:r>
              <a:rPr lang="en-GB" dirty="0"/>
              <a:t>Technically, this is identical to recognizing keywords, except that we look for a match with the string “;” instead of – say – “int”.</a:t>
            </a:r>
          </a:p>
          <a:p>
            <a:pPr marL="0" indent="0">
              <a:buNone/>
            </a:pPr>
            <a:r>
              <a:rPr lang="en-GB" dirty="0"/>
              <a:t>This can be easily implemented by</a:t>
            </a:r>
          </a:p>
          <a:p>
            <a:r>
              <a:rPr lang="en-GB" dirty="0"/>
              <a:t>Adjusting the Token Types to include a TOKEN_END_OF_LINE type,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743FB-BA01-6390-88A6-4158029E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4845907"/>
            <a:ext cx="9392961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98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EF69-BBB1-3B46-8D5B-ED626354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Punctuation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8D36-2E91-8CCE-E067-FFDC9AA2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next step will be to recognize punctuation, for instance the “;” used at the end of each line.</a:t>
            </a:r>
          </a:p>
          <a:p>
            <a:r>
              <a:rPr lang="en-GB" dirty="0"/>
              <a:t>Technically, this is identical to recognizing keywords, except that we look for a match with the string “;” instead of – say – “int”.</a:t>
            </a:r>
          </a:p>
          <a:p>
            <a:pPr marL="0" indent="0">
              <a:buNone/>
            </a:pPr>
            <a:r>
              <a:rPr lang="en-GB" dirty="0"/>
              <a:t>This can be easily implemented by</a:t>
            </a:r>
          </a:p>
          <a:p>
            <a:r>
              <a:rPr lang="en-GB" dirty="0"/>
              <a:t>Adjusting the Token Types to include a TOKEN_END_OF_LINE type,</a:t>
            </a:r>
          </a:p>
          <a:p>
            <a:r>
              <a:rPr lang="en-GB" dirty="0"/>
              <a:t>To do so, we again use a </a:t>
            </a:r>
            <a:r>
              <a:rPr lang="en-GB" dirty="0" err="1"/>
              <a:t>strcmp</a:t>
            </a:r>
            <a:r>
              <a:rPr lang="en-GB" dirty="0"/>
              <a:t>() operation to check if the lexeme exactly matches the punctuation “;” , </a:t>
            </a:r>
          </a:p>
          <a:p>
            <a:r>
              <a:rPr lang="en-GB" dirty="0"/>
              <a:t>And if so, we will create a Token accordingly,</a:t>
            </a:r>
          </a:p>
          <a:p>
            <a:r>
              <a:rPr lang="en-GB" dirty="0"/>
              <a:t>Otherwise check if it is a KEYWORD or UNKNOWN Token like before.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1408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808B8-8DA7-952B-8D6C-C2A7D95F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80" y="0"/>
            <a:ext cx="9773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1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FFB6-5259-963A-1794-190952BF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question, why do we need ; anyway?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2BB1-31A1-BF4A-A5B2-AB63784D6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C, the semicolon (;) typically serves as a statement delimiter, indicating the end of a statement or line.</a:t>
            </a:r>
          </a:p>
          <a:p>
            <a:r>
              <a:rPr lang="en-GB" dirty="0"/>
              <a:t>It must be used and cannot be omitted, or the compiler will crash.</a:t>
            </a:r>
          </a:p>
          <a:p>
            <a:r>
              <a:rPr lang="en-GB" dirty="0"/>
              <a:t>At the moment, we suspect that this will help the compiler to understand the structure of the code and determine where each statement begins and ends.</a:t>
            </a:r>
          </a:p>
          <a:p>
            <a:r>
              <a:rPr lang="en-GB" dirty="0"/>
              <a:t>If C did not require semicolons, it would still be possible for a compiler to process the code, but the language would need to be designed differently, and additional rules would have to be introduced to determine the end of a statement.</a:t>
            </a:r>
            <a:br>
              <a:rPr lang="en-GB" dirty="0"/>
            </a:br>
            <a:r>
              <a:rPr lang="en-GB" dirty="0"/>
              <a:t>(as a counterexample, Python relies on indentation).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348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FFB6-5259-963A-1794-190952BF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question, why do we need ; anyway?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2BB1-31A1-BF4A-A5B2-AB63784D6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To be honest, the semicolon (;) symbol does not significantly affect the tokenization process.</a:t>
            </a:r>
          </a:p>
          <a:p>
            <a:r>
              <a:rPr lang="en-GB" dirty="0"/>
              <a:t>The sole purpose of the tokenizer is to break the input source code into individual lexemes,</a:t>
            </a:r>
          </a:p>
          <a:p>
            <a:r>
              <a:rPr lang="en-GB" dirty="0"/>
              <a:t>Recognize the types of these lexemes and create Tokens with the appropriate types accordingly,</a:t>
            </a:r>
          </a:p>
          <a:p>
            <a:r>
              <a:rPr lang="en-GB" dirty="0"/>
              <a:t>And the tokenizer does so, regardless of whether the syntax makes sense or not </a:t>
            </a:r>
            <a:r>
              <a:rPr lang="en-GB" i="1" dirty="0"/>
              <a:t>(I mean “int for while if return </a:t>
            </a:r>
            <a:r>
              <a:rPr lang="en-GB" i="1" dirty="0" err="1"/>
              <a:t>intwhile</a:t>
            </a:r>
            <a:r>
              <a:rPr lang="en-GB" i="1" dirty="0"/>
              <a:t>” seriously?).</a:t>
            </a:r>
          </a:p>
          <a:p>
            <a:r>
              <a:rPr lang="en-GB" dirty="0"/>
              <a:t>For the same reason, it will not bother checking that each line correctly finishes with semicolons (or not).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2159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8E5D-D62D-6849-97C5-C6FAB816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question, why do we need ; anyway?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BEC2-7644-FF3D-3865-CE873EBA7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The semicolon, however, serves as a statement delimiter, which will help the </a:t>
            </a:r>
            <a:r>
              <a:rPr lang="en-GB" b="1" dirty="0"/>
              <a:t>PARSER</a:t>
            </a:r>
            <a:r>
              <a:rPr lang="en-GB" dirty="0"/>
              <a:t> (our next step after tokenization) to correctly identify and group tokens corresponding to statements in the code.</a:t>
            </a:r>
          </a:p>
          <a:p>
            <a:r>
              <a:rPr lang="en-GB" dirty="0"/>
              <a:t>This will typically allow the compiler to identify syntax errors, or sequences of tokens that are incorrect.</a:t>
            </a:r>
          </a:p>
          <a:p>
            <a:r>
              <a:rPr lang="en-GB" dirty="0"/>
              <a:t>The semicolon symbol (;) then plays a crucial role in the </a:t>
            </a:r>
            <a:r>
              <a:rPr lang="en-GB" b="1" dirty="0"/>
              <a:t>PARSING</a:t>
            </a:r>
            <a:r>
              <a:rPr lang="en-GB" dirty="0"/>
              <a:t> phase by helping the compiler to correctly understand and represent the structure of the code.</a:t>
            </a:r>
          </a:p>
          <a:p>
            <a:r>
              <a:rPr lang="en-GB" dirty="0"/>
              <a:t>But this </a:t>
            </a:r>
            <a:r>
              <a:rPr lang="en-GB" b="1" dirty="0"/>
              <a:t>SYNTAX</a:t>
            </a:r>
            <a:r>
              <a:rPr lang="en-GB" dirty="0"/>
              <a:t> analysis comes later, and it is </a:t>
            </a:r>
            <a:r>
              <a:rPr lang="en-GB" u="sng" dirty="0"/>
              <a:t>not the job</a:t>
            </a:r>
            <a:r>
              <a:rPr lang="en-GB" dirty="0"/>
              <a:t> of the </a:t>
            </a:r>
            <a:r>
              <a:rPr lang="en-GB" b="1" dirty="0"/>
              <a:t>LEXICAL </a:t>
            </a:r>
            <a:r>
              <a:rPr lang="en-GB" dirty="0"/>
              <a:t>analysis </a:t>
            </a:r>
            <a:r>
              <a:rPr lang="en-GB" b="1" dirty="0"/>
              <a:t>(or TOKENIZATION)</a:t>
            </a:r>
            <a:r>
              <a:rPr lang="en-GB" dirty="0"/>
              <a:t> part.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495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Keyword: </a:t>
            </a:r>
            <a:r>
              <a:rPr lang="en-GB" dirty="0"/>
              <a:t>A keyword is </a:t>
            </a:r>
            <a:r>
              <a:rPr lang="en-GB" b="1" dirty="0"/>
              <a:t>a reserved word </a:t>
            </a:r>
            <a:r>
              <a:rPr lang="en-GB" dirty="0"/>
              <a:t>in a programming language that </a:t>
            </a:r>
            <a:r>
              <a:rPr lang="en-GB" b="1" dirty="0"/>
              <a:t>has a special meaning</a:t>
            </a:r>
            <a:r>
              <a:rPr lang="en-GB" dirty="0"/>
              <a:t> and cannot be used as an identifier.</a:t>
            </a:r>
          </a:p>
          <a:p>
            <a:pPr marL="0" indent="0">
              <a:buNone/>
            </a:pPr>
            <a:r>
              <a:rPr lang="en-GB" dirty="0"/>
              <a:t>Examples of keywords in the C programming language:</a:t>
            </a:r>
          </a:p>
          <a:p>
            <a:r>
              <a:rPr lang="en-GB" dirty="0"/>
              <a:t>int, double, long, ...</a:t>
            </a:r>
          </a:p>
          <a:p>
            <a:r>
              <a:rPr lang="en-GB" dirty="0"/>
              <a:t>if, else, while, …</a:t>
            </a:r>
          </a:p>
          <a:p>
            <a:r>
              <a:rPr lang="en-GB" dirty="0"/>
              <a:t>return, ...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5607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As with the “;” symbol, most</a:t>
            </a:r>
          </a:p>
          <a:p>
            <a:r>
              <a:rPr lang="en-GB" dirty="0"/>
              <a:t>punctuation signs (curly braces, parentheses, etc.)</a:t>
            </a:r>
          </a:p>
          <a:p>
            <a:r>
              <a:rPr lang="en-GB" dirty="0"/>
              <a:t>or operators (e.g. “+”, “-”, “*”, “/”, etc.)</a:t>
            </a:r>
          </a:p>
          <a:p>
            <a:pPr marL="0" indent="0">
              <a:buNone/>
            </a:pPr>
            <a:r>
              <a:rPr lang="en-GB" dirty="0"/>
              <a:t>will consist of a single special character</a:t>
            </a:r>
          </a:p>
          <a:p>
            <a:pPr marL="0" indent="0">
              <a:buNone/>
            </a:pPr>
            <a:r>
              <a:rPr lang="en-GB" dirty="0"/>
              <a:t>We can then create Token Types for each of these operators, as before.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2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Another quick note: </a:t>
            </a:r>
          </a:p>
          <a:p>
            <a:r>
              <a:rPr lang="en-GB" dirty="0"/>
              <a:t>Checking that each opened parenthesis gets closed is NOT the job of the TOKENIZER.</a:t>
            </a:r>
          </a:p>
          <a:p>
            <a:r>
              <a:rPr lang="en-GB" dirty="0"/>
              <a:t>Just like before with “;”, this falls under the SYNTAX analysis category.</a:t>
            </a:r>
          </a:p>
          <a:p>
            <a:r>
              <a:rPr lang="en-GB" dirty="0"/>
              <a:t>And will therefore be the job of the PARSING phase.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76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Another quick note: </a:t>
            </a:r>
          </a:p>
          <a:p>
            <a:r>
              <a:rPr lang="en-GB" dirty="0"/>
              <a:t>Checking that each opened parenthesis gets closed is NOT the job of the TOKENIZER.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BTW, is there any </a:t>
            </a:r>
            <a:r>
              <a:rPr lang="en-GB" dirty="0" err="1"/>
              <a:t>RegEx</a:t>
            </a:r>
            <a:r>
              <a:rPr lang="en-GB" dirty="0"/>
              <a:t> that could check that any opened parenthesis found in the string </a:t>
            </a:r>
            <a:r>
              <a:rPr lang="en-GB" i="1" dirty="0"/>
              <a:t>x</a:t>
            </a:r>
            <a:r>
              <a:rPr lang="en-GB" dirty="0"/>
              <a:t> has been closed?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624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C7F84D-21D8-8FB2-B322-420A295C2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4" y="109074"/>
            <a:ext cx="6277851" cy="6639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E4220C-AA1B-D510-F3AE-DD716B8A6862}"/>
              </a:ext>
            </a:extLst>
          </p:cNvPr>
          <p:cNvSpPr txBox="1"/>
          <p:nvPr/>
        </p:nvSpPr>
        <p:spPr>
          <a:xfrm>
            <a:off x="9234925" y="1715080"/>
            <a:ext cx="27744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Found in main() function to match operators and additional punctuation symbols.</a:t>
            </a:r>
          </a:p>
          <a:p>
            <a:endParaRPr lang="en-GB" sz="2400" b="1" dirty="0">
              <a:solidFill>
                <a:schemeClr val="accent2"/>
              </a:solidFill>
            </a:endParaRPr>
          </a:p>
          <a:p>
            <a:r>
              <a:rPr lang="en-GB" sz="2400" b="1" dirty="0">
                <a:solidFill>
                  <a:schemeClr val="accent2"/>
                </a:solidFill>
              </a:rPr>
              <a:t>From Code files/6.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70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FA18-3F90-1FC0-D489-A6EAA52F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identifiers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C6A8-58AA-24CC-CF50-3A252364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Identifier: </a:t>
            </a:r>
            <a:r>
              <a:rPr lang="en-GB" dirty="0"/>
              <a:t>An identifier is a </a:t>
            </a:r>
            <a:r>
              <a:rPr lang="en-GB" b="1" dirty="0"/>
              <a:t>name given to a variable</a:t>
            </a:r>
            <a:r>
              <a:rPr lang="en-GB" dirty="0"/>
              <a:t>, </a:t>
            </a:r>
            <a:r>
              <a:rPr lang="en-GB" b="1" dirty="0"/>
              <a:t>function</a:t>
            </a:r>
            <a:r>
              <a:rPr lang="en-GB" dirty="0"/>
              <a:t>, or </a:t>
            </a:r>
            <a:r>
              <a:rPr lang="en-GB" b="1" dirty="0"/>
              <a:t>other</a:t>
            </a:r>
            <a:r>
              <a:rPr lang="en-GB" dirty="0"/>
              <a:t> </a:t>
            </a:r>
            <a:r>
              <a:rPr lang="en-GB" b="1" dirty="0"/>
              <a:t>entity</a:t>
            </a:r>
            <a:r>
              <a:rPr lang="en-GB" dirty="0"/>
              <a:t> in a program.</a:t>
            </a:r>
          </a:p>
          <a:p>
            <a:pPr marL="0" indent="0">
              <a:buNone/>
            </a:pPr>
            <a:r>
              <a:rPr lang="en-GB" dirty="0"/>
              <a:t>In C, a valid identifier name should follow rules, such as</a:t>
            </a:r>
          </a:p>
          <a:p>
            <a:r>
              <a:rPr lang="en-GB" dirty="0"/>
              <a:t>starting with a letter or underscore,</a:t>
            </a:r>
          </a:p>
          <a:p>
            <a:r>
              <a:rPr lang="en-GB" dirty="0"/>
              <a:t>and consisting of letters, digits, and underscores.</a:t>
            </a:r>
          </a:p>
          <a:p>
            <a:pPr marL="0" indent="0">
              <a:buNone/>
            </a:pPr>
            <a:r>
              <a:rPr lang="en-GB" dirty="0"/>
              <a:t>Examples of valid identifiers:</a:t>
            </a:r>
          </a:p>
          <a:p>
            <a:r>
              <a:rPr lang="en-GB" dirty="0"/>
              <a:t>x, counter, variable_1,</a:t>
            </a:r>
          </a:p>
          <a:p>
            <a:r>
              <a:rPr lang="en-GB" dirty="0" err="1"/>
              <a:t>myFunction</a:t>
            </a:r>
            <a:r>
              <a:rPr lang="en-GB" dirty="0"/>
              <a:t>, 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224711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A6C370-714F-EAA0-209A-ABF6741B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identifiers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F9890-E0E0-F49A-3E26-C62B8184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Question: Is there a finite list of possible identifiers like for keywords, operators and punctuation signs?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No. And because of that reason, we cannot use a list of possible strings to match and a </a:t>
            </a:r>
            <a:r>
              <a:rPr lang="en-GB" i="1" dirty="0" err="1"/>
              <a:t>strcmp</a:t>
            </a:r>
            <a:r>
              <a:rPr lang="en-GB" i="1" dirty="0"/>
              <a:t>() </a:t>
            </a:r>
            <a:r>
              <a:rPr lang="en-GB" dirty="0"/>
              <a:t>method like before. We have no other choice, but to rely on </a:t>
            </a:r>
            <a:r>
              <a:rPr lang="en-GB" dirty="0" err="1"/>
              <a:t>RegEx</a:t>
            </a:r>
            <a:r>
              <a:rPr lang="en-GB" dirty="0"/>
              <a:t> to transcribe the grammar rules for identifiers.</a:t>
            </a:r>
          </a:p>
          <a:p>
            <a:r>
              <a:rPr lang="en-GB" dirty="0"/>
              <a:t>Start with a letter or underscore,</a:t>
            </a:r>
          </a:p>
          <a:p>
            <a:r>
              <a:rPr lang="en-GB" dirty="0"/>
              <a:t>And consist of letters, digits, and underscores (or use the shortcut for word characters \w).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6584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A6C370-714F-EAA0-209A-ABF6741B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identifiers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F9890-E0E0-F49A-3E26-C62B8184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Question: Is there a finite list of possible identifiers like for keywords, operators and punctuation signs?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No. And because of that reason, we cannot use a list of possible strings to match and a </a:t>
            </a:r>
            <a:r>
              <a:rPr lang="en-GB" i="1" dirty="0" err="1"/>
              <a:t>strcmp</a:t>
            </a:r>
            <a:r>
              <a:rPr lang="en-GB" i="1" dirty="0"/>
              <a:t>() </a:t>
            </a:r>
            <a:r>
              <a:rPr lang="en-GB" dirty="0"/>
              <a:t>method like before. We have no other choice, but to rely on </a:t>
            </a:r>
            <a:r>
              <a:rPr lang="en-GB" dirty="0" err="1"/>
              <a:t>RegEx</a:t>
            </a:r>
            <a:r>
              <a:rPr lang="en-GB" dirty="0"/>
              <a:t> to transcribe the grammar rules for identifiers.</a:t>
            </a:r>
          </a:p>
          <a:p>
            <a:r>
              <a:rPr lang="en-GB" dirty="0"/>
              <a:t>Start with a letter or underscore,</a:t>
            </a:r>
          </a:p>
          <a:p>
            <a:r>
              <a:rPr lang="en-GB" dirty="0"/>
              <a:t>And consist of letters, digits, and underscores (or use the shortcut for word characters \w).</a:t>
            </a:r>
          </a:p>
          <a:p>
            <a:pPr marL="0" indent="0">
              <a:buNone/>
            </a:pPr>
            <a:r>
              <a:rPr lang="en-GB" b="1" dirty="0"/>
              <a:t>Possible </a:t>
            </a:r>
            <a:r>
              <a:rPr lang="en-GB" b="1" dirty="0" err="1"/>
              <a:t>RegEx</a:t>
            </a:r>
            <a:r>
              <a:rPr lang="en-GB" b="1" dirty="0"/>
              <a:t> for identifiers:</a:t>
            </a:r>
          </a:p>
          <a:p>
            <a:pPr marL="0" indent="0" algn="ctr">
              <a:buNone/>
            </a:pPr>
            <a:r>
              <a:rPr lang="en-GB" b="1" i="1" dirty="0">
                <a:solidFill>
                  <a:srgbClr val="7030A0"/>
                </a:solidFill>
              </a:rPr>
              <a:t>“^[a-</a:t>
            </a:r>
            <a:r>
              <a:rPr lang="en-GB" b="1" i="1" dirty="0" err="1">
                <a:solidFill>
                  <a:srgbClr val="7030A0"/>
                </a:solidFill>
              </a:rPr>
              <a:t>zA</a:t>
            </a:r>
            <a:r>
              <a:rPr lang="en-GB" b="1" i="1" dirty="0">
                <a:solidFill>
                  <a:srgbClr val="7030A0"/>
                </a:solidFill>
              </a:rPr>
              <a:t>-Z_][a-zA-Z0-9_]*$”   </a:t>
            </a:r>
            <a:r>
              <a:rPr lang="en-GB" i="1" dirty="0"/>
              <a:t>or equivalently   </a:t>
            </a:r>
            <a:r>
              <a:rPr lang="en-GB" b="1" i="1" dirty="0">
                <a:solidFill>
                  <a:srgbClr val="7030A0"/>
                </a:solidFill>
              </a:rPr>
              <a:t>“^[a-</a:t>
            </a:r>
            <a:r>
              <a:rPr lang="en-GB" b="1" i="1" dirty="0" err="1">
                <a:solidFill>
                  <a:srgbClr val="7030A0"/>
                </a:solidFill>
              </a:rPr>
              <a:t>zA</a:t>
            </a:r>
            <a:r>
              <a:rPr lang="en-GB" b="1" i="1" dirty="0">
                <a:solidFill>
                  <a:srgbClr val="7030A0"/>
                </a:solidFill>
              </a:rPr>
              <a:t>-Z_]\\w*$”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5841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998ED-F054-256F-84E0-82494D80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note on \\w and \w in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D06E2-E197-E5AA-FA7E-A6F1067D2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On some machine, the C </a:t>
            </a:r>
            <a:r>
              <a:rPr lang="en-GB" dirty="0" err="1"/>
              <a:t>RegEx</a:t>
            </a:r>
            <a:r>
              <a:rPr lang="en-GB" dirty="0"/>
              <a:t> library sometimes expects two escape characters to be used. That is, you should use \\w (or any other similar notation like \\d, \\s, etc.) instead of just \w...</a:t>
            </a:r>
          </a:p>
          <a:p>
            <a:pPr marL="0" indent="0">
              <a:buNone/>
            </a:pPr>
            <a:r>
              <a:rPr lang="en-GB" dirty="0"/>
              <a:t>Not sure why though.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Anyway, this means that the </a:t>
            </a:r>
            <a:r>
              <a:rPr lang="en-GB" b="1" dirty="0"/>
              <a:t>\\w </a:t>
            </a:r>
            <a:r>
              <a:rPr lang="en-GB" dirty="0"/>
              <a:t>in the </a:t>
            </a:r>
            <a:r>
              <a:rPr lang="en-GB" dirty="0" err="1"/>
              <a:t>RegEx</a:t>
            </a:r>
            <a:r>
              <a:rPr lang="en-GB" dirty="0"/>
              <a:t> below is not a typo.</a:t>
            </a:r>
          </a:p>
          <a:p>
            <a:pPr marL="0" indent="0" algn="ctr">
              <a:buNone/>
            </a:pPr>
            <a:r>
              <a:rPr lang="en-GB" b="1" i="1" dirty="0">
                <a:solidFill>
                  <a:srgbClr val="7030A0"/>
                </a:solidFill>
              </a:rPr>
              <a:t>“^[a-</a:t>
            </a:r>
            <a:r>
              <a:rPr lang="en-GB" b="1" i="1" dirty="0" err="1">
                <a:solidFill>
                  <a:srgbClr val="7030A0"/>
                </a:solidFill>
              </a:rPr>
              <a:t>zA</a:t>
            </a:r>
            <a:r>
              <a:rPr lang="en-GB" b="1" i="1" dirty="0">
                <a:solidFill>
                  <a:srgbClr val="7030A0"/>
                </a:solidFill>
              </a:rPr>
              <a:t>-Z_]\\w*$”</a:t>
            </a:r>
          </a:p>
          <a:p>
            <a:pPr marL="0" indent="0">
              <a:buNone/>
            </a:pPr>
            <a:r>
              <a:rPr lang="en-GB" dirty="0"/>
              <a:t>In some other </a:t>
            </a:r>
            <a:r>
              <a:rPr lang="en-GB" dirty="0" err="1"/>
              <a:t>RegEx</a:t>
            </a:r>
            <a:r>
              <a:rPr lang="en-GB" dirty="0"/>
              <a:t> engines, a simple </a:t>
            </a:r>
            <a:r>
              <a:rPr lang="en-GB" b="1" dirty="0"/>
              <a:t>\w </a:t>
            </a:r>
            <a:r>
              <a:rPr lang="en-GB" dirty="0"/>
              <a:t>might do (try it and figure it out for your machine?).</a:t>
            </a:r>
          </a:p>
          <a:p>
            <a:pPr marL="0" indent="0" algn="ctr">
              <a:buNone/>
            </a:pPr>
            <a:r>
              <a:rPr lang="en-GB" b="1" i="1" dirty="0">
                <a:solidFill>
                  <a:srgbClr val="7030A0"/>
                </a:solidFill>
              </a:rPr>
              <a:t>“^[a-</a:t>
            </a:r>
            <a:r>
              <a:rPr lang="en-GB" b="1" i="1" dirty="0" err="1">
                <a:solidFill>
                  <a:srgbClr val="7030A0"/>
                </a:solidFill>
              </a:rPr>
              <a:t>zA</a:t>
            </a:r>
            <a:r>
              <a:rPr lang="en-GB" b="1" i="1" dirty="0">
                <a:solidFill>
                  <a:srgbClr val="7030A0"/>
                </a:solidFill>
              </a:rPr>
              <a:t>-Z_]\w*$”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11950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FC463B-97D6-61CC-9441-7D3EAD44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20" y="0"/>
            <a:ext cx="937895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3D3A28-E55B-A9A9-4130-DC4A8D33A219}"/>
              </a:ext>
            </a:extLst>
          </p:cNvPr>
          <p:cNvSpPr txBox="1"/>
          <p:nvPr/>
        </p:nvSpPr>
        <p:spPr>
          <a:xfrm>
            <a:off x="9378466" y="1113294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files/7.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6334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E9F4A1-6934-219B-C970-9B4FD297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879"/>
            <a:ext cx="12192000" cy="37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4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Identifier: </a:t>
            </a:r>
            <a:r>
              <a:rPr lang="en-GB" dirty="0"/>
              <a:t>An identifier is a </a:t>
            </a:r>
            <a:r>
              <a:rPr lang="en-GB" b="1" dirty="0"/>
              <a:t>name given to a variable</a:t>
            </a:r>
            <a:r>
              <a:rPr lang="en-GB" dirty="0"/>
              <a:t>, </a:t>
            </a:r>
            <a:r>
              <a:rPr lang="en-GB" b="1" dirty="0"/>
              <a:t>function</a:t>
            </a:r>
            <a:r>
              <a:rPr lang="en-GB" dirty="0"/>
              <a:t>, or </a:t>
            </a:r>
            <a:r>
              <a:rPr lang="en-GB" b="1" dirty="0"/>
              <a:t>other</a:t>
            </a:r>
            <a:r>
              <a:rPr lang="en-GB" dirty="0"/>
              <a:t> </a:t>
            </a:r>
            <a:r>
              <a:rPr lang="en-GB" b="1" dirty="0"/>
              <a:t>entity</a:t>
            </a:r>
            <a:r>
              <a:rPr lang="en-GB" dirty="0"/>
              <a:t> in a program. Will follow rules, such as starting with a letter or underscore and consisting of letters, digits, and underscores.</a:t>
            </a:r>
          </a:p>
          <a:p>
            <a:pPr marL="0" indent="0">
              <a:buNone/>
            </a:pPr>
            <a:r>
              <a:rPr lang="en-GB" dirty="0"/>
              <a:t>Examples of identifiers:</a:t>
            </a:r>
          </a:p>
          <a:p>
            <a:r>
              <a:rPr lang="en-GB" dirty="0"/>
              <a:t>x, counter, variable_1,</a:t>
            </a:r>
          </a:p>
          <a:p>
            <a:r>
              <a:rPr lang="en-GB" dirty="0" err="1"/>
              <a:t>myFunction</a:t>
            </a:r>
            <a:r>
              <a:rPr lang="en-GB" dirty="0"/>
              <a:t>, 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941141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E9F4A1-6934-219B-C970-9B4FD297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879"/>
            <a:ext cx="12192000" cy="3795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BE009-FB43-8ADD-D3CA-C5D9FD8BD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606" y="1882271"/>
            <a:ext cx="3671363" cy="4598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5646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Literal: </a:t>
            </a:r>
            <a:r>
              <a:rPr lang="en-GB" dirty="0"/>
              <a:t>A </a:t>
            </a:r>
            <a:r>
              <a:rPr lang="en-GB" b="1" dirty="0"/>
              <a:t>value</a:t>
            </a:r>
            <a:r>
              <a:rPr lang="en-GB" dirty="0"/>
              <a:t> of some sort to be </a:t>
            </a:r>
            <a:r>
              <a:rPr lang="en-GB" b="1" dirty="0"/>
              <a:t>assigned to a variable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Examples of literals in the C programming language: </a:t>
            </a:r>
          </a:p>
          <a:p>
            <a:r>
              <a:rPr lang="en-GB" dirty="0"/>
              <a:t>12542</a:t>
            </a:r>
          </a:p>
          <a:p>
            <a:r>
              <a:rPr lang="en-GB" dirty="0"/>
              <a:t>12654165.52</a:t>
            </a:r>
          </a:p>
          <a:p>
            <a:r>
              <a:rPr lang="en-GB" dirty="0"/>
              <a:t>“hello”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07285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integer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(Unsigned </a:t>
            </a:r>
            <a:r>
              <a:rPr lang="en-GB" b="1" dirty="0">
                <a:solidFill>
                  <a:srgbClr val="7030A0"/>
                </a:solidFill>
              </a:rPr>
              <a:t>Integer</a:t>
            </a:r>
            <a:r>
              <a:rPr lang="en-GB" b="1" dirty="0"/>
              <a:t>) Literal: </a:t>
            </a:r>
            <a:r>
              <a:rPr lang="en-GB" dirty="0"/>
              <a:t>A </a:t>
            </a:r>
            <a:r>
              <a:rPr lang="en-GB" b="1" dirty="0">
                <a:solidFill>
                  <a:srgbClr val="7030A0"/>
                </a:solidFill>
              </a:rPr>
              <a:t>numerical</a:t>
            </a:r>
            <a:r>
              <a:rPr lang="en-GB" dirty="0"/>
              <a:t> </a:t>
            </a:r>
            <a:r>
              <a:rPr lang="en-GB" b="1" dirty="0"/>
              <a:t>value</a:t>
            </a:r>
            <a:r>
              <a:rPr lang="en-GB" dirty="0"/>
              <a:t> of some sort to be </a:t>
            </a:r>
            <a:r>
              <a:rPr lang="en-GB" b="1" dirty="0"/>
              <a:t>assigned to an unsigned </a:t>
            </a:r>
            <a:r>
              <a:rPr lang="en-GB" b="1" dirty="0">
                <a:solidFill>
                  <a:srgbClr val="7030A0"/>
                </a:solidFill>
              </a:rPr>
              <a:t>integer</a:t>
            </a:r>
            <a:r>
              <a:rPr lang="en-GB" b="1" dirty="0"/>
              <a:t> variable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Examples of integer literals in the C programming language: </a:t>
            </a:r>
          </a:p>
          <a:p>
            <a:r>
              <a:rPr lang="en-GB" dirty="0"/>
              <a:t>0, 42, 856841, Etc.</a:t>
            </a:r>
          </a:p>
          <a:p>
            <a:pPr marL="0" indent="0">
              <a:buNone/>
            </a:pPr>
            <a:r>
              <a:rPr lang="en-GB" dirty="0"/>
              <a:t>Examples of invalid unsigned integer literals in the C language: </a:t>
            </a:r>
          </a:p>
          <a:p>
            <a:r>
              <a:rPr lang="en-GB" dirty="0"/>
              <a:t>-7</a:t>
            </a:r>
          </a:p>
          <a:p>
            <a:r>
              <a:rPr lang="en-GB" dirty="0"/>
              <a:t>42.0</a:t>
            </a:r>
          </a:p>
          <a:p>
            <a:r>
              <a:rPr lang="en-GB" dirty="0"/>
              <a:t>00123</a:t>
            </a:r>
          </a:p>
          <a:p>
            <a:r>
              <a:rPr lang="en-GB" dirty="0"/>
              <a:t>0123followedbyletters</a:t>
            </a:r>
          </a:p>
        </p:txBody>
      </p:sp>
    </p:spTree>
    <p:extLst>
      <p:ext uri="{BB962C8B-B14F-4D97-AF65-F5344CB8AC3E}">
        <p14:creationId xmlns:p14="http://schemas.microsoft.com/office/powerpoint/2010/main" val="3287206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unsigned integer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recognize integer literals, we will have to rely on regular expression patterns to match</a:t>
            </a:r>
          </a:p>
          <a:p>
            <a:r>
              <a:rPr lang="en-GB" dirty="0"/>
              <a:t>either a zero,</a:t>
            </a:r>
          </a:p>
          <a:p>
            <a:r>
              <a:rPr lang="en-GB" dirty="0"/>
              <a:t>or a non-zero digit followed by a sequence of zero or more digits.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026216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1D0270-F593-11E5-4C61-DDD253C5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46" y="0"/>
            <a:ext cx="984870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3A9417-8007-99CC-B14D-85DBC508B05D}"/>
              </a:ext>
            </a:extLst>
          </p:cNvPr>
          <p:cNvSpPr txBox="1"/>
          <p:nvPr/>
        </p:nvSpPr>
        <p:spPr>
          <a:xfrm>
            <a:off x="9378466" y="1113294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files/8.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8584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C851E-2E9C-D1DA-E5D9-CDB8CD05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" y="828312"/>
            <a:ext cx="12127017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433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C851E-2E9C-D1DA-E5D9-CDB8CD05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" y="828312"/>
            <a:ext cx="12127017" cy="52013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8D96B5-4D15-194C-914A-E5F954DEC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204" y="3268962"/>
            <a:ext cx="4171653" cy="3225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4027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Recognizing more types of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pPr marL="0" indent="0" algn="ctr">
              <a:buNone/>
            </a:pPr>
            <a:endParaRPr lang="en-GB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/>
              <a:t>What would the </a:t>
            </a:r>
            <a:r>
              <a:rPr lang="en-GB" b="1" dirty="0" err="1"/>
              <a:t>RegEx</a:t>
            </a:r>
            <a:r>
              <a:rPr lang="en-GB" b="1" dirty="0"/>
              <a:t> look like if we wanted to recognize a signed float literal then?</a:t>
            </a:r>
          </a:p>
          <a:p>
            <a:pPr marL="0" indent="0">
              <a:buNone/>
            </a:pPr>
            <a:r>
              <a:rPr lang="en-GB" dirty="0"/>
              <a:t>Valid: 0, 0.0, 7, -7, -4.25, +7.32, 147.687000, etc.</a:t>
            </a:r>
          </a:p>
          <a:p>
            <a:pPr marL="0" indent="0">
              <a:buNone/>
            </a:pPr>
            <a:r>
              <a:rPr lang="en-GB" dirty="0"/>
              <a:t>Invalid: 1.2.3, 03.14, 34t.023, 2.4f7, 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27980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Recognizing more types of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pPr marL="0" indent="0" algn="ctr">
              <a:buNone/>
            </a:pPr>
            <a:endParaRPr lang="en-GB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/>
              <a:t>What would the </a:t>
            </a:r>
            <a:r>
              <a:rPr lang="en-GB" b="1" dirty="0" err="1"/>
              <a:t>RegEx</a:t>
            </a:r>
            <a:r>
              <a:rPr lang="en-GB" b="1" dirty="0"/>
              <a:t> look like if we wanted to recognize a signed float literal then?</a:t>
            </a:r>
          </a:p>
          <a:p>
            <a:pPr marL="0" indent="0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“^[-+]?((0|[1-9]\\d*)(\\.\\d*)?)$”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35891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Recognizing more types of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pPr marL="0" indent="0" algn="ctr">
              <a:buNone/>
            </a:pPr>
            <a:endParaRPr lang="en-GB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/>
              <a:t>What would the </a:t>
            </a:r>
            <a:r>
              <a:rPr lang="en-GB" b="1" dirty="0" err="1"/>
              <a:t>RegEx</a:t>
            </a:r>
            <a:r>
              <a:rPr lang="en-GB" b="1" dirty="0"/>
              <a:t> look like if we wanted to recognize a signed float literal then?</a:t>
            </a:r>
          </a:p>
          <a:p>
            <a:pPr marL="0" indent="0">
              <a:buNone/>
            </a:pPr>
            <a:r>
              <a:rPr lang="en-GB" b="1" dirty="0">
                <a:sym typeface="Wingdings" panose="05000000000000000000" pitchFamily="2" charset="2"/>
              </a:rPr>
              <a:t> </a:t>
            </a:r>
            <a:r>
              <a:rPr lang="en-GB" b="1" dirty="0"/>
              <a:t>But what about exponential notations for signed float literals,</a:t>
            </a:r>
            <a:br>
              <a:rPr lang="en-GB" b="1" dirty="0"/>
            </a:br>
            <a:r>
              <a:rPr lang="en-GB" b="1" dirty="0"/>
              <a:t>e.g. 1e+5, 0.25e-17, etc.?</a:t>
            </a:r>
          </a:p>
          <a:p>
            <a:pPr marL="0" indent="0">
              <a:buNone/>
            </a:pPr>
            <a:r>
              <a:rPr lang="en-SG" i="1" dirty="0"/>
              <a:t>(Answer not provided, leaving it as a challenge!)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9365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Literal: </a:t>
            </a:r>
            <a:r>
              <a:rPr lang="en-GB" dirty="0"/>
              <a:t>A </a:t>
            </a:r>
            <a:r>
              <a:rPr lang="en-GB" b="1" dirty="0"/>
              <a:t>value</a:t>
            </a:r>
            <a:r>
              <a:rPr lang="en-GB" dirty="0"/>
              <a:t> of some sort to be </a:t>
            </a:r>
            <a:r>
              <a:rPr lang="en-GB" b="1" dirty="0"/>
              <a:t>assigned to a variable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Examples of literals in the C programming language: </a:t>
            </a:r>
          </a:p>
          <a:p>
            <a:r>
              <a:rPr lang="en-GB" dirty="0"/>
              <a:t>12542</a:t>
            </a:r>
          </a:p>
          <a:p>
            <a:r>
              <a:rPr lang="en-GB" dirty="0"/>
              <a:t>12654165.52</a:t>
            </a:r>
          </a:p>
          <a:p>
            <a:r>
              <a:rPr lang="en-GB" dirty="0"/>
              <a:t>“hello”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562102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B81-D387-C7BF-C5F1-15AF244B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information in Tokens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450B-C201-FDB7-239F-6DE0626B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On top of the Token Type and lexeme, additional attributes could be added to the Token object, for instance:</a:t>
            </a:r>
          </a:p>
          <a:p>
            <a:r>
              <a:rPr lang="en-GB" dirty="0"/>
              <a:t>The line number (which can be tracked by counting the number of \n that have been scanned during the splitting)</a:t>
            </a:r>
          </a:p>
          <a:p>
            <a:r>
              <a:rPr lang="en-GB" dirty="0"/>
              <a:t>A positional index (indicating that the lexeme starts on position 7 of line 2, for instance).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16A38-9679-B6EE-93D4-F75C06DC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980776"/>
            <a:ext cx="5747288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489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B81-D387-C7BF-C5F1-15AF244B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information in Tokens, and Errors!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450B-C201-FDB7-239F-6DE0626B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21923" cy="5032375"/>
          </a:xfrm>
        </p:spPr>
        <p:txBody>
          <a:bodyPr>
            <a:normAutofit/>
          </a:bodyPr>
          <a:lstStyle/>
          <a:p>
            <a:r>
              <a:rPr lang="en-GB" dirty="0"/>
              <a:t>This additional information could typically be used when a certain type of problematic token (e.g. invalid decimal literals) is recognized. Use it to produce a more specific error message.</a:t>
            </a:r>
          </a:p>
          <a:p>
            <a:r>
              <a:rPr lang="en-GB" dirty="0"/>
              <a:t>Python does that well, indicates the line at which the error occurred and – on the latest Python versions – might even indicate the location of the error using a ^ symbol.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16A38-9679-B6EE-93D4-F75C06DC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980776"/>
            <a:ext cx="5747288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330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B81-D387-C7BF-C5F1-15AF244B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information in Tokens, and Errors!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450B-C201-FDB7-239F-6DE0626B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21923" cy="50323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These Error messages may in turn require more </a:t>
            </a:r>
            <a:r>
              <a:rPr lang="en-GB" dirty="0" err="1"/>
              <a:t>RegEx</a:t>
            </a:r>
            <a:r>
              <a:rPr lang="en-GB" dirty="0"/>
              <a:t> to recognize typical errors</a:t>
            </a:r>
            <a:r>
              <a:rPr lang="en-SG" dirty="0"/>
              <a:t>.</a:t>
            </a:r>
          </a:p>
          <a:p>
            <a:r>
              <a:rPr lang="en-SG" dirty="0"/>
              <a:t>E.g. here, we are trying to add a decimal variable (x), with a literal reading as 10followedbyletters.</a:t>
            </a:r>
          </a:p>
          <a:p>
            <a:r>
              <a:rPr lang="en-SG" dirty="0"/>
              <a:t>This 10followedbyletters lexeme violates the </a:t>
            </a:r>
            <a:r>
              <a:rPr lang="en-SG" dirty="0" err="1"/>
              <a:t>RegEx</a:t>
            </a:r>
            <a:r>
              <a:rPr lang="en-SG" dirty="0"/>
              <a:t> defined for int and float literals and gets caught. </a:t>
            </a:r>
          </a:p>
          <a:p>
            <a:r>
              <a:rPr lang="en-SG" dirty="0"/>
              <a:t>The error message then displays an explicit message instead of a generic one.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16A38-9679-B6EE-93D4-F75C06DC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980776"/>
            <a:ext cx="5747288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897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B81-D387-C7BF-C5F1-15AF244B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information in Tokens, and Errors!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450B-C201-FDB7-239F-6DE0626B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21923" cy="5032375"/>
          </a:xfrm>
        </p:spPr>
        <p:txBody>
          <a:bodyPr>
            <a:normAutofit/>
          </a:bodyPr>
          <a:lstStyle/>
          <a:p>
            <a:r>
              <a:rPr lang="en-GB" dirty="0"/>
              <a:t>For instance, </a:t>
            </a:r>
            <a:r>
              <a:rPr lang="en-GB" dirty="0" err="1"/>
              <a:t>RegEx</a:t>
            </a:r>
            <a:r>
              <a:rPr lang="en-GB" dirty="0"/>
              <a:t> for an invalid decimal literal that starts with at least one digit and is then followed by at least one non-digit character is defined as:</a:t>
            </a:r>
          </a:p>
          <a:p>
            <a:pPr marL="0" indent="0" algn="ctr">
              <a:buNone/>
            </a:pPr>
            <a:r>
              <a:rPr lang="en-GB" b="1" dirty="0">
                <a:solidFill>
                  <a:srgbClr val="7030A0"/>
                </a:solidFill>
              </a:rPr>
              <a:t>“^[0-9]+[^0-9]+”</a:t>
            </a:r>
          </a:p>
          <a:p>
            <a:endParaRPr lang="en-GB" dirty="0"/>
          </a:p>
          <a:p>
            <a:r>
              <a:rPr lang="en-GB" dirty="0"/>
              <a:t>Extra: How about one that can catch “00123” as an invalid int?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16A38-9679-B6EE-93D4-F75C06DC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980776"/>
            <a:ext cx="5747288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869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0B81-D387-C7BF-C5F1-15AF244B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information in Tokens, and Errors!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D450B-C201-FDB7-239F-6DE0626BC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42192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Note: </a:t>
            </a:r>
            <a:r>
              <a:rPr lang="en-GB" dirty="0"/>
              <a:t>In some simple cases, this type of simple and predictable errors can be caught during tokenization.</a:t>
            </a:r>
          </a:p>
          <a:p>
            <a:pPr marL="0" indent="0">
              <a:buNone/>
            </a:pPr>
            <a:r>
              <a:rPr lang="en-GB" dirty="0"/>
              <a:t>And error messages can then be implemented during Tokenization.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(Not shown, leaving it as a challenge for students to come up with </a:t>
            </a:r>
            <a:r>
              <a:rPr lang="en-GB" i="1" dirty="0" err="1"/>
              <a:t>RegEx</a:t>
            </a:r>
            <a:r>
              <a:rPr lang="en-GB" i="1" dirty="0"/>
              <a:t> capable of catching common errors!)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B16A38-9679-B6EE-93D4-F75C06DC8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980776"/>
            <a:ext cx="5747288" cy="217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859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23EF-56B8-4C1C-9BA0-271237D8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80C83-C934-5699-D703-63ADBD74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 us call it a day for now. On the next lecture,</a:t>
            </a:r>
          </a:p>
          <a:p>
            <a:r>
              <a:rPr lang="en-SG" dirty="0"/>
              <a:t>Conflict resolution in the case of ambiguous tokens that could be classified as more than one type.</a:t>
            </a:r>
          </a:p>
          <a:p>
            <a:r>
              <a:rPr lang="en-SG" dirty="0"/>
              <a:t>Relaxing the hypothesis that all elements/lexemes in the code are nicely separated with whitespaces or \n symbols.</a:t>
            </a:r>
          </a:p>
          <a:p>
            <a:r>
              <a:rPr lang="en-SG" dirty="0"/>
              <a:t>Error handling in the case of incorrect and unknown lexemes.</a:t>
            </a:r>
          </a:p>
          <a:p>
            <a:r>
              <a:rPr lang="en-SG" dirty="0"/>
              <a:t>Recognizing and discarding comments from the source code.</a:t>
            </a:r>
          </a:p>
          <a:p>
            <a:r>
              <a:rPr lang="en-SG" dirty="0"/>
              <a:t>And more!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4655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is the primary purpose of tokenization in compilers?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Parsing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Converting source code to machine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Breaking source code into meaningful elements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Optimizing source code for performance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061927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is the primary purpose of tokenization in compilers?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Parsing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Converting source code to machine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Breaking source code into meaningful elements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Optimizing source code for performance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540683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typical step in tokenization?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Reading source code from a file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Identifying lexemes in the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Classifying tokens by type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Checking that each opening parenthesis is matching a closing parenthesis</a:t>
            </a:r>
          </a:p>
        </p:txBody>
      </p:sp>
    </p:spTree>
    <p:extLst>
      <p:ext uri="{BB962C8B-B14F-4D97-AF65-F5344CB8AC3E}">
        <p14:creationId xmlns:p14="http://schemas.microsoft.com/office/powerpoint/2010/main" val="30250028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typical step in tokenization?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Reading source code from a file</a:t>
            </a:r>
          </a:p>
          <a:p>
            <a:pPr marL="514350" indent="-514350">
              <a:buFont typeface="+mj-lt"/>
              <a:buAutoNum type="alphaUcPeriod"/>
            </a:pPr>
            <a:r>
              <a:rPr lang="en-GB"/>
              <a:t>Identifying lexemes in the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/>
              <a:t>Classifying </a:t>
            </a:r>
            <a:r>
              <a:rPr lang="en-GB" dirty="0"/>
              <a:t>tokens by type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Checking that each opening parenthesis is matching a closing parenthesis (that would be the job of the SYNTAX analysis/PARSER)</a:t>
            </a:r>
            <a:endParaRPr lang="en-SG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6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Operator: </a:t>
            </a:r>
            <a:r>
              <a:rPr lang="en-GB" dirty="0"/>
              <a:t>An operator is a </a:t>
            </a:r>
            <a:r>
              <a:rPr lang="en-GB" b="1" dirty="0"/>
              <a:t>symbol</a:t>
            </a:r>
            <a:r>
              <a:rPr lang="en-GB" dirty="0"/>
              <a:t> </a:t>
            </a:r>
            <a:r>
              <a:rPr lang="en-GB" b="1" dirty="0"/>
              <a:t>that performs a specific operation </a:t>
            </a:r>
            <a:r>
              <a:rPr lang="en-GB" dirty="0"/>
              <a:t>on one or more values. </a:t>
            </a:r>
          </a:p>
          <a:p>
            <a:pPr marL="0" indent="0">
              <a:buNone/>
            </a:pPr>
            <a:r>
              <a:rPr lang="en-GB" dirty="0"/>
              <a:t>Examples of operators in the C programming language: </a:t>
            </a:r>
          </a:p>
          <a:p>
            <a:r>
              <a:rPr lang="en-GB" dirty="0"/>
              <a:t>+, -, *, /,</a:t>
            </a:r>
          </a:p>
          <a:p>
            <a:r>
              <a:rPr lang="en-GB" dirty="0"/>
              <a:t>=,</a:t>
            </a:r>
          </a:p>
          <a:p>
            <a:r>
              <a:rPr lang="en-GB" dirty="0"/>
              <a:t>&amp;&amp;,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093042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common token type in programming languages?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Keyword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Punctuation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Comment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Whitespace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62071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common token type in programming languages?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Keyword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Punctuation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Comment (We will not even bother writing tokens for code that has been commented!)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chemeClr val="accent2"/>
                </a:solidFill>
              </a:rPr>
              <a:t>Whitespaces (?)</a:t>
            </a:r>
          </a:p>
        </p:txBody>
      </p:sp>
    </p:spTree>
    <p:extLst>
      <p:ext uri="{BB962C8B-B14F-4D97-AF65-F5344CB8AC3E}">
        <p14:creationId xmlns:p14="http://schemas.microsoft.com/office/powerpoint/2010/main" val="2367523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common token type in programming languages?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Keyword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Punctuation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Comment (We will not even bother writing tokens for code that has been commented!)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chemeClr val="accent2"/>
                </a:solidFill>
              </a:rPr>
              <a:t>Whitespace (We usually discard them, unless the language is Python, as they </a:t>
            </a:r>
            <a:r>
              <a:rPr lang="en-GB" b="1">
                <a:solidFill>
                  <a:schemeClr val="accent2"/>
                </a:solidFill>
              </a:rPr>
              <a:t>could be used </a:t>
            </a:r>
            <a:r>
              <a:rPr lang="en-GB" b="1" dirty="0">
                <a:solidFill>
                  <a:schemeClr val="accent2"/>
                </a:solidFill>
              </a:rPr>
              <a:t>for indentation?)</a:t>
            </a:r>
            <a:endParaRPr lang="en-SG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1375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2CAE-C072-3422-F222-D598990D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 time allows, let us define our Tokenizer v1.0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7926-5A85-2B0A-E0A9-3D6A99380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Assemble all concepts from earlier to produce a Tokenizer v1.0, which:</a:t>
            </a:r>
          </a:p>
          <a:p>
            <a:r>
              <a:rPr lang="en-GB" dirty="0"/>
              <a:t>Will receive a string “</a:t>
            </a:r>
            <a:r>
              <a:rPr lang="en-GB" dirty="0" err="1"/>
              <a:t>source.c</a:t>
            </a:r>
            <a:r>
              <a:rPr lang="en-GB" dirty="0"/>
              <a:t>” to indicate the name of the file to be tokenized.</a:t>
            </a:r>
          </a:p>
          <a:p>
            <a:r>
              <a:rPr lang="en-GB" dirty="0"/>
              <a:t>Will read the code from the file and split it into lexemes assuming whitespaces and \n are used to separate all lexemes in code.</a:t>
            </a:r>
          </a:p>
          <a:p>
            <a:r>
              <a:rPr lang="en-SG" dirty="0"/>
              <a:t>Will classify the lexemes, one at a time, and </a:t>
            </a:r>
            <a:r>
              <a:rPr lang="en-SG"/>
              <a:t>will create </a:t>
            </a:r>
            <a:r>
              <a:rPr lang="en-SG" dirty="0"/>
              <a:t>a Token struct for each lexeme, which will contain:</a:t>
            </a:r>
          </a:p>
          <a:p>
            <a:pPr lvl="1"/>
            <a:r>
              <a:rPr lang="en-SG" dirty="0"/>
              <a:t>The </a:t>
            </a:r>
            <a:r>
              <a:rPr lang="en-SG" dirty="0" err="1"/>
              <a:t>TokenType</a:t>
            </a:r>
            <a:r>
              <a:rPr lang="en-SG" dirty="0"/>
              <a:t>,</a:t>
            </a:r>
          </a:p>
          <a:p>
            <a:pPr lvl="1"/>
            <a:r>
              <a:rPr lang="en-SG" dirty="0"/>
              <a:t>The lexeme.</a:t>
            </a:r>
          </a:p>
          <a:p>
            <a:r>
              <a:rPr lang="en-SG" dirty="0"/>
              <a:t>Eventually, will assemble all Token structs in an array of structs, which we are going to call our </a:t>
            </a:r>
            <a:r>
              <a:rPr lang="en-SG" b="1" dirty="0"/>
              <a:t>Tokens Stream</a:t>
            </a:r>
            <a:r>
              <a:rPr lang="en-SG" dirty="0"/>
              <a:t>, and is the output of the Tokenization task.</a:t>
            </a:r>
          </a:p>
        </p:txBody>
      </p:sp>
    </p:spTree>
    <p:extLst>
      <p:ext uri="{BB962C8B-B14F-4D97-AF65-F5344CB8AC3E}">
        <p14:creationId xmlns:p14="http://schemas.microsoft.com/office/powerpoint/2010/main" val="26558956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2CAE-C072-3422-F222-D598990D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Then: Tokenizer 1.</a:t>
            </a:r>
            <a:r>
              <a:rPr lang="en-GB" dirty="0">
                <a:solidFill>
                  <a:srgbClr val="7030A0"/>
                </a:solidFill>
              </a:rPr>
              <a:t>0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Tokenizer v1.</a:t>
            </a:r>
            <a:r>
              <a:rPr lang="en-GB" dirty="0">
                <a:solidFill>
                  <a:srgbClr val="7030A0"/>
                </a:solidFill>
              </a:rPr>
              <a:t>1</a:t>
            </a:r>
            <a:endParaRPr lang="en-S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7926-5A85-2B0A-E0A9-3D6A99380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Additional features of Tokenizer v1.1 (for extra challenge):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Tokenizer should now use more token types.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Instead of having a single TOKEN_KEYWORD, it should have more Token types for keywords, such as TOKEN_KEYWORD_WHILE, TOKEN_KEYWORD_IF, etc.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Instead of a single TOKEN_OPERATOR, it should have TOKEN_OPERATOR_ADD, TOKEN_OPERATOR_MUL, etc.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Instead of a single TOKEN_PUNCTUATION, it should have TOKEN_PUNCT_OPENPAR, TOKEN_PUNCT_SEMICOLON, etc.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Instead of a single TOKEN_LITERAL, it should have several possible types of literals such as TOKEN_LITERAL_INT, TOKEN_LITERAL_FLOAT, TOKEN_LITERAL_CHAR, TOKEN_LITERAL_STRING.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This last part will probably require to come up with additional functions and </a:t>
            </a:r>
            <a:r>
              <a:rPr lang="en-GB" dirty="0" err="1"/>
              <a:t>RegEx</a:t>
            </a:r>
            <a:r>
              <a:rPr lang="en-GB" dirty="0"/>
              <a:t> to recognize new types such </a:t>
            </a:r>
            <a:r>
              <a:rPr lang="en-GB"/>
              <a:t>as floats, chars and strings.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744302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2CAE-C072-3422-F222-D598990D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Challenge: Tokenizer 1.</a:t>
            </a:r>
            <a:r>
              <a:rPr lang="en-GB" dirty="0">
                <a:solidFill>
                  <a:srgbClr val="7030A0"/>
                </a:solidFill>
              </a:rPr>
              <a:t>1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Tokenizer v1.</a:t>
            </a:r>
            <a:r>
              <a:rPr lang="en-GB" dirty="0">
                <a:solidFill>
                  <a:srgbClr val="7030A0"/>
                </a:solidFill>
              </a:rPr>
              <a:t>2</a:t>
            </a:r>
            <a:endParaRPr lang="en-SG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07926-5A85-2B0A-E0A9-3D6A99380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Additional features of Tokenizer v1.2 (for extra challenge):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The Token struct should now include a third attribute, of type int, corresponding to the line index on which the lexeme was found in the source code.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This will require to rework the string splitting part a bit and using a counter to keep track of the line index at which each lexeme was found.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GB" dirty="0"/>
              <a:t>Later on, we will also rework the Token struct definition as well as the constructor and destructor functions to include the </a:t>
            </a:r>
            <a:r>
              <a:rPr lang="en-GB" dirty="0" err="1"/>
              <a:t>line_number</a:t>
            </a:r>
            <a:r>
              <a:rPr lang="en-GB" dirty="0"/>
              <a:t> attribute.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Along with the stream of tokens the Tokenizer 1.0 should return a bool with value True if no Tokens of types UNKNOWN appear in the Tokens Stream; and False otherwise.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If a Token of type UNKNOWN appears, there should be an error message showing the problematic lexeme and the line index at which it appears in the source code.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4874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Punctuation symbol: </a:t>
            </a:r>
            <a:r>
              <a:rPr lang="en-GB" dirty="0"/>
              <a:t>A punctuation symbol is a </a:t>
            </a:r>
            <a:r>
              <a:rPr lang="en-GB" b="1" dirty="0"/>
              <a:t>symbol used to separate or group different parts of a program</a:t>
            </a:r>
          </a:p>
          <a:p>
            <a:pPr marL="0" indent="0">
              <a:buNone/>
            </a:pPr>
            <a:r>
              <a:rPr lang="en-GB" dirty="0"/>
              <a:t>Examples of punctuation symbols in the C programming language</a:t>
            </a:r>
          </a:p>
          <a:p>
            <a:r>
              <a:rPr lang="en-GB" dirty="0"/>
              <a:t>Braces {} and parentheses ()</a:t>
            </a:r>
          </a:p>
          <a:p>
            <a:r>
              <a:rPr lang="en-GB" dirty="0"/>
              <a:t>Commas, semicolons,</a:t>
            </a:r>
          </a:p>
          <a:p>
            <a:r>
              <a:rPr lang="en-GB" dirty="0"/>
              <a:t>Quotation marks,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4937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for 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(Steps for </a:t>
            </a:r>
            <a:r>
              <a:rPr lang="en-GB" b="1" dirty="0">
                <a:solidFill>
                  <a:srgbClr val="00B050"/>
                </a:solidFill>
              </a:rPr>
              <a:t>Lexical Analysis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During lexical analysis, the compiler </a:t>
            </a:r>
            <a:r>
              <a:rPr lang="en-GB" b="1" dirty="0"/>
              <a:t>reads the source code character by character</a:t>
            </a:r>
            <a:r>
              <a:rPr lang="en-GB" dirty="0"/>
              <a:t> and identifies each token.</a:t>
            </a:r>
          </a:p>
          <a:p>
            <a:r>
              <a:rPr lang="en-GB" dirty="0"/>
              <a:t>It does so, based on its </a:t>
            </a:r>
            <a:r>
              <a:rPr lang="en-GB" b="1" dirty="0"/>
              <a:t>position</a:t>
            </a:r>
            <a:r>
              <a:rPr lang="en-GB" dirty="0"/>
              <a:t> and </a:t>
            </a:r>
            <a:r>
              <a:rPr lang="en-GB" b="1" dirty="0"/>
              <a:t>context</a:t>
            </a:r>
            <a:r>
              <a:rPr lang="en-GB" dirty="0"/>
              <a:t> within the code.</a:t>
            </a:r>
          </a:p>
          <a:p>
            <a:r>
              <a:rPr lang="en-GB" dirty="0"/>
              <a:t>The compiler also uses </a:t>
            </a:r>
            <a:r>
              <a:rPr lang="en-GB" b="1" dirty="0"/>
              <a:t>a set of rules or patterns </a:t>
            </a:r>
            <a:r>
              <a:rPr lang="en-GB" dirty="0"/>
              <a:t>called </a:t>
            </a:r>
            <a:r>
              <a:rPr lang="en-GB" b="1" dirty="0">
                <a:solidFill>
                  <a:srgbClr val="7030A0"/>
                </a:solidFill>
              </a:rPr>
              <a:t>regular expressions </a:t>
            </a:r>
            <a:r>
              <a:rPr lang="en-GB" dirty="0"/>
              <a:t>(as seen in a previous week).</a:t>
            </a:r>
          </a:p>
          <a:p>
            <a:r>
              <a:rPr lang="en-GB" dirty="0"/>
              <a:t>These can be used </a:t>
            </a:r>
            <a:r>
              <a:rPr lang="en-GB" b="1" dirty="0"/>
              <a:t>to recognize different types of tokens</a:t>
            </a:r>
            <a:r>
              <a:rPr lang="en-GB" dirty="0"/>
              <a:t>, such as keywords, identifiers, operators, and punctuation symbols, etc.</a:t>
            </a:r>
          </a:p>
          <a:p>
            <a:pPr marL="0" indent="0">
              <a:buNone/>
            </a:pPr>
            <a:r>
              <a:rPr lang="en-GB" dirty="0"/>
              <a:t>Once the compiler has identified the tokens, it </a:t>
            </a:r>
            <a:r>
              <a:rPr lang="en-GB" b="1" dirty="0"/>
              <a:t>assigns each token a specific type/category</a:t>
            </a:r>
            <a:r>
              <a:rPr lang="en-GB" dirty="0"/>
              <a:t>, based on its role and meaning in the program.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6744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1865</TotalTime>
  <Words>4806</Words>
  <Application>Microsoft Office PowerPoint</Application>
  <PresentationFormat>Widescreen</PresentationFormat>
  <Paragraphs>392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Wingdings</vt:lpstr>
      <vt:lpstr>Office Theme</vt:lpstr>
      <vt:lpstr>50.051 Programming Language Concepts  W8-S2 Lexical Analysis and Tokenization (Part 1)</vt:lpstr>
      <vt:lpstr>The front-end of a compiler</vt:lpstr>
      <vt:lpstr>Lexical Analysis</vt:lpstr>
      <vt:lpstr>Lexical Analysis</vt:lpstr>
      <vt:lpstr>Lexical Analysis</vt:lpstr>
      <vt:lpstr>Lexical Analysis</vt:lpstr>
      <vt:lpstr>Lexical Analysis</vt:lpstr>
      <vt:lpstr>Lexical Analysis</vt:lpstr>
      <vt:lpstr>Steps for Lexical Analysis</vt:lpstr>
      <vt:lpstr>First assumptions for our tokenizer</vt:lpstr>
      <vt:lpstr>Scanning the source code, step by step</vt:lpstr>
      <vt:lpstr>PowerPoint Presentation</vt:lpstr>
      <vt:lpstr>PowerPoint Presentation</vt:lpstr>
      <vt:lpstr>PowerPoint Presentation</vt:lpstr>
      <vt:lpstr>Defining a token object</vt:lpstr>
      <vt:lpstr>Defining a token object</vt:lpstr>
      <vt:lpstr>PowerPoint Presentation</vt:lpstr>
      <vt:lpstr>Defining a token object</vt:lpstr>
      <vt:lpstr>PowerPoint Presentation</vt:lpstr>
      <vt:lpstr>Using the Token object</vt:lpstr>
      <vt:lpstr>PowerPoint Presentation</vt:lpstr>
      <vt:lpstr>Recognizing Token Types for given Lexemes</vt:lpstr>
      <vt:lpstr>Recognizing Token Types for given Lexemes</vt:lpstr>
      <vt:lpstr>Recognizing Token Types for given Lexemes</vt:lpstr>
      <vt:lpstr>PowerPoint Presentation</vt:lpstr>
      <vt:lpstr>Recognizing keywords using strcmp</vt:lpstr>
      <vt:lpstr>PowerPoint Presentation</vt:lpstr>
      <vt:lpstr>Strcmp vs. RegEx</vt:lpstr>
      <vt:lpstr>PowerPoint Presentation</vt:lpstr>
      <vt:lpstr>PowerPoint Presentation</vt:lpstr>
      <vt:lpstr>Our first Tokenizer</vt:lpstr>
      <vt:lpstr>Our first Tokenizer</vt:lpstr>
      <vt:lpstr>PowerPoint Presentation</vt:lpstr>
      <vt:lpstr>Recognizing Punctuation</vt:lpstr>
      <vt:lpstr>Recognizing Punctuation</vt:lpstr>
      <vt:lpstr>PowerPoint Presentation</vt:lpstr>
      <vt:lpstr>Quick question, why do we need ; anyway?</vt:lpstr>
      <vt:lpstr>Quick question, why do we need ; anyway?</vt:lpstr>
      <vt:lpstr>Quick question, why do we need ; anyway?</vt:lpstr>
      <vt:lpstr>Recognizing additional punctuation/operators</vt:lpstr>
      <vt:lpstr>Back to our additional punctuation/operators</vt:lpstr>
      <vt:lpstr>Back to our additional punctuation/operators</vt:lpstr>
      <vt:lpstr>PowerPoint Presentation</vt:lpstr>
      <vt:lpstr>Recognizing identifiers</vt:lpstr>
      <vt:lpstr>Recognizing identifiers</vt:lpstr>
      <vt:lpstr>Recognizing identifiers</vt:lpstr>
      <vt:lpstr>Quick note on \\w and \w in RegEx</vt:lpstr>
      <vt:lpstr>PowerPoint Presentation</vt:lpstr>
      <vt:lpstr>PowerPoint Presentation</vt:lpstr>
      <vt:lpstr>PowerPoint Presentation</vt:lpstr>
      <vt:lpstr>Recognizing literals</vt:lpstr>
      <vt:lpstr>Recognizing integer literals</vt:lpstr>
      <vt:lpstr>Recognizing unsigned integer literals</vt:lpstr>
      <vt:lpstr>PowerPoint Presentation</vt:lpstr>
      <vt:lpstr>PowerPoint Presentation</vt:lpstr>
      <vt:lpstr>PowerPoint Presentation</vt:lpstr>
      <vt:lpstr>Practice: Recognizing more types of literals</vt:lpstr>
      <vt:lpstr>Practice: Recognizing more types of literals</vt:lpstr>
      <vt:lpstr>Practice: Recognizing more types of literals</vt:lpstr>
      <vt:lpstr>Additional information in Tokens</vt:lpstr>
      <vt:lpstr>Additional information in Tokens, and Errors!</vt:lpstr>
      <vt:lpstr>Additional information in Tokens, and Errors!</vt:lpstr>
      <vt:lpstr>Additional information in Tokens, and Errors!</vt:lpstr>
      <vt:lpstr>Additional information in Tokens, and Errors!</vt:lpstr>
      <vt:lpstr>Conclusion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If time allows, let us define our Tokenizer v1.0</vt:lpstr>
      <vt:lpstr>Then: Tokenizer 1.0  Tokenizer v1.1</vt:lpstr>
      <vt:lpstr>Challenge: Tokenizer 1.1  Tokenizer v1.2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2024-03-14T07:04:35Z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