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4"/>
  </p:notesMasterIdLst>
  <p:sldIdLst>
    <p:sldId id="377" r:id="rId2"/>
    <p:sldId id="554" r:id="rId3"/>
    <p:sldId id="380" r:id="rId4"/>
    <p:sldId id="381" r:id="rId5"/>
    <p:sldId id="385" r:id="rId6"/>
    <p:sldId id="393" r:id="rId7"/>
    <p:sldId id="394" r:id="rId8"/>
    <p:sldId id="378" r:id="rId9"/>
    <p:sldId id="556" r:id="rId10"/>
    <p:sldId id="557" r:id="rId11"/>
    <p:sldId id="555" r:id="rId12"/>
    <p:sldId id="558" r:id="rId13"/>
    <p:sldId id="559" r:id="rId14"/>
    <p:sldId id="560" r:id="rId15"/>
    <p:sldId id="561" r:id="rId16"/>
    <p:sldId id="562" r:id="rId17"/>
    <p:sldId id="566" r:id="rId18"/>
    <p:sldId id="565" r:id="rId19"/>
    <p:sldId id="568" r:id="rId20"/>
    <p:sldId id="573" r:id="rId21"/>
    <p:sldId id="569" r:id="rId22"/>
    <p:sldId id="570" r:id="rId23"/>
    <p:sldId id="571" r:id="rId24"/>
    <p:sldId id="572" r:id="rId25"/>
    <p:sldId id="567" r:id="rId26"/>
    <p:sldId id="574" r:id="rId27"/>
    <p:sldId id="575" r:id="rId28"/>
    <p:sldId id="624" r:id="rId29"/>
    <p:sldId id="576" r:id="rId30"/>
    <p:sldId id="577" r:id="rId31"/>
    <p:sldId id="578" r:id="rId32"/>
    <p:sldId id="580" r:id="rId33"/>
    <p:sldId id="579" r:id="rId34"/>
    <p:sldId id="581" r:id="rId35"/>
    <p:sldId id="582" r:id="rId36"/>
    <p:sldId id="583" r:id="rId37"/>
    <p:sldId id="584" r:id="rId38"/>
    <p:sldId id="585" r:id="rId39"/>
    <p:sldId id="586" r:id="rId40"/>
    <p:sldId id="587" r:id="rId41"/>
    <p:sldId id="588" r:id="rId42"/>
    <p:sldId id="589" r:id="rId43"/>
    <p:sldId id="590" r:id="rId44"/>
    <p:sldId id="591" r:id="rId45"/>
    <p:sldId id="592" r:id="rId46"/>
    <p:sldId id="603" r:id="rId47"/>
    <p:sldId id="593" r:id="rId48"/>
    <p:sldId id="605" r:id="rId49"/>
    <p:sldId id="606" r:id="rId50"/>
    <p:sldId id="608" r:id="rId51"/>
    <p:sldId id="609" r:id="rId52"/>
    <p:sldId id="610" r:id="rId53"/>
    <p:sldId id="611" r:id="rId54"/>
    <p:sldId id="612" r:id="rId55"/>
    <p:sldId id="614" r:id="rId56"/>
    <p:sldId id="613" r:id="rId57"/>
    <p:sldId id="615" r:id="rId58"/>
    <p:sldId id="616" r:id="rId59"/>
    <p:sldId id="617" r:id="rId60"/>
    <p:sldId id="618" r:id="rId61"/>
    <p:sldId id="621" r:id="rId62"/>
    <p:sldId id="622" r:id="rId63"/>
    <p:sldId id="619" r:id="rId64"/>
    <p:sldId id="620" r:id="rId65"/>
    <p:sldId id="625" r:id="rId66"/>
    <p:sldId id="623" r:id="rId67"/>
    <p:sldId id="626" r:id="rId68"/>
    <p:sldId id="627" r:id="rId69"/>
    <p:sldId id="628" r:id="rId70"/>
    <p:sldId id="629" r:id="rId71"/>
    <p:sldId id="630" r:id="rId72"/>
    <p:sldId id="631" r:id="rId73"/>
    <p:sldId id="632" r:id="rId74"/>
    <p:sldId id="633" r:id="rId75"/>
    <p:sldId id="635" r:id="rId76"/>
    <p:sldId id="636" r:id="rId77"/>
    <p:sldId id="637" r:id="rId78"/>
    <p:sldId id="634" r:id="rId79"/>
    <p:sldId id="639" r:id="rId80"/>
    <p:sldId id="640" r:id="rId81"/>
    <p:sldId id="641" r:id="rId82"/>
    <p:sldId id="642" r:id="rId83"/>
    <p:sldId id="643" r:id="rId84"/>
    <p:sldId id="644" r:id="rId85"/>
    <p:sldId id="645" r:id="rId86"/>
    <p:sldId id="595" r:id="rId87"/>
    <p:sldId id="649" r:id="rId88"/>
    <p:sldId id="651" r:id="rId89"/>
    <p:sldId id="652" r:id="rId90"/>
    <p:sldId id="655" r:id="rId91"/>
    <p:sldId id="656" r:id="rId92"/>
    <p:sldId id="657" r:id="rId93"/>
    <p:sldId id="601" r:id="rId94"/>
    <p:sldId id="658" r:id="rId95"/>
    <p:sldId id="650" r:id="rId96"/>
    <p:sldId id="654" r:id="rId97"/>
    <p:sldId id="659" r:id="rId98"/>
    <p:sldId id="660" r:id="rId99"/>
    <p:sldId id="664" r:id="rId100"/>
    <p:sldId id="665" r:id="rId101"/>
    <p:sldId id="666" r:id="rId102"/>
    <p:sldId id="663" r:id="rId103"/>
    <p:sldId id="667" r:id="rId104"/>
    <p:sldId id="668" r:id="rId105"/>
    <p:sldId id="669" r:id="rId106"/>
    <p:sldId id="670" r:id="rId107"/>
    <p:sldId id="662" r:id="rId108"/>
    <p:sldId id="672" r:id="rId109"/>
    <p:sldId id="661" r:id="rId110"/>
    <p:sldId id="600" r:id="rId111"/>
    <p:sldId id="673" r:id="rId112"/>
    <p:sldId id="674" r:id="rId113"/>
    <p:sldId id="675" r:id="rId114"/>
    <p:sldId id="676" r:id="rId115"/>
    <p:sldId id="677" r:id="rId116"/>
    <p:sldId id="680" r:id="rId117"/>
    <p:sldId id="681" r:id="rId118"/>
    <p:sldId id="678" r:id="rId119"/>
    <p:sldId id="679" r:id="rId120"/>
    <p:sldId id="646" r:id="rId121"/>
    <p:sldId id="647" r:id="rId122"/>
    <p:sldId id="648" r:id="rId1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B78B9027-D5BB-40A0-9AF0-3B950F71C46E}">
          <p14:sldIdLst>
            <p14:sldId id="377"/>
          </p14:sldIdLst>
        </p14:section>
        <p14:section name="Moving to middle-end" id="{5114B557-2D11-4838-A5E6-396F67DDAC5C}">
          <p14:sldIdLst>
            <p14:sldId id="554"/>
            <p14:sldId id="380"/>
          </p14:sldIdLst>
        </p14:section>
        <p14:section name="Three Address Code (TAC)" id="{9063DD05-64AF-405D-9CCE-2D4CC31F8998}">
          <p14:sldIdLst>
            <p14:sldId id="381"/>
            <p14:sldId id="385"/>
            <p14:sldId id="393"/>
            <p14:sldId id="394"/>
            <p14:sldId id="378"/>
            <p14:sldId id="556"/>
          </p14:sldIdLst>
        </p14:section>
        <p14:section name="TAC grammar" id="{3186CA28-C8FD-4BFE-A7A9-026DE8CA070A}">
          <p14:sldIdLst>
            <p14:sldId id="557"/>
            <p14:sldId id="555"/>
            <p14:sldId id="558"/>
            <p14:sldId id="559"/>
            <p14:sldId id="560"/>
            <p14:sldId id="561"/>
          </p14:sldIdLst>
        </p14:section>
        <p14:section name="TAC for simple expressions" id="{D59048AF-091F-4FB3-931F-A24FDDF360E2}">
          <p14:sldIdLst>
            <p14:sldId id="562"/>
            <p14:sldId id="566"/>
            <p14:sldId id="565"/>
          </p14:sldIdLst>
        </p14:section>
        <p14:section name="Answer is in the AST" id="{B55E6DE5-1C60-4062-9DEE-BCB97D693162}">
          <p14:sldIdLst>
            <p14:sldId id="568"/>
            <p14:sldId id="573"/>
            <p14:sldId id="569"/>
            <p14:sldId id="570"/>
            <p14:sldId id="571"/>
            <p14:sldId id="572"/>
          </p14:sldIdLst>
        </p14:section>
        <p14:section name="TAC generator functions" id="{4C1413F6-4F4E-40C7-9CE1-8315CA615F33}">
          <p14:sldIdLst>
            <p14:sldId id="567"/>
            <p14:sldId id="574"/>
            <p14:sldId id="575"/>
            <p14:sldId id="624"/>
            <p14:sldId id="576"/>
            <p14:sldId id="577"/>
            <p14:sldId id="578"/>
            <p14:sldId id="580"/>
            <p14:sldId id="579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591"/>
          </p14:sldIdLst>
        </p14:section>
        <p14:section name="Practice on TAC for booleans" id="{9484AD6D-6B23-467F-9A5C-B4F6401609C1}">
          <p14:sldIdLst>
            <p14:sldId id="592"/>
            <p14:sldId id="603"/>
          </p14:sldIdLst>
        </p14:section>
        <p14:section name="A cgen() for if statement" id="{FC511BD6-1A48-43C1-97A4-93A373C8D55B}">
          <p14:sldIdLst>
            <p14:sldId id="593"/>
            <p14:sldId id="605"/>
            <p14:sldId id="606"/>
            <p14:sldId id="608"/>
            <p14:sldId id="609"/>
            <p14:sldId id="610"/>
            <p14:sldId id="611"/>
            <p14:sldId id="612"/>
            <p14:sldId id="614"/>
            <p14:sldId id="613"/>
            <p14:sldId id="615"/>
            <p14:sldId id="616"/>
            <p14:sldId id="617"/>
            <p14:sldId id="618"/>
            <p14:sldId id="621"/>
            <p14:sldId id="622"/>
          </p14:sldIdLst>
        </p14:section>
        <p14:section name="TAC for if statement" id="{42721359-3C63-45F1-8737-9F22A0F5ED79}">
          <p14:sldIdLst>
            <p14:sldId id="619"/>
            <p14:sldId id="620"/>
            <p14:sldId id="625"/>
            <p14:sldId id="623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  <p14:sldId id="635"/>
            <p14:sldId id="636"/>
            <p14:sldId id="637"/>
            <p14:sldId id="634"/>
            <p14:sldId id="639"/>
            <p14:sldId id="640"/>
            <p14:sldId id="641"/>
            <p14:sldId id="642"/>
            <p14:sldId id="643"/>
            <p14:sldId id="644"/>
            <p14:sldId id="645"/>
          </p14:sldIdLst>
        </p14:section>
        <p14:section name="TAC for function calls" id="{20C4639E-7D7A-4FD4-8FFB-21120A19927E}">
          <p14:sldIdLst>
            <p14:sldId id="595"/>
            <p14:sldId id="649"/>
          </p14:sldIdLst>
        </p14:section>
        <p14:section name="Defining stacks for function calls" id="{78144EC3-800A-4ECA-A57B-9F13EA48780D}">
          <p14:sldIdLst>
            <p14:sldId id="651"/>
            <p14:sldId id="652"/>
            <p14:sldId id="655"/>
            <p14:sldId id="656"/>
            <p14:sldId id="657"/>
            <p14:sldId id="601"/>
            <p14:sldId id="658"/>
            <p14:sldId id="650"/>
            <p14:sldId id="654"/>
          </p14:sldIdLst>
        </p14:section>
        <p14:section name="Back to our function example" id="{83A8B766-87FE-4790-8BA5-51E56AFF8139}">
          <p14:sldIdLst>
            <p14:sldId id="659"/>
          </p14:sldIdLst>
        </p14:section>
        <p14:section name="Program counter, Function pointer, Global variables" id="{7148BB94-27BC-40AC-9889-57D14BB7B875}">
          <p14:sldIdLst>
            <p14:sldId id="660"/>
            <p14:sldId id="664"/>
            <p14:sldId id="665"/>
            <p14:sldId id="666"/>
            <p14:sldId id="663"/>
            <p14:sldId id="667"/>
            <p14:sldId id="668"/>
            <p14:sldId id="669"/>
            <p14:sldId id="670"/>
            <p14:sldId id="662"/>
            <p14:sldId id="672"/>
            <p14:sldId id="661"/>
          </p14:sldIdLst>
        </p14:section>
        <p14:section name="A quick word regarding the TAC for objects" id="{8F62BD49-C17A-4299-8799-C58F4CF60029}">
          <p14:sldIdLst>
            <p14:sldId id="600"/>
            <p14:sldId id="673"/>
          </p14:sldIdLst>
        </p14:section>
        <p14:section name="Conclusion" id="{230BF18C-8A66-4BC1-8577-F3D75D12EA7E}">
          <p14:sldIdLst>
            <p14:sldId id="674"/>
            <p14:sldId id="675"/>
          </p14:sldIdLst>
        </p14:section>
        <p14:section name="Quiz time!" id="{C38A097A-B994-4104-A405-60854AFD0529}">
          <p14:sldIdLst>
            <p14:sldId id="676"/>
            <p14:sldId id="677"/>
            <p14:sldId id="680"/>
            <p14:sldId id="681"/>
            <p14:sldId id="678"/>
            <p14:sldId id="679"/>
          </p14:sldIdLst>
        </p14:section>
        <p14:section name="Practice for while statement" id="{6880F097-A289-4C66-8B05-6D8CD38ADAFB}">
          <p14:sldIdLst>
            <p14:sldId id="646"/>
          </p14:sldIdLst>
        </p14:section>
        <p14:section name="Practice for loops" id="{25D40605-4DF1-4722-A1DC-774D2C0B56B3}">
          <p14:sldIdLst>
            <p14:sldId id="647"/>
          </p14:sldIdLst>
        </p14:section>
        <p14:section name="Practice for loops" id="{A35DF196-6061-40DB-AB71-679CF34021AD}">
          <p14:sldIdLst>
            <p14:sldId id="6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BB37E7B-2C63-881E-D1CD-0B80C5165243}" name="Matthieu DE MARI" initials="MDM" userId="15f9bd7465eafad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77149-EAED-4062-A4A4-48FA050BC267}" v="330" dt="2023-04-13T05:47:05.8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notesMaster" Target="notesMasters/notesMaster1.xml"/><Relationship Id="rId129" Type="http://schemas.microsoft.com/office/2016/11/relationships/changesInfo" Target="changesInfos/changesInfo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microsoft.com/office/2015/10/relationships/revisionInfo" Target="revisionInfo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microsoft.com/office/2018/10/relationships/authors" Target="author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CF552409-A127-4E9A-B700-AB4BACA41190}"/>
    <pc:docChg chg="modSld">
      <pc:chgData name="Matthieu De Mari" userId="dfb708c9-d8dc-439f-9a3b-c772bf4a311c" providerId="ADAL" clId="{CF552409-A127-4E9A-B700-AB4BACA41190}" dt="2023-03-27T06:29:27.380" v="20" actId="20577"/>
      <pc:docMkLst>
        <pc:docMk/>
      </pc:docMkLst>
      <pc:sldChg chg="modSp mod">
        <pc:chgData name="Matthieu De Mari" userId="dfb708c9-d8dc-439f-9a3b-c772bf4a311c" providerId="ADAL" clId="{CF552409-A127-4E9A-B700-AB4BACA41190}" dt="2023-03-27T06:29:27.380" v="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552409-A127-4E9A-B700-AB4BACA41190}" dt="2023-03-27T06:29:27.380" v="20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8B8DD55-849E-4DFE-B1CF-B34A69E4996E}"/>
    <pc:docChg chg="modSld">
      <pc:chgData name="Matthieu De Mari" userId="dfb708c9-d8dc-439f-9a3b-c772bf4a311c" providerId="ADAL" clId="{28B8DD55-849E-4DFE-B1CF-B34A69E4996E}" dt="2023-03-27T06:29:05.150" v="16" actId="20577"/>
      <pc:docMkLst>
        <pc:docMk/>
      </pc:docMkLst>
      <pc:sldChg chg="modSp mod">
        <pc:chgData name="Matthieu De Mari" userId="dfb708c9-d8dc-439f-9a3b-c772bf4a311c" providerId="ADAL" clId="{28B8DD55-849E-4DFE-B1CF-B34A69E4996E}" dt="2023-03-27T06:29:05.150" v="16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8B8DD55-849E-4DFE-B1CF-B34A69E4996E}" dt="2023-03-27T06:29:05.150" v="16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0C426E99-6C5E-46FF-9F20-C7EAAF436C57}"/>
    <pc:docChg chg="modSld">
      <pc:chgData name="Matthieu De Mari" userId="dfb708c9-d8dc-439f-9a3b-c772bf4a311c" providerId="ADAL" clId="{0C426E99-6C5E-46FF-9F20-C7EAAF436C57}" dt="2023-03-27T06:30:01.108" v="1" actId="20577"/>
      <pc:docMkLst>
        <pc:docMk/>
      </pc:docMkLst>
      <pc:sldChg chg="modSp mod">
        <pc:chgData name="Matthieu De Mari" userId="dfb708c9-d8dc-439f-9a3b-c772bf4a311c" providerId="ADAL" clId="{0C426E99-6C5E-46FF-9F20-C7EAAF436C57}" dt="2023-03-27T06:30:01.108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0C426E99-6C5E-46FF-9F20-C7EAAF436C57}" dt="2023-03-27T06:30:01.108" v="1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40E9C98C-1652-419C-B5C1-C59CBEC5B35C}"/>
    <pc:docChg chg="modSld">
      <pc:chgData name="Matthieu De Mari" userId="dfb708c9-d8dc-439f-9a3b-c772bf4a311c" providerId="ADAL" clId="{40E9C98C-1652-419C-B5C1-C59CBEC5B35C}" dt="2023-03-27T06:28:45.260" v="14" actId="20577"/>
      <pc:docMkLst>
        <pc:docMk/>
      </pc:docMkLst>
      <pc:sldChg chg="modSp mod">
        <pc:chgData name="Matthieu De Mari" userId="dfb708c9-d8dc-439f-9a3b-c772bf4a311c" providerId="ADAL" clId="{40E9C98C-1652-419C-B5C1-C59CBEC5B35C}" dt="2023-03-27T06:28:45.260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40E9C98C-1652-419C-B5C1-C59CBEC5B35C}" dt="2023-03-27T06:28:45.260" v="14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CF6A5140-9227-409F-9187-B98CCD837415}"/>
    <pc:docChg chg="undo redo custSel addSld delSld modSld sldOrd addSection delSection modSection">
      <pc:chgData name="Matthieu De Mari" userId="dfb708c9-d8dc-439f-9a3b-c772bf4a311c" providerId="ADAL" clId="{CF6A5140-9227-409F-9187-B98CCD837415}" dt="2023-03-09T08:45:37.083" v="10704" actId="20577"/>
      <pc:docMkLst>
        <pc:docMk/>
      </pc:docMkLst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3739270414" sldId="258"/>
        </pc:sldMkLst>
      </pc:sldChg>
      <pc:sldChg chg="modSp add mod">
        <pc:chgData name="Matthieu De Mari" userId="dfb708c9-d8dc-439f-9a3b-c772bf4a311c" providerId="ADAL" clId="{CF6A5140-9227-409F-9187-B98CCD837415}" dt="2023-03-08T06:45:03.461" v="613" actId="20577"/>
        <pc:sldMkLst>
          <pc:docMk/>
          <pc:sldMk cId="3115582948" sldId="259"/>
        </pc:sldMkLst>
        <pc:spChg chg="mod">
          <ac:chgData name="Matthieu De Mari" userId="dfb708c9-d8dc-439f-9a3b-c772bf4a311c" providerId="ADAL" clId="{CF6A5140-9227-409F-9187-B98CCD837415}" dt="2023-03-08T06:45:03.461" v="613" actId="20577"/>
          <ac:spMkLst>
            <pc:docMk/>
            <pc:sldMk cId="3115582948" sldId="259"/>
            <ac:spMk id="5" creationId="{ECA4ADD2-9051-4BBC-B3E9-7EFFA05E98BB}"/>
          </ac:spMkLst>
        </pc:spChg>
        <pc:spChg chg="mod">
          <ac:chgData name="Matthieu De Mari" userId="dfb708c9-d8dc-439f-9a3b-c772bf4a311c" providerId="ADAL" clId="{CF6A5140-9227-409F-9187-B98CCD837415}" dt="2023-03-08T06:44:51.856" v="607" actId="20577"/>
          <ac:spMkLst>
            <pc:docMk/>
            <pc:sldMk cId="3115582948" sldId="259"/>
            <ac:spMk id="23" creationId="{64CC3E3E-E573-477C-B93C-9C1ABD9F8E32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366002138" sldId="265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1944673108" sldId="268"/>
        </pc:sldMkLst>
      </pc:sldChg>
      <pc:sldChg chg="modSp add mod">
        <pc:chgData name="Matthieu De Mari" userId="dfb708c9-d8dc-439f-9a3b-c772bf4a311c" providerId="ADAL" clId="{CF6A5140-9227-409F-9187-B98CCD837415}" dt="2023-03-08T06:45:38.844" v="651" actId="20577"/>
        <pc:sldMkLst>
          <pc:docMk/>
          <pc:sldMk cId="16380507" sldId="270"/>
        </pc:sldMkLst>
        <pc:spChg chg="mod">
          <ac:chgData name="Matthieu De Mari" userId="dfb708c9-d8dc-439f-9a3b-c772bf4a311c" providerId="ADAL" clId="{CF6A5140-9227-409F-9187-B98CCD837415}" dt="2023-03-08T06:45:38.844" v="651" actId="20577"/>
          <ac:spMkLst>
            <pc:docMk/>
            <pc:sldMk cId="16380507" sldId="270"/>
            <ac:spMk id="3" creationId="{611EAC3D-5865-4915-8970-3C67675A084E}"/>
          </ac:spMkLst>
        </pc:spChg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483806848" sldId="271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628130454" sldId="272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3014069118" sldId="273"/>
        </pc:sldMkLst>
      </pc:sldChg>
      <pc:sldChg chg="del">
        <pc:chgData name="Matthieu De Mari" userId="dfb708c9-d8dc-439f-9a3b-c772bf4a311c" providerId="ADAL" clId="{CF6A5140-9227-409F-9187-B98CCD837415}" dt="2023-03-08T06:05:16.161" v="65" actId="47"/>
        <pc:sldMkLst>
          <pc:docMk/>
          <pc:sldMk cId="1813455260" sldId="274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4232115997" sldId="303"/>
        </pc:sldMkLst>
      </pc:sldChg>
      <pc:sldChg chg="modSp del mod">
        <pc:chgData name="Matthieu De Mari" userId="dfb708c9-d8dc-439f-9a3b-c772bf4a311c" providerId="ADAL" clId="{CF6A5140-9227-409F-9187-B98CCD837415}" dt="2023-03-09T08:10:07.550" v="10409" actId="47"/>
        <pc:sldMkLst>
          <pc:docMk/>
          <pc:sldMk cId="2858358615" sldId="314"/>
        </pc:sldMkLst>
        <pc:spChg chg="mod">
          <ac:chgData name="Matthieu De Mari" userId="dfb708c9-d8dc-439f-9a3b-c772bf4a311c" providerId="ADAL" clId="{CF6A5140-9227-409F-9187-B98CCD837415}" dt="2023-03-09T08:09:56.733" v="10408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CF6A5140-9227-409F-9187-B98CCD837415}" dt="2023-03-09T08:31:34.970" v="104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CF6A5140-9227-409F-9187-B98CCD837415}" dt="2023-03-09T08:31:34.970" v="10417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820057187" sldId="378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691565538" sldId="379"/>
        </pc:sldMkLst>
      </pc:sldChg>
      <pc:sldChg chg="add">
        <pc:chgData name="Matthieu De Mari" userId="dfb708c9-d8dc-439f-9a3b-c772bf4a311c" providerId="ADAL" clId="{CF6A5140-9227-409F-9187-B98CCD837415}" dt="2023-03-08T06:42:49.197" v="464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CF6A5140-9227-409F-9187-B98CCD837415}" dt="2023-03-08T06:05:17.054" v="66" actId="47"/>
        <pc:sldMkLst>
          <pc:docMk/>
          <pc:sldMk cId="4217274173" sldId="380"/>
        </pc:sldMkLst>
      </pc:sldChg>
      <pc:sldChg chg="del">
        <pc:chgData name="Matthieu De Mari" userId="dfb708c9-d8dc-439f-9a3b-c772bf4a311c" providerId="ADAL" clId="{CF6A5140-9227-409F-9187-B98CCD837415}" dt="2023-03-08T06:05:21.493" v="71" actId="47"/>
        <pc:sldMkLst>
          <pc:docMk/>
          <pc:sldMk cId="1253114987" sldId="38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36152115" sldId="382"/>
        </pc:sldMkLst>
      </pc:sldChg>
      <pc:sldChg chg="modSp add mod">
        <pc:chgData name="Matthieu De Mari" userId="dfb708c9-d8dc-439f-9a3b-c772bf4a311c" providerId="ADAL" clId="{CF6A5140-9227-409F-9187-B98CCD837415}" dt="2023-03-08T06:44:39.947" v="606" actId="20577"/>
        <pc:sldMkLst>
          <pc:docMk/>
          <pc:sldMk cId="1213996271" sldId="382"/>
        </pc:sldMkLst>
        <pc:spChg chg="mod">
          <ac:chgData name="Matthieu De Mari" userId="dfb708c9-d8dc-439f-9a3b-c772bf4a311c" providerId="ADAL" clId="{CF6A5140-9227-409F-9187-B98CCD837415}" dt="2023-03-08T06:44:39.947" v="606" actId="20577"/>
          <ac:spMkLst>
            <pc:docMk/>
            <pc:sldMk cId="1213996271" sldId="382"/>
            <ac:spMk id="5" creationId="{ECA4ADD2-9051-4BBC-B3E9-7EFFA05E98BB}"/>
          </ac:spMkLst>
        </pc:spChg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81210728" sldId="38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342602480" sldId="384"/>
        </pc:sldMkLst>
      </pc:sldChg>
      <pc:sldChg chg="del">
        <pc:chgData name="Matthieu De Mari" userId="dfb708c9-d8dc-439f-9a3b-c772bf4a311c" providerId="ADAL" clId="{CF6A5140-9227-409F-9187-B98CCD837415}" dt="2023-03-08T06:05:17.999" v="67" actId="47"/>
        <pc:sldMkLst>
          <pc:docMk/>
          <pc:sldMk cId="3061177336" sldId="385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751945" sldId="38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881014307" sldId="38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359818059" sldId="38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33822438" sldId="390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406012581" sldId="391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269624659" sldId="39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060213588" sldId="39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1215328976" sldId="394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544056403" sldId="395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511100047" sldId="397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174133860" sldId="39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1114255243" sldId="399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412258979" sldId="400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2615177350" sldId="401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792071299" sldId="402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990763623" sldId="403"/>
        </pc:sldMkLst>
      </pc:sldChg>
      <pc:sldChg chg="del">
        <pc:chgData name="Matthieu De Mari" userId="dfb708c9-d8dc-439f-9a3b-c772bf4a311c" providerId="ADAL" clId="{CF6A5140-9227-409F-9187-B98CCD837415}" dt="2023-03-08T06:05:19.819" v="69" actId="47"/>
        <pc:sldMkLst>
          <pc:docMk/>
          <pc:sldMk cId="3762706142" sldId="404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4232193198" sldId="405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511321219" sldId="406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3233841990" sldId="407"/>
        </pc:sldMkLst>
      </pc:sldChg>
      <pc:sldChg chg="del">
        <pc:chgData name="Matthieu De Mari" userId="dfb708c9-d8dc-439f-9a3b-c772bf4a311c" providerId="ADAL" clId="{CF6A5140-9227-409F-9187-B98CCD837415}" dt="2023-03-08T06:05:20.621" v="70" actId="47"/>
        <pc:sldMkLst>
          <pc:docMk/>
          <pc:sldMk cId="1609989787" sldId="408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3853734329" sldId="409"/>
        </pc:sldMkLst>
      </pc:sldChg>
      <pc:sldChg chg="del">
        <pc:chgData name="Matthieu De Mari" userId="dfb708c9-d8dc-439f-9a3b-c772bf4a311c" providerId="ADAL" clId="{CF6A5140-9227-409F-9187-B98CCD837415}" dt="2023-03-08T06:05:23.379" v="73" actId="47"/>
        <pc:sldMkLst>
          <pc:docMk/>
          <pc:sldMk cId="4281175894" sldId="410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863789620" sldId="411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522054596" sldId="412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2221766967" sldId="413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912972080" sldId="414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71985707" sldId="415"/>
        </pc:sldMkLst>
      </pc:sldChg>
      <pc:sldChg chg="del">
        <pc:chgData name="Matthieu De Mari" userId="dfb708c9-d8dc-439f-9a3b-c772bf4a311c" providerId="ADAL" clId="{CF6A5140-9227-409F-9187-B98CCD837415}" dt="2023-03-08T06:05:24.214" v="74" actId="47"/>
        <pc:sldMkLst>
          <pc:docMk/>
          <pc:sldMk cId="1311368978" sldId="416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72427418" sldId="417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298499389" sldId="418"/>
        </pc:sldMkLst>
      </pc:sldChg>
      <pc:sldChg chg="del">
        <pc:chgData name="Matthieu De Mari" userId="dfb708c9-d8dc-439f-9a3b-c772bf4a311c" providerId="ADAL" clId="{CF6A5140-9227-409F-9187-B98CCD837415}" dt="2023-03-08T06:05:22.321" v="72" actId="47"/>
        <pc:sldMkLst>
          <pc:docMk/>
          <pc:sldMk cId="3069423319" sldId="419"/>
        </pc:sldMkLst>
      </pc:sldChg>
      <pc:sldChg chg="add del">
        <pc:chgData name="Matthieu De Mari" userId="dfb708c9-d8dc-439f-9a3b-c772bf4a311c" providerId="ADAL" clId="{CF6A5140-9227-409F-9187-B98CCD837415}" dt="2023-03-08T06:05:53.727" v="81" actId="47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CF6A5140-9227-409F-9187-B98CCD837415}" dt="2023-03-09T08:09:47.699" v="10404" actId="47"/>
        <pc:sldMkLst>
          <pc:docMk/>
          <pc:sldMk cId="3351792085" sldId="421"/>
        </pc:sldMkLst>
      </pc:sldChg>
      <pc:sldChg chg="modSp new mod">
        <pc:chgData name="Matthieu De Mari" userId="dfb708c9-d8dc-439f-9a3b-c772bf4a311c" providerId="ADAL" clId="{CF6A5140-9227-409F-9187-B98CCD837415}" dt="2023-03-08T06:44:09.169" v="552" actId="113"/>
        <pc:sldMkLst>
          <pc:docMk/>
          <pc:sldMk cId="1161233365" sldId="422"/>
        </pc:sldMkLst>
        <pc:spChg chg="mod">
          <ac:chgData name="Matthieu De Mari" userId="dfb708c9-d8dc-439f-9a3b-c772bf4a311c" providerId="ADAL" clId="{CF6A5140-9227-409F-9187-B98CCD837415}" dt="2023-03-08T06:36:43.034" v="138" actId="20577"/>
          <ac:spMkLst>
            <pc:docMk/>
            <pc:sldMk cId="1161233365" sldId="422"/>
            <ac:spMk id="2" creationId="{9E28AE9F-976B-A999-4197-C30FD4D750CB}"/>
          </ac:spMkLst>
        </pc:spChg>
        <pc:spChg chg="mod">
          <ac:chgData name="Matthieu De Mari" userId="dfb708c9-d8dc-439f-9a3b-c772bf4a311c" providerId="ADAL" clId="{CF6A5140-9227-409F-9187-B98CCD837415}" dt="2023-03-08T06:44:09.169" v="552" actId="113"/>
          <ac:spMkLst>
            <pc:docMk/>
            <pc:sldMk cId="1161233365" sldId="422"/>
            <ac:spMk id="3" creationId="{0A3C30E4-6087-7B8E-0CCA-EAB45814F3E3}"/>
          </ac:spMkLst>
        </pc:spChg>
      </pc:sldChg>
      <pc:sldChg chg="add del">
        <pc:chgData name="Matthieu De Mari" userId="dfb708c9-d8dc-439f-9a3b-c772bf4a311c" providerId="ADAL" clId="{CF6A5140-9227-409F-9187-B98CCD837415}" dt="2023-03-08T06:05:56.432" v="84" actId="47"/>
        <pc:sldMkLst>
          <pc:docMk/>
          <pc:sldMk cId="3421583851" sldId="423"/>
        </pc:sldMkLst>
      </pc:sldChg>
      <pc:sldChg chg="modSp new mod ord">
        <pc:chgData name="Matthieu De Mari" userId="dfb708c9-d8dc-439f-9a3b-c772bf4a311c" providerId="ADAL" clId="{CF6A5140-9227-409F-9187-B98CCD837415}" dt="2023-03-09T07:32:17.764" v="6693" actId="27636"/>
        <pc:sldMkLst>
          <pc:docMk/>
          <pc:sldMk cId="4226169062" sldId="423"/>
        </pc:sldMkLst>
        <pc:spChg chg="mod">
          <ac:chgData name="Matthieu De Mari" userId="dfb708c9-d8dc-439f-9a3b-c772bf4a311c" providerId="ADAL" clId="{CF6A5140-9227-409F-9187-B98CCD837415}" dt="2023-03-09T07:13:06.711" v="5373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CF6A5140-9227-409F-9187-B98CCD837415}" dt="2023-03-09T07:32:17.764" v="6693" actId="27636"/>
          <ac:spMkLst>
            <pc:docMk/>
            <pc:sldMk cId="4226169062" sldId="423"/>
            <ac:spMk id="3" creationId="{C51ADC3A-36BE-B86B-FA40-9DF3C5E68D0A}"/>
          </ac:spMkLst>
        </pc:spChg>
      </pc:sldChg>
      <pc:sldChg chg="add del">
        <pc:chgData name="Matthieu De Mari" userId="dfb708c9-d8dc-439f-9a3b-c772bf4a311c" providerId="ADAL" clId="{CF6A5140-9227-409F-9187-B98CCD837415}" dt="2023-03-08T06:05:57.037" v="85" actId="47"/>
        <pc:sldMkLst>
          <pc:docMk/>
          <pc:sldMk cId="2106229472" sldId="424"/>
        </pc:sldMkLst>
      </pc:sldChg>
      <pc:sldChg chg="addSp delSp modSp new mod modClrScheme chgLayout">
        <pc:chgData name="Matthieu De Mari" userId="dfb708c9-d8dc-439f-9a3b-c772bf4a311c" providerId="ADAL" clId="{CF6A5140-9227-409F-9187-B98CCD837415}" dt="2023-03-08T10:26:23.292" v="3939" actId="313"/>
        <pc:sldMkLst>
          <pc:docMk/>
          <pc:sldMk cId="4050696508" sldId="424"/>
        </pc:sldMkLst>
        <pc:spChg chg="mod ord">
          <ac:chgData name="Matthieu De Mari" userId="dfb708c9-d8dc-439f-9a3b-c772bf4a311c" providerId="ADAL" clId="{CF6A5140-9227-409F-9187-B98CCD837415}" dt="2023-03-08T10:22:52.934" v="3570" actId="700"/>
          <ac:spMkLst>
            <pc:docMk/>
            <pc:sldMk cId="4050696508" sldId="424"/>
            <ac:spMk id="2" creationId="{1D8EAEFE-BD9F-755D-79CE-1340FB0C96D5}"/>
          </ac:spMkLst>
        </pc:spChg>
        <pc:spChg chg="mod ord">
          <ac:chgData name="Matthieu De Mari" userId="dfb708c9-d8dc-439f-9a3b-c772bf4a311c" providerId="ADAL" clId="{CF6A5140-9227-409F-9187-B98CCD837415}" dt="2023-03-08T10:26:23.292" v="3939" actId="313"/>
          <ac:spMkLst>
            <pc:docMk/>
            <pc:sldMk cId="4050696508" sldId="424"/>
            <ac:spMk id="3" creationId="{1872506E-6900-0897-633E-5A78FAF87F9D}"/>
          </ac:spMkLst>
        </pc:spChg>
        <pc:spChg chg="add del mod ord">
          <ac:chgData name="Matthieu De Mari" userId="dfb708c9-d8dc-439f-9a3b-c772bf4a311c" providerId="ADAL" clId="{CF6A5140-9227-409F-9187-B98CCD837415}" dt="2023-03-08T10:22:57.081" v="3574" actId="478"/>
          <ac:spMkLst>
            <pc:docMk/>
            <pc:sldMk cId="4050696508" sldId="424"/>
            <ac:spMk id="4" creationId="{B18084D9-83F3-257B-1D9A-AE2103D10B2D}"/>
          </ac:spMkLst>
        </pc:spChg>
      </pc:sldChg>
      <pc:sldChg chg="add del">
        <pc:chgData name="Matthieu De Mari" userId="dfb708c9-d8dc-439f-9a3b-c772bf4a311c" providerId="ADAL" clId="{CF6A5140-9227-409F-9187-B98CCD837415}" dt="2023-03-08T06:05:55.165" v="82" actId="47"/>
        <pc:sldMkLst>
          <pc:docMk/>
          <pc:sldMk cId="833550183" sldId="425"/>
        </pc:sldMkLst>
      </pc:sldChg>
      <pc:sldChg chg="modSp new mod ord">
        <pc:chgData name="Matthieu De Mari" userId="dfb708c9-d8dc-439f-9a3b-c772bf4a311c" providerId="ADAL" clId="{CF6A5140-9227-409F-9187-B98CCD837415}" dt="2023-03-09T07:46:53.901" v="8162" actId="20577"/>
        <pc:sldMkLst>
          <pc:docMk/>
          <pc:sldMk cId="2244529904" sldId="425"/>
        </pc:sldMkLst>
        <pc:spChg chg="mod">
          <ac:chgData name="Matthieu De Mari" userId="dfb708c9-d8dc-439f-9a3b-c772bf4a311c" providerId="ADAL" clId="{CF6A5140-9227-409F-9187-B98CCD837415}" dt="2023-03-09T07:46:53.901" v="8162" actId="20577"/>
          <ac:spMkLst>
            <pc:docMk/>
            <pc:sldMk cId="2244529904" sldId="425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2:04.029" v="6689" actId="27636"/>
          <ac:spMkLst>
            <pc:docMk/>
            <pc:sldMk cId="2244529904" sldId="425"/>
            <ac:spMk id="3" creationId="{BC04F5BD-E60C-C34E-E6DB-FED2D849BCC1}"/>
          </ac:spMkLst>
        </pc:spChg>
      </pc:sldChg>
      <pc:sldChg chg="new del">
        <pc:chgData name="Matthieu De Mari" userId="dfb708c9-d8dc-439f-9a3b-c772bf4a311c" providerId="ADAL" clId="{CF6A5140-9227-409F-9187-B98CCD837415}" dt="2023-03-09T07:46:49.192" v="8160" actId="47"/>
        <pc:sldMkLst>
          <pc:docMk/>
          <pc:sldMk cId="316413211" sldId="426"/>
        </pc:sldMkLst>
      </pc:sldChg>
      <pc:sldChg chg="add del">
        <pc:chgData name="Matthieu De Mari" userId="dfb708c9-d8dc-439f-9a3b-c772bf4a311c" providerId="ADAL" clId="{CF6A5140-9227-409F-9187-B98CCD837415}" dt="2023-03-08T06:05:55.848" v="83" actId="47"/>
        <pc:sldMkLst>
          <pc:docMk/>
          <pc:sldMk cId="1650955281" sldId="426"/>
        </pc:sldMkLst>
      </pc:sldChg>
      <pc:sldChg chg="del">
        <pc:chgData name="Matthieu De Mari" userId="dfb708c9-d8dc-439f-9a3b-c772bf4a311c" providerId="ADAL" clId="{CF6A5140-9227-409F-9187-B98CCD837415}" dt="2023-03-08T06:05:18.882" v="68" actId="47"/>
        <pc:sldMkLst>
          <pc:docMk/>
          <pc:sldMk cId="25607758" sldId="427"/>
        </pc:sldMkLst>
      </pc:sldChg>
      <pc:sldChg chg="addSp modSp new mod modClrScheme chgLayout">
        <pc:chgData name="Matthieu De Mari" userId="dfb708c9-d8dc-439f-9a3b-c772bf4a311c" providerId="ADAL" clId="{CF6A5140-9227-409F-9187-B98CCD837415}" dt="2023-03-09T08:02:24.370" v="9484" actId="20577"/>
        <pc:sldMkLst>
          <pc:docMk/>
          <pc:sldMk cId="1586635455" sldId="427"/>
        </pc:sldMkLst>
        <pc:spChg chg="mod ord">
          <ac:chgData name="Matthieu De Mari" userId="dfb708c9-d8dc-439f-9a3b-c772bf4a311c" providerId="ADAL" clId="{CF6A5140-9227-409F-9187-B98CCD837415}" dt="2023-03-09T08:01:35.279" v="9320" actId="700"/>
          <ac:spMkLst>
            <pc:docMk/>
            <pc:sldMk cId="1586635455" sldId="427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1:38.616" v="9321" actId="21"/>
          <ac:spMkLst>
            <pc:docMk/>
            <pc:sldMk cId="1586635455" sldId="427"/>
            <ac:spMk id="3" creationId="{ACD1531A-DF2E-8A8B-EC2F-9959422B11B6}"/>
          </ac:spMkLst>
        </pc:spChg>
        <pc:spChg chg="add mod ord">
          <ac:chgData name="Matthieu De Mari" userId="dfb708c9-d8dc-439f-9a3b-c772bf4a311c" providerId="ADAL" clId="{CF6A5140-9227-409F-9187-B98CCD837415}" dt="2023-03-09T08:02:24.370" v="9484" actId="20577"/>
          <ac:spMkLst>
            <pc:docMk/>
            <pc:sldMk cId="1586635455" sldId="427"/>
            <ac:spMk id="4" creationId="{7ECEB8E3-EE89-9C30-2760-98585B94777D}"/>
          </ac:spMkLst>
        </pc:spChg>
      </pc:sldChg>
      <pc:sldChg chg="new del ord">
        <pc:chgData name="Matthieu De Mari" userId="dfb708c9-d8dc-439f-9a3b-c772bf4a311c" providerId="ADAL" clId="{CF6A5140-9227-409F-9187-B98CCD837415}" dt="2023-03-09T08:09:50.895" v="10405" actId="47"/>
        <pc:sldMkLst>
          <pc:docMk/>
          <pc:sldMk cId="1021753143" sldId="428"/>
        </pc:sldMkLst>
      </pc:sldChg>
      <pc:sldChg chg="add del">
        <pc:chgData name="Matthieu De Mari" userId="dfb708c9-d8dc-439f-9a3b-c772bf4a311c" providerId="ADAL" clId="{CF6A5140-9227-409F-9187-B98CCD837415}" dt="2023-03-08T06:05:52.107" v="80" actId="47"/>
        <pc:sldMkLst>
          <pc:docMk/>
          <pc:sldMk cId="2580070337" sldId="428"/>
        </pc:sldMkLst>
      </pc:sldChg>
      <pc:sldChg chg="addSp delSp modSp new mod ord modClrScheme chgLayout">
        <pc:chgData name="Matthieu De Mari" userId="dfb708c9-d8dc-439f-9a3b-c772bf4a311c" providerId="ADAL" clId="{CF6A5140-9227-409F-9187-B98CCD837415}" dt="2023-03-09T07:13:51.803" v="5418" actId="20577"/>
        <pc:sldMkLst>
          <pc:docMk/>
          <pc:sldMk cId="76065098" sldId="429"/>
        </pc:sldMkLst>
        <pc:spChg chg="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2" creationId="{3E62BBD4-DD1B-5251-E3E3-787BE668D63E}"/>
          </ac:spMkLst>
        </pc:spChg>
        <pc:spChg chg="del mod ord">
          <ac:chgData name="Matthieu De Mari" userId="dfb708c9-d8dc-439f-9a3b-c772bf4a311c" providerId="ADAL" clId="{CF6A5140-9227-409F-9187-B98CCD837415}" dt="2023-03-08T06:40:41.958" v="340" actId="700"/>
          <ac:spMkLst>
            <pc:docMk/>
            <pc:sldMk cId="76065098" sldId="429"/>
            <ac:spMk id="3" creationId="{1180DD10-BC08-8A1C-92A4-1A20D37DA03A}"/>
          </ac:spMkLst>
        </pc:spChg>
        <pc:spChg chg="add mod ord">
          <ac:chgData name="Matthieu De Mari" userId="dfb708c9-d8dc-439f-9a3b-c772bf4a311c" providerId="ADAL" clId="{CF6A5140-9227-409F-9187-B98CCD837415}" dt="2023-03-09T07:13:51.803" v="5418" actId="20577"/>
          <ac:spMkLst>
            <pc:docMk/>
            <pc:sldMk cId="76065098" sldId="429"/>
            <ac:spMk id="4" creationId="{B7EA05B0-4FFE-B6B2-11E3-F6DFC537CAF2}"/>
          </ac:spMkLst>
        </pc:spChg>
        <pc:spChg chg="add del mod ord">
          <ac:chgData name="Matthieu De Mari" userId="dfb708c9-d8dc-439f-9a3b-c772bf4a311c" providerId="ADAL" clId="{CF6A5140-9227-409F-9187-B98CCD837415}" dt="2023-03-08T06:40:49.119" v="372" actId="478"/>
          <ac:spMkLst>
            <pc:docMk/>
            <pc:sldMk cId="76065098" sldId="429"/>
            <ac:spMk id="5" creationId="{24990644-B972-F439-C20F-FE4CE85CEF5D}"/>
          </ac:spMkLst>
        </pc:spChg>
        <pc:spChg chg="add mod">
          <ac:chgData name="Matthieu De Mari" userId="dfb708c9-d8dc-439f-9a3b-c772bf4a311c" providerId="ADAL" clId="{CF6A5140-9227-409F-9187-B98CCD837415}" dt="2023-03-08T06:52:14.516" v="1175" actId="1035"/>
          <ac:spMkLst>
            <pc:docMk/>
            <pc:sldMk cId="76065098" sldId="429"/>
            <ac:spMk id="6" creationId="{3A2D2D47-FA0D-12F6-B2A9-2537D3AB5ADF}"/>
          </ac:spMkLst>
        </pc:spChg>
        <pc:spChg chg="add mod">
          <ac:chgData name="Matthieu De Mari" userId="dfb708c9-d8dc-439f-9a3b-c772bf4a311c" providerId="ADAL" clId="{CF6A5140-9227-409F-9187-B98CCD837415}" dt="2023-03-08T06:51:59.264" v="1115" actId="1076"/>
          <ac:spMkLst>
            <pc:docMk/>
            <pc:sldMk cId="76065098" sldId="429"/>
            <ac:spMk id="7" creationId="{CD3F585E-0D7E-1F4D-B1A5-DAF3F18E6F5F}"/>
          </ac:spMkLst>
        </pc:spChg>
        <pc:spChg chg="add mod">
          <ac:chgData name="Matthieu De Mari" userId="dfb708c9-d8dc-439f-9a3b-c772bf4a311c" providerId="ADAL" clId="{CF6A5140-9227-409F-9187-B98CCD837415}" dt="2023-03-08T06:52:23.950" v="1176" actId="20577"/>
          <ac:spMkLst>
            <pc:docMk/>
            <pc:sldMk cId="76065098" sldId="429"/>
            <ac:spMk id="8" creationId="{B7CF4F9A-F0C5-14D0-2EA2-8D49AD65E2D6}"/>
          </ac:spMkLst>
        </pc:spChg>
      </pc:sldChg>
      <pc:sldChg chg="add del">
        <pc:chgData name="Matthieu De Mari" userId="dfb708c9-d8dc-439f-9a3b-c772bf4a311c" providerId="ADAL" clId="{CF6A5140-9227-409F-9187-B98CCD837415}" dt="2023-03-08T06:05:57.672" v="86" actId="47"/>
        <pc:sldMkLst>
          <pc:docMk/>
          <pc:sldMk cId="2609747574" sldId="429"/>
        </pc:sldMkLst>
      </pc:sldChg>
      <pc:sldChg chg="addSp modSp add mod">
        <pc:chgData name="Matthieu De Mari" userId="dfb708c9-d8dc-439f-9a3b-c772bf4a311c" providerId="ADAL" clId="{CF6A5140-9227-409F-9187-B98CCD837415}" dt="2023-03-08T06:54:24.985" v="1279"/>
        <pc:sldMkLst>
          <pc:docMk/>
          <pc:sldMk cId="600619302" sldId="430"/>
        </pc:sldMkLst>
        <pc:spChg chg="add mod">
          <ac:chgData name="Matthieu De Mari" userId="dfb708c9-d8dc-439f-9a3b-c772bf4a311c" providerId="ADAL" clId="{CF6A5140-9227-409F-9187-B98CCD837415}" dt="2023-03-08T06:52:36.511" v="1178" actId="207"/>
          <ac:spMkLst>
            <pc:docMk/>
            <pc:sldMk cId="600619302" sldId="430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8T06:54:24.985" v="1279"/>
          <ac:spMkLst>
            <pc:docMk/>
            <pc:sldMk cId="600619302" sldId="430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5" creationId="{F1789015-E1CF-A9B8-9C4F-B8B8BAF639DE}"/>
          </ac:spMkLst>
        </pc:spChg>
        <pc:spChg chg="add mod">
          <ac:chgData name="Matthieu De Mari" userId="dfb708c9-d8dc-439f-9a3b-c772bf4a311c" providerId="ADAL" clId="{CF6A5140-9227-409F-9187-B98CCD837415}" dt="2023-03-08T06:52:29.108" v="1177"/>
          <ac:spMkLst>
            <pc:docMk/>
            <pc:sldMk cId="600619302" sldId="430"/>
            <ac:spMk id="6" creationId="{CD55AABF-297B-3C29-1B23-88BDEE9063D3}"/>
          </ac:spMkLst>
        </pc:spChg>
        <pc:cxnChg chg="add mod">
          <ac:chgData name="Matthieu De Mari" userId="dfb708c9-d8dc-439f-9a3b-c772bf4a311c" providerId="ADAL" clId="{CF6A5140-9227-409F-9187-B98CCD837415}" dt="2023-03-08T06:53:07.660" v="1186" actId="208"/>
          <ac:cxnSpMkLst>
            <pc:docMk/>
            <pc:sldMk cId="600619302" sldId="430"/>
            <ac:cxnSpMk id="8" creationId="{E72C8D45-7C0A-2C79-6480-8BB96108E73E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8.319" v="87" actId="47"/>
        <pc:sldMkLst>
          <pc:docMk/>
          <pc:sldMk cId="1298953197" sldId="430"/>
        </pc:sldMkLst>
      </pc:sldChg>
      <pc:sldChg chg="new del">
        <pc:chgData name="Matthieu De Mari" userId="dfb708c9-d8dc-439f-9a3b-c772bf4a311c" providerId="ADAL" clId="{CF6A5140-9227-409F-9187-B98CCD837415}" dt="2023-03-08T06:45:49.355" v="652" actId="47"/>
        <pc:sldMkLst>
          <pc:docMk/>
          <pc:sldMk cId="4142767097" sldId="430"/>
        </pc:sldMkLst>
      </pc:sldChg>
      <pc:sldChg chg="add del">
        <pc:chgData name="Matthieu De Mari" userId="dfb708c9-d8dc-439f-9a3b-c772bf4a311c" providerId="ADAL" clId="{CF6A5140-9227-409F-9187-B98CCD837415}" dt="2023-03-08T06:05:49.339" v="78" actId="47"/>
        <pc:sldMkLst>
          <pc:docMk/>
          <pc:sldMk cId="349686524" sldId="431"/>
        </pc:sldMkLst>
      </pc:sldChg>
      <pc:sldChg chg="addSp delSp modSp add mod">
        <pc:chgData name="Matthieu De Mari" userId="dfb708c9-d8dc-439f-9a3b-c772bf4a311c" providerId="ADAL" clId="{CF6A5140-9227-409F-9187-B98CCD837415}" dt="2023-03-09T07:14:00.657" v="5421" actId="114"/>
        <pc:sldMkLst>
          <pc:docMk/>
          <pc:sldMk cId="2954873226" sldId="431"/>
        </pc:sldMkLst>
        <pc:spChg chg="del">
          <ac:chgData name="Matthieu De Mari" userId="dfb708c9-d8dc-439f-9a3b-c772bf4a311c" providerId="ADAL" clId="{CF6A5140-9227-409F-9187-B98CCD837415}" dt="2023-03-08T06:53:18.963" v="1188" actId="478"/>
          <ac:spMkLst>
            <pc:docMk/>
            <pc:sldMk cId="2954873226" sldId="431"/>
            <ac:spMk id="3" creationId="{AF8FDD37-048C-1C0E-1820-92FBB7E185F8}"/>
          </ac:spMkLst>
        </pc:spChg>
        <pc:spChg chg="mod">
          <ac:chgData name="Matthieu De Mari" userId="dfb708c9-d8dc-439f-9a3b-c772bf4a311c" providerId="ADAL" clId="{CF6A5140-9227-409F-9187-B98CCD837415}" dt="2023-03-09T07:14:00.657" v="5421" actId="114"/>
          <ac:spMkLst>
            <pc:docMk/>
            <pc:sldMk cId="2954873226" sldId="431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06:53:20.397" v="1190" actId="478"/>
          <ac:spMkLst>
            <pc:docMk/>
            <pc:sldMk cId="2954873226" sldId="431"/>
            <ac:spMk id="5" creationId="{F1789015-E1CF-A9B8-9C4F-B8B8BAF639DE}"/>
          </ac:spMkLst>
        </pc:spChg>
        <pc:spChg chg="del">
          <ac:chgData name="Matthieu De Mari" userId="dfb708c9-d8dc-439f-9a3b-c772bf4a311c" providerId="ADAL" clId="{CF6A5140-9227-409F-9187-B98CCD837415}" dt="2023-03-08T06:53:19.452" v="1189" actId="478"/>
          <ac:spMkLst>
            <pc:docMk/>
            <pc:sldMk cId="2954873226" sldId="431"/>
            <ac:spMk id="6" creationId="{CD55AABF-297B-3C29-1B23-88BDEE9063D3}"/>
          </ac:spMkLst>
        </pc:spChg>
        <pc:spChg chg="add mod">
          <ac:chgData name="Matthieu De Mari" userId="dfb708c9-d8dc-439f-9a3b-c772bf4a311c" providerId="ADAL" clId="{CF6A5140-9227-409F-9187-B98CCD837415}" dt="2023-03-08T06:54:49.644" v="1290" actId="207"/>
          <ac:spMkLst>
            <pc:docMk/>
            <pc:sldMk cId="2954873226" sldId="431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9" creationId="{E62DEC9A-2921-C3B4-A01A-ACCAAD337958}"/>
          </ac:spMkLst>
        </pc:spChg>
        <pc:spChg chg="add mod">
          <ac:chgData name="Matthieu De Mari" userId="dfb708c9-d8dc-439f-9a3b-c772bf4a311c" providerId="ADAL" clId="{CF6A5140-9227-409F-9187-B98CCD837415}" dt="2023-03-08T06:53:21.220" v="1191"/>
          <ac:spMkLst>
            <pc:docMk/>
            <pc:sldMk cId="2954873226" sldId="431"/>
            <ac:spMk id="10" creationId="{EE2F515A-CE61-9DD3-62ED-39E96041AB53}"/>
          </ac:spMkLst>
        </pc:spChg>
        <pc:cxnChg chg="mod">
          <ac:chgData name="Matthieu De Mari" userId="dfb708c9-d8dc-439f-9a3b-c772bf4a311c" providerId="ADAL" clId="{CF6A5140-9227-409F-9187-B98CCD837415}" dt="2023-03-08T06:54:28.159" v="1281" actId="208"/>
          <ac:cxnSpMkLst>
            <pc:docMk/>
            <pc:sldMk cId="2954873226" sldId="431"/>
            <ac:cxnSpMk id="8" creationId="{E72C8D45-7C0A-2C79-6480-8BB96108E73E}"/>
          </ac:cxnSpMkLst>
        </pc:cxnChg>
      </pc:sldChg>
      <pc:sldChg chg="addSp modSp add mod">
        <pc:chgData name="Matthieu De Mari" userId="dfb708c9-d8dc-439f-9a3b-c772bf4a311c" providerId="ADAL" clId="{CF6A5140-9227-409F-9187-B98CCD837415}" dt="2023-03-08T07:14:41.818" v="2737" actId="207"/>
        <pc:sldMkLst>
          <pc:docMk/>
          <pc:sldMk cId="2366763698" sldId="432"/>
        </pc:sldMkLst>
        <pc:spChg chg="mod">
          <ac:chgData name="Matthieu De Mari" userId="dfb708c9-d8dc-439f-9a3b-c772bf4a311c" providerId="ADAL" clId="{CF6A5140-9227-409F-9187-B98CCD837415}" dt="2023-03-08T07:14:41.818" v="2737" actId="207"/>
          <ac:spMkLst>
            <pc:docMk/>
            <pc:sldMk cId="2366763698" sldId="43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8T06:57:55.633" v="1582" actId="113"/>
          <ac:spMkLst>
            <pc:docMk/>
            <pc:sldMk cId="2366763698" sldId="432"/>
            <ac:spMk id="16" creationId="{58575E12-E487-85EE-B999-9DC17B22865E}"/>
          </ac:spMkLst>
        </pc:spChg>
        <pc:spChg chg="add mod">
          <ac:chgData name="Matthieu De Mari" userId="dfb708c9-d8dc-439f-9a3b-c772bf4a311c" providerId="ADAL" clId="{CF6A5140-9227-409F-9187-B98CCD837415}" dt="2023-03-08T06:58:01.515" v="1586" actId="20577"/>
          <ac:spMkLst>
            <pc:docMk/>
            <pc:sldMk cId="2366763698" sldId="432"/>
            <ac:spMk id="17" creationId="{50552F66-BA9B-850C-0341-C8A755804821}"/>
          </ac:spMkLst>
        </pc:spChg>
        <pc:cxnChg chg="add mod">
          <ac:chgData name="Matthieu De Mari" userId="dfb708c9-d8dc-439f-9a3b-c772bf4a311c" providerId="ADAL" clId="{CF6A5140-9227-409F-9187-B98CCD837415}" dt="2023-03-08T06:57:29.504" v="1575" actId="14100"/>
          <ac:cxnSpMkLst>
            <pc:docMk/>
            <pc:sldMk cId="2366763698" sldId="432"/>
            <ac:cxnSpMk id="3" creationId="{9F1462F5-96E6-3CD7-00CD-D94666103B94}"/>
          </ac:cxnSpMkLst>
        </pc:cxnChg>
        <pc:cxnChg chg="add mod">
          <ac:chgData name="Matthieu De Mari" userId="dfb708c9-d8dc-439f-9a3b-c772bf4a311c" providerId="ADAL" clId="{CF6A5140-9227-409F-9187-B98CCD837415}" dt="2023-03-08T06:57:39.617" v="1578" actId="14100"/>
          <ac:cxnSpMkLst>
            <pc:docMk/>
            <pc:sldMk cId="2366763698" sldId="432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50.083" v="79" actId="47"/>
        <pc:sldMkLst>
          <pc:docMk/>
          <pc:sldMk cId="3417944735" sldId="432"/>
        </pc:sldMkLst>
      </pc:sldChg>
      <pc:sldChg chg="add del">
        <pc:chgData name="Matthieu De Mari" userId="dfb708c9-d8dc-439f-9a3b-c772bf4a311c" providerId="ADAL" clId="{CF6A5140-9227-409F-9187-B98CCD837415}" dt="2023-03-08T06:58:06.054" v="1587" actId="47"/>
        <pc:sldMkLst>
          <pc:docMk/>
          <pc:sldMk cId="576554638" sldId="433"/>
        </pc:sldMkLst>
      </pc:sldChg>
      <pc:sldChg chg="modSp add mod">
        <pc:chgData name="Matthieu De Mari" userId="dfb708c9-d8dc-439f-9a3b-c772bf4a311c" providerId="ADAL" clId="{CF6A5140-9227-409F-9187-B98CCD837415}" dt="2023-03-08T07:14:48.710" v="2750" actId="20577"/>
        <pc:sldMkLst>
          <pc:docMk/>
          <pc:sldMk cId="1791834708" sldId="433"/>
        </pc:sldMkLst>
        <pc:spChg chg="mod">
          <ac:chgData name="Matthieu De Mari" userId="dfb708c9-d8dc-439f-9a3b-c772bf4a311c" providerId="ADAL" clId="{CF6A5140-9227-409F-9187-B98CCD837415}" dt="2023-03-08T07:14:48.710" v="2750" actId="20577"/>
          <ac:spMkLst>
            <pc:docMk/>
            <pc:sldMk cId="1791834708" sldId="433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0:49.477" v="1865" actId="207"/>
          <ac:spMkLst>
            <pc:docMk/>
            <pc:sldMk cId="1791834708" sldId="433"/>
            <ac:spMk id="9" creationId="{E62DEC9A-2921-C3B4-A01A-ACCAAD337958}"/>
          </ac:spMkLst>
        </pc:spChg>
        <pc:spChg chg="mod">
          <ac:chgData name="Matthieu De Mari" userId="dfb708c9-d8dc-439f-9a3b-c772bf4a311c" providerId="ADAL" clId="{CF6A5140-9227-409F-9187-B98CCD837415}" dt="2023-03-08T07:00:57.633" v="1866" actId="2085"/>
          <ac:spMkLst>
            <pc:docMk/>
            <pc:sldMk cId="1791834708" sldId="433"/>
            <ac:spMk id="17" creationId="{50552F66-BA9B-850C-0341-C8A755804821}"/>
          </ac:spMkLst>
        </pc:spChg>
        <pc:cxnChg chg="mod">
          <ac:chgData name="Matthieu De Mari" userId="dfb708c9-d8dc-439f-9a3b-c772bf4a311c" providerId="ADAL" clId="{CF6A5140-9227-409F-9187-B98CCD837415}" dt="2023-03-08T07:00:41.140" v="1864" actId="208"/>
          <ac:cxnSpMkLst>
            <pc:docMk/>
            <pc:sldMk cId="1791834708" sldId="433"/>
            <ac:cxnSpMk id="13" creationId="{7926DA04-2F16-702A-EE05-011B083FFA84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653152999" sldId="433"/>
        </pc:sldMkLst>
      </pc:sldChg>
      <pc:sldChg chg="addSp modSp add mod">
        <pc:chgData name="Matthieu De Mari" userId="dfb708c9-d8dc-439f-9a3b-c772bf4a311c" providerId="ADAL" clId="{CF6A5140-9227-409F-9187-B98CCD837415}" dt="2023-03-09T07:14:13.158" v="5422" actId="20577"/>
        <pc:sldMkLst>
          <pc:docMk/>
          <pc:sldMk cId="2266139316" sldId="434"/>
        </pc:sldMkLst>
        <pc:spChg chg="mod">
          <ac:chgData name="Matthieu De Mari" userId="dfb708c9-d8dc-439f-9a3b-c772bf4a311c" providerId="ADAL" clId="{CF6A5140-9227-409F-9187-B98CCD837415}" dt="2023-03-09T07:14:13.158" v="5422" actId="20577"/>
          <ac:spMkLst>
            <pc:docMk/>
            <pc:sldMk cId="2266139316" sldId="434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1:56.839" v="1939" actId="207"/>
          <ac:spMkLst>
            <pc:docMk/>
            <pc:sldMk cId="2266139316" sldId="434"/>
            <ac:spMk id="7" creationId="{867DE5DD-8D44-2738-62B6-B7DE6AF30AD0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19" creationId="{6FB37620-430A-8847-2A25-9745F2A7C687}"/>
          </ac:spMkLst>
        </pc:spChg>
        <pc:spChg chg="add mod">
          <ac:chgData name="Matthieu De Mari" userId="dfb708c9-d8dc-439f-9a3b-c772bf4a311c" providerId="ADAL" clId="{CF6A5140-9227-409F-9187-B98CCD837415}" dt="2023-03-08T07:04:21.365" v="2118" actId="207"/>
          <ac:spMkLst>
            <pc:docMk/>
            <pc:sldMk cId="2266139316" sldId="434"/>
            <ac:spMk id="20" creationId="{5E8F4F11-8463-5A7C-2837-1BC1AEA0C392}"/>
          </ac:spMkLst>
        </pc:spChg>
        <pc:spChg chg="add mod">
          <ac:chgData name="Matthieu De Mari" userId="dfb708c9-d8dc-439f-9a3b-c772bf4a311c" providerId="ADAL" clId="{CF6A5140-9227-409F-9187-B98CCD837415}" dt="2023-03-08T07:04:58.668" v="2122"/>
          <ac:spMkLst>
            <pc:docMk/>
            <pc:sldMk cId="2266139316" sldId="434"/>
            <ac:spMk id="21" creationId="{EE6710A4-C2BF-F29B-8212-B3BCCDF433D2}"/>
          </ac:spMkLst>
        </pc:spChg>
        <pc:spChg chg="add mod">
          <ac:chgData name="Matthieu De Mari" userId="dfb708c9-d8dc-439f-9a3b-c772bf4a311c" providerId="ADAL" clId="{CF6A5140-9227-409F-9187-B98CCD837415}" dt="2023-03-08T07:05:13.361" v="2137" actId="1037"/>
          <ac:spMkLst>
            <pc:docMk/>
            <pc:sldMk cId="2266139316" sldId="434"/>
            <ac:spMk id="22" creationId="{E82C3255-202B-7646-7C6B-C432BBC95CAA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3" creationId="{0A24CD73-EB3D-66A0-20A3-C3909BB342E8}"/>
          </ac:spMkLst>
        </pc:spChg>
        <pc:spChg chg="add mod">
          <ac:chgData name="Matthieu De Mari" userId="dfb708c9-d8dc-439f-9a3b-c772bf4a311c" providerId="ADAL" clId="{CF6A5140-9227-409F-9187-B98CCD837415}" dt="2023-03-08T07:05:33.459" v="2143" actId="207"/>
          <ac:spMkLst>
            <pc:docMk/>
            <pc:sldMk cId="2266139316" sldId="434"/>
            <ac:spMk id="24" creationId="{687ED7DD-EC51-64B0-5C48-4CE9EC57A912}"/>
          </ac:spMkLst>
        </pc:sp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07:04:16.641" v="2117" actId="208"/>
          <ac:cxnSpMkLst>
            <pc:docMk/>
            <pc:sldMk cId="2266139316" sldId="434"/>
            <ac:cxnSpMk id="14" creationId="{AB3F906B-98B7-2193-0D98-EFD1C88D7C76}"/>
          </ac:cxnSpMkLst>
        </pc:cxn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305199698" sldId="434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95478576" sldId="435"/>
        </pc:sldMkLst>
      </pc:sldChg>
      <pc:sldChg chg="new del">
        <pc:chgData name="Matthieu De Mari" userId="dfb708c9-d8dc-439f-9a3b-c772bf4a311c" providerId="ADAL" clId="{CF6A5140-9227-409F-9187-B98CCD837415}" dt="2023-03-08T10:36:29.111" v="4632" actId="47"/>
        <pc:sldMkLst>
          <pc:docMk/>
          <pc:sldMk cId="3544061180" sldId="435"/>
        </pc:sldMkLst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087017446" sldId="436"/>
        </pc:sldMkLst>
      </pc:sldChg>
      <pc:sldChg chg="modSp add del mod ord">
        <pc:chgData name="Matthieu De Mari" userId="dfb708c9-d8dc-439f-9a3b-c772bf4a311c" providerId="ADAL" clId="{CF6A5140-9227-409F-9187-B98CCD837415}" dt="2023-03-08T07:09:45.301" v="2382" actId="47"/>
        <pc:sldMkLst>
          <pc:docMk/>
          <pc:sldMk cId="4002996775" sldId="436"/>
        </pc:sldMkLst>
        <pc:spChg chg="mod">
          <ac:chgData name="Matthieu De Mari" userId="dfb708c9-d8dc-439f-9a3b-c772bf4a311c" providerId="ADAL" clId="{CF6A5140-9227-409F-9187-B98CCD837415}" dt="2023-03-08T07:07:54.553" v="2162" actId="20577"/>
          <ac:spMkLst>
            <pc:docMk/>
            <pc:sldMk cId="4002996775" sldId="436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07:08:37.509" v="2270" actId="20577"/>
          <ac:spMkLst>
            <pc:docMk/>
            <pc:sldMk cId="4002996775" sldId="436"/>
            <ac:spMk id="4" creationId="{B7EA05B0-4FFE-B6B2-11E3-F6DFC537CAF2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19" creationId="{6FB37620-430A-8847-2A25-9745F2A7C687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0" creationId="{5E8F4F11-8463-5A7C-2837-1BC1AEA0C39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1" creationId="{EE6710A4-C2BF-F29B-8212-B3BCCDF433D2}"/>
          </ac:spMkLst>
        </pc:spChg>
        <pc:spChg chg="mod">
          <ac:chgData name="Matthieu De Mari" userId="dfb708c9-d8dc-439f-9a3b-c772bf4a311c" providerId="ADAL" clId="{CF6A5140-9227-409F-9187-B98CCD837415}" dt="2023-03-08T07:08:03.584" v="2163" actId="208"/>
          <ac:spMkLst>
            <pc:docMk/>
            <pc:sldMk cId="4002996775" sldId="436"/>
            <ac:spMk id="22" creationId="{E82C3255-202B-7646-7C6B-C432BBC95CAA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3" creationId="{0A24CD73-EB3D-66A0-20A3-C3909BB342E8}"/>
          </ac:spMkLst>
        </pc:spChg>
        <pc:spChg chg="mod">
          <ac:chgData name="Matthieu De Mari" userId="dfb708c9-d8dc-439f-9a3b-c772bf4a311c" providerId="ADAL" clId="{CF6A5140-9227-409F-9187-B98CCD837415}" dt="2023-03-08T07:08:14.396" v="2164" actId="207"/>
          <ac:spMkLst>
            <pc:docMk/>
            <pc:sldMk cId="4002996775" sldId="436"/>
            <ac:spMk id="24" creationId="{687ED7DD-EC51-64B0-5C48-4CE9EC57A912}"/>
          </ac:spMkLst>
        </pc:sp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5" creationId="{50007AFC-E526-9A29-2717-08EDA21D3D7E}"/>
          </ac:cxnSpMkLst>
        </pc:cxnChg>
        <pc:cxnChg chg="mod">
          <ac:chgData name="Matthieu De Mari" userId="dfb708c9-d8dc-439f-9a3b-c772bf4a311c" providerId="ADAL" clId="{CF6A5140-9227-409F-9187-B98CCD837415}" dt="2023-03-08T07:08:03.584" v="2163" actId="208"/>
          <ac:cxnSpMkLst>
            <pc:docMk/>
            <pc:sldMk cId="4002996775" sldId="436"/>
            <ac:cxnSpMk id="14" creationId="{AB3F906B-98B7-2193-0D98-EFD1C88D7C76}"/>
          </ac:cxnSpMkLst>
        </pc:cxnChg>
      </pc:sldChg>
      <pc:sldChg chg="modSp add mod">
        <pc:chgData name="Matthieu De Mari" userId="dfb708c9-d8dc-439f-9a3b-c772bf4a311c" providerId="ADAL" clId="{CF6A5140-9227-409F-9187-B98CCD837415}" dt="2023-03-08T07:11:01.712" v="2477" actId="207"/>
        <pc:sldMkLst>
          <pc:docMk/>
          <pc:sldMk cId="282863324" sldId="437"/>
        </pc:sldMkLst>
        <pc:spChg chg="mod">
          <ac:chgData name="Matthieu De Mari" userId="dfb708c9-d8dc-439f-9a3b-c772bf4a311c" providerId="ADAL" clId="{CF6A5140-9227-409F-9187-B98CCD837415}" dt="2023-03-08T07:11:01.712" v="2477" actId="207"/>
          <ac:spMkLst>
            <pc:docMk/>
            <pc:sldMk cId="282863324" sldId="43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06:05:48.218" v="77" actId="47"/>
        <pc:sldMkLst>
          <pc:docMk/>
          <pc:sldMk cId="2927953506" sldId="437"/>
        </pc:sldMkLst>
      </pc:sldChg>
      <pc:sldChg chg="modSp add mod">
        <pc:chgData name="Matthieu De Mari" userId="dfb708c9-d8dc-439f-9a3b-c772bf4a311c" providerId="ADAL" clId="{CF6A5140-9227-409F-9187-B98CCD837415}" dt="2023-03-08T07:11:06.553" v="2478" actId="207"/>
        <pc:sldMkLst>
          <pc:docMk/>
          <pc:sldMk cId="1648531005" sldId="438"/>
        </pc:sldMkLst>
        <pc:spChg chg="mod">
          <ac:chgData name="Matthieu De Mari" userId="dfb708c9-d8dc-439f-9a3b-c772bf4a311c" providerId="ADAL" clId="{CF6A5140-9227-409F-9187-B98CCD837415}" dt="2023-03-08T07:11:06.553" v="2478" actId="207"/>
          <ac:spMkLst>
            <pc:docMk/>
            <pc:sldMk cId="1648531005" sldId="438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2:30.112" v="2535" actId="20577"/>
        <pc:sldMkLst>
          <pc:docMk/>
          <pc:sldMk cId="2577277130" sldId="439"/>
        </pc:sldMkLst>
        <pc:spChg chg="mod">
          <ac:chgData name="Matthieu De Mari" userId="dfb708c9-d8dc-439f-9a3b-c772bf4a311c" providerId="ADAL" clId="{CF6A5140-9227-409F-9187-B98CCD837415}" dt="2023-03-08T07:12:30.112" v="2535" actId="20577"/>
          <ac:spMkLst>
            <pc:docMk/>
            <pc:sldMk cId="2577277130" sldId="43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8T07:17:23.864" v="2958" actId="20577"/>
        <pc:sldMkLst>
          <pc:docMk/>
          <pc:sldMk cId="2191919470" sldId="440"/>
        </pc:sldMkLst>
        <pc:spChg chg="mod">
          <ac:chgData name="Matthieu De Mari" userId="dfb708c9-d8dc-439f-9a3b-c772bf4a311c" providerId="ADAL" clId="{CF6A5140-9227-409F-9187-B98CCD837415}" dt="2023-03-08T07:17:23.864" v="2958" actId="20577"/>
          <ac:spMkLst>
            <pc:docMk/>
            <pc:sldMk cId="2191919470" sldId="44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7:08.037" v="7042" actId="20577"/>
        <pc:sldMkLst>
          <pc:docMk/>
          <pc:sldMk cId="2257941384" sldId="441"/>
        </pc:sldMkLst>
        <pc:spChg chg="mod">
          <ac:chgData name="Matthieu De Mari" userId="dfb708c9-d8dc-439f-9a3b-c772bf4a311c" providerId="ADAL" clId="{CF6A5140-9227-409F-9187-B98CCD837415}" dt="2023-03-09T07:37:08.037" v="7042" actId="20577"/>
          <ac:spMkLst>
            <pc:docMk/>
            <pc:sldMk cId="2257941384" sldId="44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37:39.854" v="7046" actId="47"/>
        <pc:sldMkLst>
          <pc:docMk/>
          <pc:sldMk cId="1481206085" sldId="442"/>
        </pc:sldMkLst>
      </pc:sldChg>
      <pc:sldChg chg="new del">
        <pc:chgData name="Matthieu De Mari" userId="dfb708c9-d8dc-439f-9a3b-c772bf4a311c" providerId="ADAL" clId="{CF6A5140-9227-409F-9187-B98CCD837415}" dt="2023-03-08T10:12:58.043" v="3162" actId="47"/>
        <pc:sldMkLst>
          <pc:docMk/>
          <pc:sldMk cId="2699636064" sldId="443"/>
        </pc:sldMkLst>
      </pc:sldChg>
      <pc:sldChg chg="addSp modSp add mod">
        <pc:chgData name="Matthieu De Mari" userId="dfb708c9-d8dc-439f-9a3b-c772bf4a311c" providerId="ADAL" clId="{CF6A5140-9227-409F-9187-B98CCD837415}" dt="2023-03-08T10:26:38.681" v="3947" actId="1076"/>
        <pc:sldMkLst>
          <pc:docMk/>
          <pc:sldMk cId="3705292892" sldId="444"/>
        </pc:sldMkLst>
        <pc:spChg chg="mod">
          <ac:chgData name="Matthieu De Mari" userId="dfb708c9-d8dc-439f-9a3b-c772bf4a311c" providerId="ADAL" clId="{CF6A5140-9227-409F-9187-B98CCD837415}" dt="2023-03-08T10:26:38.681" v="3947" actId="1076"/>
          <ac:spMkLst>
            <pc:docMk/>
            <pc:sldMk cId="3705292892" sldId="444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14:40.316" v="3339" actId="207"/>
          <ac:spMkLst>
            <pc:docMk/>
            <pc:sldMk cId="3705292892" sldId="444"/>
            <ac:spMk id="4" creationId="{B7EA05B0-4FFE-B6B2-11E3-F6DFC537CAF2}"/>
          </ac:spMkLst>
        </pc:spChg>
        <pc:graphicFrameChg chg="add mod modGraphic">
          <ac:chgData name="Matthieu De Mari" userId="dfb708c9-d8dc-439f-9a3b-c772bf4a311c" providerId="ADAL" clId="{CF6A5140-9227-409F-9187-B98CCD837415}" dt="2023-03-08T10:14:20.085" v="3323" actId="1076"/>
          <ac:graphicFrameMkLst>
            <pc:docMk/>
            <pc:sldMk cId="3705292892" sldId="444"/>
            <ac:graphicFrameMk id="6" creationId="{14426129-CB2E-A528-4C81-C2FD68B1F1F8}"/>
          </ac:graphicFrameMkLst>
        </pc:graphicFrameChg>
      </pc:sldChg>
      <pc:sldChg chg="addSp delSp modSp add mod">
        <pc:chgData name="Matthieu De Mari" userId="dfb708c9-d8dc-439f-9a3b-c772bf4a311c" providerId="ADAL" clId="{CF6A5140-9227-409F-9187-B98CCD837415}" dt="2023-03-08T10:28:53.636" v="4097" actId="1036"/>
        <pc:sldMkLst>
          <pc:docMk/>
          <pc:sldMk cId="3585737502" sldId="445"/>
        </pc:sldMkLst>
        <pc:spChg chg="mod">
          <ac:chgData name="Matthieu De Mari" userId="dfb708c9-d8dc-439f-9a3b-c772bf4a311c" providerId="ADAL" clId="{CF6A5140-9227-409F-9187-B98CCD837415}" dt="2023-03-08T10:28:36.920" v="4089" actId="20577"/>
          <ac:spMkLst>
            <pc:docMk/>
            <pc:sldMk cId="3585737502" sldId="445"/>
            <ac:spMk id="3" creationId="{1872506E-6900-0897-633E-5A78FAF87F9D}"/>
          </ac:spMkLst>
        </pc:spChg>
        <pc:spChg chg="del mod">
          <ac:chgData name="Matthieu De Mari" userId="dfb708c9-d8dc-439f-9a3b-c772bf4a311c" providerId="ADAL" clId="{CF6A5140-9227-409F-9187-B98CCD837415}" dt="2023-03-08T10:26:34.499" v="3945" actId="478"/>
          <ac:spMkLst>
            <pc:docMk/>
            <pc:sldMk cId="3585737502" sldId="445"/>
            <ac:spMk id="4" creationId="{B18084D9-83F3-257B-1D9A-AE2103D10B2D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6" creationId="{31C9AED6-7576-E168-792D-1D32AC34F440}"/>
          </ac:spMkLst>
        </pc:spChg>
        <pc:spChg chg="add mod">
          <ac:chgData name="Matthieu De Mari" userId="dfb708c9-d8dc-439f-9a3b-c772bf4a311c" providerId="ADAL" clId="{CF6A5140-9227-409F-9187-B98CCD837415}" dt="2023-03-08T10:27:14.574" v="3954" actId="20577"/>
          <ac:spMkLst>
            <pc:docMk/>
            <pc:sldMk cId="3585737502" sldId="445"/>
            <ac:spMk id="7" creationId="{C96D65D5-418F-E387-787D-4436ACB00F1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8" creationId="{7939AF18-2316-E359-F400-73A7185B2CA7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1" creationId="{C77BB9A8-795E-CF88-7CAF-BCCAB1A0B7E4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2" creationId="{14F93E37-7262-768D-F00E-598CE7D3DCC8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5" creationId="{7E3F6CB7-70F4-09A9-F3C3-6BDB30512D31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6" creationId="{5330BCF6-1FA4-A935-D333-55D8DB1585C3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7" creationId="{653CD5A3-A1A9-62DB-CF1E-6F650CD459C6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8" creationId="{683DDF51-16FC-7D7B-5199-4F682CD7A669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19" creationId="{CF70BC65-F455-D9AC-439C-D977767040AB}"/>
          </ac:spMkLst>
        </pc:spChg>
        <pc:spChg chg="add mod">
          <ac:chgData name="Matthieu De Mari" userId="dfb708c9-d8dc-439f-9a3b-c772bf4a311c" providerId="ADAL" clId="{CF6A5140-9227-409F-9187-B98CCD837415}" dt="2023-03-08T10:26:46.445" v="3948"/>
          <ac:spMkLst>
            <pc:docMk/>
            <pc:sldMk cId="3585737502" sldId="445"/>
            <ac:spMk id="20" creationId="{470DFA58-4D9C-C561-4D29-30397203452D}"/>
          </ac:spMkLst>
        </pc:spChg>
        <pc:spChg chg="add mod">
          <ac:chgData name="Matthieu De Mari" userId="dfb708c9-d8dc-439f-9a3b-c772bf4a311c" providerId="ADAL" clId="{CF6A5140-9227-409F-9187-B98CCD837415}" dt="2023-03-08T10:28:53.636" v="4097" actId="1036"/>
          <ac:spMkLst>
            <pc:docMk/>
            <pc:sldMk cId="3585737502" sldId="445"/>
            <ac:spMk id="21" creationId="{3A7274D1-5BD0-102C-7B80-6CF9CF1DCE29}"/>
          </ac:spMkLst>
        </pc:sp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5" creationId="{1968CF51-A6B8-FF66-ED2B-EDB64FCDFE16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9" creationId="{2170058D-7210-7227-8CCE-FC247C111DDD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0" creationId="{DCC4FADB-EF6E-C662-6368-4565F38882D5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3" creationId="{9E3F474A-75A0-AAFF-C1BF-EADB745C7CCC}"/>
          </ac:cxnSpMkLst>
        </pc:cxnChg>
        <pc:cxnChg chg="add mod">
          <ac:chgData name="Matthieu De Mari" userId="dfb708c9-d8dc-439f-9a3b-c772bf4a311c" providerId="ADAL" clId="{CF6A5140-9227-409F-9187-B98CCD837415}" dt="2023-03-08T10:26:46.445" v="3948"/>
          <ac:cxnSpMkLst>
            <pc:docMk/>
            <pc:sldMk cId="3585737502" sldId="445"/>
            <ac:cxnSpMk id="14" creationId="{3AFB75DE-B891-07CA-B882-FF5162C61479}"/>
          </ac:cxnSpMkLst>
        </pc:cxnChg>
      </pc:sldChg>
      <pc:sldChg chg="new del">
        <pc:chgData name="Matthieu De Mari" userId="dfb708c9-d8dc-439f-9a3b-c772bf4a311c" providerId="ADAL" clId="{CF6A5140-9227-409F-9187-B98CCD837415}" dt="2023-03-08T10:38:28.282" v="4951" actId="47"/>
        <pc:sldMkLst>
          <pc:docMk/>
          <pc:sldMk cId="2236602308" sldId="446"/>
        </pc:sldMkLst>
      </pc:sldChg>
      <pc:sldChg chg="new del">
        <pc:chgData name="Matthieu De Mari" userId="dfb708c9-d8dc-439f-9a3b-c772bf4a311c" providerId="ADAL" clId="{CF6A5140-9227-409F-9187-B98CCD837415}" dt="2023-03-08T10:30:25.245" v="4107" actId="47"/>
        <pc:sldMkLst>
          <pc:docMk/>
          <pc:sldMk cId="4140690872" sldId="447"/>
        </pc:sldMkLst>
      </pc:sldChg>
      <pc:sldChg chg="modSp add mod">
        <pc:chgData name="Matthieu De Mari" userId="dfb708c9-d8dc-439f-9a3b-c772bf4a311c" providerId="ADAL" clId="{CF6A5140-9227-409F-9187-B98CCD837415}" dt="2023-03-08T10:31:27.605" v="4223" actId="20577"/>
        <pc:sldMkLst>
          <pc:docMk/>
          <pc:sldMk cId="1738845767" sldId="448"/>
        </pc:sldMkLst>
        <pc:spChg chg="mod">
          <ac:chgData name="Matthieu De Mari" userId="dfb708c9-d8dc-439f-9a3b-c772bf4a311c" providerId="ADAL" clId="{CF6A5140-9227-409F-9187-B98CCD837415}" dt="2023-03-08T10:31:27.605" v="4223" actId="20577"/>
          <ac:spMkLst>
            <pc:docMk/>
            <pc:sldMk cId="1738845767" sldId="448"/>
            <ac:spMk id="3" creationId="{1872506E-6900-0897-633E-5A78FAF87F9D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8T10:33:37.218" v="4438" actId="207"/>
        <pc:sldMkLst>
          <pc:docMk/>
          <pc:sldMk cId="3149159304" sldId="449"/>
        </pc:sldMkLst>
        <pc:spChg chg="mod">
          <ac:chgData name="Matthieu De Mari" userId="dfb708c9-d8dc-439f-9a3b-c772bf4a311c" providerId="ADAL" clId="{CF6A5140-9227-409F-9187-B98CCD837415}" dt="2023-03-08T10:32:04.865" v="4249" actId="20577"/>
          <ac:spMkLst>
            <pc:docMk/>
            <pc:sldMk cId="3149159304" sldId="449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8T10:33:37.218" v="4438" actId="207"/>
          <ac:spMkLst>
            <pc:docMk/>
            <pc:sldMk cId="3149159304" sldId="449"/>
            <ac:spMk id="4" creationId="{B7EA05B0-4FFE-B6B2-11E3-F6DFC537CAF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7" creationId="{867DE5DD-8D44-2738-62B6-B7DE6AF30AD0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9" creationId="{E62DEC9A-2921-C3B4-A01A-ACCAAD33795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0" creationId="{EE2F515A-CE61-9DD3-62ED-39E96041AB5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1" creationId="{8CEA9245-4BAF-733F-0655-67AB3E1C13A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2" creationId="{D76E3B2E-6AC9-D50E-A27E-1E1B7499BD2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15" creationId="{617A7345-E449-9B52-AB6E-B22A25A83D7F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6" creationId="{58575E12-E487-85EE-B999-9DC17B22865E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7" creationId="{50552F66-BA9B-850C-0341-C8A755804821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19" creationId="{6FB37620-430A-8847-2A25-9745F2A7C687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0" creationId="{5E8F4F11-8463-5A7C-2837-1BC1AEA0C39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1" creationId="{EE6710A4-C2BF-F29B-8212-B3BCCDF433D2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2" creationId="{E82C3255-202B-7646-7C6B-C432BBC95CAA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3" creationId="{0A24CD73-EB3D-66A0-20A3-C3909BB342E8}"/>
          </ac:spMkLst>
        </pc:spChg>
        <pc:spChg chg="del">
          <ac:chgData name="Matthieu De Mari" userId="dfb708c9-d8dc-439f-9a3b-c772bf4a311c" providerId="ADAL" clId="{CF6A5140-9227-409F-9187-B98CCD837415}" dt="2023-03-08T10:32:16.768" v="4250" actId="478"/>
          <ac:spMkLst>
            <pc:docMk/>
            <pc:sldMk cId="3149159304" sldId="449"/>
            <ac:spMk id="24" creationId="{687ED7DD-EC51-64B0-5C48-4CE9EC57A912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6" creationId="{530C07D3-DD84-9CAD-389C-0697B272CC5E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27" creationId="{D1619E34-8B41-4425-4FD5-566688B406C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0" creationId="{537D8662-2156-DE73-63FD-661EEF315528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1" creationId="{29DF95B0-9637-90DA-C6B2-6C6157785EF3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2" creationId="{000193EC-1CAD-06AE-49FB-97E8E1B835C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3" creationId="{8A1207DA-99E1-CC3C-93CD-53C83BDE20CF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4" creationId="{CA1B86D9-ADF5-092E-4BE3-51DA9C615AA9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5" creationId="{3D8A7C77-9F19-3960-F5A3-DA56BFE914B0}"/>
          </ac:spMkLst>
        </pc:spChg>
        <pc:spChg chg="add mod">
          <ac:chgData name="Matthieu De Mari" userId="dfb708c9-d8dc-439f-9a3b-c772bf4a311c" providerId="ADAL" clId="{CF6A5140-9227-409F-9187-B98CCD837415}" dt="2023-03-08T10:32:17.765" v="4251"/>
          <ac:spMkLst>
            <pc:docMk/>
            <pc:sldMk cId="3149159304" sldId="449"/>
            <ac:spMk id="36" creationId="{8AA84D6C-FEB5-AD5A-43D5-62D965E7C5C1}"/>
          </ac:spMkLst>
        </pc:sp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3" creationId="{9F1462F5-96E6-3CD7-00CD-D94666103B9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5" creationId="{50007AFC-E526-9A29-2717-08EDA21D3D7E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6" creationId="{E709A53E-8FBF-D357-DFA6-93CC525B18D5}"/>
          </ac:cxnSpMkLst>
        </pc:cxnChg>
        <pc:cxnChg chg="del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8" creationId="{E72C8D45-7C0A-2C79-6480-8BB96108E73E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3" creationId="{7926DA04-2F16-702A-EE05-011B083FFA84}"/>
          </ac:cxnSpMkLst>
        </pc:cxnChg>
        <pc:cxnChg chg="del mod">
          <ac:chgData name="Matthieu De Mari" userId="dfb708c9-d8dc-439f-9a3b-c772bf4a311c" providerId="ADAL" clId="{CF6A5140-9227-409F-9187-B98CCD837415}" dt="2023-03-08T10:32:16.768" v="4250" actId="478"/>
          <ac:cxnSpMkLst>
            <pc:docMk/>
            <pc:sldMk cId="3149159304" sldId="449"/>
            <ac:cxnSpMk id="14" creationId="{AB3F906B-98B7-2193-0D98-EFD1C88D7C76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18" creationId="{40110E34-B615-8286-22CF-810DA0A39A3A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5" creationId="{E0C04609-42E6-F14B-8282-098658B148A3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8" creationId="{71689019-E2EF-D000-42A8-FA9415BBB214}"/>
          </ac:cxnSpMkLst>
        </pc:cxnChg>
        <pc:cxnChg chg="add mod">
          <ac:chgData name="Matthieu De Mari" userId="dfb708c9-d8dc-439f-9a3b-c772bf4a311c" providerId="ADAL" clId="{CF6A5140-9227-409F-9187-B98CCD837415}" dt="2023-03-08T10:32:17.765" v="4251"/>
          <ac:cxnSpMkLst>
            <pc:docMk/>
            <pc:sldMk cId="3149159304" sldId="449"/>
            <ac:cxnSpMk id="29" creationId="{619C0A37-FE42-D1D0-7C2E-A8A586FE772A}"/>
          </ac:cxnSpMkLst>
        </pc:cxnChg>
      </pc:sldChg>
      <pc:sldChg chg="modSp add mod">
        <pc:chgData name="Matthieu De Mari" userId="dfb708c9-d8dc-439f-9a3b-c772bf4a311c" providerId="ADAL" clId="{CF6A5140-9227-409F-9187-B98CCD837415}" dt="2023-03-08T10:36:08.637" v="4631" actId="20577"/>
        <pc:sldMkLst>
          <pc:docMk/>
          <pc:sldMk cId="2020760118" sldId="450"/>
        </pc:sldMkLst>
        <pc:spChg chg="mod">
          <ac:chgData name="Matthieu De Mari" userId="dfb708c9-d8dc-439f-9a3b-c772bf4a311c" providerId="ADAL" clId="{CF6A5140-9227-409F-9187-B98CCD837415}" dt="2023-03-08T10:36:08.637" v="4631" actId="20577"/>
          <ac:spMkLst>
            <pc:docMk/>
            <pc:sldMk cId="2020760118" sldId="450"/>
            <ac:spMk id="4" creationId="{B7EA05B0-4FFE-B6B2-11E3-F6DFC537CAF2}"/>
          </ac:spMkLst>
        </pc:spChg>
      </pc:sldChg>
      <pc:sldChg chg="modSp add mod ord">
        <pc:chgData name="Matthieu De Mari" userId="dfb708c9-d8dc-439f-9a3b-c772bf4a311c" providerId="ADAL" clId="{CF6A5140-9227-409F-9187-B98CCD837415}" dt="2023-03-09T07:15:07.649" v="5433" actId="20577"/>
        <pc:sldMkLst>
          <pc:docMk/>
          <pc:sldMk cId="1242261096" sldId="451"/>
        </pc:sldMkLst>
        <pc:spChg chg="mod">
          <ac:chgData name="Matthieu De Mari" userId="dfb708c9-d8dc-439f-9a3b-c772bf4a311c" providerId="ADAL" clId="{CF6A5140-9227-409F-9187-B98CCD837415}" dt="2023-03-08T10:36:48.280" v="4677" actId="20577"/>
          <ac:spMkLst>
            <pc:docMk/>
            <pc:sldMk cId="1242261096" sldId="45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15:07.649" v="5433" actId="20577"/>
          <ac:spMkLst>
            <pc:docMk/>
            <pc:sldMk cId="1242261096" sldId="451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2550081157" sldId="452"/>
        </pc:sldMkLst>
      </pc:sldChg>
      <pc:sldChg chg="new del">
        <pc:chgData name="Matthieu De Mari" userId="dfb708c9-d8dc-439f-9a3b-c772bf4a311c" providerId="ADAL" clId="{CF6A5140-9227-409F-9187-B98CCD837415}" dt="2023-03-08T10:40:23.119" v="5298" actId="47"/>
        <pc:sldMkLst>
          <pc:docMk/>
          <pc:sldMk cId="3361891129" sldId="452"/>
        </pc:sldMkLst>
      </pc:sldChg>
      <pc:sldChg chg="modSp add mod">
        <pc:chgData name="Matthieu De Mari" userId="dfb708c9-d8dc-439f-9a3b-c772bf4a311c" providerId="ADAL" clId="{CF6A5140-9227-409F-9187-B98CCD837415}" dt="2023-03-09T07:15:16.543" v="5435"/>
        <pc:sldMkLst>
          <pc:docMk/>
          <pc:sldMk cId="3102642038" sldId="453"/>
        </pc:sldMkLst>
        <pc:spChg chg="mod">
          <ac:chgData name="Matthieu De Mari" userId="dfb708c9-d8dc-439f-9a3b-c772bf4a311c" providerId="ADAL" clId="{CF6A5140-9227-409F-9187-B98CCD837415}" dt="2023-03-09T07:15:16.543" v="5435"/>
          <ac:spMkLst>
            <pc:docMk/>
            <pc:sldMk cId="3102642038" sldId="453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8T10:38:34.488" v="4952" actId="2696"/>
        <pc:sldMkLst>
          <pc:docMk/>
          <pc:sldMk cId="3145888360" sldId="453"/>
        </pc:sldMkLst>
      </pc:sldChg>
      <pc:sldChg chg="modSp add mod">
        <pc:chgData name="Matthieu De Mari" userId="dfb708c9-d8dc-439f-9a3b-c772bf4a311c" providerId="ADAL" clId="{CF6A5140-9227-409F-9187-B98CCD837415}" dt="2023-03-09T07:15:11.396" v="5434"/>
        <pc:sldMkLst>
          <pc:docMk/>
          <pc:sldMk cId="4072425385" sldId="454"/>
        </pc:sldMkLst>
        <pc:spChg chg="mod">
          <ac:chgData name="Matthieu De Mari" userId="dfb708c9-d8dc-439f-9a3b-c772bf4a311c" providerId="ADAL" clId="{CF6A5140-9227-409F-9187-B98CCD837415}" dt="2023-03-09T07:15:11.396" v="5434"/>
          <ac:spMkLst>
            <pc:docMk/>
            <pc:sldMk cId="4072425385" sldId="454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08:43.528" v="5311" actId="20577"/>
        <pc:sldMkLst>
          <pc:docMk/>
          <pc:sldMk cId="1628282840" sldId="455"/>
        </pc:sldMkLst>
        <pc:spChg chg="mod">
          <ac:chgData name="Matthieu De Mari" userId="dfb708c9-d8dc-439f-9a3b-c772bf4a311c" providerId="ADAL" clId="{CF6A5140-9227-409F-9187-B98CCD837415}" dt="2023-03-09T07:08:43.528" v="5311" actId="20577"/>
          <ac:spMkLst>
            <pc:docMk/>
            <pc:sldMk cId="1628282840" sldId="455"/>
            <ac:spMk id="2" creationId="{9E28AE9F-976B-A999-4197-C30FD4D750CB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6.471" v="8164" actId="20577"/>
        <pc:sldMkLst>
          <pc:docMk/>
          <pc:sldMk cId="1474802136" sldId="456"/>
        </pc:sldMkLst>
        <pc:spChg chg="mod">
          <ac:chgData name="Matthieu De Mari" userId="dfb708c9-d8dc-439f-9a3b-c772bf4a311c" providerId="ADAL" clId="{CF6A5140-9227-409F-9187-B98CCD837415}" dt="2023-03-09T07:46:56.471" v="8164" actId="20577"/>
          <ac:spMkLst>
            <pc:docMk/>
            <pc:sldMk cId="1474802136" sldId="456"/>
            <ac:spMk id="2" creationId="{172D8A17-E60D-362A-62E7-52411B12BA29}"/>
          </ac:spMkLst>
        </pc:spChg>
        <pc:spChg chg="mod">
          <ac:chgData name="Matthieu De Mari" userId="dfb708c9-d8dc-439f-9a3b-c772bf4a311c" providerId="ADAL" clId="{CF6A5140-9227-409F-9187-B98CCD837415}" dt="2023-03-09T07:31:57.430" v="6687" actId="20577"/>
          <ac:spMkLst>
            <pc:docMk/>
            <pc:sldMk cId="1474802136" sldId="456"/>
            <ac:spMk id="3" creationId="{BC04F5BD-E60C-C34E-E6DB-FED2D849BCC1}"/>
          </ac:spMkLst>
        </pc:spChg>
      </pc:sldChg>
      <pc:sldChg chg="modSp new del mod">
        <pc:chgData name="Matthieu De Mari" userId="dfb708c9-d8dc-439f-9a3b-c772bf4a311c" providerId="ADAL" clId="{CF6A5140-9227-409F-9187-B98CCD837415}" dt="2023-03-09T07:10:26.032" v="5340" actId="47"/>
        <pc:sldMkLst>
          <pc:docMk/>
          <pc:sldMk cId="1747564226" sldId="456"/>
        </pc:sldMkLst>
        <pc:spChg chg="mod">
          <ac:chgData name="Matthieu De Mari" userId="dfb708c9-d8dc-439f-9a3b-c772bf4a311c" providerId="ADAL" clId="{CF6A5140-9227-409F-9187-B98CCD837415}" dt="2023-03-09T07:10:23.003" v="5339" actId="20577"/>
          <ac:spMkLst>
            <pc:docMk/>
            <pc:sldMk cId="1747564226" sldId="456"/>
            <ac:spMk id="2" creationId="{15C55E34-6EDD-C92D-63DD-39EA45704DA3}"/>
          </ac:spMkLst>
        </pc:spChg>
      </pc:sldChg>
      <pc:sldChg chg="modSp add mod">
        <pc:chgData name="Matthieu De Mari" userId="dfb708c9-d8dc-439f-9a3b-c772bf4a311c" providerId="ADAL" clId="{CF6A5140-9227-409F-9187-B98CCD837415}" dt="2023-03-09T07:30:09.207" v="6594" actId="113"/>
        <pc:sldMkLst>
          <pc:docMk/>
          <pc:sldMk cId="3858745428" sldId="457"/>
        </pc:sldMkLst>
        <pc:spChg chg="mod">
          <ac:chgData name="Matthieu De Mari" userId="dfb708c9-d8dc-439f-9a3b-c772bf4a311c" providerId="ADAL" clId="{CF6A5140-9227-409F-9187-B98CCD837415}" dt="2023-03-09T07:28:47.712" v="6286" actId="20577"/>
          <ac:spMkLst>
            <pc:docMk/>
            <pc:sldMk cId="3858745428" sldId="457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0:09.207" v="6594" actId="113"/>
          <ac:spMkLst>
            <pc:docMk/>
            <pc:sldMk cId="3858745428" sldId="457"/>
            <ac:spMk id="4" creationId="{B7EA05B0-4FFE-B6B2-11E3-F6DFC537CAF2}"/>
          </ac:spMkLst>
        </pc:spChg>
      </pc:sldChg>
      <pc:sldChg chg="add del">
        <pc:chgData name="Matthieu De Mari" userId="dfb708c9-d8dc-439f-9a3b-c772bf4a311c" providerId="ADAL" clId="{CF6A5140-9227-409F-9187-B98CCD837415}" dt="2023-03-09T07:28:59.004" v="6288" actId="47"/>
        <pc:sldMkLst>
          <pc:docMk/>
          <pc:sldMk cId="3308586578" sldId="458"/>
        </pc:sldMkLst>
      </pc:sldChg>
      <pc:sldChg chg="modSp add mod">
        <pc:chgData name="Matthieu De Mari" userId="dfb708c9-d8dc-439f-9a3b-c772bf4a311c" providerId="ADAL" clId="{CF6A5140-9227-409F-9187-B98CCD837415}" dt="2023-03-09T07:34:47.515" v="6856" actId="20577"/>
        <pc:sldMkLst>
          <pc:docMk/>
          <pc:sldMk cId="3624547080" sldId="459"/>
        </pc:sldMkLst>
        <pc:spChg chg="mod">
          <ac:chgData name="Matthieu De Mari" userId="dfb708c9-d8dc-439f-9a3b-c772bf4a311c" providerId="ADAL" clId="{CF6A5140-9227-409F-9187-B98CCD837415}" dt="2023-03-09T07:34:47.515" v="6856" actId="20577"/>
          <ac:spMkLst>
            <pc:docMk/>
            <pc:sldMk cId="3624547080" sldId="459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38:31.942" v="7116" actId="114"/>
        <pc:sldMkLst>
          <pc:docMk/>
          <pc:sldMk cId="727967492" sldId="460"/>
        </pc:sldMkLst>
        <pc:spChg chg="mod">
          <ac:chgData name="Matthieu De Mari" userId="dfb708c9-d8dc-439f-9a3b-c772bf4a311c" providerId="ADAL" clId="{CF6A5140-9227-409F-9187-B98CCD837415}" dt="2023-03-09T07:38:31.942" v="7116" actId="114"/>
          <ac:spMkLst>
            <pc:docMk/>
            <pc:sldMk cId="727967492" sldId="460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59.325" v="8166" actId="20577"/>
        <pc:sldMkLst>
          <pc:docMk/>
          <pc:sldMk cId="813445278" sldId="461"/>
        </pc:sldMkLst>
        <pc:spChg chg="mod">
          <ac:chgData name="Matthieu De Mari" userId="dfb708c9-d8dc-439f-9a3b-c772bf4a311c" providerId="ADAL" clId="{CF6A5140-9227-409F-9187-B98CCD837415}" dt="2023-03-09T07:46:59.325" v="8166" actId="20577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33:52.700" v="6838" actId="20577"/>
          <ac:spMkLst>
            <pc:docMk/>
            <pc:sldMk cId="813445278" sldId="461"/>
            <ac:spMk id="4" creationId="{B7EA05B0-4FFE-B6B2-11E3-F6DFC537CAF2}"/>
          </ac:spMkLst>
        </pc:spChg>
      </pc:sldChg>
      <pc:sldChg chg="addSp delSp modSp add mod">
        <pc:chgData name="Matthieu De Mari" userId="dfb708c9-d8dc-439f-9a3b-c772bf4a311c" providerId="ADAL" clId="{CF6A5140-9227-409F-9187-B98CCD837415}" dt="2023-03-09T07:42:40.760" v="7446" actId="1582"/>
        <pc:sldMkLst>
          <pc:docMk/>
          <pc:sldMk cId="2989704858" sldId="462"/>
        </pc:sldMkLst>
        <pc:spChg chg="add del mod">
          <ac:chgData name="Matthieu De Mari" userId="dfb708c9-d8dc-439f-9a3b-c772bf4a311c" providerId="ADAL" clId="{CF6A5140-9227-409F-9187-B98CCD837415}" dt="2023-03-09T07:39:09.569" v="7166"/>
          <ac:spMkLst>
            <pc:docMk/>
            <pc:sldMk cId="2989704858" sldId="462"/>
            <ac:spMk id="3" creationId="{27A59862-37D0-57AA-6FC6-9EC19FF0C1DB}"/>
          </ac:spMkLst>
        </pc:spChg>
        <pc:spChg chg="mod">
          <ac:chgData name="Matthieu De Mari" userId="dfb708c9-d8dc-439f-9a3b-c772bf4a311c" providerId="ADAL" clId="{CF6A5140-9227-409F-9187-B98CCD837415}" dt="2023-03-09T07:42:10.789" v="7443" actId="207"/>
          <ac:spMkLst>
            <pc:docMk/>
            <pc:sldMk cId="2989704858" sldId="462"/>
            <ac:spMk id="4" creationId="{B7EA05B0-4FFE-B6B2-11E3-F6DFC537CAF2}"/>
          </ac:spMkLst>
        </pc:spChg>
        <pc:spChg chg="add mod">
          <ac:chgData name="Matthieu De Mari" userId="dfb708c9-d8dc-439f-9a3b-c772bf4a311c" providerId="ADAL" clId="{CF6A5140-9227-409F-9187-B98CCD837415}" dt="2023-03-09T07:42:40.760" v="7446" actId="1582"/>
          <ac:spMkLst>
            <pc:docMk/>
            <pc:sldMk cId="2989704858" sldId="462"/>
            <ac:spMk id="5" creationId="{756FA00D-6239-A08C-5E98-D3A61B38A213}"/>
          </ac:spMkLst>
        </pc:spChg>
        <pc:spChg chg="mod">
          <ac:chgData name="Matthieu De Mari" userId="dfb708c9-d8dc-439f-9a3b-c772bf4a311c" providerId="ADAL" clId="{CF6A5140-9227-409F-9187-B98CCD837415}" dt="2023-03-09T07:40:15.970" v="7214" actId="207"/>
          <ac:spMkLst>
            <pc:docMk/>
            <pc:sldMk cId="2989704858" sldId="462"/>
            <ac:spMk id="26" creationId="{530C07D3-DD84-9CAD-389C-0697B272CC5E}"/>
          </ac:spMkLst>
        </pc:spChg>
        <pc:spChg chg="mod">
          <ac:chgData name="Matthieu De Mari" userId="dfb708c9-d8dc-439f-9a3b-c772bf4a311c" providerId="ADAL" clId="{CF6A5140-9227-409F-9187-B98CCD837415}" dt="2023-03-09T07:39:03.522" v="7164" actId="207"/>
          <ac:spMkLst>
            <pc:docMk/>
            <pc:sldMk cId="2989704858" sldId="462"/>
            <ac:spMk id="27" creationId="{D1619E34-8B41-4425-4FD5-566688B406C8}"/>
          </ac:spMkLst>
        </pc:spChg>
        <pc:spChg chg="mod">
          <ac:chgData name="Matthieu De Mari" userId="dfb708c9-d8dc-439f-9a3b-c772bf4a311c" providerId="ADAL" clId="{CF6A5140-9227-409F-9187-B98CCD837415}" dt="2023-03-09T07:39:42.352" v="7184" actId="207"/>
          <ac:spMkLst>
            <pc:docMk/>
            <pc:sldMk cId="2989704858" sldId="462"/>
            <ac:spMk id="30" creationId="{537D8662-2156-DE73-63FD-661EEF315528}"/>
          </ac:spMkLst>
        </pc:spChg>
        <pc:spChg chg="mod">
          <ac:chgData name="Matthieu De Mari" userId="dfb708c9-d8dc-439f-9a3b-c772bf4a311c" providerId="ADAL" clId="{CF6A5140-9227-409F-9187-B98CCD837415}" dt="2023-03-09T07:39:33.151" v="7180" actId="207"/>
          <ac:spMkLst>
            <pc:docMk/>
            <pc:sldMk cId="2989704858" sldId="462"/>
            <ac:spMk id="31" creationId="{29DF95B0-9637-90DA-C6B2-6C6157785EF3}"/>
          </ac:spMkLst>
        </pc:spChg>
        <pc:spChg chg="mod">
          <ac:chgData name="Matthieu De Mari" userId="dfb708c9-d8dc-439f-9a3b-c772bf4a311c" providerId="ADAL" clId="{CF6A5140-9227-409F-9187-B98CCD837415}" dt="2023-03-09T07:40:07.688" v="7210" actId="207"/>
          <ac:spMkLst>
            <pc:docMk/>
            <pc:sldMk cId="2989704858" sldId="462"/>
            <ac:spMk id="34" creationId="{CA1B86D9-ADF5-092E-4BE3-51DA9C615AA9}"/>
          </ac:spMkLst>
        </pc:spChg>
        <pc:spChg chg="mod">
          <ac:chgData name="Matthieu De Mari" userId="dfb708c9-d8dc-439f-9a3b-c772bf4a311c" providerId="ADAL" clId="{CF6A5140-9227-409F-9187-B98CCD837415}" dt="2023-03-09T07:39:20.363" v="7176" actId="14100"/>
          <ac:spMkLst>
            <pc:docMk/>
            <pc:sldMk cId="2989704858" sldId="462"/>
            <ac:spMk id="35" creationId="{3D8A7C77-9F19-3960-F5A3-DA56BFE914B0}"/>
          </ac:spMkLst>
        </pc:spChg>
      </pc:sldChg>
      <pc:sldChg chg="modSp add mod">
        <pc:chgData name="Matthieu De Mari" userId="dfb708c9-d8dc-439f-9a3b-c772bf4a311c" providerId="ADAL" clId="{CF6A5140-9227-409F-9187-B98CCD837415}" dt="2023-03-09T07:45:07.795" v="7919" actId="20577"/>
        <pc:sldMkLst>
          <pc:docMk/>
          <pc:sldMk cId="3007767847" sldId="463"/>
        </pc:sldMkLst>
        <pc:spChg chg="mod">
          <ac:chgData name="Matthieu De Mari" userId="dfb708c9-d8dc-439f-9a3b-c772bf4a311c" providerId="ADAL" clId="{CF6A5140-9227-409F-9187-B98CCD837415}" dt="2023-03-09T07:42:49.123" v="7458" actId="20577"/>
          <ac:spMkLst>
            <pc:docMk/>
            <pc:sldMk cId="3007767847" sldId="463"/>
            <ac:spMk id="2" creationId="{3E62BBD4-DD1B-5251-E3E3-787BE668D63E}"/>
          </ac:spMkLst>
        </pc:spChg>
        <pc:spChg chg="mod">
          <ac:chgData name="Matthieu De Mari" userId="dfb708c9-d8dc-439f-9a3b-c772bf4a311c" providerId="ADAL" clId="{CF6A5140-9227-409F-9187-B98CCD837415}" dt="2023-03-09T07:45:07.795" v="7919" actId="20577"/>
          <ac:spMkLst>
            <pc:docMk/>
            <pc:sldMk cId="3007767847" sldId="463"/>
            <ac:spMk id="4" creationId="{B7EA05B0-4FFE-B6B2-11E3-F6DFC537CAF2}"/>
          </ac:spMkLst>
        </pc:spChg>
      </pc:sldChg>
      <pc:sldChg chg="modSp add mod">
        <pc:chgData name="Matthieu De Mari" userId="dfb708c9-d8dc-439f-9a3b-c772bf4a311c" providerId="ADAL" clId="{CF6A5140-9227-409F-9187-B98CCD837415}" dt="2023-03-09T07:46:43.776" v="8159" actId="20577"/>
        <pc:sldMkLst>
          <pc:docMk/>
          <pc:sldMk cId="47889816" sldId="464"/>
        </pc:sldMkLst>
        <pc:spChg chg="mod">
          <ac:chgData name="Matthieu De Mari" userId="dfb708c9-d8dc-439f-9a3b-c772bf4a311c" providerId="ADAL" clId="{CF6A5140-9227-409F-9187-B98CCD837415}" dt="2023-03-09T07:46:43.776" v="8159" actId="20577"/>
          <ac:spMkLst>
            <pc:docMk/>
            <pc:sldMk cId="47889816" sldId="464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CF6A5140-9227-409F-9187-B98CCD837415}" dt="2023-03-09T07:51:15.835" v="8554" actId="5793"/>
        <pc:sldMkLst>
          <pc:docMk/>
          <pc:sldMk cId="4050530474" sldId="465"/>
        </pc:sldMkLst>
        <pc:spChg chg="mod">
          <ac:chgData name="Matthieu De Mari" userId="dfb708c9-d8dc-439f-9a3b-c772bf4a311c" providerId="ADAL" clId="{CF6A5140-9227-409F-9187-B98CCD837415}" dt="2023-03-09T07:47:28.130" v="8190" actId="20577"/>
          <ac:spMkLst>
            <pc:docMk/>
            <pc:sldMk cId="4050530474" sldId="465"/>
            <ac:spMk id="2" creationId="{E9054B35-5F1E-60EC-59A5-ABE2D65AB555}"/>
          </ac:spMkLst>
        </pc:spChg>
        <pc:spChg chg="add del mod">
          <ac:chgData name="Matthieu De Mari" userId="dfb708c9-d8dc-439f-9a3b-c772bf4a311c" providerId="ADAL" clId="{CF6A5140-9227-409F-9187-B98CCD837415}" dt="2023-03-09T07:51:15.835" v="8554" actId="5793"/>
          <ac:spMkLst>
            <pc:docMk/>
            <pc:sldMk cId="4050530474" sldId="465"/>
            <ac:spMk id="3" creationId="{402F3284-9E65-1D93-F6E4-949D1ACD6EDE}"/>
          </ac:spMkLst>
        </pc:spChg>
        <pc:spChg chg="add del mod">
          <ac:chgData name="Matthieu De Mari" userId="dfb708c9-d8dc-439f-9a3b-c772bf4a311c" providerId="ADAL" clId="{CF6A5140-9227-409F-9187-B98CCD837415}" dt="2023-03-09T07:48:34.527" v="8202"/>
          <ac:spMkLst>
            <pc:docMk/>
            <pc:sldMk cId="4050530474" sldId="465"/>
            <ac:spMk id="4" creationId="{0B88C5B0-951C-ADA8-50B0-6C95A584EDA4}"/>
          </ac:spMkLst>
        </pc:spChg>
      </pc:sldChg>
      <pc:sldChg chg="addSp delSp modSp add mod modClrScheme chgLayout">
        <pc:chgData name="Matthieu De Mari" userId="dfb708c9-d8dc-439f-9a3b-c772bf4a311c" providerId="ADAL" clId="{CF6A5140-9227-409F-9187-B98CCD837415}" dt="2023-03-09T07:53:36" v="8647" actId="20577"/>
        <pc:sldMkLst>
          <pc:docMk/>
          <pc:sldMk cId="4107990403" sldId="466"/>
        </pc:sldMkLst>
        <pc:spChg chg="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2" creationId="{E9054B35-5F1E-60EC-59A5-ABE2D65AB555}"/>
          </ac:spMkLst>
        </pc:spChg>
        <pc:spChg chg="mod ord">
          <ac:chgData name="Matthieu De Mari" userId="dfb708c9-d8dc-439f-9a3b-c772bf4a311c" providerId="ADAL" clId="{CF6A5140-9227-409F-9187-B98CCD837415}" dt="2023-03-09T07:53:36" v="8647" actId="20577"/>
          <ac:spMkLst>
            <pc:docMk/>
            <pc:sldMk cId="4107990403" sldId="466"/>
            <ac:spMk id="3" creationId="{402F3284-9E65-1D93-F6E4-949D1ACD6EDE}"/>
          </ac:spMkLst>
        </pc:spChg>
        <pc:spChg chg="add del mod ord">
          <ac:chgData name="Matthieu De Mari" userId="dfb708c9-d8dc-439f-9a3b-c772bf4a311c" providerId="ADAL" clId="{CF6A5140-9227-409F-9187-B98CCD837415}" dt="2023-03-09T07:53:27.544" v="8620" actId="700"/>
          <ac:spMkLst>
            <pc:docMk/>
            <pc:sldMk cId="4107990403" sldId="466"/>
            <ac:spMk id="4" creationId="{F7D75588-E38B-39A7-57D7-C159F93D5888}"/>
          </ac:spMkLst>
        </pc:spChg>
      </pc:sldChg>
      <pc:sldChg chg="modSp add mod">
        <pc:chgData name="Matthieu De Mari" userId="dfb708c9-d8dc-439f-9a3b-c772bf4a311c" providerId="ADAL" clId="{CF6A5140-9227-409F-9187-B98CCD837415}" dt="2023-03-09T07:54:53.992" v="8766" actId="20577"/>
        <pc:sldMkLst>
          <pc:docMk/>
          <pc:sldMk cId="4111616225" sldId="467"/>
        </pc:sldMkLst>
        <pc:spChg chg="mod">
          <ac:chgData name="Matthieu De Mari" userId="dfb708c9-d8dc-439f-9a3b-c772bf4a311c" providerId="ADAL" clId="{CF6A5140-9227-409F-9187-B98CCD837415}" dt="2023-03-09T07:54:53.992" v="8766" actId="20577"/>
          <ac:spMkLst>
            <pc:docMk/>
            <pc:sldMk cId="4111616225" sldId="467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0:34.790" v="8460" actId="12"/>
        <pc:sldMkLst>
          <pc:docMk/>
          <pc:sldMk cId="1345006296" sldId="468"/>
        </pc:sldMkLst>
        <pc:spChg chg="mod">
          <ac:chgData name="Matthieu De Mari" userId="dfb708c9-d8dc-439f-9a3b-c772bf4a311c" providerId="ADAL" clId="{CF6A5140-9227-409F-9187-B98CCD837415}" dt="2023-03-09T07:50:34.790" v="8460" actId="12"/>
          <ac:spMkLst>
            <pc:docMk/>
            <pc:sldMk cId="1345006296" sldId="468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8:09:33.176" v="10403" actId="20577"/>
        <pc:sldMkLst>
          <pc:docMk/>
          <pc:sldMk cId="1003937956" sldId="469"/>
        </pc:sldMkLst>
        <pc:spChg chg="mod">
          <ac:chgData name="Matthieu De Mari" userId="dfb708c9-d8dc-439f-9a3b-c772bf4a311c" providerId="ADAL" clId="{CF6A5140-9227-409F-9187-B98CCD837415}" dt="2023-03-09T08:09:33.176" v="10403" actId="20577"/>
          <ac:spMkLst>
            <pc:docMk/>
            <pc:sldMk cId="1003937956" sldId="469"/>
            <ac:spMk id="3" creationId="{402F3284-9E65-1D93-F6E4-949D1ACD6EDE}"/>
          </ac:spMkLst>
        </pc:spChg>
      </pc:sldChg>
      <pc:sldChg chg="modSp add mod">
        <pc:chgData name="Matthieu De Mari" userId="dfb708c9-d8dc-439f-9a3b-c772bf4a311c" providerId="ADAL" clId="{CF6A5140-9227-409F-9187-B98CCD837415}" dt="2023-03-09T07:59:32.806" v="9051" actId="20577"/>
        <pc:sldMkLst>
          <pc:docMk/>
          <pc:sldMk cId="1494991067" sldId="470"/>
        </pc:sldMkLst>
        <pc:spChg chg="mod">
          <ac:chgData name="Matthieu De Mari" userId="dfb708c9-d8dc-439f-9a3b-c772bf4a311c" providerId="ADAL" clId="{CF6A5140-9227-409F-9187-B98CCD837415}" dt="2023-03-09T07:59:32.806" v="9051" actId="20577"/>
          <ac:spMkLst>
            <pc:docMk/>
            <pc:sldMk cId="1494991067" sldId="470"/>
            <ac:spMk id="3" creationId="{402F3284-9E65-1D93-F6E4-949D1ACD6EDE}"/>
          </ac:spMkLst>
        </pc:spChg>
      </pc:sldChg>
      <pc:sldChg chg="delSp modSp add mod modClrScheme chgLayout">
        <pc:chgData name="Matthieu De Mari" userId="dfb708c9-d8dc-439f-9a3b-c772bf4a311c" providerId="ADAL" clId="{CF6A5140-9227-409F-9187-B98CCD837415}" dt="2023-03-09T08:07:31.497" v="10354" actId="20577"/>
        <pc:sldMkLst>
          <pc:docMk/>
          <pc:sldMk cId="3221576718" sldId="471"/>
        </pc:sldMkLst>
        <pc:spChg chg="mod ord">
          <ac:chgData name="Matthieu De Mari" userId="dfb708c9-d8dc-439f-9a3b-c772bf4a311c" providerId="ADAL" clId="{CF6A5140-9227-409F-9187-B98CCD837415}" dt="2023-03-09T08:02:35.343" v="9486" actId="700"/>
          <ac:spMkLst>
            <pc:docMk/>
            <pc:sldMk cId="3221576718" sldId="471"/>
            <ac:spMk id="2" creationId="{45CA648A-AE56-92BD-5D3B-752FC65D5D3A}"/>
          </ac:spMkLst>
        </pc:spChg>
        <pc:spChg chg="mod ord">
          <ac:chgData name="Matthieu De Mari" userId="dfb708c9-d8dc-439f-9a3b-c772bf4a311c" providerId="ADAL" clId="{CF6A5140-9227-409F-9187-B98CCD837415}" dt="2023-03-09T08:07:31.497" v="10354" actId="20577"/>
          <ac:spMkLst>
            <pc:docMk/>
            <pc:sldMk cId="3221576718" sldId="471"/>
            <ac:spMk id="3" creationId="{ACD1531A-DF2E-8A8B-EC2F-9959422B11B6}"/>
          </ac:spMkLst>
        </pc:spChg>
        <pc:spChg chg="del mod ord">
          <ac:chgData name="Matthieu De Mari" userId="dfb708c9-d8dc-439f-9a3b-c772bf4a311c" providerId="ADAL" clId="{CF6A5140-9227-409F-9187-B98CCD837415}" dt="2023-03-09T08:02:37.538" v="9487" actId="478"/>
          <ac:spMkLst>
            <pc:docMk/>
            <pc:sldMk cId="3221576718" sldId="471"/>
            <ac:spMk id="4" creationId="{7ECEB8E3-EE89-9C30-2760-98585B94777D}"/>
          </ac:spMkLst>
        </pc:spChg>
      </pc:sldChg>
      <pc:sldChg chg="modSp add mod">
        <pc:chgData name="Matthieu De Mari" userId="dfb708c9-d8dc-439f-9a3b-c772bf4a311c" providerId="ADAL" clId="{CF6A5140-9227-409F-9187-B98CCD837415}" dt="2023-03-09T08:45:37.083" v="10704" actId="20577"/>
        <pc:sldMkLst>
          <pc:docMk/>
          <pc:sldMk cId="2469439250" sldId="472"/>
        </pc:sldMkLst>
        <pc:spChg chg="mod">
          <ac:chgData name="Matthieu De Mari" userId="dfb708c9-d8dc-439f-9a3b-c772bf4a311c" providerId="ADAL" clId="{CF6A5140-9227-409F-9187-B98CCD837415}" dt="2023-03-09T08:44:30.389" v="10420" actId="20577"/>
          <ac:spMkLst>
            <pc:docMk/>
            <pc:sldMk cId="2469439250" sldId="472"/>
            <ac:spMk id="2" creationId="{45CA648A-AE56-92BD-5D3B-752FC65D5D3A}"/>
          </ac:spMkLst>
        </pc:spChg>
        <pc:spChg chg="mod">
          <ac:chgData name="Matthieu De Mari" userId="dfb708c9-d8dc-439f-9a3b-c772bf4a311c" providerId="ADAL" clId="{CF6A5140-9227-409F-9187-B98CCD837415}" dt="2023-03-09T08:45:37.083" v="10704" actId="20577"/>
          <ac:spMkLst>
            <pc:docMk/>
            <pc:sldMk cId="2469439250" sldId="472"/>
            <ac:spMk id="3" creationId="{ACD1531A-DF2E-8A8B-EC2F-9959422B11B6}"/>
          </ac:spMkLst>
        </pc:spChg>
      </pc:sldChg>
      <pc:sldChg chg="modSp add del mod">
        <pc:chgData name="Matthieu De Mari" userId="dfb708c9-d8dc-439f-9a3b-c772bf4a311c" providerId="ADAL" clId="{CF6A5140-9227-409F-9187-B98CCD837415}" dt="2023-03-09T08:07:37.150" v="10355" actId="47"/>
        <pc:sldMkLst>
          <pc:docMk/>
          <pc:sldMk cId="2634163908" sldId="472"/>
        </pc:sldMkLst>
        <pc:spChg chg="mod">
          <ac:chgData name="Matthieu De Mari" userId="dfb708c9-d8dc-439f-9a3b-c772bf4a311c" providerId="ADAL" clId="{CF6A5140-9227-409F-9187-B98CCD837415}" dt="2023-03-09T08:06:50.681" v="10305" actId="21"/>
          <ac:spMkLst>
            <pc:docMk/>
            <pc:sldMk cId="2634163908" sldId="472"/>
            <ac:spMk id="3" creationId="{ACD1531A-DF2E-8A8B-EC2F-9959422B11B6}"/>
          </ac:spMkLst>
        </pc:spChg>
      </pc:sldChg>
    </pc:docChg>
  </pc:docChgLst>
  <pc:docChgLst>
    <pc:chgData name="Matthieu De Mari" userId="dfb708c9-d8dc-439f-9a3b-c772bf4a311c" providerId="ADAL" clId="{E9B77149-EAED-4062-A4A4-48FA050BC267}"/>
    <pc:docChg chg="undo custSel addSld delSld modSld sldOrd addSection delSection modSection">
      <pc:chgData name="Matthieu De Mari" userId="dfb708c9-d8dc-439f-9a3b-c772bf4a311c" providerId="ADAL" clId="{E9B77149-EAED-4062-A4A4-48FA050BC267}" dt="2023-04-13T05:49:15.695" v="15592" actId="20577"/>
      <pc:docMkLst>
        <pc:docMk/>
      </pc:docMkLst>
      <pc:sldChg chg="modSp mod">
        <pc:chgData name="Matthieu De Mari" userId="dfb708c9-d8dc-439f-9a3b-c772bf4a311c" providerId="ADAL" clId="{E9B77149-EAED-4062-A4A4-48FA050BC267}" dt="2023-04-12T06:30:51.553" v="3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9B77149-EAED-4062-A4A4-48FA050BC267}" dt="2023-04-12T06:30:51.553" v="3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E9B77149-EAED-4062-A4A4-48FA050BC267}" dt="2023-04-12T06:43:52.741" v="273" actId="113"/>
        <pc:sldMkLst>
          <pc:docMk/>
          <pc:sldMk cId="2175401680" sldId="378"/>
        </pc:sldMkLst>
        <pc:spChg chg="mod">
          <ac:chgData name="Matthieu De Mari" userId="dfb708c9-d8dc-439f-9a3b-c772bf4a311c" providerId="ADAL" clId="{E9B77149-EAED-4062-A4A4-48FA050BC267}" dt="2023-04-12T06:35:43.604" v="44" actId="20577"/>
          <ac:spMkLst>
            <pc:docMk/>
            <pc:sldMk cId="2175401680" sldId="378"/>
            <ac:spMk id="2" creationId="{F7927C22-3F13-F09B-A3F3-9159A817C177}"/>
          </ac:spMkLst>
        </pc:spChg>
        <pc:spChg chg="mod">
          <ac:chgData name="Matthieu De Mari" userId="dfb708c9-d8dc-439f-9a3b-c772bf4a311c" providerId="ADAL" clId="{E9B77149-EAED-4062-A4A4-48FA050BC267}" dt="2023-04-12T06:43:52.741" v="273" actId="113"/>
          <ac:spMkLst>
            <pc:docMk/>
            <pc:sldMk cId="2175401680" sldId="378"/>
            <ac:spMk id="3" creationId="{89821ED5-4BCD-572A-1669-AA807B747A3F}"/>
          </ac:spMkLst>
        </pc:spChg>
      </pc:sldChg>
      <pc:sldChg chg="add">
        <pc:chgData name="Matthieu De Mari" userId="dfb708c9-d8dc-439f-9a3b-c772bf4a311c" providerId="ADAL" clId="{E9B77149-EAED-4062-A4A4-48FA050BC267}" dt="2023-04-12T06:36:30.347" v="62"/>
        <pc:sldMkLst>
          <pc:docMk/>
          <pc:sldMk cId="4217274173" sldId="380"/>
        </pc:sldMkLst>
      </pc:sldChg>
      <pc:sldChg chg="modSp add mod">
        <pc:chgData name="Matthieu De Mari" userId="dfb708c9-d8dc-439f-9a3b-c772bf4a311c" providerId="ADAL" clId="{E9B77149-EAED-4062-A4A4-48FA050BC267}" dt="2023-04-12T08:37:46.601" v="342" actId="21"/>
        <pc:sldMkLst>
          <pc:docMk/>
          <pc:sldMk cId="820057187" sldId="381"/>
        </pc:sldMkLst>
        <pc:spChg chg="mod">
          <ac:chgData name="Matthieu De Mari" userId="dfb708c9-d8dc-439f-9a3b-c772bf4a311c" providerId="ADAL" clId="{E9B77149-EAED-4062-A4A4-48FA050BC267}" dt="2023-04-12T08:37:46.601" v="342" actId="21"/>
          <ac:spMkLst>
            <pc:docMk/>
            <pc:sldMk cId="820057187" sldId="381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E9B77149-EAED-4062-A4A4-48FA050BC267}" dt="2023-04-12T08:38:27.989" v="357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E9B77149-EAED-4062-A4A4-48FA050BC267}" dt="2023-04-12T08:38:27.989" v="357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E9B77149-EAED-4062-A4A4-48FA050BC267}" dt="2023-04-12T06:41:23.027" v="249" actId="207"/>
        <pc:sldMkLst>
          <pc:docMk/>
          <pc:sldMk cId="1060213588" sldId="393"/>
        </pc:sldMkLst>
        <pc:spChg chg="mod">
          <ac:chgData name="Matthieu De Mari" userId="dfb708c9-d8dc-439f-9a3b-c772bf4a311c" providerId="ADAL" clId="{E9B77149-EAED-4062-A4A4-48FA050BC267}" dt="2023-04-12T06:41:23.027" v="249" actId="207"/>
          <ac:spMkLst>
            <pc:docMk/>
            <pc:sldMk cId="1060213588" sldId="393"/>
            <ac:spMk id="3" creationId="{900B7324-B540-3767-63C5-15C5025183F5}"/>
          </ac:spMkLst>
        </pc:spChg>
      </pc:sldChg>
      <pc:sldChg chg="add">
        <pc:chgData name="Matthieu De Mari" userId="dfb708c9-d8dc-439f-9a3b-c772bf4a311c" providerId="ADAL" clId="{E9B77149-EAED-4062-A4A4-48FA050BC267}" dt="2023-04-12T06:36:56.537" v="65"/>
        <pc:sldMkLst>
          <pc:docMk/>
          <pc:sldMk cId="1215328976" sldId="394"/>
        </pc:sldMkLst>
      </pc:sldChg>
      <pc:sldChg chg="add ord">
        <pc:chgData name="Matthieu De Mari" userId="dfb708c9-d8dc-439f-9a3b-c772bf4a311c" providerId="ADAL" clId="{E9B77149-EAED-4062-A4A4-48FA050BC267}" dt="2023-04-12T06:38:48.826" v="70"/>
        <pc:sldMkLst>
          <pc:docMk/>
          <pc:sldMk cId="3804890726" sldId="554"/>
        </pc:sldMkLst>
      </pc:sldChg>
      <pc:sldChg chg="modSp new mod">
        <pc:chgData name="Matthieu De Mari" userId="dfb708c9-d8dc-439f-9a3b-c772bf4a311c" providerId="ADAL" clId="{E9B77149-EAED-4062-A4A4-48FA050BC267}" dt="2023-04-12T08:50:54.996" v="1558" actId="20577"/>
        <pc:sldMkLst>
          <pc:docMk/>
          <pc:sldMk cId="2107224318" sldId="555"/>
        </pc:sldMkLst>
        <pc:spChg chg="mod">
          <ac:chgData name="Matthieu De Mari" userId="dfb708c9-d8dc-439f-9a3b-c772bf4a311c" providerId="ADAL" clId="{E9B77149-EAED-4062-A4A4-48FA050BC267}" dt="2023-04-12T08:48:27.374" v="1080" actId="20577"/>
          <ac:spMkLst>
            <pc:docMk/>
            <pc:sldMk cId="2107224318" sldId="555"/>
            <ac:spMk id="2" creationId="{9A4676B2-1B06-A507-4D2F-5FC0FDA40F21}"/>
          </ac:spMkLst>
        </pc:spChg>
        <pc:spChg chg="mod">
          <ac:chgData name="Matthieu De Mari" userId="dfb708c9-d8dc-439f-9a3b-c772bf4a311c" providerId="ADAL" clId="{E9B77149-EAED-4062-A4A4-48FA050BC267}" dt="2023-04-12T08:50:54.996" v="1558" actId="20577"/>
          <ac:spMkLst>
            <pc:docMk/>
            <pc:sldMk cId="2107224318" sldId="555"/>
            <ac:spMk id="3" creationId="{FACF4944-D594-B5EC-4A8C-84B643D90604}"/>
          </ac:spMkLst>
        </pc:spChg>
      </pc:sldChg>
      <pc:sldChg chg="modSp new mod">
        <pc:chgData name="Matthieu De Mari" userId="dfb708c9-d8dc-439f-9a3b-c772bf4a311c" providerId="ADAL" clId="{E9B77149-EAED-4062-A4A4-48FA050BC267}" dt="2023-04-12T08:39:21.180" v="414" actId="20577"/>
        <pc:sldMkLst>
          <pc:docMk/>
          <pc:sldMk cId="3351308315" sldId="556"/>
        </pc:sldMkLst>
        <pc:spChg chg="mod">
          <ac:chgData name="Matthieu De Mari" userId="dfb708c9-d8dc-439f-9a3b-c772bf4a311c" providerId="ADAL" clId="{E9B77149-EAED-4062-A4A4-48FA050BC267}" dt="2023-04-12T06:39:55.049" v="106" actId="20577"/>
          <ac:spMkLst>
            <pc:docMk/>
            <pc:sldMk cId="3351308315" sldId="556"/>
            <ac:spMk id="2" creationId="{55359558-0A4F-B88B-7672-789D61DF6660}"/>
          </ac:spMkLst>
        </pc:spChg>
        <pc:spChg chg="mod">
          <ac:chgData name="Matthieu De Mari" userId="dfb708c9-d8dc-439f-9a3b-c772bf4a311c" providerId="ADAL" clId="{E9B77149-EAED-4062-A4A4-48FA050BC267}" dt="2023-04-12T08:39:21.180" v="414" actId="20577"/>
          <ac:spMkLst>
            <pc:docMk/>
            <pc:sldMk cId="3351308315" sldId="556"/>
            <ac:spMk id="3" creationId="{BEEFA322-4520-F107-C397-7998B5465BDF}"/>
          </ac:spMkLst>
        </pc:spChg>
      </pc:sldChg>
      <pc:sldChg chg="addSp modSp new mod ord modClrScheme chgLayout">
        <pc:chgData name="Matthieu De Mari" userId="dfb708c9-d8dc-439f-9a3b-c772bf4a311c" providerId="ADAL" clId="{E9B77149-EAED-4062-A4A4-48FA050BC267}" dt="2023-04-12T08:48:36.617" v="1098" actId="27636"/>
        <pc:sldMkLst>
          <pc:docMk/>
          <pc:sldMk cId="1723006610" sldId="557"/>
        </pc:sldMkLst>
        <pc:spChg chg="mod ord">
          <ac:chgData name="Matthieu De Mari" userId="dfb708c9-d8dc-439f-9a3b-c772bf4a311c" providerId="ADAL" clId="{E9B77149-EAED-4062-A4A4-48FA050BC267}" dt="2023-04-12T08:43:34.154" v="730" actId="700"/>
          <ac:spMkLst>
            <pc:docMk/>
            <pc:sldMk cId="1723006610" sldId="557"/>
            <ac:spMk id="2" creationId="{8FA0E6A1-C73D-4FA2-9330-21D7F1892558}"/>
          </ac:spMkLst>
        </pc:spChg>
        <pc:spChg chg="mod ord">
          <ac:chgData name="Matthieu De Mari" userId="dfb708c9-d8dc-439f-9a3b-c772bf4a311c" providerId="ADAL" clId="{E9B77149-EAED-4062-A4A4-48FA050BC267}" dt="2023-04-12T08:43:49.605" v="745" actId="20577"/>
          <ac:spMkLst>
            <pc:docMk/>
            <pc:sldMk cId="1723006610" sldId="557"/>
            <ac:spMk id="3" creationId="{C323FDC9-3E80-C74F-5720-132700EBEC25}"/>
          </ac:spMkLst>
        </pc:spChg>
        <pc:spChg chg="mod ord">
          <ac:chgData name="Matthieu De Mari" userId="dfb708c9-d8dc-439f-9a3b-c772bf4a311c" providerId="ADAL" clId="{E9B77149-EAED-4062-A4A4-48FA050BC267}" dt="2023-04-12T08:44:03.131" v="750" actId="1076"/>
          <ac:spMkLst>
            <pc:docMk/>
            <pc:sldMk cId="1723006610" sldId="557"/>
            <ac:spMk id="4" creationId="{AA595560-82EC-4938-BE3A-C25F3398CD14}"/>
          </ac:spMkLst>
        </pc:spChg>
        <pc:spChg chg="add mod">
          <ac:chgData name="Matthieu De Mari" userId="dfb708c9-d8dc-439f-9a3b-c772bf4a311c" providerId="ADAL" clId="{E9B77149-EAED-4062-A4A4-48FA050BC267}" dt="2023-04-12T08:48:36.617" v="1098" actId="27636"/>
          <ac:spMkLst>
            <pc:docMk/>
            <pc:sldMk cId="1723006610" sldId="557"/>
            <ac:spMk id="5" creationId="{40C27C44-46A6-8D86-C29F-A9D3B92A5664}"/>
          </ac:spMkLst>
        </pc:spChg>
      </pc:sldChg>
      <pc:sldChg chg="addSp modSp add mod modClrScheme chgLayout">
        <pc:chgData name="Matthieu De Mari" userId="dfb708c9-d8dc-439f-9a3b-c772bf4a311c" providerId="ADAL" clId="{E9B77149-EAED-4062-A4A4-48FA050BC267}" dt="2023-04-12T08:58:06.975" v="2170" actId="20577"/>
        <pc:sldMkLst>
          <pc:docMk/>
          <pc:sldMk cId="2446787094" sldId="558"/>
        </pc:sldMkLst>
        <pc:spChg chg="mod ord">
          <ac:chgData name="Matthieu De Mari" userId="dfb708c9-d8dc-439f-9a3b-c772bf4a311c" providerId="ADAL" clId="{E9B77149-EAED-4062-A4A4-48FA050BC267}" dt="2023-04-12T08:51:40.540" v="1607" actId="700"/>
          <ac:spMkLst>
            <pc:docMk/>
            <pc:sldMk cId="2446787094" sldId="558"/>
            <ac:spMk id="2" creationId="{9A4676B2-1B06-A507-4D2F-5FC0FDA40F21}"/>
          </ac:spMkLst>
        </pc:spChg>
        <pc:spChg chg="mod ord">
          <ac:chgData name="Matthieu De Mari" userId="dfb708c9-d8dc-439f-9a3b-c772bf4a311c" providerId="ADAL" clId="{E9B77149-EAED-4062-A4A4-48FA050BC267}" dt="2023-04-12T08:56:23.126" v="2017" actId="113"/>
          <ac:spMkLst>
            <pc:docMk/>
            <pc:sldMk cId="2446787094" sldId="558"/>
            <ac:spMk id="3" creationId="{FACF4944-D594-B5EC-4A8C-84B643D90604}"/>
          </ac:spMkLst>
        </pc:spChg>
        <pc:spChg chg="add mod ord">
          <ac:chgData name="Matthieu De Mari" userId="dfb708c9-d8dc-439f-9a3b-c772bf4a311c" providerId="ADAL" clId="{E9B77149-EAED-4062-A4A4-48FA050BC267}" dt="2023-04-12T08:58:06.975" v="2170" actId="20577"/>
          <ac:spMkLst>
            <pc:docMk/>
            <pc:sldMk cId="2446787094" sldId="558"/>
            <ac:spMk id="4" creationId="{D7E65029-C7BC-122A-DEF7-A19DA071BA3A}"/>
          </ac:spMkLst>
        </pc:spChg>
      </pc:sldChg>
      <pc:sldChg chg="modSp add mod">
        <pc:chgData name="Matthieu De Mari" userId="dfb708c9-d8dc-439f-9a3b-c772bf4a311c" providerId="ADAL" clId="{E9B77149-EAED-4062-A4A4-48FA050BC267}" dt="2023-04-12T08:58:04.656" v="2169" actId="20577"/>
        <pc:sldMkLst>
          <pc:docMk/>
          <pc:sldMk cId="194359269" sldId="559"/>
        </pc:sldMkLst>
        <pc:spChg chg="mod">
          <ac:chgData name="Matthieu De Mari" userId="dfb708c9-d8dc-439f-9a3b-c772bf4a311c" providerId="ADAL" clId="{E9B77149-EAED-4062-A4A4-48FA050BC267}" dt="2023-04-12T08:56:53.982" v="2086" actId="20577"/>
          <ac:spMkLst>
            <pc:docMk/>
            <pc:sldMk cId="194359269" sldId="559"/>
            <ac:spMk id="3" creationId="{FACF4944-D594-B5EC-4A8C-84B643D90604}"/>
          </ac:spMkLst>
        </pc:spChg>
        <pc:spChg chg="mod">
          <ac:chgData name="Matthieu De Mari" userId="dfb708c9-d8dc-439f-9a3b-c772bf4a311c" providerId="ADAL" clId="{E9B77149-EAED-4062-A4A4-48FA050BC267}" dt="2023-04-12T08:58:04.656" v="2169" actId="20577"/>
          <ac:spMkLst>
            <pc:docMk/>
            <pc:sldMk cId="194359269" sldId="559"/>
            <ac:spMk id="4" creationId="{D7E65029-C7BC-122A-DEF7-A19DA071BA3A}"/>
          </ac:spMkLst>
        </pc:spChg>
      </pc:sldChg>
      <pc:sldChg chg="modSp add mod">
        <pc:chgData name="Matthieu De Mari" userId="dfb708c9-d8dc-439f-9a3b-c772bf4a311c" providerId="ADAL" clId="{E9B77149-EAED-4062-A4A4-48FA050BC267}" dt="2023-04-12T08:58:40.308" v="2284" actId="27636"/>
        <pc:sldMkLst>
          <pc:docMk/>
          <pc:sldMk cId="2514242777" sldId="560"/>
        </pc:sldMkLst>
        <pc:spChg chg="mod">
          <ac:chgData name="Matthieu De Mari" userId="dfb708c9-d8dc-439f-9a3b-c772bf4a311c" providerId="ADAL" clId="{E9B77149-EAED-4062-A4A4-48FA050BC267}" dt="2023-04-12T08:58:40.308" v="2284" actId="27636"/>
          <ac:spMkLst>
            <pc:docMk/>
            <pc:sldMk cId="2514242777" sldId="560"/>
            <ac:spMk id="3" creationId="{FACF4944-D594-B5EC-4A8C-84B643D90604}"/>
          </ac:spMkLst>
        </pc:spChg>
        <pc:spChg chg="mod">
          <ac:chgData name="Matthieu De Mari" userId="dfb708c9-d8dc-439f-9a3b-c772bf4a311c" providerId="ADAL" clId="{E9B77149-EAED-4062-A4A4-48FA050BC267}" dt="2023-04-12T08:58:40.306" v="2283" actId="27636"/>
          <ac:spMkLst>
            <pc:docMk/>
            <pc:sldMk cId="2514242777" sldId="560"/>
            <ac:spMk id="4" creationId="{D7E65029-C7BC-122A-DEF7-A19DA071BA3A}"/>
          </ac:spMkLst>
        </pc:spChg>
      </pc:sldChg>
      <pc:sldChg chg="addSp delSp modSp new mod">
        <pc:chgData name="Matthieu De Mari" userId="dfb708c9-d8dc-439f-9a3b-c772bf4a311c" providerId="ADAL" clId="{E9B77149-EAED-4062-A4A4-48FA050BC267}" dt="2023-04-12T09:06:11.324" v="2548"/>
        <pc:sldMkLst>
          <pc:docMk/>
          <pc:sldMk cId="863606253" sldId="561"/>
        </pc:sldMkLst>
        <pc:spChg chg="mod">
          <ac:chgData name="Matthieu De Mari" userId="dfb708c9-d8dc-439f-9a3b-c772bf4a311c" providerId="ADAL" clId="{E9B77149-EAED-4062-A4A4-48FA050BC267}" dt="2023-04-12T08:59:27.567" v="2303" actId="20577"/>
          <ac:spMkLst>
            <pc:docMk/>
            <pc:sldMk cId="863606253" sldId="561"/>
            <ac:spMk id="2" creationId="{595C463B-0C22-0F77-40FE-88AF66FC0CB2}"/>
          </ac:spMkLst>
        </pc:spChg>
        <pc:spChg chg="mod">
          <ac:chgData name="Matthieu De Mari" userId="dfb708c9-d8dc-439f-9a3b-c772bf4a311c" providerId="ADAL" clId="{E9B77149-EAED-4062-A4A4-48FA050BC267}" dt="2023-04-12T09:00:38.779" v="2387" actId="207"/>
          <ac:spMkLst>
            <pc:docMk/>
            <pc:sldMk cId="863606253" sldId="561"/>
            <ac:spMk id="3" creationId="{41752C6F-5587-2D21-BE9B-404B8885E899}"/>
          </ac:spMkLst>
        </pc:spChg>
        <pc:spChg chg="del mod">
          <ac:chgData name="Matthieu De Mari" userId="dfb708c9-d8dc-439f-9a3b-c772bf4a311c" providerId="ADAL" clId="{E9B77149-EAED-4062-A4A4-48FA050BC267}" dt="2023-04-12T09:00:42.540" v="2388" actId="478"/>
          <ac:spMkLst>
            <pc:docMk/>
            <pc:sldMk cId="863606253" sldId="561"/>
            <ac:spMk id="4" creationId="{B9474A1C-379B-1C99-D6F8-26B24B05091C}"/>
          </ac:spMkLst>
        </pc:spChg>
        <pc:spChg chg="add del">
          <ac:chgData name="Matthieu De Mari" userId="dfb708c9-d8dc-439f-9a3b-c772bf4a311c" providerId="ADAL" clId="{E9B77149-EAED-4062-A4A4-48FA050BC267}" dt="2023-04-12T09:05:31.846" v="2544" actId="478"/>
          <ac:spMkLst>
            <pc:docMk/>
            <pc:sldMk cId="863606253" sldId="561"/>
            <ac:spMk id="9" creationId="{0CEC4499-FD1E-7C45-37F0-5965EC8AB76D}"/>
          </ac:spMkLst>
        </pc:spChg>
        <pc:spChg chg="add mod">
          <ac:chgData name="Matthieu De Mari" userId="dfb708c9-d8dc-439f-9a3b-c772bf4a311c" providerId="ADAL" clId="{E9B77149-EAED-4062-A4A4-48FA050BC267}" dt="2023-04-12T09:06:11.324" v="2548"/>
          <ac:spMkLst>
            <pc:docMk/>
            <pc:sldMk cId="863606253" sldId="561"/>
            <ac:spMk id="10" creationId="{DC69EBF7-E74C-E0AF-EA07-B553B4A85F83}"/>
          </ac:spMkLst>
        </pc:spChg>
        <pc:graphicFrameChg chg="add mod modGraphic">
          <ac:chgData name="Matthieu De Mari" userId="dfb708c9-d8dc-439f-9a3b-c772bf4a311c" providerId="ADAL" clId="{E9B77149-EAED-4062-A4A4-48FA050BC267}" dt="2023-04-12T09:04:38.864" v="2536" actId="207"/>
          <ac:graphicFrameMkLst>
            <pc:docMk/>
            <pc:sldMk cId="863606253" sldId="561"/>
            <ac:graphicFrameMk id="5" creationId="{312718C6-3124-31AC-774E-87379857989B}"/>
          </ac:graphicFrameMkLst>
        </pc:graphicFrameChg>
        <pc:cxnChg chg="add mod">
          <ac:chgData name="Matthieu De Mari" userId="dfb708c9-d8dc-439f-9a3b-c772bf4a311c" providerId="ADAL" clId="{E9B77149-EAED-4062-A4A4-48FA050BC267}" dt="2023-04-12T09:04:55.243" v="2540" actId="1582"/>
          <ac:cxnSpMkLst>
            <pc:docMk/>
            <pc:sldMk cId="863606253" sldId="561"/>
            <ac:cxnSpMk id="7" creationId="{F957368A-99CA-FE00-7C63-A59AF2DEAB2B}"/>
          </ac:cxnSpMkLst>
        </pc:cxnChg>
        <pc:cxnChg chg="add mod">
          <ac:chgData name="Matthieu De Mari" userId="dfb708c9-d8dc-439f-9a3b-c772bf4a311c" providerId="ADAL" clId="{E9B77149-EAED-4062-A4A4-48FA050BC267}" dt="2023-04-12T09:05:04.793" v="2542" actId="1076"/>
          <ac:cxnSpMkLst>
            <pc:docMk/>
            <pc:sldMk cId="863606253" sldId="561"/>
            <ac:cxnSpMk id="8" creationId="{96F33F9C-99EB-0AF2-5FB4-B17E37341A02}"/>
          </ac:cxnSpMkLst>
        </pc:cxnChg>
      </pc:sldChg>
      <pc:sldChg chg="modSp new mod">
        <pc:chgData name="Matthieu De Mari" userId="dfb708c9-d8dc-439f-9a3b-c772bf4a311c" providerId="ADAL" clId="{E9B77149-EAED-4062-A4A4-48FA050BC267}" dt="2023-04-12T09:10:07.057" v="2791" actId="20577"/>
        <pc:sldMkLst>
          <pc:docMk/>
          <pc:sldMk cId="2219053200" sldId="562"/>
        </pc:sldMkLst>
        <pc:spChg chg="mod">
          <ac:chgData name="Matthieu De Mari" userId="dfb708c9-d8dc-439f-9a3b-c772bf4a311c" providerId="ADAL" clId="{E9B77149-EAED-4062-A4A4-48FA050BC267}" dt="2023-04-12T09:07:16.628" v="2578" actId="20577"/>
          <ac:spMkLst>
            <pc:docMk/>
            <pc:sldMk cId="2219053200" sldId="562"/>
            <ac:spMk id="2" creationId="{083F3F2D-B27C-EDCC-EE10-0578A60C7197}"/>
          </ac:spMkLst>
        </pc:spChg>
        <pc:spChg chg="mod">
          <ac:chgData name="Matthieu De Mari" userId="dfb708c9-d8dc-439f-9a3b-c772bf4a311c" providerId="ADAL" clId="{E9B77149-EAED-4062-A4A4-48FA050BC267}" dt="2023-04-12T09:08:39.543" v="2683" actId="113"/>
          <ac:spMkLst>
            <pc:docMk/>
            <pc:sldMk cId="2219053200" sldId="562"/>
            <ac:spMk id="3" creationId="{77B0F0BC-4CCD-8D1E-F053-6B257D93B7C9}"/>
          </ac:spMkLst>
        </pc:spChg>
        <pc:spChg chg="mod">
          <ac:chgData name="Matthieu De Mari" userId="dfb708c9-d8dc-439f-9a3b-c772bf4a311c" providerId="ADAL" clId="{E9B77149-EAED-4062-A4A4-48FA050BC267}" dt="2023-04-12T09:10:07.057" v="2791" actId="20577"/>
          <ac:spMkLst>
            <pc:docMk/>
            <pc:sldMk cId="2219053200" sldId="562"/>
            <ac:spMk id="4" creationId="{90E9C057-F25F-FAF4-B77E-62F24B17F243}"/>
          </ac:spMkLst>
        </pc:spChg>
      </pc:sldChg>
      <pc:sldChg chg="addSp delSp modSp new del mod modClrScheme chgLayout">
        <pc:chgData name="Matthieu De Mari" userId="dfb708c9-d8dc-439f-9a3b-c772bf4a311c" providerId="ADAL" clId="{E9B77149-EAED-4062-A4A4-48FA050BC267}" dt="2023-04-12T09:12:57.657" v="3171" actId="47"/>
        <pc:sldMkLst>
          <pc:docMk/>
          <pc:sldMk cId="3302220319" sldId="563"/>
        </pc:sldMkLst>
        <pc:spChg chg="mod ord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2" creationId="{9A4F929E-ACE9-25FD-F200-4EDA0C14A62E}"/>
          </ac:spMkLst>
        </pc:spChg>
        <pc:spChg chg="del mod ord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3" creationId="{0CBD6E43-B76B-6D26-C79D-8207CE9305F1}"/>
          </ac:spMkLst>
        </pc:spChg>
        <pc:spChg chg="del">
          <ac:chgData name="Matthieu De Mari" userId="dfb708c9-d8dc-439f-9a3b-c772bf4a311c" providerId="ADAL" clId="{E9B77149-EAED-4062-A4A4-48FA050BC267}" dt="2023-04-12T09:10:46.516" v="2819" actId="700"/>
          <ac:spMkLst>
            <pc:docMk/>
            <pc:sldMk cId="3302220319" sldId="563"/>
            <ac:spMk id="4" creationId="{4B155BD4-07E6-A41B-21BD-B053479158AF}"/>
          </ac:spMkLst>
        </pc:spChg>
        <pc:spChg chg="add mod ord">
          <ac:chgData name="Matthieu De Mari" userId="dfb708c9-d8dc-439f-9a3b-c772bf4a311c" providerId="ADAL" clId="{E9B77149-EAED-4062-A4A4-48FA050BC267}" dt="2023-04-12T09:12:15.072" v="3079" actId="113"/>
          <ac:spMkLst>
            <pc:docMk/>
            <pc:sldMk cId="3302220319" sldId="563"/>
            <ac:spMk id="5" creationId="{1D45EC11-6655-0EE5-D21D-D63693673F21}"/>
          </ac:spMkLst>
        </pc:spChg>
      </pc:sldChg>
      <pc:sldChg chg="add del">
        <pc:chgData name="Matthieu De Mari" userId="dfb708c9-d8dc-439f-9a3b-c772bf4a311c" providerId="ADAL" clId="{E9B77149-EAED-4062-A4A4-48FA050BC267}" dt="2023-04-12T09:12:20.256" v="3081" actId="47"/>
        <pc:sldMkLst>
          <pc:docMk/>
          <pc:sldMk cId="4116936132" sldId="564"/>
        </pc:sldMkLst>
      </pc:sldChg>
      <pc:sldChg chg="modSp add mod">
        <pc:chgData name="Matthieu De Mari" userId="dfb708c9-d8dc-439f-9a3b-c772bf4a311c" providerId="ADAL" clId="{E9B77149-EAED-4062-A4A4-48FA050BC267}" dt="2023-04-12T09:12:56.226" v="3170" actId="27636"/>
        <pc:sldMkLst>
          <pc:docMk/>
          <pc:sldMk cId="2309418991" sldId="565"/>
        </pc:sldMkLst>
        <pc:spChg chg="mod">
          <ac:chgData name="Matthieu De Mari" userId="dfb708c9-d8dc-439f-9a3b-c772bf4a311c" providerId="ADAL" clId="{E9B77149-EAED-4062-A4A4-48FA050BC267}" dt="2023-04-12T09:12:56.226" v="3170" actId="27636"/>
          <ac:spMkLst>
            <pc:docMk/>
            <pc:sldMk cId="2309418991" sldId="565"/>
            <ac:spMk id="5" creationId="{1D45EC11-6655-0EE5-D21D-D63693673F21}"/>
          </ac:spMkLst>
        </pc:spChg>
      </pc:sldChg>
      <pc:sldChg chg="modSp add mod ord">
        <pc:chgData name="Matthieu De Mari" userId="dfb708c9-d8dc-439f-9a3b-c772bf4a311c" providerId="ADAL" clId="{E9B77149-EAED-4062-A4A4-48FA050BC267}" dt="2023-04-12T09:13:58.164" v="3175"/>
        <pc:sldMkLst>
          <pc:docMk/>
          <pc:sldMk cId="9873295" sldId="566"/>
        </pc:sldMkLst>
        <pc:spChg chg="mod">
          <ac:chgData name="Matthieu De Mari" userId="dfb708c9-d8dc-439f-9a3b-c772bf4a311c" providerId="ADAL" clId="{E9B77149-EAED-4062-A4A4-48FA050BC267}" dt="2023-04-12T09:13:01.784" v="3173" actId="20577"/>
          <ac:spMkLst>
            <pc:docMk/>
            <pc:sldMk cId="9873295" sldId="566"/>
            <ac:spMk id="5" creationId="{1D45EC11-6655-0EE5-D21D-D63693673F21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2T09:35:40.858" v="4697" actId="20577"/>
        <pc:sldMkLst>
          <pc:docMk/>
          <pc:sldMk cId="3792039076" sldId="567"/>
        </pc:sldMkLst>
        <pc:spChg chg="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2" creationId="{9A4F929E-ACE9-25FD-F200-4EDA0C14A62E}"/>
          </ac:spMkLst>
        </pc:spChg>
        <pc:spChg chg="add del mod">
          <ac:chgData name="Matthieu De Mari" userId="dfb708c9-d8dc-439f-9a3b-c772bf4a311c" providerId="ADAL" clId="{E9B77149-EAED-4062-A4A4-48FA050BC267}" dt="2023-04-12T09:14:04.645" v="3178" actId="478"/>
          <ac:spMkLst>
            <pc:docMk/>
            <pc:sldMk cId="3792039076" sldId="567"/>
            <ac:spMk id="4" creationId="{A8E744DC-9E9A-D16A-544F-9A4FDA14A1CE}"/>
          </ac:spMkLst>
        </pc:spChg>
        <pc:spChg chg="del">
          <ac:chgData name="Matthieu De Mari" userId="dfb708c9-d8dc-439f-9a3b-c772bf4a311c" providerId="ADAL" clId="{E9B77149-EAED-4062-A4A4-48FA050BC267}" dt="2023-04-12T09:14:03.522" v="3177" actId="478"/>
          <ac:spMkLst>
            <pc:docMk/>
            <pc:sldMk cId="3792039076" sldId="567"/>
            <ac:spMk id="5" creationId="{1D45EC11-6655-0EE5-D21D-D63693673F21}"/>
          </ac:spMkLst>
        </pc:spChg>
        <pc:spChg chg="add del 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6" creationId="{3643DE07-B6D0-2C02-23BB-398FF59384F0}"/>
          </ac:spMkLst>
        </pc:spChg>
        <pc:spChg chg="add del mod ord">
          <ac:chgData name="Matthieu De Mari" userId="dfb708c9-d8dc-439f-9a3b-c772bf4a311c" providerId="ADAL" clId="{E9B77149-EAED-4062-A4A4-48FA050BC267}" dt="2023-04-12T09:32:14.966" v="4103" actId="700"/>
          <ac:spMkLst>
            <pc:docMk/>
            <pc:sldMk cId="3792039076" sldId="567"/>
            <ac:spMk id="7" creationId="{0490F359-E5F4-7160-D832-B64683143C2E}"/>
          </ac:spMkLst>
        </pc:spChg>
        <pc:spChg chg="add mod ord">
          <ac:chgData name="Matthieu De Mari" userId="dfb708c9-d8dc-439f-9a3b-c772bf4a311c" providerId="ADAL" clId="{E9B77149-EAED-4062-A4A4-48FA050BC267}" dt="2023-04-12T09:35:40.858" v="4697" actId="20577"/>
          <ac:spMkLst>
            <pc:docMk/>
            <pc:sldMk cId="3792039076" sldId="567"/>
            <ac:spMk id="8" creationId="{A678F6BC-577F-A02C-6DE7-C0249EEEA29A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2T09:23:28.875" v="3475"/>
        <pc:sldMkLst>
          <pc:docMk/>
          <pc:sldMk cId="3386163368" sldId="568"/>
        </pc:sldMkLst>
        <pc:spChg chg="del">
          <ac:chgData name="Matthieu De Mari" userId="dfb708c9-d8dc-439f-9a3b-c772bf4a311c" providerId="ADAL" clId="{E9B77149-EAED-4062-A4A4-48FA050BC267}" dt="2023-04-12T09:17:42.230" v="3180" actId="478"/>
          <ac:spMkLst>
            <pc:docMk/>
            <pc:sldMk cId="3386163368" sldId="568"/>
            <ac:spMk id="4" creationId="{90E9C057-F25F-FAF4-B77E-62F24B17F243}"/>
          </ac:spMkLst>
        </pc:spChg>
        <pc:spChg chg="add del mod">
          <ac:chgData name="Matthieu De Mari" userId="dfb708c9-d8dc-439f-9a3b-c772bf4a311c" providerId="ADAL" clId="{E9B77149-EAED-4062-A4A4-48FA050BC267}" dt="2023-04-12T09:17:43.036" v="3181" actId="478"/>
          <ac:spMkLst>
            <pc:docMk/>
            <pc:sldMk cId="3386163368" sldId="568"/>
            <ac:spMk id="6" creationId="{8C5FC43A-F4B4-189E-5F2E-1F4F1EB43119}"/>
          </ac:spMkLst>
        </pc:spChg>
        <pc:spChg chg="add mod">
          <ac:chgData name="Matthieu De Mari" userId="dfb708c9-d8dc-439f-9a3b-c772bf4a311c" providerId="ADAL" clId="{E9B77149-EAED-4062-A4A4-48FA050BC267}" dt="2023-04-12T09:17:59.793" v="3183" actId="20577"/>
          <ac:spMkLst>
            <pc:docMk/>
            <pc:sldMk cId="3386163368" sldId="568"/>
            <ac:spMk id="7" creationId="{22F448B6-9922-CD3E-F40F-C85A10BEB1D2}"/>
          </ac:spMkLst>
        </pc:spChg>
        <pc:spChg chg="add mod">
          <ac:chgData name="Matthieu De Mari" userId="dfb708c9-d8dc-439f-9a3b-c772bf4a311c" providerId="ADAL" clId="{E9B77149-EAED-4062-A4A4-48FA050BC267}" dt="2023-04-12T09:18:39.313" v="3202" actId="1076"/>
          <ac:spMkLst>
            <pc:docMk/>
            <pc:sldMk cId="3386163368" sldId="568"/>
            <ac:spMk id="8" creationId="{36B9BB95-0E49-A34C-D27C-392113CBA786}"/>
          </ac:spMkLst>
        </pc:spChg>
        <pc:spChg chg="add mod">
          <ac:chgData name="Matthieu De Mari" userId="dfb708c9-d8dc-439f-9a3b-c772bf4a311c" providerId="ADAL" clId="{E9B77149-EAED-4062-A4A4-48FA050BC267}" dt="2023-04-12T09:18:50.641" v="3207" actId="1076"/>
          <ac:spMkLst>
            <pc:docMk/>
            <pc:sldMk cId="3386163368" sldId="568"/>
            <ac:spMk id="9" creationId="{A57D6360-BCD4-4137-2113-C8BFD15AC886}"/>
          </ac:spMkLst>
        </pc:spChg>
        <pc:spChg chg="add mod">
          <ac:chgData name="Matthieu De Mari" userId="dfb708c9-d8dc-439f-9a3b-c772bf4a311c" providerId="ADAL" clId="{E9B77149-EAED-4062-A4A4-48FA050BC267}" dt="2023-04-12T09:18:49.402" v="3206" actId="1076"/>
          <ac:spMkLst>
            <pc:docMk/>
            <pc:sldMk cId="3386163368" sldId="568"/>
            <ac:spMk id="10" creationId="{2CCC5365-B4C4-8103-04F0-5826C43578CD}"/>
          </ac:spMkLst>
        </pc:spChg>
        <pc:spChg chg="add mod">
          <ac:chgData name="Matthieu De Mari" userId="dfb708c9-d8dc-439f-9a3b-c772bf4a311c" providerId="ADAL" clId="{E9B77149-EAED-4062-A4A4-48FA050BC267}" dt="2023-04-12T09:18:54.884" v="3208" actId="1076"/>
          <ac:spMkLst>
            <pc:docMk/>
            <pc:sldMk cId="3386163368" sldId="568"/>
            <ac:spMk id="11" creationId="{5808E534-84A1-9591-02EA-1B5F221D180C}"/>
          </ac:spMkLst>
        </pc:spChg>
        <pc:spChg chg="add mod">
          <ac:chgData name="Matthieu De Mari" userId="dfb708c9-d8dc-439f-9a3b-c772bf4a311c" providerId="ADAL" clId="{E9B77149-EAED-4062-A4A4-48FA050BC267}" dt="2023-04-12T09:19:01.670" v="3210" actId="20577"/>
          <ac:spMkLst>
            <pc:docMk/>
            <pc:sldMk cId="3386163368" sldId="568"/>
            <ac:spMk id="12" creationId="{402787D2-FD4A-F969-69C6-59A0ED7B3D34}"/>
          </ac:spMkLst>
        </pc:spChg>
        <pc:spChg chg="add mod">
          <ac:chgData name="Matthieu De Mari" userId="dfb708c9-d8dc-439f-9a3b-c772bf4a311c" providerId="ADAL" clId="{E9B77149-EAED-4062-A4A4-48FA050BC267}" dt="2023-04-12T09:19:09.325" v="3213" actId="20577"/>
          <ac:spMkLst>
            <pc:docMk/>
            <pc:sldMk cId="3386163368" sldId="568"/>
            <ac:spMk id="13" creationId="{1376FCD7-C913-6FD9-7BA1-8F49802CC9C4}"/>
          </ac:spMkLst>
        </pc:spChg>
        <pc:spChg chg="add mod">
          <ac:chgData name="Matthieu De Mari" userId="dfb708c9-d8dc-439f-9a3b-c772bf4a311c" providerId="ADAL" clId="{E9B77149-EAED-4062-A4A4-48FA050BC267}" dt="2023-04-12T09:21:07.405" v="3299" actId="1076"/>
          <ac:spMkLst>
            <pc:docMk/>
            <pc:sldMk cId="3386163368" sldId="568"/>
            <ac:spMk id="30" creationId="{B92C06D4-3868-B33D-4BBC-302AD7BFB470}"/>
          </ac:spMkLst>
        </pc:spChg>
        <pc:spChg chg="add mod">
          <ac:chgData name="Matthieu De Mari" userId="dfb708c9-d8dc-439f-9a3b-c772bf4a311c" providerId="ADAL" clId="{E9B77149-EAED-4062-A4A4-48FA050BC267}" dt="2023-04-12T09:21:10.318" v="3300" actId="1076"/>
          <ac:spMkLst>
            <pc:docMk/>
            <pc:sldMk cId="3386163368" sldId="568"/>
            <ac:spMk id="31" creationId="{87EFACA4-5948-F58F-B632-AB51EC51F91F}"/>
          </ac:spMkLst>
        </pc:spChg>
        <pc:spChg chg="add del mod">
          <ac:chgData name="Matthieu De Mari" userId="dfb708c9-d8dc-439f-9a3b-c772bf4a311c" providerId="ADAL" clId="{E9B77149-EAED-4062-A4A4-48FA050BC267}" dt="2023-04-12T09:23:28.408" v="3474" actId="478"/>
          <ac:spMkLst>
            <pc:docMk/>
            <pc:sldMk cId="3386163368" sldId="568"/>
            <ac:spMk id="32" creationId="{6D5B65E8-C801-E597-ADB3-ADB8B971227E}"/>
          </ac:spMkLst>
        </pc:spChg>
        <pc:spChg chg="add mod">
          <ac:chgData name="Matthieu De Mari" userId="dfb708c9-d8dc-439f-9a3b-c772bf4a311c" providerId="ADAL" clId="{E9B77149-EAED-4062-A4A4-48FA050BC267}" dt="2023-04-12T09:23:28.875" v="3475"/>
          <ac:spMkLst>
            <pc:docMk/>
            <pc:sldMk cId="3386163368" sldId="568"/>
            <ac:spMk id="33" creationId="{881BED7C-4230-4C43-4724-2C9074AE7803}"/>
          </ac:spMkLst>
        </pc:spChg>
        <pc:cxnChg chg="add mod">
          <ac:chgData name="Matthieu De Mari" userId="dfb708c9-d8dc-439f-9a3b-c772bf4a311c" providerId="ADAL" clId="{E9B77149-EAED-4062-A4A4-48FA050BC267}" dt="2023-04-12T09:19:20.951" v="3216" actId="1582"/>
          <ac:cxnSpMkLst>
            <pc:docMk/>
            <pc:sldMk cId="3386163368" sldId="568"/>
            <ac:cxnSpMk id="15" creationId="{C65AC6CD-8B48-3651-7491-D5045A3B1BB5}"/>
          </ac:cxnSpMkLst>
        </pc:cxnChg>
        <pc:cxnChg chg="add mod">
          <ac:chgData name="Matthieu De Mari" userId="dfb708c9-d8dc-439f-9a3b-c772bf4a311c" providerId="ADAL" clId="{E9B77149-EAED-4062-A4A4-48FA050BC267}" dt="2023-04-12T09:19:24.906" v="3218" actId="1076"/>
          <ac:cxnSpMkLst>
            <pc:docMk/>
            <pc:sldMk cId="3386163368" sldId="568"/>
            <ac:cxnSpMk id="17" creationId="{9B471324-7002-14DA-5DBF-6B435D7C657F}"/>
          </ac:cxnSpMkLst>
        </pc:cxnChg>
        <pc:cxnChg chg="add mod">
          <ac:chgData name="Matthieu De Mari" userId="dfb708c9-d8dc-439f-9a3b-c772bf4a311c" providerId="ADAL" clId="{E9B77149-EAED-4062-A4A4-48FA050BC267}" dt="2023-04-12T09:19:30.929" v="3222" actId="14100"/>
          <ac:cxnSpMkLst>
            <pc:docMk/>
            <pc:sldMk cId="3386163368" sldId="568"/>
            <ac:cxnSpMk id="18" creationId="{F55C2C28-1738-C1F3-AE8E-77FD04A084D9}"/>
          </ac:cxnSpMkLst>
        </pc:cxnChg>
        <pc:cxnChg chg="add mod">
          <ac:chgData name="Matthieu De Mari" userId="dfb708c9-d8dc-439f-9a3b-c772bf4a311c" providerId="ADAL" clId="{E9B77149-EAED-4062-A4A4-48FA050BC267}" dt="2023-04-12T09:19:35.432" v="3225" actId="14100"/>
          <ac:cxnSpMkLst>
            <pc:docMk/>
            <pc:sldMk cId="3386163368" sldId="568"/>
            <ac:cxnSpMk id="21" creationId="{9510452D-B067-884A-3264-079B434F9A76}"/>
          </ac:cxnSpMkLst>
        </pc:cxnChg>
        <pc:cxnChg chg="add mod">
          <ac:chgData name="Matthieu De Mari" userId="dfb708c9-d8dc-439f-9a3b-c772bf4a311c" providerId="ADAL" clId="{E9B77149-EAED-4062-A4A4-48FA050BC267}" dt="2023-04-12T09:19:43.061" v="3229" actId="14100"/>
          <ac:cxnSpMkLst>
            <pc:docMk/>
            <pc:sldMk cId="3386163368" sldId="568"/>
            <ac:cxnSpMk id="24" creationId="{42B25AC3-818D-7740-8FDE-3FB7C0B81AF6}"/>
          </ac:cxnSpMkLst>
        </pc:cxnChg>
        <pc:cxnChg chg="add mod">
          <ac:chgData name="Matthieu De Mari" userId="dfb708c9-d8dc-439f-9a3b-c772bf4a311c" providerId="ADAL" clId="{E9B77149-EAED-4062-A4A4-48FA050BC267}" dt="2023-04-12T09:19:48.612" v="3232" actId="14100"/>
          <ac:cxnSpMkLst>
            <pc:docMk/>
            <pc:sldMk cId="3386163368" sldId="568"/>
            <ac:cxnSpMk id="27" creationId="{09A9622F-6D4A-BB2C-88A4-534CF1DFAA4C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31:31.037" v="4049" actId="20577"/>
        <pc:sldMkLst>
          <pc:docMk/>
          <pc:sldMk cId="1962447718" sldId="569"/>
        </pc:sldMkLst>
        <pc:spChg chg="mod">
          <ac:chgData name="Matthieu De Mari" userId="dfb708c9-d8dc-439f-9a3b-c772bf4a311c" providerId="ADAL" clId="{E9B77149-EAED-4062-A4A4-48FA050BC267}" dt="2023-04-12T09:31:31.037" v="4049" actId="20577"/>
          <ac:spMkLst>
            <pc:docMk/>
            <pc:sldMk cId="1962447718" sldId="569"/>
            <ac:spMk id="3" creationId="{77B0F0BC-4CCD-8D1E-F053-6B257D93B7C9}"/>
          </ac:spMkLst>
        </pc:spChg>
        <pc:spChg chg="add del mod">
          <ac:chgData name="Matthieu De Mari" userId="dfb708c9-d8dc-439f-9a3b-c772bf4a311c" providerId="ADAL" clId="{E9B77149-EAED-4062-A4A4-48FA050BC267}" dt="2023-04-12T09:21:38.225" v="3303" actId="478"/>
          <ac:spMkLst>
            <pc:docMk/>
            <pc:sldMk cId="1962447718" sldId="569"/>
            <ac:spMk id="4" creationId="{AA1E6997-8D89-6808-132D-61B84747EF8D}"/>
          </ac:spMkLst>
        </pc:spChg>
        <pc:spChg chg="add mod">
          <ac:chgData name="Matthieu De Mari" userId="dfb708c9-d8dc-439f-9a3b-c772bf4a311c" providerId="ADAL" clId="{E9B77149-EAED-4062-A4A4-48FA050BC267}" dt="2023-04-12T09:23:25.195" v="3473" actId="1076"/>
          <ac:spMkLst>
            <pc:docMk/>
            <pc:sldMk cId="1962447718" sldId="569"/>
            <ac:spMk id="5" creationId="{7CBF697B-02C6-FC23-A4E0-E63441D206A1}"/>
          </ac:spMkLst>
        </pc:spChg>
        <pc:spChg chg="mod">
          <ac:chgData name="Matthieu De Mari" userId="dfb708c9-d8dc-439f-9a3b-c772bf4a311c" providerId="ADAL" clId="{E9B77149-EAED-4062-A4A4-48FA050BC267}" dt="2023-04-12T09:24:08.235" v="3509" actId="20577"/>
          <ac:spMkLst>
            <pc:docMk/>
            <pc:sldMk cId="1962447718" sldId="569"/>
            <ac:spMk id="30" creationId="{B92C06D4-3868-B33D-4BBC-302AD7BFB470}"/>
          </ac:spMkLst>
        </pc:spChg>
        <pc:spChg chg="mod">
          <ac:chgData name="Matthieu De Mari" userId="dfb708c9-d8dc-439f-9a3b-c772bf4a311c" providerId="ADAL" clId="{E9B77149-EAED-4062-A4A4-48FA050BC267}" dt="2023-04-12T09:24:11.074" v="3510" actId="20577"/>
          <ac:spMkLst>
            <pc:docMk/>
            <pc:sldMk cId="1962447718" sldId="569"/>
            <ac:spMk id="31" creationId="{87EFACA4-5948-F58F-B632-AB51EC51F91F}"/>
          </ac:spMkLst>
        </pc:spChg>
      </pc:sldChg>
      <pc:sldChg chg="modSp add mod">
        <pc:chgData name="Matthieu De Mari" userId="dfb708c9-d8dc-439f-9a3b-c772bf4a311c" providerId="ADAL" clId="{E9B77149-EAED-4062-A4A4-48FA050BC267}" dt="2023-04-12T09:25:51.443" v="3633" actId="20577"/>
        <pc:sldMkLst>
          <pc:docMk/>
          <pc:sldMk cId="3847547340" sldId="570"/>
        </pc:sldMkLst>
        <pc:spChg chg="mod">
          <ac:chgData name="Matthieu De Mari" userId="dfb708c9-d8dc-439f-9a3b-c772bf4a311c" providerId="ADAL" clId="{E9B77149-EAED-4062-A4A4-48FA050BC267}" dt="2023-04-12T09:25:51.443" v="3633" actId="20577"/>
          <ac:spMkLst>
            <pc:docMk/>
            <pc:sldMk cId="3847547340" sldId="570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26:25.709" v="3722" actId="20577"/>
        <pc:sldMkLst>
          <pc:docMk/>
          <pc:sldMk cId="1034175126" sldId="571"/>
        </pc:sldMkLst>
        <pc:spChg chg="mod">
          <ac:chgData name="Matthieu De Mari" userId="dfb708c9-d8dc-439f-9a3b-c772bf4a311c" providerId="ADAL" clId="{E9B77149-EAED-4062-A4A4-48FA050BC267}" dt="2023-04-12T09:26:25.709" v="3722" actId="20577"/>
          <ac:spMkLst>
            <pc:docMk/>
            <pc:sldMk cId="1034175126" sldId="571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27:33.481" v="3812" actId="20577"/>
        <pc:sldMkLst>
          <pc:docMk/>
          <pc:sldMk cId="1343867445" sldId="572"/>
        </pc:sldMkLst>
        <pc:spChg chg="mod">
          <ac:chgData name="Matthieu De Mari" userId="dfb708c9-d8dc-439f-9a3b-c772bf4a311c" providerId="ADAL" clId="{E9B77149-EAED-4062-A4A4-48FA050BC267}" dt="2023-04-12T09:27:33.481" v="3812" actId="20577"/>
          <ac:spMkLst>
            <pc:docMk/>
            <pc:sldMk cId="1343867445" sldId="572"/>
            <ac:spMk id="3" creationId="{77B0F0BC-4CCD-8D1E-F053-6B257D93B7C9}"/>
          </ac:spMkLst>
        </pc:spChg>
      </pc:sldChg>
      <pc:sldChg chg="modSp add mod">
        <pc:chgData name="Matthieu De Mari" userId="dfb708c9-d8dc-439f-9a3b-c772bf4a311c" providerId="ADAL" clId="{E9B77149-EAED-4062-A4A4-48FA050BC267}" dt="2023-04-12T09:30:06.414" v="3972" actId="20577"/>
        <pc:sldMkLst>
          <pc:docMk/>
          <pc:sldMk cId="3642166630" sldId="573"/>
        </pc:sldMkLst>
        <pc:spChg chg="mod">
          <ac:chgData name="Matthieu De Mari" userId="dfb708c9-d8dc-439f-9a3b-c772bf4a311c" providerId="ADAL" clId="{E9B77149-EAED-4062-A4A4-48FA050BC267}" dt="2023-04-12T09:30:06.414" v="3972" actId="20577"/>
          <ac:spMkLst>
            <pc:docMk/>
            <pc:sldMk cId="3642166630" sldId="573"/>
            <ac:spMk id="3" creationId="{77B0F0BC-4CCD-8D1E-F053-6B257D93B7C9}"/>
          </ac:spMkLst>
        </pc:spChg>
      </pc:sldChg>
      <pc:sldChg chg="modSp new mod">
        <pc:chgData name="Matthieu De Mari" userId="dfb708c9-d8dc-439f-9a3b-c772bf4a311c" providerId="ADAL" clId="{E9B77149-EAED-4062-A4A4-48FA050BC267}" dt="2023-04-13T03:03:31.044" v="5800" actId="20577"/>
        <pc:sldMkLst>
          <pc:docMk/>
          <pc:sldMk cId="1575239776" sldId="574"/>
        </pc:sldMkLst>
        <pc:spChg chg="mod">
          <ac:chgData name="Matthieu De Mari" userId="dfb708c9-d8dc-439f-9a3b-c772bf4a311c" providerId="ADAL" clId="{E9B77149-EAED-4062-A4A4-48FA050BC267}" dt="2023-04-12T09:36:01.283" v="4699"/>
          <ac:spMkLst>
            <pc:docMk/>
            <pc:sldMk cId="1575239776" sldId="574"/>
            <ac:spMk id="2" creationId="{AC427B1D-6856-5C89-3106-6D70EEB3C949}"/>
          </ac:spMkLst>
        </pc:spChg>
        <pc:spChg chg="mod">
          <ac:chgData name="Matthieu De Mari" userId="dfb708c9-d8dc-439f-9a3b-c772bf4a311c" providerId="ADAL" clId="{E9B77149-EAED-4062-A4A4-48FA050BC267}" dt="2023-04-13T03:03:31.044" v="5800" actId="20577"/>
          <ac:spMkLst>
            <pc:docMk/>
            <pc:sldMk cId="1575239776" sldId="574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3T03:03:40.653" v="5802"/>
        <pc:sldMkLst>
          <pc:docMk/>
          <pc:sldMk cId="3371216450" sldId="575"/>
        </pc:sldMkLst>
        <pc:spChg chg="mod">
          <ac:chgData name="Matthieu De Mari" userId="dfb708c9-d8dc-439f-9a3b-c772bf4a311c" providerId="ADAL" clId="{E9B77149-EAED-4062-A4A4-48FA050BC267}" dt="2023-04-13T03:03:40.653" v="5802"/>
          <ac:spMkLst>
            <pc:docMk/>
            <pc:sldMk cId="3371216450" sldId="575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3T03:03:51.074" v="5803"/>
        <pc:sldMkLst>
          <pc:docMk/>
          <pc:sldMk cId="3790274203" sldId="576"/>
        </pc:sldMkLst>
        <pc:spChg chg="mod">
          <ac:chgData name="Matthieu De Mari" userId="dfb708c9-d8dc-439f-9a3b-c772bf4a311c" providerId="ADAL" clId="{E9B77149-EAED-4062-A4A4-48FA050BC267}" dt="2023-04-13T03:03:51.074" v="5803"/>
          <ac:spMkLst>
            <pc:docMk/>
            <pc:sldMk cId="3790274203" sldId="576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2T09:46:10.748" v="5404" actId="27636"/>
        <pc:sldMkLst>
          <pc:docMk/>
          <pc:sldMk cId="4076362619" sldId="577"/>
        </pc:sldMkLst>
        <pc:spChg chg="mod">
          <ac:chgData name="Matthieu De Mari" userId="dfb708c9-d8dc-439f-9a3b-c772bf4a311c" providerId="ADAL" clId="{E9B77149-EAED-4062-A4A4-48FA050BC267}" dt="2023-04-12T09:46:10.748" v="5404" actId="27636"/>
          <ac:spMkLst>
            <pc:docMk/>
            <pc:sldMk cId="4076362619" sldId="577"/>
            <ac:spMk id="3" creationId="{D6685C20-6C04-3715-93F4-66CB95E56172}"/>
          </ac:spMkLst>
        </pc:spChg>
      </pc:sldChg>
      <pc:sldChg chg="modSp add mod">
        <pc:chgData name="Matthieu De Mari" userId="dfb708c9-d8dc-439f-9a3b-c772bf4a311c" providerId="ADAL" clId="{E9B77149-EAED-4062-A4A4-48FA050BC267}" dt="2023-04-12T09:46:05.484" v="5398" actId="27636"/>
        <pc:sldMkLst>
          <pc:docMk/>
          <pc:sldMk cId="2983836519" sldId="578"/>
        </pc:sldMkLst>
        <pc:spChg chg="mod">
          <ac:chgData name="Matthieu De Mari" userId="dfb708c9-d8dc-439f-9a3b-c772bf4a311c" providerId="ADAL" clId="{E9B77149-EAED-4062-A4A4-48FA050BC267}" dt="2023-04-12T09:46:05.484" v="5398" actId="27636"/>
          <ac:spMkLst>
            <pc:docMk/>
            <pc:sldMk cId="2983836519" sldId="578"/>
            <ac:spMk id="3" creationId="{D6685C20-6C04-3715-93F4-66CB95E56172}"/>
          </ac:spMkLst>
        </pc:spChg>
      </pc:sldChg>
      <pc:sldChg chg="modSp add mod ord">
        <pc:chgData name="Matthieu De Mari" userId="dfb708c9-d8dc-439f-9a3b-c772bf4a311c" providerId="ADAL" clId="{E9B77149-EAED-4062-A4A4-48FA050BC267}" dt="2023-04-12T09:47:07.760" v="5433"/>
        <pc:sldMkLst>
          <pc:docMk/>
          <pc:sldMk cId="1498769170" sldId="579"/>
        </pc:sldMkLst>
        <pc:spChg chg="mod">
          <ac:chgData name="Matthieu De Mari" userId="dfb708c9-d8dc-439f-9a3b-c772bf4a311c" providerId="ADAL" clId="{E9B77149-EAED-4062-A4A4-48FA050BC267}" dt="2023-04-12T09:46:51.762" v="5427" actId="207"/>
          <ac:spMkLst>
            <pc:docMk/>
            <pc:sldMk cId="1498769170" sldId="579"/>
            <ac:spMk id="3" creationId="{D6685C20-6C04-3715-93F4-66CB95E56172}"/>
          </ac:spMkLst>
        </pc:spChg>
      </pc:sldChg>
      <pc:sldChg chg="addSp delSp modSp add mod ord">
        <pc:chgData name="Matthieu De Mari" userId="dfb708c9-d8dc-439f-9a3b-c772bf4a311c" providerId="ADAL" clId="{E9B77149-EAED-4062-A4A4-48FA050BC267}" dt="2023-04-12T09:47:01.843" v="5431" actId="478"/>
        <pc:sldMkLst>
          <pc:docMk/>
          <pc:sldMk cId="83562026" sldId="580"/>
        </pc:sldMkLst>
        <pc:spChg chg="mod">
          <ac:chgData name="Matthieu De Mari" userId="dfb708c9-d8dc-439f-9a3b-c772bf4a311c" providerId="ADAL" clId="{E9B77149-EAED-4062-A4A4-48FA050BC267}" dt="2023-04-12T09:45:55.134" v="5386" actId="27636"/>
          <ac:spMkLst>
            <pc:docMk/>
            <pc:sldMk cId="83562026" sldId="580"/>
            <ac:spMk id="3" creationId="{D6685C20-6C04-3715-93F4-66CB95E56172}"/>
          </ac:spMkLst>
        </pc:spChg>
        <pc:spChg chg="add del mod">
          <ac:chgData name="Matthieu De Mari" userId="dfb708c9-d8dc-439f-9a3b-c772bf4a311c" providerId="ADAL" clId="{E9B77149-EAED-4062-A4A4-48FA050BC267}" dt="2023-04-12T09:47:01.843" v="5431" actId="478"/>
          <ac:spMkLst>
            <pc:docMk/>
            <pc:sldMk cId="83562026" sldId="580"/>
            <ac:spMk id="5" creationId="{5E4E8989-51E0-0361-0359-7129F975EC26}"/>
          </ac:spMkLst>
        </pc:spChg>
      </pc:sldChg>
      <pc:sldChg chg="addSp modSp add mod">
        <pc:chgData name="Matthieu De Mari" userId="dfb708c9-d8dc-439f-9a3b-c772bf4a311c" providerId="ADAL" clId="{E9B77149-EAED-4062-A4A4-48FA050BC267}" dt="2023-04-12T09:48:16.351" v="5458" actId="14100"/>
        <pc:sldMkLst>
          <pc:docMk/>
          <pc:sldMk cId="3123112260" sldId="581"/>
        </pc:sldMkLst>
        <pc:spChg chg="mod">
          <ac:chgData name="Matthieu De Mari" userId="dfb708c9-d8dc-439f-9a3b-c772bf4a311c" providerId="ADAL" clId="{E9B77149-EAED-4062-A4A4-48FA050BC267}" dt="2023-04-12T09:47:17.660" v="5435" actId="207"/>
          <ac:spMkLst>
            <pc:docMk/>
            <pc:sldMk cId="3123112260" sldId="581"/>
            <ac:spMk id="3" creationId="{D6685C20-6C04-3715-93F4-66CB95E56172}"/>
          </ac:spMkLst>
        </pc:spChg>
        <pc:spChg chg="mod">
          <ac:chgData name="Matthieu De Mari" userId="dfb708c9-d8dc-439f-9a3b-c772bf4a311c" providerId="ADAL" clId="{E9B77149-EAED-4062-A4A4-48FA050BC267}" dt="2023-04-12T09:48:16.351" v="5458" actId="14100"/>
          <ac:spMkLst>
            <pc:docMk/>
            <pc:sldMk cId="3123112260" sldId="581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47:52.142" v="5443"/>
          <ac:cxnSpMkLst>
            <pc:docMk/>
            <pc:sldMk cId="3123112260" sldId="581"/>
            <ac:cxnSpMk id="6" creationId="{8E3BB659-6A14-E069-819E-6FAF072CEA07}"/>
          </ac:cxnSpMkLst>
        </pc:cxnChg>
      </pc:sldChg>
      <pc:sldChg chg="modSp add mod">
        <pc:chgData name="Matthieu De Mari" userId="dfb708c9-d8dc-439f-9a3b-c772bf4a311c" providerId="ADAL" clId="{E9B77149-EAED-4062-A4A4-48FA050BC267}" dt="2023-04-12T09:48:32.405" v="5463" actId="20577"/>
        <pc:sldMkLst>
          <pc:docMk/>
          <pc:sldMk cId="2882562696" sldId="582"/>
        </pc:sldMkLst>
        <pc:spChg chg="mod">
          <ac:chgData name="Matthieu De Mari" userId="dfb708c9-d8dc-439f-9a3b-c772bf4a311c" providerId="ADAL" clId="{E9B77149-EAED-4062-A4A4-48FA050BC267}" dt="2023-04-12T09:48:32.405" v="5463" actId="20577"/>
          <ac:spMkLst>
            <pc:docMk/>
            <pc:sldMk cId="2882562696" sldId="582"/>
            <ac:spMk id="3" creationId="{D6685C20-6C04-3715-93F4-66CB95E56172}"/>
          </ac:spMkLst>
        </pc:spChg>
        <pc:spChg chg="mod">
          <ac:chgData name="Matthieu De Mari" userId="dfb708c9-d8dc-439f-9a3b-c772bf4a311c" providerId="ADAL" clId="{E9B77149-EAED-4062-A4A4-48FA050BC267}" dt="2023-04-12T09:48:30.294" v="5462" actId="113"/>
          <ac:spMkLst>
            <pc:docMk/>
            <pc:sldMk cId="2882562696" sldId="582"/>
            <ac:spMk id="5" creationId="{5E4E8989-51E0-0361-0359-7129F975EC26}"/>
          </ac:spMkLst>
        </pc:spChg>
      </pc:sldChg>
      <pc:sldChg chg="addSp modSp add mod">
        <pc:chgData name="Matthieu De Mari" userId="dfb708c9-d8dc-439f-9a3b-c772bf4a311c" providerId="ADAL" clId="{E9B77149-EAED-4062-A4A4-48FA050BC267}" dt="2023-04-12T09:52:18.225" v="5561" actId="14100"/>
        <pc:sldMkLst>
          <pc:docMk/>
          <pc:sldMk cId="1157454866" sldId="583"/>
        </pc:sldMkLst>
        <pc:spChg chg="add mod">
          <ac:chgData name="Matthieu De Mari" userId="dfb708c9-d8dc-439f-9a3b-c772bf4a311c" providerId="ADAL" clId="{E9B77149-EAED-4062-A4A4-48FA050BC267}" dt="2023-04-12T09:49:38.470" v="5495" actId="13822"/>
          <ac:spMkLst>
            <pc:docMk/>
            <pc:sldMk cId="1157454866" sldId="583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48:49.394" v="5472" actId="20577"/>
          <ac:spMkLst>
            <pc:docMk/>
            <pc:sldMk cId="1157454866" sldId="583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52:18.225" v="5561" actId="14100"/>
          <ac:cxnSpMkLst>
            <pc:docMk/>
            <pc:sldMk cId="1157454866" sldId="583"/>
            <ac:cxnSpMk id="7" creationId="{74020E45-2DBC-25B2-EC40-442F9887524A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2T09:50:18.943" v="5515" actId="14100"/>
        <pc:sldMkLst>
          <pc:docMk/>
          <pc:sldMk cId="3696543370" sldId="584"/>
        </pc:sldMkLst>
        <pc:spChg chg="mod">
          <ac:chgData name="Matthieu De Mari" userId="dfb708c9-d8dc-439f-9a3b-c772bf4a311c" providerId="ADAL" clId="{E9B77149-EAED-4062-A4A4-48FA050BC267}" dt="2023-04-12T09:50:16.697" v="5514" actId="20577"/>
          <ac:spMkLst>
            <pc:docMk/>
            <pc:sldMk cId="3696543370" sldId="584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49:57.784" v="5500" actId="113"/>
          <ac:spMkLst>
            <pc:docMk/>
            <pc:sldMk cId="3696543370" sldId="584"/>
            <ac:spMk id="5" creationId="{5E4E8989-51E0-0361-0359-7129F975EC26}"/>
          </ac:spMkLst>
        </pc:spChg>
        <pc:cxnChg chg="mod">
          <ac:chgData name="Matthieu De Mari" userId="dfb708c9-d8dc-439f-9a3b-c772bf4a311c" providerId="ADAL" clId="{E9B77149-EAED-4062-A4A4-48FA050BC267}" dt="2023-04-12T09:49:52.651" v="5498" actId="14100"/>
          <ac:cxnSpMkLst>
            <pc:docMk/>
            <pc:sldMk cId="3696543370" sldId="584"/>
            <ac:cxnSpMk id="7" creationId="{74020E45-2DBC-25B2-EC40-442F9887524A}"/>
          </ac:cxnSpMkLst>
        </pc:cxnChg>
        <pc:cxnChg chg="add mod">
          <ac:chgData name="Matthieu De Mari" userId="dfb708c9-d8dc-439f-9a3b-c772bf4a311c" providerId="ADAL" clId="{E9B77149-EAED-4062-A4A4-48FA050BC267}" dt="2023-04-12T09:50:18.943" v="5515" actId="14100"/>
          <ac:cxnSpMkLst>
            <pc:docMk/>
            <pc:sldMk cId="3696543370" sldId="584"/>
            <ac:cxnSpMk id="10" creationId="{506FD66B-B36F-9134-1FFF-C8E67DA02E89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1.984" v="5576" actId="14100"/>
        <pc:sldMkLst>
          <pc:docMk/>
          <pc:sldMk cId="842996865" sldId="585"/>
        </pc:sldMkLst>
        <pc:spChg chg="mod">
          <ac:chgData name="Matthieu De Mari" userId="dfb708c9-d8dc-439f-9a3b-c772bf4a311c" providerId="ADAL" clId="{E9B77149-EAED-4062-A4A4-48FA050BC267}" dt="2023-04-12T09:52:51.992" v="5574" actId="20577"/>
          <ac:spMkLst>
            <pc:docMk/>
            <pc:sldMk cId="842996865" sldId="585"/>
            <ac:spMk id="5" creationId="{5E4E8989-51E0-0361-0359-7129F975EC26}"/>
          </ac:spMkLst>
        </pc:spChg>
        <pc:cxnChg chg="add mod">
          <ac:chgData name="Matthieu De Mari" userId="dfb708c9-d8dc-439f-9a3b-c772bf4a311c" providerId="ADAL" clId="{E9B77149-EAED-4062-A4A4-48FA050BC267}" dt="2023-04-12T09:53:01.984" v="5576" actId="14100"/>
          <ac:cxnSpMkLst>
            <pc:docMk/>
            <pc:sldMk cId="842996865" sldId="585"/>
            <ac:cxnSpMk id="4" creationId="{90CEF798-0A8D-5BF9-FCFC-D8624D0F1130}"/>
          </ac:cxnSpMkLst>
        </pc:cxnChg>
        <pc:cxnChg chg="del">
          <ac:chgData name="Matthieu De Mari" userId="dfb708c9-d8dc-439f-9a3b-c772bf4a311c" providerId="ADAL" clId="{E9B77149-EAED-4062-A4A4-48FA050BC267}" dt="2023-04-12T09:52:42.202" v="5569" actId="478"/>
          <ac:cxnSpMkLst>
            <pc:docMk/>
            <pc:sldMk cId="842996865" sldId="585"/>
            <ac:cxnSpMk id="6" creationId="{8E3BB659-6A14-E069-819E-6FAF072CEA07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3.493" v="5577"/>
        <pc:sldMkLst>
          <pc:docMk/>
          <pc:sldMk cId="2157262919" sldId="586"/>
        </pc:sldMkLst>
        <pc:spChg chg="mod">
          <ac:chgData name="Matthieu De Mari" userId="dfb708c9-d8dc-439f-9a3b-c772bf4a311c" providerId="ADAL" clId="{E9B77149-EAED-4062-A4A4-48FA050BC267}" dt="2023-04-12T09:50:59.018" v="5524" actId="20577"/>
          <ac:spMkLst>
            <pc:docMk/>
            <pc:sldMk cId="2157262919" sldId="586"/>
            <ac:spMk id="3" creationId="{D6685C20-6C04-3715-93F4-66CB95E56172}"/>
          </ac:spMkLst>
        </pc:spChg>
        <pc:spChg chg="add mod">
          <ac:chgData name="Matthieu De Mari" userId="dfb708c9-d8dc-439f-9a3b-c772bf4a311c" providerId="ADAL" clId="{E9B77149-EAED-4062-A4A4-48FA050BC267}" dt="2023-04-12T09:50:39.611" v="5517"/>
          <ac:spMkLst>
            <pc:docMk/>
            <pc:sldMk cId="2157262919" sldId="586"/>
            <ac:spMk id="4" creationId="{B83701A9-AE82-CB14-3FF6-C5B9CCE8AFDB}"/>
          </ac:spMkLst>
        </pc:spChg>
        <pc:spChg chg="mod">
          <ac:chgData name="Matthieu De Mari" userId="dfb708c9-d8dc-439f-9a3b-c772bf4a311c" providerId="ADAL" clId="{E9B77149-EAED-4062-A4A4-48FA050BC267}" dt="2023-04-12T09:51:39.562" v="5545" actId="20577"/>
          <ac:spMkLst>
            <pc:docMk/>
            <pc:sldMk cId="2157262919" sldId="586"/>
            <ac:spMk id="5" creationId="{5E4E8989-51E0-0361-0359-7129F975EC26}"/>
          </ac:spMkLst>
        </pc:spChg>
        <pc:cxnChg chg="del">
          <ac:chgData name="Matthieu De Mari" userId="dfb708c9-d8dc-439f-9a3b-c772bf4a311c" providerId="ADAL" clId="{E9B77149-EAED-4062-A4A4-48FA050BC267}" dt="2023-04-12T09:52:40.247" v="5568" actId="478"/>
          <ac:cxnSpMkLst>
            <pc:docMk/>
            <pc:sldMk cId="2157262919" sldId="586"/>
            <ac:cxnSpMk id="6" creationId="{8E3BB659-6A14-E069-819E-6FAF072CEA07}"/>
          </ac:cxnSpMkLst>
        </pc:cxnChg>
        <pc:cxnChg chg="add mod">
          <ac:chgData name="Matthieu De Mari" userId="dfb708c9-d8dc-439f-9a3b-c772bf4a311c" providerId="ADAL" clId="{E9B77149-EAED-4062-A4A4-48FA050BC267}" dt="2023-04-12T09:53:03.493" v="5577"/>
          <ac:cxnSpMkLst>
            <pc:docMk/>
            <pc:sldMk cId="2157262919" sldId="586"/>
            <ac:cxnSpMk id="7" creationId="{18257E6E-092E-D999-6AA3-7D24D14BC4CF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04.506" v="5578"/>
        <pc:sldMkLst>
          <pc:docMk/>
          <pc:sldMk cId="2076352540" sldId="587"/>
        </pc:sldMkLst>
        <pc:spChg chg="del">
          <ac:chgData name="Matthieu De Mari" userId="dfb708c9-d8dc-439f-9a3b-c772bf4a311c" providerId="ADAL" clId="{E9B77149-EAED-4062-A4A4-48FA050BC267}" dt="2023-04-12T09:50:44.375" v="5518" actId="478"/>
          <ac:spMkLst>
            <pc:docMk/>
            <pc:sldMk cId="2076352540" sldId="587"/>
            <ac:spMk id="4" creationId="{90623224-B13D-C709-62E8-6FFF7F0F2F4E}"/>
          </ac:spMkLst>
        </pc:spChg>
        <pc:spChg chg="mod ord">
          <ac:chgData name="Matthieu De Mari" userId="dfb708c9-d8dc-439f-9a3b-c772bf4a311c" providerId="ADAL" clId="{E9B77149-EAED-4062-A4A4-48FA050BC267}" dt="2023-04-12T09:51:52.125" v="5547" actId="167"/>
          <ac:spMkLst>
            <pc:docMk/>
            <pc:sldMk cId="2076352540" sldId="587"/>
            <ac:spMk id="5" creationId="{5E4E8989-51E0-0361-0359-7129F975EC26}"/>
          </ac:spMkLst>
        </pc:spChg>
        <pc:spChg chg="add mod ord">
          <ac:chgData name="Matthieu De Mari" userId="dfb708c9-d8dc-439f-9a3b-c772bf4a311c" providerId="ADAL" clId="{E9B77149-EAED-4062-A4A4-48FA050BC267}" dt="2023-04-12T09:52:09.037" v="5558" actId="20577"/>
          <ac:spMkLst>
            <pc:docMk/>
            <pc:sldMk cId="2076352540" sldId="587"/>
            <ac:spMk id="8" creationId="{71633C16-7E22-0C8A-4A38-4A8D8FE113CF}"/>
          </ac:spMkLst>
        </pc:spChg>
        <pc:cxnChg chg="del">
          <ac:chgData name="Matthieu De Mari" userId="dfb708c9-d8dc-439f-9a3b-c772bf4a311c" providerId="ADAL" clId="{E9B77149-EAED-4062-A4A4-48FA050BC267}" dt="2023-04-12T09:52:38.044" v="5567" actId="478"/>
          <ac:cxnSpMkLst>
            <pc:docMk/>
            <pc:sldMk cId="2076352540" sldId="587"/>
            <ac:cxnSpMk id="6" creationId="{8E3BB659-6A14-E069-819E-6FAF072CEA07}"/>
          </ac:cxnSpMkLst>
        </pc:cxnChg>
        <pc:cxnChg chg="mod">
          <ac:chgData name="Matthieu De Mari" userId="dfb708c9-d8dc-439f-9a3b-c772bf4a311c" providerId="ADAL" clId="{E9B77149-EAED-4062-A4A4-48FA050BC267}" dt="2023-04-12T09:52:13.651" v="5560" actId="14100"/>
          <ac:cxnSpMkLst>
            <pc:docMk/>
            <pc:sldMk cId="2076352540" sldId="587"/>
            <ac:cxnSpMk id="7" creationId="{74020E45-2DBC-25B2-EC40-442F9887524A}"/>
          </ac:cxnSpMkLst>
        </pc:cxnChg>
        <pc:cxnChg chg="add mod">
          <ac:chgData name="Matthieu De Mari" userId="dfb708c9-d8dc-439f-9a3b-c772bf4a311c" providerId="ADAL" clId="{E9B77149-EAED-4062-A4A4-48FA050BC267}" dt="2023-04-12T09:53:04.506" v="5578"/>
          <ac:cxnSpMkLst>
            <pc:docMk/>
            <pc:sldMk cId="2076352540" sldId="587"/>
            <ac:cxnSpMk id="12" creationId="{312841CB-2C54-A9D7-1881-6E99045057A4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2T09:53:27.996" v="5595" actId="14100"/>
        <pc:sldMkLst>
          <pc:docMk/>
          <pc:sldMk cId="2414698992" sldId="588"/>
        </pc:sldMkLst>
        <pc:spChg chg="mod">
          <ac:chgData name="Matthieu De Mari" userId="dfb708c9-d8dc-439f-9a3b-c772bf4a311c" providerId="ADAL" clId="{E9B77149-EAED-4062-A4A4-48FA050BC267}" dt="2023-04-12T09:53:25.336" v="5594" actId="20577"/>
          <ac:spMkLst>
            <pc:docMk/>
            <pc:sldMk cId="2414698992" sldId="588"/>
            <ac:spMk id="4" creationId="{90623224-B13D-C709-62E8-6FFF7F0F2F4E}"/>
          </ac:spMkLst>
        </pc:spChg>
        <pc:spChg chg="mod">
          <ac:chgData name="Matthieu De Mari" userId="dfb708c9-d8dc-439f-9a3b-c772bf4a311c" providerId="ADAL" clId="{E9B77149-EAED-4062-A4A4-48FA050BC267}" dt="2023-04-12T09:52:28.815" v="5564" actId="20577"/>
          <ac:spMkLst>
            <pc:docMk/>
            <pc:sldMk cId="2414698992" sldId="588"/>
            <ac:spMk id="5" creationId="{5E4E8989-51E0-0361-0359-7129F975EC26}"/>
          </ac:spMkLst>
        </pc:spChg>
        <pc:cxnChg chg="del mod">
          <ac:chgData name="Matthieu De Mari" userId="dfb708c9-d8dc-439f-9a3b-c772bf4a311c" providerId="ADAL" clId="{E9B77149-EAED-4062-A4A4-48FA050BC267}" dt="2023-04-12T09:53:08.347" v="5581" actId="478"/>
          <ac:cxnSpMkLst>
            <pc:docMk/>
            <pc:sldMk cId="2414698992" sldId="588"/>
            <ac:cxnSpMk id="6" creationId="{8E3BB659-6A14-E069-819E-6FAF072CEA07}"/>
          </ac:cxnSpMkLst>
        </pc:cxnChg>
        <pc:cxnChg chg="mod">
          <ac:chgData name="Matthieu De Mari" userId="dfb708c9-d8dc-439f-9a3b-c772bf4a311c" providerId="ADAL" clId="{E9B77149-EAED-4062-A4A4-48FA050BC267}" dt="2023-04-12T09:52:32.034" v="5565" actId="14100"/>
          <ac:cxnSpMkLst>
            <pc:docMk/>
            <pc:sldMk cId="2414698992" sldId="588"/>
            <ac:cxnSpMk id="7" creationId="{74020E45-2DBC-25B2-EC40-442F9887524A}"/>
          </ac:cxnSpMkLst>
        </pc:cxnChg>
        <pc:cxnChg chg="mod">
          <ac:chgData name="Matthieu De Mari" userId="dfb708c9-d8dc-439f-9a3b-c772bf4a311c" providerId="ADAL" clId="{E9B77149-EAED-4062-A4A4-48FA050BC267}" dt="2023-04-12T09:53:27.996" v="5595" actId="14100"/>
          <ac:cxnSpMkLst>
            <pc:docMk/>
            <pc:sldMk cId="2414698992" sldId="588"/>
            <ac:cxnSpMk id="10" creationId="{506FD66B-B36F-9134-1FFF-C8E67DA02E89}"/>
          </ac:cxnSpMkLst>
        </pc:cxnChg>
        <pc:cxnChg chg="add del mod">
          <ac:chgData name="Matthieu De Mari" userId="dfb708c9-d8dc-439f-9a3b-c772bf4a311c" providerId="ADAL" clId="{E9B77149-EAED-4062-A4A4-48FA050BC267}" dt="2023-04-12T09:53:07.628" v="5580" actId="478"/>
          <ac:cxnSpMkLst>
            <pc:docMk/>
            <pc:sldMk cId="2414698992" sldId="588"/>
            <ac:cxnSpMk id="11" creationId="{7B208612-3572-3BEA-A850-53AD4B035175}"/>
          </ac:cxnSpMkLst>
        </pc:cxnChg>
        <pc:cxnChg chg="add mod">
          <ac:chgData name="Matthieu De Mari" userId="dfb708c9-d8dc-439f-9a3b-c772bf4a311c" providerId="ADAL" clId="{E9B77149-EAED-4062-A4A4-48FA050BC267}" dt="2023-04-12T09:53:09.116" v="5582"/>
          <ac:cxnSpMkLst>
            <pc:docMk/>
            <pc:sldMk cId="2414698992" sldId="588"/>
            <ac:cxnSpMk id="12" creationId="{26107788-0DDA-1ADA-6211-F1A6CF771FD0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3:04:39.804" v="5804" actId="14100"/>
        <pc:sldMkLst>
          <pc:docMk/>
          <pc:sldMk cId="2961055317" sldId="589"/>
        </pc:sldMkLst>
        <pc:spChg chg="mod">
          <ac:chgData name="Matthieu De Mari" userId="dfb708c9-d8dc-439f-9a3b-c772bf4a311c" providerId="ADAL" clId="{E9B77149-EAED-4062-A4A4-48FA050BC267}" dt="2023-04-12T09:53:53.579" v="5617" actId="20577"/>
          <ac:spMkLst>
            <pc:docMk/>
            <pc:sldMk cId="2961055317" sldId="589"/>
            <ac:spMk id="4" creationId="{90623224-B13D-C709-62E8-6FFF7F0F2F4E}"/>
          </ac:spMkLst>
        </pc:spChg>
        <pc:spChg chg="del">
          <ac:chgData name="Matthieu De Mari" userId="dfb708c9-d8dc-439f-9a3b-c772bf4a311c" providerId="ADAL" clId="{E9B77149-EAED-4062-A4A4-48FA050BC267}" dt="2023-04-12T09:53:41.805" v="5599" actId="478"/>
          <ac:spMkLst>
            <pc:docMk/>
            <pc:sldMk cId="2961055317" sldId="589"/>
            <ac:spMk id="5" creationId="{5E4E8989-51E0-0361-0359-7129F975EC26}"/>
          </ac:spMkLst>
        </pc:spChg>
        <pc:cxnChg chg="del">
          <ac:chgData name="Matthieu De Mari" userId="dfb708c9-d8dc-439f-9a3b-c772bf4a311c" providerId="ADAL" clId="{E9B77149-EAED-4062-A4A4-48FA050BC267}" dt="2023-04-12T09:53:40.102" v="5598" actId="478"/>
          <ac:cxnSpMkLst>
            <pc:docMk/>
            <pc:sldMk cId="2961055317" sldId="589"/>
            <ac:cxnSpMk id="7" creationId="{74020E45-2DBC-25B2-EC40-442F9887524A}"/>
          </ac:cxnSpMkLst>
        </pc:cxnChg>
        <pc:cxnChg chg="mod">
          <ac:chgData name="Matthieu De Mari" userId="dfb708c9-d8dc-439f-9a3b-c772bf4a311c" providerId="ADAL" clId="{E9B77149-EAED-4062-A4A4-48FA050BC267}" dt="2023-04-13T03:04:39.804" v="5804" actId="14100"/>
          <ac:cxnSpMkLst>
            <pc:docMk/>
            <pc:sldMk cId="2961055317" sldId="589"/>
            <ac:cxnSpMk id="10" creationId="{506FD66B-B36F-9134-1FFF-C8E67DA02E89}"/>
          </ac:cxnSpMkLst>
        </pc:cxnChg>
        <pc:cxnChg chg="del">
          <ac:chgData name="Matthieu De Mari" userId="dfb708c9-d8dc-439f-9a3b-c772bf4a311c" providerId="ADAL" clId="{E9B77149-EAED-4062-A4A4-48FA050BC267}" dt="2023-04-12T09:53:39.133" v="5597" actId="478"/>
          <ac:cxnSpMkLst>
            <pc:docMk/>
            <pc:sldMk cId="2961055317" sldId="589"/>
            <ac:cxnSpMk id="12" creationId="{26107788-0DDA-1ADA-6211-F1A6CF771FD0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2T09:54:29.401" v="5674" actId="207"/>
        <pc:sldMkLst>
          <pc:docMk/>
          <pc:sldMk cId="806843476" sldId="590"/>
        </pc:sldMkLst>
        <pc:spChg chg="add mod">
          <ac:chgData name="Matthieu De Mari" userId="dfb708c9-d8dc-439f-9a3b-c772bf4a311c" providerId="ADAL" clId="{E9B77149-EAED-4062-A4A4-48FA050BC267}" dt="2023-04-12T09:54:29.401" v="5674" actId="207"/>
          <ac:spMkLst>
            <pc:docMk/>
            <pc:sldMk cId="806843476" sldId="590"/>
            <ac:spMk id="7" creationId="{FC363505-E540-98D7-5533-36EAD18BA335}"/>
          </ac:spMkLst>
        </pc:spChg>
        <pc:cxnChg chg="mod">
          <ac:chgData name="Matthieu De Mari" userId="dfb708c9-d8dc-439f-9a3b-c772bf4a311c" providerId="ADAL" clId="{E9B77149-EAED-4062-A4A4-48FA050BC267}" dt="2023-04-12T09:54:05.887" v="5620" actId="14100"/>
          <ac:cxnSpMkLst>
            <pc:docMk/>
            <pc:sldMk cId="806843476" sldId="590"/>
            <ac:cxnSpMk id="10" creationId="{506FD66B-B36F-9134-1FFF-C8E67DA02E89}"/>
          </ac:cxnSpMkLst>
        </pc:cxnChg>
      </pc:sldChg>
      <pc:sldChg chg="addSp delSp modSp new mod">
        <pc:chgData name="Matthieu De Mari" userId="dfb708c9-d8dc-439f-9a3b-c772bf4a311c" providerId="ADAL" clId="{E9B77149-EAED-4062-A4A4-48FA050BC267}" dt="2023-04-12T09:55:45.941" v="5743" actId="14100"/>
        <pc:sldMkLst>
          <pc:docMk/>
          <pc:sldMk cId="1724886802" sldId="591"/>
        </pc:sldMkLst>
        <pc:spChg chg="mod">
          <ac:chgData name="Matthieu De Mari" userId="dfb708c9-d8dc-439f-9a3b-c772bf4a311c" providerId="ADAL" clId="{E9B77149-EAED-4062-A4A4-48FA050BC267}" dt="2023-04-12T09:55:26.907" v="5715" actId="20577"/>
          <ac:spMkLst>
            <pc:docMk/>
            <pc:sldMk cId="1724886802" sldId="591"/>
            <ac:spMk id="2" creationId="{4373C6F7-D648-33E2-95A5-0D153523972B}"/>
          </ac:spMkLst>
        </pc:spChg>
        <pc:spChg chg="del">
          <ac:chgData name="Matthieu De Mari" userId="dfb708c9-d8dc-439f-9a3b-c772bf4a311c" providerId="ADAL" clId="{E9B77149-EAED-4062-A4A4-48FA050BC267}" dt="2023-04-12T09:54:57.235" v="5685" actId="478"/>
          <ac:spMkLst>
            <pc:docMk/>
            <pc:sldMk cId="1724886802" sldId="591"/>
            <ac:spMk id="3" creationId="{EAC391FA-74DB-77BC-59A3-A7640DDEEE91}"/>
          </ac:spMkLst>
        </pc:spChg>
        <pc:spChg chg="add mod">
          <ac:chgData name="Matthieu De Mari" userId="dfb708c9-d8dc-439f-9a3b-c772bf4a311c" providerId="ADAL" clId="{E9B77149-EAED-4062-A4A4-48FA050BC267}" dt="2023-04-12T09:55:45.941" v="5743" actId="14100"/>
          <ac:spMkLst>
            <pc:docMk/>
            <pc:sldMk cId="1724886802" sldId="591"/>
            <ac:spMk id="4" creationId="{029E1661-2155-3DDA-7F5E-6F12F8226BB7}"/>
          </ac:spMkLst>
        </pc:spChg>
        <pc:picChg chg="add mod modCrop">
          <ac:chgData name="Matthieu De Mari" userId="dfb708c9-d8dc-439f-9a3b-c772bf4a311c" providerId="ADAL" clId="{E9B77149-EAED-4062-A4A4-48FA050BC267}" dt="2023-04-12T09:55:24.240" v="5707" actId="1440"/>
          <ac:picMkLst>
            <pc:docMk/>
            <pc:sldMk cId="1724886802" sldId="591"/>
            <ac:picMk id="5" creationId="{9DFE6453-0031-ADFC-8D7B-49C722D7E5DE}"/>
          </ac:picMkLst>
        </pc:picChg>
      </pc:sldChg>
      <pc:sldChg chg="modSp new mod">
        <pc:chgData name="Matthieu De Mari" userId="dfb708c9-d8dc-439f-9a3b-c772bf4a311c" providerId="ADAL" clId="{E9B77149-EAED-4062-A4A4-48FA050BC267}" dt="2023-04-13T03:09:24.185" v="6213" actId="20577"/>
        <pc:sldMkLst>
          <pc:docMk/>
          <pc:sldMk cId="1407896453" sldId="592"/>
        </pc:sldMkLst>
        <pc:spChg chg="mod">
          <ac:chgData name="Matthieu De Mari" userId="dfb708c9-d8dc-439f-9a3b-c772bf4a311c" providerId="ADAL" clId="{E9B77149-EAED-4062-A4A4-48FA050BC267}" dt="2023-04-13T03:05:35.266" v="5836" actId="20577"/>
          <ac:spMkLst>
            <pc:docMk/>
            <pc:sldMk cId="1407896453" sldId="592"/>
            <ac:spMk id="2" creationId="{5B8210DE-00BD-8B7F-57C3-B3F5BA60F9AE}"/>
          </ac:spMkLst>
        </pc:spChg>
        <pc:spChg chg="mod">
          <ac:chgData name="Matthieu De Mari" userId="dfb708c9-d8dc-439f-9a3b-c772bf4a311c" providerId="ADAL" clId="{E9B77149-EAED-4062-A4A4-48FA050BC267}" dt="2023-04-13T03:09:24.185" v="6213" actId="20577"/>
          <ac:spMkLst>
            <pc:docMk/>
            <pc:sldMk cId="1407896453" sldId="592"/>
            <ac:spMk id="3" creationId="{11DBCA87-4197-C5B4-4D34-FF2CCC773308}"/>
          </ac:spMkLst>
        </pc:spChg>
      </pc:sldChg>
      <pc:sldChg chg="addSp delSp modSp new mod modClrScheme chgLayout">
        <pc:chgData name="Matthieu De Mari" userId="dfb708c9-d8dc-439f-9a3b-c772bf4a311c" providerId="ADAL" clId="{E9B77149-EAED-4062-A4A4-48FA050BC267}" dt="2023-04-13T03:12:49.793" v="6505" actId="114"/>
        <pc:sldMkLst>
          <pc:docMk/>
          <pc:sldMk cId="1102674880" sldId="593"/>
        </pc:sldMkLst>
        <pc:spChg chg="mod ord">
          <ac:chgData name="Matthieu De Mari" userId="dfb708c9-d8dc-439f-9a3b-c772bf4a311c" providerId="ADAL" clId="{E9B77149-EAED-4062-A4A4-48FA050BC267}" dt="2023-04-13T03:11:32.519" v="6376" actId="700"/>
          <ac:spMkLst>
            <pc:docMk/>
            <pc:sldMk cId="1102674880" sldId="593"/>
            <ac:spMk id="2" creationId="{E51F6B19-3967-5A5A-655B-06C5E2138BF2}"/>
          </ac:spMkLst>
        </pc:spChg>
        <pc:spChg chg="mod ord">
          <ac:chgData name="Matthieu De Mari" userId="dfb708c9-d8dc-439f-9a3b-c772bf4a311c" providerId="ADAL" clId="{E9B77149-EAED-4062-A4A4-48FA050BC267}" dt="2023-04-13T03:12:49.793" v="6505" actId="114"/>
          <ac:spMkLst>
            <pc:docMk/>
            <pc:sldMk cId="1102674880" sldId="593"/>
            <ac:spMk id="3" creationId="{DC2499CE-AC0C-B427-0CC9-EEF4B5998654}"/>
          </ac:spMkLst>
        </pc:spChg>
        <pc:spChg chg="add del mod ord">
          <ac:chgData name="Matthieu De Mari" userId="dfb708c9-d8dc-439f-9a3b-c772bf4a311c" providerId="ADAL" clId="{E9B77149-EAED-4062-A4A4-48FA050BC267}" dt="2023-04-13T03:11:56.125" v="6429" actId="478"/>
          <ac:spMkLst>
            <pc:docMk/>
            <pc:sldMk cId="1102674880" sldId="593"/>
            <ac:spMk id="4" creationId="{EEB0FD18-3B28-F8C9-D742-4A28232006B8}"/>
          </ac:spMkLst>
        </pc:spChg>
      </pc:sldChg>
      <pc:sldChg chg="addSp modSp new del mod modClrScheme chgLayout">
        <pc:chgData name="Matthieu De Mari" userId="dfb708c9-d8dc-439f-9a3b-c772bf4a311c" providerId="ADAL" clId="{E9B77149-EAED-4062-A4A4-48FA050BC267}" dt="2023-04-13T04:25:30.286" v="9335" actId="47"/>
        <pc:sldMkLst>
          <pc:docMk/>
          <pc:sldMk cId="874858835" sldId="594"/>
        </pc:sldMkLst>
        <pc:spChg chg="mod ord">
          <ac:chgData name="Matthieu De Mari" userId="dfb708c9-d8dc-439f-9a3b-c772bf4a311c" providerId="ADAL" clId="{E9B77149-EAED-4062-A4A4-48FA050BC267}" dt="2023-04-13T04:16:13.396" v="9097" actId="700"/>
          <ac:spMkLst>
            <pc:docMk/>
            <pc:sldMk cId="874858835" sldId="594"/>
            <ac:spMk id="2" creationId="{94EBF391-A6F7-0335-E411-622BF08D3B32}"/>
          </ac:spMkLst>
        </pc:spChg>
        <pc:spChg chg="mod ord">
          <ac:chgData name="Matthieu De Mari" userId="dfb708c9-d8dc-439f-9a3b-c772bf4a311c" providerId="ADAL" clId="{E9B77149-EAED-4062-A4A4-48FA050BC267}" dt="2023-04-13T04:23:52.905" v="9319" actId="14100"/>
          <ac:spMkLst>
            <pc:docMk/>
            <pc:sldMk cId="874858835" sldId="594"/>
            <ac:spMk id="3" creationId="{61EEC139-0483-5F35-50BA-7187F68B06FA}"/>
          </ac:spMkLst>
        </pc:spChg>
        <pc:spChg chg="add mod ord">
          <ac:chgData name="Matthieu De Mari" userId="dfb708c9-d8dc-439f-9a3b-c772bf4a311c" providerId="ADAL" clId="{E9B77149-EAED-4062-A4A4-48FA050BC267}" dt="2023-04-13T04:17:13.412" v="9290" actId="113"/>
          <ac:spMkLst>
            <pc:docMk/>
            <pc:sldMk cId="874858835" sldId="594"/>
            <ac:spMk id="4" creationId="{AB472589-B291-374A-1697-D60001B23E77}"/>
          </ac:spMkLst>
        </pc:spChg>
      </pc:sldChg>
      <pc:sldChg chg="modSp new mod">
        <pc:chgData name="Matthieu De Mari" userId="dfb708c9-d8dc-439f-9a3b-c772bf4a311c" providerId="ADAL" clId="{E9B77149-EAED-4062-A4A4-48FA050BC267}" dt="2023-04-13T04:49:52.587" v="10054"/>
        <pc:sldMkLst>
          <pc:docMk/>
          <pc:sldMk cId="673498991" sldId="595"/>
        </pc:sldMkLst>
        <pc:spChg chg="mod">
          <ac:chgData name="Matthieu De Mari" userId="dfb708c9-d8dc-439f-9a3b-c772bf4a311c" providerId="ADAL" clId="{E9B77149-EAED-4062-A4A4-48FA050BC267}" dt="2023-04-13T04:29:16.895" v="9635" actId="20577"/>
          <ac:spMkLst>
            <pc:docMk/>
            <pc:sldMk cId="673498991" sldId="595"/>
            <ac:spMk id="2" creationId="{5C0BD4A1-CDB0-6CEF-875A-26BA60EDCDCE}"/>
          </ac:spMkLst>
        </pc:spChg>
        <pc:spChg chg="mod">
          <ac:chgData name="Matthieu De Mari" userId="dfb708c9-d8dc-439f-9a3b-c772bf4a311c" providerId="ADAL" clId="{E9B77149-EAED-4062-A4A4-48FA050BC267}" dt="2023-04-13T04:49:52.587" v="10054"/>
          <ac:spMkLst>
            <pc:docMk/>
            <pc:sldMk cId="673498991" sldId="595"/>
            <ac:spMk id="3" creationId="{A019BC23-1C06-F430-2144-79D6853BAE04}"/>
          </ac:spMkLst>
        </pc:spChg>
      </pc:sldChg>
      <pc:sldChg chg="new del">
        <pc:chgData name="Matthieu De Mari" userId="dfb708c9-d8dc-439f-9a3b-c772bf4a311c" providerId="ADAL" clId="{E9B77149-EAED-4062-A4A4-48FA050BC267}" dt="2023-04-13T05:17:11.385" v="12800" actId="47"/>
        <pc:sldMkLst>
          <pc:docMk/>
          <pc:sldMk cId="4211970247" sldId="596"/>
        </pc:sldMkLst>
      </pc:sldChg>
      <pc:sldChg chg="new del">
        <pc:chgData name="Matthieu De Mari" userId="dfb708c9-d8dc-439f-9a3b-c772bf4a311c" providerId="ADAL" clId="{E9B77149-EAED-4062-A4A4-48FA050BC267}" dt="2023-04-13T05:21:43.046" v="13066" actId="47"/>
        <pc:sldMkLst>
          <pc:docMk/>
          <pc:sldMk cId="557737462" sldId="597"/>
        </pc:sldMkLst>
      </pc:sldChg>
      <pc:sldChg chg="new del">
        <pc:chgData name="Matthieu De Mari" userId="dfb708c9-d8dc-439f-9a3b-c772bf4a311c" providerId="ADAL" clId="{E9B77149-EAED-4062-A4A4-48FA050BC267}" dt="2023-04-13T05:21:47.794" v="13067" actId="47"/>
        <pc:sldMkLst>
          <pc:docMk/>
          <pc:sldMk cId="800668692" sldId="598"/>
        </pc:sldMkLst>
      </pc:sldChg>
      <pc:sldChg chg="modSp new del mod">
        <pc:chgData name="Matthieu De Mari" userId="dfb708c9-d8dc-439f-9a3b-c772bf4a311c" providerId="ADAL" clId="{E9B77149-EAED-4062-A4A4-48FA050BC267}" dt="2023-04-13T05:25:30.997" v="13482" actId="47"/>
        <pc:sldMkLst>
          <pc:docMk/>
          <pc:sldMk cId="833663541" sldId="599"/>
        </pc:sldMkLst>
        <pc:spChg chg="mod">
          <ac:chgData name="Matthieu De Mari" userId="dfb708c9-d8dc-439f-9a3b-c772bf4a311c" providerId="ADAL" clId="{E9B77149-EAED-4062-A4A4-48FA050BC267}" dt="2023-04-13T05:22:14.064" v="13078" actId="20577"/>
          <ac:spMkLst>
            <pc:docMk/>
            <pc:sldMk cId="833663541" sldId="599"/>
            <ac:spMk id="2" creationId="{223D182C-598B-F8A4-AA55-AE783A53F6AA}"/>
          </ac:spMkLst>
        </pc:spChg>
        <pc:spChg chg="mod">
          <ac:chgData name="Matthieu De Mari" userId="dfb708c9-d8dc-439f-9a3b-c772bf4a311c" providerId="ADAL" clId="{E9B77149-EAED-4062-A4A4-48FA050BC267}" dt="2023-04-13T05:25:24.218" v="13479" actId="12"/>
          <ac:spMkLst>
            <pc:docMk/>
            <pc:sldMk cId="833663541" sldId="599"/>
            <ac:spMk id="3" creationId="{111D870D-D81B-8EFE-9496-40FDD6C39E5A}"/>
          </ac:spMkLst>
        </pc:spChg>
      </pc:sldChg>
      <pc:sldChg chg="modSp new mod">
        <pc:chgData name="Matthieu De Mari" userId="dfb708c9-d8dc-439f-9a3b-c772bf4a311c" providerId="ADAL" clId="{E9B77149-EAED-4062-A4A4-48FA050BC267}" dt="2023-04-13T05:41:03.997" v="15076" actId="20577"/>
        <pc:sldMkLst>
          <pc:docMk/>
          <pc:sldMk cId="3008490021" sldId="600"/>
        </pc:sldMkLst>
        <pc:spChg chg="mod">
          <ac:chgData name="Matthieu De Mari" userId="dfb708c9-d8dc-439f-9a3b-c772bf4a311c" providerId="ADAL" clId="{E9B77149-EAED-4062-A4A4-48FA050BC267}" dt="2023-04-13T05:39:11.270" v="14672" actId="20577"/>
          <ac:spMkLst>
            <pc:docMk/>
            <pc:sldMk cId="3008490021" sldId="600"/>
            <ac:spMk id="2" creationId="{AFE79749-B38C-447A-C673-D9F980E317E8}"/>
          </ac:spMkLst>
        </pc:spChg>
        <pc:spChg chg="mod">
          <ac:chgData name="Matthieu De Mari" userId="dfb708c9-d8dc-439f-9a3b-c772bf4a311c" providerId="ADAL" clId="{E9B77149-EAED-4062-A4A4-48FA050BC267}" dt="2023-04-13T05:41:03.997" v="15076" actId="20577"/>
          <ac:spMkLst>
            <pc:docMk/>
            <pc:sldMk cId="3008490021" sldId="600"/>
            <ac:spMk id="3" creationId="{5C8BFE11-33D2-C4FD-90DB-CB20FB900F51}"/>
          </ac:spMkLst>
        </pc:spChg>
      </pc:sldChg>
      <pc:sldChg chg="modSp new mod">
        <pc:chgData name="Matthieu De Mari" userId="dfb708c9-d8dc-439f-9a3b-c772bf4a311c" providerId="ADAL" clId="{E9B77149-EAED-4062-A4A4-48FA050BC267}" dt="2023-04-13T05:12:22.920" v="12297" actId="20577"/>
        <pc:sldMkLst>
          <pc:docMk/>
          <pc:sldMk cId="3724106663" sldId="601"/>
        </pc:sldMkLst>
        <pc:spChg chg="mod">
          <ac:chgData name="Matthieu De Mari" userId="dfb708c9-d8dc-439f-9a3b-c772bf4a311c" providerId="ADAL" clId="{E9B77149-EAED-4062-A4A4-48FA050BC267}" dt="2023-04-13T04:54:08.449" v="10266" actId="20577"/>
          <ac:spMkLst>
            <pc:docMk/>
            <pc:sldMk cId="3724106663" sldId="601"/>
            <ac:spMk id="2" creationId="{738225F1-D3B2-83ED-9E89-2694CDF368E2}"/>
          </ac:spMkLst>
        </pc:spChg>
        <pc:spChg chg="mod">
          <ac:chgData name="Matthieu De Mari" userId="dfb708c9-d8dc-439f-9a3b-c772bf4a311c" providerId="ADAL" clId="{E9B77149-EAED-4062-A4A4-48FA050BC267}" dt="2023-04-13T05:12:22.920" v="12297" actId="20577"/>
          <ac:spMkLst>
            <pc:docMk/>
            <pc:sldMk cId="3724106663" sldId="601"/>
            <ac:spMk id="3" creationId="{8FE5767F-C26A-EA28-CD98-41D570187669}"/>
          </ac:spMkLst>
        </pc:spChg>
      </pc:sldChg>
      <pc:sldChg chg="new del ord">
        <pc:chgData name="Matthieu De Mari" userId="dfb708c9-d8dc-439f-9a3b-c772bf4a311c" providerId="ADAL" clId="{E9B77149-EAED-4062-A4A4-48FA050BC267}" dt="2023-04-13T04:26:16.165" v="9384" actId="47"/>
        <pc:sldMkLst>
          <pc:docMk/>
          <pc:sldMk cId="443819380" sldId="602"/>
        </pc:sldMkLst>
      </pc:sldChg>
      <pc:sldChg chg="modSp add mod">
        <pc:chgData name="Matthieu De Mari" userId="dfb708c9-d8dc-439f-9a3b-c772bf4a311c" providerId="ADAL" clId="{E9B77149-EAED-4062-A4A4-48FA050BC267}" dt="2023-04-13T03:09:38.746" v="6248" actId="113"/>
        <pc:sldMkLst>
          <pc:docMk/>
          <pc:sldMk cId="1314330588" sldId="603"/>
        </pc:sldMkLst>
        <pc:spChg chg="mod">
          <ac:chgData name="Matthieu De Mari" userId="dfb708c9-d8dc-439f-9a3b-c772bf4a311c" providerId="ADAL" clId="{E9B77149-EAED-4062-A4A4-48FA050BC267}" dt="2023-04-13T03:09:38.746" v="6248" actId="113"/>
          <ac:spMkLst>
            <pc:docMk/>
            <pc:sldMk cId="1314330588" sldId="603"/>
            <ac:spMk id="3" creationId="{11DBCA87-4197-C5B4-4D34-FF2CCC773308}"/>
          </ac:spMkLst>
        </pc:spChg>
      </pc:sldChg>
      <pc:sldChg chg="add del">
        <pc:chgData name="Matthieu De Mari" userId="dfb708c9-d8dc-439f-9a3b-c772bf4a311c" providerId="ADAL" clId="{E9B77149-EAED-4062-A4A4-48FA050BC267}" dt="2023-04-13T03:09:00.138" v="6196" actId="47"/>
        <pc:sldMkLst>
          <pc:docMk/>
          <pc:sldMk cId="1348208991" sldId="603"/>
        </pc:sldMkLst>
      </pc:sldChg>
      <pc:sldChg chg="addSp modSp add del mod chgLayout">
        <pc:chgData name="Matthieu De Mari" userId="dfb708c9-d8dc-439f-9a3b-c772bf4a311c" providerId="ADAL" clId="{E9B77149-EAED-4062-A4A4-48FA050BC267}" dt="2023-04-13T03:15:17.836" v="6705" actId="47"/>
        <pc:sldMkLst>
          <pc:docMk/>
          <pc:sldMk cId="1891557599" sldId="604"/>
        </pc:sldMkLst>
        <pc:spChg chg="mod ord">
          <ac:chgData name="Matthieu De Mari" userId="dfb708c9-d8dc-439f-9a3b-c772bf4a311c" providerId="ADAL" clId="{E9B77149-EAED-4062-A4A4-48FA050BC267}" dt="2023-04-13T03:13:19.795" v="6507" actId="700"/>
          <ac:spMkLst>
            <pc:docMk/>
            <pc:sldMk cId="1891557599" sldId="604"/>
            <ac:spMk id="2" creationId="{E51F6B19-3967-5A5A-655B-06C5E2138BF2}"/>
          </ac:spMkLst>
        </pc:spChg>
        <pc:spChg chg="mod ord">
          <ac:chgData name="Matthieu De Mari" userId="dfb708c9-d8dc-439f-9a3b-c772bf4a311c" providerId="ADAL" clId="{E9B77149-EAED-4062-A4A4-48FA050BC267}" dt="2023-04-13T03:13:21.941" v="6512" actId="27636"/>
          <ac:spMkLst>
            <pc:docMk/>
            <pc:sldMk cId="1891557599" sldId="604"/>
            <ac:spMk id="3" creationId="{DC2499CE-AC0C-B427-0CC9-EEF4B5998654}"/>
          </ac:spMkLst>
        </pc:spChg>
        <pc:spChg chg="add mod ord">
          <ac:chgData name="Matthieu De Mari" userId="dfb708c9-d8dc-439f-9a3b-c772bf4a311c" providerId="ADAL" clId="{E9B77149-EAED-4062-A4A4-48FA050BC267}" dt="2023-04-13T03:14:25.121" v="6612" actId="20577"/>
          <ac:spMkLst>
            <pc:docMk/>
            <pc:sldMk cId="1891557599" sldId="604"/>
            <ac:spMk id="4" creationId="{7AECFF10-B079-A8F9-8534-036F4A05E116}"/>
          </ac:spMkLst>
        </pc:spChg>
      </pc:sldChg>
      <pc:sldChg chg="modSp add mod">
        <pc:chgData name="Matthieu De Mari" userId="dfb708c9-d8dc-439f-9a3b-c772bf4a311c" providerId="ADAL" clId="{E9B77149-EAED-4062-A4A4-48FA050BC267}" dt="2023-04-13T03:15:24.279" v="6707" actId="20577"/>
        <pc:sldMkLst>
          <pc:docMk/>
          <pc:sldMk cId="3188032100" sldId="605"/>
        </pc:sldMkLst>
        <pc:spChg chg="mod">
          <ac:chgData name="Matthieu De Mari" userId="dfb708c9-d8dc-439f-9a3b-c772bf4a311c" providerId="ADAL" clId="{E9B77149-EAED-4062-A4A4-48FA050BC267}" dt="2023-04-13T03:15:24.279" v="6707" actId="20577"/>
          <ac:spMkLst>
            <pc:docMk/>
            <pc:sldMk cId="3188032100" sldId="605"/>
            <ac:spMk id="4" creationId="{7AECFF10-B079-A8F9-8534-036F4A05E116}"/>
          </ac:spMkLst>
        </pc:spChg>
      </pc:sldChg>
      <pc:sldChg chg="add">
        <pc:chgData name="Matthieu De Mari" userId="dfb708c9-d8dc-439f-9a3b-c772bf4a311c" providerId="ADAL" clId="{E9B77149-EAED-4062-A4A4-48FA050BC267}" dt="2023-04-13T03:15:19.680" v="6706" actId="2890"/>
        <pc:sldMkLst>
          <pc:docMk/>
          <pc:sldMk cId="1320856454" sldId="606"/>
        </pc:sldMkLst>
      </pc:sldChg>
      <pc:sldChg chg="addSp delSp modSp add del mod ord">
        <pc:chgData name="Matthieu De Mari" userId="dfb708c9-d8dc-439f-9a3b-c772bf4a311c" providerId="ADAL" clId="{E9B77149-EAED-4062-A4A4-48FA050BC267}" dt="2023-04-13T03:18:51.361" v="6843" actId="47"/>
        <pc:sldMkLst>
          <pc:docMk/>
          <pc:sldMk cId="2559822565" sldId="607"/>
        </pc:sldMkLst>
        <pc:spChg chg="del">
          <ac:chgData name="Matthieu De Mari" userId="dfb708c9-d8dc-439f-9a3b-c772bf4a311c" providerId="ADAL" clId="{E9B77149-EAED-4062-A4A4-48FA050BC267}" dt="2023-04-13T03:15:42.665" v="6709" actId="478"/>
          <ac:spMkLst>
            <pc:docMk/>
            <pc:sldMk cId="2559822565" sldId="607"/>
            <ac:spMk id="4" creationId="{7AECFF10-B079-A8F9-8534-036F4A05E116}"/>
          </ac:spMkLst>
        </pc:spChg>
        <pc:spChg chg="add del mod">
          <ac:chgData name="Matthieu De Mari" userId="dfb708c9-d8dc-439f-9a3b-c772bf4a311c" providerId="ADAL" clId="{E9B77149-EAED-4062-A4A4-48FA050BC267}" dt="2023-04-13T03:15:43.940" v="6710" actId="478"/>
          <ac:spMkLst>
            <pc:docMk/>
            <pc:sldMk cId="2559822565" sldId="607"/>
            <ac:spMk id="6" creationId="{630BBF6C-A6E6-EAF9-75F1-E1FB9331B9E0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3T03:18:36.324" v="6838" actId="1076"/>
        <pc:sldMkLst>
          <pc:docMk/>
          <pc:sldMk cId="989687826" sldId="608"/>
        </pc:sldMkLst>
        <pc:spChg chg="mod">
          <ac:chgData name="Matthieu De Mari" userId="dfb708c9-d8dc-439f-9a3b-c772bf4a311c" providerId="ADAL" clId="{E9B77149-EAED-4062-A4A4-48FA050BC267}" dt="2023-04-13T03:15:55.103" v="6713"/>
          <ac:spMkLst>
            <pc:docMk/>
            <pc:sldMk cId="989687826" sldId="608"/>
            <ac:spMk id="2" creationId="{595C463B-0C22-0F77-40FE-88AF66FC0CB2}"/>
          </ac:spMkLst>
        </pc:spChg>
        <pc:spChg chg="mod">
          <ac:chgData name="Matthieu De Mari" userId="dfb708c9-d8dc-439f-9a3b-c772bf4a311c" providerId="ADAL" clId="{E9B77149-EAED-4062-A4A4-48FA050BC267}" dt="2023-04-13T03:15:50.648" v="6712"/>
          <ac:spMkLst>
            <pc:docMk/>
            <pc:sldMk cId="989687826" sldId="608"/>
            <ac:spMk id="3" creationId="{41752C6F-5587-2D21-BE9B-404B8885E899}"/>
          </ac:spMkLst>
        </pc:spChg>
        <pc:spChg chg="add mod">
          <ac:chgData name="Matthieu De Mari" userId="dfb708c9-d8dc-439f-9a3b-c772bf4a311c" providerId="ADAL" clId="{E9B77149-EAED-4062-A4A4-48FA050BC267}" dt="2023-04-13T03:16:57.026" v="6772"/>
          <ac:spMkLst>
            <pc:docMk/>
            <pc:sldMk cId="989687826" sldId="608"/>
            <ac:spMk id="6" creationId="{7F179610-085A-6492-C303-907E806B937F}"/>
          </ac:spMkLst>
        </pc:spChg>
        <pc:spChg chg="add mod">
          <ac:chgData name="Matthieu De Mari" userId="dfb708c9-d8dc-439f-9a3b-c772bf4a311c" providerId="ADAL" clId="{E9B77149-EAED-4062-A4A4-48FA050BC267}" dt="2023-04-13T03:17:20.263" v="6785" actId="20577"/>
          <ac:spMkLst>
            <pc:docMk/>
            <pc:sldMk cId="989687826" sldId="608"/>
            <ac:spMk id="9" creationId="{5C00F5DF-9712-7512-119B-495C2383B005}"/>
          </ac:spMkLst>
        </pc:spChg>
        <pc:spChg chg="del">
          <ac:chgData name="Matthieu De Mari" userId="dfb708c9-d8dc-439f-9a3b-c772bf4a311c" providerId="ADAL" clId="{E9B77149-EAED-4062-A4A4-48FA050BC267}" dt="2023-04-13T03:16:26.511" v="6732" actId="478"/>
          <ac:spMkLst>
            <pc:docMk/>
            <pc:sldMk cId="989687826" sldId="608"/>
            <ac:spMk id="10" creationId="{DC69EBF7-E74C-E0AF-EA07-B553B4A85F83}"/>
          </ac:spMkLst>
        </pc:spChg>
        <pc:spChg chg="mod">
          <ac:chgData name="Matthieu De Mari" userId="dfb708c9-d8dc-439f-9a3b-c772bf4a311c" providerId="ADAL" clId="{E9B77149-EAED-4062-A4A4-48FA050BC267}" dt="2023-04-13T03:17:06.946" v="6776"/>
          <ac:spMkLst>
            <pc:docMk/>
            <pc:sldMk cId="989687826" sldId="608"/>
            <ac:spMk id="12" creationId="{BF155993-B176-5B95-A7F1-545388EEEC42}"/>
          </ac:spMkLst>
        </pc:spChg>
        <pc:spChg chg="mod">
          <ac:chgData name="Matthieu De Mari" userId="dfb708c9-d8dc-439f-9a3b-c772bf4a311c" providerId="ADAL" clId="{E9B77149-EAED-4062-A4A4-48FA050BC267}" dt="2023-04-13T03:17:59.508" v="6820" actId="20577"/>
          <ac:spMkLst>
            <pc:docMk/>
            <pc:sldMk cId="989687826" sldId="608"/>
            <ac:spMk id="13" creationId="{29B8F531-7477-C714-430D-83726A9E31F0}"/>
          </ac:spMkLst>
        </pc:spChg>
        <pc:spChg chg="add del mod">
          <ac:chgData name="Matthieu De Mari" userId="dfb708c9-d8dc-439f-9a3b-c772bf4a311c" providerId="ADAL" clId="{E9B77149-EAED-4062-A4A4-48FA050BC267}" dt="2023-04-13T03:17:39.890" v="6796" actId="478"/>
          <ac:spMkLst>
            <pc:docMk/>
            <pc:sldMk cId="989687826" sldId="608"/>
            <ac:spMk id="14" creationId="{986E7CB6-1836-F34A-9289-7DDDA0F149CA}"/>
          </ac:spMkLst>
        </pc:spChg>
        <pc:spChg chg="mod">
          <ac:chgData name="Matthieu De Mari" userId="dfb708c9-d8dc-439f-9a3b-c772bf4a311c" providerId="ADAL" clId="{E9B77149-EAED-4062-A4A4-48FA050BC267}" dt="2023-04-13T03:17:41.641" v="6797"/>
          <ac:spMkLst>
            <pc:docMk/>
            <pc:sldMk cId="989687826" sldId="608"/>
            <ac:spMk id="16" creationId="{642017DB-BA69-9E22-FD40-02DC9343226F}"/>
          </ac:spMkLst>
        </pc:spChg>
        <pc:spChg chg="mod">
          <ac:chgData name="Matthieu De Mari" userId="dfb708c9-d8dc-439f-9a3b-c772bf4a311c" providerId="ADAL" clId="{E9B77149-EAED-4062-A4A4-48FA050BC267}" dt="2023-04-13T03:17:53.900" v="6811" actId="20577"/>
          <ac:spMkLst>
            <pc:docMk/>
            <pc:sldMk cId="989687826" sldId="608"/>
            <ac:spMk id="17" creationId="{7D1D6CA5-F409-4D4F-3F8E-6A6C375CAE79}"/>
          </ac:spMkLst>
        </pc:spChg>
        <pc:spChg chg="mod">
          <ac:chgData name="Matthieu De Mari" userId="dfb708c9-d8dc-439f-9a3b-c772bf4a311c" providerId="ADAL" clId="{E9B77149-EAED-4062-A4A4-48FA050BC267}" dt="2023-04-13T03:18:07.229" v="6822"/>
          <ac:spMkLst>
            <pc:docMk/>
            <pc:sldMk cId="989687826" sldId="608"/>
            <ac:spMk id="20" creationId="{857A7655-D7BB-4B60-EB12-6CFAA766CF62}"/>
          </ac:spMkLst>
        </pc:spChg>
        <pc:spChg chg="mod">
          <ac:chgData name="Matthieu De Mari" userId="dfb708c9-d8dc-439f-9a3b-c772bf4a311c" providerId="ADAL" clId="{E9B77149-EAED-4062-A4A4-48FA050BC267}" dt="2023-04-13T03:18:17.684" v="6832" actId="20577"/>
          <ac:spMkLst>
            <pc:docMk/>
            <pc:sldMk cId="989687826" sldId="608"/>
            <ac:spMk id="21" creationId="{8E411441-D3B1-E94D-FC1D-E9F30973D431}"/>
          </ac:spMkLst>
        </pc:spChg>
        <pc:grpChg chg="add mod">
          <ac:chgData name="Matthieu De Mari" userId="dfb708c9-d8dc-439f-9a3b-c772bf4a311c" providerId="ADAL" clId="{E9B77149-EAED-4062-A4A4-48FA050BC267}" dt="2023-04-13T03:16:59.254" v="6773" actId="1076"/>
          <ac:grpSpMkLst>
            <pc:docMk/>
            <pc:sldMk cId="989687826" sldId="608"/>
            <ac:grpSpMk id="4" creationId="{9CAA4C55-121B-48DB-3E58-9E7B1520E0BE}"/>
          </ac:grpSpMkLst>
        </pc:grpChg>
        <pc:grpChg chg="add mod">
          <ac:chgData name="Matthieu De Mari" userId="dfb708c9-d8dc-439f-9a3b-c772bf4a311c" providerId="ADAL" clId="{E9B77149-EAED-4062-A4A4-48FA050BC267}" dt="2023-04-13T03:17:12.095" v="6779" actId="1076"/>
          <ac:grpSpMkLst>
            <pc:docMk/>
            <pc:sldMk cId="989687826" sldId="608"/>
            <ac:grpSpMk id="11" creationId="{35599014-9B4B-C6E8-7332-D5F2F7CF9CB4}"/>
          </ac:grpSpMkLst>
        </pc:grpChg>
        <pc:grpChg chg="add mod">
          <ac:chgData name="Matthieu De Mari" userId="dfb708c9-d8dc-439f-9a3b-c772bf4a311c" providerId="ADAL" clId="{E9B77149-EAED-4062-A4A4-48FA050BC267}" dt="2023-04-13T03:17:44.649" v="6798" actId="1076"/>
          <ac:grpSpMkLst>
            <pc:docMk/>
            <pc:sldMk cId="989687826" sldId="608"/>
            <ac:grpSpMk id="15" creationId="{6CEAC6EA-5264-AA90-4E3B-B5DF89A17326}"/>
          </ac:grpSpMkLst>
        </pc:grpChg>
        <pc:grpChg chg="add mod">
          <ac:chgData name="Matthieu De Mari" userId="dfb708c9-d8dc-439f-9a3b-c772bf4a311c" providerId="ADAL" clId="{E9B77149-EAED-4062-A4A4-48FA050BC267}" dt="2023-04-13T03:18:11.840" v="6823" actId="1076"/>
          <ac:grpSpMkLst>
            <pc:docMk/>
            <pc:sldMk cId="989687826" sldId="608"/>
            <ac:grpSpMk id="19" creationId="{C10DD113-5034-2039-25DD-A598DD8EB6CC}"/>
          </ac:grpSpMkLst>
        </pc:grpChg>
        <pc:graphicFrameChg chg="del mod">
          <ac:chgData name="Matthieu De Mari" userId="dfb708c9-d8dc-439f-9a3b-c772bf4a311c" providerId="ADAL" clId="{E9B77149-EAED-4062-A4A4-48FA050BC267}" dt="2023-04-13T03:16:55.924" v="6771" actId="478"/>
          <ac:graphicFrameMkLst>
            <pc:docMk/>
            <pc:sldMk cId="989687826" sldId="608"/>
            <ac:graphicFrameMk id="5" creationId="{312718C6-3124-31AC-774E-87379857989B}"/>
          </ac:graphicFrameMkLst>
        </pc:graphicFrameChg>
        <pc:cxnChg chg="mod">
          <ac:chgData name="Matthieu De Mari" userId="dfb708c9-d8dc-439f-9a3b-c772bf4a311c" providerId="ADAL" clId="{E9B77149-EAED-4062-A4A4-48FA050BC267}" dt="2023-04-13T03:17:01.610" v="6774" actId="1076"/>
          <ac:cxnSpMkLst>
            <pc:docMk/>
            <pc:sldMk cId="989687826" sldId="608"/>
            <ac:cxnSpMk id="7" creationId="{F957368A-99CA-FE00-7C63-A59AF2DEAB2B}"/>
          </ac:cxnSpMkLst>
        </pc:cxnChg>
        <pc:cxnChg chg="mod">
          <ac:chgData name="Matthieu De Mari" userId="dfb708c9-d8dc-439f-9a3b-c772bf4a311c" providerId="ADAL" clId="{E9B77149-EAED-4062-A4A4-48FA050BC267}" dt="2023-04-13T03:18:04.050" v="6821" actId="14100"/>
          <ac:cxnSpMkLst>
            <pc:docMk/>
            <pc:sldMk cId="989687826" sldId="608"/>
            <ac:cxnSpMk id="8" creationId="{96F33F9C-99EB-0AF2-5FB4-B17E37341A02}"/>
          </ac:cxnSpMkLst>
        </pc:cxnChg>
        <pc:cxnChg chg="add mod">
          <ac:chgData name="Matthieu De Mari" userId="dfb708c9-d8dc-439f-9a3b-c772bf4a311c" providerId="ADAL" clId="{E9B77149-EAED-4062-A4A4-48FA050BC267}" dt="2023-04-13T03:18:27.017" v="6834" actId="1076"/>
          <ac:cxnSpMkLst>
            <pc:docMk/>
            <pc:sldMk cId="989687826" sldId="608"/>
            <ac:cxnSpMk id="22" creationId="{6C43EF56-6131-C73E-EEEE-7C103B99AA12}"/>
          </ac:cxnSpMkLst>
        </pc:cxnChg>
        <pc:cxnChg chg="add del mod">
          <ac:chgData name="Matthieu De Mari" userId="dfb708c9-d8dc-439f-9a3b-c772bf4a311c" providerId="ADAL" clId="{E9B77149-EAED-4062-A4A4-48FA050BC267}" dt="2023-04-13T03:18:29.698" v="6836"/>
          <ac:cxnSpMkLst>
            <pc:docMk/>
            <pc:sldMk cId="989687826" sldId="608"/>
            <ac:cxnSpMk id="23" creationId="{282B0125-D98B-8DCB-DA88-4DAC7D110F6E}"/>
          </ac:cxnSpMkLst>
        </pc:cxnChg>
        <pc:cxnChg chg="add mod">
          <ac:chgData name="Matthieu De Mari" userId="dfb708c9-d8dc-439f-9a3b-c772bf4a311c" providerId="ADAL" clId="{E9B77149-EAED-4062-A4A4-48FA050BC267}" dt="2023-04-13T03:18:36.324" v="6838" actId="1076"/>
          <ac:cxnSpMkLst>
            <pc:docMk/>
            <pc:sldMk cId="989687826" sldId="608"/>
            <ac:cxnSpMk id="24" creationId="{1E58BA12-0746-CC68-DA6F-958969A95839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3:30:49.831" v="6946" actId="122"/>
        <pc:sldMkLst>
          <pc:docMk/>
          <pc:sldMk cId="2949196391" sldId="609"/>
        </pc:sldMkLst>
        <pc:spChg chg="mod">
          <ac:chgData name="Matthieu De Mari" userId="dfb708c9-d8dc-439f-9a3b-c772bf4a311c" providerId="ADAL" clId="{E9B77149-EAED-4062-A4A4-48FA050BC267}" dt="2023-04-13T03:30:44.119" v="6943" actId="27636"/>
          <ac:spMkLst>
            <pc:docMk/>
            <pc:sldMk cId="2949196391" sldId="609"/>
            <ac:spMk id="3" creationId="{DC2499CE-AC0C-B427-0CC9-EEF4B5998654}"/>
          </ac:spMkLst>
        </pc:spChg>
        <pc:spChg chg="mod">
          <ac:chgData name="Matthieu De Mari" userId="dfb708c9-d8dc-439f-9a3b-c772bf4a311c" providerId="ADAL" clId="{E9B77149-EAED-4062-A4A4-48FA050BC267}" dt="2023-04-13T03:30:49.831" v="6946" actId="122"/>
          <ac:spMkLst>
            <pc:docMk/>
            <pc:sldMk cId="2949196391" sldId="609"/>
            <ac:spMk id="4" creationId="{7AECFF10-B079-A8F9-8534-036F4A05E116}"/>
          </ac:spMkLst>
        </pc:spChg>
      </pc:sldChg>
      <pc:sldChg chg="addSp delSp modSp new mod modClrScheme chgLayout">
        <pc:chgData name="Matthieu De Mari" userId="dfb708c9-d8dc-439f-9a3b-c772bf4a311c" providerId="ADAL" clId="{E9B77149-EAED-4062-A4A4-48FA050BC267}" dt="2023-04-13T03:49:11.942" v="7911" actId="20577"/>
        <pc:sldMkLst>
          <pc:docMk/>
          <pc:sldMk cId="1086054096" sldId="610"/>
        </pc:sldMkLst>
        <pc:spChg chg="mod ord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2" creationId="{C9842F7D-227A-AFF0-861B-9C5841A241A7}"/>
          </ac:spMkLst>
        </pc:spChg>
        <pc:spChg chg="del mod ord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3" creationId="{51A1152F-76DF-297A-3B31-B039C9D297FB}"/>
          </ac:spMkLst>
        </pc:spChg>
        <pc:spChg chg="del">
          <ac:chgData name="Matthieu De Mari" userId="dfb708c9-d8dc-439f-9a3b-c772bf4a311c" providerId="ADAL" clId="{E9B77149-EAED-4062-A4A4-48FA050BC267}" dt="2023-04-13T03:31:14.123" v="6996" actId="700"/>
          <ac:spMkLst>
            <pc:docMk/>
            <pc:sldMk cId="1086054096" sldId="610"/>
            <ac:spMk id="4" creationId="{E9BA7BC8-FBE9-D7D4-90C2-5C869ACCE963}"/>
          </ac:spMkLst>
        </pc:spChg>
        <pc:spChg chg="add mod ord">
          <ac:chgData name="Matthieu De Mari" userId="dfb708c9-d8dc-439f-9a3b-c772bf4a311c" providerId="ADAL" clId="{E9B77149-EAED-4062-A4A4-48FA050BC267}" dt="2023-04-13T03:49:11.942" v="7911" actId="20577"/>
          <ac:spMkLst>
            <pc:docMk/>
            <pc:sldMk cId="1086054096" sldId="610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3:34:49.065" v="7244" actId="20577"/>
        <pc:sldMkLst>
          <pc:docMk/>
          <pc:sldMk cId="3929216447" sldId="611"/>
        </pc:sldMkLst>
        <pc:spChg chg="mod">
          <ac:chgData name="Matthieu De Mari" userId="dfb708c9-d8dc-439f-9a3b-c772bf4a311c" providerId="ADAL" clId="{E9B77149-EAED-4062-A4A4-48FA050BC267}" dt="2023-04-13T03:34:49.065" v="7244" actId="20577"/>
          <ac:spMkLst>
            <pc:docMk/>
            <pc:sldMk cId="3929216447" sldId="611"/>
            <ac:spMk id="5" creationId="{29E48D0D-1379-D797-5A1E-647B49973A88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4:22:06.158" v="9304" actId="20577"/>
        <pc:sldMkLst>
          <pc:docMk/>
          <pc:sldMk cId="1534349324" sldId="612"/>
        </pc:sldMkLst>
        <pc:spChg chg="mod">
          <ac:chgData name="Matthieu De Mari" userId="dfb708c9-d8dc-439f-9a3b-c772bf4a311c" providerId="ADAL" clId="{E9B77149-EAED-4062-A4A4-48FA050BC267}" dt="2023-04-13T04:22:06.158" v="9304" actId="20577"/>
          <ac:spMkLst>
            <pc:docMk/>
            <pc:sldMk cId="1534349324" sldId="612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10.074" v="9305"/>
        <pc:sldMkLst>
          <pc:docMk/>
          <pc:sldMk cId="2710798243" sldId="613"/>
        </pc:sldMkLst>
        <pc:spChg chg="mod">
          <ac:chgData name="Matthieu De Mari" userId="dfb708c9-d8dc-439f-9a3b-c772bf4a311c" providerId="ADAL" clId="{E9B77149-EAED-4062-A4A4-48FA050BC267}" dt="2023-04-13T04:22:10.074" v="9305"/>
          <ac:spMkLst>
            <pc:docMk/>
            <pc:sldMk cId="2710798243" sldId="613"/>
            <ac:spMk id="5" creationId="{29E48D0D-1379-D797-5A1E-647B49973A88}"/>
          </ac:spMkLst>
        </pc:spChg>
      </pc:sldChg>
      <pc:sldChg chg="add">
        <pc:chgData name="Matthieu De Mari" userId="dfb708c9-d8dc-439f-9a3b-c772bf4a311c" providerId="ADAL" clId="{E9B77149-EAED-4062-A4A4-48FA050BC267}" dt="2023-04-13T03:37:23.440" v="7425"/>
        <pc:sldMkLst>
          <pc:docMk/>
          <pc:sldMk cId="4079751285" sldId="614"/>
        </pc:sldMkLst>
      </pc:sldChg>
      <pc:sldChg chg="add ord">
        <pc:chgData name="Matthieu De Mari" userId="dfb708c9-d8dc-439f-9a3b-c772bf4a311c" providerId="ADAL" clId="{E9B77149-EAED-4062-A4A4-48FA050BC267}" dt="2023-04-13T03:38:30.999" v="7455"/>
        <pc:sldMkLst>
          <pc:docMk/>
          <pc:sldMk cId="4083543297" sldId="615"/>
        </pc:sldMkLst>
      </pc:sldChg>
      <pc:sldChg chg="modSp add mod">
        <pc:chgData name="Matthieu De Mari" userId="dfb708c9-d8dc-439f-9a3b-c772bf4a311c" providerId="ADAL" clId="{E9B77149-EAED-4062-A4A4-48FA050BC267}" dt="2023-04-13T04:22:19.954" v="9306"/>
        <pc:sldMkLst>
          <pc:docMk/>
          <pc:sldMk cId="1256143112" sldId="616"/>
        </pc:sldMkLst>
        <pc:spChg chg="mod">
          <ac:chgData name="Matthieu De Mari" userId="dfb708c9-d8dc-439f-9a3b-c772bf4a311c" providerId="ADAL" clId="{E9B77149-EAED-4062-A4A4-48FA050BC267}" dt="2023-04-13T04:22:19.954" v="9306"/>
          <ac:spMkLst>
            <pc:docMk/>
            <pc:sldMk cId="1256143112" sldId="616"/>
            <ac:spMk id="5" creationId="{29E48D0D-1379-D797-5A1E-647B49973A88}"/>
          </ac:spMkLst>
        </pc:spChg>
      </pc:sldChg>
      <pc:sldChg chg="add">
        <pc:chgData name="Matthieu De Mari" userId="dfb708c9-d8dc-439f-9a3b-c772bf4a311c" providerId="ADAL" clId="{E9B77149-EAED-4062-A4A4-48FA050BC267}" dt="2023-04-13T03:39:48.701" v="7492"/>
        <pc:sldMkLst>
          <pc:docMk/>
          <pc:sldMk cId="2178394644" sldId="617"/>
        </pc:sldMkLst>
      </pc:sldChg>
      <pc:sldChg chg="modSp add mod">
        <pc:chgData name="Matthieu De Mari" userId="dfb708c9-d8dc-439f-9a3b-c772bf4a311c" providerId="ADAL" clId="{E9B77149-EAED-4062-A4A4-48FA050BC267}" dt="2023-04-13T04:22:22.224" v="9307"/>
        <pc:sldMkLst>
          <pc:docMk/>
          <pc:sldMk cId="3660334642" sldId="618"/>
        </pc:sldMkLst>
        <pc:spChg chg="mod">
          <ac:chgData name="Matthieu De Mari" userId="dfb708c9-d8dc-439f-9a3b-c772bf4a311c" providerId="ADAL" clId="{E9B77149-EAED-4062-A4A4-48FA050BC267}" dt="2023-04-13T04:22:22.224" v="9307"/>
          <ac:spMkLst>
            <pc:docMk/>
            <pc:sldMk cId="3660334642" sldId="618"/>
            <ac:spMk id="5" creationId="{29E48D0D-1379-D797-5A1E-647B49973A88}"/>
          </ac:spMkLst>
        </pc:spChg>
      </pc:sldChg>
      <pc:sldChg chg="add del">
        <pc:chgData name="Matthieu De Mari" userId="dfb708c9-d8dc-439f-9a3b-c772bf4a311c" providerId="ADAL" clId="{E9B77149-EAED-4062-A4A4-48FA050BC267}" dt="2023-04-13T03:40:18.723" v="7504" actId="47"/>
        <pc:sldMkLst>
          <pc:docMk/>
          <pc:sldMk cId="494404709" sldId="619"/>
        </pc:sldMkLst>
      </pc:sldChg>
      <pc:sldChg chg="addSp delSp modSp new mod modClrScheme chgLayout">
        <pc:chgData name="Matthieu De Mari" userId="dfb708c9-d8dc-439f-9a3b-c772bf4a311c" providerId="ADAL" clId="{E9B77149-EAED-4062-A4A4-48FA050BC267}" dt="2023-04-13T03:41:37.306" v="7616" actId="14100"/>
        <pc:sldMkLst>
          <pc:docMk/>
          <pc:sldMk cId="804488735" sldId="619"/>
        </pc:sldMkLst>
        <pc:spChg chg="mod ord">
          <ac:chgData name="Matthieu De Mari" userId="dfb708c9-d8dc-439f-9a3b-c772bf4a311c" providerId="ADAL" clId="{E9B77149-EAED-4062-A4A4-48FA050BC267}" dt="2023-04-13T03:41:09.768" v="7557" actId="700"/>
          <ac:spMkLst>
            <pc:docMk/>
            <pc:sldMk cId="804488735" sldId="619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3:41:37.306" v="7616" actId="14100"/>
          <ac:spMkLst>
            <pc:docMk/>
            <pc:sldMk cId="804488735" sldId="619"/>
            <ac:spMk id="3" creationId="{A0028CF2-8C90-E6BD-6137-736FD2D2D82D}"/>
          </ac:spMkLst>
        </pc:spChg>
        <pc:spChg chg="add del mod ord">
          <ac:chgData name="Matthieu De Mari" userId="dfb708c9-d8dc-439f-9a3b-c772bf4a311c" providerId="ADAL" clId="{E9B77149-EAED-4062-A4A4-48FA050BC267}" dt="2023-04-13T03:41:31.793" v="7614" actId="478"/>
          <ac:spMkLst>
            <pc:docMk/>
            <pc:sldMk cId="804488735" sldId="619"/>
            <ac:spMk id="4" creationId="{EDF9B37F-D46D-407B-90BD-A570E47A0D31}"/>
          </ac:spMkLst>
        </pc:spChg>
      </pc:sldChg>
      <pc:sldChg chg="addSp modSp add mod chgLayout">
        <pc:chgData name="Matthieu De Mari" userId="dfb708c9-d8dc-439f-9a3b-c772bf4a311c" providerId="ADAL" clId="{E9B77149-EAED-4062-A4A4-48FA050BC267}" dt="2023-04-13T03:44:53.162" v="7800" actId="114"/>
        <pc:sldMkLst>
          <pc:docMk/>
          <pc:sldMk cId="3642785887" sldId="620"/>
        </pc:sldMkLst>
        <pc:spChg chg="mod ord">
          <ac:chgData name="Matthieu De Mari" userId="dfb708c9-d8dc-439f-9a3b-c772bf4a311c" providerId="ADAL" clId="{E9B77149-EAED-4062-A4A4-48FA050BC267}" dt="2023-04-13T03:42:10.041" v="7618" actId="700"/>
          <ac:spMkLst>
            <pc:docMk/>
            <pc:sldMk cId="3642785887" sldId="620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3:42:11.980" v="7619" actId="14100"/>
          <ac:spMkLst>
            <pc:docMk/>
            <pc:sldMk cId="3642785887" sldId="620"/>
            <ac:spMk id="3" creationId="{A0028CF2-8C90-E6BD-6137-736FD2D2D82D}"/>
          </ac:spMkLst>
        </pc:spChg>
        <pc:spChg chg="add mod ord">
          <ac:chgData name="Matthieu De Mari" userId="dfb708c9-d8dc-439f-9a3b-c772bf4a311c" providerId="ADAL" clId="{E9B77149-EAED-4062-A4A4-48FA050BC267}" dt="2023-04-13T03:44:53.162" v="7800" actId="114"/>
          <ac:spMkLst>
            <pc:docMk/>
            <pc:sldMk cId="3642785887" sldId="620"/>
            <ac:spMk id="4" creationId="{AF6CAF0A-CD45-34D2-4624-77801DBD00A6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24.495" v="9308"/>
        <pc:sldMkLst>
          <pc:docMk/>
          <pc:sldMk cId="4222741486" sldId="621"/>
        </pc:sldMkLst>
        <pc:spChg chg="mod">
          <ac:chgData name="Matthieu De Mari" userId="dfb708c9-d8dc-439f-9a3b-c772bf4a311c" providerId="ADAL" clId="{E9B77149-EAED-4062-A4A4-48FA050BC267}" dt="2023-04-13T04:22:24.495" v="9308"/>
          <ac:spMkLst>
            <pc:docMk/>
            <pc:sldMk cId="4222741486" sldId="621"/>
            <ac:spMk id="5" creationId="{29E48D0D-1379-D797-5A1E-647B49973A88}"/>
          </ac:spMkLst>
        </pc:spChg>
      </pc:sldChg>
      <pc:sldChg chg="modSp add mod">
        <pc:chgData name="Matthieu De Mari" userId="dfb708c9-d8dc-439f-9a3b-c772bf4a311c" providerId="ADAL" clId="{E9B77149-EAED-4062-A4A4-48FA050BC267}" dt="2023-04-13T04:22:27.805" v="9309"/>
        <pc:sldMkLst>
          <pc:docMk/>
          <pc:sldMk cId="3062521597" sldId="622"/>
        </pc:sldMkLst>
        <pc:spChg chg="mod">
          <ac:chgData name="Matthieu De Mari" userId="dfb708c9-d8dc-439f-9a3b-c772bf4a311c" providerId="ADAL" clId="{E9B77149-EAED-4062-A4A4-48FA050BC267}" dt="2023-04-13T04:22:27.805" v="9309"/>
          <ac:spMkLst>
            <pc:docMk/>
            <pc:sldMk cId="3062521597" sldId="622"/>
            <ac:spMk id="5" creationId="{29E48D0D-1379-D797-5A1E-647B49973A88}"/>
          </ac:spMkLst>
        </pc:spChg>
      </pc:sldChg>
      <pc:sldChg chg="delSp modSp add mod modClrScheme chgLayout">
        <pc:chgData name="Matthieu De Mari" userId="dfb708c9-d8dc-439f-9a3b-c772bf4a311c" providerId="ADAL" clId="{E9B77149-EAED-4062-A4A4-48FA050BC267}" dt="2023-04-13T04:21:52.925" v="9302"/>
        <pc:sldMkLst>
          <pc:docMk/>
          <pc:sldMk cId="1269800951" sldId="623"/>
        </pc:sldMkLst>
        <pc:spChg chg="mod ord">
          <ac:chgData name="Matthieu De Mari" userId="dfb708c9-d8dc-439f-9a3b-c772bf4a311c" providerId="ADAL" clId="{E9B77149-EAED-4062-A4A4-48FA050BC267}" dt="2023-04-13T03:47:42.876" v="7883" actId="700"/>
          <ac:spMkLst>
            <pc:docMk/>
            <pc:sldMk cId="1269800951" sldId="623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4:21:52.925" v="9302"/>
          <ac:spMkLst>
            <pc:docMk/>
            <pc:sldMk cId="1269800951" sldId="623"/>
            <ac:spMk id="3" creationId="{A0028CF2-8C90-E6BD-6137-736FD2D2D82D}"/>
          </ac:spMkLst>
        </pc:spChg>
        <pc:spChg chg="del mod">
          <ac:chgData name="Matthieu De Mari" userId="dfb708c9-d8dc-439f-9a3b-c772bf4a311c" providerId="ADAL" clId="{E9B77149-EAED-4062-A4A4-48FA050BC267}" dt="2023-04-13T03:47:42.876" v="7883" actId="700"/>
          <ac:spMkLst>
            <pc:docMk/>
            <pc:sldMk cId="1269800951" sldId="623"/>
            <ac:spMk id="4" creationId="{AF6CAF0A-CD45-34D2-4624-77801DBD00A6}"/>
          </ac:spMkLst>
        </pc:spChg>
      </pc:sldChg>
      <pc:sldChg chg="modSp add mod">
        <pc:chgData name="Matthieu De Mari" userId="dfb708c9-d8dc-439f-9a3b-c772bf4a311c" providerId="ADAL" clId="{E9B77149-EAED-4062-A4A4-48FA050BC267}" dt="2023-04-13T04:08:26.904" v="8473" actId="113"/>
        <pc:sldMkLst>
          <pc:docMk/>
          <pc:sldMk cId="2774131548" sldId="624"/>
        </pc:sldMkLst>
        <pc:spChg chg="mod">
          <ac:chgData name="Matthieu De Mari" userId="dfb708c9-d8dc-439f-9a3b-c772bf4a311c" providerId="ADAL" clId="{E9B77149-EAED-4062-A4A4-48FA050BC267}" dt="2023-04-13T04:08:26.904" v="8473" actId="113"/>
          <ac:spMkLst>
            <pc:docMk/>
            <pc:sldMk cId="2774131548" sldId="624"/>
            <ac:spMk id="3" creationId="{D6685C20-6C04-3715-93F4-66CB95E56172}"/>
          </ac:spMkLst>
        </pc:spChg>
      </pc:sldChg>
      <pc:sldChg chg="modSp add del mod ord">
        <pc:chgData name="Matthieu De Mari" userId="dfb708c9-d8dc-439f-9a3b-c772bf4a311c" providerId="ADAL" clId="{E9B77149-EAED-4062-A4A4-48FA050BC267}" dt="2023-04-13T04:21:55.784" v="9303"/>
        <pc:sldMkLst>
          <pc:docMk/>
          <pc:sldMk cId="3038212376" sldId="625"/>
        </pc:sldMkLst>
        <pc:spChg chg="mod">
          <ac:chgData name="Matthieu De Mari" userId="dfb708c9-d8dc-439f-9a3b-c772bf4a311c" providerId="ADAL" clId="{E9B77149-EAED-4062-A4A4-48FA050BC267}" dt="2023-04-13T04:21:55.784" v="9303"/>
          <ac:spMkLst>
            <pc:docMk/>
            <pc:sldMk cId="3038212376" sldId="625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48.788" v="9301" actId="20577"/>
        <pc:sldMkLst>
          <pc:docMk/>
          <pc:sldMk cId="3089128431" sldId="626"/>
        </pc:sldMkLst>
        <pc:spChg chg="mod">
          <ac:chgData name="Matthieu De Mari" userId="dfb708c9-d8dc-439f-9a3b-c772bf4a311c" providerId="ADAL" clId="{E9B77149-EAED-4062-A4A4-48FA050BC267}" dt="2023-04-13T04:21:48.788" v="9301" actId="20577"/>
          <ac:spMkLst>
            <pc:docMk/>
            <pc:sldMk cId="3089128431" sldId="626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45.408" v="9300"/>
        <pc:sldMkLst>
          <pc:docMk/>
          <pc:sldMk cId="4278995391" sldId="627"/>
        </pc:sldMkLst>
        <pc:spChg chg="mod">
          <ac:chgData name="Matthieu De Mari" userId="dfb708c9-d8dc-439f-9a3b-c772bf4a311c" providerId="ADAL" clId="{E9B77149-EAED-4062-A4A4-48FA050BC267}" dt="2023-04-13T04:21:45.408" v="9300"/>
          <ac:spMkLst>
            <pc:docMk/>
            <pc:sldMk cId="4278995391" sldId="627"/>
            <ac:spMk id="3" creationId="{A0028CF2-8C90-E6BD-6137-736FD2D2D82D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4:21:40.994" v="9299"/>
        <pc:sldMkLst>
          <pc:docMk/>
          <pc:sldMk cId="1323397183" sldId="628"/>
        </pc:sldMkLst>
        <pc:spChg chg="mod">
          <ac:chgData name="Matthieu De Mari" userId="dfb708c9-d8dc-439f-9a3b-c772bf4a311c" providerId="ADAL" clId="{E9B77149-EAED-4062-A4A4-48FA050BC267}" dt="2023-04-13T04:21:40.994" v="9299"/>
          <ac:spMkLst>
            <pc:docMk/>
            <pc:sldMk cId="1323397183" sldId="628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3:56:23.519" v="8106" actId="20577"/>
          <ac:spMkLst>
            <pc:docMk/>
            <pc:sldMk cId="1323397183" sldId="628"/>
            <ac:spMk id="13" creationId="{508BCFA3-50BA-8D30-B9DA-630F86D9D84A}"/>
          </ac:spMkLst>
        </pc:spChg>
        <pc:cxnChg chg="add mod">
          <ac:chgData name="Matthieu De Mari" userId="dfb708c9-d8dc-439f-9a3b-c772bf4a311c" providerId="ADAL" clId="{E9B77149-EAED-4062-A4A4-48FA050BC267}" dt="2023-04-13T03:55:21.761" v="8093" actId="14100"/>
          <ac:cxnSpMkLst>
            <pc:docMk/>
            <pc:sldMk cId="1323397183" sldId="628"/>
            <ac:cxnSpMk id="5" creationId="{188829C7-676F-5C0F-98BB-CA1586A0FE31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3:56:54.390" v="8111" actId="20577"/>
        <pc:sldMkLst>
          <pc:docMk/>
          <pc:sldMk cId="3327321362" sldId="629"/>
        </pc:sldMkLst>
        <pc:spChg chg="mod">
          <ac:chgData name="Matthieu De Mari" userId="dfb708c9-d8dc-439f-9a3b-c772bf4a311c" providerId="ADAL" clId="{E9B77149-EAED-4062-A4A4-48FA050BC267}" dt="2023-04-13T03:56:54.390" v="8111" actId="20577"/>
          <ac:spMkLst>
            <pc:docMk/>
            <pc:sldMk cId="3327321362" sldId="629"/>
            <ac:spMk id="3" creationId="{A0028CF2-8C90-E6BD-6137-736FD2D2D82D}"/>
          </ac:spMkLst>
        </pc:spChg>
        <pc:cxnChg chg="del">
          <ac:chgData name="Matthieu De Mari" userId="dfb708c9-d8dc-439f-9a3b-c772bf4a311c" providerId="ADAL" clId="{E9B77149-EAED-4062-A4A4-48FA050BC267}" dt="2023-04-13T03:56:47.032" v="8110" actId="478"/>
          <ac:cxnSpMkLst>
            <pc:docMk/>
            <pc:sldMk cId="3327321362" sldId="629"/>
            <ac:cxnSpMk id="5" creationId="{188829C7-676F-5C0F-98BB-CA1586A0FE31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3T03:59:52.077" v="8225" actId="20577"/>
        <pc:sldMkLst>
          <pc:docMk/>
          <pc:sldMk cId="752492574" sldId="630"/>
        </pc:sldMkLst>
        <pc:spChg chg="mod">
          <ac:chgData name="Matthieu De Mari" userId="dfb708c9-d8dc-439f-9a3b-c772bf4a311c" providerId="ADAL" clId="{E9B77149-EAED-4062-A4A4-48FA050BC267}" dt="2023-04-13T03:59:44.086" v="8220" actId="20577"/>
          <ac:spMkLst>
            <pc:docMk/>
            <pc:sldMk cId="752492574" sldId="630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3:59:52.077" v="8225" actId="20577"/>
          <ac:spMkLst>
            <pc:docMk/>
            <pc:sldMk cId="752492574" sldId="630"/>
            <ac:spMk id="13" creationId="{508BCFA3-50BA-8D30-B9DA-630F86D9D84A}"/>
          </ac:spMkLst>
        </pc:spChg>
        <pc:cxnChg chg="add del mod">
          <ac:chgData name="Matthieu De Mari" userId="dfb708c9-d8dc-439f-9a3b-c772bf4a311c" providerId="ADAL" clId="{E9B77149-EAED-4062-A4A4-48FA050BC267}" dt="2023-04-13T03:59:47.861" v="8222" actId="478"/>
          <ac:cxnSpMkLst>
            <pc:docMk/>
            <pc:sldMk cId="752492574" sldId="630"/>
            <ac:cxnSpMk id="4" creationId="{01D9CB1F-80FD-5E1A-1B2A-CAB9B83E6C37}"/>
          </ac:cxnSpMkLst>
        </pc:cxnChg>
      </pc:sldChg>
      <pc:sldChg chg="addSp modSp add mod">
        <pc:chgData name="Matthieu De Mari" userId="dfb708c9-d8dc-439f-9a3b-c772bf4a311c" providerId="ADAL" clId="{E9B77149-EAED-4062-A4A4-48FA050BC267}" dt="2023-04-13T04:00:01.168" v="8230" actId="14100"/>
        <pc:sldMkLst>
          <pc:docMk/>
          <pc:sldMk cId="3455833257" sldId="631"/>
        </pc:sldMkLst>
        <pc:spChg chg="mod">
          <ac:chgData name="Matthieu De Mari" userId="dfb708c9-d8dc-439f-9a3b-c772bf4a311c" providerId="ADAL" clId="{E9B77149-EAED-4062-A4A4-48FA050BC267}" dt="2023-04-13T03:59:54.916" v="8227" actId="20577"/>
          <ac:spMkLst>
            <pc:docMk/>
            <pc:sldMk cId="3455833257" sldId="631"/>
            <ac:spMk id="3" creationId="{A0028CF2-8C90-E6BD-6137-736FD2D2D82D}"/>
          </ac:spMkLst>
        </pc:spChg>
        <pc:cxnChg chg="add mod">
          <ac:chgData name="Matthieu De Mari" userId="dfb708c9-d8dc-439f-9a3b-c772bf4a311c" providerId="ADAL" clId="{E9B77149-EAED-4062-A4A4-48FA050BC267}" dt="2023-04-13T04:00:01.168" v="8230" actId="14100"/>
          <ac:cxnSpMkLst>
            <pc:docMk/>
            <pc:sldMk cId="3455833257" sldId="631"/>
            <ac:cxnSpMk id="5" creationId="{50CA6A78-6007-7B5C-FFF1-EBF0C489D905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00:24.271" v="8255" actId="20577"/>
        <pc:sldMkLst>
          <pc:docMk/>
          <pc:sldMk cId="2377669750" sldId="632"/>
        </pc:sldMkLst>
        <pc:spChg chg="mod">
          <ac:chgData name="Matthieu De Mari" userId="dfb708c9-d8dc-439f-9a3b-c772bf4a311c" providerId="ADAL" clId="{E9B77149-EAED-4062-A4A4-48FA050BC267}" dt="2023-04-13T04:00:11.760" v="8235" actId="20577"/>
          <ac:spMkLst>
            <pc:docMk/>
            <pc:sldMk cId="2377669750" sldId="632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00:24.271" v="8255" actId="20577"/>
          <ac:spMkLst>
            <pc:docMk/>
            <pc:sldMk cId="2377669750" sldId="632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0:10.255" v="8233" actId="14100"/>
          <ac:cxnSpMkLst>
            <pc:docMk/>
            <pc:sldMk cId="2377669750" sldId="632"/>
            <ac:cxnSpMk id="4" creationId="{01D9CB1F-80FD-5E1A-1B2A-CAB9B83E6C37}"/>
          </ac:cxnSpMkLst>
        </pc:cxnChg>
        <pc:cxnChg chg="mod">
          <ac:chgData name="Matthieu De Mari" userId="dfb708c9-d8dc-439f-9a3b-c772bf4a311c" providerId="ADAL" clId="{E9B77149-EAED-4062-A4A4-48FA050BC267}" dt="2023-04-13T04:00:08.013" v="8232" actId="14100"/>
          <ac:cxnSpMkLst>
            <pc:docMk/>
            <pc:sldMk cId="2377669750" sldId="632"/>
            <ac:cxnSpMk id="5" creationId="{50CA6A78-6007-7B5C-FFF1-EBF0C489D905}"/>
          </ac:cxnSpMkLst>
        </pc:cxnChg>
      </pc:sldChg>
      <pc:sldChg chg="delSp modSp add mod">
        <pc:chgData name="Matthieu De Mari" userId="dfb708c9-d8dc-439f-9a3b-c772bf4a311c" providerId="ADAL" clId="{E9B77149-EAED-4062-A4A4-48FA050BC267}" dt="2023-04-13T04:00:51.854" v="8276" actId="14100"/>
        <pc:sldMkLst>
          <pc:docMk/>
          <pc:sldMk cId="1406121101" sldId="633"/>
        </pc:sldMkLst>
        <pc:spChg chg="mod">
          <ac:chgData name="Matthieu De Mari" userId="dfb708c9-d8dc-439f-9a3b-c772bf4a311c" providerId="ADAL" clId="{E9B77149-EAED-4062-A4A4-48FA050BC267}" dt="2023-04-13T04:00:46.051" v="8274" actId="20577"/>
          <ac:spMkLst>
            <pc:docMk/>
            <pc:sldMk cId="1406121101" sldId="633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0:51.854" v="8276" actId="14100"/>
          <ac:cxnSpMkLst>
            <pc:docMk/>
            <pc:sldMk cId="1406121101" sldId="633"/>
            <ac:cxnSpMk id="4" creationId="{01D9CB1F-80FD-5E1A-1B2A-CAB9B83E6C37}"/>
          </ac:cxnSpMkLst>
        </pc:cxnChg>
        <pc:cxnChg chg="del">
          <ac:chgData name="Matthieu De Mari" userId="dfb708c9-d8dc-439f-9a3b-c772bf4a311c" providerId="ADAL" clId="{E9B77149-EAED-4062-A4A4-48FA050BC267}" dt="2023-04-13T04:00:34.572" v="8257" actId="478"/>
          <ac:cxnSpMkLst>
            <pc:docMk/>
            <pc:sldMk cId="1406121101" sldId="633"/>
            <ac:cxnSpMk id="5" creationId="{50CA6A78-6007-7B5C-FFF1-EBF0C489D905}"/>
          </ac:cxnSpMkLst>
        </pc:cxnChg>
      </pc:sldChg>
      <pc:sldChg chg="addSp delSp modSp add mod ord">
        <pc:chgData name="Matthieu De Mari" userId="dfb708c9-d8dc-439f-9a3b-c772bf4a311c" providerId="ADAL" clId="{E9B77149-EAED-4062-A4A4-48FA050BC267}" dt="2023-04-13T04:21:20.597" v="9295"/>
        <pc:sldMkLst>
          <pc:docMk/>
          <pc:sldMk cId="2723362529" sldId="634"/>
        </pc:sldMkLst>
        <pc:spChg chg="mod">
          <ac:chgData name="Matthieu De Mari" userId="dfb708c9-d8dc-439f-9a3b-c772bf4a311c" providerId="ADAL" clId="{E9B77149-EAED-4062-A4A4-48FA050BC267}" dt="2023-04-13T04:21:20.597" v="9295"/>
          <ac:spMkLst>
            <pc:docMk/>
            <pc:sldMk cId="2723362529" sldId="634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4:05:25.664" v="8397" actId="20577"/>
          <ac:spMkLst>
            <pc:docMk/>
            <pc:sldMk cId="2723362529" sldId="634"/>
            <ac:spMk id="4" creationId="{44BB5CFE-3D83-DCE2-14F1-E5BA1B3912E3}"/>
          </ac:spMkLst>
        </pc:spChg>
        <pc:spChg chg="del">
          <ac:chgData name="Matthieu De Mari" userId="dfb708c9-d8dc-439f-9a3b-c772bf4a311c" providerId="ADAL" clId="{E9B77149-EAED-4062-A4A4-48FA050BC267}" dt="2023-04-13T04:01:08.141" v="8280" actId="478"/>
          <ac:spMkLst>
            <pc:docMk/>
            <pc:sldMk cId="2723362529" sldId="634"/>
            <ac:spMk id="13" creationId="{508BCFA3-50BA-8D30-B9DA-630F86D9D84A}"/>
          </ac:spMkLst>
        </pc:spChg>
        <pc:cxnChg chg="mod">
          <ac:chgData name="Matthieu De Mari" userId="dfb708c9-d8dc-439f-9a3b-c772bf4a311c" providerId="ADAL" clId="{E9B77149-EAED-4062-A4A4-48FA050BC267}" dt="2023-04-13T04:05:39.547" v="8399" actId="1076"/>
          <ac:cxnSpMkLst>
            <pc:docMk/>
            <pc:sldMk cId="2723362529" sldId="634"/>
            <ac:cxnSpMk id="5" creationId="{188829C7-676F-5C0F-98BB-CA1586A0FE31}"/>
          </ac:cxnSpMkLst>
        </pc:cxnChg>
      </pc:sldChg>
      <pc:sldChg chg="addSp delSp modSp add mod">
        <pc:chgData name="Matthieu De Mari" userId="dfb708c9-d8dc-439f-9a3b-c772bf4a311c" providerId="ADAL" clId="{E9B77149-EAED-4062-A4A4-48FA050BC267}" dt="2023-04-13T04:21:33.783" v="9298"/>
        <pc:sldMkLst>
          <pc:docMk/>
          <pc:sldMk cId="2743189752" sldId="635"/>
        </pc:sldMkLst>
        <pc:spChg chg="mod">
          <ac:chgData name="Matthieu De Mari" userId="dfb708c9-d8dc-439f-9a3b-c772bf4a311c" providerId="ADAL" clId="{E9B77149-EAED-4062-A4A4-48FA050BC267}" dt="2023-04-13T04:21:33.783" v="9298"/>
          <ac:spMkLst>
            <pc:docMk/>
            <pc:sldMk cId="2743189752" sldId="635"/>
            <ac:spMk id="3" creationId="{A0028CF2-8C90-E6BD-6137-736FD2D2D82D}"/>
          </ac:spMkLst>
        </pc:spChg>
        <pc:spChg chg="add mod">
          <ac:chgData name="Matthieu De Mari" userId="dfb708c9-d8dc-439f-9a3b-c772bf4a311c" providerId="ADAL" clId="{E9B77149-EAED-4062-A4A4-48FA050BC267}" dt="2023-04-13T04:01:56.843" v="8316" actId="20577"/>
          <ac:spMkLst>
            <pc:docMk/>
            <pc:sldMk cId="2743189752" sldId="635"/>
            <ac:spMk id="4" creationId="{45C560DC-27F5-C42F-C975-95B90399ECD8}"/>
          </ac:spMkLst>
        </pc:spChg>
        <pc:spChg chg="del">
          <ac:chgData name="Matthieu De Mari" userId="dfb708c9-d8dc-439f-9a3b-c772bf4a311c" providerId="ADAL" clId="{E9B77149-EAED-4062-A4A4-48FA050BC267}" dt="2023-04-13T04:01:45.655" v="8298" actId="478"/>
          <ac:spMkLst>
            <pc:docMk/>
            <pc:sldMk cId="2743189752" sldId="635"/>
            <ac:spMk id="13" creationId="{508BCFA3-50BA-8D30-B9DA-630F86D9D84A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4:21:30.418" v="9297"/>
        <pc:sldMkLst>
          <pc:docMk/>
          <pc:sldMk cId="40305867" sldId="636"/>
        </pc:sldMkLst>
        <pc:spChg chg="mod">
          <ac:chgData name="Matthieu De Mari" userId="dfb708c9-d8dc-439f-9a3b-c772bf4a311c" providerId="ADAL" clId="{E9B77149-EAED-4062-A4A4-48FA050BC267}" dt="2023-04-13T04:21:30.418" v="9297"/>
          <ac:spMkLst>
            <pc:docMk/>
            <pc:sldMk cId="40305867" sldId="636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03:05.079" v="8330"/>
          <ac:spMkLst>
            <pc:docMk/>
            <pc:sldMk cId="40305867" sldId="636"/>
            <ac:spMk id="4" creationId="{45C560DC-27F5-C42F-C975-95B90399ECD8}"/>
          </ac:spMkLst>
        </pc:spChg>
        <pc:cxnChg chg="mod">
          <ac:chgData name="Matthieu De Mari" userId="dfb708c9-d8dc-439f-9a3b-c772bf4a311c" providerId="ADAL" clId="{E9B77149-EAED-4062-A4A4-48FA050BC267}" dt="2023-04-13T04:03:01.748" v="8328" actId="1076"/>
          <ac:cxnSpMkLst>
            <pc:docMk/>
            <pc:sldMk cId="40305867" sldId="636"/>
            <ac:cxnSpMk id="5" creationId="{188829C7-676F-5C0F-98BB-CA1586A0FE31}"/>
          </ac:cxnSpMkLst>
        </pc:cxnChg>
      </pc:sldChg>
      <pc:sldChg chg="modSp add mod ord">
        <pc:chgData name="Matthieu De Mari" userId="dfb708c9-d8dc-439f-9a3b-c772bf4a311c" providerId="ADAL" clId="{E9B77149-EAED-4062-A4A4-48FA050BC267}" dt="2023-04-13T04:21:24.235" v="9296" actId="20577"/>
        <pc:sldMkLst>
          <pc:docMk/>
          <pc:sldMk cId="1779239883" sldId="637"/>
        </pc:sldMkLst>
        <pc:spChg chg="mod">
          <ac:chgData name="Matthieu De Mari" userId="dfb708c9-d8dc-439f-9a3b-c772bf4a311c" providerId="ADAL" clId="{E9B77149-EAED-4062-A4A4-48FA050BC267}" dt="2023-04-13T04:03:32.036" v="8339" actId="20577"/>
          <ac:spMkLst>
            <pc:docMk/>
            <pc:sldMk cId="1779239883" sldId="637"/>
            <ac:spMk id="2" creationId="{C9842F7D-227A-AFF0-861B-9C5841A241A7}"/>
          </ac:spMkLst>
        </pc:spChg>
        <pc:spChg chg="mod">
          <ac:chgData name="Matthieu De Mari" userId="dfb708c9-d8dc-439f-9a3b-c772bf4a311c" providerId="ADAL" clId="{E9B77149-EAED-4062-A4A4-48FA050BC267}" dt="2023-04-13T04:21:24.235" v="9296" actId="20577"/>
          <ac:spMkLst>
            <pc:docMk/>
            <pc:sldMk cId="1779239883" sldId="637"/>
            <ac:spMk id="5" creationId="{29E48D0D-1379-D797-5A1E-647B49973A88}"/>
          </ac:spMkLst>
        </pc:spChg>
      </pc:sldChg>
      <pc:sldChg chg="modSp add del mod">
        <pc:chgData name="Matthieu De Mari" userId="dfb708c9-d8dc-439f-9a3b-c772bf4a311c" providerId="ADAL" clId="{E9B77149-EAED-4062-A4A4-48FA050BC267}" dt="2023-04-13T04:05:42.526" v="8401" actId="47"/>
        <pc:sldMkLst>
          <pc:docMk/>
          <pc:sldMk cId="1678471630" sldId="638"/>
        </pc:sldMkLst>
        <pc:spChg chg="mod">
          <ac:chgData name="Matthieu De Mari" userId="dfb708c9-d8dc-439f-9a3b-c772bf4a311c" providerId="ADAL" clId="{E9B77149-EAED-4062-A4A4-48FA050BC267}" dt="2023-04-13T04:04:08.936" v="8353" actId="20577"/>
          <ac:spMkLst>
            <pc:docMk/>
            <pc:sldMk cId="1678471630" sldId="638"/>
            <ac:spMk id="4" creationId="{44BB5CFE-3D83-DCE2-14F1-E5BA1B3912E3}"/>
          </ac:spMkLst>
        </pc:spChg>
      </pc:sldChg>
      <pc:sldChg chg="modSp add mod">
        <pc:chgData name="Matthieu De Mari" userId="dfb708c9-d8dc-439f-9a3b-c772bf4a311c" providerId="ADAL" clId="{E9B77149-EAED-4062-A4A4-48FA050BC267}" dt="2023-04-13T04:21:18.618" v="9294"/>
        <pc:sldMkLst>
          <pc:docMk/>
          <pc:sldMk cId="1335418633" sldId="639"/>
        </pc:sldMkLst>
        <pc:spChg chg="mod">
          <ac:chgData name="Matthieu De Mari" userId="dfb708c9-d8dc-439f-9a3b-c772bf4a311c" providerId="ADAL" clId="{E9B77149-EAED-4062-A4A4-48FA050BC267}" dt="2023-04-13T04:21:18.618" v="9294"/>
          <ac:spMkLst>
            <pc:docMk/>
            <pc:sldMk cId="1335418633" sldId="639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1:48.484" v="8710" actId="20577"/>
          <ac:spMkLst>
            <pc:docMk/>
            <pc:sldMk cId="1335418633" sldId="639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5:45.727" v="8402" actId="1076"/>
          <ac:cxnSpMkLst>
            <pc:docMk/>
            <pc:sldMk cId="1335418633" sldId="639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21:15.985" v="9293"/>
        <pc:sldMkLst>
          <pc:docMk/>
          <pc:sldMk cId="2577024449" sldId="640"/>
        </pc:sldMkLst>
        <pc:spChg chg="mod">
          <ac:chgData name="Matthieu De Mari" userId="dfb708c9-d8dc-439f-9a3b-c772bf4a311c" providerId="ADAL" clId="{E9B77149-EAED-4062-A4A4-48FA050BC267}" dt="2023-04-13T04:21:15.985" v="9293"/>
          <ac:spMkLst>
            <pc:docMk/>
            <pc:sldMk cId="2577024449" sldId="640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04.449" v="8722" actId="20577"/>
          <ac:spMkLst>
            <pc:docMk/>
            <pc:sldMk cId="2577024449" sldId="640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7:47.323" v="8466" actId="1076"/>
          <ac:cxnSpMkLst>
            <pc:docMk/>
            <pc:sldMk cId="2577024449" sldId="640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21:10.485" v="9292" actId="207"/>
        <pc:sldMkLst>
          <pc:docMk/>
          <pc:sldMk cId="630631656" sldId="641"/>
        </pc:sldMkLst>
        <pc:spChg chg="mod">
          <ac:chgData name="Matthieu De Mari" userId="dfb708c9-d8dc-439f-9a3b-c772bf4a311c" providerId="ADAL" clId="{E9B77149-EAED-4062-A4A4-48FA050BC267}" dt="2023-04-13T04:21:10.485" v="9292" actId="207"/>
          <ac:spMkLst>
            <pc:docMk/>
            <pc:sldMk cId="630631656" sldId="641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12.952" v="8723"/>
          <ac:spMkLst>
            <pc:docMk/>
            <pc:sldMk cId="630631656" sldId="641"/>
            <ac:spMk id="4" creationId="{44BB5CFE-3D83-DCE2-14F1-E5BA1B3912E3}"/>
          </ac:spMkLst>
        </pc:spChg>
        <pc:cxnChg chg="mod">
          <ac:chgData name="Matthieu De Mari" userId="dfb708c9-d8dc-439f-9a3b-c772bf4a311c" providerId="ADAL" clId="{E9B77149-EAED-4062-A4A4-48FA050BC267}" dt="2023-04-13T04:09:03.711" v="8505" actId="1076"/>
          <ac:cxnSpMkLst>
            <pc:docMk/>
            <pc:sldMk cId="630631656" sldId="641"/>
            <ac:cxnSpMk id="5" creationId="{188829C7-676F-5C0F-98BB-CA1586A0FE31}"/>
          </ac:cxnSpMkLst>
        </pc:cxnChg>
      </pc:sldChg>
      <pc:sldChg chg="modSp add mod">
        <pc:chgData name="Matthieu De Mari" userId="dfb708c9-d8dc-439f-9a3b-c772bf4a311c" providerId="ADAL" clId="{E9B77149-EAED-4062-A4A4-48FA050BC267}" dt="2023-04-13T04:12:56.196" v="8774" actId="114"/>
        <pc:sldMkLst>
          <pc:docMk/>
          <pc:sldMk cId="1941180790" sldId="642"/>
        </pc:sldMkLst>
        <pc:spChg chg="mod">
          <ac:chgData name="Matthieu De Mari" userId="dfb708c9-d8dc-439f-9a3b-c772bf4a311c" providerId="ADAL" clId="{E9B77149-EAED-4062-A4A4-48FA050BC267}" dt="2023-04-13T04:11:30.322" v="8705" actId="20577"/>
          <ac:spMkLst>
            <pc:docMk/>
            <pc:sldMk cId="1941180790" sldId="642"/>
            <ac:spMk id="3" creationId="{A0028CF2-8C90-E6BD-6137-736FD2D2D82D}"/>
          </ac:spMkLst>
        </pc:spChg>
        <pc:spChg chg="mod">
          <ac:chgData name="Matthieu De Mari" userId="dfb708c9-d8dc-439f-9a3b-c772bf4a311c" providerId="ADAL" clId="{E9B77149-EAED-4062-A4A4-48FA050BC267}" dt="2023-04-13T04:12:56.196" v="8774" actId="114"/>
          <ac:spMkLst>
            <pc:docMk/>
            <pc:sldMk cId="1941180790" sldId="642"/>
            <ac:spMk id="4" creationId="{AF6CAF0A-CD45-34D2-4624-77801DBD00A6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4:13:43.074" v="8822" actId="14100"/>
        <pc:sldMkLst>
          <pc:docMk/>
          <pc:sldMk cId="3653058702" sldId="643"/>
        </pc:sldMkLst>
        <pc:spChg chg="mod ord">
          <ac:chgData name="Matthieu De Mari" userId="dfb708c9-d8dc-439f-9a3b-c772bf4a311c" providerId="ADAL" clId="{E9B77149-EAED-4062-A4A4-48FA050BC267}" dt="2023-04-13T04:13:06.668" v="8778" actId="700"/>
          <ac:spMkLst>
            <pc:docMk/>
            <pc:sldMk cId="3653058702" sldId="643"/>
            <ac:spMk id="2" creationId="{D8607C3A-5380-8DF3-456C-EBF153A940CA}"/>
          </ac:spMkLst>
        </pc:spChg>
        <pc:spChg chg="mod ord">
          <ac:chgData name="Matthieu De Mari" userId="dfb708c9-d8dc-439f-9a3b-c772bf4a311c" providerId="ADAL" clId="{E9B77149-EAED-4062-A4A4-48FA050BC267}" dt="2023-04-13T04:13:06.668" v="8778" actId="700"/>
          <ac:spMkLst>
            <pc:docMk/>
            <pc:sldMk cId="3653058702" sldId="643"/>
            <ac:spMk id="3" creationId="{A0028CF2-8C90-E6BD-6137-736FD2D2D82D}"/>
          </ac:spMkLst>
        </pc:spChg>
        <pc:spChg chg="del">
          <ac:chgData name="Matthieu De Mari" userId="dfb708c9-d8dc-439f-9a3b-c772bf4a311c" providerId="ADAL" clId="{E9B77149-EAED-4062-A4A4-48FA050BC267}" dt="2023-04-13T04:13:03.144" v="8776" actId="478"/>
          <ac:spMkLst>
            <pc:docMk/>
            <pc:sldMk cId="3653058702" sldId="643"/>
            <ac:spMk id="4" creationId="{AF6CAF0A-CD45-34D2-4624-77801DBD00A6}"/>
          </ac:spMkLst>
        </pc:spChg>
        <pc:spChg chg="add del mod">
          <ac:chgData name="Matthieu De Mari" userId="dfb708c9-d8dc-439f-9a3b-c772bf4a311c" providerId="ADAL" clId="{E9B77149-EAED-4062-A4A4-48FA050BC267}" dt="2023-04-13T04:13:04.154" v="8777" actId="478"/>
          <ac:spMkLst>
            <pc:docMk/>
            <pc:sldMk cId="3653058702" sldId="643"/>
            <ac:spMk id="6" creationId="{98CDDD15-B265-C84D-085E-A3F6060907A8}"/>
          </ac:spMkLst>
        </pc:spChg>
        <pc:spChg chg="add mod">
          <ac:chgData name="Matthieu De Mari" userId="dfb708c9-d8dc-439f-9a3b-c772bf4a311c" providerId="ADAL" clId="{E9B77149-EAED-4062-A4A4-48FA050BC267}" dt="2023-04-13T04:13:43.074" v="8822" actId="14100"/>
          <ac:spMkLst>
            <pc:docMk/>
            <pc:sldMk cId="3653058702" sldId="643"/>
            <ac:spMk id="7" creationId="{A58DEC0B-4AAD-832F-9ADC-E37CBC4D45F0}"/>
          </ac:spMkLst>
        </pc:spChg>
      </pc:sldChg>
      <pc:sldChg chg="modSp add mod">
        <pc:chgData name="Matthieu De Mari" userId="dfb708c9-d8dc-439f-9a3b-c772bf4a311c" providerId="ADAL" clId="{E9B77149-EAED-4062-A4A4-48FA050BC267}" dt="2023-04-13T04:14:05.011" v="8827" actId="14100"/>
        <pc:sldMkLst>
          <pc:docMk/>
          <pc:sldMk cId="1952954728" sldId="644"/>
        </pc:sldMkLst>
        <pc:spChg chg="mod">
          <ac:chgData name="Matthieu De Mari" userId="dfb708c9-d8dc-439f-9a3b-c772bf4a311c" providerId="ADAL" clId="{E9B77149-EAED-4062-A4A4-48FA050BC267}" dt="2023-04-13T04:14:05.011" v="8827" actId="14100"/>
          <ac:spMkLst>
            <pc:docMk/>
            <pc:sldMk cId="1952954728" sldId="644"/>
            <ac:spMk id="3" creationId="{A0028CF2-8C90-E6BD-6137-736FD2D2D82D}"/>
          </ac:spMkLst>
        </pc:spChg>
      </pc:sldChg>
      <pc:sldChg chg="modSp add mod">
        <pc:chgData name="Matthieu De Mari" userId="dfb708c9-d8dc-439f-9a3b-c772bf4a311c" providerId="ADAL" clId="{E9B77149-EAED-4062-A4A4-48FA050BC267}" dt="2023-04-13T04:14:37.516" v="8979" actId="20577"/>
        <pc:sldMkLst>
          <pc:docMk/>
          <pc:sldMk cId="237858069" sldId="645"/>
        </pc:sldMkLst>
        <pc:spChg chg="mod">
          <ac:chgData name="Matthieu De Mari" userId="dfb708c9-d8dc-439f-9a3b-c772bf4a311c" providerId="ADAL" clId="{E9B77149-EAED-4062-A4A4-48FA050BC267}" dt="2023-04-13T04:14:37.516" v="8979" actId="20577"/>
          <ac:spMkLst>
            <pc:docMk/>
            <pc:sldMk cId="237858069" sldId="645"/>
            <ac:spMk id="3" creationId="{A0028CF2-8C90-E6BD-6137-736FD2D2D82D}"/>
          </ac:spMkLst>
        </pc:spChg>
      </pc:sldChg>
      <pc:sldChg chg="addSp delSp modSp add del mod ord">
        <pc:chgData name="Matthieu De Mari" userId="dfb708c9-d8dc-439f-9a3b-c772bf4a311c" providerId="ADAL" clId="{E9B77149-EAED-4062-A4A4-48FA050BC267}" dt="2023-04-13T04:26:12.319" v="9382" actId="22"/>
        <pc:sldMkLst>
          <pc:docMk/>
          <pc:sldMk cId="775046867" sldId="646"/>
        </pc:sldMkLst>
        <pc:spChg chg="mod">
          <ac:chgData name="Matthieu De Mari" userId="dfb708c9-d8dc-439f-9a3b-c772bf4a311c" providerId="ADAL" clId="{E9B77149-EAED-4062-A4A4-48FA050BC267}" dt="2023-04-13T04:26:06.521" v="9380" actId="20577"/>
          <ac:spMkLst>
            <pc:docMk/>
            <pc:sldMk cId="775046867" sldId="646"/>
            <ac:spMk id="2" creationId="{94EBF391-A6F7-0335-E411-622BF08D3B32}"/>
          </ac:spMkLst>
        </pc:spChg>
        <pc:spChg chg="mod">
          <ac:chgData name="Matthieu De Mari" userId="dfb708c9-d8dc-439f-9a3b-c772bf4a311c" providerId="ADAL" clId="{E9B77149-EAED-4062-A4A4-48FA050BC267}" dt="2023-04-13T04:25:27.595" v="9333" actId="27636"/>
          <ac:spMkLst>
            <pc:docMk/>
            <pc:sldMk cId="775046867" sldId="646"/>
            <ac:spMk id="3" creationId="{61EEC139-0483-5F35-50BA-7187F68B06FA}"/>
          </ac:spMkLst>
        </pc:spChg>
        <pc:spChg chg="mod">
          <ac:chgData name="Matthieu De Mari" userId="dfb708c9-d8dc-439f-9a3b-c772bf4a311c" providerId="ADAL" clId="{E9B77149-EAED-4062-A4A4-48FA050BC267}" dt="2023-04-13T04:25:40.787" v="9371" actId="20577"/>
          <ac:spMkLst>
            <pc:docMk/>
            <pc:sldMk cId="775046867" sldId="646"/>
            <ac:spMk id="4" creationId="{AB472589-B291-374A-1697-D60001B23E77}"/>
          </ac:spMkLst>
        </pc:spChg>
        <pc:spChg chg="add del">
          <ac:chgData name="Matthieu De Mari" userId="dfb708c9-d8dc-439f-9a3b-c772bf4a311c" providerId="ADAL" clId="{E9B77149-EAED-4062-A4A4-48FA050BC267}" dt="2023-04-13T04:26:12.319" v="9382" actId="22"/>
          <ac:spMkLst>
            <pc:docMk/>
            <pc:sldMk cId="775046867" sldId="646"/>
            <ac:spMk id="6" creationId="{FAAAAC35-284B-FE19-F5F8-CECFDBB8A5D6}"/>
          </ac:spMkLst>
        </pc:spChg>
      </pc:sldChg>
      <pc:sldChg chg="delSp modSp add mod modClrScheme chgLayout">
        <pc:chgData name="Matthieu De Mari" userId="dfb708c9-d8dc-439f-9a3b-c772bf4a311c" providerId="ADAL" clId="{E9B77149-EAED-4062-A4A4-48FA050BC267}" dt="2023-04-13T04:27:28.471" v="9560" actId="20577"/>
        <pc:sldMkLst>
          <pc:docMk/>
          <pc:sldMk cId="2885160726" sldId="647"/>
        </pc:sldMkLst>
        <pc:spChg chg="mod ord">
          <ac:chgData name="Matthieu De Mari" userId="dfb708c9-d8dc-439f-9a3b-c772bf4a311c" providerId="ADAL" clId="{E9B77149-EAED-4062-A4A4-48FA050BC267}" dt="2023-04-13T04:26:20.934" v="9387" actId="700"/>
          <ac:spMkLst>
            <pc:docMk/>
            <pc:sldMk cId="2885160726" sldId="647"/>
            <ac:spMk id="2" creationId="{94EBF391-A6F7-0335-E411-622BF08D3B32}"/>
          </ac:spMkLst>
        </pc:spChg>
        <pc:spChg chg="mod ord">
          <ac:chgData name="Matthieu De Mari" userId="dfb708c9-d8dc-439f-9a3b-c772bf4a311c" providerId="ADAL" clId="{E9B77149-EAED-4062-A4A4-48FA050BC267}" dt="2023-04-13T04:27:28.471" v="9560" actId="20577"/>
          <ac:spMkLst>
            <pc:docMk/>
            <pc:sldMk cId="2885160726" sldId="647"/>
            <ac:spMk id="3" creationId="{61EEC139-0483-5F35-50BA-7187F68B06FA}"/>
          </ac:spMkLst>
        </pc:spChg>
        <pc:spChg chg="del mod ord">
          <ac:chgData name="Matthieu De Mari" userId="dfb708c9-d8dc-439f-9a3b-c772bf4a311c" providerId="ADAL" clId="{E9B77149-EAED-4062-A4A4-48FA050BC267}" dt="2023-04-13T04:26:29.903" v="9390" actId="478"/>
          <ac:spMkLst>
            <pc:docMk/>
            <pc:sldMk cId="2885160726" sldId="647"/>
            <ac:spMk id="4" creationId="{AB472589-B291-374A-1697-D60001B23E77}"/>
          </ac:spMkLst>
        </pc:spChg>
      </pc:sldChg>
      <pc:sldChg chg="modSp add mod">
        <pc:chgData name="Matthieu De Mari" userId="dfb708c9-d8dc-439f-9a3b-c772bf4a311c" providerId="ADAL" clId="{E9B77149-EAED-4062-A4A4-48FA050BC267}" dt="2023-04-13T04:28:13.197" v="9601" actId="20577"/>
        <pc:sldMkLst>
          <pc:docMk/>
          <pc:sldMk cId="776955408" sldId="648"/>
        </pc:sldMkLst>
        <pc:spChg chg="mod">
          <ac:chgData name="Matthieu De Mari" userId="dfb708c9-d8dc-439f-9a3b-c772bf4a311c" providerId="ADAL" clId="{E9B77149-EAED-4062-A4A4-48FA050BC267}" dt="2023-04-13T04:27:56.620" v="9569" actId="20577"/>
          <ac:spMkLst>
            <pc:docMk/>
            <pc:sldMk cId="776955408" sldId="648"/>
            <ac:spMk id="2" creationId="{94EBF391-A6F7-0335-E411-622BF08D3B32}"/>
          </ac:spMkLst>
        </pc:spChg>
        <pc:spChg chg="mod">
          <ac:chgData name="Matthieu De Mari" userId="dfb708c9-d8dc-439f-9a3b-c772bf4a311c" providerId="ADAL" clId="{E9B77149-EAED-4062-A4A4-48FA050BC267}" dt="2023-04-13T04:28:13.197" v="9601" actId="20577"/>
          <ac:spMkLst>
            <pc:docMk/>
            <pc:sldMk cId="776955408" sldId="648"/>
            <ac:spMk id="3" creationId="{61EEC139-0483-5F35-50BA-7187F68B06FA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4:52:00.562" v="10229" actId="20577"/>
        <pc:sldMkLst>
          <pc:docMk/>
          <pc:sldMk cId="2140013032" sldId="649"/>
        </pc:sldMkLst>
        <pc:spChg chg="mod ord">
          <ac:chgData name="Matthieu De Mari" userId="dfb708c9-d8dc-439f-9a3b-c772bf4a311c" providerId="ADAL" clId="{E9B77149-EAED-4062-A4A4-48FA050BC267}" dt="2023-04-13T04:47:37.188" v="9854" actId="700"/>
          <ac:spMkLst>
            <pc:docMk/>
            <pc:sldMk cId="2140013032" sldId="649"/>
            <ac:spMk id="2" creationId="{5C0BD4A1-CDB0-6CEF-875A-26BA60EDCDCE}"/>
          </ac:spMkLst>
        </pc:spChg>
        <pc:spChg chg="mod ord">
          <ac:chgData name="Matthieu De Mari" userId="dfb708c9-d8dc-439f-9a3b-c772bf4a311c" providerId="ADAL" clId="{E9B77149-EAED-4062-A4A4-48FA050BC267}" dt="2023-04-13T04:49:58.034" v="10057" actId="27636"/>
          <ac:spMkLst>
            <pc:docMk/>
            <pc:sldMk cId="2140013032" sldId="649"/>
            <ac:spMk id="3" creationId="{A019BC23-1C06-F430-2144-79D6853BAE04}"/>
          </ac:spMkLst>
        </pc:spChg>
        <pc:spChg chg="add del mod ord">
          <ac:chgData name="Matthieu De Mari" userId="dfb708c9-d8dc-439f-9a3b-c772bf4a311c" providerId="ADAL" clId="{E9B77149-EAED-4062-A4A4-48FA050BC267}" dt="2023-04-13T04:48:13.915" v="9967" actId="478"/>
          <ac:spMkLst>
            <pc:docMk/>
            <pc:sldMk cId="2140013032" sldId="649"/>
            <ac:spMk id="4" creationId="{404AE3D6-07ED-69B0-1E85-516EE99F8616}"/>
          </ac:spMkLst>
        </pc:spChg>
        <pc:spChg chg="add mod">
          <ac:chgData name="Matthieu De Mari" userId="dfb708c9-d8dc-439f-9a3b-c772bf4a311c" providerId="ADAL" clId="{E9B77149-EAED-4062-A4A4-48FA050BC267}" dt="2023-04-13T04:52:00.562" v="10229" actId="20577"/>
          <ac:spMkLst>
            <pc:docMk/>
            <pc:sldMk cId="2140013032" sldId="649"/>
            <ac:spMk id="5" creationId="{E75B3721-0441-7159-18C4-3AF68753BFE2}"/>
          </ac:spMkLst>
        </pc:spChg>
      </pc:sldChg>
      <pc:sldChg chg="modSp add mod">
        <pc:chgData name="Matthieu De Mari" userId="dfb708c9-d8dc-439f-9a3b-c772bf4a311c" providerId="ADAL" clId="{E9B77149-EAED-4062-A4A4-48FA050BC267}" dt="2023-04-13T05:20:23.999" v="13055" actId="20577"/>
        <pc:sldMkLst>
          <pc:docMk/>
          <pc:sldMk cId="1883609362" sldId="650"/>
        </pc:sldMkLst>
        <pc:spChg chg="mod">
          <ac:chgData name="Matthieu De Mari" userId="dfb708c9-d8dc-439f-9a3b-c772bf4a311c" providerId="ADAL" clId="{E9B77149-EAED-4062-A4A4-48FA050BC267}" dt="2023-04-13T05:20:23.999" v="13055" actId="20577"/>
          <ac:spMkLst>
            <pc:docMk/>
            <pc:sldMk cId="1883609362" sldId="650"/>
            <ac:spMk id="3" creationId="{8FE5767F-C26A-EA28-CD98-41D570187669}"/>
          </ac:spMkLst>
        </pc:spChg>
      </pc:sldChg>
      <pc:sldChg chg="modSp new mod">
        <pc:chgData name="Matthieu De Mari" userId="dfb708c9-d8dc-439f-9a3b-c772bf4a311c" providerId="ADAL" clId="{E9B77149-EAED-4062-A4A4-48FA050BC267}" dt="2023-04-13T05:01:05.019" v="11176" actId="20577"/>
        <pc:sldMkLst>
          <pc:docMk/>
          <pc:sldMk cId="3844108411" sldId="651"/>
        </pc:sldMkLst>
        <pc:spChg chg="mod">
          <ac:chgData name="Matthieu De Mari" userId="dfb708c9-d8dc-439f-9a3b-c772bf4a311c" providerId="ADAL" clId="{E9B77149-EAED-4062-A4A4-48FA050BC267}" dt="2023-04-13T04:54:53.111" v="10285"/>
          <ac:spMkLst>
            <pc:docMk/>
            <pc:sldMk cId="3844108411" sldId="651"/>
            <ac:spMk id="2" creationId="{D6C12F9E-907E-5481-5BE9-E8D9E2D4E0D8}"/>
          </ac:spMkLst>
        </pc:spChg>
        <pc:spChg chg="mod">
          <ac:chgData name="Matthieu De Mari" userId="dfb708c9-d8dc-439f-9a3b-c772bf4a311c" providerId="ADAL" clId="{E9B77149-EAED-4062-A4A4-48FA050BC267}" dt="2023-04-13T05:01:05.019" v="11176" actId="20577"/>
          <ac:spMkLst>
            <pc:docMk/>
            <pc:sldMk cId="3844108411" sldId="651"/>
            <ac:spMk id="3" creationId="{A712FE8E-13B8-31C6-344C-21F7843BBE9F}"/>
          </ac:spMkLst>
        </pc:spChg>
      </pc:sldChg>
      <pc:sldChg chg="addSp delSp modSp add mod modClrScheme chgLayout">
        <pc:chgData name="Matthieu De Mari" userId="dfb708c9-d8dc-439f-9a3b-c772bf4a311c" providerId="ADAL" clId="{E9B77149-EAED-4062-A4A4-48FA050BC267}" dt="2023-04-13T05:06:53.096" v="11821" actId="732"/>
        <pc:sldMkLst>
          <pc:docMk/>
          <pc:sldMk cId="2217283789" sldId="652"/>
        </pc:sldMkLst>
        <pc:spChg chg="mod ord">
          <ac:chgData name="Matthieu De Mari" userId="dfb708c9-d8dc-439f-9a3b-c772bf4a311c" providerId="ADAL" clId="{E9B77149-EAED-4062-A4A4-48FA050BC267}" dt="2023-04-13T04:58:40.355" v="11009" actId="700"/>
          <ac:spMkLst>
            <pc:docMk/>
            <pc:sldMk cId="2217283789" sldId="652"/>
            <ac:spMk id="2" creationId="{D6C12F9E-907E-5481-5BE9-E8D9E2D4E0D8}"/>
          </ac:spMkLst>
        </pc:spChg>
        <pc:spChg chg="mod ord">
          <ac:chgData name="Matthieu De Mari" userId="dfb708c9-d8dc-439f-9a3b-c772bf4a311c" providerId="ADAL" clId="{E9B77149-EAED-4062-A4A4-48FA050BC267}" dt="2023-04-13T05:00:12.748" v="11110" actId="20577"/>
          <ac:spMkLst>
            <pc:docMk/>
            <pc:sldMk cId="2217283789" sldId="652"/>
            <ac:spMk id="3" creationId="{A712FE8E-13B8-31C6-344C-21F7843BBE9F}"/>
          </ac:spMkLst>
        </pc:spChg>
        <pc:spChg chg="add del mod ord">
          <ac:chgData name="Matthieu De Mari" userId="dfb708c9-d8dc-439f-9a3b-c772bf4a311c" providerId="ADAL" clId="{E9B77149-EAED-4062-A4A4-48FA050BC267}" dt="2023-04-13T04:58:42.319" v="11010" actId="478"/>
          <ac:spMkLst>
            <pc:docMk/>
            <pc:sldMk cId="2217283789" sldId="652"/>
            <ac:spMk id="4" creationId="{E91BC533-B933-8EEC-22B7-4341BBF4E796}"/>
          </ac:spMkLst>
        </pc:spChg>
        <pc:picChg chg="add del mod">
          <ac:chgData name="Matthieu De Mari" userId="dfb708c9-d8dc-439f-9a3b-c772bf4a311c" providerId="ADAL" clId="{E9B77149-EAED-4062-A4A4-48FA050BC267}" dt="2023-04-13T05:06:41.508" v="11817" actId="478"/>
          <ac:picMkLst>
            <pc:docMk/>
            <pc:sldMk cId="2217283789" sldId="652"/>
            <ac:picMk id="6" creationId="{4F805511-47D0-7E01-A94A-E695AE65773C}"/>
          </ac:picMkLst>
        </pc:picChg>
        <pc:picChg chg="add mod modCrop">
          <ac:chgData name="Matthieu De Mari" userId="dfb708c9-d8dc-439f-9a3b-c772bf4a311c" providerId="ADAL" clId="{E9B77149-EAED-4062-A4A4-48FA050BC267}" dt="2023-04-13T05:06:53.096" v="11821" actId="732"/>
          <ac:picMkLst>
            <pc:docMk/>
            <pc:sldMk cId="2217283789" sldId="652"/>
            <ac:picMk id="7" creationId="{C65680A9-63F1-F595-3D71-8AA5B088998B}"/>
          </ac:picMkLst>
        </pc:picChg>
      </pc:sldChg>
      <pc:sldChg chg="new del">
        <pc:chgData name="Matthieu De Mari" userId="dfb708c9-d8dc-439f-9a3b-c772bf4a311c" providerId="ADAL" clId="{E9B77149-EAED-4062-A4A4-48FA050BC267}" dt="2023-04-13T05:04:11.485" v="11392" actId="47"/>
        <pc:sldMkLst>
          <pc:docMk/>
          <pc:sldMk cId="1855772739" sldId="653"/>
        </pc:sldMkLst>
      </pc:sldChg>
      <pc:sldChg chg="addSp delSp modSp add mod modClrScheme chgLayout">
        <pc:chgData name="Matthieu De Mari" userId="dfb708c9-d8dc-439f-9a3b-c772bf4a311c" providerId="ADAL" clId="{E9B77149-EAED-4062-A4A4-48FA050BC267}" dt="2023-04-13T05:03:56.867" v="11390" actId="1076"/>
        <pc:sldMkLst>
          <pc:docMk/>
          <pc:sldMk cId="3269477930" sldId="654"/>
        </pc:sldMkLst>
        <pc:spChg chg="mod ord">
          <ac:chgData name="Matthieu De Mari" userId="dfb708c9-d8dc-439f-9a3b-c772bf4a311c" providerId="ADAL" clId="{E9B77149-EAED-4062-A4A4-48FA050BC267}" dt="2023-04-13T05:03:02.728" v="11357" actId="700"/>
          <ac:spMkLst>
            <pc:docMk/>
            <pc:sldMk cId="3269477930" sldId="654"/>
            <ac:spMk id="2" creationId="{738225F1-D3B2-83ED-9E89-2694CDF368E2}"/>
          </ac:spMkLst>
        </pc:spChg>
        <pc:spChg chg="mod ord">
          <ac:chgData name="Matthieu De Mari" userId="dfb708c9-d8dc-439f-9a3b-c772bf4a311c" providerId="ADAL" clId="{E9B77149-EAED-4062-A4A4-48FA050BC267}" dt="2023-04-13T05:03:52.049" v="11389" actId="20577"/>
          <ac:spMkLst>
            <pc:docMk/>
            <pc:sldMk cId="3269477930" sldId="654"/>
            <ac:spMk id="3" creationId="{8FE5767F-C26A-EA28-CD98-41D570187669}"/>
          </ac:spMkLst>
        </pc:spChg>
        <pc:spChg chg="add del mod ord">
          <ac:chgData name="Matthieu De Mari" userId="dfb708c9-d8dc-439f-9a3b-c772bf4a311c" providerId="ADAL" clId="{E9B77149-EAED-4062-A4A4-48FA050BC267}" dt="2023-04-13T05:03:04.940" v="11358" actId="478"/>
          <ac:spMkLst>
            <pc:docMk/>
            <pc:sldMk cId="3269477930" sldId="654"/>
            <ac:spMk id="4" creationId="{66A70570-7298-0BB2-AADE-B94C3A290428}"/>
          </ac:spMkLst>
        </pc:spChg>
        <pc:picChg chg="add mod">
          <ac:chgData name="Matthieu De Mari" userId="dfb708c9-d8dc-439f-9a3b-c772bf4a311c" providerId="ADAL" clId="{E9B77149-EAED-4062-A4A4-48FA050BC267}" dt="2023-04-13T05:03:56.867" v="11390" actId="1076"/>
          <ac:picMkLst>
            <pc:docMk/>
            <pc:sldMk cId="3269477930" sldId="654"/>
            <ac:picMk id="6" creationId="{34D5EE84-2B6F-7BA8-9298-0BC4EF6314BB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06:45.991" v="11819" actId="1076"/>
        <pc:sldMkLst>
          <pc:docMk/>
          <pc:sldMk cId="989766775" sldId="655"/>
        </pc:sldMkLst>
        <pc:spChg chg="mod">
          <ac:chgData name="Matthieu De Mari" userId="dfb708c9-d8dc-439f-9a3b-c772bf4a311c" providerId="ADAL" clId="{E9B77149-EAED-4062-A4A4-48FA050BC267}" dt="2023-04-13T05:05:24.965" v="11639" actId="20577"/>
          <ac:spMkLst>
            <pc:docMk/>
            <pc:sldMk cId="989766775" sldId="655"/>
            <ac:spMk id="3" creationId="{A712FE8E-13B8-31C6-344C-21F7843BBE9F}"/>
          </ac:spMkLst>
        </pc:spChg>
        <pc:picChg chg="add mod">
          <ac:chgData name="Matthieu De Mari" userId="dfb708c9-d8dc-439f-9a3b-c772bf4a311c" providerId="ADAL" clId="{E9B77149-EAED-4062-A4A4-48FA050BC267}" dt="2023-04-13T05:06:45.991" v="11819" actId="1076"/>
          <ac:picMkLst>
            <pc:docMk/>
            <pc:sldMk cId="989766775" sldId="655"/>
            <ac:picMk id="5" creationId="{1E719384-F236-5367-C511-BC8BA995CC0A}"/>
          </ac:picMkLst>
        </pc:picChg>
        <pc:picChg chg="del">
          <ac:chgData name="Matthieu De Mari" userId="dfb708c9-d8dc-439f-9a3b-c772bf4a311c" providerId="ADAL" clId="{E9B77149-EAED-4062-A4A4-48FA050BC267}" dt="2023-04-13T05:04:12.755" v="11393" actId="478"/>
          <ac:picMkLst>
            <pc:docMk/>
            <pc:sldMk cId="989766775" sldId="655"/>
            <ac:picMk id="6" creationId="{4F805511-47D0-7E01-A94A-E695AE65773C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06:56.069" v="11822"/>
        <pc:sldMkLst>
          <pc:docMk/>
          <pc:sldMk cId="2161393665" sldId="656"/>
        </pc:sldMkLst>
        <pc:spChg chg="mod">
          <ac:chgData name="Matthieu De Mari" userId="dfb708c9-d8dc-439f-9a3b-c772bf4a311c" providerId="ADAL" clId="{E9B77149-EAED-4062-A4A4-48FA050BC267}" dt="2023-04-13T05:06:27.875" v="11813" actId="20577"/>
          <ac:spMkLst>
            <pc:docMk/>
            <pc:sldMk cId="2161393665" sldId="656"/>
            <ac:spMk id="3" creationId="{A712FE8E-13B8-31C6-344C-21F7843BBE9F}"/>
          </ac:spMkLst>
        </pc:spChg>
        <pc:picChg chg="add mod">
          <ac:chgData name="Matthieu De Mari" userId="dfb708c9-d8dc-439f-9a3b-c772bf4a311c" providerId="ADAL" clId="{E9B77149-EAED-4062-A4A4-48FA050BC267}" dt="2023-04-13T05:06:56.069" v="11822"/>
          <ac:picMkLst>
            <pc:docMk/>
            <pc:sldMk cId="2161393665" sldId="656"/>
            <ac:picMk id="4" creationId="{968C5446-3B32-6940-DED4-75321F7265C9}"/>
          </ac:picMkLst>
        </pc:picChg>
        <pc:picChg chg="del">
          <ac:chgData name="Matthieu De Mari" userId="dfb708c9-d8dc-439f-9a3b-c772bf4a311c" providerId="ADAL" clId="{E9B77149-EAED-4062-A4A4-48FA050BC267}" dt="2023-04-13T05:06:35.744" v="11814" actId="478"/>
          <ac:picMkLst>
            <pc:docMk/>
            <pc:sldMk cId="2161393665" sldId="656"/>
            <ac:picMk id="5" creationId="{1E719384-F236-5367-C511-BC8BA995CC0A}"/>
          </ac:picMkLst>
        </pc:picChg>
      </pc:sldChg>
      <pc:sldChg chg="delSp modSp add del mod">
        <pc:chgData name="Matthieu De Mari" userId="dfb708c9-d8dc-439f-9a3b-c772bf4a311c" providerId="ADAL" clId="{E9B77149-EAED-4062-A4A4-48FA050BC267}" dt="2023-04-13T05:08:50.355" v="11823" actId="47"/>
        <pc:sldMkLst>
          <pc:docMk/>
          <pc:sldMk cId="1188529662" sldId="657"/>
        </pc:sldMkLst>
        <pc:picChg chg="del mod">
          <ac:chgData name="Matthieu De Mari" userId="dfb708c9-d8dc-439f-9a3b-c772bf4a311c" providerId="ADAL" clId="{E9B77149-EAED-4062-A4A4-48FA050BC267}" dt="2023-04-13T05:06:43.958" v="11818" actId="478"/>
          <ac:picMkLst>
            <pc:docMk/>
            <pc:sldMk cId="1188529662" sldId="657"/>
            <ac:picMk id="6" creationId="{4F805511-47D0-7E01-A94A-E695AE65773C}"/>
          </ac:picMkLst>
        </pc:picChg>
      </pc:sldChg>
      <pc:sldChg chg="modSp add mod ord">
        <pc:chgData name="Matthieu De Mari" userId="dfb708c9-d8dc-439f-9a3b-c772bf4a311c" providerId="ADAL" clId="{E9B77149-EAED-4062-A4A4-48FA050BC267}" dt="2023-04-13T05:10:36.086" v="11916"/>
        <pc:sldMkLst>
          <pc:docMk/>
          <pc:sldMk cId="4247337619" sldId="657"/>
        </pc:sldMkLst>
        <pc:spChg chg="mod">
          <ac:chgData name="Matthieu De Mari" userId="dfb708c9-d8dc-439f-9a3b-c772bf4a311c" providerId="ADAL" clId="{E9B77149-EAED-4062-A4A4-48FA050BC267}" dt="2023-04-13T05:10:33.637" v="11914" actId="20577"/>
          <ac:spMkLst>
            <pc:docMk/>
            <pc:sldMk cId="4247337619" sldId="657"/>
            <ac:spMk id="3" creationId="{8FE5767F-C26A-EA28-CD98-41D570187669}"/>
          </ac:spMkLst>
        </pc:spChg>
      </pc:sldChg>
      <pc:sldChg chg="modSp add mod ord">
        <pc:chgData name="Matthieu De Mari" userId="dfb708c9-d8dc-439f-9a3b-c772bf4a311c" providerId="ADAL" clId="{E9B77149-EAED-4062-A4A4-48FA050BC267}" dt="2023-04-13T05:19:31.718" v="12989"/>
        <pc:sldMkLst>
          <pc:docMk/>
          <pc:sldMk cId="2609417405" sldId="658"/>
        </pc:sldMkLst>
        <pc:spChg chg="mod">
          <ac:chgData name="Matthieu De Mari" userId="dfb708c9-d8dc-439f-9a3b-c772bf4a311c" providerId="ADAL" clId="{E9B77149-EAED-4062-A4A4-48FA050BC267}" dt="2023-04-13T05:19:31.718" v="12989"/>
          <ac:spMkLst>
            <pc:docMk/>
            <pc:sldMk cId="2609417405" sldId="658"/>
            <ac:spMk id="3" creationId="{8FE5767F-C26A-EA28-CD98-41D570187669}"/>
          </ac:spMkLst>
        </pc:spChg>
      </pc:sldChg>
      <pc:sldChg chg="modSp add mod">
        <pc:chgData name="Matthieu De Mari" userId="dfb708c9-d8dc-439f-9a3b-c772bf4a311c" providerId="ADAL" clId="{E9B77149-EAED-4062-A4A4-48FA050BC267}" dt="2023-04-13T05:21:07.599" v="13065" actId="20577"/>
        <pc:sldMkLst>
          <pc:docMk/>
          <pc:sldMk cId="99864515" sldId="659"/>
        </pc:sldMkLst>
        <pc:spChg chg="mod">
          <ac:chgData name="Matthieu De Mari" userId="dfb708c9-d8dc-439f-9a3b-c772bf4a311c" providerId="ADAL" clId="{E9B77149-EAED-4062-A4A4-48FA050BC267}" dt="2023-04-13T05:17:57.295" v="12887" actId="14100"/>
          <ac:spMkLst>
            <pc:docMk/>
            <pc:sldMk cId="99864515" sldId="659"/>
            <ac:spMk id="3" creationId="{A019BC23-1C06-F430-2144-79D6853BAE04}"/>
          </ac:spMkLst>
        </pc:spChg>
        <pc:spChg chg="mod">
          <ac:chgData name="Matthieu De Mari" userId="dfb708c9-d8dc-439f-9a3b-c772bf4a311c" providerId="ADAL" clId="{E9B77149-EAED-4062-A4A4-48FA050BC267}" dt="2023-04-13T05:21:07.599" v="13065" actId="20577"/>
          <ac:spMkLst>
            <pc:docMk/>
            <pc:sldMk cId="99864515" sldId="659"/>
            <ac:spMk id="5" creationId="{E75B3721-0441-7159-18C4-3AF68753BFE2}"/>
          </ac:spMkLst>
        </pc:spChg>
      </pc:sldChg>
      <pc:sldChg chg="modSp add mod">
        <pc:chgData name="Matthieu De Mari" userId="dfb708c9-d8dc-439f-9a3b-c772bf4a311c" providerId="ADAL" clId="{E9B77149-EAED-4062-A4A4-48FA050BC267}" dt="2023-04-13T05:27:26.953" v="13524" actId="113"/>
        <pc:sldMkLst>
          <pc:docMk/>
          <pc:sldMk cId="2753610228" sldId="660"/>
        </pc:sldMkLst>
        <pc:spChg chg="mod">
          <ac:chgData name="Matthieu De Mari" userId="dfb708c9-d8dc-439f-9a3b-c772bf4a311c" providerId="ADAL" clId="{E9B77149-EAED-4062-A4A4-48FA050BC267}" dt="2023-04-13T05:24:23.125" v="13363" actId="20577"/>
          <ac:spMkLst>
            <pc:docMk/>
            <pc:sldMk cId="2753610228" sldId="660"/>
            <ac:spMk id="2" creationId="{223D182C-598B-F8A4-AA55-AE783A53F6AA}"/>
          </ac:spMkLst>
        </pc:spChg>
        <pc:spChg chg="mod">
          <ac:chgData name="Matthieu De Mari" userId="dfb708c9-d8dc-439f-9a3b-c772bf4a311c" providerId="ADAL" clId="{E9B77149-EAED-4062-A4A4-48FA050BC267}" dt="2023-04-13T05:27:26.953" v="13524" actId="113"/>
          <ac:spMkLst>
            <pc:docMk/>
            <pc:sldMk cId="2753610228" sldId="660"/>
            <ac:spMk id="3" creationId="{111D870D-D81B-8EFE-9496-40FDD6C39E5A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5:36:16.814" v="14467" actId="1076"/>
        <pc:sldMkLst>
          <pc:docMk/>
          <pc:sldMk cId="1735291302" sldId="661"/>
        </pc:sldMkLst>
        <pc:spChg chg="mod">
          <ac:chgData name="Matthieu De Mari" userId="dfb708c9-d8dc-439f-9a3b-c772bf4a311c" providerId="ADAL" clId="{E9B77149-EAED-4062-A4A4-48FA050BC267}" dt="2023-04-13T05:36:06.549" v="14465" actId="20577"/>
          <ac:spMkLst>
            <pc:docMk/>
            <pc:sldMk cId="1735291302" sldId="661"/>
            <ac:spMk id="3" creationId="{111D870D-D81B-8EFE-9496-40FDD6C39E5A}"/>
          </ac:spMkLst>
        </pc:spChg>
        <pc:spChg chg="add mod">
          <ac:chgData name="Matthieu De Mari" userId="dfb708c9-d8dc-439f-9a3b-c772bf4a311c" providerId="ADAL" clId="{E9B77149-EAED-4062-A4A4-48FA050BC267}" dt="2023-04-13T05:36:16.814" v="14467" actId="1076"/>
          <ac:spMkLst>
            <pc:docMk/>
            <pc:sldMk cId="1735291302" sldId="661"/>
            <ac:spMk id="4" creationId="{D49B2A59-B8DF-0C04-EBAA-3E4780AE856C}"/>
          </ac:spMkLst>
        </pc:spChg>
      </pc:sldChg>
      <pc:sldChg chg="modSp add mod">
        <pc:chgData name="Matthieu De Mari" userId="dfb708c9-d8dc-439f-9a3b-c772bf4a311c" providerId="ADAL" clId="{E9B77149-EAED-4062-A4A4-48FA050BC267}" dt="2023-04-13T05:35:56.318" v="14444" actId="20577"/>
        <pc:sldMkLst>
          <pc:docMk/>
          <pc:sldMk cId="3600474667" sldId="662"/>
        </pc:sldMkLst>
        <pc:spChg chg="mod">
          <ac:chgData name="Matthieu De Mari" userId="dfb708c9-d8dc-439f-9a3b-c772bf4a311c" providerId="ADAL" clId="{E9B77149-EAED-4062-A4A4-48FA050BC267}" dt="2023-04-13T05:35:56.318" v="14444" actId="20577"/>
          <ac:spMkLst>
            <pc:docMk/>
            <pc:sldMk cId="3600474667" sldId="662"/>
            <ac:spMk id="3" creationId="{111D870D-D81B-8EFE-9496-40FDD6C39E5A}"/>
          </ac:spMkLst>
        </pc:spChg>
      </pc:sldChg>
      <pc:sldChg chg="modSp add mod">
        <pc:chgData name="Matthieu De Mari" userId="dfb708c9-d8dc-439f-9a3b-c772bf4a311c" providerId="ADAL" clId="{E9B77149-EAED-4062-A4A4-48FA050BC267}" dt="2023-04-13T05:33:04.211" v="14031" actId="113"/>
        <pc:sldMkLst>
          <pc:docMk/>
          <pc:sldMk cId="1068485300" sldId="663"/>
        </pc:sldMkLst>
        <pc:spChg chg="mod">
          <ac:chgData name="Matthieu De Mari" userId="dfb708c9-d8dc-439f-9a3b-c772bf4a311c" providerId="ADAL" clId="{E9B77149-EAED-4062-A4A4-48FA050BC267}" dt="2023-04-13T05:33:04.211" v="14031" actId="113"/>
          <ac:spMkLst>
            <pc:docMk/>
            <pc:sldMk cId="1068485300" sldId="663"/>
            <ac:spMk id="3" creationId="{111D870D-D81B-8EFE-9496-40FDD6C39E5A}"/>
          </ac:spMkLst>
        </pc:spChg>
      </pc:sldChg>
      <pc:sldChg chg="addSp delSp modSp add mod">
        <pc:chgData name="Matthieu De Mari" userId="dfb708c9-d8dc-439f-9a3b-c772bf4a311c" providerId="ADAL" clId="{E9B77149-EAED-4062-A4A4-48FA050BC267}" dt="2023-04-13T05:38:22.307" v="14527" actId="208"/>
        <pc:sldMkLst>
          <pc:docMk/>
          <pc:sldMk cId="1234320070" sldId="664"/>
        </pc:sldMkLst>
        <pc:spChg chg="del">
          <ac:chgData name="Matthieu De Mari" userId="dfb708c9-d8dc-439f-9a3b-c772bf4a311c" providerId="ADAL" clId="{E9B77149-EAED-4062-A4A4-48FA050BC267}" dt="2023-04-13T05:30:04.457" v="13544" actId="478"/>
          <ac:spMkLst>
            <pc:docMk/>
            <pc:sldMk cId="1234320070" sldId="664"/>
            <ac:spMk id="2" creationId="{223D182C-598B-F8A4-AA55-AE783A53F6AA}"/>
          </ac:spMkLst>
        </pc:spChg>
        <pc:spChg chg="del">
          <ac:chgData name="Matthieu De Mari" userId="dfb708c9-d8dc-439f-9a3b-c772bf4a311c" providerId="ADAL" clId="{E9B77149-EAED-4062-A4A4-48FA050BC267}" dt="2023-04-13T05:30:02.226" v="13542" actId="478"/>
          <ac:spMkLst>
            <pc:docMk/>
            <pc:sldMk cId="1234320070" sldId="664"/>
            <ac:spMk id="3" creationId="{111D870D-D81B-8EFE-9496-40FDD6C39E5A}"/>
          </ac:spMkLst>
        </pc:spChg>
        <pc:spChg chg="add del mod">
          <ac:chgData name="Matthieu De Mari" userId="dfb708c9-d8dc-439f-9a3b-c772bf4a311c" providerId="ADAL" clId="{E9B77149-EAED-4062-A4A4-48FA050BC267}" dt="2023-04-13T05:30:03.191" v="13543" actId="478"/>
          <ac:spMkLst>
            <pc:docMk/>
            <pc:sldMk cId="1234320070" sldId="664"/>
            <ac:spMk id="5" creationId="{12AC551C-6371-F1CF-495A-6A8DEAEE937D}"/>
          </ac:spMkLst>
        </pc:spChg>
        <pc:spChg chg="add del mod">
          <ac:chgData name="Matthieu De Mari" userId="dfb708c9-d8dc-439f-9a3b-c772bf4a311c" providerId="ADAL" clId="{E9B77149-EAED-4062-A4A4-48FA050BC267}" dt="2023-04-13T05:30:05.037" v="13545" actId="478"/>
          <ac:spMkLst>
            <pc:docMk/>
            <pc:sldMk cId="1234320070" sldId="664"/>
            <ac:spMk id="7" creationId="{A085E90F-C3C5-9F59-4245-EABE901485F6}"/>
          </ac:spMkLst>
        </pc:spChg>
        <pc:spChg chg="add mod">
          <ac:chgData name="Matthieu De Mari" userId="dfb708c9-d8dc-439f-9a3b-c772bf4a311c" providerId="ADAL" clId="{E9B77149-EAED-4062-A4A4-48FA050BC267}" dt="2023-04-13T05:38:22.307" v="14527" actId="208"/>
          <ac:spMkLst>
            <pc:docMk/>
            <pc:sldMk cId="1234320070" sldId="664"/>
            <ac:spMk id="10" creationId="{DB86A3CF-D1EE-01D0-8132-44FA8EDC0C96}"/>
          </ac:spMkLst>
        </pc:spChg>
        <pc:picChg chg="add mod">
          <ac:chgData name="Matthieu De Mari" userId="dfb708c9-d8dc-439f-9a3b-c772bf4a311c" providerId="ADAL" clId="{E9B77149-EAED-4062-A4A4-48FA050BC267}" dt="2023-04-13T05:30:07.361" v="13548" actId="962"/>
          <ac:picMkLst>
            <pc:docMk/>
            <pc:sldMk cId="1234320070" sldId="664"/>
            <ac:picMk id="9" creationId="{0F6F8266-F947-E18D-ACF3-8A05441ED48D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24.820" v="14528"/>
        <pc:sldMkLst>
          <pc:docMk/>
          <pc:sldMk cId="2150313771" sldId="665"/>
        </pc:sldMkLst>
        <pc:spChg chg="add mod">
          <ac:chgData name="Matthieu De Mari" userId="dfb708c9-d8dc-439f-9a3b-c772bf4a311c" providerId="ADAL" clId="{E9B77149-EAED-4062-A4A4-48FA050BC267}" dt="2023-04-13T05:38:24.820" v="14528"/>
          <ac:spMkLst>
            <pc:docMk/>
            <pc:sldMk cId="2150313771" sldId="665"/>
            <ac:spMk id="4" creationId="{CC7FE22B-3516-26E9-2145-4169051EADFC}"/>
          </ac:spMkLst>
        </pc:spChg>
        <pc:picChg chg="add mod">
          <ac:chgData name="Matthieu De Mari" userId="dfb708c9-d8dc-439f-9a3b-c772bf4a311c" providerId="ADAL" clId="{E9B77149-EAED-4062-A4A4-48FA050BC267}" dt="2023-04-13T05:30:21.679" v="13553" actId="962"/>
          <ac:picMkLst>
            <pc:docMk/>
            <pc:sldMk cId="2150313771" sldId="665"/>
            <ac:picMk id="3" creationId="{CF1DFA98-A739-D313-4B7B-610C32D79FDC}"/>
          </ac:picMkLst>
        </pc:picChg>
        <pc:picChg chg="del">
          <ac:chgData name="Matthieu De Mari" userId="dfb708c9-d8dc-439f-9a3b-c772bf4a311c" providerId="ADAL" clId="{E9B77149-EAED-4062-A4A4-48FA050BC267}" dt="2023-04-13T05:30:20.542" v="13550" actId="478"/>
          <ac:picMkLst>
            <pc:docMk/>
            <pc:sldMk cId="2150313771" sldId="665"/>
            <ac:picMk id="9" creationId="{0F6F8266-F947-E18D-ACF3-8A05441ED48D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26.084" v="14529"/>
        <pc:sldMkLst>
          <pc:docMk/>
          <pc:sldMk cId="1994464095" sldId="666"/>
        </pc:sldMkLst>
        <pc:spChg chg="add mod">
          <ac:chgData name="Matthieu De Mari" userId="dfb708c9-d8dc-439f-9a3b-c772bf4a311c" providerId="ADAL" clId="{E9B77149-EAED-4062-A4A4-48FA050BC267}" dt="2023-04-13T05:38:26.084" v="14529"/>
          <ac:spMkLst>
            <pc:docMk/>
            <pc:sldMk cId="1994464095" sldId="666"/>
            <ac:spMk id="5" creationId="{3B8AB869-1D99-755A-5A60-E5C404356CD5}"/>
          </ac:spMkLst>
        </pc:spChg>
        <pc:picChg chg="del">
          <ac:chgData name="Matthieu De Mari" userId="dfb708c9-d8dc-439f-9a3b-c772bf4a311c" providerId="ADAL" clId="{E9B77149-EAED-4062-A4A4-48FA050BC267}" dt="2023-04-13T05:30:32.715" v="13555" actId="478"/>
          <ac:picMkLst>
            <pc:docMk/>
            <pc:sldMk cId="1994464095" sldId="666"/>
            <ac:picMk id="3" creationId="{CF1DFA98-A739-D313-4B7B-610C32D79FDC}"/>
          </ac:picMkLst>
        </pc:picChg>
        <pc:picChg chg="add mod">
          <ac:chgData name="Matthieu De Mari" userId="dfb708c9-d8dc-439f-9a3b-c772bf4a311c" providerId="ADAL" clId="{E9B77149-EAED-4062-A4A4-48FA050BC267}" dt="2023-04-13T05:30:33.602" v="13558" actId="962"/>
          <ac:picMkLst>
            <pc:docMk/>
            <pc:sldMk cId="1994464095" sldId="666"/>
            <ac:picMk id="4" creationId="{9D161237-6B1C-4F91-7D1E-652C1A5823C0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49.512" v="14638" actId="20577"/>
        <pc:sldMkLst>
          <pc:docMk/>
          <pc:sldMk cId="3767652027" sldId="667"/>
        </pc:sldMkLst>
        <pc:spChg chg="del">
          <ac:chgData name="Matthieu De Mari" userId="dfb708c9-d8dc-439f-9a3b-c772bf4a311c" providerId="ADAL" clId="{E9B77149-EAED-4062-A4A4-48FA050BC267}" dt="2023-04-13T05:33:14.450" v="14034" actId="478"/>
          <ac:spMkLst>
            <pc:docMk/>
            <pc:sldMk cId="3767652027" sldId="667"/>
            <ac:spMk id="2" creationId="{223D182C-598B-F8A4-AA55-AE783A53F6AA}"/>
          </ac:spMkLst>
        </pc:spChg>
        <pc:spChg chg="del">
          <ac:chgData name="Matthieu De Mari" userId="dfb708c9-d8dc-439f-9a3b-c772bf4a311c" providerId="ADAL" clId="{E9B77149-EAED-4062-A4A4-48FA050BC267}" dt="2023-04-13T05:33:13.347" v="14033" actId="478"/>
          <ac:spMkLst>
            <pc:docMk/>
            <pc:sldMk cId="3767652027" sldId="667"/>
            <ac:spMk id="3" creationId="{111D870D-D81B-8EFE-9496-40FDD6C39E5A}"/>
          </ac:spMkLst>
        </pc:spChg>
        <pc:spChg chg="add del mod">
          <ac:chgData name="Matthieu De Mari" userId="dfb708c9-d8dc-439f-9a3b-c772bf4a311c" providerId="ADAL" clId="{E9B77149-EAED-4062-A4A4-48FA050BC267}" dt="2023-04-13T05:33:16.286" v="14035" actId="478"/>
          <ac:spMkLst>
            <pc:docMk/>
            <pc:sldMk cId="3767652027" sldId="667"/>
            <ac:spMk id="5" creationId="{8639A772-6A03-9D97-895E-F7CA243450E3}"/>
          </ac:spMkLst>
        </pc:spChg>
        <pc:spChg chg="add del mod">
          <ac:chgData name="Matthieu De Mari" userId="dfb708c9-d8dc-439f-9a3b-c772bf4a311c" providerId="ADAL" clId="{E9B77149-EAED-4062-A4A4-48FA050BC267}" dt="2023-04-13T05:33:17.231" v="14036" actId="478"/>
          <ac:spMkLst>
            <pc:docMk/>
            <pc:sldMk cId="3767652027" sldId="667"/>
            <ac:spMk id="7" creationId="{7A46472A-D335-D66C-FD60-254F886887ED}"/>
          </ac:spMkLst>
        </pc:spChg>
        <pc:spChg chg="add mod">
          <ac:chgData name="Matthieu De Mari" userId="dfb708c9-d8dc-439f-9a3b-c772bf4a311c" providerId="ADAL" clId="{E9B77149-EAED-4062-A4A4-48FA050BC267}" dt="2023-04-13T05:38:49.512" v="14638" actId="20577"/>
          <ac:spMkLst>
            <pc:docMk/>
            <pc:sldMk cId="3767652027" sldId="667"/>
            <ac:spMk id="10" creationId="{D7F1868C-F1C4-1B8D-2C70-0913FE60446B}"/>
          </ac:spMkLst>
        </pc:spChg>
        <pc:picChg chg="add mod">
          <ac:chgData name="Matthieu De Mari" userId="dfb708c9-d8dc-439f-9a3b-c772bf4a311c" providerId="ADAL" clId="{E9B77149-EAED-4062-A4A4-48FA050BC267}" dt="2023-04-13T05:33:30.762" v="14039" actId="962"/>
          <ac:picMkLst>
            <pc:docMk/>
            <pc:sldMk cId="3767652027" sldId="667"/>
            <ac:picMk id="9" creationId="{310FAD7D-8A04-CAE8-A002-CEBCA08CED7A}"/>
          </ac:picMkLst>
        </pc:picChg>
      </pc:sldChg>
      <pc:sldChg chg="addSp delSp modSp add mod">
        <pc:chgData name="Matthieu De Mari" userId="dfb708c9-d8dc-439f-9a3b-c772bf4a311c" providerId="ADAL" clId="{E9B77149-EAED-4062-A4A4-48FA050BC267}" dt="2023-04-13T05:38:53.719" v="14639"/>
        <pc:sldMkLst>
          <pc:docMk/>
          <pc:sldMk cId="2815587806" sldId="668"/>
        </pc:sldMkLst>
        <pc:spChg chg="add mod">
          <ac:chgData name="Matthieu De Mari" userId="dfb708c9-d8dc-439f-9a3b-c772bf4a311c" providerId="ADAL" clId="{E9B77149-EAED-4062-A4A4-48FA050BC267}" dt="2023-04-13T05:38:53.719" v="14639"/>
          <ac:spMkLst>
            <pc:docMk/>
            <pc:sldMk cId="2815587806" sldId="668"/>
            <ac:spMk id="4" creationId="{A977D47D-97D7-5088-F5B0-0C87238E799F}"/>
          </ac:spMkLst>
        </pc:spChg>
        <pc:picChg chg="add mod">
          <ac:chgData name="Matthieu De Mari" userId="dfb708c9-d8dc-439f-9a3b-c772bf4a311c" providerId="ADAL" clId="{E9B77149-EAED-4062-A4A4-48FA050BC267}" dt="2023-04-13T05:33:40.004" v="14044" actId="962"/>
          <ac:picMkLst>
            <pc:docMk/>
            <pc:sldMk cId="2815587806" sldId="668"/>
            <ac:picMk id="3" creationId="{8BA20A6C-CAEA-6B9A-5437-9804EF184E81}"/>
          </ac:picMkLst>
        </pc:picChg>
        <pc:picChg chg="del">
          <ac:chgData name="Matthieu De Mari" userId="dfb708c9-d8dc-439f-9a3b-c772bf4a311c" providerId="ADAL" clId="{E9B77149-EAED-4062-A4A4-48FA050BC267}" dt="2023-04-13T05:33:39.218" v="14041" actId="478"/>
          <ac:picMkLst>
            <pc:docMk/>
            <pc:sldMk cId="2815587806" sldId="668"/>
            <ac:picMk id="9" creationId="{310FAD7D-8A04-CAE8-A002-CEBCA08CED7A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38:55" v="14640"/>
        <pc:sldMkLst>
          <pc:docMk/>
          <pc:sldMk cId="2216025932" sldId="669"/>
        </pc:sldMkLst>
        <pc:spChg chg="del">
          <ac:chgData name="Matthieu De Mari" userId="dfb708c9-d8dc-439f-9a3b-c772bf4a311c" providerId="ADAL" clId="{E9B77149-EAED-4062-A4A4-48FA050BC267}" dt="2023-04-13T05:33:51.975" v="14047" actId="478"/>
          <ac:spMkLst>
            <pc:docMk/>
            <pc:sldMk cId="2216025932" sldId="669"/>
            <ac:spMk id="2" creationId="{7140D8FA-BFB9-19C2-7F0E-7807F912A58B}"/>
          </ac:spMkLst>
        </pc:spChg>
        <pc:spChg chg="del">
          <ac:chgData name="Matthieu De Mari" userId="dfb708c9-d8dc-439f-9a3b-c772bf4a311c" providerId="ADAL" clId="{E9B77149-EAED-4062-A4A4-48FA050BC267}" dt="2023-04-13T05:33:51.031" v="14046" actId="478"/>
          <ac:spMkLst>
            <pc:docMk/>
            <pc:sldMk cId="2216025932" sldId="669"/>
            <ac:spMk id="3" creationId="{2BF05B94-E65B-8633-F3A3-C616DFE50278}"/>
          </ac:spMkLst>
        </pc:spChg>
        <pc:spChg chg="add mod">
          <ac:chgData name="Matthieu De Mari" userId="dfb708c9-d8dc-439f-9a3b-c772bf4a311c" providerId="ADAL" clId="{E9B77149-EAED-4062-A4A4-48FA050BC267}" dt="2023-04-13T05:38:55" v="14640"/>
          <ac:spMkLst>
            <pc:docMk/>
            <pc:sldMk cId="2216025932" sldId="669"/>
            <ac:spMk id="6" creationId="{99E54FB6-D3B1-F2FE-EF4C-30640BAFCECE}"/>
          </ac:spMkLst>
        </pc:spChg>
        <pc:picChg chg="add mod">
          <ac:chgData name="Matthieu De Mari" userId="dfb708c9-d8dc-439f-9a3b-c772bf4a311c" providerId="ADAL" clId="{E9B77149-EAED-4062-A4A4-48FA050BC267}" dt="2023-04-13T05:33:53.461" v="14050" actId="962"/>
          <ac:picMkLst>
            <pc:docMk/>
            <pc:sldMk cId="2216025932" sldId="669"/>
            <ac:picMk id="5" creationId="{8E625C75-8FC7-01D1-8EF3-1746568EC0D1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38:56.056" v="14641"/>
        <pc:sldMkLst>
          <pc:docMk/>
          <pc:sldMk cId="2226094645" sldId="670"/>
        </pc:sldMkLst>
        <pc:spChg chg="del">
          <ac:chgData name="Matthieu De Mari" userId="dfb708c9-d8dc-439f-9a3b-c772bf4a311c" providerId="ADAL" clId="{E9B77149-EAED-4062-A4A4-48FA050BC267}" dt="2023-04-13T05:34:15.330" v="14053" actId="478"/>
          <ac:spMkLst>
            <pc:docMk/>
            <pc:sldMk cId="2226094645" sldId="670"/>
            <ac:spMk id="2" creationId="{876BA2C8-AC3A-B2D9-F8C0-B69051666B2C}"/>
          </ac:spMkLst>
        </pc:spChg>
        <pc:spChg chg="del">
          <ac:chgData name="Matthieu De Mari" userId="dfb708c9-d8dc-439f-9a3b-c772bf4a311c" providerId="ADAL" clId="{E9B77149-EAED-4062-A4A4-48FA050BC267}" dt="2023-04-13T05:34:14.314" v="14052" actId="478"/>
          <ac:spMkLst>
            <pc:docMk/>
            <pc:sldMk cId="2226094645" sldId="670"/>
            <ac:spMk id="3" creationId="{D1D1EC42-66F1-5CC1-3C58-B2F251E73B73}"/>
          </ac:spMkLst>
        </pc:spChg>
        <pc:spChg chg="add mod">
          <ac:chgData name="Matthieu De Mari" userId="dfb708c9-d8dc-439f-9a3b-c772bf4a311c" providerId="ADAL" clId="{E9B77149-EAED-4062-A4A4-48FA050BC267}" dt="2023-04-13T05:38:56.056" v="14641"/>
          <ac:spMkLst>
            <pc:docMk/>
            <pc:sldMk cId="2226094645" sldId="670"/>
            <ac:spMk id="6" creationId="{BE7A75FA-BE00-CF1D-FA6D-063A004845ED}"/>
          </ac:spMkLst>
        </pc:spChg>
        <pc:picChg chg="add mod">
          <ac:chgData name="Matthieu De Mari" userId="dfb708c9-d8dc-439f-9a3b-c772bf4a311c" providerId="ADAL" clId="{E9B77149-EAED-4062-A4A4-48FA050BC267}" dt="2023-04-13T05:34:16.774" v="14056" actId="962"/>
          <ac:picMkLst>
            <pc:docMk/>
            <pc:sldMk cId="2226094645" sldId="670"/>
            <ac:picMk id="5" creationId="{9DAD24BD-19EA-090A-68C7-A3D1F7561A31}"/>
          </ac:picMkLst>
        </pc:picChg>
      </pc:sldChg>
      <pc:sldChg chg="addSp modSp add del mod ord">
        <pc:chgData name="Matthieu De Mari" userId="dfb708c9-d8dc-439f-9a3b-c772bf4a311c" providerId="ADAL" clId="{E9B77149-EAED-4062-A4A4-48FA050BC267}" dt="2023-04-13T05:38:00.090" v="14498" actId="47"/>
        <pc:sldMkLst>
          <pc:docMk/>
          <pc:sldMk cId="304146419" sldId="671"/>
        </pc:sldMkLst>
        <pc:spChg chg="add mod">
          <ac:chgData name="Matthieu De Mari" userId="dfb708c9-d8dc-439f-9a3b-c772bf4a311c" providerId="ADAL" clId="{E9B77149-EAED-4062-A4A4-48FA050BC267}" dt="2023-04-13T05:37:42.119" v="14490" actId="208"/>
          <ac:spMkLst>
            <pc:docMk/>
            <pc:sldMk cId="304146419" sldId="671"/>
            <ac:spMk id="4" creationId="{F39834AD-FCE8-0B12-9A71-417CA9D3D3FF}"/>
          </ac:spMkLst>
        </pc:spChg>
        <pc:picChg chg="add mod ord modCrop">
          <ac:chgData name="Matthieu De Mari" userId="dfb708c9-d8dc-439f-9a3b-c772bf4a311c" providerId="ADAL" clId="{E9B77149-EAED-4062-A4A4-48FA050BC267}" dt="2023-04-13T05:37:31.775" v="14486" actId="1076"/>
          <ac:picMkLst>
            <pc:docMk/>
            <pc:sldMk cId="304146419" sldId="671"/>
            <ac:picMk id="3" creationId="{1239ECB1-0D1B-19C7-06B3-F53D8A044051}"/>
          </ac:picMkLst>
        </pc:picChg>
        <pc:picChg chg="mod modCrop">
          <ac:chgData name="Matthieu De Mari" userId="dfb708c9-d8dc-439f-9a3b-c772bf4a311c" providerId="ADAL" clId="{E9B77149-EAED-4062-A4A4-48FA050BC267}" dt="2023-04-13T05:36:58.829" v="14474" actId="1076"/>
          <ac:picMkLst>
            <pc:docMk/>
            <pc:sldMk cId="304146419" sldId="671"/>
            <ac:picMk id="5" creationId="{9DAD24BD-19EA-090A-68C7-A3D1F7561A31}"/>
          </ac:picMkLst>
        </pc:picChg>
      </pc:sldChg>
      <pc:sldChg chg="addSp delSp modSp new mod ord">
        <pc:chgData name="Matthieu De Mari" userId="dfb708c9-d8dc-439f-9a3b-c772bf4a311c" providerId="ADAL" clId="{E9B77149-EAED-4062-A4A4-48FA050BC267}" dt="2023-04-13T05:38:02.272" v="14500"/>
        <pc:sldMkLst>
          <pc:docMk/>
          <pc:sldMk cId="25804678" sldId="672"/>
        </pc:sldMkLst>
        <pc:spChg chg="del">
          <ac:chgData name="Matthieu De Mari" userId="dfb708c9-d8dc-439f-9a3b-c772bf4a311c" providerId="ADAL" clId="{E9B77149-EAED-4062-A4A4-48FA050BC267}" dt="2023-04-13T05:37:49.625" v="14493" actId="478"/>
          <ac:spMkLst>
            <pc:docMk/>
            <pc:sldMk cId="25804678" sldId="672"/>
            <ac:spMk id="2" creationId="{A7DF4A15-2270-7281-E21A-B96CD0D8C853}"/>
          </ac:spMkLst>
        </pc:spChg>
        <pc:spChg chg="del">
          <ac:chgData name="Matthieu De Mari" userId="dfb708c9-d8dc-439f-9a3b-c772bf4a311c" providerId="ADAL" clId="{E9B77149-EAED-4062-A4A4-48FA050BC267}" dt="2023-04-13T05:37:48.565" v="14492" actId="478"/>
          <ac:spMkLst>
            <pc:docMk/>
            <pc:sldMk cId="25804678" sldId="672"/>
            <ac:spMk id="3" creationId="{61B9F97E-9F45-9313-06D1-A16E722DD720}"/>
          </ac:spMkLst>
        </pc:spChg>
        <pc:picChg chg="add mod">
          <ac:chgData name="Matthieu De Mari" userId="dfb708c9-d8dc-439f-9a3b-c772bf4a311c" providerId="ADAL" clId="{E9B77149-EAED-4062-A4A4-48FA050BC267}" dt="2023-04-13T05:37:58.493" v="14497" actId="1076"/>
          <ac:picMkLst>
            <pc:docMk/>
            <pc:sldMk cId="25804678" sldId="672"/>
            <ac:picMk id="4" creationId="{959A3E9D-85D6-C417-B53F-560290035283}"/>
          </ac:picMkLst>
        </pc:picChg>
      </pc:sldChg>
      <pc:sldChg chg="addSp delSp modSp new mod">
        <pc:chgData name="Matthieu De Mari" userId="dfb708c9-d8dc-439f-9a3b-c772bf4a311c" providerId="ADAL" clId="{E9B77149-EAED-4062-A4A4-48FA050BC267}" dt="2023-04-13T05:41:17.833" v="15082"/>
        <pc:sldMkLst>
          <pc:docMk/>
          <pc:sldMk cId="1623308905" sldId="673"/>
        </pc:sldMkLst>
        <pc:spChg chg="mod">
          <ac:chgData name="Matthieu De Mari" userId="dfb708c9-d8dc-439f-9a3b-c772bf4a311c" providerId="ADAL" clId="{E9B77149-EAED-4062-A4A4-48FA050BC267}" dt="2023-04-13T05:41:17.833" v="15082"/>
          <ac:spMkLst>
            <pc:docMk/>
            <pc:sldMk cId="1623308905" sldId="673"/>
            <ac:spMk id="2" creationId="{7FDB0B32-E343-BD11-179D-313712966207}"/>
          </ac:spMkLst>
        </pc:spChg>
        <pc:spChg chg="del">
          <ac:chgData name="Matthieu De Mari" userId="dfb708c9-d8dc-439f-9a3b-c772bf4a311c" providerId="ADAL" clId="{E9B77149-EAED-4062-A4A4-48FA050BC267}" dt="2023-04-13T05:41:08.318" v="15078" actId="478"/>
          <ac:spMkLst>
            <pc:docMk/>
            <pc:sldMk cId="1623308905" sldId="673"/>
            <ac:spMk id="3" creationId="{E8564DAA-6420-2A78-ABAB-86EBCFAFF9A5}"/>
          </ac:spMkLst>
        </pc:spChg>
        <pc:picChg chg="add mod">
          <ac:chgData name="Matthieu De Mari" userId="dfb708c9-d8dc-439f-9a3b-c772bf4a311c" providerId="ADAL" clId="{E9B77149-EAED-4062-A4A4-48FA050BC267}" dt="2023-04-13T05:41:14.287" v="15081" actId="1076"/>
          <ac:picMkLst>
            <pc:docMk/>
            <pc:sldMk cId="1623308905" sldId="673"/>
            <ac:picMk id="5" creationId="{3660DDBF-A623-19FE-C5DA-3CA4BEEB3B15}"/>
          </ac:picMkLst>
        </pc:picChg>
      </pc:sldChg>
      <pc:sldChg chg="modSp new mod">
        <pc:chgData name="Matthieu De Mari" userId="dfb708c9-d8dc-439f-9a3b-c772bf4a311c" providerId="ADAL" clId="{E9B77149-EAED-4062-A4A4-48FA050BC267}" dt="2023-04-13T05:42:18.477" v="15192" actId="5793"/>
        <pc:sldMkLst>
          <pc:docMk/>
          <pc:sldMk cId="3203708134" sldId="674"/>
        </pc:sldMkLst>
        <pc:spChg chg="mod">
          <ac:chgData name="Matthieu De Mari" userId="dfb708c9-d8dc-439f-9a3b-c772bf4a311c" providerId="ADAL" clId="{E9B77149-EAED-4062-A4A4-48FA050BC267}" dt="2023-04-13T05:41:28.858" v="15095" actId="20577"/>
          <ac:spMkLst>
            <pc:docMk/>
            <pc:sldMk cId="3203708134" sldId="674"/>
            <ac:spMk id="2" creationId="{7951C097-41E6-D814-75A9-F195CF04BBEC}"/>
          </ac:spMkLst>
        </pc:spChg>
        <pc:spChg chg="mod">
          <ac:chgData name="Matthieu De Mari" userId="dfb708c9-d8dc-439f-9a3b-c772bf4a311c" providerId="ADAL" clId="{E9B77149-EAED-4062-A4A4-48FA050BC267}" dt="2023-04-13T05:42:18.477" v="15192" actId="5793"/>
          <ac:spMkLst>
            <pc:docMk/>
            <pc:sldMk cId="3203708134" sldId="674"/>
            <ac:spMk id="3" creationId="{02F9EB73-EBC0-FF27-37AB-93B982E32F8E}"/>
          </ac:spMkLst>
        </pc:spChg>
      </pc:sldChg>
      <pc:sldChg chg="addSp modSp add mod">
        <pc:chgData name="Matthieu De Mari" userId="dfb708c9-d8dc-439f-9a3b-c772bf4a311c" providerId="ADAL" clId="{E9B77149-EAED-4062-A4A4-48FA050BC267}" dt="2023-04-13T05:43:52.624" v="15339" actId="1076"/>
        <pc:sldMkLst>
          <pc:docMk/>
          <pc:sldMk cId="604029705" sldId="675"/>
        </pc:sldMkLst>
        <pc:spChg chg="add mod">
          <ac:chgData name="Matthieu De Mari" userId="dfb708c9-d8dc-439f-9a3b-c772bf4a311c" providerId="ADAL" clId="{E9B77149-EAED-4062-A4A4-48FA050BC267}" dt="2023-04-13T05:43:13.832" v="15226"/>
          <ac:spMkLst>
            <pc:docMk/>
            <pc:sldMk cId="604029705" sldId="675"/>
            <ac:spMk id="3" creationId="{9CDA74E1-E868-A6C9-857A-4677AF09428E}"/>
          </ac:spMkLst>
        </pc:spChg>
        <pc:spChg chg="mod">
          <ac:chgData name="Matthieu De Mari" userId="dfb708c9-d8dc-439f-9a3b-c772bf4a311c" providerId="ADAL" clId="{E9B77149-EAED-4062-A4A4-48FA050BC267}" dt="2023-04-13T05:43:46.834" v="15338" actId="5793"/>
          <ac:spMkLst>
            <pc:docMk/>
            <pc:sldMk cId="604029705" sldId="675"/>
            <ac:spMk id="5" creationId="{2B13EA12-F42E-A14F-570D-C7B3FB0BA678}"/>
          </ac:spMkLst>
        </pc:spChg>
        <pc:picChg chg="mod modCrop">
          <ac:chgData name="Matthieu De Mari" userId="dfb708c9-d8dc-439f-9a3b-c772bf4a311c" providerId="ADAL" clId="{E9B77149-EAED-4062-A4A4-48FA050BC267}" dt="2023-04-13T05:43:52.624" v="15339" actId="1076"/>
          <ac:picMkLst>
            <pc:docMk/>
            <pc:sldMk cId="604029705" sldId="675"/>
            <ac:picMk id="7" creationId="{8D7AE188-3FCF-9638-BCBC-D80FAEB83789}"/>
          </ac:picMkLst>
        </pc:picChg>
      </pc:sldChg>
      <pc:sldChg chg="addSp delSp modSp new mod modClrScheme chgLayout">
        <pc:chgData name="Matthieu De Mari" userId="dfb708c9-d8dc-439f-9a3b-c772bf4a311c" providerId="ADAL" clId="{E9B77149-EAED-4062-A4A4-48FA050BC267}" dt="2023-04-13T05:46:56.803" v="15378" actId="20577"/>
        <pc:sldMkLst>
          <pc:docMk/>
          <pc:sldMk cId="1593912804" sldId="676"/>
        </pc:sldMkLst>
        <pc:spChg chg="mod ord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2" creationId="{F9E2BA30-6684-2E97-47E0-AF69AF54E6C0}"/>
          </ac:spMkLst>
        </pc:spChg>
        <pc:spChg chg="del mod ord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3" creationId="{9F5ECD51-3FC7-B81F-18FC-2D8BDF367861}"/>
          </ac:spMkLst>
        </pc:spChg>
        <pc:spChg chg="del">
          <ac:chgData name="Matthieu De Mari" userId="dfb708c9-d8dc-439f-9a3b-c772bf4a311c" providerId="ADAL" clId="{E9B77149-EAED-4062-A4A4-48FA050BC267}" dt="2023-04-13T05:44:13.478" v="15353" actId="700"/>
          <ac:spMkLst>
            <pc:docMk/>
            <pc:sldMk cId="1593912804" sldId="676"/>
            <ac:spMk id="4" creationId="{88C188F2-162F-E3F7-BB1A-47A5ABBB0548}"/>
          </ac:spMkLst>
        </pc:spChg>
        <pc:spChg chg="add mod ord">
          <ac:chgData name="Matthieu De Mari" userId="dfb708c9-d8dc-439f-9a3b-c772bf4a311c" providerId="ADAL" clId="{E9B77149-EAED-4062-A4A4-48FA050BC267}" dt="2023-04-13T05:46:56.803" v="15378" actId="20577"/>
          <ac:spMkLst>
            <pc:docMk/>
            <pc:sldMk cId="1593912804" sldId="676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03.584" v="15381" actId="207"/>
        <pc:sldMkLst>
          <pc:docMk/>
          <pc:sldMk cId="3527326922" sldId="677"/>
        </pc:sldMkLst>
        <pc:spChg chg="mod">
          <ac:chgData name="Matthieu De Mari" userId="dfb708c9-d8dc-439f-9a3b-c772bf4a311c" providerId="ADAL" clId="{E9B77149-EAED-4062-A4A4-48FA050BC267}" dt="2023-04-13T05:47:03.584" v="15381" actId="207"/>
          <ac:spMkLst>
            <pc:docMk/>
            <pc:sldMk cId="3527326922" sldId="677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35.905" v="15405" actId="113"/>
        <pc:sldMkLst>
          <pc:docMk/>
          <pc:sldMk cId="2590547302" sldId="678"/>
        </pc:sldMkLst>
        <pc:spChg chg="mod">
          <ac:chgData name="Matthieu De Mari" userId="dfb708c9-d8dc-439f-9a3b-c772bf4a311c" providerId="ADAL" clId="{E9B77149-EAED-4062-A4A4-48FA050BC267}" dt="2023-04-13T05:47:35.905" v="15405" actId="113"/>
          <ac:spMkLst>
            <pc:docMk/>
            <pc:sldMk cId="2590547302" sldId="678"/>
            <ac:spMk id="5" creationId="{2F875254-CC77-41F2-0959-DED77000B220}"/>
          </ac:spMkLst>
        </pc:spChg>
      </pc:sldChg>
      <pc:sldChg chg="modSp add mod">
        <pc:chgData name="Matthieu De Mari" userId="dfb708c9-d8dc-439f-9a3b-c772bf4a311c" providerId="ADAL" clId="{E9B77149-EAED-4062-A4A4-48FA050BC267}" dt="2023-04-13T05:47:55.139" v="15498" actId="20577"/>
        <pc:sldMkLst>
          <pc:docMk/>
          <pc:sldMk cId="291109501" sldId="679"/>
        </pc:sldMkLst>
        <pc:spChg chg="mod">
          <ac:chgData name="Matthieu De Mari" userId="dfb708c9-d8dc-439f-9a3b-c772bf4a311c" providerId="ADAL" clId="{E9B77149-EAED-4062-A4A4-48FA050BC267}" dt="2023-04-13T05:47:55.139" v="15498" actId="20577"/>
          <ac:spMkLst>
            <pc:docMk/>
            <pc:sldMk cId="291109501" sldId="679"/>
            <ac:spMk id="5" creationId="{2F875254-CC77-41F2-0959-DED77000B220}"/>
          </ac:spMkLst>
        </pc:spChg>
      </pc:sldChg>
      <pc:sldChg chg="modSp new mod">
        <pc:chgData name="Matthieu De Mari" userId="dfb708c9-d8dc-439f-9a3b-c772bf4a311c" providerId="ADAL" clId="{E9B77149-EAED-4062-A4A4-48FA050BC267}" dt="2023-04-13T05:49:00.572" v="15555" actId="20577"/>
        <pc:sldMkLst>
          <pc:docMk/>
          <pc:sldMk cId="292583950" sldId="680"/>
        </pc:sldMkLst>
        <pc:spChg chg="mod">
          <ac:chgData name="Matthieu De Mari" userId="dfb708c9-d8dc-439f-9a3b-c772bf4a311c" providerId="ADAL" clId="{E9B77149-EAED-4062-A4A4-48FA050BC267}" dt="2023-04-13T05:48:14.398" v="15501"/>
          <ac:spMkLst>
            <pc:docMk/>
            <pc:sldMk cId="292583950" sldId="680"/>
            <ac:spMk id="2" creationId="{2BC41069-A8BE-FE55-5F34-EF006B72CECF}"/>
          </ac:spMkLst>
        </pc:spChg>
        <pc:spChg chg="mod">
          <ac:chgData name="Matthieu De Mari" userId="dfb708c9-d8dc-439f-9a3b-c772bf4a311c" providerId="ADAL" clId="{E9B77149-EAED-4062-A4A4-48FA050BC267}" dt="2023-04-13T05:49:00.572" v="15555" actId="20577"/>
          <ac:spMkLst>
            <pc:docMk/>
            <pc:sldMk cId="292583950" sldId="680"/>
            <ac:spMk id="3" creationId="{F61E478B-41F6-6DF6-B7C6-378C2C2B2261}"/>
          </ac:spMkLst>
        </pc:spChg>
      </pc:sldChg>
      <pc:sldChg chg="modSp add mod">
        <pc:chgData name="Matthieu De Mari" userId="dfb708c9-d8dc-439f-9a3b-c772bf4a311c" providerId="ADAL" clId="{E9B77149-EAED-4062-A4A4-48FA050BC267}" dt="2023-04-13T05:49:15.695" v="15592" actId="20577"/>
        <pc:sldMkLst>
          <pc:docMk/>
          <pc:sldMk cId="2284021025" sldId="681"/>
        </pc:sldMkLst>
        <pc:spChg chg="mod">
          <ac:chgData name="Matthieu De Mari" userId="dfb708c9-d8dc-439f-9a3b-c772bf4a311c" providerId="ADAL" clId="{E9B77149-EAED-4062-A4A4-48FA050BC267}" dt="2023-04-13T05:49:15.695" v="15592" actId="20577"/>
          <ac:spMkLst>
            <pc:docMk/>
            <pc:sldMk cId="2284021025" sldId="681"/>
            <ac:spMk id="3" creationId="{F61E478B-41F6-6DF6-B7C6-378C2C2B2261}"/>
          </ac:spMkLst>
        </pc:spChg>
      </pc:sldChg>
    </pc:docChg>
  </pc:docChgLst>
  <pc:docChgLst>
    <pc:chgData name="Matthieu De Mari" userId="dfb708c9-d8dc-439f-9a3b-c772bf4a311c" providerId="ADAL" clId="{EFCD68A6-DD5E-4431-B69D-11E3FB547F3B}"/>
    <pc:docChg chg="delSld modSld delSection modSection">
      <pc:chgData name="Matthieu De Mari" userId="dfb708c9-d8dc-439f-9a3b-c772bf4a311c" providerId="ADAL" clId="{EFCD68A6-DD5E-4431-B69D-11E3FB547F3B}" dt="2023-03-27T06:27:52.663" v="66" actId="47"/>
      <pc:docMkLst>
        <pc:docMk/>
      </pc:docMkLst>
      <pc:sldChg chg="modSp mod">
        <pc:chgData name="Matthieu De Mari" userId="dfb708c9-d8dc-439f-9a3b-c772bf4a311c" providerId="ADAL" clId="{EFCD68A6-DD5E-4431-B69D-11E3FB547F3B}" dt="2023-03-27T06:27:49.302" v="6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EFCD68A6-DD5E-4431-B69D-11E3FB547F3B}" dt="2023-03-27T06:27:49.302" v="6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EFCD68A6-DD5E-4431-B69D-11E3FB547F3B}" dt="2023-03-27T06:27:51.976" v="65" actId="47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273590381" sldId="379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560452419" sldId="380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3980915418" sldId="381"/>
        </pc:sldMkLst>
      </pc:sldChg>
      <pc:sldChg chg="del">
        <pc:chgData name="Matthieu De Mari" userId="dfb708c9-d8dc-439f-9a3b-c772bf4a311c" providerId="ADAL" clId="{EFCD68A6-DD5E-4431-B69D-11E3FB547F3B}" dt="2023-03-27T06:27:52.663" v="66" actId="47"/>
        <pc:sldMkLst>
          <pc:docMk/>
          <pc:sldMk cId="173920476" sldId="382"/>
        </pc:sldMkLst>
      </pc:sldChg>
    </pc:docChg>
  </pc:docChgLst>
  <pc:docChgLst>
    <pc:chgData name="Matthieu De Mari" userId="dfb708c9-d8dc-439f-9a3b-c772bf4a311c" providerId="ADAL" clId="{5AF9E225-0E3D-4808-B523-40F6E9A1D59D}"/>
    <pc:docChg chg="undo custSel mod addSld delSld modSld sldOrd modMainMaster addSection modSection">
      <pc:chgData name="Matthieu De Mari" userId="dfb708c9-d8dc-439f-9a3b-c772bf4a311c" providerId="ADAL" clId="{5AF9E225-0E3D-4808-B523-40F6E9A1D59D}" dt="2023-03-02T09:21:50.474" v="4687" actId="17846"/>
      <pc:docMkLst>
        <pc:docMk/>
      </pc:docMkLst>
      <pc:sldChg chg="modSp add del mod">
        <pc:chgData name="Matthieu De Mari" userId="dfb708c9-d8dc-439f-9a3b-c772bf4a311c" providerId="ADAL" clId="{5AF9E225-0E3D-4808-B523-40F6E9A1D59D}" dt="2023-03-02T09:21:44.969" v="4686" actId="47"/>
        <pc:sldMkLst>
          <pc:docMk/>
          <pc:sldMk cId="901767542" sldId="256"/>
        </pc:sldMkLst>
        <pc:spChg chg="mod">
          <ac:chgData name="Matthieu De Mari" userId="dfb708c9-d8dc-439f-9a3b-c772bf4a311c" providerId="ADAL" clId="{5AF9E225-0E3D-4808-B523-40F6E9A1D59D}" dt="2023-03-02T06:54:38.562" v="26" actId="20577"/>
          <ac:spMkLst>
            <pc:docMk/>
            <pc:sldMk cId="901767542" sldId="256"/>
            <ac:spMk id="2" creationId="{2A670A59-7759-7B00-8247-A16BA5AC8105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5:19.188" v="526" actId="20577"/>
        <pc:sldMkLst>
          <pc:docMk/>
          <pc:sldMk cId="3239548726" sldId="257"/>
        </pc:sldMkLst>
        <pc:spChg chg="mod ord">
          <ac:chgData name="Matthieu De Mari" userId="dfb708c9-d8dc-439f-9a3b-c772bf4a311c" providerId="ADAL" clId="{5AF9E225-0E3D-4808-B523-40F6E9A1D59D}" dt="2023-03-02T06:57:42.999" v="278" actId="700"/>
          <ac:spMkLst>
            <pc:docMk/>
            <pc:sldMk cId="3239548726" sldId="257"/>
            <ac:spMk id="2" creationId="{B50B574F-C933-4F2A-F08D-3E476DF2C874}"/>
          </ac:spMkLst>
        </pc:spChg>
        <pc:spChg chg="add del mod ord">
          <ac:chgData name="Matthieu De Mari" userId="dfb708c9-d8dc-439f-9a3b-c772bf4a311c" providerId="ADAL" clId="{5AF9E225-0E3D-4808-B523-40F6E9A1D59D}" dt="2023-03-02T06:58:16.230" v="292" actId="478"/>
          <ac:spMkLst>
            <pc:docMk/>
            <pc:sldMk cId="3239548726" sldId="257"/>
            <ac:spMk id="3" creationId="{D2DC9FEB-9B75-AB4D-B5F1-F78585CE0DE0}"/>
          </ac:spMkLst>
        </pc:spChg>
        <pc:spChg chg="mod ord">
          <ac:chgData name="Matthieu De Mari" userId="dfb708c9-d8dc-439f-9a3b-c772bf4a311c" providerId="ADAL" clId="{5AF9E225-0E3D-4808-B523-40F6E9A1D59D}" dt="2023-03-02T07:05:19.188" v="526" actId="20577"/>
          <ac:spMkLst>
            <pc:docMk/>
            <pc:sldMk cId="3239548726" sldId="257"/>
            <ac:spMk id="4" creationId="{11B5C143-F936-00BC-44EE-7E05A29966EA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5" creationId="{7F5DEAE6-D202-B325-C159-0845A73F1131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7" creationId="{05B98F52-283E-8873-3A86-F4B6625D7C1D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8" creationId="{B49EF664-3365-8344-2224-91A3BF11359E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9" creationId="{46800871-91B7-4097-1AEE-239AAB61FD10}"/>
          </ac:spMkLst>
        </pc:spChg>
        <pc:spChg chg="mod">
          <ac:chgData name="Matthieu De Mari" userId="dfb708c9-d8dc-439f-9a3b-c772bf4a311c" providerId="ADAL" clId="{5AF9E225-0E3D-4808-B523-40F6E9A1D59D}" dt="2023-03-02T06:57:36.942" v="277" actId="1035"/>
          <ac:spMkLst>
            <pc:docMk/>
            <pc:sldMk cId="3239548726" sldId="257"/>
            <ac:spMk id="10" creationId="{D69CD5E0-172F-06FD-35CD-C47EA4676A31}"/>
          </ac:spMkLst>
        </pc:spChg>
        <pc:spChg chg="add del mod">
          <ac:chgData name="Matthieu De Mari" userId="dfb708c9-d8dc-439f-9a3b-c772bf4a311c" providerId="ADAL" clId="{5AF9E225-0E3D-4808-B523-40F6E9A1D59D}" dt="2023-03-02T06:58:13.715" v="290" actId="478"/>
          <ac:spMkLst>
            <pc:docMk/>
            <pc:sldMk cId="3239548726" sldId="257"/>
            <ac:spMk id="11" creationId="{B6DF1EB1-6668-ABCF-B896-D3812A5087F3}"/>
          </ac:spMkLst>
        </pc:spChg>
      </pc:sldChg>
      <pc:sldChg chg="modSp add mod">
        <pc:chgData name="Matthieu De Mari" userId="dfb708c9-d8dc-439f-9a3b-c772bf4a311c" providerId="ADAL" clId="{5AF9E225-0E3D-4808-B523-40F6E9A1D59D}" dt="2023-03-02T07:01:55.363" v="524" actId="20577"/>
        <pc:sldMkLst>
          <pc:docMk/>
          <pc:sldMk cId="1495819743" sldId="258"/>
        </pc:sldMkLst>
        <pc:spChg chg="mod">
          <ac:chgData name="Matthieu De Mari" userId="dfb708c9-d8dc-439f-9a3b-c772bf4a311c" providerId="ADAL" clId="{5AF9E225-0E3D-4808-B523-40F6E9A1D59D}" dt="2023-03-02T07:01:55.363" v="524" actId="20577"/>
          <ac:spMkLst>
            <pc:docMk/>
            <pc:sldMk cId="1495819743" sldId="258"/>
            <ac:spMk id="3" creationId="{F23BB8E2-2C5A-6D2B-E7FF-F55104DECF62}"/>
          </ac:spMkLst>
        </pc:spChg>
      </pc:sldChg>
      <pc:sldChg chg="addSp modSp add mod modClrScheme chgLayout">
        <pc:chgData name="Matthieu De Mari" userId="dfb708c9-d8dc-439f-9a3b-c772bf4a311c" providerId="ADAL" clId="{5AF9E225-0E3D-4808-B523-40F6E9A1D59D}" dt="2023-03-02T07:07:22.195" v="628" actId="20577"/>
        <pc:sldMkLst>
          <pc:docMk/>
          <pc:sldMk cId="609186567" sldId="259"/>
        </pc:sldMkLst>
        <pc:spChg chg="mod ord">
          <ac:chgData name="Matthieu De Mari" userId="dfb708c9-d8dc-439f-9a3b-c772bf4a311c" providerId="ADAL" clId="{5AF9E225-0E3D-4808-B523-40F6E9A1D59D}" dt="2023-03-02T07:07:02.911" v="616" actId="700"/>
          <ac:spMkLst>
            <pc:docMk/>
            <pc:sldMk cId="609186567" sldId="259"/>
            <ac:spMk id="2" creationId="{28DE36AE-A7BD-B2D6-D7DE-EBE0834C1A93}"/>
          </ac:spMkLst>
        </pc:spChg>
        <pc:spChg chg="mod ord">
          <ac:chgData name="Matthieu De Mari" userId="dfb708c9-d8dc-439f-9a3b-c772bf4a311c" providerId="ADAL" clId="{5AF9E225-0E3D-4808-B523-40F6E9A1D59D}" dt="2023-03-02T07:07:22.195" v="628" actId="20577"/>
          <ac:spMkLst>
            <pc:docMk/>
            <pc:sldMk cId="609186567" sldId="259"/>
            <ac:spMk id="3" creationId="{B20362F6-0A45-1821-AD14-0E3C760A995E}"/>
          </ac:spMkLst>
        </pc:spChg>
        <pc:spChg chg="add mod ord">
          <ac:chgData name="Matthieu De Mari" userId="dfb708c9-d8dc-439f-9a3b-c772bf4a311c" providerId="ADAL" clId="{5AF9E225-0E3D-4808-B523-40F6E9A1D59D}" dt="2023-03-02T07:07:18.146" v="627" actId="20577"/>
          <ac:spMkLst>
            <pc:docMk/>
            <pc:sldMk cId="609186567" sldId="259"/>
            <ac:spMk id="4" creationId="{353D99B7-5312-BFF8-1D5D-BEF7B953B9D9}"/>
          </ac:spMkLst>
        </pc:spChg>
      </pc:sldChg>
      <pc:sldChg chg="modSp add mod">
        <pc:chgData name="Matthieu De Mari" userId="dfb708c9-d8dc-439f-9a3b-c772bf4a311c" providerId="ADAL" clId="{5AF9E225-0E3D-4808-B523-40F6E9A1D59D}" dt="2023-03-02T07:05:58.205" v="582" actId="20577"/>
        <pc:sldMkLst>
          <pc:docMk/>
          <pc:sldMk cId="1812694891" sldId="260"/>
        </pc:sldMkLst>
        <pc:spChg chg="mod">
          <ac:chgData name="Matthieu De Mari" userId="dfb708c9-d8dc-439f-9a3b-c772bf4a311c" providerId="ADAL" clId="{5AF9E225-0E3D-4808-B523-40F6E9A1D59D}" dt="2023-03-02T07:05:58.205" v="582" actId="20577"/>
          <ac:spMkLst>
            <pc:docMk/>
            <pc:sldMk cId="1812694891" sldId="260"/>
            <ac:spMk id="4" creationId="{11B5C143-F936-00BC-44EE-7E05A29966EA}"/>
          </ac:spMkLst>
        </pc:spChg>
      </pc:sldChg>
      <pc:sldChg chg="modSp add mod">
        <pc:chgData name="Matthieu De Mari" userId="dfb708c9-d8dc-439f-9a3b-c772bf4a311c" providerId="ADAL" clId="{5AF9E225-0E3D-4808-B523-40F6E9A1D59D}" dt="2023-03-02T07:08:41.284" v="667" actId="20577"/>
        <pc:sldMkLst>
          <pc:docMk/>
          <pc:sldMk cId="2172647381" sldId="261"/>
        </pc:sldMkLst>
        <pc:spChg chg="mod">
          <ac:chgData name="Matthieu De Mari" userId="dfb708c9-d8dc-439f-9a3b-c772bf4a311c" providerId="ADAL" clId="{5AF9E225-0E3D-4808-B523-40F6E9A1D59D}" dt="2023-03-02T07:08:41.284" v="667" actId="20577"/>
          <ac:spMkLst>
            <pc:docMk/>
            <pc:sldMk cId="2172647381" sldId="261"/>
            <ac:spMk id="3" creationId="{097D872E-3486-FBAD-9B1E-6412E4F0FB9B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13.009" v="690" actId="20577"/>
        <pc:sldMkLst>
          <pc:docMk/>
          <pc:sldMk cId="3166947328" sldId="262"/>
        </pc:sldMkLst>
        <pc:spChg chg="mod">
          <ac:chgData name="Matthieu De Mari" userId="dfb708c9-d8dc-439f-9a3b-c772bf4a311c" providerId="ADAL" clId="{5AF9E225-0E3D-4808-B523-40F6E9A1D59D}" dt="2023-03-02T07:09:13.009" v="690" actId="20577"/>
          <ac:spMkLst>
            <pc:docMk/>
            <pc:sldMk cId="3166947328" sldId="262"/>
            <ac:spMk id="3" creationId="{A61FAA42-106F-39F5-DD78-BB04653C3A81}"/>
          </ac:spMkLst>
        </pc:spChg>
      </pc:sldChg>
      <pc:sldChg chg="modSp add mod">
        <pc:chgData name="Matthieu De Mari" userId="dfb708c9-d8dc-439f-9a3b-c772bf4a311c" providerId="ADAL" clId="{5AF9E225-0E3D-4808-B523-40F6E9A1D59D}" dt="2023-03-02T07:09:44.442" v="694" actId="20577"/>
        <pc:sldMkLst>
          <pc:docMk/>
          <pc:sldMk cId="2723458640" sldId="263"/>
        </pc:sldMkLst>
        <pc:spChg chg="mod">
          <ac:chgData name="Matthieu De Mari" userId="dfb708c9-d8dc-439f-9a3b-c772bf4a311c" providerId="ADAL" clId="{5AF9E225-0E3D-4808-B523-40F6E9A1D59D}" dt="2023-03-02T07:09:44.442" v="694" actId="20577"/>
          <ac:spMkLst>
            <pc:docMk/>
            <pc:sldMk cId="2723458640" sldId="263"/>
            <ac:spMk id="3" creationId="{C085ED28-5440-9734-066D-069B39F29AEB}"/>
          </ac:spMkLst>
        </pc:spChg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649892368" sldId="264"/>
        </pc:sldMkLst>
      </pc:sldChg>
      <pc:sldChg chg="add">
        <pc:chgData name="Matthieu De Mari" userId="dfb708c9-d8dc-439f-9a3b-c772bf4a311c" providerId="ADAL" clId="{5AF9E225-0E3D-4808-B523-40F6E9A1D59D}" dt="2023-03-02T06:54:29.623" v="2"/>
        <pc:sldMkLst>
          <pc:docMk/>
          <pc:sldMk cId="4127898596" sldId="265"/>
        </pc:sldMkLst>
      </pc:sldChg>
      <pc:sldChg chg="addSp delSp modSp add mod modClrScheme chgLayout">
        <pc:chgData name="Matthieu De Mari" userId="dfb708c9-d8dc-439f-9a3b-c772bf4a311c" providerId="ADAL" clId="{5AF9E225-0E3D-4808-B523-40F6E9A1D59D}" dt="2023-03-02T08:47:11.979" v="3217" actId="20577"/>
        <pc:sldMkLst>
          <pc:docMk/>
          <pc:sldMk cId="256269341" sldId="266"/>
        </pc:sldMkLst>
        <pc:spChg chg="mod ord">
          <ac:chgData name="Matthieu De Mari" userId="dfb708c9-d8dc-439f-9a3b-c772bf4a311c" providerId="ADAL" clId="{5AF9E225-0E3D-4808-B523-40F6E9A1D59D}" dt="2023-03-02T07:16:25.110" v="867" actId="700"/>
          <ac:spMkLst>
            <pc:docMk/>
            <pc:sldMk cId="256269341" sldId="266"/>
            <ac:spMk id="2" creationId="{D83D78A6-5213-F5DF-FAC1-B6D18B0BB4F5}"/>
          </ac:spMkLst>
        </pc:spChg>
        <pc:spChg chg="del mod">
          <ac:chgData name="Matthieu De Mari" userId="dfb708c9-d8dc-439f-9a3b-c772bf4a311c" providerId="ADAL" clId="{5AF9E225-0E3D-4808-B523-40F6E9A1D59D}" dt="2023-03-02T07:16:11.714" v="855" actId="478"/>
          <ac:spMkLst>
            <pc:docMk/>
            <pc:sldMk cId="256269341" sldId="266"/>
            <ac:spMk id="4" creationId="{9BFCB341-9C36-5FBD-32A6-099F6A5E5940}"/>
          </ac:spMkLst>
        </pc:spChg>
        <pc:spChg chg="add mod ord">
          <ac:chgData name="Matthieu De Mari" userId="dfb708c9-d8dc-439f-9a3b-c772bf4a311c" providerId="ADAL" clId="{5AF9E225-0E3D-4808-B523-40F6E9A1D59D}" dt="2023-03-02T08:47:11.979" v="3217" actId="20577"/>
          <ac:spMkLst>
            <pc:docMk/>
            <pc:sldMk cId="256269341" sldId="266"/>
            <ac:spMk id="5" creationId="{6649BB52-89C3-E6CD-F1B2-2D67B477189C}"/>
          </ac:spMkLst>
        </pc:spChg>
        <pc:spChg chg="add mod ord">
          <ac:chgData name="Matthieu De Mari" userId="dfb708c9-d8dc-439f-9a3b-c772bf4a311c" providerId="ADAL" clId="{5AF9E225-0E3D-4808-B523-40F6E9A1D59D}" dt="2023-03-02T07:21:24.421" v="1179" actId="20577"/>
          <ac:spMkLst>
            <pc:docMk/>
            <pc:sldMk cId="256269341" sldId="266"/>
            <ac:spMk id="6" creationId="{FDD2EC50-CDA1-1B6E-AE8B-50784F3D4430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7" creationId="{CE64D9DC-283B-4657-7206-690C8044C929}"/>
          </ac:spMkLst>
        </pc:spChg>
        <pc:spChg chg="add mod ord">
          <ac:chgData name="Matthieu De Mari" userId="dfb708c9-d8dc-439f-9a3b-c772bf4a311c" providerId="ADAL" clId="{5AF9E225-0E3D-4808-B523-40F6E9A1D59D}" dt="2023-03-02T07:17:52.154" v="984" actId="1035"/>
          <ac:spMkLst>
            <pc:docMk/>
            <pc:sldMk cId="256269341" sldId="266"/>
            <ac:spMk id="8" creationId="{8D7715D0-7C6F-FE4B-319D-81CC8F353AF3}"/>
          </ac:spMkLst>
        </pc:spChg>
        <pc:graphicFrameChg chg="del">
          <ac:chgData name="Matthieu De Mari" userId="dfb708c9-d8dc-439f-9a3b-c772bf4a311c" providerId="ADAL" clId="{5AF9E225-0E3D-4808-B523-40F6E9A1D59D}" dt="2023-03-02T07:16:09.629" v="854" actId="478"/>
          <ac:graphicFrameMkLst>
            <pc:docMk/>
            <pc:sldMk cId="256269341" sldId="266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01:21.208" v="484" actId="115"/>
        <pc:sldMkLst>
          <pc:docMk/>
          <pc:sldMk cId="2566504203" sldId="267"/>
        </pc:sldMkLst>
        <pc:spChg chg="mod">
          <ac:chgData name="Matthieu De Mari" userId="dfb708c9-d8dc-439f-9a3b-c772bf4a311c" providerId="ADAL" clId="{5AF9E225-0E3D-4808-B523-40F6E9A1D59D}" dt="2023-03-02T07:01:21.208" v="484" actId="115"/>
          <ac:spMkLst>
            <pc:docMk/>
            <pc:sldMk cId="2566504203" sldId="267"/>
            <ac:spMk id="4" creationId="{AAD607B1-0264-F96B-5344-F51B4AD661EC}"/>
          </ac:spMkLst>
        </pc:spChg>
      </pc:sldChg>
      <pc:sldChg chg="addSp delSp modSp add mod chgLayout">
        <pc:chgData name="Matthieu De Mari" userId="dfb708c9-d8dc-439f-9a3b-c772bf4a311c" providerId="ADAL" clId="{5AF9E225-0E3D-4808-B523-40F6E9A1D59D}" dt="2023-03-02T07:00:12.794" v="471" actId="115"/>
        <pc:sldMkLst>
          <pc:docMk/>
          <pc:sldMk cId="1205920737" sldId="268"/>
        </pc:sldMkLst>
        <pc:spChg chg="mod ord">
          <ac:chgData name="Matthieu De Mari" userId="dfb708c9-d8dc-439f-9a3b-c772bf4a311c" providerId="ADAL" clId="{5AF9E225-0E3D-4808-B523-40F6E9A1D59D}" dt="2023-03-02T06:58:21.739" v="294" actId="700"/>
          <ac:spMkLst>
            <pc:docMk/>
            <pc:sldMk cId="1205920737" sldId="268"/>
            <ac:spMk id="2" creationId="{B50B574F-C933-4F2A-F08D-3E476DF2C874}"/>
          </ac:spMkLst>
        </pc:spChg>
        <pc:spChg chg="add mod ord">
          <ac:chgData name="Matthieu De Mari" userId="dfb708c9-d8dc-439f-9a3b-c772bf4a311c" providerId="ADAL" clId="{5AF9E225-0E3D-4808-B523-40F6E9A1D59D}" dt="2023-03-02T06:59:48.417" v="468" actId="113"/>
          <ac:spMkLst>
            <pc:docMk/>
            <pc:sldMk cId="1205920737" sldId="268"/>
            <ac:spMk id="3" creationId="{D09C5ECE-F6D7-98F1-D7D9-BD7455F1F759}"/>
          </ac:spMkLst>
        </pc:spChg>
        <pc:spChg chg="mod ord">
          <ac:chgData name="Matthieu De Mari" userId="dfb708c9-d8dc-439f-9a3b-c772bf4a311c" providerId="ADAL" clId="{5AF9E225-0E3D-4808-B523-40F6E9A1D59D}" dt="2023-03-02T07:00:12.794" v="471" actId="115"/>
          <ac:spMkLst>
            <pc:docMk/>
            <pc:sldMk cId="1205920737" sldId="268"/>
            <ac:spMk id="4" creationId="{11B5C143-F936-00BC-44EE-7E05A29966EA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5" creationId="{7F5DEAE6-D202-B325-C159-0845A73F1131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7" creationId="{05B98F52-283E-8873-3A86-F4B6625D7C1D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8" creationId="{B49EF664-3365-8344-2224-91A3BF11359E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9" creationId="{46800871-91B7-4097-1AEE-239AAB61FD10}"/>
          </ac:spMkLst>
        </pc:spChg>
        <pc:spChg chg="del">
          <ac:chgData name="Matthieu De Mari" userId="dfb708c9-d8dc-439f-9a3b-c772bf4a311c" providerId="ADAL" clId="{5AF9E225-0E3D-4808-B523-40F6E9A1D59D}" dt="2023-03-02T06:58:24.807" v="297" actId="478"/>
          <ac:spMkLst>
            <pc:docMk/>
            <pc:sldMk cId="1205920737" sldId="268"/>
            <ac:spMk id="10" creationId="{D69CD5E0-172F-06FD-35CD-C47EA4676A31}"/>
          </ac:spMkLst>
        </pc:spChg>
      </pc:sldChg>
      <pc:sldChg chg="delSp modSp add mod modClrScheme chgLayout">
        <pc:chgData name="Matthieu De Mari" userId="dfb708c9-d8dc-439f-9a3b-c772bf4a311c" providerId="ADAL" clId="{5AF9E225-0E3D-4808-B523-40F6E9A1D59D}" dt="2023-03-02T07:13:38.493" v="793" actId="114"/>
        <pc:sldMkLst>
          <pc:docMk/>
          <pc:sldMk cId="4188287311" sldId="269"/>
        </pc:sldMkLst>
        <pc:spChg chg="mod ord">
          <ac:chgData name="Matthieu De Mari" userId="dfb708c9-d8dc-439f-9a3b-c772bf4a311c" providerId="ADAL" clId="{5AF9E225-0E3D-4808-B523-40F6E9A1D59D}" dt="2023-03-02T07:12:03.175" v="700" actId="700"/>
          <ac:spMkLst>
            <pc:docMk/>
            <pc:sldMk cId="4188287311" sldId="269"/>
            <ac:spMk id="2" creationId="{4C82E11B-DFFC-C58E-D85D-43F29962418C}"/>
          </ac:spMkLst>
        </pc:spChg>
        <pc:spChg chg="mod ord">
          <ac:chgData name="Matthieu De Mari" userId="dfb708c9-d8dc-439f-9a3b-c772bf4a311c" providerId="ADAL" clId="{5AF9E225-0E3D-4808-B523-40F6E9A1D59D}" dt="2023-03-02T07:13:38.493" v="793" actId="114"/>
          <ac:spMkLst>
            <pc:docMk/>
            <pc:sldMk cId="4188287311" sldId="269"/>
            <ac:spMk id="4" creationId="{AAD607B1-0264-F96B-5344-F51B4AD661EC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6" creationId="{74BA015B-2BA6-D38E-6EF5-512EDEABFC5E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7" creationId="{1D88D58E-B29B-60D4-269B-69C46DA2E57F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8" creationId="{690F1F1E-F5F4-43D4-D4AE-A1566EEC4481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0" creationId="{7A8B5180-F7BF-4E44-A517-D1FA6FDC2BDD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1" creationId="{56167DA6-6D54-C592-1B14-073D45E80E56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2" creationId="{79BD6F7A-8253-7AB5-41BC-724970D5C542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3" creationId="{7DD25C2B-16C3-B5FF-6184-818C0572FD6A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4" creationId="{9A5504DC-1A8A-6D7C-11CC-4EB02613A364}"/>
          </ac:spMkLst>
        </pc:spChg>
        <pc:spChg chg="del">
          <ac:chgData name="Matthieu De Mari" userId="dfb708c9-d8dc-439f-9a3b-c772bf4a311c" providerId="ADAL" clId="{5AF9E225-0E3D-4808-B523-40F6E9A1D59D}" dt="2023-03-02T07:12:08.307" v="702" actId="478"/>
          <ac:spMkLst>
            <pc:docMk/>
            <pc:sldMk cId="4188287311" sldId="269"/>
            <ac:spMk id="15" creationId="{1F3398C0-72E8-4ED9-A8A5-E15959805EEB}"/>
          </ac:spMkLst>
        </pc:spChg>
      </pc:sldChg>
      <pc:sldChg chg="modSp add mod">
        <pc:chgData name="Matthieu De Mari" userId="dfb708c9-d8dc-439f-9a3b-c772bf4a311c" providerId="ADAL" clId="{5AF9E225-0E3D-4808-B523-40F6E9A1D59D}" dt="2023-03-02T07:25:33.827" v="1288" actId="1076"/>
        <pc:sldMkLst>
          <pc:docMk/>
          <pc:sldMk cId="997896339" sldId="270"/>
        </pc:sldMkLst>
        <pc:spChg chg="mod">
          <ac:chgData name="Matthieu De Mari" userId="dfb708c9-d8dc-439f-9a3b-c772bf4a311c" providerId="ADAL" clId="{5AF9E225-0E3D-4808-B523-40F6E9A1D59D}" dt="2023-03-02T07:15:53.623" v="810" actId="20577"/>
          <ac:spMkLst>
            <pc:docMk/>
            <pc:sldMk cId="997896339" sldId="270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5:33.827" v="1288" actId="1076"/>
          <ac:spMkLst>
            <pc:docMk/>
            <pc:sldMk cId="997896339" sldId="270"/>
            <ac:spMk id="4" creationId="{9BFCB341-9C36-5FBD-32A6-099F6A5E5940}"/>
          </ac:spMkLst>
        </pc:spChg>
        <pc:graphicFrameChg chg="mod modGraphic">
          <ac:chgData name="Matthieu De Mari" userId="dfb708c9-d8dc-439f-9a3b-c772bf4a311c" providerId="ADAL" clId="{5AF9E225-0E3D-4808-B523-40F6E9A1D59D}" dt="2023-03-02T07:25:09.419" v="1282" actId="14100"/>
          <ac:graphicFrameMkLst>
            <pc:docMk/>
            <pc:sldMk cId="997896339" sldId="270"/>
            <ac:graphicFrameMk id="3" creationId="{F7ED8123-9CA8-E8C5-65C0-70940FFAF010}"/>
          </ac:graphicFrameMkLst>
        </pc:graphicFrameChg>
      </pc:sldChg>
      <pc:sldChg chg="modSp add mod">
        <pc:chgData name="Matthieu De Mari" userId="dfb708c9-d8dc-439f-9a3b-c772bf4a311c" providerId="ADAL" clId="{5AF9E225-0E3D-4808-B523-40F6E9A1D59D}" dt="2023-03-02T07:23:39.008" v="1244" actId="113"/>
        <pc:sldMkLst>
          <pc:docMk/>
          <pc:sldMk cId="961845771" sldId="271"/>
        </pc:sldMkLst>
        <pc:spChg chg="mod">
          <ac:chgData name="Matthieu De Mari" userId="dfb708c9-d8dc-439f-9a3b-c772bf4a311c" providerId="ADAL" clId="{5AF9E225-0E3D-4808-B523-40F6E9A1D59D}" dt="2023-03-02T07:21:38.014" v="1192" actId="20577"/>
          <ac:spMkLst>
            <pc:docMk/>
            <pc:sldMk cId="961845771" sldId="271"/>
            <ac:spMk id="2" creationId="{D83D78A6-5213-F5DF-FAC1-B6D18B0BB4F5}"/>
          </ac:spMkLst>
        </pc:spChg>
        <pc:spChg chg="mod">
          <ac:chgData name="Matthieu De Mari" userId="dfb708c9-d8dc-439f-9a3b-c772bf4a311c" providerId="ADAL" clId="{5AF9E225-0E3D-4808-B523-40F6E9A1D59D}" dt="2023-03-02T07:22:53.792" v="1234" actId="20577"/>
          <ac:spMkLst>
            <pc:docMk/>
            <pc:sldMk cId="961845771" sldId="271"/>
            <ac:spMk id="5" creationId="{6649BB52-89C3-E6CD-F1B2-2D67B477189C}"/>
          </ac:spMkLst>
        </pc:spChg>
        <pc:spChg chg="mod">
          <ac:chgData name="Matthieu De Mari" userId="dfb708c9-d8dc-439f-9a3b-c772bf4a311c" providerId="ADAL" clId="{5AF9E225-0E3D-4808-B523-40F6E9A1D59D}" dt="2023-03-02T07:23:39.008" v="1244" actId="113"/>
          <ac:spMkLst>
            <pc:docMk/>
            <pc:sldMk cId="961845771" sldId="271"/>
            <ac:spMk id="6" creationId="{FDD2EC50-CDA1-1B6E-AE8B-50784F3D4430}"/>
          </ac:spMkLst>
        </pc:spChg>
        <pc:spChg chg="mod">
          <ac:chgData name="Matthieu De Mari" userId="dfb708c9-d8dc-439f-9a3b-c772bf4a311c" providerId="ADAL" clId="{5AF9E225-0E3D-4808-B523-40F6E9A1D59D}" dt="2023-03-02T07:21:41.708" v="1204" actId="20577"/>
          <ac:spMkLst>
            <pc:docMk/>
            <pc:sldMk cId="961845771" sldId="271"/>
            <ac:spMk id="7" creationId="{CE64D9DC-283B-4657-7206-690C8044C929}"/>
          </ac:spMkLst>
        </pc:spChg>
        <pc:spChg chg="mod">
          <ac:chgData name="Matthieu De Mari" userId="dfb708c9-d8dc-439f-9a3b-c772bf4a311c" providerId="ADAL" clId="{5AF9E225-0E3D-4808-B523-40F6E9A1D59D}" dt="2023-03-02T07:21:45.407" v="1205"/>
          <ac:spMkLst>
            <pc:docMk/>
            <pc:sldMk cId="961845771" sldId="271"/>
            <ac:spMk id="8" creationId="{8D7715D0-7C6F-FE4B-319D-81CC8F353AF3}"/>
          </ac:spMkLst>
        </pc:spChg>
      </pc:sldChg>
      <pc:sldChg chg="addSp delSp modSp new mod ord modClrScheme chgLayout">
        <pc:chgData name="Matthieu De Mari" userId="dfb708c9-d8dc-439f-9a3b-c772bf4a311c" providerId="ADAL" clId="{5AF9E225-0E3D-4808-B523-40F6E9A1D59D}" dt="2023-03-02T07:31:21.011" v="1491" actId="20577"/>
        <pc:sldMkLst>
          <pc:docMk/>
          <pc:sldMk cId="1628130454" sldId="272"/>
        </pc:sldMkLst>
        <pc:spChg chg="mod ord">
          <ac:chgData name="Matthieu De Mari" userId="dfb708c9-d8dc-439f-9a3b-c772bf4a311c" providerId="ADAL" clId="{5AF9E225-0E3D-4808-B523-40F6E9A1D59D}" dt="2023-03-02T07:27:42.339" v="1322" actId="700"/>
          <ac:spMkLst>
            <pc:docMk/>
            <pc:sldMk cId="1628130454" sldId="272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1:21.011" v="1491" actId="20577"/>
          <ac:spMkLst>
            <pc:docMk/>
            <pc:sldMk cId="1628130454" sldId="272"/>
            <ac:spMk id="3" creationId="{047FD354-275A-C734-E17F-FED0638E05F9}"/>
          </ac:spMkLst>
        </pc:spChg>
        <pc:spChg chg="add del mod ord">
          <ac:chgData name="Matthieu De Mari" userId="dfb708c9-d8dc-439f-9a3b-c772bf4a311c" providerId="ADAL" clId="{5AF9E225-0E3D-4808-B523-40F6E9A1D59D}" dt="2023-03-02T07:28:28.867" v="1352" actId="478"/>
          <ac:spMkLst>
            <pc:docMk/>
            <pc:sldMk cId="1628130454" sldId="272"/>
            <ac:spMk id="4" creationId="{9F1CFCE2-90FF-701C-0226-3759FF2D030B}"/>
          </ac:spMkLst>
        </pc:spChg>
        <pc:picChg chg="add mod">
          <ac:chgData name="Matthieu De Mari" userId="dfb708c9-d8dc-439f-9a3b-c772bf4a311c" providerId="ADAL" clId="{5AF9E225-0E3D-4808-B523-40F6E9A1D59D}" dt="2023-03-02T07:29:17.928" v="1360" actId="14100"/>
          <ac:picMkLst>
            <pc:docMk/>
            <pc:sldMk cId="1628130454" sldId="272"/>
            <ac:picMk id="6" creationId="{55CD7F81-A6B6-798E-DD89-DC8670C0DE2C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7:30:59.874" v="1470" actId="1076"/>
        <pc:sldMkLst>
          <pc:docMk/>
          <pc:sldMk cId="3014069118" sldId="273"/>
        </pc:sldMkLst>
        <pc:spChg chg="mod ord">
          <ac:chgData name="Matthieu De Mari" userId="dfb708c9-d8dc-439f-9a3b-c772bf4a311c" providerId="ADAL" clId="{5AF9E225-0E3D-4808-B523-40F6E9A1D59D}" dt="2023-03-02T07:29:57.759" v="1365" actId="700"/>
          <ac:spMkLst>
            <pc:docMk/>
            <pc:sldMk cId="3014069118" sldId="273"/>
            <ac:spMk id="2" creationId="{A5B0BCE0-A549-1A7B-6F4B-B0C1C98DE2A1}"/>
          </ac:spMkLst>
        </pc:spChg>
        <pc:spChg chg="mod ord">
          <ac:chgData name="Matthieu De Mari" userId="dfb708c9-d8dc-439f-9a3b-c772bf4a311c" providerId="ADAL" clId="{5AF9E225-0E3D-4808-B523-40F6E9A1D59D}" dt="2023-03-02T07:30:54.086" v="1468" actId="113"/>
          <ac:spMkLst>
            <pc:docMk/>
            <pc:sldMk cId="3014069118" sldId="273"/>
            <ac:spMk id="3" creationId="{047FD354-275A-C734-E17F-FED0638E05F9}"/>
          </ac:spMkLst>
        </pc:spChg>
        <pc:picChg chg="add mod">
          <ac:chgData name="Matthieu De Mari" userId="dfb708c9-d8dc-439f-9a3b-c772bf4a311c" providerId="ADAL" clId="{5AF9E225-0E3D-4808-B523-40F6E9A1D59D}" dt="2023-03-02T07:30:59.874" v="1470" actId="1076"/>
          <ac:picMkLst>
            <pc:docMk/>
            <pc:sldMk cId="3014069118" sldId="273"/>
            <ac:picMk id="5" creationId="{EABBBED6-4EB2-7ACD-C156-5A730591D325}"/>
          </ac:picMkLst>
        </pc:picChg>
        <pc:picChg chg="del">
          <ac:chgData name="Matthieu De Mari" userId="dfb708c9-d8dc-439f-9a3b-c772bf4a311c" providerId="ADAL" clId="{5AF9E225-0E3D-4808-B523-40F6E9A1D59D}" dt="2023-03-02T07:29:43.179" v="1362" actId="478"/>
          <ac:picMkLst>
            <pc:docMk/>
            <pc:sldMk cId="3014069118" sldId="273"/>
            <ac:picMk id="6" creationId="{55CD7F81-A6B6-798E-DD89-DC8670C0DE2C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9:06:53.193" v="4236" actId="20577"/>
        <pc:sldMkLst>
          <pc:docMk/>
          <pc:sldMk cId="1813455260" sldId="274"/>
        </pc:sldMkLst>
        <pc:spChg chg="mod ord">
          <ac:chgData name="Matthieu De Mari" userId="dfb708c9-d8dc-439f-9a3b-c772bf4a311c" providerId="ADAL" clId="{5AF9E225-0E3D-4808-B523-40F6E9A1D59D}" dt="2023-03-02T07:32:29.963" v="1598" actId="700"/>
          <ac:spMkLst>
            <pc:docMk/>
            <pc:sldMk cId="1813455260" sldId="274"/>
            <ac:spMk id="2" creationId="{87657C29-1A3B-9090-2528-30E69AB94051}"/>
          </ac:spMkLst>
        </pc:spChg>
        <pc:spChg chg="del mod ord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3" creationId="{AC40E2B5-7E38-9BFA-56AD-20E1020751DC}"/>
          </ac:spMkLst>
        </pc:spChg>
        <pc:spChg chg="del">
          <ac:chgData name="Matthieu De Mari" userId="dfb708c9-d8dc-439f-9a3b-c772bf4a311c" providerId="ADAL" clId="{5AF9E225-0E3D-4808-B523-40F6E9A1D59D}" dt="2023-03-02T07:31:51.685" v="1527" actId="700"/>
          <ac:spMkLst>
            <pc:docMk/>
            <pc:sldMk cId="1813455260" sldId="274"/>
            <ac:spMk id="4" creationId="{2639C806-2795-6959-3B91-90B6BF904949}"/>
          </ac:spMkLst>
        </pc:spChg>
        <pc:spChg chg="add mod ord">
          <ac:chgData name="Matthieu De Mari" userId="dfb708c9-d8dc-439f-9a3b-c772bf4a311c" providerId="ADAL" clId="{5AF9E225-0E3D-4808-B523-40F6E9A1D59D}" dt="2023-03-02T09:06:53.193" v="4236" actId="20577"/>
          <ac:spMkLst>
            <pc:docMk/>
            <pc:sldMk cId="1813455260" sldId="274"/>
            <ac:spMk id="5" creationId="{2B13EA12-F42E-A14F-570D-C7B3FB0BA678}"/>
          </ac:spMkLst>
        </pc:spChg>
        <pc:spChg chg="add del mod ord">
          <ac:chgData name="Matthieu De Mari" userId="dfb708c9-d8dc-439f-9a3b-c772bf4a311c" providerId="ADAL" clId="{5AF9E225-0E3D-4808-B523-40F6E9A1D59D}" dt="2023-03-02T07:33:05.793" v="1635" actId="478"/>
          <ac:spMkLst>
            <pc:docMk/>
            <pc:sldMk cId="1813455260" sldId="274"/>
            <ac:spMk id="6" creationId="{FCCBF918-C626-4BAB-C761-B4C7DCCDB4C7}"/>
          </ac:spMkLst>
        </pc:spChg>
        <pc:picChg chg="add mod">
          <ac:chgData name="Matthieu De Mari" userId="dfb708c9-d8dc-439f-9a3b-c772bf4a311c" providerId="ADAL" clId="{5AF9E225-0E3D-4808-B523-40F6E9A1D59D}" dt="2023-03-02T07:33:14.798" v="1639"/>
          <ac:picMkLst>
            <pc:docMk/>
            <pc:sldMk cId="1813455260" sldId="274"/>
            <ac:picMk id="7" creationId="{8D7AE188-3FCF-9638-BCBC-D80FAEB83789}"/>
          </ac:picMkLst>
        </pc:picChg>
      </pc:sldChg>
      <pc:sldChg chg="addSp modSp add mod modClrScheme chgLayout">
        <pc:chgData name="Matthieu De Mari" userId="dfb708c9-d8dc-439f-9a3b-c772bf4a311c" providerId="ADAL" clId="{5AF9E225-0E3D-4808-B523-40F6E9A1D59D}" dt="2023-03-02T08:43:42.183" v="3020" actId="13822"/>
        <pc:sldMkLst>
          <pc:docMk/>
          <pc:sldMk cId="144954399" sldId="275"/>
        </pc:sldMkLst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08.814" v="2131" actId="700"/>
          <ac:spMkLst>
            <pc:docMk/>
            <pc:sldMk cId="144954399" sldId="275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8:05.307" v="2259"/>
          <ac:spMkLst>
            <pc:docMk/>
            <pc:sldMk cId="144954399" sldId="275"/>
            <ac:spMk id="6" creationId="{57C7ED51-0A97-1822-42FD-5AA2C9F30400}"/>
          </ac:spMkLst>
        </pc:spChg>
        <pc:spChg chg="add mod">
          <ac:chgData name="Matthieu De Mari" userId="dfb708c9-d8dc-439f-9a3b-c772bf4a311c" providerId="ADAL" clId="{5AF9E225-0E3D-4808-B523-40F6E9A1D59D}" dt="2023-03-02T08:43:42.183" v="3020" actId="13822"/>
          <ac:spMkLst>
            <pc:docMk/>
            <pc:sldMk cId="144954399" sldId="275"/>
            <ac:spMk id="7" creationId="{ECF836CD-AD6D-AE6D-BD12-76C872F50BA1}"/>
          </ac:spMkLst>
        </pc:spChg>
        <pc:picChg chg="add mod">
          <ac:chgData name="Matthieu De Mari" userId="dfb708c9-d8dc-439f-9a3b-c772bf4a311c" providerId="ADAL" clId="{5AF9E225-0E3D-4808-B523-40F6E9A1D59D}" dt="2023-03-02T07:46:16.390" v="2137" actId="1076"/>
          <ac:picMkLst>
            <pc:docMk/>
            <pc:sldMk cId="144954399" sldId="275"/>
            <ac:picMk id="4" creationId="{516B1709-7CCB-DAA9-4D13-D59FB8BB267D}"/>
          </ac:picMkLst>
        </pc:picChg>
      </pc:sldChg>
      <pc:sldChg chg="modSp add mod modClrScheme chgLayout">
        <pc:chgData name="Matthieu De Mari" userId="dfb708c9-d8dc-439f-9a3b-c772bf4a311c" providerId="ADAL" clId="{5AF9E225-0E3D-4808-B523-40F6E9A1D59D}" dt="2023-03-02T08:31:32.489" v="2596" actId="20577"/>
        <pc:sldMkLst>
          <pc:docMk/>
          <pc:sldMk cId="4217769597" sldId="276"/>
        </pc:sldMkLst>
        <pc:spChg chg="mod ord">
          <ac:chgData name="Matthieu De Mari" userId="dfb708c9-d8dc-439f-9a3b-c772bf4a311c" providerId="ADAL" clId="{5AF9E225-0E3D-4808-B523-40F6E9A1D59D}" dt="2023-03-02T08:27:57.452" v="2453" actId="700"/>
          <ac:spMkLst>
            <pc:docMk/>
            <pc:sldMk cId="4217769597" sldId="276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8:31:32.489" v="2596" actId="20577"/>
          <ac:spMkLst>
            <pc:docMk/>
            <pc:sldMk cId="4217769597" sldId="276"/>
            <ac:spMk id="5" creationId="{2B13EA12-F42E-A14F-570D-C7B3FB0BA678}"/>
          </ac:spMkLst>
        </pc:spChg>
      </pc:sldChg>
      <pc:sldChg chg="modSp add mod modClrScheme chgLayout">
        <pc:chgData name="Matthieu De Mari" userId="dfb708c9-d8dc-439f-9a3b-c772bf4a311c" providerId="ADAL" clId="{5AF9E225-0E3D-4808-B523-40F6E9A1D59D}" dt="2023-03-02T09:05:04.931" v="4179" actId="207"/>
        <pc:sldMkLst>
          <pc:docMk/>
          <pc:sldMk cId="1233188664" sldId="277"/>
        </pc:sldMkLst>
        <pc:spChg chg="mod ord">
          <ac:chgData name="Matthieu De Mari" userId="dfb708c9-d8dc-439f-9a3b-c772bf4a311c" providerId="ADAL" clId="{5AF9E225-0E3D-4808-B523-40F6E9A1D59D}" dt="2023-03-02T08:51:43.961" v="3323" actId="700"/>
          <ac:spMkLst>
            <pc:docMk/>
            <pc:sldMk cId="1233188664" sldId="277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9:05:04.931" v="4179" actId="207"/>
          <ac:spMkLst>
            <pc:docMk/>
            <pc:sldMk cId="1233188664" sldId="277"/>
            <ac:spMk id="5" creationId="{2B13EA12-F42E-A14F-570D-C7B3FB0BA678}"/>
          </ac:spMkLst>
        </pc:spChg>
      </pc:sldChg>
      <pc:sldChg chg="addSp modSp add mod chgLayout">
        <pc:chgData name="Matthieu De Mari" userId="dfb708c9-d8dc-439f-9a3b-c772bf4a311c" providerId="ADAL" clId="{5AF9E225-0E3D-4808-B523-40F6E9A1D59D}" dt="2023-03-02T07:40:29.138" v="1964" actId="20577"/>
        <pc:sldMkLst>
          <pc:docMk/>
          <pc:sldMk cId="885607022" sldId="278"/>
        </pc:sldMkLst>
        <pc:spChg chg="mod ord">
          <ac:chgData name="Matthieu De Mari" userId="dfb708c9-d8dc-439f-9a3b-c772bf4a311c" providerId="ADAL" clId="{5AF9E225-0E3D-4808-B523-40F6E9A1D59D}" dt="2023-03-02T07:37:04.336" v="1795" actId="700"/>
          <ac:spMkLst>
            <pc:docMk/>
            <pc:sldMk cId="885607022" sldId="278"/>
            <ac:spMk id="2" creationId="{87657C29-1A3B-9090-2528-30E69AB94051}"/>
          </ac:spMkLst>
        </pc:spChg>
        <pc:spChg chg="add mod ord">
          <ac:chgData name="Matthieu De Mari" userId="dfb708c9-d8dc-439f-9a3b-c772bf4a311c" providerId="ADAL" clId="{5AF9E225-0E3D-4808-B523-40F6E9A1D59D}" dt="2023-03-02T07:40:29.138" v="1964" actId="20577"/>
          <ac:spMkLst>
            <pc:docMk/>
            <pc:sldMk cId="885607022" sldId="278"/>
            <ac:spMk id="3" creationId="{E1F7AF25-2360-31D8-D5BF-56EDDD31008D}"/>
          </ac:spMkLst>
        </pc:spChg>
        <pc:spChg chg="mod ord">
          <ac:chgData name="Matthieu De Mari" userId="dfb708c9-d8dc-439f-9a3b-c772bf4a311c" providerId="ADAL" clId="{5AF9E225-0E3D-4808-B523-40F6E9A1D59D}" dt="2023-03-02T07:40:27.571" v="1961" actId="27636"/>
          <ac:spMkLst>
            <pc:docMk/>
            <pc:sldMk cId="885607022" sldId="278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1:39.244" v="2020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5AF9E225-0E3D-4808-B523-40F6E9A1D59D}" dt="2023-03-02T07:41:39.244" v="2020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1:39.243" v="2019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2:09.869" v="2043" actId="14100"/>
        <pc:sldMkLst>
          <pc:docMk/>
          <pc:sldMk cId="2409304258" sldId="280"/>
        </pc:sldMkLst>
        <pc:spChg chg="mod">
          <ac:chgData name="Matthieu De Mari" userId="dfb708c9-d8dc-439f-9a3b-c772bf4a311c" providerId="ADAL" clId="{5AF9E225-0E3D-4808-B523-40F6E9A1D59D}" dt="2023-03-02T07:42:09.869" v="2043" actId="14100"/>
          <ac:spMkLst>
            <pc:docMk/>
            <pc:sldMk cId="2409304258" sldId="280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38:04.822" v="1837" actId="27636"/>
          <ac:spMkLst>
            <pc:docMk/>
            <pc:sldMk cId="2409304258" sldId="280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7:43:05.203" v="2098" actId="27636"/>
        <pc:sldMkLst>
          <pc:docMk/>
          <pc:sldMk cId="2949375831" sldId="281"/>
        </pc:sldMkLst>
        <pc:spChg chg="mod">
          <ac:chgData name="Matthieu De Mari" userId="dfb708c9-d8dc-439f-9a3b-c772bf4a311c" providerId="ADAL" clId="{5AF9E225-0E3D-4808-B523-40F6E9A1D59D}" dt="2023-03-02T07:43:05.203" v="2098" actId="27636"/>
          <ac:spMkLst>
            <pc:docMk/>
            <pc:sldMk cId="2949375831" sldId="281"/>
            <ac:spMk id="3" creationId="{E1F7AF25-2360-31D8-D5BF-56EDDD31008D}"/>
          </ac:spMkLst>
        </pc:spChg>
        <pc:spChg chg="mod">
          <ac:chgData name="Matthieu De Mari" userId="dfb708c9-d8dc-439f-9a3b-c772bf4a311c" providerId="ADAL" clId="{5AF9E225-0E3D-4808-B523-40F6E9A1D59D}" dt="2023-03-02T07:43:05.202" v="2097" actId="27636"/>
          <ac:spMkLst>
            <pc:docMk/>
            <pc:sldMk cId="2949375831" sldId="281"/>
            <ac:spMk id="5" creationId="{2B13EA12-F42E-A14F-570D-C7B3FB0BA678}"/>
          </ac:spMkLst>
        </pc:spChg>
      </pc:sldChg>
      <pc:sldChg chg="addSp delSp modSp add mod modClrScheme chgLayout">
        <pc:chgData name="Matthieu De Mari" userId="dfb708c9-d8dc-439f-9a3b-c772bf4a311c" providerId="ADAL" clId="{5AF9E225-0E3D-4808-B523-40F6E9A1D59D}" dt="2023-03-02T08:43:47.428" v="3024"/>
        <pc:sldMkLst>
          <pc:docMk/>
          <pc:sldMk cId="2432782764" sldId="282"/>
        </pc:sldMkLst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6:22.611" v="2138" actId="700"/>
          <ac:spMkLst>
            <pc:docMk/>
            <pc:sldMk cId="2432782764" sldId="282"/>
            <ac:spMk id="5" creationId="{2B13EA12-F42E-A14F-570D-C7B3FB0BA678}"/>
          </ac:spMkLst>
        </pc:spChg>
        <pc:spChg chg="add mod">
          <ac:chgData name="Matthieu De Mari" userId="dfb708c9-d8dc-439f-9a3b-c772bf4a311c" providerId="ADAL" clId="{5AF9E225-0E3D-4808-B523-40F6E9A1D59D}" dt="2023-03-02T07:47:45.570" v="2255" actId="207"/>
          <ac:spMkLst>
            <pc:docMk/>
            <pc:sldMk cId="2432782764" sldId="282"/>
            <ac:spMk id="7" creationId="{6CF83D07-FBDA-1E76-E13D-3426B0ACC273}"/>
          </ac:spMkLst>
        </pc:spChg>
        <pc:spChg chg="add del mod">
          <ac:chgData name="Matthieu De Mari" userId="dfb708c9-d8dc-439f-9a3b-c772bf4a311c" providerId="ADAL" clId="{5AF9E225-0E3D-4808-B523-40F6E9A1D59D}" dt="2023-03-02T08:43:47.159" v="3023" actId="478"/>
          <ac:spMkLst>
            <pc:docMk/>
            <pc:sldMk cId="2432782764" sldId="282"/>
            <ac:spMk id="8" creationId="{04EAF616-AA82-5F60-E888-F7F6AB6D0795}"/>
          </ac:spMkLst>
        </pc:spChg>
        <pc:spChg chg="add del mod">
          <ac:chgData name="Matthieu De Mari" userId="dfb708c9-d8dc-439f-9a3b-c772bf4a311c" providerId="ADAL" clId="{5AF9E225-0E3D-4808-B523-40F6E9A1D59D}" dt="2023-03-02T08:43:45.894" v="3022"/>
          <ac:spMkLst>
            <pc:docMk/>
            <pc:sldMk cId="2432782764" sldId="282"/>
            <ac:spMk id="9" creationId="{6B94BEC5-C520-DF1D-B129-0692B33C7FC4}"/>
          </ac:spMkLst>
        </pc:spChg>
        <pc:spChg chg="add mod">
          <ac:chgData name="Matthieu De Mari" userId="dfb708c9-d8dc-439f-9a3b-c772bf4a311c" providerId="ADAL" clId="{5AF9E225-0E3D-4808-B523-40F6E9A1D59D}" dt="2023-03-02T08:43:47.428" v="3024"/>
          <ac:spMkLst>
            <pc:docMk/>
            <pc:sldMk cId="2432782764" sldId="282"/>
            <ac:spMk id="10" creationId="{73593546-FFB2-D679-BBCF-20BC29CA5856}"/>
          </ac:spMkLst>
        </pc:spChg>
        <pc:picChg chg="add del mod">
          <ac:chgData name="Matthieu De Mari" userId="dfb708c9-d8dc-439f-9a3b-c772bf4a311c" providerId="ADAL" clId="{5AF9E225-0E3D-4808-B523-40F6E9A1D59D}" dt="2023-03-02T07:46:27.657" v="2142" actId="478"/>
          <ac:picMkLst>
            <pc:docMk/>
            <pc:sldMk cId="2432782764" sldId="282"/>
            <ac:picMk id="4" creationId="{C892ADDA-3564-C985-379F-45F5A4461107}"/>
          </ac:picMkLst>
        </pc:picChg>
        <pc:picChg chg="add mod">
          <ac:chgData name="Matthieu De Mari" userId="dfb708c9-d8dc-439f-9a3b-c772bf4a311c" providerId="ADAL" clId="{5AF9E225-0E3D-4808-B523-40F6E9A1D59D}" dt="2023-03-02T07:46:27.944" v="2143"/>
          <ac:picMkLst>
            <pc:docMk/>
            <pc:sldMk cId="2432782764" sldId="282"/>
            <ac:picMk id="6" creationId="{2480711A-E210-4C5D-D509-EF0C9E63A10A}"/>
          </ac:picMkLst>
        </pc:picChg>
      </pc:sldChg>
      <pc:sldChg chg="modSp add del mod modClrScheme chgLayout">
        <pc:chgData name="Matthieu De Mari" userId="dfb708c9-d8dc-439f-9a3b-c772bf4a311c" providerId="ADAL" clId="{5AF9E225-0E3D-4808-B523-40F6E9A1D59D}" dt="2023-03-02T07:50:30.713" v="2314" actId="47"/>
        <pc:sldMkLst>
          <pc:docMk/>
          <pc:sldMk cId="3346743662" sldId="283"/>
        </pc:sldMkLst>
        <pc:spChg chg="mod ord">
          <ac:chgData name="Matthieu De Mari" userId="dfb708c9-d8dc-439f-9a3b-c772bf4a311c" providerId="ADAL" clId="{5AF9E225-0E3D-4808-B523-40F6E9A1D59D}" dt="2023-03-02T07:48:42.616" v="2276" actId="700"/>
          <ac:spMkLst>
            <pc:docMk/>
            <pc:sldMk cId="3346743662" sldId="283"/>
            <ac:spMk id="2" creationId="{87657C29-1A3B-9090-2528-30E69AB94051}"/>
          </ac:spMkLst>
        </pc:spChg>
        <pc:spChg chg="mod ord">
          <ac:chgData name="Matthieu De Mari" userId="dfb708c9-d8dc-439f-9a3b-c772bf4a311c" providerId="ADAL" clId="{5AF9E225-0E3D-4808-B523-40F6E9A1D59D}" dt="2023-03-02T07:49:41.866" v="2304" actId="27636"/>
          <ac:spMkLst>
            <pc:docMk/>
            <pc:sldMk cId="3346743662" sldId="283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8:49:01.268" v="3268" actId="20577"/>
        <pc:sldMkLst>
          <pc:docMk/>
          <pc:sldMk cId="3869391851" sldId="284"/>
        </pc:sldMkLst>
        <pc:spChg chg="mod">
          <ac:chgData name="Matthieu De Mari" userId="dfb708c9-d8dc-439f-9a3b-c772bf4a311c" providerId="ADAL" clId="{5AF9E225-0E3D-4808-B523-40F6E9A1D59D}" dt="2023-03-02T08:49:01.268" v="3268" actId="20577"/>
          <ac:spMkLst>
            <pc:docMk/>
            <pc:sldMk cId="3869391851" sldId="284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04:58.800" v="2394" actId="20577"/>
          <ac:spMkLst>
            <pc:docMk/>
            <pc:sldMk cId="3869391851" sldId="284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8:47:17.468" v="3221" actId="20577"/>
        <pc:sldMkLst>
          <pc:docMk/>
          <pc:sldMk cId="1567445271" sldId="285"/>
        </pc:sldMkLst>
        <pc:spChg chg="mod">
          <ac:chgData name="Matthieu De Mari" userId="dfb708c9-d8dc-439f-9a3b-c772bf4a311c" providerId="ADAL" clId="{5AF9E225-0E3D-4808-B523-40F6E9A1D59D}" dt="2023-03-02T07:52:47.820" v="2380" actId="20577"/>
          <ac:spMkLst>
            <pc:docMk/>
            <pc:sldMk cId="1567445271" sldId="285"/>
            <ac:spMk id="2" creationId="{87657C29-1A3B-9090-2528-30E69AB94051}"/>
          </ac:spMkLst>
        </pc:spChg>
        <pc:spChg chg="mod">
          <ac:chgData name="Matthieu De Mari" userId="dfb708c9-d8dc-439f-9a3b-c772bf4a311c" providerId="ADAL" clId="{5AF9E225-0E3D-4808-B523-40F6E9A1D59D}" dt="2023-03-02T08:47:17.468" v="3221" actId="20577"/>
          <ac:spMkLst>
            <pc:docMk/>
            <pc:sldMk cId="1567445271" sldId="285"/>
            <ac:spMk id="5" creationId="{2B13EA12-F42E-A14F-570D-C7B3FB0BA678}"/>
          </ac:spMkLst>
        </pc:spChg>
      </pc:sldChg>
      <pc:sldChg chg="new del">
        <pc:chgData name="Matthieu De Mari" userId="dfb708c9-d8dc-439f-9a3b-c772bf4a311c" providerId="ADAL" clId="{5AF9E225-0E3D-4808-B523-40F6E9A1D59D}" dt="2023-03-02T09:20:57.277" v="4650" actId="47"/>
        <pc:sldMkLst>
          <pc:docMk/>
          <pc:sldMk cId="1786940851" sldId="286"/>
        </pc:sldMkLst>
      </pc:sldChg>
      <pc:sldChg chg="addSp delSp modSp add del mod">
        <pc:chgData name="Matthieu De Mari" userId="dfb708c9-d8dc-439f-9a3b-c772bf4a311c" providerId="ADAL" clId="{5AF9E225-0E3D-4808-B523-40F6E9A1D59D}" dt="2023-03-02T07:52:04.495" v="2352" actId="47"/>
        <pc:sldMkLst>
          <pc:docMk/>
          <pc:sldMk cId="2521085326" sldId="286"/>
        </pc:sldMkLst>
        <pc:spChg chg="add del mod">
          <ac:chgData name="Matthieu De Mari" userId="dfb708c9-d8dc-439f-9a3b-c772bf4a311c" providerId="ADAL" clId="{5AF9E225-0E3D-4808-B523-40F6E9A1D59D}" dt="2023-03-02T07:51:48.309" v="2347" actId="478"/>
          <ac:spMkLst>
            <pc:docMk/>
            <pc:sldMk cId="2521085326" sldId="286"/>
            <ac:spMk id="4" creationId="{EC0267C5-FD87-53BD-23F2-95BC6424A451}"/>
          </ac:spMkLst>
        </pc:spChg>
        <pc:spChg chg="del">
          <ac:chgData name="Matthieu De Mari" userId="dfb708c9-d8dc-439f-9a3b-c772bf4a311c" providerId="ADAL" clId="{5AF9E225-0E3D-4808-B523-40F6E9A1D59D}" dt="2023-03-02T07:51:46.715" v="2346" actId="478"/>
          <ac:spMkLst>
            <pc:docMk/>
            <pc:sldMk cId="2521085326" sldId="286"/>
            <ac:spMk id="5" creationId="{2B13EA12-F42E-A14F-570D-C7B3FB0BA678}"/>
          </ac:spMkLst>
        </pc:spChg>
        <pc:picChg chg="add mod">
          <ac:chgData name="Matthieu De Mari" userId="dfb708c9-d8dc-439f-9a3b-c772bf4a311c" providerId="ADAL" clId="{5AF9E225-0E3D-4808-B523-40F6E9A1D59D}" dt="2023-03-02T07:51:57.677" v="2351" actId="1076"/>
          <ac:picMkLst>
            <pc:docMk/>
            <pc:sldMk cId="2521085326" sldId="286"/>
            <ac:picMk id="6" creationId="{54BD047C-34A8-A322-5C03-52E78A2B8D91}"/>
          </ac:picMkLst>
        </pc:picChg>
      </pc:sldChg>
      <pc:sldChg chg="add">
        <pc:chgData name="Matthieu De Mari" userId="dfb708c9-d8dc-439f-9a3b-c772bf4a311c" providerId="ADAL" clId="{5AF9E225-0E3D-4808-B523-40F6E9A1D59D}" dt="2023-03-02T08:31:29.223" v="2595" actId="2890"/>
        <pc:sldMkLst>
          <pc:docMk/>
          <pc:sldMk cId="2870852187" sldId="287"/>
        </pc:sldMkLst>
      </pc:sldChg>
      <pc:sldChg chg="addSp delSp modSp new mod modClrScheme chgLayout">
        <pc:chgData name="Matthieu De Mari" userId="dfb708c9-d8dc-439f-9a3b-c772bf4a311c" providerId="ADAL" clId="{5AF9E225-0E3D-4808-B523-40F6E9A1D59D}" dt="2023-03-02T08:35:16.091" v="2758" actId="20577"/>
        <pc:sldMkLst>
          <pc:docMk/>
          <pc:sldMk cId="3486387661" sldId="288"/>
        </pc:sldMkLst>
        <pc:spChg chg="del mod ord">
          <ac:chgData name="Matthieu De Mari" userId="dfb708c9-d8dc-439f-9a3b-c772bf4a311c" providerId="ADAL" clId="{5AF9E225-0E3D-4808-B523-40F6E9A1D59D}" dt="2023-03-02T08:34:37.767" v="2642" actId="700"/>
          <ac:spMkLst>
            <pc:docMk/>
            <pc:sldMk cId="3486387661" sldId="288"/>
            <ac:spMk id="2" creationId="{F4612675-FCDC-5B37-9029-719409627A5A}"/>
          </ac:spMkLst>
        </pc:spChg>
        <pc:spChg chg="mod ord">
          <ac:chgData name="Matthieu De Mari" userId="dfb708c9-d8dc-439f-9a3b-c772bf4a311c" providerId="ADAL" clId="{5AF9E225-0E3D-4808-B523-40F6E9A1D59D}" dt="2023-03-02T08:34:40.381" v="2647" actId="27636"/>
          <ac:spMkLst>
            <pc:docMk/>
            <pc:sldMk cId="3486387661" sldId="288"/>
            <ac:spMk id="3" creationId="{C138818D-C6AF-E451-6FCE-ED2A40154B7A}"/>
          </ac:spMkLst>
        </pc:spChg>
        <pc:spChg chg="add mod ord">
          <ac:chgData name="Matthieu De Mari" userId="dfb708c9-d8dc-439f-9a3b-c772bf4a311c" providerId="ADAL" clId="{5AF9E225-0E3D-4808-B523-40F6E9A1D59D}" dt="2023-03-02T08:35:16.091" v="2758" actId="20577"/>
          <ac:spMkLst>
            <pc:docMk/>
            <pc:sldMk cId="3486387661" sldId="288"/>
            <ac:spMk id="4" creationId="{FAA00B7A-D40D-50C7-609B-A59B4EFABF43}"/>
          </ac:spMkLst>
        </pc:spChg>
        <pc:spChg chg="add mod ord">
          <ac:chgData name="Matthieu De Mari" userId="dfb708c9-d8dc-439f-9a3b-c772bf4a311c" providerId="ADAL" clId="{5AF9E225-0E3D-4808-B523-40F6E9A1D59D}" dt="2023-03-02T08:34:57.910" v="2721" actId="20577"/>
          <ac:spMkLst>
            <pc:docMk/>
            <pc:sldMk cId="3486387661" sldId="288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5:03.377" v="2725" actId="1076"/>
          <ac:picMkLst>
            <pc:docMk/>
            <pc:sldMk cId="3486387661" sldId="288"/>
            <ac:picMk id="7" creationId="{080BFE84-9981-5B49-533B-D646CBF01988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38:16.072" v="2894" actId="113"/>
        <pc:sldMkLst>
          <pc:docMk/>
          <pc:sldMk cId="2118681498" sldId="289"/>
        </pc:sldMkLst>
        <pc:spChg chg="mod">
          <ac:chgData name="Matthieu De Mari" userId="dfb708c9-d8dc-439f-9a3b-c772bf4a311c" providerId="ADAL" clId="{5AF9E225-0E3D-4808-B523-40F6E9A1D59D}" dt="2023-03-02T08:38:16.072" v="2894" actId="113"/>
          <ac:spMkLst>
            <pc:docMk/>
            <pc:sldMk cId="2118681498" sldId="289"/>
            <ac:spMk id="5" creationId="{DC5B08FF-7D05-A1F5-35B7-5B067BDD0835}"/>
          </ac:spMkLst>
        </pc:spChg>
        <pc:picChg chg="add mod">
          <ac:chgData name="Matthieu De Mari" userId="dfb708c9-d8dc-439f-9a3b-c772bf4a311c" providerId="ADAL" clId="{5AF9E225-0E3D-4808-B523-40F6E9A1D59D}" dt="2023-03-02T08:37:16.689" v="2881" actId="1076"/>
          <ac:picMkLst>
            <pc:docMk/>
            <pc:sldMk cId="2118681498" sldId="289"/>
            <ac:picMk id="6" creationId="{B9B1F783-5C9B-1900-BC04-D7161A01A992}"/>
          </ac:picMkLst>
        </pc:picChg>
        <pc:picChg chg="del">
          <ac:chgData name="Matthieu De Mari" userId="dfb708c9-d8dc-439f-9a3b-c772bf4a311c" providerId="ADAL" clId="{5AF9E225-0E3D-4808-B523-40F6E9A1D59D}" dt="2023-03-02T08:35:52.991" v="2760" actId="478"/>
          <ac:picMkLst>
            <pc:docMk/>
            <pc:sldMk cId="2118681498" sldId="289"/>
            <ac:picMk id="7" creationId="{080BFE84-9981-5B49-533B-D646CBF01988}"/>
          </ac:picMkLst>
        </pc:picChg>
      </pc:sldChg>
      <pc:sldChg chg="addSp delSp modSp new mod modClrScheme chgLayout">
        <pc:chgData name="Matthieu De Mari" userId="dfb708c9-d8dc-439f-9a3b-c772bf4a311c" providerId="ADAL" clId="{5AF9E225-0E3D-4808-B523-40F6E9A1D59D}" dt="2023-03-02T08:44:18.884" v="3062" actId="1036"/>
        <pc:sldMkLst>
          <pc:docMk/>
          <pc:sldMk cId="2562857934" sldId="290"/>
        </pc:sldMkLst>
        <pc:spChg chg="mod ord">
          <ac:chgData name="Matthieu De Mari" userId="dfb708c9-d8dc-439f-9a3b-c772bf4a311c" providerId="ADAL" clId="{5AF9E225-0E3D-4808-B523-40F6E9A1D59D}" dt="2023-03-02T08:42:02.491" v="3000" actId="700"/>
          <ac:spMkLst>
            <pc:docMk/>
            <pc:sldMk cId="2562857934" sldId="290"/>
            <ac:spMk id="2" creationId="{BCE0280D-E69E-AFD4-54DB-A0586F69E5B1}"/>
          </ac:spMkLst>
        </pc:spChg>
        <pc:spChg chg="mod ord">
          <ac:chgData name="Matthieu De Mari" userId="dfb708c9-d8dc-439f-9a3b-c772bf4a311c" providerId="ADAL" clId="{5AF9E225-0E3D-4808-B523-40F6E9A1D59D}" dt="2023-03-02T08:42:24.180" v="3008" actId="20577"/>
          <ac:spMkLst>
            <pc:docMk/>
            <pc:sldMk cId="2562857934" sldId="290"/>
            <ac:spMk id="3" creationId="{30506D83-108F-33EE-389E-86C33979129B}"/>
          </ac:spMkLst>
        </pc:spChg>
        <pc:spChg chg="add del mod ord">
          <ac:chgData name="Matthieu De Mari" userId="dfb708c9-d8dc-439f-9a3b-c772bf4a311c" providerId="ADAL" clId="{5AF9E225-0E3D-4808-B523-40F6E9A1D59D}" dt="2023-03-02T08:42:13.221" v="3005" actId="478"/>
          <ac:spMkLst>
            <pc:docMk/>
            <pc:sldMk cId="2562857934" sldId="290"/>
            <ac:spMk id="4" creationId="{428F5BFF-84CA-D49B-9A2E-E6F8DBB16F59}"/>
          </ac:spMkLst>
        </pc:spChg>
        <pc:spChg chg="add del mod">
          <ac:chgData name="Matthieu De Mari" userId="dfb708c9-d8dc-439f-9a3b-c772bf4a311c" providerId="ADAL" clId="{5AF9E225-0E3D-4808-B523-40F6E9A1D59D}" dt="2023-03-02T08:44:14.047" v="3056" actId="478"/>
          <ac:spMkLst>
            <pc:docMk/>
            <pc:sldMk cId="2562857934" sldId="290"/>
            <ac:spMk id="9" creationId="{E9B2B529-A121-72E0-AE95-1C3D84E20DB3}"/>
          </ac:spMkLst>
        </pc:spChg>
        <pc:spChg chg="add mod">
          <ac:chgData name="Matthieu De Mari" userId="dfb708c9-d8dc-439f-9a3b-c772bf4a311c" providerId="ADAL" clId="{5AF9E225-0E3D-4808-B523-40F6E9A1D59D}" dt="2023-03-02T08:44:18.884" v="3062" actId="1036"/>
          <ac:spMkLst>
            <pc:docMk/>
            <pc:sldMk cId="2562857934" sldId="290"/>
            <ac:spMk id="10" creationId="{7ED0F190-D3E4-F041-958D-F931C15664E6}"/>
          </ac:spMkLst>
        </pc:spChg>
        <pc:picChg chg="add mod">
          <ac:chgData name="Matthieu De Mari" userId="dfb708c9-d8dc-439f-9a3b-c772bf4a311c" providerId="ADAL" clId="{5AF9E225-0E3D-4808-B523-40F6E9A1D59D}" dt="2023-03-02T08:44:08.390" v="3054" actId="1038"/>
          <ac:picMkLst>
            <pc:docMk/>
            <pc:sldMk cId="2562857934" sldId="290"/>
            <ac:picMk id="6" creationId="{443F2A43-9B9A-30DD-287B-B34B57370886}"/>
          </ac:picMkLst>
        </pc:picChg>
        <pc:picChg chg="add mod">
          <ac:chgData name="Matthieu De Mari" userId="dfb708c9-d8dc-439f-9a3b-c772bf4a311c" providerId="ADAL" clId="{5AF9E225-0E3D-4808-B523-40F6E9A1D59D}" dt="2023-03-02T08:42:41.087" v="3013" actId="1076"/>
          <ac:picMkLst>
            <pc:docMk/>
            <pc:sldMk cId="2562857934" sldId="290"/>
            <ac:picMk id="8" creationId="{76B653B4-B1FF-34AB-F799-3C6DD7B2DB72}"/>
          </ac:picMkLst>
        </pc:picChg>
      </pc:sldChg>
      <pc:sldChg chg="delSp modSp add mod">
        <pc:chgData name="Matthieu De Mari" userId="dfb708c9-d8dc-439f-9a3b-c772bf4a311c" providerId="ADAL" clId="{5AF9E225-0E3D-4808-B523-40F6E9A1D59D}" dt="2023-03-02T08:47:27.886" v="3225" actId="20577"/>
        <pc:sldMkLst>
          <pc:docMk/>
          <pc:sldMk cId="3292482358" sldId="291"/>
        </pc:sldMkLst>
        <pc:spChg chg="mod">
          <ac:chgData name="Matthieu De Mari" userId="dfb708c9-d8dc-439f-9a3b-c772bf4a311c" providerId="ADAL" clId="{5AF9E225-0E3D-4808-B523-40F6E9A1D59D}" dt="2023-03-02T08:47:27.886" v="3225" actId="20577"/>
          <ac:spMkLst>
            <pc:docMk/>
            <pc:sldMk cId="3292482358" sldId="291"/>
            <ac:spMk id="5" creationId="{DC5B08FF-7D05-A1F5-35B7-5B067BDD0835}"/>
          </ac:spMkLst>
        </pc:spChg>
        <pc:picChg chg="del">
          <ac:chgData name="Matthieu De Mari" userId="dfb708c9-d8dc-439f-9a3b-c772bf4a311c" providerId="ADAL" clId="{5AF9E225-0E3D-4808-B523-40F6E9A1D59D}" dt="2023-03-02T08:38:26.446" v="2896" actId="478"/>
          <ac:picMkLst>
            <pc:docMk/>
            <pc:sldMk cId="3292482358" sldId="291"/>
            <ac:picMk id="6" creationId="{B9B1F783-5C9B-1900-BC04-D7161A01A992}"/>
          </ac:picMkLst>
        </pc:picChg>
      </pc:sldChg>
      <pc:sldChg chg="addSp delSp modSp add mod">
        <pc:chgData name="Matthieu De Mari" userId="dfb708c9-d8dc-439f-9a3b-c772bf4a311c" providerId="ADAL" clId="{5AF9E225-0E3D-4808-B523-40F6E9A1D59D}" dt="2023-03-02T08:44:21.897" v="3064"/>
        <pc:sldMkLst>
          <pc:docMk/>
          <pc:sldMk cId="3520355124" sldId="292"/>
        </pc:sldMkLst>
        <pc:spChg chg="add del mod">
          <ac:chgData name="Matthieu De Mari" userId="dfb708c9-d8dc-439f-9a3b-c772bf4a311c" providerId="ADAL" clId="{5AF9E225-0E3D-4808-B523-40F6E9A1D59D}" dt="2023-03-02T08:44:21.697" v="3063" actId="478"/>
          <ac:spMkLst>
            <pc:docMk/>
            <pc:sldMk cId="3520355124" sldId="292"/>
            <ac:spMk id="7" creationId="{59793ECA-8173-3D7A-F8AB-A7491EF717F7}"/>
          </ac:spMkLst>
        </pc:spChg>
        <pc:spChg chg="add mod">
          <ac:chgData name="Matthieu De Mari" userId="dfb708c9-d8dc-439f-9a3b-c772bf4a311c" providerId="ADAL" clId="{5AF9E225-0E3D-4808-B523-40F6E9A1D59D}" dt="2023-03-02T08:44:21.897" v="3064"/>
          <ac:spMkLst>
            <pc:docMk/>
            <pc:sldMk cId="3520355124" sldId="292"/>
            <ac:spMk id="9" creationId="{79D6F656-72E0-A2BA-03EB-373E523ACD6B}"/>
          </ac:spMkLst>
        </pc:spChg>
        <pc:picChg chg="add mod">
          <ac:chgData name="Matthieu De Mari" userId="dfb708c9-d8dc-439f-9a3b-c772bf4a311c" providerId="ADAL" clId="{5AF9E225-0E3D-4808-B523-40F6E9A1D59D}" dt="2023-03-02T08:43:31.904" v="3019" actId="1076"/>
          <ac:picMkLst>
            <pc:docMk/>
            <pc:sldMk cId="3520355124" sldId="292"/>
            <ac:picMk id="5" creationId="{D902306C-37FB-ECEE-99FA-743032E028F6}"/>
          </ac:picMkLst>
        </pc:picChg>
        <pc:picChg chg="del">
          <ac:chgData name="Matthieu De Mari" userId="dfb708c9-d8dc-439f-9a3b-c772bf4a311c" providerId="ADAL" clId="{5AF9E225-0E3D-4808-B523-40F6E9A1D59D}" dt="2023-03-02T08:43:25.131" v="3015" actId="478"/>
          <ac:picMkLst>
            <pc:docMk/>
            <pc:sldMk cId="3520355124" sldId="292"/>
            <ac:picMk id="6" creationId="{443F2A43-9B9A-30DD-287B-B34B57370886}"/>
          </ac:picMkLst>
        </pc:picChg>
      </pc:sldChg>
      <pc:sldChg chg="modSp new mod">
        <pc:chgData name="Matthieu De Mari" userId="dfb708c9-d8dc-439f-9a3b-c772bf4a311c" providerId="ADAL" clId="{5AF9E225-0E3D-4808-B523-40F6E9A1D59D}" dt="2023-03-02T08:47:53.024" v="3226" actId="114"/>
        <pc:sldMkLst>
          <pc:docMk/>
          <pc:sldMk cId="3046349634" sldId="293"/>
        </pc:sldMkLst>
        <pc:spChg chg="mod">
          <ac:chgData name="Matthieu De Mari" userId="dfb708c9-d8dc-439f-9a3b-c772bf4a311c" providerId="ADAL" clId="{5AF9E225-0E3D-4808-B523-40F6E9A1D59D}" dt="2023-03-02T08:45:29.243" v="3125" actId="20577"/>
          <ac:spMkLst>
            <pc:docMk/>
            <pc:sldMk cId="3046349634" sldId="293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8:47:53.024" v="3226" actId="114"/>
          <ac:spMkLst>
            <pc:docMk/>
            <pc:sldMk cId="3046349634" sldId="293"/>
            <ac:spMk id="3" creationId="{0B4790D0-53F9-363F-B6B5-FCCD143331AF}"/>
          </ac:spMkLst>
        </pc:spChg>
      </pc:sldChg>
      <pc:sldChg chg="modSp add mod">
        <pc:chgData name="Matthieu De Mari" userId="dfb708c9-d8dc-439f-9a3b-c772bf4a311c" providerId="ADAL" clId="{5AF9E225-0E3D-4808-B523-40F6E9A1D59D}" dt="2023-03-02T09:04:46.904" v="4174" actId="27636"/>
        <pc:sldMkLst>
          <pc:docMk/>
          <pc:sldMk cId="427136966" sldId="294"/>
        </pc:sldMkLst>
        <pc:spChg chg="mod">
          <ac:chgData name="Matthieu De Mari" userId="dfb708c9-d8dc-439f-9a3b-c772bf4a311c" providerId="ADAL" clId="{5AF9E225-0E3D-4808-B523-40F6E9A1D59D}" dt="2023-03-02T08:49:12.400" v="3273" actId="20577"/>
          <ac:spMkLst>
            <pc:docMk/>
            <pc:sldMk cId="427136966" sldId="294"/>
            <ac:spMk id="2" creationId="{3BD544E6-22B2-D018-F02A-B886B1BC209B}"/>
          </ac:spMkLst>
        </pc:spChg>
        <pc:spChg chg="mod">
          <ac:chgData name="Matthieu De Mari" userId="dfb708c9-d8dc-439f-9a3b-c772bf4a311c" providerId="ADAL" clId="{5AF9E225-0E3D-4808-B523-40F6E9A1D59D}" dt="2023-03-02T09:04:46.904" v="4174" actId="27636"/>
          <ac:spMkLst>
            <pc:docMk/>
            <pc:sldMk cId="427136966" sldId="294"/>
            <ac:spMk id="3" creationId="{0B4790D0-53F9-363F-B6B5-FCCD143331A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5:33.864" v="4216" actId="20577"/>
        <pc:sldMkLst>
          <pc:docMk/>
          <pc:sldMk cId="323951598" sldId="295"/>
        </pc:sldMkLst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2" creationId="{DB628DF2-220C-014A-227A-AFCDA83BA19A}"/>
          </ac:spMkLst>
        </pc:spChg>
        <pc:spChg chg="del mod ord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3" creationId="{F8F906A2-A4EE-7C99-5656-6C1167A2BFF8}"/>
          </ac:spMkLst>
        </pc:spChg>
        <pc:spChg chg="del">
          <ac:chgData name="Matthieu De Mari" userId="dfb708c9-d8dc-439f-9a3b-c772bf4a311c" providerId="ADAL" clId="{5AF9E225-0E3D-4808-B523-40F6E9A1D59D}" dt="2023-03-02T08:50:53.075" v="3299" actId="700"/>
          <ac:spMkLst>
            <pc:docMk/>
            <pc:sldMk cId="323951598" sldId="295"/>
            <ac:spMk id="4" creationId="{AD936443-007E-F3D4-CBCF-09B865B5A94B}"/>
          </ac:spMkLst>
        </pc:spChg>
        <pc:spChg chg="add mod ord">
          <ac:chgData name="Matthieu De Mari" userId="dfb708c9-d8dc-439f-9a3b-c772bf4a311c" providerId="ADAL" clId="{5AF9E225-0E3D-4808-B523-40F6E9A1D59D}" dt="2023-03-02T08:52:46.848" v="3375" actId="20577"/>
          <ac:spMkLst>
            <pc:docMk/>
            <pc:sldMk cId="323951598" sldId="295"/>
            <ac:spMk id="5" creationId="{612AEEA9-41B6-ED03-6C32-23B2219F119B}"/>
          </ac:spMkLst>
        </pc:spChg>
        <pc:spChg chg="add mod ord">
          <ac:chgData name="Matthieu De Mari" userId="dfb708c9-d8dc-439f-9a3b-c772bf4a311c" providerId="ADAL" clId="{5AF9E225-0E3D-4808-B523-40F6E9A1D59D}" dt="2023-03-02T09:05:33.864" v="4216" actId="20577"/>
          <ac:spMkLst>
            <pc:docMk/>
            <pc:sldMk cId="323951598" sldId="295"/>
            <ac:spMk id="6" creationId="{59E73361-8759-0080-17AE-8FB69DE2B9FF}"/>
          </ac:spMkLst>
        </pc:spChg>
      </pc:sldChg>
      <pc:sldChg chg="addSp delSp modSp new mod modClrScheme chgLayout">
        <pc:chgData name="Matthieu De Mari" userId="dfb708c9-d8dc-439f-9a3b-c772bf4a311c" providerId="ADAL" clId="{5AF9E225-0E3D-4808-B523-40F6E9A1D59D}" dt="2023-03-02T09:06:28.328" v="4228" actId="20577"/>
        <pc:sldMkLst>
          <pc:docMk/>
          <pc:sldMk cId="1855779909" sldId="296"/>
        </pc:sldMkLst>
        <pc:spChg chg="del mod or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2" creationId="{E999589A-FBC7-ED2C-F0E6-CAC4138FA6F3}"/>
          </ac:spMkLst>
        </pc:spChg>
        <pc:spChg chg="mod ord">
          <ac:chgData name="Matthieu De Mari" userId="dfb708c9-d8dc-439f-9a3b-c772bf4a311c" providerId="ADAL" clId="{5AF9E225-0E3D-4808-B523-40F6E9A1D59D}" dt="2023-03-02T09:06:28.328" v="4228" actId="20577"/>
          <ac:spMkLst>
            <pc:docMk/>
            <pc:sldMk cId="1855779909" sldId="296"/>
            <ac:spMk id="3" creationId="{2AA71324-43A9-3773-A9F6-00EC1B6AE4B5}"/>
          </ac:spMkLst>
        </pc:spChg>
        <pc:spChg chg="del mod">
          <ac:chgData name="Matthieu De Mari" userId="dfb708c9-d8dc-439f-9a3b-c772bf4a311c" providerId="ADAL" clId="{5AF9E225-0E3D-4808-B523-40F6E9A1D59D}" dt="2023-03-02T08:51:35.309" v="3321" actId="700"/>
          <ac:spMkLst>
            <pc:docMk/>
            <pc:sldMk cId="1855779909" sldId="296"/>
            <ac:spMk id="4" creationId="{BE8E1445-FAEE-DA2A-EC42-9250F7E19885}"/>
          </ac:spMkLst>
        </pc:spChg>
        <pc:spChg chg="add mod ord">
          <ac:chgData name="Matthieu De Mari" userId="dfb708c9-d8dc-439f-9a3b-c772bf4a311c" providerId="ADAL" clId="{5AF9E225-0E3D-4808-B523-40F6E9A1D59D}" dt="2023-03-02T09:04:20.369" v="4159" actId="20577"/>
          <ac:spMkLst>
            <pc:docMk/>
            <pc:sldMk cId="1855779909" sldId="296"/>
            <ac:spMk id="5" creationId="{099CC6C1-BA31-E246-8AF2-1BFB1D218A2D}"/>
          </ac:spMkLst>
        </pc:spChg>
      </pc:sldChg>
      <pc:sldChg chg="modSp add mod">
        <pc:chgData name="Matthieu De Mari" userId="dfb708c9-d8dc-439f-9a3b-c772bf4a311c" providerId="ADAL" clId="{5AF9E225-0E3D-4808-B523-40F6E9A1D59D}" dt="2023-03-02T08:56:04.515" v="3607" actId="20577"/>
        <pc:sldMkLst>
          <pc:docMk/>
          <pc:sldMk cId="1514077654" sldId="297"/>
        </pc:sldMkLst>
        <pc:spChg chg="mod">
          <ac:chgData name="Matthieu De Mari" userId="dfb708c9-d8dc-439f-9a3b-c772bf4a311c" providerId="ADAL" clId="{5AF9E225-0E3D-4808-B523-40F6E9A1D59D}" dt="2023-03-02T08:55:17.286" v="3543" actId="20577"/>
          <ac:spMkLst>
            <pc:docMk/>
            <pc:sldMk cId="1514077654" sldId="297"/>
            <ac:spMk id="5" creationId="{612AEEA9-41B6-ED03-6C32-23B2219F119B}"/>
          </ac:spMkLst>
        </pc:spChg>
        <pc:spChg chg="mod">
          <ac:chgData name="Matthieu De Mari" userId="dfb708c9-d8dc-439f-9a3b-c772bf4a311c" providerId="ADAL" clId="{5AF9E225-0E3D-4808-B523-40F6E9A1D59D}" dt="2023-03-02T08:56:04.515" v="3607" actId="20577"/>
          <ac:spMkLst>
            <pc:docMk/>
            <pc:sldMk cId="1514077654" sldId="297"/>
            <ac:spMk id="6" creationId="{59E73361-8759-0080-17AE-8FB69DE2B9FF}"/>
          </ac:spMkLst>
        </pc:spChg>
      </pc:sldChg>
      <pc:sldChg chg="modSp new mod">
        <pc:chgData name="Matthieu De Mari" userId="dfb708c9-d8dc-439f-9a3b-c772bf4a311c" providerId="ADAL" clId="{5AF9E225-0E3D-4808-B523-40F6E9A1D59D}" dt="2023-03-02T08:56:36.889" v="3652" actId="14100"/>
        <pc:sldMkLst>
          <pc:docMk/>
          <pc:sldMk cId="2514894683" sldId="298"/>
        </pc:sldMkLst>
        <pc:spChg chg="mod">
          <ac:chgData name="Matthieu De Mari" userId="dfb708c9-d8dc-439f-9a3b-c772bf4a311c" providerId="ADAL" clId="{5AF9E225-0E3D-4808-B523-40F6E9A1D59D}" dt="2023-03-02T08:55:24.262" v="3557" actId="20577"/>
          <ac:spMkLst>
            <pc:docMk/>
            <pc:sldMk cId="2514894683" sldId="298"/>
            <ac:spMk id="2" creationId="{B7D73546-6348-08E1-9138-D596DEE29A4C}"/>
          </ac:spMkLst>
        </pc:spChg>
        <pc:spChg chg="mod">
          <ac:chgData name="Matthieu De Mari" userId="dfb708c9-d8dc-439f-9a3b-c772bf4a311c" providerId="ADAL" clId="{5AF9E225-0E3D-4808-B523-40F6E9A1D59D}" dt="2023-03-02T08:56:36.889" v="3652" actId="14100"/>
          <ac:spMkLst>
            <pc:docMk/>
            <pc:sldMk cId="2514894683" sldId="298"/>
            <ac:spMk id="3" creationId="{56048AC0-FB9F-12B1-4F29-670572903CBF}"/>
          </ac:spMkLst>
        </pc:spChg>
      </pc:sldChg>
      <pc:sldChg chg="addSp delSp modSp new mod">
        <pc:chgData name="Matthieu De Mari" userId="dfb708c9-d8dc-439f-9a3b-c772bf4a311c" providerId="ADAL" clId="{5AF9E225-0E3D-4808-B523-40F6E9A1D59D}" dt="2023-03-02T08:59:30.392" v="3889" actId="21"/>
        <pc:sldMkLst>
          <pc:docMk/>
          <pc:sldMk cId="1452574487" sldId="299"/>
        </pc:sldMkLst>
        <pc:spChg chg="mod">
          <ac:chgData name="Matthieu De Mari" userId="dfb708c9-d8dc-439f-9a3b-c772bf4a311c" providerId="ADAL" clId="{5AF9E225-0E3D-4808-B523-40F6E9A1D59D}" dt="2023-03-02T08:56:43.413" v="3669" actId="20577"/>
          <ac:spMkLst>
            <pc:docMk/>
            <pc:sldMk cId="1452574487" sldId="299"/>
            <ac:spMk id="2" creationId="{6C228B34-D86C-5095-EA4A-9B10343FA620}"/>
          </ac:spMkLst>
        </pc:spChg>
        <pc:spChg chg="mod">
          <ac:chgData name="Matthieu De Mari" userId="dfb708c9-d8dc-439f-9a3b-c772bf4a311c" providerId="ADAL" clId="{5AF9E225-0E3D-4808-B523-40F6E9A1D59D}" dt="2023-03-02T08:59:28.252" v="3888"/>
          <ac:spMkLst>
            <pc:docMk/>
            <pc:sldMk cId="1452574487" sldId="299"/>
            <ac:spMk id="3" creationId="{C7C49193-D5B6-610B-EEA3-E2A025BD75D6}"/>
          </ac:spMkLst>
        </pc:spChg>
        <pc:picChg chg="add del">
          <ac:chgData name="Matthieu De Mari" userId="dfb708c9-d8dc-439f-9a3b-c772bf4a311c" providerId="ADAL" clId="{5AF9E225-0E3D-4808-B523-40F6E9A1D59D}" dt="2023-03-02T08:59:30.392" v="3889" actId="21"/>
          <ac:picMkLst>
            <pc:docMk/>
            <pc:sldMk cId="1452574487" sldId="299"/>
            <ac:picMk id="5" creationId="{FD51391D-B5FC-9A86-227B-0A7DF7CB378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33.636" v="4087" actId="20577"/>
        <pc:sldMkLst>
          <pc:docMk/>
          <pc:sldMk cId="1699114457" sldId="300"/>
        </pc:sldMkLst>
        <pc:spChg chg="add del mod ord">
          <ac:chgData name="Matthieu De Mari" userId="dfb708c9-d8dc-439f-9a3b-c772bf4a311c" providerId="ADAL" clId="{5AF9E225-0E3D-4808-B523-40F6E9A1D59D}" dt="2023-03-02T09:02:30.185" v="4010" actId="478"/>
          <ac:spMkLst>
            <pc:docMk/>
            <pc:sldMk cId="1699114457" sldId="300"/>
            <ac:spMk id="2" creationId="{B43CB63D-D1F8-4E1D-F2D1-F72202E9AC6B}"/>
          </ac:spMkLst>
        </pc:spChg>
        <pc:spChg chg="mod ord">
          <ac:chgData name="Matthieu De Mari" userId="dfb708c9-d8dc-439f-9a3b-c772bf4a311c" providerId="ADAL" clId="{5AF9E225-0E3D-4808-B523-40F6E9A1D59D}" dt="2023-03-02T09:01:57.080" v="3970" actId="700"/>
          <ac:spMkLst>
            <pc:docMk/>
            <pc:sldMk cId="1699114457" sldId="300"/>
            <ac:spMk id="5" creationId="{612AEEA9-41B6-ED03-6C32-23B2219F119B}"/>
          </ac:spMkLst>
        </pc:spChg>
        <pc:spChg chg="mod ord">
          <ac:chgData name="Matthieu De Mari" userId="dfb708c9-d8dc-439f-9a3b-c772bf4a311c" providerId="ADAL" clId="{5AF9E225-0E3D-4808-B523-40F6E9A1D59D}" dt="2023-03-02T09:03:33.636" v="4087" actId="20577"/>
          <ac:spMkLst>
            <pc:docMk/>
            <pc:sldMk cId="1699114457" sldId="300"/>
            <ac:spMk id="6" creationId="{59E73361-8759-0080-17AE-8FB69DE2B9FF}"/>
          </ac:spMkLst>
        </pc:spChg>
        <pc:picChg chg="add mod">
          <ac:chgData name="Matthieu De Mari" userId="dfb708c9-d8dc-439f-9a3b-c772bf4a311c" providerId="ADAL" clId="{5AF9E225-0E3D-4808-B523-40F6E9A1D59D}" dt="2023-03-02T09:03:14.022" v="4014" actId="1076"/>
          <ac:picMkLst>
            <pc:docMk/>
            <pc:sldMk cId="1699114457" sldId="300"/>
            <ac:picMk id="4" creationId="{1C1CB572-15DF-A789-FAEA-D70859E67A0E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3:43.897" v="4104" actId="20577"/>
        <pc:sldMkLst>
          <pc:docMk/>
          <pc:sldMk cId="1276239023" sldId="301"/>
        </pc:sldMkLst>
        <pc:spChg chg="mod ord">
          <ac:chgData name="Matthieu De Mari" userId="dfb708c9-d8dc-439f-9a3b-c772bf4a311c" providerId="ADAL" clId="{5AF9E225-0E3D-4808-B523-40F6E9A1D59D}" dt="2023-03-02T09:00:45.091" v="3955" actId="700"/>
          <ac:spMkLst>
            <pc:docMk/>
            <pc:sldMk cId="1276239023" sldId="301"/>
            <ac:spMk id="2" creationId="{B7D73546-6348-08E1-9138-D596DEE29A4C}"/>
          </ac:spMkLst>
        </pc:spChg>
        <pc:spChg chg="mod ord">
          <ac:chgData name="Matthieu De Mari" userId="dfb708c9-d8dc-439f-9a3b-c772bf4a311c" providerId="ADAL" clId="{5AF9E225-0E3D-4808-B523-40F6E9A1D59D}" dt="2023-03-02T09:03:43.897" v="4104" actId="20577"/>
          <ac:spMkLst>
            <pc:docMk/>
            <pc:sldMk cId="1276239023" sldId="301"/>
            <ac:spMk id="3" creationId="{56048AC0-FB9F-12B1-4F29-670572903CBF}"/>
          </ac:spMkLst>
        </pc:spChg>
        <pc:spChg chg="add del mod ord">
          <ac:chgData name="Matthieu De Mari" userId="dfb708c9-d8dc-439f-9a3b-c772bf4a311c" providerId="ADAL" clId="{5AF9E225-0E3D-4808-B523-40F6E9A1D59D}" dt="2023-03-02T09:01:03.993" v="3965" actId="478"/>
          <ac:spMkLst>
            <pc:docMk/>
            <pc:sldMk cId="1276239023" sldId="301"/>
            <ac:spMk id="4" creationId="{EE4FAF28-634E-901F-1BF2-0D02218F64F6}"/>
          </ac:spMkLst>
        </pc:spChg>
        <pc:picChg chg="add mod">
          <ac:chgData name="Matthieu De Mari" userId="dfb708c9-d8dc-439f-9a3b-c772bf4a311c" providerId="ADAL" clId="{5AF9E225-0E3D-4808-B523-40F6E9A1D59D}" dt="2023-03-02T09:01:42.639" v="3969" actId="1076"/>
          <ac:picMkLst>
            <pc:docMk/>
            <pc:sldMk cId="1276239023" sldId="301"/>
            <ac:picMk id="6" creationId="{B268E989-9B7A-B232-3315-31834458E4CF}"/>
          </ac:picMkLst>
        </pc:picChg>
      </pc:sldChg>
      <pc:sldChg chg="addSp delSp modSp add mod modClrScheme chgLayout">
        <pc:chgData name="Matthieu De Mari" userId="dfb708c9-d8dc-439f-9a3b-c772bf4a311c" providerId="ADAL" clId="{5AF9E225-0E3D-4808-B523-40F6E9A1D59D}" dt="2023-03-02T09:04:08.494" v="4134" actId="20577"/>
        <pc:sldMkLst>
          <pc:docMk/>
          <pc:sldMk cId="3968924669" sldId="302"/>
        </pc:sldMkLst>
        <pc:spChg chg="mod ord">
          <ac:chgData name="Matthieu De Mari" userId="dfb708c9-d8dc-439f-9a3b-c772bf4a311c" providerId="ADAL" clId="{5AF9E225-0E3D-4808-B523-40F6E9A1D59D}" dt="2023-03-02T08:59:53.356" v="3893" actId="700"/>
          <ac:spMkLst>
            <pc:docMk/>
            <pc:sldMk cId="3968924669" sldId="302"/>
            <ac:spMk id="2" creationId="{6C228B34-D86C-5095-EA4A-9B10343FA620}"/>
          </ac:spMkLst>
        </pc:spChg>
        <pc:spChg chg="mod ord">
          <ac:chgData name="Matthieu De Mari" userId="dfb708c9-d8dc-439f-9a3b-c772bf4a311c" providerId="ADAL" clId="{5AF9E225-0E3D-4808-B523-40F6E9A1D59D}" dt="2023-03-02T09:04:08.494" v="4134" actId="20577"/>
          <ac:spMkLst>
            <pc:docMk/>
            <pc:sldMk cId="3968924669" sldId="302"/>
            <ac:spMk id="3" creationId="{C7C49193-D5B6-610B-EEA3-E2A025BD75D6}"/>
          </ac:spMkLst>
        </pc:spChg>
        <pc:spChg chg="add del mod ord">
          <ac:chgData name="Matthieu De Mari" userId="dfb708c9-d8dc-439f-9a3b-c772bf4a311c" providerId="ADAL" clId="{5AF9E225-0E3D-4808-B523-40F6E9A1D59D}" dt="2023-03-02T08:59:58.873" v="3899" actId="478"/>
          <ac:spMkLst>
            <pc:docMk/>
            <pc:sldMk cId="3968924669" sldId="302"/>
            <ac:spMk id="4" creationId="{90B548F9-A663-2056-5AD0-BDC679C9C01E}"/>
          </ac:spMkLst>
        </pc:spChg>
        <pc:picChg chg="add mod">
          <ac:chgData name="Matthieu De Mari" userId="dfb708c9-d8dc-439f-9a3b-c772bf4a311c" providerId="ADAL" clId="{5AF9E225-0E3D-4808-B523-40F6E9A1D59D}" dt="2023-03-02T09:00:03.657" v="3903" actId="1076"/>
          <ac:picMkLst>
            <pc:docMk/>
            <pc:sldMk cId="3968924669" sldId="302"/>
            <ac:picMk id="5" creationId="{608741EA-45BF-0A5E-D113-B97931DDBA08}"/>
          </ac:picMkLst>
        </pc:picChg>
      </pc:sldChg>
      <pc:sldChg chg="modSp new mod">
        <pc:chgData name="Matthieu De Mari" userId="dfb708c9-d8dc-439f-9a3b-c772bf4a311c" providerId="ADAL" clId="{5AF9E225-0E3D-4808-B523-40F6E9A1D59D}" dt="2023-03-02T09:09:23.148" v="4269" actId="113"/>
        <pc:sldMkLst>
          <pc:docMk/>
          <pc:sldMk cId="4232115997" sldId="303"/>
        </pc:sldMkLst>
        <pc:spChg chg="mod">
          <ac:chgData name="Matthieu De Mari" userId="dfb708c9-d8dc-439f-9a3b-c772bf4a311c" providerId="ADAL" clId="{5AF9E225-0E3D-4808-B523-40F6E9A1D59D}" dt="2023-03-02T09:07:07.544" v="4240" actId="20577"/>
          <ac:spMkLst>
            <pc:docMk/>
            <pc:sldMk cId="4232115997" sldId="303"/>
            <ac:spMk id="2" creationId="{508FB456-9B7D-F6FA-8CFF-A89108724F4A}"/>
          </ac:spMkLst>
        </pc:spChg>
        <pc:spChg chg="mod">
          <ac:chgData name="Matthieu De Mari" userId="dfb708c9-d8dc-439f-9a3b-c772bf4a311c" providerId="ADAL" clId="{5AF9E225-0E3D-4808-B523-40F6E9A1D59D}" dt="2023-03-02T09:09:23.148" v="4269" actId="113"/>
          <ac:spMkLst>
            <pc:docMk/>
            <pc:sldMk cId="4232115997" sldId="30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6:47.611" v="4234" actId="20577"/>
        <pc:sldMkLst>
          <pc:docMk/>
          <pc:sldMk cId="354883896" sldId="304"/>
        </pc:sldMkLst>
        <pc:spChg chg="mod">
          <ac:chgData name="Matthieu De Mari" userId="dfb708c9-d8dc-439f-9a3b-c772bf4a311c" providerId="ADAL" clId="{5AF9E225-0E3D-4808-B523-40F6E9A1D59D}" dt="2023-03-02T09:06:47.611" v="4234" actId="20577"/>
          <ac:spMkLst>
            <pc:docMk/>
            <pc:sldMk cId="354883896" sldId="304"/>
            <ac:spMk id="5" creationId="{2B13EA12-F42E-A14F-570D-C7B3FB0BA678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35.361" v="4304" actId="27636"/>
        <pc:sldMkLst>
          <pc:docMk/>
          <pc:sldMk cId="4099824996" sldId="305"/>
        </pc:sldMkLst>
        <pc:spChg chg="mod">
          <ac:chgData name="Matthieu De Mari" userId="dfb708c9-d8dc-439f-9a3b-c772bf4a311c" providerId="ADAL" clId="{5AF9E225-0E3D-4808-B523-40F6E9A1D59D}" dt="2023-03-02T09:10:35.361" v="4304" actId="27636"/>
          <ac:spMkLst>
            <pc:docMk/>
            <pc:sldMk cId="4099824996" sldId="30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09:27.720" v="4270" actId="207"/>
        <pc:sldMkLst>
          <pc:docMk/>
          <pc:sldMk cId="4051912021" sldId="306"/>
        </pc:sldMkLst>
        <pc:spChg chg="mod">
          <ac:chgData name="Matthieu De Mari" userId="dfb708c9-d8dc-439f-9a3b-c772bf4a311c" providerId="ADAL" clId="{5AF9E225-0E3D-4808-B523-40F6E9A1D59D}" dt="2023-03-02T09:09:27.720" v="4270" actId="207"/>
          <ac:spMkLst>
            <pc:docMk/>
            <pc:sldMk cId="4051912021" sldId="306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1:43.126" v="4415" actId="20577"/>
        <pc:sldMkLst>
          <pc:docMk/>
          <pc:sldMk cId="2900176786" sldId="307"/>
        </pc:sldMkLst>
        <pc:spChg chg="mod">
          <ac:chgData name="Matthieu De Mari" userId="dfb708c9-d8dc-439f-9a3b-c772bf4a311c" providerId="ADAL" clId="{5AF9E225-0E3D-4808-B523-40F6E9A1D59D}" dt="2023-03-02T09:11:43.126" v="4415" actId="20577"/>
          <ac:spMkLst>
            <pc:docMk/>
            <pc:sldMk cId="2900176786" sldId="307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0:43.209" v="4307" actId="207"/>
        <pc:sldMkLst>
          <pc:docMk/>
          <pc:sldMk cId="1601297533" sldId="308"/>
        </pc:sldMkLst>
        <pc:spChg chg="mod">
          <ac:chgData name="Matthieu De Mari" userId="dfb708c9-d8dc-439f-9a3b-c772bf4a311c" providerId="ADAL" clId="{5AF9E225-0E3D-4808-B523-40F6E9A1D59D}" dt="2023-03-02T09:10:43.209" v="4307" actId="207"/>
          <ac:spMkLst>
            <pc:docMk/>
            <pc:sldMk cId="1601297533" sldId="308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331075550" sldId="309"/>
        </pc:sldMkLst>
        <pc:spChg chg="mod">
          <ac:chgData name="Matthieu De Mari" userId="dfb708c9-d8dc-439f-9a3b-c772bf4a311c" providerId="ADAL" clId="{5AF9E225-0E3D-4808-B523-40F6E9A1D59D}" dt="2023-03-02T09:13:45.782" v="4477"/>
          <ac:spMkLst>
            <pc:docMk/>
            <pc:sldMk cId="3331075550" sldId="30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3:28.270" v="4475" actId="20577"/>
        <pc:sldMkLst>
          <pc:docMk/>
          <pc:sldMk cId="4251184714" sldId="310"/>
        </pc:sldMkLst>
        <pc:spChg chg="mod">
          <ac:chgData name="Matthieu De Mari" userId="dfb708c9-d8dc-439f-9a3b-c772bf4a311c" providerId="ADAL" clId="{5AF9E225-0E3D-4808-B523-40F6E9A1D59D}" dt="2023-03-02T09:13:28.270" v="4475" actId="20577"/>
          <ac:spMkLst>
            <pc:docMk/>
            <pc:sldMk cId="4251184714" sldId="310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0:16.513" v="4645"/>
        <pc:sldMkLst>
          <pc:docMk/>
          <pc:sldMk cId="3629183510" sldId="311"/>
        </pc:sldMkLst>
        <pc:spChg chg="mod">
          <ac:chgData name="Matthieu De Mari" userId="dfb708c9-d8dc-439f-9a3b-c772bf4a311c" providerId="ADAL" clId="{5AF9E225-0E3D-4808-B523-40F6E9A1D59D}" dt="2023-03-02T09:13:49.894" v="4479"/>
          <ac:spMkLst>
            <pc:docMk/>
            <pc:sldMk cId="3629183510" sldId="311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5AF9E225-0E3D-4808-B523-40F6E9A1D59D}" dt="2023-03-02T09:14:09.472" v="4486" actId="207"/>
        <pc:sldMkLst>
          <pc:docMk/>
          <pc:sldMk cId="7996884" sldId="312"/>
        </pc:sldMkLst>
        <pc:spChg chg="mod">
          <ac:chgData name="Matthieu De Mari" userId="dfb708c9-d8dc-439f-9a3b-c772bf4a311c" providerId="ADAL" clId="{5AF9E225-0E3D-4808-B523-40F6E9A1D59D}" dt="2023-03-02T09:14:09.472" v="4486" actId="207"/>
          <ac:spMkLst>
            <pc:docMk/>
            <pc:sldMk cId="7996884" sldId="312"/>
            <ac:spMk id="3" creationId="{60ECB68E-5BF7-D3CC-11B5-DA1468BBE623}"/>
          </ac:spMkLst>
        </pc:spChg>
      </pc:sldChg>
      <pc:sldChg chg="add">
        <pc:chgData name="Matthieu De Mari" userId="dfb708c9-d8dc-439f-9a3b-c772bf4a311c" providerId="ADAL" clId="{5AF9E225-0E3D-4808-B523-40F6E9A1D59D}" dt="2023-03-02T09:14:04.028" v="4484" actId="2890"/>
        <pc:sldMkLst>
          <pc:docMk/>
          <pc:sldMk cId="1140638742" sldId="313"/>
        </pc:sldMkLst>
      </pc:sldChg>
      <pc:sldChg chg="modSp new mod">
        <pc:chgData name="Matthieu De Mari" userId="dfb708c9-d8dc-439f-9a3b-c772bf4a311c" providerId="ADAL" clId="{5AF9E225-0E3D-4808-B523-40F6E9A1D59D}" dt="2023-03-02T09:19:43.572" v="4643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5AF9E225-0E3D-4808-B523-40F6E9A1D59D}" dt="2023-03-02T09:15:03.737" v="4518" actId="20577"/>
          <ac:spMkLst>
            <pc:docMk/>
            <pc:sldMk cId="2858358615" sldId="314"/>
            <ac:spMk id="2" creationId="{8D13B38D-6896-4496-58F6-35E02213C6ED}"/>
          </ac:spMkLst>
        </pc:spChg>
        <pc:spChg chg="mod">
          <ac:chgData name="Matthieu De Mari" userId="dfb708c9-d8dc-439f-9a3b-c772bf4a311c" providerId="ADAL" clId="{5AF9E225-0E3D-4808-B523-40F6E9A1D59D}" dt="2023-03-02T09:19:43.572" v="4643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add mod ord">
        <pc:chgData name="Matthieu De Mari" userId="dfb708c9-d8dc-439f-9a3b-c772bf4a311c" providerId="ADAL" clId="{5AF9E225-0E3D-4808-B523-40F6E9A1D59D}" dt="2023-03-02T09:21:38.413" v="468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5AF9E225-0E3D-4808-B523-40F6E9A1D59D}" dt="2023-03-02T09:21:38.413" v="468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 ord">
        <pc:chgData name="Matthieu De Mari" userId="dfb708c9-d8dc-439f-9a3b-c772bf4a311c" providerId="ADAL" clId="{5AF9E225-0E3D-4808-B523-40F6E9A1D59D}" dt="2023-03-02T09:20:56.065" v="4649" actId="20578"/>
        <pc:sldMkLst>
          <pc:docMk/>
          <pc:sldMk cId="3338565690" sldId="378"/>
        </pc:sldMkLst>
      </pc:sldChg>
      <pc:sldMasterChg chg="addSp mod">
        <pc:chgData name="Matthieu De Mari" userId="dfb708c9-d8dc-439f-9a3b-c772bf4a311c" providerId="ADAL" clId="{5AF9E225-0E3D-4808-B523-40F6E9A1D59D}" dt="2023-03-02T06:54:28.184" v="0" actId="33475"/>
        <pc:sldMasterMkLst>
          <pc:docMk/>
          <pc:sldMasterMk cId="1162895350" sldId="2147483648"/>
        </pc:sldMasterMkLst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9" creationId="{487321BB-4993-C3D7-45BA-3941EB0C1E33}"/>
          </ac:spMkLst>
        </pc:spChg>
        <pc:spChg chg="add">
          <ac:chgData name="Matthieu De Mari" userId="dfb708c9-d8dc-439f-9a3b-c772bf4a311c" providerId="ADAL" clId="{5AF9E225-0E3D-4808-B523-40F6E9A1D59D}" dt="2023-03-02T06:54:28.184" v="0" actId="33475"/>
          <ac:spMkLst>
            <pc:docMk/>
            <pc:sldMasterMk cId="1162895350" sldId="2147483648"/>
            <ac:spMk id="10" creationId="{1EEF943D-E5F8-C50D-F37B-649E0AB3F320}"/>
          </ac:spMkLst>
        </pc:spChg>
      </pc:sldMasterChg>
    </pc:docChg>
  </pc:docChgLst>
  <pc:docChgLst>
    <pc:chgData name="Matthieu De Mari" userId="dfb708c9-d8dc-439f-9a3b-c772bf4a311c" providerId="ADAL" clId="{B062104F-1E69-4CDF-A22D-D1D6E8C24F26}"/>
    <pc:docChg chg="custSel addSld delSld modSld sldOrd addSection delSection modSection">
      <pc:chgData name="Matthieu De Mari" userId="dfb708c9-d8dc-439f-9a3b-c772bf4a311c" providerId="ADAL" clId="{B062104F-1E69-4CDF-A22D-D1D6E8C24F26}" dt="2023-03-21T09:52:13.789" v="1681" actId="20577"/>
      <pc:docMkLst>
        <pc:docMk/>
      </pc:docMkLst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813455260" sldId="274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B062104F-1E69-4CDF-A22D-D1D6E8C24F26}" dt="2023-03-21T06:06:01.918" v="14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B062104F-1E69-4CDF-A22D-D1D6E8C24F26}" dt="2023-03-21T06:06:01.918" v="14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B062104F-1E69-4CDF-A22D-D1D6E8C24F26}" dt="2023-03-21T06:09:14.369" v="570" actId="20577"/>
        <pc:sldMkLst>
          <pc:docMk/>
          <pc:sldMk cId="1571224013" sldId="378"/>
        </pc:sldMkLst>
        <pc:spChg chg="mod">
          <ac:chgData name="Matthieu De Mari" userId="dfb708c9-d8dc-439f-9a3b-c772bf4a311c" providerId="ADAL" clId="{B062104F-1E69-4CDF-A22D-D1D6E8C24F26}" dt="2023-03-21T06:06:47.907" v="56" actId="20577"/>
          <ac:spMkLst>
            <pc:docMk/>
            <pc:sldMk cId="1571224013" sldId="378"/>
            <ac:spMk id="2" creationId="{32EF603F-1F1B-6578-26C3-0631342CF80D}"/>
          </ac:spMkLst>
        </pc:spChg>
        <pc:spChg chg="mod">
          <ac:chgData name="Matthieu De Mari" userId="dfb708c9-d8dc-439f-9a3b-c772bf4a311c" providerId="ADAL" clId="{B062104F-1E69-4CDF-A22D-D1D6E8C24F26}" dt="2023-03-21T06:09:14.369" v="570" actId="20577"/>
          <ac:spMkLst>
            <pc:docMk/>
            <pc:sldMk cId="1571224013" sldId="378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6:09:43.838" v="573" actId="680"/>
        <pc:sldMkLst>
          <pc:docMk/>
          <pc:sldMk cId="319636625" sldId="379"/>
        </pc:sldMkLst>
      </pc:sldChg>
      <pc:sldChg chg="del">
        <pc:chgData name="Matthieu De Mari" userId="dfb708c9-d8dc-439f-9a3b-c772bf4a311c" providerId="ADAL" clId="{B062104F-1E69-4CDF-A22D-D1D6E8C24F26}" dt="2023-03-21T06:06:10.983" v="15" actId="47"/>
        <pc:sldMkLst>
          <pc:docMk/>
          <pc:sldMk cId="3856210223" sldId="379"/>
        </pc:sldMkLst>
      </pc:sldChg>
      <pc:sldChg chg="modSp add mod">
        <pc:chgData name="Matthieu De Mari" userId="dfb708c9-d8dc-439f-9a3b-c772bf4a311c" providerId="ADAL" clId="{B062104F-1E69-4CDF-A22D-D1D6E8C24F26}" dt="2023-03-21T07:09:11.418" v="629" actId="20577"/>
        <pc:sldMkLst>
          <pc:docMk/>
          <pc:sldMk cId="2412436523" sldId="380"/>
        </pc:sldMkLst>
        <pc:spChg chg="mod">
          <ac:chgData name="Matthieu De Mari" userId="dfb708c9-d8dc-439f-9a3b-c772bf4a311c" providerId="ADAL" clId="{B062104F-1E69-4CDF-A22D-D1D6E8C24F26}" dt="2023-03-21T07:09:11.418" v="629" actId="20577"/>
          <ac:spMkLst>
            <pc:docMk/>
            <pc:sldMk cId="2412436523" sldId="380"/>
            <ac:spMk id="3" creationId="{58B858D0-96EE-D3D0-66A1-E381FFC36E12}"/>
          </ac:spMkLst>
        </pc:spChg>
      </pc:sldChg>
      <pc:sldChg chg="new">
        <pc:chgData name="Matthieu De Mari" userId="dfb708c9-d8dc-439f-9a3b-c772bf4a311c" providerId="ADAL" clId="{B062104F-1E69-4CDF-A22D-D1D6E8C24F26}" dt="2023-03-21T07:09:36.323" v="632" actId="680"/>
        <pc:sldMkLst>
          <pc:docMk/>
          <pc:sldMk cId="3929722451" sldId="381"/>
        </pc:sldMkLst>
      </pc:sldChg>
      <pc:sldChg chg="modSp new mod ord">
        <pc:chgData name="Matthieu De Mari" userId="dfb708c9-d8dc-439f-9a3b-c772bf4a311c" providerId="ADAL" clId="{B062104F-1E69-4CDF-A22D-D1D6E8C24F26}" dt="2023-03-21T09:49:10.062" v="1328" actId="5793"/>
        <pc:sldMkLst>
          <pc:docMk/>
          <pc:sldMk cId="2291200604" sldId="382"/>
        </pc:sldMkLst>
        <pc:spChg chg="mod">
          <ac:chgData name="Matthieu De Mari" userId="dfb708c9-d8dc-439f-9a3b-c772bf4a311c" providerId="ADAL" clId="{B062104F-1E69-4CDF-A22D-D1D6E8C24F26}" dt="2023-03-21T09:35:11.141" v="1315" actId="20577"/>
          <ac:spMkLst>
            <pc:docMk/>
            <pc:sldMk cId="2291200604" sldId="382"/>
            <ac:spMk id="2" creationId="{38B2E7A7-E618-59F0-571A-6F272326320C}"/>
          </ac:spMkLst>
        </pc:spChg>
        <pc:spChg chg="mod">
          <ac:chgData name="Matthieu De Mari" userId="dfb708c9-d8dc-439f-9a3b-c772bf4a311c" providerId="ADAL" clId="{B062104F-1E69-4CDF-A22D-D1D6E8C24F26}" dt="2023-03-21T09:49:10.062" v="1328" actId="5793"/>
          <ac:spMkLst>
            <pc:docMk/>
            <pc:sldMk cId="2291200604" sldId="382"/>
            <ac:spMk id="3" creationId="{F91F50C9-5827-6430-A431-9814287431F2}"/>
          </ac:spMkLst>
        </pc:spChg>
      </pc:sldChg>
      <pc:sldChg chg="new">
        <pc:chgData name="Matthieu De Mari" userId="dfb708c9-d8dc-439f-9a3b-c772bf4a311c" providerId="ADAL" clId="{B062104F-1E69-4CDF-A22D-D1D6E8C24F26}" dt="2023-03-21T09:35:26.775" v="1320" actId="680"/>
        <pc:sldMkLst>
          <pc:docMk/>
          <pc:sldMk cId="3242948426" sldId="383"/>
        </pc:sldMkLst>
      </pc:sldChg>
      <pc:sldChg chg="new">
        <pc:chgData name="Matthieu De Mari" userId="dfb708c9-d8dc-439f-9a3b-c772bf4a311c" providerId="ADAL" clId="{B062104F-1E69-4CDF-A22D-D1D6E8C24F26}" dt="2023-03-21T09:35:38.917" v="1323" actId="680"/>
        <pc:sldMkLst>
          <pc:docMk/>
          <pc:sldMk cId="1463768414" sldId="384"/>
        </pc:sldMkLst>
      </pc:sldChg>
      <pc:sldChg chg="modSp new mod">
        <pc:chgData name="Matthieu De Mari" userId="dfb708c9-d8dc-439f-9a3b-c772bf4a311c" providerId="ADAL" clId="{B062104F-1E69-4CDF-A22D-D1D6E8C24F26}" dt="2023-03-21T09:52:13.789" v="1681" actId="20577"/>
        <pc:sldMkLst>
          <pc:docMk/>
          <pc:sldMk cId="1117217621" sldId="385"/>
        </pc:sldMkLst>
        <pc:spChg chg="mod">
          <ac:chgData name="Matthieu De Mari" userId="dfb708c9-d8dc-439f-9a3b-c772bf4a311c" providerId="ADAL" clId="{B062104F-1E69-4CDF-A22D-D1D6E8C24F26}" dt="2023-03-21T09:52:13.789" v="1681" actId="20577"/>
          <ac:spMkLst>
            <pc:docMk/>
            <pc:sldMk cId="1117217621" sldId="385"/>
            <ac:spMk id="2" creationId="{B8F8AD20-D3EE-F984-0A9E-5C7B13B5240C}"/>
          </ac:spMkLst>
        </pc:spChg>
        <pc:spChg chg="mod">
          <ac:chgData name="Matthieu De Mari" userId="dfb708c9-d8dc-439f-9a3b-c772bf4a311c" providerId="ADAL" clId="{B062104F-1E69-4CDF-A22D-D1D6E8C24F26}" dt="2023-03-21T09:51:46.995" v="1665" actId="20577"/>
          <ac:spMkLst>
            <pc:docMk/>
            <pc:sldMk cId="1117217621" sldId="385"/>
            <ac:spMk id="3" creationId="{58E87A79-F9F7-F59B-E9FE-8D35F3995109}"/>
          </ac:spMkLst>
        </pc:spChg>
      </pc:sldChg>
      <pc:sldChg chg="del">
        <pc:chgData name="Matthieu De Mari" userId="dfb708c9-d8dc-439f-9a3b-c772bf4a311c" providerId="ADAL" clId="{B062104F-1E69-4CDF-A22D-D1D6E8C24F26}" dt="2023-03-21T06:06:32.194" v="30" actId="47"/>
        <pc:sldMkLst>
          <pc:docMk/>
          <pc:sldMk cId="540619278" sldId="386"/>
        </pc:sldMkLst>
      </pc:sldChg>
      <pc:sldChg chg="new">
        <pc:chgData name="Matthieu De Mari" userId="dfb708c9-d8dc-439f-9a3b-c772bf4a311c" providerId="ADAL" clId="{B062104F-1E69-4CDF-A22D-D1D6E8C24F26}" dt="2023-03-21T09:49:43.592" v="1331" actId="680"/>
        <pc:sldMkLst>
          <pc:docMk/>
          <pc:sldMk cId="1472440386" sldId="386"/>
        </pc:sldMkLst>
      </pc:sldChg>
      <pc:sldChg chg="new">
        <pc:chgData name="Matthieu De Mari" userId="dfb708c9-d8dc-439f-9a3b-c772bf4a311c" providerId="ADAL" clId="{B062104F-1E69-4CDF-A22D-D1D6E8C24F26}" dt="2023-03-21T09:50:00.454" v="1334" actId="680"/>
        <pc:sldMkLst>
          <pc:docMk/>
          <pc:sldMk cId="3529830610" sldId="387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4192428753" sldId="38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602756966" sldId="38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922111427" sldId="38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664874362" sldId="39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30689423" sldId="391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715460662" sldId="392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4998225" sldId="394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351971478" sldId="395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697348003" sldId="396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90215950" sldId="397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745490463" sldId="398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555117061" sldId="39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8795257" sldId="400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522259521" sldId="402"/>
        </pc:sldMkLst>
      </pc:sldChg>
      <pc:sldChg chg="del">
        <pc:chgData name="Matthieu De Mari" userId="dfb708c9-d8dc-439f-9a3b-c772bf4a311c" providerId="ADAL" clId="{B062104F-1E69-4CDF-A22D-D1D6E8C24F26}" dt="2023-03-21T06:06:28.094" v="27" actId="47"/>
        <pc:sldMkLst>
          <pc:docMk/>
          <pc:sldMk cId="3794044645" sldId="403"/>
        </pc:sldMkLst>
      </pc:sldChg>
      <pc:sldChg chg="del">
        <pc:chgData name="Matthieu De Mari" userId="dfb708c9-d8dc-439f-9a3b-c772bf4a311c" providerId="ADAL" clId="{B062104F-1E69-4CDF-A22D-D1D6E8C24F26}" dt="2023-03-21T06:06:29.201" v="28" actId="47"/>
        <pc:sldMkLst>
          <pc:docMk/>
          <pc:sldMk cId="3564327451" sldId="404"/>
        </pc:sldMkLst>
      </pc:sldChg>
      <pc:sldChg chg="del">
        <pc:chgData name="Matthieu De Mari" userId="dfb708c9-d8dc-439f-9a3b-c772bf4a311c" providerId="ADAL" clId="{B062104F-1E69-4CDF-A22D-D1D6E8C24F26}" dt="2023-03-21T06:06:16.754" v="22" actId="47"/>
        <pc:sldMkLst>
          <pc:docMk/>
          <pc:sldMk cId="3917151320" sldId="405"/>
        </pc:sldMkLst>
      </pc:sldChg>
      <pc:sldChg chg="del">
        <pc:chgData name="Matthieu De Mari" userId="dfb708c9-d8dc-439f-9a3b-c772bf4a311c" providerId="ADAL" clId="{B062104F-1E69-4CDF-A22D-D1D6E8C24F26}" dt="2023-03-21T06:06:21.100" v="24" actId="47"/>
        <pc:sldMkLst>
          <pc:docMk/>
          <pc:sldMk cId="1053501067" sldId="406"/>
        </pc:sldMkLst>
      </pc:sldChg>
      <pc:sldChg chg="del">
        <pc:chgData name="Matthieu De Mari" userId="dfb708c9-d8dc-439f-9a3b-c772bf4a311c" providerId="ADAL" clId="{B062104F-1E69-4CDF-A22D-D1D6E8C24F26}" dt="2023-03-21T06:06:24.675" v="26" actId="47"/>
        <pc:sldMkLst>
          <pc:docMk/>
          <pc:sldMk cId="2333808755" sldId="407"/>
        </pc:sldMkLst>
      </pc:sldChg>
      <pc:sldChg chg="del">
        <pc:chgData name="Matthieu De Mari" userId="dfb708c9-d8dc-439f-9a3b-c772bf4a311c" providerId="ADAL" clId="{B062104F-1E69-4CDF-A22D-D1D6E8C24F26}" dt="2023-03-21T06:06:31.076" v="29" actId="47"/>
        <pc:sldMkLst>
          <pc:docMk/>
          <pc:sldMk cId="2257717264" sldId="408"/>
        </pc:sldMkLst>
      </pc:sldChg>
      <pc:sldChg chg="del">
        <pc:chgData name="Matthieu De Mari" userId="dfb708c9-d8dc-439f-9a3b-c772bf4a311c" providerId="ADAL" clId="{B062104F-1E69-4CDF-A22D-D1D6E8C24F26}" dt="2023-03-21T06:06:17.385" v="23" actId="47"/>
        <pc:sldMkLst>
          <pc:docMk/>
          <pc:sldMk cId="495269238" sldId="409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77689196" sldId="410"/>
        </pc:sldMkLst>
      </pc:sldChg>
      <pc:sldChg chg="del">
        <pc:chgData name="Matthieu De Mari" userId="dfb708c9-d8dc-439f-9a3b-c772bf4a311c" providerId="ADAL" clId="{B062104F-1E69-4CDF-A22D-D1D6E8C24F26}" dt="2023-03-21T06:06:22.918" v="25" actId="47"/>
        <pc:sldMkLst>
          <pc:docMk/>
          <pc:sldMk cId="4052331108" sldId="411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224038096" sldId="412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129488317" sldId="413"/>
        </pc:sldMkLst>
      </pc:sldChg>
      <pc:sldChg chg="del">
        <pc:chgData name="Matthieu De Mari" userId="dfb708c9-d8dc-439f-9a3b-c772bf4a311c" providerId="ADAL" clId="{B062104F-1E69-4CDF-A22D-D1D6E8C24F26}" dt="2023-03-21T06:06:12.238" v="16" actId="47"/>
        <pc:sldMkLst>
          <pc:docMk/>
          <pc:sldMk cId="1383390466" sldId="414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808429987" sldId="415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582022426" sldId="416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1158748637" sldId="417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508583681" sldId="418"/>
        </pc:sldMkLst>
      </pc:sldChg>
      <pc:sldChg chg="del">
        <pc:chgData name="Matthieu De Mari" userId="dfb708c9-d8dc-439f-9a3b-c772bf4a311c" providerId="ADAL" clId="{B062104F-1E69-4CDF-A22D-D1D6E8C24F26}" dt="2023-03-21T06:06:13.047" v="17" actId="47"/>
        <pc:sldMkLst>
          <pc:docMk/>
          <pc:sldMk cId="2453299544" sldId="419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455924593" sldId="420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3719237298" sldId="421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067717828" sldId="422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542189070" sldId="423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218642185" sldId="424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24111310" sldId="425"/>
        </pc:sldMkLst>
      </pc:sldChg>
      <pc:sldChg chg="del">
        <pc:chgData name="Matthieu De Mari" userId="dfb708c9-d8dc-439f-9a3b-c772bf4a311c" providerId="ADAL" clId="{B062104F-1E69-4CDF-A22D-D1D6E8C24F26}" dt="2023-03-21T06:06:13.794" v="18" actId="47"/>
        <pc:sldMkLst>
          <pc:docMk/>
          <pc:sldMk cId="451959142" sldId="426"/>
        </pc:sldMkLst>
      </pc:sldChg>
      <pc:sldChg chg="del">
        <pc:chgData name="Matthieu De Mari" userId="dfb708c9-d8dc-439f-9a3b-c772bf4a311c" providerId="ADAL" clId="{B062104F-1E69-4CDF-A22D-D1D6E8C24F26}" dt="2023-03-21T06:06:14.506" v="19" actId="47"/>
        <pc:sldMkLst>
          <pc:docMk/>
          <pc:sldMk cId="2562731947" sldId="427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1434956895" sldId="428"/>
        </pc:sldMkLst>
      </pc:sldChg>
      <pc:sldChg chg="del">
        <pc:chgData name="Matthieu De Mari" userId="dfb708c9-d8dc-439f-9a3b-c772bf4a311c" providerId="ADAL" clId="{B062104F-1E69-4CDF-A22D-D1D6E8C24F26}" dt="2023-03-21T06:06:15.160" v="20" actId="47"/>
        <pc:sldMkLst>
          <pc:docMk/>
          <pc:sldMk cId="2281408142" sldId="429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52149184" sldId="430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438970372" sldId="431"/>
        </pc:sldMkLst>
      </pc:sldChg>
      <pc:sldChg chg="del">
        <pc:chgData name="Matthieu De Mari" userId="dfb708c9-d8dc-439f-9a3b-c772bf4a311c" providerId="ADAL" clId="{B062104F-1E69-4CDF-A22D-D1D6E8C24F26}" dt="2023-03-21T06:06:15.839" v="21" actId="47"/>
        <pc:sldMkLst>
          <pc:docMk/>
          <pc:sldMk cId="1303576390" sldId="432"/>
        </pc:sldMkLst>
      </pc:sldChg>
    </pc:docChg>
  </pc:docChgLst>
  <pc:docChgLst>
    <pc:chgData name="Matthieu De Mari" userId="dfb708c9-d8dc-439f-9a3b-c772bf4a311c" providerId="ADAL" clId="{A7A059E7-93C7-4781-9870-5EC88FF7F596}"/>
    <pc:docChg chg="undo custSel addSld delSld modSld sldOrd addSection delSection modSection">
      <pc:chgData name="Matthieu De Mari" userId="dfb708c9-d8dc-439f-9a3b-c772bf4a311c" providerId="ADAL" clId="{A7A059E7-93C7-4781-9870-5EC88FF7F596}" dt="2023-03-17T13:16:13.601" v="7173" actId="20577"/>
      <pc:docMkLst>
        <pc:docMk/>
      </pc:docMkLst>
      <pc:sldChg chg="modSp mod">
        <pc:chgData name="Matthieu De Mari" userId="dfb708c9-d8dc-439f-9a3b-c772bf4a311c" providerId="ADAL" clId="{A7A059E7-93C7-4781-9870-5EC88FF7F596}" dt="2023-03-15T08:57:07.331" v="5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7A059E7-93C7-4781-9870-5EC88FF7F596}" dt="2023-03-15T08:57:07.331" v="5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modSp new mod">
        <pc:chgData name="Matthieu De Mari" userId="dfb708c9-d8dc-439f-9a3b-c772bf4a311c" providerId="ADAL" clId="{A7A059E7-93C7-4781-9870-5EC88FF7F596}" dt="2023-03-15T09:07:48.119" v="380" actId="20577"/>
        <pc:sldMkLst>
          <pc:docMk/>
          <pc:sldMk cId="3431685878" sldId="378"/>
        </pc:sldMkLst>
        <pc:spChg chg="mod">
          <ac:chgData name="Matthieu De Mari" userId="dfb708c9-d8dc-439f-9a3b-c772bf4a311c" providerId="ADAL" clId="{A7A059E7-93C7-4781-9870-5EC88FF7F596}" dt="2023-03-15T09:06:02.585" v="112" actId="20577"/>
          <ac:spMkLst>
            <pc:docMk/>
            <pc:sldMk cId="3431685878" sldId="378"/>
            <ac:spMk id="2" creationId="{057321D2-25BA-0FDE-CC96-0E31B2E634A4}"/>
          </ac:spMkLst>
        </pc:spChg>
        <pc:spChg chg="mod">
          <ac:chgData name="Matthieu De Mari" userId="dfb708c9-d8dc-439f-9a3b-c772bf4a311c" providerId="ADAL" clId="{A7A059E7-93C7-4781-9870-5EC88FF7F596}" dt="2023-03-15T09:07:48.119" v="380" actId="20577"/>
          <ac:spMkLst>
            <pc:docMk/>
            <pc:sldMk cId="3431685878" sldId="378"/>
            <ac:spMk id="3" creationId="{87F13EE9-BEBE-CF14-87D2-9673840B231D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5T09:20:50.395" v="1333" actId="478"/>
        <pc:sldMkLst>
          <pc:docMk/>
          <pc:sldMk cId="2656047251" sldId="379"/>
        </pc:sldMkLst>
        <pc:spChg chg="mod ord">
          <ac:chgData name="Matthieu De Mari" userId="dfb708c9-d8dc-439f-9a3b-c772bf4a311c" providerId="ADAL" clId="{A7A059E7-93C7-4781-9870-5EC88FF7F596}" dt="2023-03-15T09:20:36.285" v="1315" actId="700"/>
          <ac:spMkLst>
            <pc:docMk/>
            <pc:sldMk cId="2656047251" sldId="379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0:45.828" v="1332" actId="20577"/>
          <ac:spMkLst>
            <pc:docMk/>
            <pc:sldMk cId="2656047251" sldId="379"/>
            <ac:spMk id="3" creationId="{3344F83E-9625-A0EF-9DEE-386E822DF0E7}"/>
          </ac:spMkLst>
        </pc:spChg>
        <pc:spChg chg="add del">
          <ac:chgData name="Matthieu De Mari" userId="dfb708c9-d8dc-439f-9a3b-c772bf4a311c" providerId="ADAL" clId="{A7A059E7-93C7-4781-9870-5EC88FF7F596}" dt="2023-03-15T09:19:19.243" v="1087"/>
          <ac:spMkLst>
            <pc:docMk/>
            <pc:sldMk cId="2656047251" sldId="379"/>
            <ac:spMk id="4" creationId="{D1C6948D-3B6C-12C0-3EA4-9BF32261D066}"/>
          </ac:spMkLst>
        </pc:spChg>
        <pc:spChg chg="add del mod ord">
          <ac:chgData name="Matthieu De Mari" userId="dfb708c9-d8dc-439f-9a3b-c772bf4a311c" providerId="ADAL" clId="{A7A059E7-93C7-4781-9870-5EC88FF7F596}" dt="2023-03-15T09:20:50.395" v="1333" actId="478"/>
          <ac:spMkLst>
            <pc:docMk/>
            <pc:sldMk cId="2656047251" sldId="379"/>
            <ac:spMk id="5" creationId="{F1F43DAA-5F84-C234-CFD3-DCCA25D40615}"/>
          </ac:spMkLst>
        </pc:spChg>
      </pc:sldChg>
      <pc:sldChg chg="addSp delSp modSp new mod">
        <pc:chgData name="Matthieu De Mari" userId="dfb708c9-d8dc-439f-9a3b-c772bf4a311c" providerId="ADAL" clId="{A7A059E7-93C7-4781-9870-5EC88FF7F596}" dt="2023-03-17T11:38:54.610" v="7159" actId="20577"/>
        <pc:sldMkLst>
          <pc:docMk/>
          <pc:sldMk cId="3478712926" sldId="380"/>
        </pc:sldMkLst>
        <pc:spChg chg="mod">
          <ac:chgData name="Matthieu De Mari" userId="dfb708c9-d8dc-439f-9a3b-c772bf4a311c" providerId="ADAL" clId="{A7A059E7-93C7-4781-9870-5EC88FF7F596}" dt="2023-03-16T06:32:35.960" v="3111" actId="20577"/>
          <ac:spMkLst>
            <pc:docMk/>
            <pc:sldMk cId="3478712926" sldId="380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7T11:38:54.610" v="7159" actId="20577"/>
          <ac:spMkLst>
            <pc:docMk/>
            <pc:sldMk cId="3478712926" sldId="380"/>
            <ac:spMk id="3" creationId="{7586C7BF-7E23-BF24-130D-02F2E8451505}"/>
          </ac:spMkLst>
        </pc:spChg>
        <pc:spChg chg="add del">
          <ac:chgData name="Matthieu De Mari" userId="dfb708c9-d8dc-439f-9a3b-c772bf4a311c" providerId="ADAL" clId="{A7A059E7-93C7-4781-9870-5EC88FF7F596}" dt="2023-03-15T09:47:50.125" v="2323" actId="22"/>
          <ac:spMkLst>
            <pc:docMk/>
            <pc:sldMk cId="3478712926" sldId="380"/>
            <ac:spMk id="5" creationId="{B0D4C6BB-CFEE-F93B-8691-F0C308B82137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7:27:15.751" v="6169" actId="14100"/>
        <pc:sldMkLst>
          <pc:docMk/>
          <pc:sldMk cId="687323073" sldId="381"/>
        </pc:sldMkLst>
        <pc:spChg chg="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2" creationId="{C0097B2C-A3ED-EB52-A4D7-539C6CA7AD36}"/>
          </ac:spMkLst>
        </pc:spChg>
        <pc:spChg chg="del mod ord">
          <ac:chgData name="Matthieu De Mari" userId="dfb708c9-d8dc-439f-9a3b-c772bf4a311c" providerId="ADAL" clId="{A7A059E7-93C7-4781-9870-5EC88FF7F596}" dt="2023-03-16T06:55:16.868" v="4380" actId="700"/>
          <ac:spMkLst>
            <pc:docMk/>
            <pc:sldMk cId="687323073" sldId="381"/>
            <ac:spMk id="3" creationId="{7B5B6C8E-8D54-37D2-90DE-C952D334C68C}"/>
          </ac:spMkLst>
        </pc:spChg>
        <pc:spChg chg="add mod ord">
          <ac:chgData name="Matthieu De Mari" userId="dfb708c9-d8dc-439f-9a3b-c772bf4a311c" providerId="ADAL" clId="{A7A059E7-93C7-4781-9870-5EC88FF7F596}" dt="2023-03-16T07:23:08.291" v="5836"/>
          <ac:spMkLst>
            <pc:docMk/>
            <pc:sldMk cId="687323073" sldId="381"/>
            <ac:spMk id="4" creationId="{A0FF4252-8E53-B941-EF50-7759A6112153}"/>
          </ac:spMkLst>
        </pc:spChg>
        <pc:spChg chg="add del mod ord">
          <ac:chgData name="Matthieu De Mari" userId="dfb708c9-d8dc-439f-9a3b-c772bf4a311c" providerId="ADAL" clId="{A7A059E7-93C7-4781-9870-5EC88FF7F596}" dt="2023-03-16T06:56:33.295" v="4542" actId="478"/>
          <ac:spMkLst>
            <pc:docMk/>
            <pc:sldMk cId="687323073" sldId="381"/>
            <ac:spMk id="5" creationId="{858259BC-E3C3-B2A7-4CAD-5C7D57F6B7A1}"/>
          </ac:spMkLst>
        </pc:spChg>
        <pc:spChg chg="add mod">
          <ac:chgData name="Matthieu De Mari" userId="dfb708c9-d8dc-439f-9a3b-c772bf4a311c" providerId="ADAL" clId="{A7A059E7-93C7-4781-9870-5EC88FF7F596}" dt="2023-03-16T06:58:20.050" v="4573" actId="1076"/>
          <ac:spMkLst>
            <pc:docMk/>
            <pc:sldMk cId="687323073" sldId="381"/>
            <ac:spMk id="7" creationId="{80703F5F-D302-8686-322D-06D9D7E9C0DF}"/>
          </ac:spMkLst>
        </pc:spChg>
        <pc:spChg chg="add mod">
          <ac:chgData name="Matthieu De Mari" userId="dfb708c9-d8dc-439f-9a3b-c772bf4a311c" providerId="ADAL" clId="{A7A059E7-93C7-4781-9870-5EC88FF7F596}" dt="2023-03-16T06:58:04.217" v="4568" actId="1076"/>
          <ac:spMkLst>
            <pc:docMk/>
            <pc:sldMk cId="687323073" sldId="381"/>
            <ac:spMk id="8" creationId="{EB8F8C8E-FDA4-AAC0-6BB9-524965F637BD}"/>
          </ac:spMkLst>
        </pc:spChg>
        <pc:spChg chg="add del mod">
          <ac:chgData name="Matthieu De Mari" userId="dfb708c9-d8dc-439f-9a3b-c772bf4a311c" providerId="ADAL" clId="{A7A059E7-93C7-4781-9870-5EC88FF7F596}" dt="2023-03-16T06:58:02.576" v="4567" actId="478"/>
          <ac:spMkLst>
            <pc:docMk/>
            <pc:sldMk cId="687323073" sldId="381"/>
            <ac:spMk id="11" creationId="{F127DFF4-000B-02D2-1CBA-E30F20BDB467}"/>
          </ac:spMkLst>
        </pc:spChg>
        <pc:spChg chg="add del mod">
          <ac:chgData name="Matthieu De Mari" userId="dfb708c9-d8dc-439f-9a3b-c772bf4a311c" providerId="ADAL" clId="{A7A059E7-93C7-4781-9870-5EC88FF7F596}" dt="2023-03-16T06:57:51.410" v="4559" actId="478"/>
          <ac:spMkLst>
            <pc:docMk/>
            <pc:sldMk cId="687323073" sldId="381"/>
            <ac:spMk id="12" creationId="{CE0A67B9-5830-B236-C473-30D7FFBF7DC3}"/>
          </ac:spMkLst>
        </pc:spChg>
        <pc:spChg chg="add del mod">
          <ac:chgData name="Matthieu De Mari" userId="dfb708c9-d8dc-439f-9a3b-c772bf4a311c" providerId="ADAL" clId="{A7A059E7-93C7-4781-9870-5EC88FF7F596}" dt="2023-03-16T06:57:52.513" v="4560" actId="478"/>
          <ac:spMkLst>
            <pc:docMk/>
            <pc:sldMk cId="687323073" sldId="381"/>
            <ac:spMk id="13" creationId="{77299EB7-677F-B247-81A4-9F4925381B07}"/>
          </ac:spMkLst>
        </pc:spChg>
        <pc:spChg chg="add mod">
          <ac:chgData name="Matthieu De Mari" userId="dfb708c9-d8dc-439f-9a3b-c772bf4a311c" providerId="ADAL" clId="{A7A059E7-93C7-4781-9870-5EC88FF7F596}" dt="2023-03-16T07:01:50.474" v="4665" actId="20577"/>
          <ac:spMkLst>
            <pc:docMk/>
            <pc:sldMk cId="687323073" sldId="381"/>
            <ac:spMk id="14" creationId="{78388A54-9140-9B92-D2E7-162E3152E4C8}"/>
          </ac:spMkLst>
        </pc:spChg>
        <pc:spChg chg="add mod">
          <ac:chgData name="Matthieu De Mari" userId="dfb708c9-d8dc-439f-9a3b-c772bf4a311c" providerId="ADAL" clId="{A7A059E7-93C7-4781-9870-5EC88FF7F596}" dt="2023-03-16T06:58:06.747" v="4569" actId="1076"/>
          <ac:spMkLst>
            <pc:docMk/>
            <pc:sldMk cId="687323073" sldId="381"/>
            <ac:spMk id="16" creationId="{BB84C58E-A6BB-B1E4-B6FF-E8FD1C5D1A6C}"/>
          </ac:spMkLst>
        </pc:spChg>
        <pc:spChg chg="add mod">
          <ac:chgData name="Matthieu De Mari" userId="dfb708c9-d8dc-439f-9a3b-c772bf4a311c" providerId="ADAL" clId="{A7A059E7-93C7-4781-9870-5EC88FF7F596}" dt="2023-03-16T06:58:11.251" v="4571" actId="1076"/>
          <ac:spMkLst>
            <pc:docMk/>
            <pc:sldMk cId="687323073" sldId="381"/>
            <ac:spMk id="17" creationId="{FF39F4C4-FD61-7E1A-4DB7-9CE363113CCB}"/>
          </ac:spMkLst>
        </pc:spChg>
        <pc:spChg chg="add del mod">
          <ac:chgData name="Matthieu De Mari" userId="dfb708c9-d8dc-439f-9a3b-c772bf4a311c" providerId="ADAL" clId="{A7A059E7-93C7-4781-9870-5EC88FF7F596}" dt="2023-03-16T07:00:07.024" v="4620" actId="478"/>
          <ac:spMkLst>
            <pc:docMk/>
            <pc:sldMk cId="687323073" sldId="381"/>
            <ac:spMk id="20" creationId="{E073468B-41FA-1E9B-FB80-CA8F17A13E6C}"/>
          </ac:spMkLst>
        </pc:spChg>
        <pc:spChg chg="add mod">
          <ac:chgData name="Matthieu De Mari" userId="dfb708c9-d8dc-439f-9a3b-c772bf4a311c" providerId="ADAL" clId="{A7A059E7-93C7-4781-9870-5EC88FF7F596}" dt="2023-03-16T07:02:25.530" v="4724" actId="1036"/>
          <ac:spMkLst>
            <pc:docMk/>
            <pc:sldMk cId="687323073" sldId="381"/>
            <ac:spMk id="21" creationId="{3F74935E-AD56-D367-DBA1-475556C9324C}"/>
          </ac:spMkLst>
        </pc:spChg>
        <pc:spChg chg="add mod">
          <ac:chgData name="Matthieu De Mari" userId="dfb708c9-d8dc-439f-9a3b-c772bf4a311c" providerId="ADAL" clId="{A7A059E7-93C7-4781-9870-5EC88FF7F596}" dt="2023-03-16T07:01:38.527" v="4660" actId="1035"/>
          <ac:spMkLst>
            <pc:docMk/>
            <pc:sldMk cId="687323073" sldId="381"/>
            <ac:spMk id="22" creationId="{F09A076B-B871-F32D-BECF-B3E6FDC92060}"/>
          </ac:spMkLst>
        </pc:spChg>
        <pc:spChg chg="add del mod">
          <ac:chgData name="Matthieu De Mari" userId="dfb708c9-d8dc-439f-9a3b-c772bf4a311c" providerId="ADAL" clId="{A7A059E7-93C7-4781-9870-5EC88FF7F596}" dt="2023-03-16T06:57:53.303" v="4561" actId="478"/>
          <ac:spMkLst>
            <pc:docMk/>
            <pc:sldMk cId="687323073" sldId="381"/>
            <ac:spMk id="23" creationId="{3F02E13D-44E6-01DE-68B0-6840879104C0}"/>
          </ac:spMkLst>
        </pc:spChg>
        <pc:spChg chg="add del mod">
          <ac:chgData name="Matthieu De Mari" userId="dfb708c9-d8dc-439f-9a3b-c772bf4a311c" providerId="ADAL" clId="{A7A059E7-93C7-4781-9870-5EC88FF7F596}" dt="2023-03-16T06:57:28.308" v="4549" actId="478"/>
          <ac:spMkLst>
            <pc:docMk/>
            <pc:sldMk cId="687323073" sldId="381"/>
            <ac:spMk id="24" creationId="{60BA3207-6FCA-467C-E74D-5BF17DDA0D10}"/>
          </ac:spMkLst>
        </pc:spChg>
        <pc:spChg chg="add del mod">
          <ac:chgData name="Matthieu De Mari" userId="dfb708c9-d8dc-439f-9a3b-c772bf4a311c" providerId="ADAL" clId="{A7A059E7-93C7-4781-9870-5EC88FF7F596}" dt="2023-03-16T07:00:06.119" v="4619" actId="478"/>
          <ac:spMkLst>
            <pc:docMk/>
            <pc:sldMk cId="687323073" sldId="381"/>
            <ac:spMk id="39" creationId="{CE7B11BE-228D-26F6-2C8E-182FE60E628C}"/>
          </ac:spMkLst>
        </pc:spChg>
        <pc:spChg chg="add mod">
          <ac:chgData name="Matthieu De Mari" userId="dfb708c9-d8dc-439f-9a3b-c772bf4a311c" providerId="ADAL" clId="{A7A059E7-93C7-4781-9870-5EC88FF7F596}" dt="2023-03-16T06:59:57.763" v="4614" actId="1076"/>
          <ac:spMkLst>
            <pc:docMk/>
            <pc:sldMk cId="687323073" sldId="381"/>
            <ac:spMk id="46" creationId="{BC7BED41-2BE2-5371-481E-671ED5131CC0}"/>
          </ac:spMkLst>
        </pc:spChg>
        <pc:spChg chg="add mod">
          <ac:chgData name="Matthieu De Mari" userId="dfb708c9-d8dc-439f-9a3b-c772bf4a311c" providerId="ADAL" clId="{A7A059E7-93C7-4781-9870-5EC88FF7F596}" dt="2023-03-16T06:59:46.526" v="4604" actId="20577"/>
          <ac:spMkLst>
            <pc:docMk/>
            <pc:sldMk cId="687323073" sldId="381"/>
            <ac:spMk id="47" creationId="{31AB8AD1-BC94-3B3C-0CD3-198E355F17FA}"/>
          </ac:spMkLst>
        </pc:spChg>
        <pc:spChg chg="add del mod">
          <ac:chgData name="Matthieu De Mari" userId="dfb708c9-d8dc-439f-9a3b-c772bf4a311c" providerId="ADAL" clId="{A7A059E7-93C7-4781-9870-5EC88FF7F596}" dt="2023-03-16T07:00:01.525" v="4617"/>
          <ac:spMkLst>
            <pc:docMk/>
            <pc:sldMk cId="687323073" sldId="381"/>
            <ac:spMk id="48" creationId="{86A05015-6AE4-A8D5-9E58-32A3E20671AF}"/>
          </ac:spMkLst>
        </pc:spChg>
        <pc:spChg chg="add mod">
          <ac:chgData name="Matthieu De Mari" userId="dfb708c9-d8dc-439f-9a3b-c772bf4a311c" providerId="ADAL" clId="{A7A059E7-93C7-4781-9870-5EC88FF7F596}" dt="2023-03-16T07:00:59.972" v="4641" actId="20577"/>
          <ac:spMkLst>
            <pc:docMk/>
            <pc:sldMk cId="687323073" sldId="381"/>
            <ac:spMk id="49" creationId="{2360614E-8D00-4C3A-89F0-9A4ECC42566E}"/>
          </ac:spMkLst>
        </pc:spChg>
        <pc:spChg chg="add mod">
          <ac:chgData name="Matthieu De Mari" userId="dfb708c9-d8dc-439f-9a3b-c772bf4a311c" providerId="ADAL" clId="{A7A059E7-93C7-4781-9870-5EC88FF7F596}" dt="2023-03-16T07:01:02.752" v="4643" actId="20577"/>
          <ac:spMkLst>
            <pc:docMk/>
            <pc:sldMk cId="687323073" sldId="381"/>
            <ac:spMk id="50" creationId="{A52B5A4B-7826-ECFC-F080-809D9C7B5222}"/>
          </ac:spMkLst>
        </pc:spChg>
        <pc:spChg chg="add mod">
          <ac:chgData name="Matthieu De Mari" userId="dfb708c9-d8dc-439f-9a3b-c772bf4a311c" providerId="ADAL" clId="{A7A059E7-93C7-4781-9870-5EC88FF7F596}" dt="2023-03-16T07:02:19.049" v="4702" actId="1038"/>
          <ac:spMkLst>
            <pc:docMk/>
            <pc:sldMk cId="687323073" sldId="381"/>
            <ac:spMk id="51" creationId="{B6771B89-570D-4A90-0CF9-8451408FC4DB}"/>
          </ac:spMkLst>
        </pc:spChg>
        <pc:cxnChg chg="add del mod">
          <ac:chgData name="Matthieu De Mari" userId="dfb708c9-d8dc-439f-9a3b-c772bf4a311c" providerId="ADAL" clId="{A7A059E7-93C7-4781-9870-5EC88FF7F596}" dt="2023-03-16T06:57:27.068" v="4548" actId="478"/>
          <ac:cxnSpMkLst>
            <pc:docMk/>
            <pc:sldMk cId="687323073" sldId="381"/>
            <ac:cxnSpMk id="6" creationId="{8B972611-2455-9B3A-8EFA-3E2B836555B9}"/>
          </ac:cxnSpMkLst>
        </pc:cxnChg>
        <pc:cxnChg chg="add del mod">
          <ac:chgData name="Matthieu De Mari" userId="dfb708c9-d8dc-439f-9a3b-c772bf4a311c" providerId="ADAL" clId="{A7A059E7-93C7-4781-9870-5EC88FF7F596}" dt="2023-03-16T06:57:49.413" v="4557" actId="478"/>
          <ac:cxnSpMkLst>
            <pc:docMk/>
            <pc:sldMk cId="687323073" sldId="381"/>
            <ac:cxnSpMk id="9" creationId="{A042F16B-9280-55EE-C15C-AC6C5A30CF54}"/>
          </ac:cxnSpMkLst>
        </pc:cxnChg>
        <pc:cxnChg chg="add del mod">
          <ac:chgData name="Matthieu De Mari" userId="dfb708c9-d8dc-439f-9a3b-c772bf4a311c" providerId="ADAL" clId="{A7A059E7-93C7-4781-9870-5EC88FF7F596}" dt="2023-03-16T06:57:50.379" v="4558" actId="478"/>
          <ac:cxnSpMkLst>
            <pc:docMk/>
            <pc:sldMk cId="687323073" sldId="381"/>
            <ac:cxnSpMk id="10" creationId="{78D334C2-A599-F173-8C87-5A7487774768}"/>
          </ac:cxnSpMkLst>
        </pc:cxnChg>
        <pc:cxnChg chg="add mod">
          <ac:chgData name="Matthieu De Mari" userId="dfb708c9-d8dc-439f-9a3b-c772bf4a311c" providerId="ADAL" clId="{A7A059E7-93C7-4781-9870-5EC88FF7F596}" dt="2023-03-16T06:59:05.607" v="4590" actId="14100"/>
          <ac:cxnSpMkLst>
            <pc:docMk/>
            <pc:sldMk cId="687323073" sldId="381"/>
            <ac:cxnSpMk id="15" creationId="{84E6B7F6-9526-A63F-2EF0-18BF442725A2}"/>
          </ac:cxnSpMkLst>
        </pc:cxnChg>
        <pc:cxnChg chg="add del mod">
          <ac:chgData name="Matthieu De Mari" userId="dfb708c9-d8dc-439f-9a3b-c772bf4a311c" providerId="ADAL" clId="{A7A059E7-93C7-4781-9870-5EC88FF7F596}" dt="2023-03-16T06:57:57.935" v="4564" actId="478"/>
          <ac:cxnSpMkLst>
            <pc:docMk/>
            <pc:sldMk cId="687323073" sldId="381"/>
            <ac:cxnSpMk id="18" creationId="{B592C991-0448-C91A-9BD5-B339745B0494}"/>
          </ac:cxnSpMkLst>
        </pc:cxnChg>
        <pc:cxnChg chg="add del mod">
          <ac:chgData name="Matthieu De Mari" userId="dfb708c9-d8dc-439f-9a3b-c772bf4a311c" providerId="ADAL" clId="{A7A059E7-93C7-4781-9870-5EC88FF7F596}" dt="2023-03-16T06:57:48.059" v="4556" actId="478"/>
          <ac:cxnSpMkLst>
            <pc:docMk/>
            <pc:sldMk cId="687323073" sldId="381"/>
            <ac:cxnSpMk id="19" creationId="{1847D309-0188-8276-7345-542807210397}"/>
          </ac:cxnSpMkLst>
        </pc:cxnChg>
        <pc:cxnChg chg="add mod">
          <ac:chgData name="Matthieu De Mari" userId="dfb708c9-d8dc-439f-9a3b-c772bf4a311c" providerId="ADAL" clId="{A7A059E7-93C7-4781-9870-5EC88FF7F596}" dt="2023-03-16T06:58:27.497" v="4576" actId="14100"/>
          <ac:cxnSpMkLst>
            <pc:docMk/>
            <pc:sldMk cId="687323073" sldId="381"/>
            <ac:cxnSpMk id="33" creationId="{D37C357D-D070-8014-3AB1-9CC1F67DC008}"/>
          </ac:cxnSpMkLst>
        </pc:cxnChg>
        <pc:cxnChg chg="add mod">
          <ac:chgData name="Matthieu De Mari" userId="dfb708c9-d8dc-439f-9a3b-c772bf4a311c" providerId="ADAL" clId="{A7A059E7-93C7-4781-9870-5EC88FF7F596}" dt="2023-03-16T06:58:36.325" v="4580" actId="14100"/>
          <ac:cxnSpMkLst>
            <pc:docMk/>
            <pc:sldMk cId="687323073" sldId="381"/>
            <ac:cxnSpMk id="36" creationId="{9B41A981-07C9-8DE6-9CCD-994669144ED9}"/>
          </ac:cxnSpMkLst>
        </pc:cxnChg>
        <pc:cxnChg chg="add mod">
          <ac:chgData name="Matthieu De Mari" userId="dfb708c9-d8dc-439f-9a3b-c772bf4a311c" providerId="ADAL" clId="{A7A059E7-93C7-4781-9870-5EC88FF7F596}" dt="2023-03-16T06:59:12.493" v="4593" actId="14100"/>
          <ac:cxnSpMkLst>
            <pc:docMk/>
            <pc:sldMk cId="687323073" sldId="381"/>
            <ac:cxnSpMk id="43" creationId="{4F985138-10BC-2394-139D-12F0D9FAAD21}"/>
          </ac:cxnSpMkLst>
        </pc:cxnChg>
        <pc:cxnChg chg="add mod">
          <ac:chgData name="Matthieu De Mari" userId="dfb708c9-d8dc-439f-9a3b-c772bf4a311c" providerId="ADAL" clId="{A7A059E7-93C7-4781-9870-5EC88FF7F596}" dt="2023-03-16T07:27:15.751" v="6169" actId="14100"/>
          <ac:cxnSpMkLst>
            <pc:docMk/>
            <pc:sldMk cId="687323073" sldId="381"/>
            <ac:cxnSpMk id="52" creationId="{78FF6152-6502-5E96-B21F-E1A182B95337}"/>
          </ac:cxnSpMkLst>
        </pc:cxnChg>
      </pc:sldChg>
      <pc:sldChg chg="addSp delSp modSp new mod ord modClrScheme chgLayout">
        <pc:chgData name="Matthieu De Mari" userId="dfb708c9-d8dc-439f-9a3b-c772bf4a311c" providerId="ADAL" clId="{A7A059E7-93C7-4781-9870-5EC88FF7F596}" dt="2023-03-16T06:54:26.009" v="4372"/>
        <pc:sldMkLst>
          <pc:docMk/>
          <pc:sldMk cId="1749567037" sldId="382"/>
        </pc:sldMkLst>
        <pc:spChg chg="mod ord">
          <ac:chgData name="Matthieu De Mari" userId="dfb708c9-d8dc-439f-9a3b-c772bf4a311c" providerId="ADAL" clId="{A7A059E7-93C7-4781-9870-5EC88FF7F596}" dt="2023-03-16T06:54:26.009" v="4372"/>
          <ac:spMkLst>
            <pc:docMk/>
            <pc:sldMk cId="1749567037" sldId="382"/>
            <ac:spMk id="2" creationId="{122CB46C-6771-3E2C-EE0D-980BCF72927D}"/>
          </ac:spMkLst>
        </pc:spChg>
        <pc:spChg chg="mod ord">
          <ac:chgData name="Matthieu De Mari" userId="dfb708c9-d8dc-439f-9a3b-c772bf4a311c" providerId="ADAL" clId="{A7A059E7-93C7-4781-9870-5EC88FF7F596}" dt="2023-03-16T06:44:41.510" v="4058" actId="14100"/>
          <ac:spMkLst>
            <pc:docMk/>
            <pc:sldMk cId="1749567037" sldId="382"/>
            <ac:spMk id="3" creationId="{21E91F88-75AD-45CA-A480-858091A84D90}"/>
          </ac:spMkLst>
        </pc:spChg>
        <pc:spChg chg="add del mod ord">
          <ac:chgData name="Matthieu De Mari" userId="dfb708c9-d8dc-439f-9a3b-c772bf4a311c" providerId="ADAL" clId="{A7A059E7-93C7-4781-9870-5EC88FF7F596}" dt="2023-03-16T06:41:58.689" v="3867" actId="478"/>
          <ac:spMkLst>
            <pc:docMk/>
            <pc:sldMk cId="1749567037" sldId="382"/>
            <ac:spMk id="4" creationId="{1BA606CE-4E7D-AEE4-E2F7-426D03986D73}"/>
          </ac:spMkLst>
        </pc:spChg>
        <pc:spChg chg="add mod">
          <ac:chgData name="Matthieu De Mari" userId="dfb708c9-d8dc-439f-9a3b-c772bf4a311c" providerId="ADAL" clId="{A7A059E7-93C7-4781-9870-5EC88FF7F596}" dt="2023-03-16T06:46:49.952" v="4119" actId="20577"/>
          <ac:spMkLst>
            <pc:docMk/>
            <pc:sldMk cId="1749567037" sldId="382"/>
            <ac:spMk id="6" creationId="{AB30AD60-6C6B-413F-DBF7-71AC7BFB0EDF}"/>
          </ac:spMkLst>
        </pc:spChg>
        <pc:spChg chg="add mod">
          <ac:chgData name="Matthieu De Mari" userId="dfb708c9-d8dc-439f-9a3b-c772bf4a311c" providerId="ADAL" clId="{A7A059E7-93C7-4781-9870-5EC88FF7F596}" dt="2023-03-16T06:42:53.880" v="3885" actId="20577"/>
          <ac:spMkLst>
            <pc:docMk/>
            <pc:sldMk cId="1749567037" sldId="382"/>
            <ac:spMk id="7" creationId="{0E74FE46-1EA5-68F4-35E6-3B7DC15B0261}"/>
          </ac:spMkLst>
        </pc:spChg>
        <pc:spChg chg="add mod">
          <ac:chgData name="Matthieu De Mari" userId="dfb708c9-d8dc-439f-9a3b-c772bf4a311c" providerId="ADAL" clId="{A7A059E7-93C7-4781-9870-5EC88FF7F596}" dt="2023-03-16T06:47:02.957" v="4129" actId="20577"/>
          <ac:spMkLst>
            <pc:docMk/>
            <pc:sldMk cId="1749567037" sldId="382"/>
            <ac:spMk id="10" creationId="{C641B1D6-BF0F-0380-85B2-BAF69823FCF7}"/>
          </ac:spMkLst>
        </pc:spChg>
        <pc:spChg chg="add mod">
          <ac:chgData name="Matthieu De Mari" userId="dfb708c9-d8dc-439f-9a3b-c772bf4a311c" providerId="ADAL" clId="{A7A059E7-93C7-4781-9870-5EC88FF7F596}" dt="2023-03-16T06:47:00.257" v="4127" actId="20577"/>
          <ac:spMkLst>
            <pc:docMk/>
            <pc:sldMk cId="1749567037" sldId="382"/>
            <ac:spMk id="11" creationId="{E3EAF248-CA6B-AD35-A3A0-9B652C54C7AF}"/>
          </ac:spMkLst>
        </pc:spChg>
        <pc:spChg chg="add mod">
          <ac:chgData name="Matthieu De Mari" userId="dfb708c9-d8dc-439f-9a3b-c772bf4a311c" providerId="ADAL" clId="{A7A059E7-93C7-4781-9870-5EC88FF7F596}" dt="2023-03-16T06:42:08.942" v="3868"/>
          <ac:spMkLst>
            <pc:docMk/>
            <pc:sldMk cId="1749567037" sldId="382"/>
            <ac:spMk id="12" creationId="{4310A156-66CA-2CE7-09EF-6E61462E6CF7}"/>
          </ac:spMkLst>
        </pc:spChg>
        <pc:spChg chg="add del mod">
          <ac:chgData name="Matthieu De Mari" userId="dfb708c9-d8dc-439f-9a3b-c772bf4a311c" providerId="ADAL" clId="{A7A059E7-93C7-4781-9870-5EC88FF7F596}" dt="2023-03-16T06:46:48.670" v="4117" actId="478"/>
          <ac:spMkLst>
            <pc:docMk/>
            <pc:sldMk cId="1749567037" sldId="382"/>
            <ac:spMk id="13" creationId="{4E63AABF-3801-1127-D5E7-F0561F71B59B}"/>
          </ac:spMkLst>
        </pc:spChg>
        <pc:spChg chg="add mod">
          <ac:chgData name="Matthieu De Mari" userId="dfb708c9-d8dc-439f-9a3b-c772bf4a311c" providerId="ADAL" clId="{A7A059E7-93C7-4781-9870-5EC88FF7F596}" dt="2023-03-16T06:47:05.769" v="4131" actId="20577"/>
          <ac:spMkLst>
            <pc:docMk/>
            <pc:sldMk cId="1749567037" sldId="382"/>
            <ac:spMk id="14" creationId="{A60EA876-02CB-1A54-FE99-324C7CED23D7}"/>
          </ac:spMkLst>
        </pc:spChg>
        <pc:spChg chg="add mod">
          <ac:chgData name="Matthieu De Mari" userId="dfb708c9-d8dc-439f-9a3b-c772bf4a311c" providerId="ADAL" clId="{A7A059E7-93C7-4781-9870-5EC88FF7F596}" dt="2023-03-16T06:46:45.901" v="4116" actId="20577"/>
          <ac:spMkLst>
            <pc:docMk/>
            <pc:sldMk cId="1749567037" sldId="382"/>
            <ac:spMk id="16" creationId="{2D95FC1E-D8C7-4B00-7E8A-56E298BE70D9}"/>
          </ac:spMkLst>
        </pc:spChg>
        <pc:spChg chg="add mod">
          <ac:chgData name="Matthieu De Mari" userId="dfb708c9-d8dc-439f-9a3b-c772bf4a311c" providerId="ADAL" clId="{A7A059E7-93C7-4781-9870-5EC88FF7F596}" dt="2023-03-16T06:42:44.230" v="3879" actId="20577"/>
          <ac:spMkLst>
            <pc:docMk/>
            <pc:sldMk cId="1749567037" sldId="382"/>
            <ac:spMk id="17" creationId="{08442EF1-0D48-E018-F7FE-081A4F81F1E7}"/>
          </ac:spMkLst>
        </pc:spChg>
        <pc:spChg chg="add mod">
          <ac:chgData name="Matthieu De Mari" userId="dfb708c9-d8dc-439f-9a3b-c772bf4a311c" providerId="ADAL" clId="{A7A059E7-93C7-4781-9870-5EC88FF7F596}" dt="2023-03-16T06:46:58.006" v="4125" actId="20577"/>
          <ac:spMkLst>
            <pc:docMk/>
            <pc:sldMk cId="1749567037" sldId="382"/>
            <ac:spMk id="20" creationId="{CD34F0CD-6956-D106-5E75-F914628054E1}"/>
          </ac:spMkLst>
        </pc:spChg>
        <pc:spChg chg="add mod">
          <ac:chgData name="Matthieu De Mari" userId="dfb708c9-d8dc-439f-9a3b-c772bf4a311c" providerId="ADAL" clId="{A7A059E7-93C7-4781-9870-5EC88FF7F596}" dt="2023-03-16T06:46:53.148" v="4121" actId="20577"/>
          <ac:spMkLst>
            <pc:docMk/>
            <pc:sldMk cId="1749567037" sldId="382"/>
            <ac:spMk id="21" creationId="{083F03B3-653A-348D-DD80-A05F409E14CE}"/>
          </ac:spMkLst>
        </pc:spChg>
        <pc:spChg chg="add mod">
          <ac:chgData name="Matthieu De Mari" userId="dfb708c9-d8dc-439f-9a3b-c772bf4a311c" providerId="ADAL" clId="{A7A059E7-93C7-4781-9870-5EC88FF7F596}" dt="2023-03-16T06:42:37.658" v="3871" actId="1076"/>
          <ac:spMkLst>
            <pc:docMk/>
            <pc:sldMk cId="1749567037" sldId="382"/>
            <ac:spMk id="22" creationId="{04DCE938-1199-5057-2E69-C882E9716D61}"/>
          </ac:spMkLst>
        </pc:spChg>
        <pc:spChg chg="add del mod">
          <ac:chgData name="Matthieu De Mari" userId="dfb708c9-d8dc-439f-9a3b-c772bf4a311c" providerId="ADAL" clId="{A7A059E7-93C7-4781-9870-5EC88FF7F596}" dt="2023-03-16T06:46:44.484" v="4114" actId="478"/>
          <ac:spMkLst>
            <pc:docMk/>
            <pc:sldMk cId="1749567037" sldId="382"/>
            <ac:spMk id="23" creationId="{ADF1FBA6-BD11-BD69-E95D-55A56777D4E3}"/>
          </ac:spMkLst>
        </pc:spChg>
        <pc:spChg chg="add mod">
          <ac:chgData name="Matthieu De Mari" userId="dfb708c9-d8dc-439f-9a3b-c772bf4a311c" providerId="ADAL" clId="{A7A059E7-93C7-4781-9870-5EC88FF7F596}" dt="2023-03-16T06:46:55.509" v="4123" actId="20577"/>
          <ac:spMkLst>
            <pc:docMk/>
            <pc:sldMk cId="1749567037" sldId="382"/>
            <ac:spMk id="24" creationId="{0EE40970-E671-B987-7E16-8966C1B29EF2}"/>
          </ac:spMkLst>
        </pc:sp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5" creationId="{CA6D98FB-529B-C857-1F0B-F529DBE52A67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8" creationId="{94E02312-615F-ABCD-0A21-8BDC93CC8DEA}"/>
          </ac:cxnSpMkLst>
        </pc:cxnChg>
        <pc:cxnChg chg="add mod">
          <ac:chgData name="Matthieu De Mari" userId="dfb708c9-d8dc-439f-9a3b-c772bf4a311c" providerId="ADAL" clId="{A7A059E7-93C7-4781-9870-5EC88FF7F596}" dt="2023-03-16T06:42:08.942" v="3868"/>
          <ac:cxnSpMkLst>
            <pc:docMk/>
            <pc:sldMk cId="1749567037" sldId="382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5" creationId="{E588ECD2-9973-B1B1-C192-BF47A2BC7B5F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8" creationId="{48595285-9EDE-D97F-E31A-8C374CED3500}"/>
          </ac:cxnSpMkLst>
        </pc:cxnChg>
        <pc:cxnChg chg="add mod">
          <ac:chgData name="Matthieu De Mari" userId="dfb708c9-d8dc-439f-9a3b-c772bf4a311c" providerId="ADAL" clId="{A7A059E7-93C7-4781-9870-5EC88FF7F596}" dt="2023-03-16T06:42:37.658" v="3871" actId="1076"/>
          <ac:cxnSpMkLst>
            <pc:docMk/>
            <pc:sldMk cId="1749567037" sldId="382"/>
            <ac:cxnSpMk id="19" creationId="{8BADA381-9865-89AE-ECFC-F4A7622A80E5}"/>
          </ac:cxnSpMkLst>
        </pc:cxnChg>
      </pc:sldChg>
      <pc:sldChg chg="addSp delSp modSp new mod modClrScheme chgLayout">
        <pc:chgData name="Matthieu De Mari" userId="dfb708c9-d8dc-439f-9a3b-c772bf4a311c" providerId="ADAL" clId="{A7A059E7-93C7-4781-9870-5EC88FF7F596}" dt="2023-03-16T07:25:30.605" v="6050" actId="113"/>
        <pc:sldMkLst>
          <pc:docMk/>
          <pc:sldMk cId="3718139832" sldId="383"/>
        </pc:sldMkLst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2" creationId="{B3151D20-AE46-B8EA-F9D1-CD219888B414}"/>
          </ac:spMkLst>
        </pc:spChg>
        <pc:spChg chg="del mod ord">
          <ac:chgData name="Matthieu De Mari" userId="dfb708c9-d8dc-439f-9a3b-c772bf4a311c" providerId="ADAL" clId="{A7A059E7-93C7-4781-9870-5EC88FF7F596}" dt="2023-03-16T07:20:15.089" v="5609" actId="700"/>
          <ac:spMkLst>
            <pc:docMk/>
            <pc:sldMk cId="3718139832" sldId="383"/>
            <ac:spMk id="3" creationId="{FAA5B313-94F7-B71D-BF0C-364E483FF945}"/>
          </ac:spMkLst>
        </pc:spChg>
        <pc:spChg chg="add mod ord">
          <ac:chgData name="Matthieu De Mari" userId="dfb708c9-d8dc-439f-9a3b-c772bf4a311c" providerId="ADAL" clId="{A7A059E7-93C7-4781-9870-5EC88FF7F596}" dt="2023-03-16T07:24:42.016" v="6029" actId="20577"/>
          <ac:spMkLst>
            <pc:docMk/>
            <pc:sldMk cId="3718139832" sldId="383"/>
            <ac:spMk id="4" creationId="{0FC14325-60C2-05EC-B1A1-4AF98D8BBF01}"/>
          </ac:spMkLst>
        </pc:spChg>
        <pc:spChg chg="add mod ord">
          <ac:chgData name="Matthieu De Mari" userId="dfb708c9-d8dc-439f-9a3b-c772bf4a311c" providerId="ADAL" clId="{A7A059E7-93C7-4781-9870-5EC88FF7F596}" dt="2023-03-16T07:25:30.605" v="6050" actId="113"/>
          <ac:spMkLst>
            <pc:docMk/>
            <pc:sldMk cId="3718139832" sldId="383"/>
            <ac:spMk id="5" creationId="{4F0C9377-31A4-50F3-144A-62B9B92A0435}"/>
          </ac:spMkLst>
        </pc:spChg>
        <pc:spChg chg="add del mod ord">
          <ac:chgData name="Matthieu De Mari" userId="dfb708c9-d8dc-439f-9a3b-c772bf4a311c" providerId="ADAL" clId="{A7A059E7-93C7-4781-9870-5EC88FF7F596}" dt="2023-03-16T07:24:36.658" v="6003" actId="478"/>
          <ac:spMkLst>
            <pc:docMk/>
            <pc:sldMk cId="3718139832" sldId="383"/>
            <ac:spMk id="6" creationId="{3C7E03F7-7880-DA59-85C0-C13D7070B329}"/>
          </ac:spMkLst>
        </pc:spChg>
      </pc:sldChg>
      <pc:sldChg chg="modSp new mod">
        <pc:chgData name="Matthieu De Mari" userId="dfb708c9-d8dc-439f-9a3b-c772bf4a311c" providerId="ADAL" clId="{A7A059E7-93C7-4781-9870-5EC88FF7F596}" dt="2023-03-16T07:46:26.728" v="7140" actId="20577"/>
        <pc:sldMkLst>
          <pc:docMk/>
          <pc:sldMk cId="3649959589" sldId="384"/>
        </pc:sldMkLst>
        <pc:spChg chg="mod">
          <ac:chgData name="Matthieu De Mari" userId="dfb708c9-d8dc-439f-9a3b-c772bf4a311c" providerId="ADAL" clId="{A7A059E7-93C7-4781-9870-5EC88FF7F596}" dt="2023-03-16T07:42:58.422" v="6794" actId="20577"/>
          <ac:spMkLst>
            <pc:docMk/>
            <pc:sldMk cId="3649959589" sldId="384"/>
            <ac:spMk id="2" creationId="{2265D66C-8D16-43A8-75E9-89C93BE4152E}"/>
          </ac:spMkLst>
        </pc:spChg>
        <pc:spChg chg="mod">
          <ac:chgData name="Matthieu De Mari" userId="dfb708c9-d8dc-439f-9a3b-c772bf4a311c" providerId="ADAL" clId="{A7A059E7-93C7-4781-9870-5EC88FF7F596}" dt="2023-03-16T07:46:26.728" v="7140" actId="20577"/>
          <ac:spMkLst>
            <pc:docMk/>
            <pc:sldMk cId="3649959589" sldId="384"/>
            <ac:spMk id="3" creationId="{8B3BC14C-0996-B83A-6D33-F6236C44E383}"/>
          </ac:spMkLst>
        </pc:spChg>
      </pc:sldChg>
      <pc:sldChg chg="new">
        <pc:chgData name="Matthieu De Mari" userId="dfb708c9-d8dc-439f-9a3b-c772bf4a311c" providerId="ADAL" clId="{A7A059E7-93C7-4781-9870-5EC88FF7F596}" dt="2023-03-15T09:04:11.964" v="90" actId="680"/>
        <pc:sldMkLst>
          <pc:docMk/>
          <pc:sldMk cId="3174082147" sldId="385"/>
        </pc:sldMkLst>
      </pc:sldChg>
      <pc:sldChg chg="new">
        <pc:chgData name="Matthieu De Mari" userId="dfb708c9-d8dc-439f-9a3b-c772bf4a311c" providerId="ADAL" clId="{A7A059E7-93C7-4781-9870-5EC88FF7F596}" dt="2023-03-15T09:04:21.070" v="93" actId="680"/>
        <pc:sldMkLst>
          <pc:docMk/>
          <pc:sldMk cId="540619278" sldId="386"/>
        </pc:sldMkLst>
      </pc:sldChg>
      <pc:sldChg chg="del">
        <pc:chgData name="Matthieu De Mari" userId="dfb708c9-d8dc-439f-9a3b-c772bf4a311c" providerId="ADAL" clId="{A7A059E7-93C7-4781-9870-5EC88FF7F596}" dt="2023-03-15T08:57:13.501" v="56" actId="47"/>
        <pc:sldMkLst>
          <pc:docMk/>
          <pc:sldMk cId="1161233365" sldId="422"/>
        </pc:sldMkLst>
      </pc:sldChg>
      <pc:sldChg chg="modSp add del mod">
        <pc:chgData name="Matthieu De Mari" userId="dfb708c9-d8dc-439f-9a3b-c772bf4a311c" providerId="ADAL" clId="{A7A059E7-93C7-4781-9870-5EC88FF7F596}" dt="2023-03-15T09:12:47.160" v="1023" actId="20577"/>
        <pc:sldMkLst>
          <pc:docMk/>
          <pc:sldMk cId="4226169062" sldId="423"/>
        </pc:sldMkLst>
        <pc:spChg chg="mod">
          <ac:chgData name="Matthieu De Mari" userId="dfb708c9-d8dc-439f-9a3b-c772bf4a311c" providerId="ADAL" clId="{A7A059E7-93C7-4781-9870-5EC88FF7F596}" dt="2023-03-15T09:08:51.291" v="476" actId="20577"/>
          <ac:spMkLst>
            <pc:docMk/>
            <pc:sldMk cId="4226169062" sldId="423"/>
            <ac:spMk id="2" creationId="{E1DEE3CC-C2F1-D5F9-388A-E8378975AC12}"/>
          </ac:spMkLst>
        </pc:spChg>
        <pc:spChg chg="mod">
          <ac:chgData name="Matthieu De Mari" userId="dfb708c9-d8dc-439f-9a3b-c772bf4a311c" providerId="ADAL" clId="{A7A059E7-93C7-4781-9870-5EC88FF7F596}" dt="2023-03-15T09:12:47.160" v="1023" actId="20577"/>
          <ac:spMkLst>
            <pc:docMk/>
            <pc:sldMk cId="4226169062" sldId="423"/>
            <ac:spMk id="3" creationId="{C51ADC3A-36BE-B86B-FA40-9DF3C5E68D0A}"/>
          </ac:spMkLst>
        </pc:spChg>
      </pc:sldChg>
      <pc:sldChg chg="add">
        <pc:chgData name="Matthieu De Mari" userId="dfb708c9-d8dc-439f-9a3b-c772bf4a311c" providerId="ADAL" clId="{A7A059E7-93C7-4781-9870-5EC88FF7F596}" dt="2023-03-15T09:08:43.289" v="464" actId="2890"/>
        <pc:sldMkLst>
          <pc:docMk/>
          <pc:sldMk cId="1794465962" sldId="424"/>
        </pc:sldMkLst>
      </pc:sldChg>
      <pc:sldChg chg="modSp add mod">
        <pc:chgData name="Matthieu De Mari" userId="dfb708c9-d8dc-439f-9a3b-c772bf4a311c" providerId="ADAL" clId="{A7A059E7-93C7-4781-9870-5EC88FF7F596}" dt="2023-03-15T09:12:24.800" v="1004" actId="113"/>
        <pc:sldMkLst>
          <pc:docMk/>
          <pc:sldMk cId="909573732" sldId="425"/>
        </pc:sldMkLst>
        <pc:spChg chg="mod">
          <ac:chgData name="Matthieu De Mari" userId="dfb708c9-d8dc-439f-9a3b-c772bf4a311c" providerId="ADAL" clId="{A7A059E7-93C7-4781-9870-5EC88FF7F596}" dt="2023-03-15T09:12:24.800" v="1004" actId="113"/>
          <ac:spMkLst>
            <pc:docMk/>
            <pc:sldMk cId="909573732" sldId="425"/>
            <ac:spMk id="3" creationId="{87F13EE9-BEBE-CF14-87D2-9673840B231D}"/>
          </ac:spMkLst>
        </pc:sp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2244529904" sldId="425"/>
        </pc:sldMkLst>
      </pc:sldChg>
      <pc:sldChg chg="addSp delSp modSp add mod chgLayout">
        <pc:chgData name="Matthieu De Mari" userId="dfb708c9-d8dc-439f-9a3b-c772bf4a311c" providerId="ADAL" clId="{A7A059E7-93C7-4781-9870-5EC88FF7F596}" dt="2023-03-16T06:14:32.325" v="2330" actId="1076"/>
        <pc:sldMkLst>
          <pc:docMk/>
          <pc:sldMk cId="730515734" sldId="426"/>
        </pc:sldMkLst>
        <pc:spChg chg="mod ord">
          <ac:chgData name="Matthieu De Mari" userId="dfb708c9-d8dc-439f-9a3b-c772bf4a311c" providerId="ADAL" clId="{A7A059E7-93C7-4781-9870-5EC88FF7F596}" dt="2023-03-15T09:22:04.729" v="1338" actId="700"/>
          <ac:spMkLst>
            <pc:docMk/>
            <pc:sldMk cId="730515734" sldId="426"/>
            <ac:spMk id="2" creationId="{E24A22DB-6CCD-207B-183C-76072A0F4EC7}"/>
          </ac:spMkLst>
        </pc:spChg>
        <pc:spChg chg="mod ord">
          <ac:chgData name="Matthieu De Mari" userId="dfb708c9-d8dc-439f-9a3b-c772bf4a311c" providerId="ADAL" clId="{A7A059E7-93C7-4781-9870-5EC88FF7F596}" dt="2023-03-15T09:28:09.404" v="1805" actId="114"/>
          <ac:spMkLst>
            <pc:docMk/>
            <pc:sldMk cId="730515734" sldId="426"/>
            <ac:spMk id="3" creationId="{3344F83E-9625-A0EF-9DEE-386E822DF0E7}"/>
          </ac:spMkLst>
        </pc:spChg>
        <pc:spChg chg="add mod">
          <ac:chgData name="Matthieu De Mari" userId="dfb708c9-d8dc-439f-9a3b-c772bf4a311c" providerId="ADAL" clId="{A7A059E7-93C7-4781-9870-5EC88FF7F596}" dt="2023-03-15T09:27:02.719" v="1531" actId="404"/>
          <ac:spMkLst>
            <pc:docMk/>
            <pc:sldMk cId="730515734" sldId="426"/>
            <ac:spMk id="5" creationId="{AD75815F-A2B6-95E5-CB98-F4F064EE7429}"/>
          </ac:spMkLst>
        </pc:spChg>
        <pc:spChg chg="add mod">
          <ac:chgData name="Matthieu De Mari" userId="dfb708c9-d8dc-439f-9a3b-c772bf4a311c" providerId="ADAL" clId="{A7A059E7-93C7-4781-9870-5EC88FF7F596}" dt="2023-03-15T09:22:54.505" v="1430" actId="404"/>
          <ac:spMkLst>
            <pc:docMk/>
            <pc:sldMk cId="730515734" sldId="426"/>
            <ac:spMk id="6" creationId="{1EA0D0D7-1977-1B7F-ADBD-3A05461CAFC0}"/>
          </ac:spMkLst>
        </pc:spChg>
        <pc:spChg chg="add mod">
          <ac:chgData name="Matthieu De Mari" userId="dfb708c9-d8dc-439f-9a3b-c772bf4a311c" providerId="ADAL" clId="{A7A059E7-93C7-4781-9870-5EC88FF7F596}" dt="2023-03-15T09:25:57.779" v="1474" actId="14100"/>
          <ac:spMkLst>
            <pc:docMk/>
            <pc:sldMk cId="730515734" sldId="426"/>
            <ac:spMk id="9" creationId="{5A176258-253A-00BA-2F49-CC7E0B21A1D2}"/>
          </ac:spMkLst>
        </pc:spChg>
        <pc:spChg chg="add mod">
          <ac:chgData name="Matthieu De Mari" userId="dfb708c9-d8dc-439f-9a3b-c772bf4a311c" providerId="ADAL" clId="{A7A059E7-93C7-4781-9870-5EC88FF7F596}" dt="2023-03-15T09:26:44.395" v="1504" actId="1076"/>
          <ac:spMkLst>
            <pc:docMk/>
            <pc:sldMk cId="730515734" sldId="426"/>
            <ac:spMk id="10" creationId="{D9D81C89-CE1E-7835-14EC-13307F284B20}"/>
          </ac:spMkLst>
        </pc:spChg>
        <pc:spChg chg="add del mod">
          <ac:chgData name="Matthieu De Mari" userId="dfb708c9-d8dc-439f-9a3b-c772bf4a311c" providerId="ADAL" clId="{A7A059E7-93C7-4781-9870-5EC88FF7F596}" dt="2023-03-15T09:22:58.847" v="1431" actId="478"/>
          <ac:spMkLst>
            <pc:docMk/>
            <pc:sldMk cId="730515734" sldId="426"/>
            <ac:spMk id="11" creationId="{AC31D346-8CF8-78BE-AF79-C4D8FD27FAE2}"/>
          </ac:spMkLst>
        </pc:spChg>
        <pc:spChg chg="add mod">
          <ac:chgData name="Matthieu De Mari" userId="dfb708c9-d8dc-439f-9a3b-c772bf4a311c" providerId="ADAL" clId="{A7A059E7-93C7-4781-9870-5EC88FF7F596}" dt="2023-03-15T09:22:01.006" v="1337"/>
          <ac:spMkLst>
            <pc:docMk/>
            <pc:sldMk cId="730515734" sldId="426"/>
            <ac:spMk id="12" creationId="{6C99956E-D41C-CB34-6650-1A3FA72C2AB1}"/>
          </ac:spMkLst>
        </pc:spChg>
        <pc:spChg chg="add mod">
          <ac:chgData name="Matthieu De Mari" userId="dfb708c9-d8dc-439f-9a3b-c772bf4a311c" providerId="ADAL" clId="{A7A059E7-93C7-4781-9870-5EC88FF7F596}" dt="2023-03-16T06:14:32.325" v="2330" actId="1076"/>
          <ac:spMkLst>
            <pc:docMk/>
            <pc:sldMk cId="730515734" sldId="426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23:00.737" v="1432" actId="478"/>
          <ac:spMkLst>
            <pc:docMk/>
            <pc:sldMk cId="730515734" sldId="426"/>
            <ac:spMk id="14" creationId="{597AD8FD-BD3E-9A40-EAB7-593D225F994F}"/>
          </ac:spMkLst>
        </pc:spChg>
        <pc:spChg chg="add del mod">
          <ac:chgData name="Matthieu De Mari" userId="dfb708c9-d8dc-439f-9a3b-c772bf4a311c" providerId="ADAL" clId="{A7A059E7-93C7-4781-9870-5EC88FF7F596}" dt="2023-03-15T09:26:57.372" v="1525" actId="478"/>
          <ac:spMkLst>
            <pc:docMk/>
            <pc:sldMk cId="730515734" sldId="426"/>
            <ac:spMk id="15" creationId="{00652197-11F8-2C1C-C674-86611C7DB1F1}"/>
          </ac:spMkLst>
        </pc:spChg>
        <pc:spChg chg="add del mod ord">
          <ac:chgData name="Matthieu De Mari" userId="dfb708c9-d8dc-439f-9a3b-c772bf4a311c" providerId="ADAL" clId="{A7A059E7-93C7-4781-9870-5EC88FF7F596}" dt="2023-03-15T09:26:21.619" v="1485" actId="478"/>
          <ac:spMkLst>
            <pc:docMk/>
            <pc:sldMk cId="730515734" sldId="426"/>
            <ac:spMk id="16" creationId="{FF1175DA-A825-7B9D-44F0-88E2360AFAF1}"/>
          </ac:spMkLst>
        </pc:spChg>
        <pc:spChg chg="add del mod">
          <ac:chgData name="Matthieu De Mari" userId="dfb708c9-d8dc-439f-9a3b-c772bf4a311c" providerId="ADAL" clId="{A7A059E7-93C7-4781-9870-5EC88FF7F596}" dt="2023-03-15T09:26:47.633" v="1507" actId="478"/>
          <ac:spMkLst>
            <pc:docMk/>
            <pc:sldMk cId="730515734" sldId="426"/>
            <ac:spMk id="17" creationId="{03AE8A2C-7BA3-7FA3-3BA9-3D6D34EEFA5E}"/>
          </ac:spMkLst>
        </pc:spChg>
        <pc:spChg chg="add del mod">
          <ac:chgData name="Matthieu De Mari" userId="dfb708c9-d8dc-439f-9a3b-c772bf4a311c" providerId="ADAL" clId="{A7A059E7-93C7-4781-9870-5EC88FF7F596}" dt="2023-03-15T09:26:45.792" v="1505" actId="478"/>
          <ac:spMkLst>
            <pc:docMk/>
            <pc:sldMk cId="730515734" sldId="426"/>
            <ac:spMk id="20" creationId="{3EC410E9-E690-C0DE-97C3-50342FEA321A}"/>
          </ac:spMkLst>
        </pc:spChg>
        <pc:spChg chg="add del mod">
          <ac:chgData name="Matthieu De Mari" userId="dfb708c9-d8dc-439f-9a3b-c772bf4a311c" providerId="ADAL" clId="{A7A059E7-93C7-4781-9870-5EC88FF7F596}" dt="2023-03-15T09:26:46.540" v="1506" actId="478"/>
          <ac:spMkLst>
            <pc:docMk/>
            <pc:sldMk cId="730515734" sldId="426"/>
            <ac:spMk id="21" creationId="{D23EEB65-F908-62A6-43B3-8D2E4B0CFA87}"/>
          </ac:spMkLst>
        </pc:spChg>
        <pc:cxnChg chg="add mod">
          <ac:chgData name="Matthieu De Mari" userId="dfb708c9-d8dc-439f-9a3b-c772bf4a311c" providerId="ADAL" clId="{A7A059E7-93C7-4781-9870-5EC88FF7F596}" dt="2023-03-15T09:24:02.314" v="1467" actId="14100"/>
          <ac:cxnSpMkLst>
            <pc:docMk/>
            <pc:sldMk cId="730515734" sldId="426"/>
            <ac:cxnSpMk id="4" creationId="{42BEA398-2F25-0741-3E42-D31C8ADBC092}"/>
          </ac:cxnSpMkLst>
        </pc:cxnChg>
        <pc:cxnChg chg="add mod">
          <ac:chgData name="Matthieu De Mari" userId="dfb708c9-d8dc-439f-9a3b-c772bf4a311c" providerId="ADAL" clId="{A7A059E7-93C7-4781-9870-5EC88FF7F596}" dt="2023-03-15T09:22:01.006" v="1337"/>
          <ac:cxnSpMkLst>
            <pc:docMk/>
            <pc:sldMk cId="730515734" sldId="426"/>
            <ac:cxnSpMk id="7" creationId="{4A918DDC-15A5-5094-6462-95DFFA502228}"/>
          </ac:cxnSpMkLst>
        </pc:cxnChg>
        <pc:cxnChg chg="add mod">
          <ac:chgData name="Matthieu De Mari" userId="dfb708c9-d8dc-439f-9a3b-c772bf4a311c" providerId="ADAL" clId="{A7A059E7-93C7-4781-9870-5EC88FF7F596}" dt="2023-03-15T09:26:41.527" v="1503" actId="14100"/>
          <ac:cxnSpMkLst>
            <pc:docMk/>
            <pc:sldMk cId="730515734" sldId="426"/>
            <ac:cxnSpMk id="8" creationId="{3AC8232F-37F1-AA3B-ADF0-6D8B8B89721A}"/>
          </ac:cxnSpMkLst>
        </pc:cxnChg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586635455" sldId="427"/>
        </pc:sldMkLst>
      </pc:sldChg>
      <pc:sldChg chg="addSp delSp modSp add mod">
        <pc:chgData name="Matthieu De Mari" userId="dfb708c9-d8dc-439f-9a3b-c772bf4a311c" providerId="ADAL" clId="{A7A059E7-93C7-4781-9870-5EC88FF7F596}" dt="2023-03-15T09:36:58.580" v="2090" actId="22"/>
        <pc:sldMkLst>
          <pc:docMk/>
          <pc:sldMk cId="1865957258" sldId="427"/>
        </pc:sldMkLst>
        <pc:spChg chg="del">
          <ac:chgData name="Matthieu De Mari" userId="dfb708c9-d8dc-439f-9a3b-c772bf4a311c" providerId="ADAL" clId="{A7A059E7-93C7-4781-9870-5EC88FF7F596}" dt="2023-03-15T09:33:23.925" v="1860" actId="478"/>
          <ac:spMkLst>
            <pc:docMk/>
            <pc:sldMk cId="1865957258" sldId="427"/>
            <ac:spMk id="2" creationId="{E24A22DB-6CCD-207B-183C-76072A0F4EC7}"/>
          </ac:spMkLst>
        </pc:spChg>
        <pc:spChg chg="del mod">
          <ac:chgData name="Matthieu De Mari" userId="dfb708c9-d8dc-439f-9a3b-c772bf4a311c" providerId="ADAL" clId="{A7A059E7-93C7-4781-9870-5EC88FF7F596}" dt="2023-03-15T09:33:22.352" v="1859" actId="478"/>
          <ac:spMkLst>
            <pc:docMk/>
            <pc:sldMk cId="1865957258" sldId="427"/>
            <ac:spMk id="3" creationId="{3344F83E-9625-A0EF-9DEE-386E822DF0E7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5" creationId="{AD75815F-A2B6-95E5-CB98-F4F064EE7429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6" creationId="{1EA0D0D7-1977-1B7F-ADBD-3A05461CAFC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9" creationId="{5A176258-253A-00BA-2F49-CC7E0B21A1D2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0" creationId="{D9D81C89-CE1E-7835-14EC-13307F284B20}"/>
          </ac:spMkLst>
        </pc:spChg>
        <pc:spChg chg="del">
          <ac:chgData name="Matthieu De Mari" userId="dfb708c9-d8dc-439f-9a3b-c772bf4a311c" providerId="ADAL" clId="{A7A059E7-93C7-4781-9870-5EC88FF7F596}" dt="2023-03-15T09:32:28.664" v="1857" actId="478"/>
          <ac:spMkLst>
            <pc:docMk/>
            <pc:sldMk cId="1865957258" sldId="427"/>
            <ac:spMk id="12" creationId="{6C99956E-D41C-CB34-6650-1A3FA72C2AB1}"/>
          </ac:spMkLst>
        </pc:spChg>
        <pc:spChg chg="del">
          <ac:chgData name="Matthieu De Mari" userId="dfb708c9-d8dc-439f-9a3b-c772bf4a311c" providerId="ADAL" clId="{A7A059E7-93C7-4781-9870-5EC88FF7F596}" dt="2023-03-15T09:32:30.395" v="1858" actId="478"/>
          <ac:spMkLst>
            <pc:docMk/>
            <pc:sldMk cId="1865957258" sldId="427"/>
            <ac:spMk id="13" creationId="{FDC75D31-78D6-8ACA-983B-4E138EB92BF0}"/>
          </ac:spMkLst>
        </pc:spChg>
        <pc:spChg chg="add del mod">
          <ac:chgData name="Matthieu De Mari" userId="dfb708c9-d8dc-439f-9a3b-c772bf4a311c" providerId="ADAL" clId="{A7A059E7-93C7-4781-9870-5EC88FF7F596}" dt="2023-03-15T09:33:25.116" v="1861" actId="478"/>
          <ac:spMkLst>
            <pc:docMk/>
            <pc:sldMk cId="1865957258" sldId="427"/>
            <ac:spMk id="14" creationId="{BDF8589C-727C-E735-3524-9C41B5C23015}"/>
          </ac:spMkLst>
        </pc:spChg>
        <pc:spChg chg="add del mod">
          <ac:chgData name="Matthieu De Mari" userId="dfb708c9-d8dc-439f-9a3b-c772bf4a311c" providerId="ADAL" clId="{A7A059E7-93C7-4781-9870-5EC88FF7F596}" dt="2023-03-15T09:33:26.694" v="1862" actId="478"/>
          <ac:spMkLst>
            <pc:docMk/>
            <pc:sldMk cId="1865957258" sldId="427"/>
            <ac:spMk id="16" creationId="{F343403F-7D6E-00B4-31A1-82577CE82006}"/>
          </ac:spMkLst>
        </pc:spChg>
        <pc:picChg chg="add del">
          <ac:chgData name="Matthieu De Mari" userId="dfb708c9-d8dc-439f-9a3b-c772bf4a311c" providerId="ADAL" clId="{A7A059E7-93C7-4781-9870-5EC88FF7F596}" dt="2023-03-15T09:36:58.286" v="2089" actId="478"/>
          <ac:picMkLst>
            <pc:docMk/>
            <pc:sldMk cId="1865957258" sldId="427"/>
            <ac:picMk id="18" creationId="{95E9D9EC-E93D-E680-9972-CB22F6F96E82}"/>
          </ac:picMkLst>
        </pc:picChg>
        <pc:picChg chg="add">
          <ac:chgData name="Matthieu De Mari" userId="dfb708c9-d8dc-439f-9a3b-c772bf4a311c" providerId="ADAL" clId="{A7A059E7-93C7-4781-9870-5EC88FF7F596}" dt="2023-03-15T09:36:58.580" v="2090" actId="22"/>
          <ac:picMkLst>
            <pc:docMk/>
            <pc:sldMk cId="1865957258" sldId="427"/>
            <ac:picMk id="20" creationId="{ADFA4E57-457C-105B-D1BB-8405BB77A2A8}"/>
          </ac:picMkLst>
        </pc:pic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4" creationId="{42BEA398-2F25-0741-3E42-D31C8ADBC092}"/>
          </ac:cxnSpMkLst>
        </pc:cxnChg>
        <pc:cxnChg chg="del mod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7" creationId="{4A918DDC-15A5-5094-6462-95DFFA502228}"/>
          </ac:cxnSpMkLst>
        </pc:cxnChg>
        <pc:cxnChg chg="del">
          <ac:chgData name="Matthieu De Mari" userId="dfb708c9-d8dc-439f-9a3b-c772bf4a311c" providerId="ADAL" clId="{A7A059E7-93C7-4781-9870-5EC88FF7F596}" dt="2023-03-15T09:32:28.664" v="1857" actId="478"/>
          <ac:cxnSpMkLst>
            <pc:docMk/>
            <pc:sldMk cId="1865957258" sldId="427"/>
            <ac:cxnSpMk id="8" creationId="{3AC8232F-37F1-AA3B-ADF0-6D8B8B89721A}"/>
          </ac:cxnSpMkLst>
        </pc:cxnChg>
      </pc:sldChg>
      <pc:sldChg chg="addSp delSp add mod">
        <pc:chgData name="Matthieu De Mari" userId="dfb708c9-d8dc-439f-9a3b-c772bf4a311c" providerId="ADAL" clId="{A7A059E7-93C7-4781-9870-5EC88FF7F596}" dt="2023-03-15T09:35:32.235" v="2056" actId="22"/>
        <pc:sldMkLst>
          <pc:docMk/>
          <pc:sldMk cId="2022369352" sldId="428"/>
        </pc:sldMkLst>
        <pc:picChg chg="add">
          <ac:chgData name="Matthieu De Mari" userId="dfb708c9-d8dc-439f-9a3b-c772bf4a311c" providerId="ADAL" clId="{A7A059E7-93C7-4781-9870-5EC88FF7F596}" dt="2023-03-15T09:35:32.235" v="2056" actId="22"/>
          <ac:picMkLst>
            <pc:docMk/>
            <pc:sldMk cId="2022369352" sldId="428"/>
            <ac:picMk id="3" creationId="{CC568937-3CBA-875C-626F-02DA03B31489}"/>
          </ac:picMkLst>
        </pc:picChg>
        <pc:picChg chg="del">
          <ac:chgData name="Matthieu De Mari" userId="dfb708c9-d8dc-439f-9a3b-c772bf4a311c" providerId="ADAL" clId="{A7A059E7-93C7-4781-9870-5EC88FF7F596}" dt="2023-03-15T09:35:11.905" v="2055" actId="478"/>
          <ac:picMkLst>
            <pc:docMk/>
            <pc:sldMk cId="2022369352" sldId="428"/>
            <ac:picMk id="18" creationId="{95E9D9EC-E93D-E680-9972-CB22F6F96E82}"/>
          </ac:picMkLst>
        </pc:picChg>
      </pc:sldChg>
      <pc:sldChg chg="addSp modSp add mod">
        <pc:chgData name="Matthieu De Mari" userId="dfb708c9-d8dc-439f-9a3b-c772bf4a311c" providerId="ADAL" clId="{A7A059E7-93C7-4781-9870-5EC88FF7F596}" dt="2023-03-16T06:53:24.649" v="4365" actId="20577"/>
        <pc:sldMkLst>
          <pc:docMk/>
          <pc:sldMk cId="1549216935" sldId="429"/>
        </pc:sldMkLst>
        <pc:spChg chg="mod">
          <ac:chgData name="Matthieu De Mari" userId="dfb708c9-d8dc-439f-9a3b-c772bf4a311c" providerId="ADAL" clId="{A7A059E7-93C7-4781-9870-5EC88FF7F596}" dt="2023-03-16T06:53:24.649" v="4365" actId="20577"/>
          <ac:spMkLst>
            <pc:docMk/>
            <pc:sldMk cId="1549216935" sldId="429"/>
            <ac:spMk id="3" creationId="{3344F83E-9625-A0EF-9DEE-386E822DF0E7}"/>
          </ac:spMkLst>
        </pc:spChg>
        <pc:spChg chg="mod">
          <ac:chgData name="Matthieu De Mari" userId="dfb708c9-d8dc-439f-9a3b-c772bf4a311c" providerId="ADAL" clId="{A7A059E7-93C7-4781-9870-5EC88FF7F596}" dt="2023-03-15T09:34:27.891" v="1946" actId="20577"/>
          <ac:spMkLst>
            <pc:docMk/>
            <pc:sldMk cId="1549216935" sldId="429"/>
            <ac:spMk id="9" creationId="{5A176258-253A-00BA-2F49-CC7E0B21A1D2}"/>
          </ac:spMkLst>
        </pc:spChg>
        <pc:spChg chg="mod">
          <ac:chgData name="Matthieu De Mari" userId="dfb708c9-d8dc-439f-9a3b-c772bf4a311c" providerId="ADAL" clId="{A7A059E7-93C7-4781-9870-5EC88FF7F596}" dt="2023-03-15T09:34:26.272" v="1944" actId="20577"/>
          <ac:spMkLst>
            <pc:docMk/>
            <pc:sldMk cId="1549216935" sldId="429"/>
            <ac:spMk id="10" creationId="{D9D81C89-CE1E-7835-14EC-13307F284B20}"/>
          </ac:spMkLst>
        </pc:spChg>
        <pc:spChg chg="add mod">
          <ac:chgData name="Matthieu De Mari" userId="dfb708c9-d8dc-439f-9a3b-c772bf4a311c" providerId="ADAL" clId="{A7A059E7-93C7-4781-9870-5EC88FF7F596}" dt="2023-03-15T09:34:14.442" v="1925" actId="404"/>
          <ac:spMkLst>
            <pc:docMk/>
            <pc:sldMk cId="1549216935" sldId="429"/>
            <ac:spMk id="11" creationId="{82CB382C-BB60-59DD-FE03-2E7F9258618C}"/>
          </ac:spMkLst>
        </pc:spChg>
        <pc:spChg chg="mod">
          <ac:chgData name="Matthieu De Mari" userId="dfb708c9-d8dc-439f-9a3b-c772bf4a311c" providerId="ADAL" clId="{A7A059E7-93C7-4781-9870-5EC88FF7F596}" dt="2023-03-15T09:34:29.308" v="1948" actId="20577"/>
          <ac:spMkLst>
            <pc:docMk/>
            <pc:sldMk cId="1549216935" sldId="429"/>
            <ac:spMk id="13" creationId="{FDC75D31-78D6-8ACA-983B-4E138EB92BF0}"/>
          </ac:spMkLst>
        </pc:spChg>
      </pc:sldChg>
      <pc:sldChg chg="addSp delSp modSp new mod modClrScheme chgLayout">
        <pc:chgData name="Matthieu De Mari" userId="dfb708c9-d8dc-439f-9a3b-c772bf4a311c" providerId="ADAL" clId="{A7A059E7-93C7-4781-9870-5EC88FF7F596}" dt="2023-03-16T06:25:07.488" v="2943" actId="20577"/>
        <pc:sldMkLst>
          <pc:docMk/>
          <pc:sldMk cId="2376719029" sldId="430"/>
        </pc:sldMkLst>
        <pc:spChg chg="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2" creationId="{9C3146C9-78B1-3A6D-0AC7-D2B4EB90B0A6}"/>
          </ac:spMkLst>
        </pc:spChg>
        <pc:spChg chg="del mod ord">
          <ac:chgData name="Matthieu De Mari" userId="dfb708c9-d8dc-439f-9a3b-c772bf4a311c" providerId="ADAL" clId="{A7A059E7-93C7-4781-9870-5EC88FF7F596}" dt="2023-03-16T06:16:42.481" v="2387" actId="700"/>
          <ac:spMkLst>
            <pc:docMk/>
            <pc:sldMk cId="2376719029" sldId="430"/>
            <ac:spMk id="3" creationId="{EF5573BE-ADA2-88C4-CF79-5BA2C67BC8A7}"/>
          </ac:spMkLst>
        </pc:spChg>
        <pc:spChg chg="add mod ord">
          <ac:chgData name="Matthieu De Mari" userId="dfb708c9-d8dc-439f-9a3b-c772bf4a311c" providerId="ADAL" clId="{A7A059E7-93C7-4781-9870-5EC88FF7F596}" dt="2023-03-16T06:25:07.488" v="2943" actId="20577"/>
          <ac:spMkLst>
            <pc:docMk/>
            <pc:sldMk cId="2376719029" sldId="430"/>
            <ac:spMk id="4" creationId="{6BD4828C-2087-AD37-6F4E-5D94C0454845}"/>
          </ac:spMkLst>
        </pc:spChg>
        <pc:spChg chg="add del mod ord">
          <ac:chgData name="Matthieu De Mari" userId="dfb708c9-d8dc-439f-9a3b-c772bf4a311c" providerId="ADAL" clId="{A7A059E7-93C7-4781-9870-5EC88FF7F596}" dt="2023-03-16T06:16:53.949" v="2388" actId="478"/>
          <ac:spMkLst>
            <pc:docMk/>
            <pc:sldMk cId="2376719029" sldId="430"/>
            <ac:spMk id="5" creationId="{F2C948BC-764D-0350-82DC-EC50B73E4F3A}"/>
          </ac:spMkLst>
        </pc:spChg>
        <pc:spChg chg="add mod">
          <ac:chgData name="Matthieu De Mari" userId="dfb708c9-d8dc-439f-9a3b-c772bf4a311c" providerId="ADAL" clId="{A7A059E7-93C7-4781-9870-5EC88FF7F596}" dt="2023-03-16T06:17:24.435" v="2403" actId="20577"/>
          <ac:spMkLst>
            <pc:docMk/>
            <pc:sldMk cId="2376719029" sldId="430"/>
            <ac:spMk id="7" creationId="{68FD1452-4415-90D5-F108-A8ACB214F730}"/>
          </ac:spMkLst>
        </pc:spChg>
        <pc:spChg chg="add mod">
          <ac:chgData name="Matthieu De Mari" userId="dfb708c9-d8dc-439f-9a3b-c772bf4a311c" providerId="ADAL" clId="{A7A059E7-93C7-4781-9870-5EC88FF7F596}" dt="2023-03-16T06:17:22.387" v="2401" actId="20577"/>
          <ac:spMkLst>
            <pc:docMk/>
            <pc:sldMk cId="2376719029" sldId="430"/>
            <ac:spMk id="8" creationId="{38D5A2A9-371B-CF55-599F-12F2AD18B11C}"/>
          </ac:spMkLst>
        </pc:spChg>
        <pc:spChg chg="add mod">
          <ac:chgData name="Matthieu De Mari" userId="dfb708c9-d8dc-439f-9a3b-c772bf4a311c" providerId="ADAL" clId="{A7A059E7-93C7-4781-9870-5EC88FF7F596}" dt="2023-03-16T06:17:37.148" v="2408" actId="20577"/>
          <ac:spMkLst>
            <pc:docMk/>
            <pc:sldMk cId="2376719029" sldId="430"/>
            <ac:spMk id="11" creationId="{02F9A307-1DB2-BFD3-80EE-6477F55B0C59}"/>
          </ac:spMkLst>
        </pc:spChg>
        <pc:spChg chg="add del mod">
          <ac:chgData name="Matthieu De Mari" userId="dfb708c9-d8dc-439f-9a3b-c772bf4a311c" providerId="ADAL" clId="{A7A059E7-93C7-4781-9870-5EC88FF7F596}" dt="2023-03-16T06:16:58.177" v="2392" actId="478"/>
          <ac:spMkLst>
            <pc:docMk/>
            <pc:sldMk cId="2376719029" sldId="430"/>
            <ac:spMk id="12" creationId="{93972C66-CE25-F2A6-6838-B456DFD8712C}"/>
          </ac:spMkLst>
        </pc:spChg>
        <pc:spChg chg="add mod">
          <ac:chgData name="Matthieu De Mari" userId="dfb708c9-d8dc-439f-9a3b-c772bf4a311c" providerId="ADAL" clId="{A7A059E7-93C7-4781-9870-5EC88FF7F596}" dt="2023-03-16T06:16:55.930" v="2391"/>
          <ac:spMkLst>
            <pc:docMk/>
            <pc:sldMk cId="2376719029" sldId="430"/>
            <ac:spMk id="13" creationId="{CF1E5B50-7993-FFE0-F5BE-1AA114E6D7CE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5" creationId="{46AFCAC0-F960-5B9B-43B2-83D834510AE3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6" creationId="{C714BB0A-7BB5-4C1D-8776-40E57CFC38D9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19" creationId="{C1FACD30-7113-7ADC-53AC-6A1642AC63EC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0" creationId="{74BC0012-4A59-289C-FC4B-4A62BDB78E78}"/>
          </ac:spMkLst>
        </pc:spChg>
        <pc:spChg chg="add del mod">
          <ac:chgData name="Matthieu De Mari" userId="dfb708c9-d8dc-439f-9a3b-c772bf4a311c" providerId="ADAL" clId="{A7A059E7-93C7-4781-9870-5EC88FF7F596}" dt="2023-03-16T06:17:11.586" v="2395"/>
          <ac:spMkLst>
            <pc:docMk/>
            <pc:sldMk cId="2376719029" sldId="430"/>
            <ac:spMk id="21" creationId="{732BC693-CF87-9D87-C416-934AE96DF22E}"/>
          </ac:spMkLst>
        </pc:spChg>
        <pc:spChg chg="add mod">
          <ac:chgData name="Matthieu De Mari" userId="dfb708c9-d8dc-439f-9a3b-c772bf4a311c" providerId="ADAL" clId="{A7A059E7-93C7-4781-9870-5EC88FF7F596}" dt="2023-03-16T06:17:19.665" v="2399" actId="20577"/>
          <ac:spMkLst>
            <pc:docMk/>
            <pc:sldMk cId="2376719029" sldId="430"/>
            <ac:spMk id="22" creationId="{0F5481CD-BDDA-4E9C-098A-1F59470B36C2}"/>
          </ac:spMkLst>
        </pc:spChg>
        <pc:spChg chg="add mod">
          <ac:chgData name="Matthieu De Mari" userId="dfb708c9-d8dc-439f-9a3b-c772bf4a311c" providerId="ADAL" clId="{A7A059E7-93C7-4781-9870-5EC88FF7F596}" dt="2023-03-16T06:18:15.201" v="2426" actId="1076"/>
          <ac:spMkLst>
            <pc:docMk/>
            <pc:sldMk cId="2376719029" sldId="430"/>
            <ac:spMk id="24" creationId="{9C3B3797-10DC-A62B-E5CE-061933377D6F}"/>
          </ac:spMkLst>
        </pc:spChg>
        <pc:spChg chg="add mod">
          <ac:chgData name="Matthieu De Mari" userId="dfb708c9-d8dc-439f-9a3b-c772bf4a311c" providerId="ADAL" clId="{A7A059E7-93C7-4781-9870-5EC88FF7F596}" dt="2023-03-16T06:19:23.714" v="2439" actId="20577"/>
          <ac:spMkLst>
            <pc:docMk/>
            <pc:sldMk cId="2376719029" sldId="430"/>
            <ac:spMk id="30" creationId="{D9567413-4730-3B7E-E0E8-FDA814D733DD}"/>
          </ac:spMkLst>
        </pc:spChg>
        <pc:spChg chg="add del mod">
          <ac:chgData name="Matthieu De Mari" userId="dfb708c9-d8dc-439f-9a3b-c772bf4a311c" providerId="ADAL" clId="{A7A059E7-93C7-4781-9870-5EC88FF7F596}" dt="2023-03-16T06:19:16.959" v="2438" actId="478"/>
          <ac:spMkLst>
            <pc:docMk/>
            <pc:sldMk cId="2376719029" sldId="430"/>
            <ac:spMk id="31" creationId="{2A504D62-F53F-D978-9751-6F7E0608E03A}"/>
          </ac:spMkLst>
        </pc:spChg>
        <pc:spChg chg="add mod">
          <ac:chgData name="Matthieu De Mari" userId="dfb708c9-d8dc-439f-9a3b-c772bf4a311c" providerId="ADAL" clId="{A7A059E7-93C7-4781-9870-5EC88FF7F596}" dt="2023-03-16T06:19:38.358" v="2443" actId="20577"/>
          <ac:spMkLst>
            <pc:docMk/>
            <pc:sldMk cId="2376719029" sldId="430"/>
            <ac:spMk id="32" creationId="{050F7C8F-DD71-CF0B-CFC1-8C20FE7C6AD1}"/>
          </ac:spMkLst>
        </pc:spChg>
        <pc:spChg chg="add mod">
          <ac:chgData name="Matthieu De Mari" userId="dfb708c9-d8dc-439f-9a3b-c772bf4a311c" providerId="ADAL" clId="{A7A059E7-93C7-4781-9870-5EC88FF7F596}" dt="2023-03-16T06:19:45.831" v="2447" actId="20577"/>
          <ac:spMkLst>
            <pc:docMk/>
            <pc:sldMk cId="2376719029" sldId="430"/>
            <ac:spMk id="34" creationId="{A971BDE7-7959-34B9-C97D-3E39714DA2DE}"/>
          </ac:spMkLst>
        </pc:spChg>
        <pc:spChg chg="add mod">
          <ac:chgData name="Matthieu De Mari" userId="dfb708c9-d8dc-439f-9a3b-c772bf4a311c" providerId="ADAL" clId="{A7A059E7-93C7-4781-9870-5EC88FF7F596}" dt="2023-03-16T06:22:01.588" v="2560" actId="403"/>
          <ac:spMkLst>
            <pc:docMk/>
            <pc:sldMk cId="2376719029" sldId="430"/>
            <ac:spMk id="35" creationId="{45331DC6-7B33-2A79-6B75-48690177B523}"/>
          </ac:spMkLst>
        </pc:spChg>
        <pc:spChg chg="add mod">
          <ac:chgData name="Matthieu De Mari" userId="dfb708c9-d8dc-439f-9a3b-c772bf4a311c" providerId="ADAL" clId="{A7A059E7-93C7-4781-9870-5EC88FF7F596}" dt="2023-03-16T06:21:08.772" v="2472" actId="20577"/>
          <ac:spMkLst>
            <pc:docMk/>
            <pc:sldMk cId="2376719029" sldId="430"/>
            <ac:spMk id="48" creationId="{96C5EAE8-E1B2-4E74-9B60-59D550485B83}"/>
          </ac:spMkLst>
        </pc:spChg>
        <pc:spChg chg="add mod">
          <ac:chgData name="Matthieu De Mari" userId="dfb708c9-d8dc-439f-9a3b-c772bf4a311c" providerId="ADAL" clId="{A7A059E7-93C7-4781-9870-5EC88FF7F596}" dt="2023-03-16T06:21:14.524" v="2476" actId="20577"/>
          <ac:spMkLst>
            <pc:docMk/>
            <pc:sldMk cId="2376719029" sldId="430"/>
            <ac:spMk id="49" creationId="{624B4435-7AF4-6A4D-8C6C-B07014F8637A}"/>
          </ac:spMkLst>
        </pc:spChg>
        <pc:spChg chg="add mod">
          <ac:chgData name="Matthieu De Mari" userId="dfb708c9-d8dc-439f-9a3b-c772bf4a311c" providerId="ADAL" clId="{A7A059E7-93C7-4781-9870-5EC88FF7F596}" dt="2023-03-16T06:21:20.666" v="2480" actId="20577"/>
          <ac:spMkLst>
            <pc:docMk/>
            <pc:sldMk cId="2376719029" sldId="430"/>
            <ac:spMk id="50" creationId="{655C29AD-C9FD-0AA2-4EF5-EED34E0C42A9}"/>
          </ac:spMkLst>
        </pc:spChg>
        <pc:spChg chg="add mod">
          <ac:chgData name="Matthieu De Mari" userId="dfb708c9-d8dc-439f-9a3b-c772bf4a311c" providerId="ADAL" clId="{A7A059E7-93C7-4781-9870-5EC88FF7F596}" dt="2023-03-16T06:21:32.612" v="2488" actId="1076"/>
          <ac:spMkLst>
            <pc:docMk/>
            <pc:sldMk cId="2376719029" sldId="430"/>
            <ac:spMk id="51" creationId="{A134D4CF-8F31-D8DC-7C3A-B0523451E068}"/>
          </ac:spMkLst>
        </pc:spChg>
        <pc:spChg chg="add mod">
          <ac:chgData name="Matthieu De Mari" userId="dfb708c9-d8dc-439f-9a3b-c772bf4a311c" providerId="ADAL" clId="{A7A059E7-93C7-4781-9870-5EC88FF7F596}" dt="2023-03-16T06:21:44.515" v="2540" actId="1037"/>
          <ac:spMkLst>
            <pc:docMk/>
            <pc:sldMk cId="2376719029" sldId="430"/>
            <ac:spMk id="52" creationId="{30E3EFFC-A19C-66E5-570A-1C372BAE9005}"/>
          </ac:spMkLst>
        </pc:spChg>
        <pc:cxnChg chg="add mod">
          <ac:chgData name="Matthieu De Mari" userId="dfb708c9-d8dc-439f-9a3b-c772bf4a311c" providerId="ADAL" clId="{A7A059E7-93C7-4781-9870-5EC88FF7F596}" dt="2023-03-16T06:16:55.930" v="2391"/>
          <ac:cxnSpMkLst>
            <pc:docMk/>
            <pc:sldMk cId="2376719029" sldId="430"/>
            <ac:cxnSpMk id="6" creationId="{287B0395-ACC4-FA73-08A1-5169457860EC}"/>
          </ac:cxnSpMkLst>
        </pc:cxnChg>
        <pc:cxnChg chg="add mod">
          <ac:chgData name="Matthieu De Mari" userId="dfb708c9-d8dc-439f-9a3b-c772bf4a311c" providerId="ADAL" clId="{A7A059E7-93C7-4781-9870-5EC88FF7F596}" dt="2023-03-16T06:17:54.311" v="2413" actId="14100"/>
          <ac:cxnSpMkLst>
            <pc:docMk/>
            <pc:sldMk cId="2376719029" sldId="430"/>
            <ac:cxnSpMk id="9" creationId="{CCEAD84F-9276-9BA2-09EF-474CE199F074}"/>
          </ac:cxnSpMkLst>
        </pc:cxnChg>
        <pc:cxnChg chg="add del mod">
          <ac:chgData name="Matthieu De Mari" userId="dfb708c9-d8dc-439f-9a3b-c772bf4a311c" providerId="ADAL" clId="{A7A059E7-93C7-4781-9870-5EC88FF7F596}" dt="2023-03-16T06:17:07.604" v="2393" actId="478"/>
          <ac:cxnSpMkLst>
            <pc:docMk/>
            <pc:sldMk cId="2376719029" sldId="430"/>
            <ac:cxnSpMk id="10" creationId="{9AD031F7-87DE-ADAF-D2E9-786439FD7DF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4" creationId="{CE47B86B-CDC9-B5BE-1A32-DD49E4C74490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7" creationId="{22A71B79-F7A9-0F29-59C3-BFB1B012E621}"/>
          </ac:cxnSpMkLst>
        </pc:cxnChg>
        <pc:cxnChg chg="add del mod">
          <ac:chgData name="Matthieu De Mari" userId="dfb708c9-d8dc-439f-9a3b-c772bf4a311c" providerId="ADAL" clId="{A7A059E7-93C7-4781-9870-5EC88FF7F596}" dt="2023-03-16T06:17:11.586" v="2395"/>
          <ac:cxnSpMkLst>
            <pc:docMk/>
            <pc:sldMk cId="2376719029" sldId="430"/>
            <ac:cxnSpMk id="18" creationId="{835ADA19-01A8-9748-0E5D-DBBD2D303EAB}"/>
          </ac:cxnSpMkLst>
        </pc:cxnChg>
        <pc:cxnChg chg="add mod">
          <ac:chgData name="Matthieu De Mari" userId="dfb708c9-d8dc-439f-9a3b-c772bf4a311c" providerId="ADAL" clId="{A7A059E7-93C7-4781-9870-5EC88FF7F596}" dt="2023-03-16T06:18:21.945" v="2429" actId="14100"/>
          <ac:cxnSpMkLst>
            <pc:docMk/>
            <pc:sldMk cId="2376719029" sldId="430"/>
            <ac:cxnSpMk id="27" creationId="{10CAC164-92DF-6B28-FA7E-6571C3DA5EEA}"/>
          </ac:cxnSpMkLst>
        </pc:cxnChg>
        <pc:cxnChg chg="add mod">
          <ac:chgData name="Matthieu De Mari" userId="dfb708c9-d8dc-439f-9a3b-c772bf4a311c" providerId="ADAL" clId="{A7A059E7-93C7-4781-9870-5EC88FF7F596}" dt="2023-03-16T06:19:36.243" v="2441" actId="1076"/>
          <ac:cxnSpMkLst>
            <pc:docMk/>
            <pc:sldMk cId="2376719029" sldId="430"/>
            <ac:cxnSpMk id="33" creationId="{D5E7BEE4-9009-0585-4209-87EEFCE20FB8}"/>
          </ac:cxnSpMkLst>
        </pc:cxnChg>
        <pc:cxnChg chg="add mod">
          <ac:chgData name="Matthieu De Mari" userId="dfb708c9-d8dc-439f-9a3b-c772bf4a311c" providerId="ADAL" clId="{A7A059E7-93C7-4781-9870-5EC88FF7F596}" dt="2023-03-16T06:20:30.584" v="2459" actId="14100"/>
          <ac:cxnSpMkLst>
            <pc:docMk/>
            <pc:sldMk cId="2376719029" sldId="430"/>
            <ac:cxnSpMk id="36" creationId="{2C6806CC-E8E0-FBD4-3F08-FA660766679A}"/>
          </ac:cxnSpMkLst>
        </pc:cxnChg>
        <pc:cxnChg chg="add mod">
          <ac:chgData name="Matthieu De Mari" userId="dfb708c9-d8dc-439f-9a3b-c772bf4a311c" providerId="ADAL" clId="{A7A059E7-93C7-4781-9870-5EC88FF7F596}" dt="2023-03-16T06:20:38.282" v="2462" actId="14100"/>
          <ac:cxnSpMkLst>
            <pc:docMk/>
            <pc:sldMk cId="2376719029" sldId="430"/>
            <ac:cxnSpMk id="39" creationId="{19C5D670-D513-B0E2-A0D1-8824C88171C2}"/>
          </ac:cxnSpMkLst>
        </pc:cxnChg>
        <pc:cxnChg chg="add mod">
          <ac:chgData name="Matthieu De Mari" userId="dfb708c9-d8dc-439f-9a3b-c772bf4a311c" providerId="ADAL" clId="{A7A059E7-93C7-4781-9870-5EC88FF7F596}" dt="2023-03-16T06:20:47.847" v="2465" actId="14100"/>
          <ac:cxnSpMkLst>
            <pc:docMk/>
            <pc:sldMk cId="2376719029" sldId="430"/>
            <ac:cxnSpMk id="42" creationId="{BDFE794D-BFFA-0117-0C9E-8E6FB6CB8C52}"/>
          </ac:cxnSpMkLst>
        </pc:cxnChg>
        <pc:cxnChg chg="add mod">
          <ac:chgData name="Matthieu De Mari" userId="dfb708c9-d8dc-439f-9a3b-c772bf4a311c" providerId="ADAL" clId="{A7A059E7-93C7-4781-9870-5EC88FF7F596}" dt="2023-03-16T06:21:01.259" v="2468" actId="14100"/>
          <ac:cxnSpMkLst>
            <pc:docMk/>
            <pc:sldMk cId="2376719029" sldId="430"/>
            <ac:cxnSpMk id="45" creationId="{EACA306B-6E2C-A069-5B0F-C38D81803A9D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6:25:39.554" v="2951" actId="20577"/>
        <pc:sldMkLst>
          <pc:docMk/>
          <pc:sldMk cId="133940590" sldId="431"/>
        </pc:sldMkLst>
        <pc:spChg chg="mod">
          <ac:chgData name="Matthieu De Mari" userId="dfb708c9-d8dc-439f-9a3b-c772bf4a311c" providerId="ADAL" clId="{A7A059E7-93C7-4781-9870-5EC88FF7F596}" dt="2023-03-16T06:25:39.554" v="2951" actId="20577"/>
          <ac:spMkLst>
            <pc:docMk/>
            <pc:sldMk cId="133940590" sldId="431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26:34.363" v="3090" actId="113"/>
        <pc:sldMkLst>
          <pc:docMk/>
          <pc:sldMk cId="2188406462" sldId="432"/>
        </pc:sldMkLst>
        <pc:spChg chg="mod">
          <ac:chgData name="Matthieu De Mari" userId="dfb708c9-d8dc-439f-9a3b-c772bf4a311c" providerId="ADAL" clId="{A7A059E7-93C7-4781-9870-5EC88FF7F596}" dt="2023-03-16T06:26:34.363" v="3090" actId="113"/>
          <ac:spMkLst>
            <pc:docMk/>
            <pc:sldMk cId="2188406462" sldId="432"/>
            <ac:spMk id="4" creationId="{6BD4828C-2087-AD37-6F4E-5D94C0454845}"/>
          </ac:spMkLst>
        </pc:spChg>
      </pc:sldChg>
      <pc:sldChg chg="modSp add mod">
        <pc:chgData name="Matthieu De Mari" userId="dfb708c9-d8dc-439f-9a3b-c772bf4a311c" providerId="ADAL" clId="{A7A059E7-93C7-4781-9870-5EC88FF7F596}" dt="2023-03-16T06:39:38.270" v="3576" actId="20577"/>
        <pc:sldMkLst>
          <pc:docMk/>
          <pc:sldMk cId="1769846722" sldId="433"/>
        </pc:sldMkLst>
        <pc:spChg chg="mod">
          <ac:chgData name="Matthieu De Mari" userId="dfb708c9-d8dc-439f-9a3b-c772bf4a311c" providerId="ADAL" clId="{A7A059E7-93C7-4781-9870-5EC88FF7F596}" dt="2023-03-16T06:38:19.964" v="3448" actId="20577"/>
          <ac:spMkLst>
            <pc:docMk/>
            <pc:sldMk cId="1769846722" sldId="433"/>
            <ac:spMk id="2" creationId="{11A7D010-8F73-A762-F8B6-8B573C7F924D}"/>
          </ac:spMkLst>
        </pc:spChg>
        <pc:spChg chg="mod">
          <ac:chgData name="Matthieu De Mari" userId="dfb708c9-d8dc-439f-9a3b-c772bf4a311c" providerId="ADAL" clId="{A7A059E7-93C7-4781-9870-5EC88FF7F596}" dt="2023-03-16T06:39:38.270" v="3576" actId="20577"/>
          <ac:spMkLst>
            <pc:docMk/>
            <pc:sldMk cId="1769846722" sldId="433"/>
            <ac:spMk id="3" creationId="{7586C7BF-7E23-BF24-130D-02F2E8451505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1:15.148" v="5706" actId="20577"/>
        <pc:sldMkLst>
          <pc:docMk/>
          <pc:sldMk cId="3094800006" sldId="434"/>
        </pc:sldMkLst>
        <pc:spChg chg="mod">
          <ac:chgData name="Matthieu De Mari" userId="dfb708c9-d8dc-439f-9a3b-c772bf4a311c" providerId="ADAL" clId="{A7A059E7-93C7-4781-9870-5EC88FF7F596}" dt="2023-03-16T07:21:15.148" v="5706" actId="20577"/>
          <ac:spMkLst>
            <pc:docMk/>
            <pc:sldMk cId="3094800006" sldId="434"/>
            <ac:spMk id="3" creationId="{21E91F88-75AD-45CA-A480-858091A84D90}"/>
          </ac:spMkLst>
        </pc:spChg>
        <pc:spChg chg="add del mod">
          <ac:chgData name="Matthieu De Mari" userId="dfb708c9-d8dc-439f-9a3b-c772bf4a311c" providerId="ADAL" clId="{A7A059E7-93C7-4781-9870-5EC88FF7F596}" dt="2023-03-16T06:47:28.022" v="4136" actId="20577"/>
          <ac:spMkLst>
            <pc:docMk/>
            <pc:sldMk cId="3094800006" sldId="434"/>
            <ac:spMk id="6" creationId="{AB30AD60-6C6B-413F-DBF7-71AC7BFB0EDF}"/>
          </ac:spMkLst>
        </pc:spChg>
        <pc:spChg chg="mod">
          <ac:chgData name="Matthieu De Mari" userId="dfb708c9-d8dc-439f-9a3b-c772bf4a311c" providerId="ADAL" clId="{A7A059E7-93C7-4781-9870-5EC88FF7F596}" dt="2023-03-16T06:46:30.084" v="4107" actId="20577"/>
          <ac:spMkLst>
            <pc:docMk/>
            <pc:sldMk cId="3094800006" sldId="434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6:26.101" v="4103" actId="20577"/>
          <ac:spMkLst>
            <pc:docMk/>
            <pc:sldMk cId="3094800006" sldId="434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7:26.785" v="4134" actId="478"/>
          <ac:spMkLst>
            <pc:docMk/>
            <pc:sldMk cId="3094800006" sldId="434"/>
            <ac:spMk id="13" creationId="{4E63AABF-3801-1127-D5E7-F0561F71B59B}"/>
          </ac:spMkLst>
        </pc:spChg>
        <pc:spChg chg="mod">
          <ac:chgData name="Matthieu De Mari" userId="dfb708c9-d8dc-439f-9a3b-c772bf4a311c" providerId="ADAL" clId="{A7A059E7-93C7-4781-9870-5EC88FF7F596}" dt="2023-03-16T06:46:37.690" v="4113" actId="20577"/>
          <ac:spMkLst>
            <pc:docMk/>
            <pc:sldMk cId="3094800006" sldId="434"/>
            <ac:spMk id="14" creationId="{A60EA876-02CB-1A54-FE99-324C7CED23D7}"/>
          </ac:spMkLst>
        </pc:spChg>
        <pc:spChg chg="mod">
          <ac:chgData name="Matthieu De Mari" userId="dfb708c9-d8dc-439f-9a3b-c772bf4a311c" providerId="ADAL" clId="{A7A059E7-93C7-4781-9870-5EC88FF7F596}" dt="2023-03-16T06:45:33.204" v="4087" actId="20577"/>
          <ac:spMkLst>
            <pc:docMk/>
            <pc:sldMk cId="3094800006" sldId="434"/>
            <ac:spMk id="16" creationId="{2D95FC1E-D8C7-4B00-7E8A-56E298BE70D9}"/>
          </ac:spMkLst>
        </pc:spChg>
        <pc:spChg chg="mod">
          <ac:chgData name="Matthieu De Mari" userId="dfb708c9-d8dc-439f-9a3b-c772bf4a311c" providerId="ADAL" clId="{A7A059E7-93C7-4781-9870-5EC88FF7F596}" dt="2023-03-16T06:46:23.289" v="4101" actId="20577"/>
          <ac:spMkLst>
            <pc:docMk/>
            <pc:sldMk cId="3094800006" sldId="434"/>
            <ac:spMk id="20" creationId="{CD34F0CD-6956-D106-5E75-F914628054E1}"/>
          </ac:spMkLst>
        </pc:spChg>
        <pc:spChg chg="add del mod">
          <ac:chgData name="Matthieu De Mari" userId="dfb708c9-d8dc-439f-9a3b-c772bf4a311c" providerId="ADAL" clId="{A7A059E7-93C7-4781-9870-5EC88FF7F596}" dt="2023-03-16T06:46:20.567" v="4099" actId="20577"/>
          <ac:spMkLst>
            <pc:docMk/>
            <pc:sldMk cId="3094800006" sldId="434"/>
            <ac:spMk id="21" creationId="{083F03B3-653A-348D-DD80-A05F409E14CE}"/>
          </ac:spMkLst>
        </pc:spChg>
        <pc:spChg chg="del">
          <ac:chgData name="Matthieu De Mari" userId="dfb708c9-d8dc-439f-9a3b-c772bf4a311c" providerId="ADAL" clId="{A7A059E7-93C7-4781-9870-5EC88FF7F596}" dt="2023-03-16T06:45:30.104" v="4083" actId="478"/>
          <ac:spMkLst>
            <pc:docMk/>
            <pc:sldMk cId="3094800006" sldId="434"/>
            <ac:spMk id="23" creationId="{ADF1FBA6-BD11-BD69-E95D-55A56777D4E3}"/>
          </ac:spMkLst>
        </pc:spChg>
        <pc:spChg chg="mod">
          <ac:chgData name="Matthieu De Mari" userId="dfb708c9-d8dc-439f-9a3b-c772bf4a311c" providerId="ADAL" clId="{A7A059E7-93C7-4781-9870-5EC88FF7F596}" dt="2023-03-16T06:46:35.260" v="4111" actId="20577"/>
          <ac:spMkLst>
            <pc:docMk/>
            <pc:sldMk cId="3094800006" sldId="434"/>
            <ac:spMk id="24" creationId="{0EE40970-E671-B987-7E16-8966C1B29EF2}"/>
          </ac:spMkLst>
        </pc:spChg>
        <pc:spChg chg="add mod">
          <ac:chgData name="Matthieu De Mari" userId="dfb708c9-d8dc-439f-9a3b-c772bf4a311c" providerId="ADAL" clId="{A7A059E7-93C7-4781-9870-5EC88FF7F596}" dt="2023-03-16T06:46:32.582" v="4109" actId="20577"/>
          <ac:spMkLst>
            <pc:docMk/>
            <pc:sldMk cId="3094800006" sldId="434"/>
            <ac:spMk id="25" creationId="{FDC49071-45ED-01D3-0F03-A6C905DDF76A}"/>
          </ac:spMkLst>
        </pc:spChg>
        <pc:cxnChg chg="mod">
          <ac:chgData name="Matthieu De Mari" userId="dfb708c9-d8dc-439f-9a3b-c772bf4a311c" providerId="ADAL" clId="{A7A059E7-93C7-4781-9870-5EC88FF7F596}" dt="2023-03-16T06:45:16.204" v="4079" actId="208"/>
          <ac:cxnSpMkLst>
            <pc:docMk/>
            <pc:sldMk cId="3094800006" sldId="434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7:25.209" v="4133" actId="478"/>
          <ac:cxnSpMkLst>
            <pc:docMk/>
            <pc:sldMk cId="3094800006" sldId="434"/>
            <ac:cxnSpMk id="8" creationId="{94E02312-615F-ABCD-0A21-8BDC93CC8DEA}"/>
          </ac:cxnSpMkLst>
        </pc:cxnChg>
        <pc:cxnChg chg="add del">
          <ac:chgData name="Matthieu De Mari" userId="dfb708c9-d8dc-439f-9a3b-c772bf4a311c" providerId="ADAL" clId="{A7A059E7-93C7-4781-9870-5EC88FF7F596}" dt="2023-03-16T06:46:18.829" v="4097" actId="478"/>
          <ac:cxnSpMkLst>
            <pc:docMk/>
            <pc:sldMk cId="3094800006" sldId="434"/>
            <ac:cxnSpMk id="19" creationId="{8BADA381-9865-89AE-ECFC-F4A7622A80E5}"/>
          </ac:cxnSpMkLst>
        </pc:cxnChg>
      </pc:sldChg>
      <pc:sldChg chg="addSp delSp modSp add mod">
        <pc:chgData name="Matthieu De Mari" userId="dfb708c9-d8dc-439f-9a3b-c772bf4a311c" providerId="ADAL" clId="{A7A059E7-93C7-4781-9870-5EC88FF7F596}" dt="2023-03-16T06:53:52.843" v="4371" actId="207"/>
        <pc:sldMkLst>
          <pc:docMk/>
          <pc:sldMk cId="3322702571" sldId="435"/>
        </pc:sldMkLst>
        <pc:spChg chg="mod">
          <ac:chgData name="Matthieu De Mari" userId="dfb708c9-d8dc-439f-9a3b-c772bf4a311c" providerId="ADAL" clId="{A7A059E7-93C7-4781-9870-5EC88FF7F596}" dt="2023-03-16T06:53:52.843" v="4371" actId="207"/>
          <ac:spMkLst>
            <pc:docMk/>
            <pc:sldMk cId="3322702571" sldId="435"/>
            <ac:spMk id="3" creationId="{21E91F88-75AD-45CA-A480-858091A84D90}"/>
          </ac:spMkLst>
        </pc:spChg>
        <pc:spChg chg="del">
          <ac:chgData name="Matthieu De Mari" userId="dfb708c9-d8dc-439f-9a3b-c772bf4a311c" providerId="ADAL" clId="{A7A059E7-93C7-4781-9870-5EC88FF7F596}" dt="2023-03-16T06:48:33.790" v="4196" actId="478"/>
          <ac:spMkLst>
            <pc:docMk/>
            <pc:sldMk cId="3322702571" sldId="435"/>
            <ac:spMk id="7" creationId="{0E74FE46-1EA5-68F4-35E6-3B7DC15B0261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0" creationId="{C641B1D6-BF0F-0380-85B2-BAF69823FCF7}"/>
          </ac:spMkLst>
        </pc:spChg>
        <pc:spChg chg="mod">
          <ac:chgData name="Matthieu De Mari" userId="dfb708c9-d8dc-439f-9a3b-c772bf4a311c" providerId="ADAL" clId="{A7A059E7-93C7-4781-9870-5EC88FF7F596}" dt="2023-03-16T06:49:43.098" v="4214" actId="207"/>
          <ac:spMkLst>
            <pc:docMk/>
            <pc:sldMk cId="3322702571" sldId="435"/>
            <ac:spMk id="11" creationId="{E3EAF248-CA6B-AD35-A3A0-9B652C54C7AF}"/>
          </ac:spMkLst>
        </pc:spChg>
        <pc:spChg chg="del">
          <ac:chgData name="Matthieu De Mari" userId="dfb708c9-d8dc-439f-9a3b-c772bf4a311c" providerId="ADAL" clId="{A7A059E7-93C7-4781-9870-5EC88FF7F596}" dt="2023-03-16T06:48:34.628" v="4197" actId="478"/>
          <ac:spMkLst>
            <pc:docMk/>
            <pc:sldMk cId="3322702571" sldId="435"/>
            <ac:spMk id="12" creationId="{4310A156-66CA-2CE7-09EF-6E61462E6CF7}"/>
          </ac:spMkLst>
        </pc:spChg>
        <pc:spChg chg="del">
          <ac:chgData name="Matthieu De Mari" userId="dfb708c9-d8dc-439f-9a3b-c772bf4a311c" providerId="ADAL" clId="{A7A059E7-93C7-4781-9870-5EC88FF7F596}" dt="2023-03-16T06:48:36.269" v="4198" actId="478"/>
          <ac:spMkLst>
            <pc:docMk/>
            <pc:sldMk cId="3322702571" sldId="435"/>
            <ac:spMk id="14" creationId="{A60EA876-02CB-1A54-FE99-324C7CED23D7}"/>
          </ac:spMkLst>
        </pc:spChg>
        <pc:spChg chg="del">
          <ac:chgData name="Matthieu De Mari" userId="dfb708c9-d8dc-439f-9a3b-c772bf4a311c" providerId="ADAL" clId="{A7A059E7-93C7-4781-9870-5EC88FF7F596}" dt="2023-03-16T06:48:32.601" v="4194" actId="478"/>
          <ac:spMkLst>
            <pc:docMk/>
            <pc:sldMk cId="3322702571" sldId="435"/>
            <ac:spMk id="25" creationId="{FDC49071-45ED-01D3-0F03-A6C905DDF76A}"/>
          </ac:spMkLst>
        </pc:spChg>
        <pc:spChg chg="add mod">
          <ac:chgData name="Matthieu De Mari" userId="dfb708c9-d8dc-439f-9a3b-c772bf4a311c" providerId="ADAL" clId="{A7A059E7-93C7-4781-9870-5EC88FF7F596}" dt="2023-03-16T06:49:12.045" v="4204" actId="207"/>
          <ac:spMkLst>
            <pc:docMk/>
            <pc:sldMk cId="3322702571" sldId="435"/>
            <ac:spMk id="28" creationId="{B90D2CEB-0BA7-1638-0EBE-8DBFE7E2220B}"/>
          </ac:spMkLst>
        </pc:spChg>
        <pc:spChg chg="add mod">
          <ac:chgData name="Matthieu De Mari" userId="dfb708c9-d8dc-439f-9a3b-c772bf4a311c" providerId="ADAL" clId="{A7A059E7-93C7-4781-9870-5EC88FF7F596}" dt="2023-03-16T06:49:27.788" v="4210" actId="207"/>
          <ac:spMkLst>
            <pc:docMk/>
            <pc:sldMk cId="3322702571" sldId="435"/>
            <ac:spMk id="31" creationId="{37C54BCA-91ED-F310-757D-EEAC797DD25A}"/>
          </ac:spMkLst>
        </pc:spChg>
        <pc:spChg chg="add mod">
          <ac:chgData name="Matthieu De Mari" userId="dfb708c9-d8dc-439f-9a3b-c772bf4a311c" providerId="ADAL" clId="{A7A059E7-93C7-4781-9870-5EC88FF7F596}" dt="2023-03-16T06:49:24.930" v="4209" actId="207"/>
          <ac:spMkLst>
            <pc:docMk/>
            <pc:sldMk cId="3322702571" sldId="435"/>
            <ac:spMk id="32" creationId="{B69E7563-FD47-7008-177E-A6FC95AEC18F}"/>
          </ac:spMkLst>
        </pc:spChg>
        <pc:spChg chg="add mod">
          <ac:chgData name="Matthieu De Mari" userId="dfb708c9-d8dc-439f-9a3b-c772bf4a311c" providerId="ADAL" clId="{A7A059E7-93C7-4781-9870-5EC88FF7F596}" dt="2023-03-16T06:49:03.504" v="4202" actId="208"/>
          <ac:spMkLst>
            <pc:docMk/>
            <pc:sldMk cId="3322702571" sldId="435"/>
            <ac:spMk id="33" creationId="{828B57C1-919F-C72B-4F2C-4F3FE5BE69B5}"/>
          </ac:spMkLst>
        </pc:spChg>
        <pc:spChg chg="add mod">
          <ac:chgData name="Matthieu De Mari" userId="dfb708c9-d8dc-439f-9a3b-c772bf4a311c" providerId="ADAL" clId="{A7A059E7-93C7-4781-9870-5EC88FF7F596}" dt="2023-03-16T06:49:30.098" v="4211" actId="207"/>
          <ac:spMkLst>
            <pc:docMk/>
            <pc:sldMk cId="3322702571" sldId="435"/>
            <ac:spMk id="34" creationId="{A6E9ED4B-8F2C-CBB1-F615-346CE1CF605C}"/>
          </ac:spMkLst>
        </pc:spChg>
        <pc:cxnChg chg="del">
          <ac:chgData name="Matthieu De Mari" userId="dfb708c9-d8dc-439f-9a3b-c772bf4a311c" providerId="ADAL" clId="{A7A059E7-93C7-4781-9870-5EC88FF7F596}" dt="2023-03-16T06:48:33.070" v="4195" actId="478"/>
          <ac:cxnSpMkLst>
            <pc:docMk/>
            <pc:sldMk cId="3322702571" sldId="435"/>
            <ac:cxnSpMk id="5" creationId="{CA6D98FB-529B-C857-1F0B-F529DBE52A67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8" creationId="{94E02312-615F-ABCD-0A21-8BDC93CC8DEA}"/>
          </ac:cxnSpMkLst>
        </pc:cxnChg>
        <pc:cxnChg chg="mod">
          <ac:chgData name="Matthieu De Mari" userId="dfb708c9-d8dc-439f-9a3b-c772bf4a311c" providerId="ADAL" clId="{A7A059E7-93C7-4781-9870-5EC88FF7F596}" dt="2023-03-16T06:49:49.039" v="4215" actId="208"/>
          <ac:cxnSpMkLst>
            <pc:docMk/>
            <pc:sldMk cId="3322702571" sldId="435"/>
            <ac:cxnSpMk id="9" creationId="{E17F2299-F357-CE78-A411-5EC4DB571F5B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7" creationId="{BB27B7BB-1F98-07BF-8B77-2215EC3B7779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29" creationId="{470F7AD4-064E-9F4A-AD11-0FD6A6D94736}"/>
          </ac:cxnSpMkLst>
        </pc:cxnChg>
        <pc:cxnChg chg="add mod">
          <ac:chgData name="Matthieu De Mari" userId="dfb708c9-d8dc-439f-9a3b-c772bf4a311c" providerId="ADAL" clId="{A7A059E7-93C7-4781-9870-5EC88FF7F596}" dt="2023-03-16T06:49:03.504" v="4202" actId="208"/>
          <ac:cxnSpMkLst>
            <pc:docMk/>
            <pc:sldMk cId="3322702571" sldId="435"/>
            <ac:cxnSpMk id="30" creationId="{EB9B752F-225D-7D8F-5AA7-B627AB06F5CC}"/>
          </ac:cxnSpMkLst>
        </pc:cxnChg>
      </pc:sldChg>
      <pc:sldChg chg="modSp new del mod">
        <pc:chgData name="Matthieu De Mari" userId="dfb708c9-d8dc-439f-9a3b-c772bf4a311c" providerId="ADAL" clId="{A7A059E7-93C7-4781-9870-5EC88FF7F596}" dt="2023-03-16T06:51:32.545" v="4341" actId="47"/>
        <pc:sldMkLst>
          <pc:docMk/>
          <pc:sldMk cId="1876045740" sldId="436"/>
        </pc:sldMkLst>
        <pc:spChg chg="mod">
          <ac:chgData name="Matthieu De Mari" userId="dfb708c9-d8dc-439f-9a3b-c772bf4a311c" providerId="ADAL" clId="{A7A059E7-93C7-4781-9870-5EC88FF7F596}" dt="2023-03-16T06:51:22.793" v="4337" actId="20577"/>
          <ac:spMkLst>
            <pc:docMk/>
            <pc:sldMk cId="1876045740" sldId="436"/>
            <ac:spMk id="2" creationId="{34843A05-2160-432F-A1BE-15360CEF34EF}"/>
          </ac:spMkLst>
        </pc:spChg>
      </pc:sldChg>
      <pc:sldChg chg="modSp add mod">
        <pc:chgData name="Matthieu De Mari" userId="dfb708c9-d8dc-439f-9a3b-c772bf4a311c" providerId="ADAL" clId="{A7A059E7-93C7-4781-9870-5EC88FF7F596}" dt="2023-03-16T06:51:28.732" v="4340" actId="20577"/>
        <pc:sldMkLst>
          <pc:docMk/>
          <pc:sldMk cId="861916422" sldId="437"/>
        </pc:sldMkLst>
        <pc:spChg chg="mod">
          <ac:chgData name="Matthieu De Mari" userId="dfb708c9-d8dc-439f-9a3b-c772bf4a311c" providerId="ADAL" clId="{A7A059E7-93C7-4781-9870-5EC88FF7F596}" dt="2023-03-16T06:51:28.732" v="4340" actId="20577"/>
          <ac:spMkLst>
            <pc:docMk/>
            <pc:sldMk cId="861916422" sldId="437"/>
            <ac:spMk id="2" creationId="{E1DEE3CC-C2F1-D5F9-388A-E8378975AC12}"/>
          </ac:spMkLst>
        </pc:spChg>
      </pc:sldChg>
      <pc:sldChg chg="delSp modSp new mod modClrScheme chgLayout">
        <pc:chgData name="Matthieu De Mari" userId="dfb708c9-d8dc-439f-9a3b-c772bf4a311c" providerId="ADAL" clId="{A7A059E7-93C7-4781-9870-5EC88FF7F596}" dt="2023-03-16T07:23:00.246" v="5833" actId="20577"/>
        <pc:sldMkLst>
          <pc:docMk/>
          <pc:sldMk cId="671110687" sldId="438"/>
        </pc:sldMkLst>
        <pc:spChg chg="mod ord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2" creationId="{4EC90AD6-FE0F-DB12-53E1-C7AC338CDC7A}"/>
          </ac:spMkLst>
        </pc:spChg>
        <pc:spChg chg="mod ord">
          <ac:chgData name="Matthieu De Mari" userId="dfb708c9-d8dc-439f-9a3b-c772bf4a311c" providerId="ADAL" clId="{A7A059E7-93C7-4781-9870-5EC88FF7F596}" dt="2023-03-16T07:23:00.246" v="5833" actId="20577"/>
          <ac:spMkLst>
            <pc:docMk/>
            <pc:sldMk cId="671110687" sldId="438"/>
            <ac:spMk id="3" creationId="{C5B3147C-5652-F4E7-76E5-5B7A81B7A79A}"/>
          </ac:spMkLst>
        </pc:spChg>
        <pc:spChg chg="del">
          <ac:chgData name="Matthieu De Mari" userId="dfb708c9-d8dc-439f-9a3b-c772bf4a311c" providerId="ADAL" clId="{A7A059E7-93C7-4781-9870-5EC88FF7F596}" dt="2023-03-16T07:05:53.554" v="5125" actId="700"/>
          <ac:spMkLst>
            <pc:docMk/>
            <pc:sldMk cId="671110687" sldId="438"/>
            <ac:spMk id="4" creationId="{EE4B2F23-2893-ED5A-3A73-1354F00F6B84}"/>
          </ac:spMkLst>
        </pc:spChg>
      </pc:sldChg>
      <pc:sldChg chg="modSp add mod">
        <pc:chgData name="Matthieu De Mari" userId="dfb708c9-d8dc-439f-9a3b-c772bf4a311c" providerId="ADAL" clId="{A7A059E7-93C7-4781-9870-5EC88FF7F596}" dt="2023-03-16T07:23:04.229" v="5835"/>
        <pc:sldMkLst>
          <pc:docMk/>
          <pc:sldMk cId="1589725218" sldId="439"/>
        </pc:sldMkLst>
        <pc:spChg chg="mod">
          <ac:chgData name="Matthieu De Mari" userId="dfb708c9-d8dc-439f-9a3b-c772bf4a311c" providerId="ADAL" clId="{A7A059E7-93C7-4781-9870-5EC88FF7F596}" dt="2023-03-16T07:23:04.229" v="5835"/>
          <ac:spMkLst>
            <pc:docMk/>
            <pc:sldMk cId="1589725218" sldId="439"/>
            <ac:spMk id="3" creationId="{C5B3147C-5652-F4E7-76E5-5B7A81B7A79A}"/>
          </ac:spMkLst>
        </pc:spChg>
      </pc:sldChg>
      <pc:sldChg chg="modSp add mod ord">
        <pc:chgData name="Matthieu De Mari" userId="dfb708c9-d8dc-439f-9a3b-c772bf4a311c" providerId="ADAL" clId="{A7A059E7-93C7-4781-9870-5EC88FF7F596}" dt="2023-03-16T07:22:56.535" v="5826" actId="20577"/>
        <pc:sldMkLst>
          <pc:docMk/>
          <pc:sldMk cId="2955466283" sldId="440"/>
        </pc:sldMkLst>
        <pc:spChg chg="mod">
          <ac:chgData name="Matthieu De Mari" userId="dfb708c9-d8dc-439f-9a3b-c772bf4a311c" providerId="ADAL" clId="{A7A059E7-93C7-4781-9870-5EC88FF7F596}" dt="2023-03-16T07:08:10.749" v="5303" actId="20577"/>
          <ac:spMkLst>
            <pc:docMk/>
            <pc:sldMk cId="2955466283" sldId="440"/>
            <ac:spMk id="2" creationId="{4EC90AD6-FE0F-DB12-53E1-C7AC338CDC7A}"/>
          </ac:spMkLst>
        </pc:spChg>
        <pc:spChg chg="mod">
          <ac:chgData name="Matthieu De Mari" userId="dfb708c9-d8dc-439f-9a3b-c772bf4a311c" providerId="ADAL" clId="{A7A059E7-93C7-4781-9870-5EC88FF7F596}" dt="2023-03-16T07:22:56.535" v="5826" actId="20577"/>
          <ac:spMkLst>
            <pc:docMk/>
            <pc:sldMk cId="2955466283" sldId="440"/>
            <ac:spMk id="3" creationId="{C5B3147C-5652-F4E7-76E5-5B7A81B7A79A}"/>
          </ac:spMkLst>
        </pc:spChg>
      </pc:sldChg>
      <pc:sldChg chg="modSp new mod">
        <pc:chgData name="Matthieu De Mari" userId="dfb708c9-d8dc-439f-9a3b-c772bf4a311c" providerId="ADAL" clId="{A7A059E7-93C7-4781-9870-5EC88FF7F596}" dt="2023-03-16T07:37:50.621" v="6552" actId="20577"/>
        <pc:sldMkLst>
          <pc:docMk/>
          <pc:sldMk cId="1448790682" sldId="441"/>
        </pc:sldMkLst>
        <pc:spChg chg="mod">
          <ac:chgData name="Matthieu De Mari" userId="dfb708c9-d8dc-439f-9a3b-c772bf4a311c" providerId="ADAL" clId="{A7A059E7-93C7-4781-9870-5EC88FF7F596}" dt="2023-03-16T07:29:48.803" v="6251" actId="20577"/>
          <ac:spMkLst>
            <pc:docMk/>
            <pc:sldMk cId="1448790682" sldId="441"/>
            <ac:spMk id="2" creationId="{7E41C351-BED5-72B4-F58B-BE667FB64318}"/>
          </ac:spMkLst>
        </pc:spChg>
        <pc:spChg chg="mod">
          <ac:chgData name="Matthieu De Mari" userId="dfb708c9-d8dc-439f-9a3b-c772bf4a311c" providerId="ADAL" clId="{A7A059E7-93C7-4781-9870-5EC88FF7F596}" dt="2023-03-16T07:37:50.621" v="6552" actId="20577"/>
          <ac:spMkLst>
            <pc:docMk/>
            <pc:sldMk cId="1448790682" sldId="441"/>
            <ac:spMk id="3" creationId="{0A9CA01A-4500-13DA-32DD-0418598356B9}"/>
          </ac:spMkLst>
        </pc:spChg>
      </pc:sldChg>
      <pc:sldChg chg="addSp delSp modSp add mod">
        <pc:chgData name="Matthieu De Mari" userId="dfb708c9-d8dc-439f-9a3b-c772bf4a311c" providerId="ADAL" clId="{A7A059E7-93C7-4781-9870-5EC88FF7F596}" dt="2023-03-16T07:29:34.178" v="6239" actId="478"/>
        <pc:sldMkLst>
          <pc:docMk/>
          <pc:sldMk cId="75594367" sldId="442"/>
        </pc:sldMkLst>
        <pc:spChg chg="add mod">
          <ac:chgData name="Matthieu De Mari" userId="dfb708c9-d8dc-439f-9a3b-c772bf4a311c" providerId="ADAL" clId="{A7A059E7-93C7-4781-9870-5EC88FF7F596}" dt="2023-03-16T07:26:09.160" v="6111" actId="113"/>
          <ac:spMkLst>
            <pc:docMk/>
            <pc:sldMk cId="75594367" sldId="442"/>
            <ac:spMk id="2" creationId="{AE47BC94-FC28-F441-FD0A-D1EDDABAC55E}"/>
          </ac:spMkLst>
        </pc:spChg>
        <pc:spChg chg="add mod">
          <ac:chgData name="Matthieu De Mari" userId="dfb708c9-d8dc-439f-9a3b-c772bf4a311c" providerId="ADAL" clId="{A7A059E7-93C7-4781-9870-5EC88FF7F596}" dt="2023-03-16T07:27:27.331" v="6174" actId="1076"/>
          <ac:spMkLst>
            <pc:docMk/>
            <pc:sldMk cId="75594367" sldId="442"/>
            <ac:spMk id="3" creationId="{6D7FD8E8-9971-1967-3BB4-3CDA9527B9F8}"/>
          </ac:spMkLst>
        </pc:spChg>
        <pc:spChg chg="mod">
          <ac:chgData name="Matthieu De Mari" userId="dfb708c9-d8dc-439f-9a3b-c772bf4a311c" providerId="ADAL" clId="{A7A059E7-93C7-4781-9870-5EC88FF7F596}" dt="2023-03-16T07:25:41.114" v="6051"/>
          <ac:spMkLst>
            <pc:docMk/>
            <pc:sldMk cId="75594367" sldId="442"/>
            <ac:spMk id="5" creationId="{4F0C9377-31A4-50F3-144A-62B9B92A0435}"/>
          </ac:spMkLst>
        </pc:spChg>
        <pc:spChg chg="add mod">
          <ac:chgData name="Matthieu De Mari" userId="dfb708c9-d8dc-439f-9a3b-c772bf4a311c" providerId="ADAL" clId="{A7A059E7-93C7-4781-9870-5EC88FF7F596}" dt="2023-03-16T07:29:31.699" v="6237" actId="1076"/>
          <ac:spMkLst>
            <pc:docMk/>
            <pc:sldMk cId="75594367" sldId="442"/>
            <ac:spMk id="7" creationId="{239975D4-74A4-5788-F24C-CD533D372C1C}"/>
          </ac:spMkLst>
        </pc:spChg>
        <pc:spChg chg="add mod">
          <ac:chgData name="Matthieu De Mari" userId="dfb708c9-d8dc-439f-9a3b-c772bf4a311c" providerId="ADAL" clId="{A7A059E7-93C7-4781-9870-5EC88FF7F596}" dt="2023-03-16T07:27:37.875" v="6179" actId="1076"/>
          <ac:spMkLst>
            <pc:docMk/>
            <pc:sldMk cId="75594367" sldId="442"/>
            <ac:spMk id="8" creationId="{AFC35537-954E-63D5-D687-AC5ED4A9D9D6}"/>
          </ac:spMkLst>
        </pc:spChg>
        <pc:spChg chg="add mod">
          <ac:chgData name="Matthieu De Mari" userId="dfb708c9-d8dc-439f-9a3b-c772bf4a311c" providerId="ADAL" clId="{A7A059E7-93C7-4781-9870-5EC88FF7F596}" dt="2023-03-16T07:28:15.165" v="6210" actId="20577"/>
          <ac:spMkLst>
            <pc:docMk/>
            <pc:sldMk cId="75594367" sldId="442"/>
            <ac:spMk id="9" creationId="{EE202F9C-1D8F-C912-9832-0A00E1677DFF}"/>
          </ac:spMkLst>
        </pc:spChg>
        <pc:spChg chg="add del mod">
          <ac:chgData name="Matthieu De Mari" userId="dfb708c9-d8dc-439f-9a3b-c772bf4a311c" providerId="ADAL" clId="{A7A059E7-93C7-4781-9870-5EC88FF7F596}" dt="2023-03-16T07:27:01.316" v="6130" actId="478"/>
          <ac:spMkLst>
            <pc:docMk/>
            <pc:sldMk cId="75594367" sldId="442"/>
            <ac:spMk id="10" creationId="{77CA10A7-FC3B-0D4D-3B23-84D01925CA96}"/>
          </ac:spMkLst>
        </pc:spChg>
        <pc:spChg chg="add del mod">
          <ac:chgData name="Matthieu De Mari" userId="dfb708c9-d8dc-439f-9a3b-c772bf4a311c" providerId="ADAL" clId="{A7A059E7-93C7-4781-9870-5EC88FF7F596}" dt="2023-03-16T07:26:58.275" v="6129" actId="478"/>
          <ac:spMkLst>
            <pc:docMk/>
            <pc:sldMk cId="75594367" sldId="442"/>
            <ac:spMk id="11" creationId="{4E37DC0A-923E-8517-7617-05346FE4731B}"/>
          </ac:spMkLst>
        </pc:spChg>
        <pc:spChg chg="add mod">
          <ac:chgData name="Matthieu De Mari" userId="dfb708c9-d8dc-439f-9a3b-c772bf4a311c" providerId="ADAL" clId="{A7A059E7-93C7-4781-9870-5EC88FF7F596}" dt="2023-03-16T07:28:42.547" v="6215" actId="1076"/>
          <ac:spMkLst>
            <pc:docMk/>
            <pc:sldMk cId="75594367" sldId="442"/>
            <ac:spMk id="17" creationId="{C738D974-77AB-3735-2126-5D5A0580DC8C}"/>
          </ac:spMkLst>
        </pc:spChg>
        <pc:spChg chg="add del mod">
          <ac:chgData name="Matthieu De Mari" userId="dfb708c9-d8dc-439f-9a3b-c772bf4a311c" providerId="ADAL" clId="{A7A059E7-93C7-4781-9870-5EC88FF7F596}" dt="2023-03-16T07:29:32.993" v="6238" actId="478"/>
          <ac:spMkLst>
            <pc:docMk/>
            <pc:sldMk cId="75594367" sldId="442"/>
            <ac:spMk id="18" creationId="{2FC6E709-4E6C-D3A3-ED5D-6D51A7482410}"/>
          </ac:spMkLst>
        </pc:spChg>
        <pc:spChg chg="add del mod">
          <ac:chgData name="Matthieu De Mari" userId="dfb708c9-d8dc-439f-9a3b-c772bf4a311c" providerId="ADAL" clId="{A7A059E7-93C7-4781-9870-5EC88FF7F596}" dt="2023-03-16T07:29:34.178" v="6239" actId="478"/>
          <ac:spMkLst>
            <pc:docMk/>
            <pc:sldMk cId="75594367" sldId="442"/>
            <ac:spMk id="19" creationId="{3491C7C1-7974-97FE-3EB9-5FF9A810D76D}"/>
          </ac:spMkLst>
        </pc:spChg>
        <pc:cxnChg chg="add mod">
          <ac:chgData name="Matthieu De Mari" userId="dfb708c9-d8dc-439f-9a3b-c772bf4a311c" providerId="ADAL" clId="{A7A059E7-93C7-4781-9870-5EC88FF7F596}" dt="2023-03-16T07:27:48.068" v="6184" actId="14100"/>
          <ac:cxnSpMkLst>
            <pc:docMk/>
            <pc:sldMk cId="75594367" sldId="442"/>
            <ac:cxnSpMk id="6" creationId="{CD00F95D-4611-B165-16B7-F43AF8BBB1E8}"/>
          </ac:cxnSpMkLst>
        </pc:cxnChg>
        <pc:cxnChg chg="add mod">
          <ac:chgData name="Matthieu De Mari" userId="dfb708c9-d8dc-439f-9a3b-c772bf4a311c" providerId="ADAL" clId="{A7A059E7-93C7-4781-9870-5EC88FF7F596}" dt="2023-03-16T07:27:27.331" v="6174" actId="1076"/>
          <ac:cxnSpMkLst>
            <pc:docMk/>
            <pc:sldMk cId="75594367" sldId="442"/>
            <ac:cxnSpMk id="12" creationId="{3BF70575-FE97-201D-9133-5BEDF881E0EA}"/>
          </ac:cxnSpMkLst>
        </pc:cxnChg>
      </pc:sldChg>
      <pc:sldChg chg="modSp add mod">
        <pc:chgData name="Matthieu De Mari" userId="dfb708c9-d8dc-439f-9a3b-c772bf4a311c" providerId="ADAL" clId="{A7A059E7-93C7-4781-9870-5EC88FF7F596}" dt="2023-03-16T07:37:53.817" v="6554"/>
        <pc:sldMkLst>
          <pc:docMk/>
          <pc:sldMk cId="110232736" sldId="443"/>
        </pc:sldMkLst>
        <pc:spChg chg="mod">
          <ac:chgData name="Matthieu De Mari" userId="dfb708c9-d8dc-439f-9a3b-c772bf4a311c" providerId="ADAL" clId="{A7A059E7-93C7-4781-9870-5EC88FF7F596}" dt="2023-03-16T07:37:53.817" v="6554"/>
          <ac:spMkLst>
            <pc:docMk/>
            <pc:sldMk cId="110232736" sldId="443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0.151" v="6351" actId="20577"/>
        <pc:sldMkLst>
          <pc:docMk/>
          <pc:sldMk cId="1237963508" sldId="444"/>
        </pc:sldMkLst>
        <pc:spChg chg="mod">
          <ac:chgData name="Matthieu De Mari" userId="dfb708c9-d8dc-439f-9a3b-c772bf4a311c" providerId="ADAL" clId="{A7A059E7-93C7-4781-9870-5EC88FF7F596}" dt="2023-03-16T07:33:40.151" v="6351" actId="20577"/>
          <ac:spMkLst>
            <pc:docMk/>
            <pc:sldMk cId="1237963508" sldId="444"/>
            <ac:spMk id="3" creationId="{0A9CA01A-4500-13DA-32DD-0418598356B9}"/>
          </ac:spMkLst>
        </pc:spChg>
      </pc:sldChg>
      <pc:sldChg chg="modSp add mod">
        <pc:chgData name="Matthieu De Mari" userId="dfb708c9-d8dc-439f-9a3b-c772bf4a311c" providerId="ADAL" clId="{A7A059E7-93C7-4781-9870-5EC88FF7F596}" dt="2023-03-16T07:33:46.815" v="6354" actId="207"/>
        <pc:sldMkLst>
          <pc:docMk/>
          <pc:sldMk cId="1417587332" sldId="445"/>
        </pc:sldMkLst>
        <pc:spChg chg="mod">
          <ac:chgData name="Matthieu De Mari" userId="dfb708c9-d8dc-439f-9a3b-c772bf4a311c" providerId="ADAL" clId="{A7A059E7-93C7-4781-9870-5EC88FF7F596}" dt="2023-03-16T07:33:46.815" v="6354" actId="207"/>
          <ac:spMkLst>
            <pc:docMk/>
            <pc:sldMk cId="1417587332" sldId="445"/>
            <ac:spMk id="3" creationId="{0A9CA01A-4500-13DA-32DD-0418598356B9}"/>
          </ac:spMkLst>
        </pc:spChg>
      </pc:sldChg>
      <pc:sldChg chg="modSp new del mod">
        <pc:chgData name="Matthieu De Mari" userId="dfb708c9-d8dc-439f-9a3b-c772bf4a311c" providerId="ADAL" clId="{A7A059E7-93C7-4781-9870-5EC88FF7F596}" dt="2023-03-16T07:38:37.318" v="6557" actId="47"/>
        <pc:sldMkLst>
          <pc:docMk/>
          <pc:sldMk cId="1902125911" sldId="446"/>
        </pc:sldMkLst>
        <pc:spChg chg="mod">
          <ac:chgData name="Matthieu De Mari" userId="dfb708c9-d8dc-439f-9a3b-c772bf4a311c" providerId="ADAL" clId="{A7A059E7-93C7-4781-9870-5EC88FF7F596}" dt="2023-03-16T07:34:22.726" v="6383" actId="114"/>
          <ac:spMkLst>
            <pc:docMk/>
            <pc:sldMk cId="1902125911" sldId="446"/>
            <ac:spMk id="3" creationId="{98C8E745-17FA-0972-8665-9C637236AA5B}"/>
          </ac:spMkLst>
        </pc:spChg>
      </pc:sldChg>
      <pc:sldChg chg="addSp delSp modSp add mod modClrScheme chgLayout">
        <pc:chgData name="Matthieu De Mari" userId="dfb708c9-d8dc-439f-9a3b-c772bf4a311c" providerId="ADAL" clId="{A7A059E7-93C7-4781-9870-5EC88FF7F596}" dt="2023-03-16T07:45:56.353" v="7110" actId="20577"/>
        <pc:sldMkLst>
          <pc:docMk/>
          <pc:sldMk cId="1624935982" sldId="447"/>
        </pc:sldMkLst>
        <pc:spChg chg="del">
          <ac:chgData name="Matthieu De Mari" userId="dfb708c9-d8dc-439f-9a3b-c772bf4a311c" providerId="ADAL" clId="{A7A059E7-93C7-4781-9870-5EC88FF7F596}" dt="2023-03-16T07:35:46.083" v="6431" actId="478"/>
          <ac:spMkLst>
            <pc:docMk/>
            <pc:sldMk cId="1624935982" sldId="447"/>
            <ac:spMk id="2" creationId="{AE47BC94-FC28-F441-FD0A-D1EDDABAC55E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3" creationId="{6D7FD8E8-9971-1967-3BB4-3CDA9527B9F8}"/>
          </ac:spMkLst>
        </pc:spChg>
        <pc:spChg chg="mod ord">
          <ac:chgData name="Matthieu De Mari" userId="dfb708c9-d8dc-439f-9a3b-c772bf4a311c" providerId="ADAL" clId="{A7A059E7-93C7-4781-9870-5EC88FF7F596}" dt="2023-03-16T07:36:01.946" v="6470" actId="20577"/>
          <ac:spMkLst>
            <pc:docMk/>
            <pc:sldMk cId="1624935982" sldId="447"/>
            <ac:spMk id="4" creationId="{0FC14325-60C2-05EC-B1A1-4AF98D8BBF01}"/>
          </ac:spMkLst>
        </pc:spChg>
        <pc:spChg chg="mod ord">
          <ac:chgData name="Matthieu De Mari" userId="dfb708c9-d8dc-439f-9a3b-c772bf4a311c" providerId="ADAL" clId="{A7A059E7-93C7-4781-9870-5EC88FF7F596}" dt="2023-03-16T07:37:12.238" v="6535" actId="27636"/>
          <ac:spMkLst>
            <pc:docMk/>
            <pc:sldMk cId="1624935982" sldId="447"/>
            <ac:spMk id="5" creationId="{4F0C9377-31A4-50F3-144A-62B9B92A0435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7" creationId="{239975D4-74A4-5788-F24C-CD533D372C1C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8" creationId="{AFC35537-954E-63D5-D687-AC5ED4A9D9D6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9" creationId="{EE202F9C-1D8F-C912-9832-0A00E1677DF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0" creationId="{9236A850-5273-38DF-3264-3F6BEA2601B0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1" creationId="{35B6B17C-4F7E-2712-53EB-E3CDB49E8D1F}"/>
          </ac:spMkLst>
        </pc:spChg>
        <pc:spChg chg="add del mod ord">
          <ac:chgData name="Matthieu De Mari" userId="dfb708c9-d8dc-439f-9a3b-c772bf4a311c" providerId="ADAL" clId="{A7A059E7-93C7-4781-9870-5EC88FF7F596}" dt="2023-03-16T07:35:54.708" v="6435" actId="700"/>
          <ac:spMkLst>
            <pc:docMk/>
            <pc:sldMk cId="1624935982" sldId="447"/>
            <ac:spMk id="13" creationId="{B3A72211-A60A-FF08-DE7D-A0FCA14B3515}"/>
          </ac:spMkLst>
        </pc:spChg>
        <pc:spChg chg="add mod ord">
          <ac:chgData name="Matthieu De Mari" userId="dfb708c9-d8dc-439f-9a3b-c772bf4a311c" providerId="ADAL" clId="{A7A059E7-93C7-4781-9870-5EC88FF7F596}" dt="2023-03-16T07:45:56.353" v="7110" actId="20577"/>
          <ac:spMkLst>
            <pc:docMk/>
            <pc:sldMk cId="1624935982" sldId="447"/>
            <ac:spMk id="14" creationId="{50DDEFFE-0B18-1C15-5BE8-33764A524BBF}"/>
          </ac:spMkLst>
        </pc:spChg>
        <pc:spChg chg="del">
          <ac:chgData name="Matthieu De Mari" userId="dfb708c9-d8dc-439f-9a3b-c772bf4a311c" providerId="ADAL" clId="{A7A059E7-93C7-4781-9870-5EC88FF7F596}" dt="2023-03-16T07:35:45.164" v="6430" actId="478"/>
          <ac:spMkLst>
            <pc:docMk/>
            <pc:sldMk cId="1624935982" sldId="447"/>
            <ac:spMk id="17" creationId="{C738D974-77AB-3735-2126-5D5A0580DC8C}"/>
          </ac:spMkLst>
        </pc:sp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6" creationId="{CD00F95D-4611-B165-16B7-F43AF8BBB1E8}"/>
          </ac:cxnSpMkLst>
        </pc:cxnChg>
        <pc:cxnChg chg="del mod">
          <ac:chgData name="Matthieu De Mari" userId="dfb708c9-d8dc-439f-9a3b-c772bf4a311c" providerId="ADAL" clId="{A7A059E7-93C7-4781-9870-5EC88FF7F596}" dt="2023-03-16T07:35:45.164" v="6430" actId="478"/>
          <ac:cxnSpMkLst>
            <pc:docMk/>
            <pc:sldMk cId="1624935982" sldId="447"/>
            <ac:cxnSpMk id="12" creationId="{3BF70575-FE97-201D-9133-5BEDF881E0EA}"/>
          </ac:cxnSpMkLst>
        </pc:cxnChg>
      </pc:sldChg>
      <pc:sldChg chg="modSp add mod ord">
        <pc:chgData name="Matthieu De Mari" userId="dfb708c9-d8dc-439f-9a3b-c772bf4a311c" providerId="ADAL" clId="{A7A059E7-93C7-4781-9870-5EC88FF7F596}" dt="2023-03-16T07:39:03.276" v="6598"/>
        <pc:sldMkLst>
          <pc:docMk/>
          <pc:sldMk cId="4016554108" sldId="448"/>
        </pc:sldMkLst>
        <pc:spChg chg="mod">
          <ac:chgData name="Matthieu De Mari" userId="dfb708c9-d8dc-439f-9a3b-c772bf4a311c" providerId="ADAL" clId="{A7A059E7-93C7-4781-9870-5EC88FF7F596}" dt="2023-03-16T07:39:03.276" v="6598"/>
          <ac:spMkLst>
            <pc:docMk/>
            <pc:sldMk cId="4016554108" sldId="448"/>
            <ac:spMk id="2" creationId="{0D6A019A-BE67-C453-0E3A-8BA10DE1B846}"/>
          </ac:spMkLst>
        </pc:spChg>
        <pc:spChg chg="mod">
          <ac:chgData name="Matthieu De Mari" userId="dfb708c9-d8dc-439f-9a3b-c772bf4a311c" providerId="ADAL" clId="{A7A059E7-93C7-4781-9870-5EC88FF7F596}" dt="2023-03-16T07:38:50.292" v="6594" actId="20577"/>
          <ac:spMkLst>
            <pc:docMk/>
            <pc:sldMk cId="4016554108" sldId="448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39:01.857" v="6597"/>
        <pc:sldMkLst>
          <pc:docMk/>
          <pc:sldMk cId="512281156" sldId="449"/>
        </pc:sldMkLst>
        <pc:spChg chg="mod">
          <ac:chgData name="Matthieu De Mari" userId="dfb708c9-d8dc-439f-9a3b-c772bf4a311c" providerId="ADAL" clId="{A7A059E7-93C7-4781-9870-5EC88FF7F596}" dt="2023-03-16T07:39:01.857" v="6597"/>
          <ac:spMkLst>
            <pc:docMk/>
            <pc:sldMk cId="512281156" sldId="449"/>
            <ac:spMk id="2" creationId="{0D6A019A-BE67-C453-0E3A-8BA10DE1B846}"/>
          </ac:spMkLst>
        </pc:spChg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3149159304" sldId="449"/>
        </pc:sldMkLst>
      </pc:sldChg>
      <pc:sldChg chg="del">
        <pc:chgData name="Matthieu De Mari" userId="dfb708c9-d8dc-439f-9a3b-c772bf4a311c" providerId="ADAL" clId="{A7A059E7-93C7-4781-9870-5EC88FF7F596}" dt="2023-03-15T08:57:14.502" v="57" actId="47"/>
        <pc:sldMkLst>
          <pc:docMk/>
          <pc:sldMk cId="2020760118" sldId="450"/>
        </pc:sldMkLst>
      </pc:sldChg>
      <pc:sldChg chg="modSp add mod">
        <pc:chgData name="Matthieu De Mari" userId="dfb708c9-d8dc-439f-9a3b-c772bf4a311c" providerId="ADAL" clId="{A7A059E7-93C7-4781-9870-5EC88FF7F596}" dt="2023-03-16T07:45:46.004" v="7108" actId="20577"/>
        <pc:sldMkLst>
          <pc:docMk/>
          <pc:sldMk cId="3938870733" sldId="450"/>
        </pc:sldMkLst>
        <pc:spChg chg="mod">
          <ac:chgData name="Matthieu De Mari" userId="dfb708c9-d8dc-439f-9a3b-c772bf4a311c" providerId="ADAL" clId="{A7A059E7-93C7-4781-9870-5EC88FF7F596}" dt="2023-03-16T07:45:46.004" v="7108" actId="20577"/>
          <ac:spMkLst>
            <pc:docMk/>
            <pc:sldMk cId="3938870733" sldId="450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6T07:42:09.377" v="6775" actId="207"/>
        <pc:sldMkLst>
          <pc:docMk/>
          <pc:sldMk cId="3522887232" sldId="451"/>
        </pc:sldMkLst>
        <pc:spChg chg="mod">
          <ac:chgData name="Matthieu De Mari" userId="dfb708c9-d8dc-439f-9a3b-c772bf4a311c" providerId="ADAL" clId="{A7A059E7-93C7-4781-9870-5EC88FF7F596}" dt="2023-03-16T07:42:09.377" v="6775" actId="207"/>
          <ac:spMkLst>
            <pc:docMk/>
            <pc:sldMk cId="3522887232" sldId="451"/>
            <ac:spMk id="3" creationId="{98C8E745-17FA-0972-8665-9C637236AA5B}"/>
          </ac:spMkLst>
        </pc:spChg>
      </pc:sldChg>
      <pc:sldChg chg="modSp add mod">
        <pc:chgData name="Matthieu De Mari" userId="dfb708c9-d8dc-439f-9a3b-c772bf4a311c" providerId="ADAL" clId="{A7A059E7-93C7-4781-9870-5EC88FF7F596}" dt="2023-03-17T13:16:13.601" v="7173" actId="20577"/>
        <pc:sldMkLst>
          <pc:docMk/>
          <pc:sldMk cId="216138188" sldId="452"/>
        </pc:sldMkLst>
        <pc:spChg chg="mod">
          <ac:chgData name="Matthieu De Mari" userId="dfb708c9-d8dc-439f-9a3b-c772bf4a311c" providerId="ADAL" clId="{A7A059E7-93C7-4781-9870-5EC88FF7F596}" dt="2023-03-17T13:16:13.601" v="7173" actId="20577"/>
          <ac:spMkLst>
            <pc:docMk/>
            <pc:sldMk cId="216138188" sldId="452"/>
            <ac:spMk id="3" creationId="{7586C7BF-7E23-BF24-130D-02F2E8451505}"/>
          </ac:spMkLst>
        </pc:spChg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4072425385" sldId="454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474802136" sldId="456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858745428" sldId="457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3624547080" sldId="459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727967492" sldId="460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813445278" sldId="46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A7A059E7-93C7-4781-9870-5EC88FF7F596}" dt="2023-03-15T08:57:18.497" v="62" actId="47"/>
        <pc:sldMkLst>
          <pc:docMk/>
          <pc:sldMk cId="2053185467" sldId="473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094051178" sldId="474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5150915" sldId="475"/>
        </pc:sldMkLst>
      </pc:sldChg>
      <pc:sldChg chg="del">
        <pc:chgData name="Matthieu De Mari" userId="dfb708c9-d8dc-439f-9a3b-c772bf4a311c" providerId="ADAL" clId="{A7A059E7-93C7-4781-9870-5EC88FF7F596}" dt="2023-03-15T08:57:16.929" v="60" actId="47"/>
        <pc:sldMkLst>
          <pc:docMk/>
          <pc:sldMk cId="3237795424" sldId="477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932509960" sldId="478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275862355" sldId="479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239257233" sldId="480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2562768069" sldId="481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41171842" sldId="482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199935466" sldId="484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459688009" sldId="485"/>
        </pc:sldMkLst>
      </pc:sldChg>
      <pc:sldChg chg="del">
        <pc:chgData name="Matthieu De Mari" userId="dfb708c9-d8dc-439f-9a3b-c772bf4a311c" providerId="ADAL" clId="{A7A059E7-93C7-4781-9870-5EC88FF7F596}" dt="2023-03-15T08:57:15.514" v="58" actId="47"/>
        <pc:sldMkLst>
          <pc:docMk/>
          <pc:sldMk cId="3530460312" sldId="486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1228659976" sldId="487"/>
        </pc:sldMkLst>
      </pc:sldChg>
      <pc:sldChg chg="del">
        <pc:chgData name="Matthieu De Mari" userId="dfb708c9-d8dc-439f-9a3b-c772bf4a311c" providerId="ADAL" clId="{A7A059E7-93C7-4781-9870-5EC88FF7F596}" dt="2023-03-15T08:57:16.272" v="59" actId="47"/>
        <pc:sldMkLst>
          <pc:docMk/>
          <pc:sldMk cId="3872619914" sldId="488"/>
        </pc:sldMkLst>
      </pc:sldChg>
      <pc:sldChg chg="del">
        <pc:chgData name="Matthieu De Mari" userId="dfb708c9-d8dc-439f-9a3b-c772bf4a311c" providerId="ADAL" clId="{A7A059E7-93C7-4781-9870-5EC88FF7F596}" dt="2023-03-15T08:57:17.764" v="61" actId="47"/>
        <pc:sldMkLst>
          <pc:docMk/>
          <pc:sldMk cId="3076288606" sldId="489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2543628540" sldId="490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3043047677" sldId="491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453310084" sldId="492"/>
        </pc:sldMkLst>
      </pc:sldChg>
      <pc:sldChg chg="del">
        <pc:chgData name="Matthieu De Mari" userId="dfb708c9-d8dc-439f-9a3b-c772bf4a311c" providerId="ADAL" clId="{A7A059E7-93C7-4781-9870-5EC88FF7F596}" dt="2023-03-15T08:57:19.715" v="64" actId="47"/>
        <pc:sldMkLst>
          <pc:docMk/>
          <pc:sldMk cId="197640958" sldId="493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77571336" sldId="494"/>
        </pc:sldMkLst>
      </pc:sldChg>
      <pc:sldChg chg="del">
        <pc:chgData name="Matthieu De Mari" userId="dfb708c9-d8dc-439f-9a3b-c772bf4a311c" providerId="ADAL" clId="{A7A059E7-93C7-4781-9870-5EC88FF7F596}" dt="2023-03-15T08:57:19.131" v="63" actId="47"/>
        <pc:sldMkLst>
          <pc:docMk/>
          <pc:sldMk cId="4253433879" sldId="495"/>
        </pc:sldMkLst>
      </pc:sldChg>
    </pc:docChg>
  </pc:docChgLst>
  <pc:docChgLst>
    <pc:chgData name="Matthieu De Mari" userId="dfb708c9-d8dc-439f-9a3b-c772bf4a311c" providerId="ADAL" clId="{9C56ED94-FF08-4311-A90D-5831E9560329}"/>
    <pc:docChg chg="undo custSel addSld delSld modSld sldOrd addSection delSection modSection">
      <pc:chgData name="Matthieu De Mari" userId="dfb708c9-d8dc-439f-9a3b-c772bf4a311c" providerId="ADAL" clId="{9C56ED94-FF08-4311-A90D-5831E9560329}" dt="2023-03-15T08:55:10.511" v="4302" actId="5793"/>
      <pc:docMkLst>
        <pc:docMk/>
      </pc:docMkLst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739270414" sldId="25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3115582948" sldId="25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366002138" sldId="265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944673108" sldId="268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6380507" sldId="270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483806848" sldId="271"/>
        </pc:sldMkLst>
      </pc:sldChg>
      <pc:sldChg chg="modSp mod">
        <pc:chgData name="Matthieu De Mari" userId="dfb708c9-d8dc-439f-9a3b-c772bf4a311c" providerId="ADAL" clId="{9C56ED94-FF08-4311-A90D-5831E9560329}" dt="2023-03-15T07:24:59.772" v="120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C56ED94-FF08-4311-A90D-5831E9560329}" dt="2023-03-15T07:24:59.772" v="120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2105998534" sldId="379"/>
        </pc:sldMkLst>
      </pc:sldChg>
      <pc:sldChg chg="del">
        <pc:chgData name="Matthieu De Mari" userId="dfb708c9-d8dc-439f-9a3b-c772bf4a311c" providerId="ADAL" clId="{9C56ED94-FF08-4311-A90D-5831E9560329}" dt="2023-03-09T09:12:53.243" v="23" actId="47"/>
        <pc:sldMkLst>
          <pc:docMk/>
          <pc:sldMk cId="1213996271" sldId="382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4226169062" sldId="423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4050696508" sldId="424"/>
        </pc:sldMkLst>
      </pc:sldChg>
      <pc:sldChg chg="add del">
        <pc:chgData name="Matthieu De Mari" userId="dfb708c9-d8dc-439f-9a3b-c772bf4a311c" providerId="ADAL" clId="{9C56ED94-FF08-4311-A90D-5831E9560329}" dt="2023-03-15T08:26:47.736" v="3032"/>
        <pc:sldMkLst>
          <pc:docMk/>
          <pc:sldMk cId="2244529904" sldId="425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1586635455" sldId="427"/>
        </pc:sldMkLst>
      </pc:sldChg>
      <pc:sldChg chg="del">
        <pc:chgData name="Matthieu De Mari" userId="dfb708c9-d8dc-439f-9a3b-c772bf4a311c" providerId="ADAL" clId="{9C56ED94-FF08-4311-A90D-5831E9560329}" dt="2023-03-09T09:12:56.596" v="25" actId="47"/>
        <pc:sldMkLst>
          <pc:docMk/>
          <pc:sldMk cId="76065098" sldId="429"/>
        </pc:sldMkLst>
      </pc:sldChg>
      <pc:sldChg chg="del">
        <pc:chgData name="Matthieu De Mari" userId="dfb708c9-d8dc-439f-9a3b-c772bf4a311c" providerId="ADAL" clId="{9C56ED94-FF08-4311-A90D-5831E9560329}" dt="2023-03-09T09:12:56.916" v="26" actId="47"/>
        <pc:sldMkLst>
          <pc:docMk/>
          <pc:sldMk cId="600619302" sldId="430"/>
        </pc:sldMkLst>
      </pc:sldChg>
      <pc:sldChg chg="del">
        <pc:chgData name="Matthieu De Mari" userId="dfb708c9-d8dc-439f-9a3b-c772bf4a311c" providerId="ADAL" clId="{9C56ED94-FF08-4311-A90D-5831E9560329}" dt="2023-03-09T09:12:57.296" v="27" actId="47"/>
        <pc:sldMkLst>
          <pc:docMk/>
          <pc:sldMk cId="2954873226" sldId="431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366763698" sldId="432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1791834708" sldId="433"/>
        </pc:sldMkLst>
      </pc:sldChg>
      <pc:sldChg chg="del">
        <pc:chgData name="Matthieu De Mari" userId="dfb708c9-d8dc-439f-9a3b-c772bf4a311c" providerId="ADAL" clId="{9C56ED94-FF08-4311-A90D-5831E9560329}" dt="2023-03-09T09:12:58.368" v="28" actId="47"/>
        <pc:sldMkLst>
          <pc:docMk/>
          <pc:sldMk cId="2266139316" sldId="434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82863324" sldId="437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1648531005" sldId="438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577277130" sldId="439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191919470" sldId="440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2257941384" sldId="441"/>
        </pc:sldMkLst>
      </pc:sldChg>
      <pc:sldChg chg="del">
        <pc:chgData name="Matthieu De Mari" userId="dfb708c9-d8dc-439f-9a3b-c772bf4a311c" providerId="ADAL" clId="{9C56ED94-FF08-4311-A90D-5831E9560329}" dt="2023-03-09T09:13:00.279" v="29" actId="47"/>
        <pc:sldMkLst>
          <pc:docMk/>
          <pc:sldMk cId="3705292892" sldId="444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3585737502" sldId="445"/>
        </pc:sldMkLst>
      </pc:sldChg>
      <pc:sldChg chg="del">
        <pc:chgData name="Matthieu De Mari" userId="dfb708c9-d8dc-439f-9a3b-c772bf4a311c" providerId="ADAL" clId="{9C56ED94-FF08-4311-A90D-5831E9560329}" dt="2023-03-09T09:13:01.286" v="30" actId="47"/>
        <pc:sldMkLst>
          <pc:docMk/>
          <pc:sldMk cId="1738845767" sldId="448"/>
        </pc:sldMkLst>
      </pc:sldChg>
      <pc:sldChg chg="del">
        <pc:chgData name="Matthieu De Mari" userId="dfb708c9-d8dc-439f-9a3b-c772bf4a311c" providerId="ADAL" clId="{9C56ED94-FF08-4311-A90D-5831E9560329}" dt="2023-03-09T09:13:08.399" v="31" actId="47"/>
        <pc:sldMkLst>
          <pc:docMk/>
          <pc:sldMk cId="1242261096" sldId="451"/>
        </pc:sldMkLst>
      </pc:sldChg>
      <pc:sldChg chg="del">
        <pc:chgData name="Matthieu De Mari" userId="dfb708c9-d8dc-439f-9a3b-c772bf4a311c" providerId="ADAL" clId="{9C56ED94-FF08-4311-A90D-5831E9560329}" dt="2023-03-09T09:13:09.478" v="32" actId="47"/>
        <pc:sldMkLst>
          <pc:docMk/>
          <pc:sldMk cId="3102642038" sldId="453"/>
        </pc:sldMkLst>
      </pc:sldChg>
      <pc:sldChg chg="modSp add del mod">
        <pc:chgData name="Matthieu De Mari" userId="dfb708c9-d8dc-439f-9a3b-c772bf4a311c" providerId="ADAL" clId="{9C56ED94-FF08-4311-A90D-5831E9560329}" dt="2023-03-15T07:34:48.554" v="547" actId="20577"/>
        <pc:sldMkLst>
          <pc:docMk/>
          <pc:sldMk cId="4072425385" sldId="454"/>
        </pc:sldMkLst>
        <pc:spChg chg="mod">
          <ac:chgData name="Matthieu De Mari" userId="dfb708c9-d8dc-439f-9a3b-c772bf4a311c" providerId="ADAL" clId="{9C56ED94-FF08-4311-A90D-5831E9560329}" dt="2023-03-15T07:33:35.497" v="398" actId="20577"/>
          <ac:spMkLst>
            <pc:docMk/>
            <pc:sldMk cId="4072425385" sldId="454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7:34:32.807" v="535" actId="114"/>
          <ac:spMkLst>
            <pc:docMk/>
            <pc:sldMk cId="4072425385" sldId="454"/>
            <ac:spMk id="4" creationId="{B7EA05B0-4FFE-B6B2-11E3-F6DFC537CAF2}"/>
          </ac:spMkLst>
        </pc:spChg>
        <pc:spChg chg="mod">
          <ac:chgData name="Matthieu De Mari" userId="dfb708c9-d8dc-439f-9a3b-c772bf4a311c" providerId="ADAL" clId="{9C56ED94-FF08-4311-A90D-5831E9560329}" dt="2023-03-15T07:34:48.554" v="547" actId="20577"/>
          <ac:spMkLst>
            <pc:docMk/>
            <pc:sldMk cId="4072425385" sldId="454"/>
            <ac:spMk id="15" creationId="{617A7345-E449-9B52-AB6E-B22A25A83D7F}"/>
          </ac:spMkLst>
        </pc:spChg>
        <pc:spChg chg="mod">
          <ac:chgData name="Matthieu De Mari" userId="dfb708c9-d8dc-439f-9a3b-c772bf4a311c" providerId="ADAL" clId="{9C56ED94-FF08-4311-A90D-5831E9560329}" dt="2023-03-15T07:34:44.189" v="540" actId="20577"/>
          <ac:spMkLst>
            <pc:docMk/>
            <pc:sldMk cId="4072425385" sldId="454"/>
            <ac:spMk id="36" creationId="{8AA84D6C-FEB5-AD5A-43D5-62D965E7C5C1}"/>
          </ac:spMkLst>
        </pc:spChg>
      </pc:sldChg>
      <pc:sldChg chg="del">
        <pc:chgData name="Matthieu De Mari" userId="dfb708c9-d8dc-439f-9a3b-c772bf4a311c" providerId="ADAL" clId="{9C56ED94-FF08-4311-A90D-5831E9560329}" dt="2023-03-09T09:12:56.076" v="24" actId="47"/>
        <pc:sldMkLst>
          <pc:docMk/>
          <pc:sldMk cId="1628282840" sldId="455"/>
        </pc:sldMkLst>
      </pc:sldChg>
      <pc:sldChg chg="add del ord">
        <pc:chgData name="Matthieu De Mari" userId="dfb708c9-d8dc-439f-9a3b-c772bf4a311c" providerId="ADAL" clId="{9C56ED94-FF08-4311-A90D-5831E9560329}" dt="2023-03-15T08:54:40.966" v="4248"/>
        <pc:sldMkLst>
          <pc:docMk/>
          <pc:sldMk cId="1474802136" sldId="456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858745428" sldId="457"/>
        </pc:sldMkLst>
      </pc:sldChg>
      <pc:sldChg chg="ord">
        <pc:chgData name="Matthieu De Mari" userId="dfb708c9-d8dc-439f-9a3b-c772bf4a311c" providerId="ADAL" clId="{9C56ED94-FF08-4311-A90D-5831E9560329}" dt="2023-03-15T07:25:11.614" v="122"/>
        <pc:sldMkLst>
          <pc:docMk/>
          <pc:sldMk cId="3624547080" sldId="459"/>
        </pc:sldMkLst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727967492" sldId="460"/>
        </pc:sldMkLst>
      </pc:sldChg>
      <pc:sldChg chg="delSp modSp add del mod">
        <pc:chgData name="Matthieu De Mari" userId="dfb708c9-d8dc-439f-9a3b-c772bf4a311c" providerId="ADAL" clId="{9C56ED94-FF08-4311-A90D-5831E9560329}" dt="2023-03-15T08:33:25.545" v="3179"/>
        <pc:sldMkLst>
          <pc:docMk/>
          <pc:sldMk cId="813445278" sldId="461"/>
        </pc:sldMkLst>
        <pc:spChg chg="mod">
          <ac:chgData name="Matthieu De Mari" userId="dfb708c9-d8dc-439f-9a3b-c772bf4a311c" providerId="ADAL" clId="{9C56ED94-FF08-4311-A90D-5831E9560329}" dt="2023-03-15T08:33:25.545" v="3179"/>
          <ac:spMkLst>
            <pc:docMk/>
            <pc:sldMk cId="813445278" sldId="461"/>
            <ac:spMk id="2" creationId="{3E62BBD4-DD1B-5251-E3E3-787BE668D63E}"/>
          </ac:spMkLst>
        </pc:spChg>
        <pc:spChg chg="mod">
          <ac:chgData name="Matthieu De Mari" userId="dfb708c9-d8dc-439f-9a3b-c772bf4a311c" providerId="ADAL" clId="{9C56ED94-FF08-4311-A90D-5831E9560329}" dt="2023-03-15T08:24:30.585" v="2833" actId="20577"/>
          <ac:spMkLst>
            <pc:docMk/>
            <pc:sldMk cId="813445278" sldId="461"/>
            <ac:spMk id="4" creationId="{B7EA05B0-4FFE-B6B2-11E3-F6DFC537CAF2}"/>
          </ac:spMkLst>
        </pc:spChg>
        <pc:spChg chg="del">
          <ac:chgData name="Matthieu De Mari" userId="dfb708c9-d8dc-439f-9a3b-c772bf4a311c" providerId="ADAL" clId="{9C56ED94-FF08-4311-A90D-5831E9560329}" dt="2023-03-15T08:23:37.782" v="2725" actId="478"/>
          <ac:spMkLst>
            <pc:docMk/>
            <pc:sldMk cId="813445278" sldId="461"/>
            <ac:spMk id="11" creationId="{8CEA9245-4BAF-733F-0655-67AB3E1C13A8}"/>
          </ac:spMkLst>
        </pc:spChg>
        <pc:spChg chg="mod">
          <ac:chgData name="Matthieu De Mari" userId="dfb708c9-d8dc-439f-9a3b-c772bf4a311c" providerId="ADAL" clId="{9C56ED94-FF08-4311-A90D-5831E9560329}" dt="2023-03-15T08:24:06.739" v="2805" actId="20577"/>
          <ac:spMkLst>
            <pc:docMk/>
            <pc:sldMk cId="813445278" sldId="461"/>
            <ac:spMk id="15" creationId="{617A7345-E449-9B52-AB6E-B22A25A83D7F}"/>
          </ac:spMkLst>
        </pc:spChg>
        <pc:spChg chg="del mod">
          <ac:chgData name="Matthieu De Mari" userId="dfb708c9-d8dc-439f-9a3b-c772bf4a311c" providerId="ADAL" clId="{9C56ED94-FF08-4311-A90D-5831E9560329}" dt="2023-03-15T08:23:39.579" v="2728" actId="478"/>
          <ac:spMkLst>
            <pc:docMk/>
            <pc:sldMk cId="813445278" sldId="461"/>
            <ac:spMk id="26" creationId="{530C07D3-DD84-9CAD-389C-0697B272CC5E}"/>
          </ac:spMkLst>
        </pc:spChg>
        <pc:spChg chg="del mod">
          <ac:chgData name="Matthieu De Mari" userId="dfb708c9-d8dc-439f-9a3b-c772bf4a311c" providerId="ADAL" clId="{9C56ED94-FF08-4311-A90D-5831E9560329}" dt="2023-03-15T08:23:40.932" v="2729" actId="478"/>
          <ac:spMkLst>
            <pc:docMk/>
            <pc:sldMk cId="813445278" sldId="461"/>
            <ac:spMk id="27" creationId="{D1619E34-8B41-4425-4FD5-566688B406C8}"/>
          </ac:spMkLst>
        </pc:spChg>
        <pc:spChg chg="mod">
          <ac:chgData name="Matthieu De Mari" userId="dfb708c9-d8dc-439f-9a3b-c772bf4a311c" providerId="ADAL" clId="{9C56ED94-FF08-4311-A90D-5831E9560329}" dt="2023-03-15T08:23:18.975" v="2716" actId="20577"/>
          <ac:spMkLst>
            <pc:docMk/>
            <pc:sldMk cId="813445278" sldId="461"/>
            <ac:spMk id="31" creationId="{29DF95B0-9637-90DA-C6B2-6C6157785EF3}"/>
          </ac:spMkLst>
        </pc:spChg>
        <pc:spChg chg="mod">
          <ac:chgData name="Matthieu De Mari" userId="dfb708c9-d8dc-439f-9a3b-c772bf4a311c" providerId="ADAL" clId="{9C56ED94-FF08-4311-A90D-5831E9560329}" dt="2023-03-15T08:23:20.028" v="2717" actId="20577"/>
          <ac:spMkLst>
            <pc:docMk/>
            <pc:sldMk cId="813445278" sldId="461"/>
            <ac:spMk id="35" creationId="{3D8A7C77-9F19-3960-F5A3-DA56BFE914B0}"/>
          </ac:spMkLst>
        </pc:spChg>
        <pc:spChg chg="mod">
          <ac:chgData name="Matthieu De Mari" userId="dfb708c9-d8dc-439f-9a3b-c772bf4a311c" providerId="ADAL" clId="{9C56ED94-FF08-4311-A90D-5831E9560329}" dt="2023-03-15T08:23:24.727" v="2721" actId="20577"/>
          <ac:spMkLst>
            <pc:docMk/>
            <pc:sldMk cId="813445278" sldId="461"/>
            <ac:spMk id="36" creationId="{8AA84D6C-FEB5-AD5A-43D5-62D965E7C5C1}"/>
          </ac:spMkLst>
        </pc:spChg>
        <pc:cxnChg chg="mod">
          <ac:chgData name="Matthieu De Mari" userId="dfb708c9-d8dc-439f-9a3b-c772bf4a311c" providerId="ADAL" clId="{9C56ED94-FF08-4311-A90D-5831E9560329}" dt="2023-03-15T08:23:43.406" v="2730" actId="1076"/>
          <ac:cxnSpMkLst>
            <pc:docMk/>
            <pc:sldMk cId="813445278" sldId="461"/>
            <ac:cxnSpMk id="6" creationId="{E709A53E-8FBF-D357-DFA6-93CC525B18D5}"/>
          </ac:cxnSpMkLst>
        </pc:cxnChg>
        <pc:cxnChg chg="del mod">
          <ac:chgData name="Matthieu De Mari" userId="dfb708c9-d8dc-439f-9a3b-c772bf4a311c" providerId="ADAL" clId="{9C56ED94-FF08-4311-A90D-5831E9560329}" dt="2023-03-15T08:23:39.036" v="2727" actId="478"/>
          <ac:cxnSpMkLst>
            <pc:docMk/>
            <pc:sldMk cId="813445278" sldId="461"/>
            <ac:cxnSpMk id="18" creationId="{40110E34-B615-8286-22CF-810DA0A39A3A}"/>
          </ac:cxnSpMkLst>
        </pc:cxnChg>
        <pc:cxnChg chg="del mod">
          <ac:chgData name="Matthieu De Mari" userId="dfb708c9-d8dc-439f-9a3b-c772bf4a311c" providerId="ADAL" clId="{9C56ED94-FF08-4311-A90D-5831E9560329}" dt="2023-03-15T08:23:38.474" v="2726" actId="478"/>
          <ac:cxnSpMkLst>
            <pc:docMk/>
            <pc:sldMk cId="813445278" sldId="461"/>
            <ac:cxnSpMk id="25" creationId="{E0C04609-42E6-F14B-8282-098658B148A3}"/>
          </ac:cxnSpMkLst>
        </pc:cxnChg>
      </pc:sldChg>
      <pc:sldChg chg="add del ord">
        <pc:chgData name="Matthieu De Mari" userId="dfb708c9-d8dc-439f-9a3b-c772bf4a311c" providerId="ADAL" clId="{9C56ED94-FF08-4311-A90D-5831E9560329}" dt="2023-03-15T07:25:11.614" v="122"/>
        <pc:sldMkLst>
          <pc:docMk/>
          <pc:sldMk cId="2989704858" sldId="462"/>
        </pc:sldMkLst>
      </pc:sldChg>
      <pc:sldChg chg="del">
        <pc:chgData name="Matthieu De Mari" userId="dfb708c9-d8dc-439f-9a3b-c772bf4a311c" providerId="ADAL" clId="{9C56ED94-FF08-4311-A90D-5831E9560329}" dt="2023-03-09T09:13:18.719" v="34" actId="47"/>
        <pc:sldMkLst>
          <pc:docMk/>
          <pc:sldMk cId="3007767847" sldId="463"/>
        </pc:sldMkLst>
      </pc:sldChg>
      <pc:sldChg chg="new del">
        <pc:chgData name="Matthieu De Mari" userId="dfb708c9-d8dc-439f-9a3b-c772bf4a311c" providerId="ADAL" clId="{9C56ED94-FF08-4311-A90D-5831E9560329}" dt="2023-03-15T07:01:03.866" v="62" actId="47"/>
        <pc:sldMkLst>
          <pc:docMk/>
          <pc:sldMk cId="4122694519" sldId="463"/>
        </pc:sldMkLst>
      </pc:sldChg>
      <pc:sldChg chg="add del">
        <pc:chgData name="Matthieu De Mari" userId="dfb708c9-d8dc-439f-9a3b-c772bf4a311c" providerId="ADAL" clId="{9C56ED94-FF08-4311-A90D-5831E9560329}" dt="2023-03-15T08:53:39.294" v="4245" actId="47"/>
        <pc:sldMkLst>
          <pc:docMk/>
          <pc:sldMk cId="47889816" sldId="464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050530474" sldId="465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07990403" sldId="466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4111616225" sldId="467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345006296" sldId="468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003937956" sldId="469"/>
        </pc:sldMkLst>
      </pc:sldChg>
      <pc:sldChg chg="del">
        <pc:chgData name="Matthieu De Mari" userId="dfb708c9-d8dc-439f-9a3b-c772bf4a311c" providerId="ADAL" clId="{9C56ED94-FF08-4311-A90D-5831E9560329}" dt="2023-03-09T09:13:21.335" v="36" actId="47"/>
        <pc:sldMkLst>
          <pc:docMk/>
          <pc:sldMk cId="1494991067" sldId="470"/>
        </pc:sldMkLst>
      </pc:sldChg>
      <pc:sldChg chg="add del">
        <pc:chgData name="Matthieu De Mari" userId="dfb708c9-d8dc-439f-9a3b-c772bf4a311c" providerId="ADAL" clId="{9C56ED94-FF08-4311-A90D-5831E9560329}" dt="2023-03-15T08:54:36.658" v="4246"/>
        <pc:sldMkLst>
          <pc:docMk/>
          <pc:sldMk cId="3221576718" sldId="471"/>
        </pc:sldMkLst>
      </pc:sldChg>
      <pc:sldChg chg="del">
        <pc:chgData name="Matthieu De Mari" userId="dfb708c9-d8dc-439f-9a3b-c772bf4a311c" providerId="ADAL" clId="{9C56ED94-FF08-4311-A90D-5831E9560329}" dt="2023-03-09T09:13:22.605" v="37" actId="47"/>
        <pc:sldMkLst>
          <pc:docMk/>
          <pc:sldMk cId="2469439250" sldId="472"/>
        </pc:sldMkLst>
      </pc:sldChg>
      <pc:sldChg chg="add ord">
        <pc:chgData name="Matthieu De Mari" userId="dfb708c9-d8dc-439f-9a3b-c772bf4a311c" providerId="ADAL" clId="{9C56ED94-FF08-4311-A90D-5831E9560329}" dt="2023-03-15T07:25:11.614" v="122"/>
        <pc:sldMkLst>
          <pc:docMk/>
          <pc:sldMk cId="2053185467" sldId="473"/>
        </pc:sldMkLst>
      </pc:sldChg>
      <pc:sldChg chg="addSp delSp modSp new mod">
        <pc:chgData name="Matthieu De Mari" userId="dfb708c9-d8dc-439f-9a3b-c772bf4a311c" providerId="ADAL" clId="{9C56ED94-FF08-4311-A90D-5831E9560329}" dt="2023-03-15T07:35:50.258" v="664" actId="207"/>
        <pc:sldMkLst>
          <pc:docMk/>
          <pc:sldMk cId="1094051178" sldId="474"/>
        </pc:sldMkLst>
        <pc:spChg chg="mod">
          <ac:chgData name="Matthieu De Mari" userId="dfb708c9-d8dc-439f-9a3b-c772bf4a311c" providerId="ADAL" clId="{9C56ED94-FF08-4311-A90D-5831E9560329}" dt="2023-03-15T07:31:38.788" v="162" actId="20577"/>
          <ac:spMkLst>
            <pc:docMk/>
            <pc:sldMk cId="1094051178" sldId="474"/>
            <ac:spMk id="2" creationId="{9886AE76-D173-3013-454F-68EE30C5C231}"/>
          </ac:spMkLst>
        </pc:spChg>
        <pc:spChg chg="mod">
          <ac:chgData name="Matthieu De Mari" userId="dfb708c9-d8dc-439f-9a3b-c772bf4a311c" providerId="ADAL" clId="{9C56ED94-FF08-4311-A90D-5831E9560329}" dt="2023-03-15T07:35:50.258" v="664" actId="207"/>
          <ac:spMkLst>
            <pc:docMk/>
            <pc:sldMk cId="1094051178" sldId="474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31:41.381" v="163" actId="478"/>
          <ac:spMkLst>
            <pc:docMk/>
            <pc:sldMk cId="1094051178" sldId="474"/>
            <ac:spMk id="4" creationId="{C4333A14-4722-2D85-F947-C442F8778EE2}"/>
          </ac:spMkLst>
        </pc:spChg>
        <pc:picChg chg="add mod">
          <ac:chgData name="Matthieu De Mari" userId="dfb708c9-d8dc-439f-9a3b-c772bf4a311c" providerId="ADAL" clId="{9C56ED94-FF08-4311-A90D-5831E9560329}" dt="2023-03-15T07:31:56.040" v="232" actId="1076"/>
          <ac:picMkLst>
            <pc:docMk/>
            <pc:sldMk cId="1094051178" sldId="474"/>
            <ac:picMk id="6" creationId="{362FA86E-E2EB-114C-B1F1-D4FC16BEB206}"/>
          </ac:picMkLst>
        </pc:picChg>
      </pc:sldChg>
      <pc:sldChg chg="addSp delSp modSp new mod">
        <pc:chgData name="Matthieu De Mari" userId="dfb708c9-d8dc-439f-9a3b-c772bf4a311c" providerId="ADAL" clId="{9C56ED94-FF08-4311-A90D-5831E9560329}" dt="2023-03-15T08:02:03.444" v="2145" actId="5793"/>
        <pc:sldMkLst>
          <pc:docMk/>
          <pc:sldMk cId="125150915" sldId="475"/>
        </pc:sldMkLst>
        <pc:spChg chg="mod">
          <ac:chgData name="Matthieu De Mari" userId="dfb708c9-d8dc-439f-9a3b-c772bf4a311c" providerId="ADAL" clId="{9C56ED94-FF08-4311-A90D-5831E9560329}" dt="2023-03-15T08:01:21.429" v="2002" actId="20577"/>
          <ac:spMkLst>
            <pc:docMk/>
            <pc:sldMk cId="125150915" sldId="475"/>
            <ac:spMk id="2" creationId="{EE6CA0E3-2E76-D2E1-4075-69988FF8AB46}"/>
          </ac:spMkLst>
        </pc:spChg>
        <pc:spChg chg="mod">
          <ac:chgData name="Matthieu De Mari" userId="dfb708c9-d8dc-439f-9a3b-c772bf4a311c" providerId="ADAL" clId="{9C56ED94-FF08-4311-A90D-5831E9560329}" dt="2023-03-15T08:02:03.444" v="2145" actId="5793"/>
          <ac:spMkLst>
            <pc:docMk/>
            <pc:sldMk cId="125150915" sldId="475"/>
            <ac:spMk id="3" creationId="{0172A3B5-5033-0B46-92F2-62F8D4BA8C78}"/>
          </ac:spMkLst>
        </pc:spChg>
        <pc:spChg chg="del mod">
          <ac:chgData name="Matthieu De Mari" userId="dfb708c9-d8dc-439f-9a3b-c772bf4a311c" providerId="ADAL" clId="{9C56ED94-FF08-4311-A90D-5831E9560329}" dt="2023-03-15T08:01:30.877" v="2013" actId="478"/>
          <ac:spMkLst>
            <pc:docMk/>
            <pc:sldMk cId="125150915" sldId="475"/>
            <ac:spMk id="4" creationId="{05DBFA1D-C7D3-F5F5-C267-0BCA73020F7A}"/>
          </ac:spMkLst>
        </pc:spChg>
        <pc:picChg chg="add del mod">
          <ac:chgData name="Matthieu De Mari" userId="dfb708c9-d8dc-439f-9a3b-c772bf4a311c" providerId="ADAL" clId="{9C56ED94-FF08-4311-A90D-5831E9560329}" dt="2023-03-15T08:01:28.163" v="2007"/>
          <ac:picMkLst>
            <pc:docMk/>
            <pc:sldMk cId="125150915" sldId="475"/>
            <ac:picMk id="5" creationId="{CCEE6521-EA67-90A0-DCB6-EB2FB1D6B1C4}"/>
          </ac:picMkLst>
        </pc:picChg>
        <pc:picChg chg="add mod">
          <ac:chgData name="Matthieu De Mari" userId="dfb708c9-d8dc-439f-9a3b-c772bf4a311c" providerId="ADAL" clId="{9C56ED94-FF08-4311-A90D-5831E9560329}" dt="2023-03-15T08:01:31.290" v="2014"/>
          <ac:picMkLst>
            <pc:docMk/>
            <pc:sldMk cId="125150915" sldId="475"/>
            <ac:picMk id="6" creationId="{C99CEC11-EB7E-E6C2-8139-9B18CC50DC6D}"/>
          </ac:picMkLst>
        </pc:picChg>
      </pc:sldChg>
      <pc:sldChg chg="new del">
        <pc:chgData name="Matthieu De Mari" userId="dfb708c9-d8dc-439f-9a3b-c772bf4a311c" providerId="ADAL" clId="{9C56ED94-FF08-4311-A90D-5831E9560329}" dt="2023-03-15T08:25:46.274" v="3025" actId="47"/>
        <pc:sldMkLst>
          <pc:docMk/>
          <pc:sldMk cId="1973789673" sldId="476"/>
        </pc:sldMkLst>
      </pc:sldChg>
      <pc:sldChg chg="addSp delSp modSp new mod modClrScheme chgLayout">
        <pc:chgData name="Matthieu De Mari" userId="dfb708c9-d8dc-439f-9a3b-c772bf4a311c" providerId="ADAL" clId="{9C56ED94-FF08-4311-A90D-5831E9560329}" dt="2023-03-15T08:12:07.464" v="2680" actId="6549"/>
        <pc:sldMkLst>
          <pc:docMk/>
          <pc:sldMk cId="3237795424" sldId="477"/>
        </pc:sldMkLst>
        <pc:spChg chg="mod ord">
          <ac:chgData name="Matthieu De Mari" userId="dfb708c9-d8dc-439f-9a3b-c772bf4a311c" providerId="ADAL" clId="{9C56ED94-FF08-4311-A90D-5831E9560329}" dt="2023-03-15T08:11:02.603" v="2465" actId="700"/>
          <ac:spMkLst>
            <pc:docMk/>
            <pc:sldMk cId="3237795424" sldId="477"/>
            <ac:spMk id="2" creationId="{821BB816-6A4B-B2B4-31B9-34D7F2F57098}"/>
          </ac:spMkLst>
        </pc:spChg>
        <pc:spChg chg="mod ord">
          <ac:chgData name="Matthieu De Mari" userId="dfb708c9-d8dc-439f-9a3b-c772bf4a311c" providerId="ADAL" clId="{9C56ED94-FF08-4311-A90D-5831E9560329}" dt="2023-03-15T08:12:07.464" v="2680" actId="6549"/>
          <ac:spMkLst>
            <pc:docMk/>
            <pc:sldMk cId="3237795424" sldId="477"/>
            <ac:spMk id="3" creationId="{E8DCCFAA-0060-7341-527B-15660CEE029D}"/>
          </ac:spMkLst>
        </pc:spChg>
        <pc:spChg chg="del">
          <ac:chgData name="Matthieu De Mari" userId="dfb708c9-d8dc-439f-9a3b-c772bf4a311c" providerId="ADAL" clId="{9C56ED94-FF08-4311-A90D-5831E9560329}" dt="2023-03-15T08:10:59.822" v="2464" actId="478"/>
          <ac:spMkLst>
            <pc:docMk/>
            <pc:sldMk cId="3237795424" sldId="477"/>
            <ac:spMk id="4" creationId="{0C414C9F-B096-4021-E372-76658637806F}"/>
          </ac:spMkLst>
        </pc:spChg>
        <pc:picChg chg="add mod">
          <ac:chgData name="Matthieu De Mari" userId="dfb708c9-d8dc-439f-9a3b-c772bf4a311c" providerId="ADAL" clId="{9C56ED94-FF08-4311-A90D-5831E9560329}" dt="2023-03-15T08:12:00.584" v="2679" actId="1076"/>
          <ac:picMkLst>
            <pc:docMk/>
            <pc:sldMk cId="3237795424" sldId="477"/>
            <ac:picMk id="5" creationId="{F9CA2822-9A3C-0E65-39CC-E16A6CF845A8}"/>
          </ac:picMkLst>
        </pc:picChg>
      </pc:sldChg>
      <pc:sldChg chg="modSp add mod">
        <pc:chgData name="Matthieu De Mari" userId="dfb708c9-d8dc-439f-9a3b-c772bf4a311c" providerId="ADAL" clId="{9C56ED94-FF08-4311-A90D-5831E9560329}" dt="2023-03-15T07:35:21.456" v="627" actId="20577"/>
        <pc:sldMkLst>
          <pc:docMk/>
          <pc:sldMk cId="932509960" sldId="478"/>
        </pc:sldMkLst>
        <pc:spChg chg="mod">
          <ac:chgData name="Matthieu De Mari" userId="dfb708c9-d8dc-439f-9a3b-c772bf4a311c" providerId="ADAL" clId="{9C56ED94-FF08-4311-A90D-5831E9560329}" dt="2023-03-15T07:35:21.456" v="627" actId="20577"/>
          <ac:spMkLst>
            <pc:docMk/>
            <pc:sldMk cId="932509960" sldId="478"/>
            <ac:spMk id="4" creationId="{B7EA05B0-4FFE-B6B2-11E3-F6DFC537CAF2}"/>
          </ac:spMkLst>
        </pc:spChg>
      </pc:sldChg>
      <pc:sldChg chg="modSp new del mod">
        <pc:chgData name="Matthieu De Mari" userId="dfb708c9-d8dc-439f-9a3b-c772bf4a311c" providerId="ADAL" clId="{9C56ED94-FF08-4311-A90D-5831E9560329}" dt="2023-03-15T07:34:40.126" v="536" actId="47"/>
        <pc:sldMkLst>
          <pc:docMk/>
          <pc:sldMk cId="3161737942" sldId="478"/>
        </pc:sldMkLst>
        <pc:spChg chg="mod">
          <ac:chgData name="Matthieu De Mari" userId="dfb708c9-d8dc-439f-9a3b-c772bf4a311c" providerId="ADAL" clId="{9C56ED94-FF08-4311-A90D-5831E9560329}" dt="2023-03-15T07:33:29.598" v="393" actId="21"/>
          <ac:spMkLst>
            <pc:docMk/>
            <pc:sldMk cId="3161737942" sldId="478"/>
            <ac:spMk id="2" creationId="{8EBBC0E8-9F4A-1BAE-6BC3-E837713E8078}"/>
          </ac:spMkLst>
        </pc:spChg>
      </pc:sldChg>
      <pc:sldChg chg="modSp add mod">
        <pc:chgData name="Matthieu De Mari" userId="dfb708c9-d8dc-439f-9a3b-c772bf4a311c" providerId="ADAL" clId="{9C56ED94-FF08-4311-A90D-5831E9560329}" dt="2023-03-15T07:39:15.899" v="959" actId="20577"/>
        <pc:sldMkLst>
          <pc:docMk/>
          <pc:sldMk cId="1275862355" sldId="479"/>
        </pc:sldMkLst>
        <pc:spChg chg="mod">
          <ac:chgData name="Matthieu De Mari" userId="dfb708c9-d8dc-439f-9a3b-c772bf4a311c" providerId="ADAL" clId="{9C56ED94-FF08-4311-A90D-5831E9560329}" dt="2023-03-15T07:39:15.899" v="959" actId="20577"/>
          <ac:spMkLst>
            <pc:docMk/>
            <pc:sldMk cId="1275862355" sldId="479"/>
            <ac:spMk id="3" creationId="{85B795C1-2C98-9E57-553C-190B7D7AEDCC}"/>
          </ac:spMkLst>
        </pc:spChg>
      </pc:sldChg>
      <pc:sldChg chg="addSp delSp modSp add mod">
        <pc:chgData name="Matthieu De Mari" userId="dfb708c9-d8dc-439f-9a3b-c772bf4a311c" providerId="ADAL" clId="{9C56ED94-FF08-4311-A90D-5831E9560329}" dt="2023-03-15T07:39:21.442" v="963" actId="20577"/>
        <pc:sldMkLst>
          <pc:docMk/>
          <pc:sldMk cId="2239257233" sldId="480"/>
        </pc:sldMkLst>
        <pc:spChg chg="mod">
          <ac:chgData name="Matthieu De Mari" userId="dfb708c9-d8dc-439f-9a3b-c772bf4a311c" providerId="ADAL" clId="{9C56ED94-FF08-4311-A90D-5831E9560329}" dt="2023-03-15T07:39:21.442" v="963" actId="20577"/>
          <ac:spMkLst>
            <pc:docMk/>
            <pc:sldMk cId="2239257233" sldId="480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38:43.907" v="952" actId="1076"/>
          <ac:picMkLst>
            <pc:docMk/>
            <pc:sldMk cId="2239257233" sldId="480"/>
            <ac:picMk id="5" creationId="{D7A555D3-F241-8490-CB11-9FA50F9F97B0}"/>
          </ac:picMkLst>
        </pc:picChg>
        <pc:picChg chg="del">
          <ac:chgData name="Matthieu De Mari" userId="dfb708c9-d8dc-439f-9a3b-c772bf4a311c" providerId="ADAL" clId="{9C56ED94-FF08-4311-A90D-5831E9560329}" dt="2023-03-15T07:38:38.667" v="949" actId="478"/>
          <ac:picMkLst>
            <pc:docMk/>
            <pc:sldMk cId="2239257233" sldId="480"/>
            <ac:picMk id="6" creationId="{362FA86E-E2EB-114C-B1F1-D4FC16BEB20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0:48.087" v="1126" actId="27636"/>
        <pc:sldMkLst>
          <pc:docMk/>
          <pc:sldMk cId="2562768069" sldId="481"/>
        </pc:sldMkLst>
        <pc:spChg chg="mod">
          <ac:chgData name="Matthieu De Mari" userId="dfb708c9-d8dc-439f-9a3b-c772bf4a311c" providerId="ADAL" clId="{9C56ED94-FF08-4311-A90D-5831E9560329}" dt="2023-03-15T07:40:48.087" v="1126" actId="27636"/>
          <ac:spMkLst>
            <pc:docMk/>
            <pc:sldMk cId="2562768069" sldId="481"/>
            <ac:spMk id="3" creationId="{85B795C1-2C98-9E57-553C-190B7D7AEDCC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6" creationId="{1EEFB94A-0F79-79B7-B0C4-F3F648E413F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7" creationId="{36DB61C2-D6A8-E548-6731-9E15456B3A2A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8" creationId="{5466B4BE-595A-C47D-D822-0BBDA88DBEF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1" creationId="{8644CE54-CC67-FF2B-53A8-07075517A61D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2" creationId="{43558A5B-AFA2-5E2E-8BF8-3D54117F2552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5" creationId="{6F6109F2-53CB-6F31-040A-119328F8EF5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6" creationId="{606F5C9C-D46D-7B98-314C-32726D17A736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7" creationId="{0100DBE8-B59A-0892-F791-C3C0BAEE16D7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8" creationId="{AA44E945-E6A3-CECB-6490-59E980373FC8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19" creationId="{CDDAD504-E882-0F48-F753-B3DC68A8C800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0" creationId="{40D6DC49-D3C4-C67D-C19C-D9C5C7B41343}"/>
          </ac:spMkLst>
        </pc:spChg>
        <pc:spChg chg="add mod">
          <ac:chgData name="Matthieu De Mari" userId="dfb708c9-d8dc-439f-9a3b-c772bf4a311c" providerId="ADAL" clId="{9C56ED94-FF08-4311-A90D-5831E9560329}" dt="2023-03-15T07:39:50.231" v="968"/>
          <ac:spMkLst>
            <pc:docMk/>
            <pc:sldMk cId="2562768069" sldId="481"/>
            <ac:spMk id="21" creationId="{1A2D7772-B24A-6BD4-CC10-34E043AEFE75}"/>
          </ac:spMkLst>
        </pc:spChg>
        <pc:picChg chg="del">
          <ac:chgData name="Matthieu De Mari" userId="dfb708c9-d8dc-439f-9a3b-c772bf4a311c" providerId="ADAL" clId="{9C56ED94-FF08-4311-A90D-5831E9560329}" dt="2023-03-15T07:39:37.259" v="967" actId="478"/>
          <ac:picMkLst>
            <pc:docMk/>
            <pc:sldMk cId="2562768069" sldId="481"/>
            <ac:picMk id="5" creationId="{D7A555D3-F241-8490-CB11-9FA50F9F97B0}"/>
          </ac:picMkLst>
        </pc:pic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4" creationId="{5B56B098-C0CB-3198-C60D-52B41800B420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9" creationId="{4697CC0E-3346-3740-BBDC-1EBA70D75203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0" creationId="{657C3A2F-720E-5AD8-BC09-84EFED3F19DF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3" creationId="{A0D5B251-27A3-C343-8928-14EC1E719EDB}"/>
          </ac:cxnSpMkLst>
        </pc:cxnChg>
        <pc:cxnChg chg="add mod">
          <ac:chgData name="Matthieu De Mari" userId="dfb708c9-d8dc-439f-9a3b-c772bf4a311c" providerId="ADAL" clId="{9C56ED94-FF08-4311-A90D-5831E9560329}" dt="2023-03-15T07:39:50.231" v="968"/>
          <ac:cxnSpMkLst>
            <pc:docMk/>
            <pc:sldMk cId="2562768069" sldId="481"/>
            <ac:cxnSpMk id="14" creationId="{45971F65-9229-BBAA-1169-AA9A2F2F1E65}"/>
          </ac:cxnSpMkLst>
        </pc:cxnChg>
      </pc:sldChg>
      <pc:sldChg chg="addSp delSp modSp add mod">
        <pc:chgData name="Matthieu De Mari" userId="dfb708c9-d8dc-439f-9a3b-c772bf4a311c" providerId="ADAL" clId="{9C56ED94-FF08-4311-A90D-5831E9560329}" dt="2023-03-15T07:43:27.385" v="1438" actId="20577"/>
        <pc:sldMkLst>
          <pc:docMk/>
          <pc:sldMk cId="3541171842" sldId="482"/>
        </pc:sldMkLst>
        <pc:spChg chg="mod">
          <ac:chgData name="Matthieu De Mari" userId="dfb708c9-d8dc-439f-9a3b-c772bf4a311c" providerId="ADAL" clId="{9C56ED94-FF08-4311-A90D-5831E9560329}" dt="2023-03-15T07:43:27.385" v="1438" actId="20577"/>
          <ac:spMkLst>
            <pc:docMk/>
            <pc:sldMk cId="3541171842" sldId="482"/>
            <ac:spMk id="3" creationId="{85B795C1-2C98-9E57-553C-190B7D7AEDCC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6" creationId="{1EEFB94A-0F79-79B7-B0C4-F3F648E413F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7" creationId="{36DB61C2-D6A8-E548-6731-9E15456B3A2A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8" creationId="{5466B4BE-595A-C47D-D822-0BBDA88DBEF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1" creationId="{8644CE54-CC67-FF2B-53A8-07075517A61D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2" creationId="{43558A5B-AFA2-5E2E-8BF8-3D54117F2552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5" creationId="{6F6109F2-53CB-6F31-040A-119328F8EF5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6" creationId="{606F5C9C-D46D-7B98-314C-32726D17A736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7" creationId="{0100DBE8-B59A-0892-F791-C3C0BAEE16D7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8" creationId="{AA44E945-E6A3-CECB-6490-59E980373FC8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19" creationId="{CDDAD504-E882-0F48-F753-B3DC68A8C800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0" creationId="{40D6DC49-D3C4-C67D-C19C-D9C5C7B41343}"/>
          </ac:spMkLst>
        </pc:spChg>
        <pc:spChg chg="del">
          <ac:chgData name="Matthieu De Mari" userId="dfb708c9-d8dc-439f-9a3b-c772bf4a311c" providerId="ADAL" clId="{9C56ED94-FF08-4311-A90D-5831E9560329}" dt="2023-03-15T07:40:57.270" v="1128" actId="478"/>
          <ac:spMkLst>
            <pc:docMk/>
            <pc:sldMk cId="3541171842" sldId="482"/>
            <ac:spMk id="21" creationId="{1A2D7772-B24A-6BD4-CC10-34E043AEFE75}"/>
          </ac:spMkLst>
        </pc:spChg>
        <pc:picChg chg="add mod">
          <ac:chgData name="Matthieu De Mari" userId="dfb708c9-d8dc-439f-9a3b-c772bf4a311c" providerId="ADAL" clId="{9C56ED94-FF08-4311-A90D-5831E9560329}" dt="2023-03-15T07:42:36.358" v="1295" actId="14100"/>
          <ac:picMkLst>
            <pc:docMk/>
            <pc:sldMk cId="3541171842" sldId="482"/>
            <ac:picMk id="22" creationId="{08A95082-E03A-5C79-A50F-68FA00B83026}"/>
          </ac:picMkLst>
        </pc:picChg>
        <pc:cxnChg chg="del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4" creationId="{5B56B098-C0CB-3198-C60D-52B41800B420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9" creationId="{4697CC0E-3346-3740-BBDC-1EBA70D75203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0" creationId="{657C3A2F-720E-5AD8-BC09-84EFED3F19DF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3" creationId="{A0D5B251-27A3-C343-8928-14EC1E719EDB}"/>
          </ac:cxnSpMkLst>
        </pc:cxnChg>
        <pc:cxnChg chg="del mod">
          <ac:chgData name="Matthieu De Mari" userId="dfb708c9-d8dc-439f-9a3b-c772bf4a311c" providerId="ADAL" clId="{9C56ED94-FF08-4311-A90D-5831E9560329}" dt="2023-03-15T07:40:57.270" v="1128" actId="478"/>
          <ac:cxnSpMkLst>
            <pc:docMk/>
            <pc:sldMk cId="3541171842" sldId="482"/>
            <ac:cxnSpMk id="14" creationId="{45971F65-9229-BBAA-1169-AA9A2F2F1E65}"/>
          </ac:cxnSpMkLst>
        </pc:cxnChg>
      </pc:sldChg>
      <pc:sldChg chg="new del">
        <pc:chgData name="Matthieu De Mari" userId="dfb708c9-d8dc-439f-9a3b-c772bf4a311c" providerId="ADAL" clId="{9C56ED94-FF08-4311-A90D-5831E9560329}" dt="2023-03-15T07:46:27.128" v="1604" actId="47"/>
        <pc:sldMkLst>
          <pc:docMk/>
          <pc:sldMk cId="2031272788" sldId="483"/>
        </pc:sldMkLst>
      </pc:sldChg>
      <pc:sldChg chg="addSp delSp modSp add mod modClrScheme chgLayout">
        <pc:chgData name="Matthieu De Mari" userId="dfb708c9-d8dc-439f-9a3b-c772bf4a311c" providerId="ADAL" clId="{9C56ED94-FF08-4311-A90D-5831E9560329}" dt="2023-03-15T07:45:04.987" v="1602" actId="700"/>
        <pc:sldMkLst>
          <pc:docMk/>
          <pc:sldMk cId="199935466" sldId="484"/>
        </pc:sldMkLst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2" creationId="{9886AE76-D173-3013-454F-68EE30C5C231}"/>
          </ac:spMkLst>
        </pc:spChg>
        <pc:spChg chg="mod ord">
          <ac:chgData name="Matthieu De Mari" userId="dfb708c9-d8dc-439f-9a3b-c772bf4a311c" providerId="ADAL" clId="{9C56ED94-FF08-4311-A90D-5831E9560329}" dt="2023-03-15T07:45:04.987" v="1602" actId="700"/>
          <ac:spMkLst>
            <pc:docMk/>
            <pc:sldMk cId="199935466" sldId="484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7:45:02.147" v="1601" actId="1076"/>
          <ac:picMkLst>
            <pc:docMk/>
            <pc:sldMk cId="199935466" sldId="484"/>
            <ac:picMk id="5" creationId="{9D907DE8-A0B4-206A-6F3B-747B00D65C3A}"/>
          </ac:picMkLst>
        </pc:picChg>
        <pc:picChg chg="del">
          <ac:chgData name="Matthieu De Mari" userId="dfb708c9-d8dc-439f-9a3b-c772bf4a311c" providerId="ADAL" clId="{9C56ED94-FF08-4311-A90D-5831E9560329}" dt="2023-03-15T07:44:50.371" v="1599" actId="478"/>
          <ac:picMkLst>
            <pc:docMk/>
            <pc:sldMk cId="199935466" sldId="484"/>
            <ac:picMk id="22" creationId="{08A95082-E03A-5C79-A50F-68FA00B83026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7:49:26.059" v="1814" actId="20577"/>
        <pc:sldMkLst>
          <pc:docMk/>
          <pc:sldMk cId="3459688009" sldId="485"/>
        </pc:sldMkLst>
        <pc:spChg chg="mod">
          <ac:chgData name="Matthieu De Mari" userId="dfb708c9-d8dc-439f-9a3b-c772bf4a311c" providerId="ADAL" clId="{9C56ED94-FF08-4311-A90D-5831E9560329}" dt="2023-03-15T07:49:26.059" v="1814" actId="20577"/>
          <ac:spMkLst>
            <pc:docMk/>
            <pc:sldMk cId="3459688009" sldId="485"/>
            <ac:spMk id="3" creationId="{85B795C1-2C98-9E57-553C-190B7D7AEDCC}"/>
          </ac:spMkLst>
        </pc:spChg>
        <pc:picChg chg="del">
          <ac:chgData name="Matthieu De Mari" userId="dfb708c9-d8dc-439f-9a3b-c772bf4a311c" providerId="ADAL" clId="{9C56ED94-FF08-4311-A90D-5831E9560329}" dt="2023-03-15T07:46:51.213" v="1605" actId="478"/>
          <ac:picMkLst>
            <pc:docMk/>
            <pc:sldMk cId="3459688009" sldId="485"/>
            <ac:picMk id="5" creationId="{9D907DE8-A0B4-206A-6F3B-747B00D65C3A}"/>
          </ac:picMkLst>
        </pc:picChg>
        <pc:picChg chg="add mod">
          <ac:chgData name="Matthieu De Mari" userId="dfb708c9-d8dc-439f-9a3b-c772bf4a311c" providerId="ADAL" clId="{9C56ED94-FF08-4311-A90D-5831E9560329}" dt="2023-03-15T07:48:58.595" v="1680" actId="1076"/>
          <ac:picMkLst>
            <pc:docMk/>
            <pc:sldMk cId="3459688009" sldId="485"/>
            <ac:picMk id="6" creationId="{57EC63B3-B2B5-3DF6-F8F0-4960DF13C48A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0:49.814" v="1940" actId="20577"/>
        <pc:sldMkLst>
          <pc:docMk/>
          <pc:sldMk cId="3530460312" sldId="486"/>
        </pc:sldMkLst>
        <pc:spChg chg="mod">
          <ac:chgData name="Matthieu De Mari" userId="dfb708c9-d8dc-439f-9a3b-c772bf4a311c" providerId="ADAL" clId="{9C56ED94-FF08-4311-A90D-5831E9560329}" dt="2023-03-15T08:00:49.814" v="1940" actId="20577"/>
          <ac:spMkLst>
            <pc:docMk/>
            <pc:sldMk cId="3530460312" sldId="486"/>
            <ac:spMk id="3" creationId="{85B795C1-2C98-9E57-553C-190B7D7AEDCC}"/>
          </ac:spMkLst>
        </pc:spChg>
        <pc:picChg chg="add mod">
          <ac:chgData name="Matthieu De Mari" userId="dfb708c9-d8dc-439f-9a3b-c772bf4a311c" providerId="ADAL" clId="{9C56ED94-FF08-4311-A90D-5831E9560329}" dt="2023-03-15T08:00:36.921" v="1891" actId="1076"/>
          <ac:picMkLst>
            <pc:docMk/>
            <pc:sldMk cId="3530460312" sldId="486"/>
            <ac:picMk id="5" creationId="{3419BCE0-2916-9E87-9071-DF3489330B41}"/>
          </ac:picMkLst>
        </pc:picChg>
        <pc:picChg chg="del">
          <ac:chgData name="Matthieu De Mari" userId="dfb708c9-d8dc-439f-9a3b-c772bf4a311c" providerId="ADAL" clId="{9C56ED94-FF08-4311-A90D-5831E9560329}" dt="2023-03-15T08:00:33.034" v="1889" actId="478"/>
          <ac:picMkLst>
            <pc:docMk/>
            <pc:sldMk cId="3530460312" sldId="486"/>
            <ac:picMk id="6" creationId="{57EC63B3-B2B5-3DF6-F8F0-4960DF13C48A}"/>
          </ac:picMkLst>
        </pc:picChg>
      </pc:sldChg>
      <pc:sldChg chg="addSp delSp modSp add mod modClrScheme chgLayout">
        <pc:chgData name="Matthieu De Mari" userId="dfb708c9-d8dc-439f-9a3b-c772bf4a311c" providerId="ADAL" clId="{9C56ED94-FF08-4311-A90D-5831E9560329}" dt="2023-03-15T08:03:21.135" v="2300" actId="20577"/>
        <pc:sldMkLst>
          <pc:docMk/>
          <pc:sldMk cId="1228659976" sldId="487"/>
        </pc:sldMkLst>
        <pc:spChg chg="mod ord">
          <ac:chgData name="Matthieu De Mari" userId="dfb708c9-d8dc-439f-9a3b-c772bf4a311c" providerId="ADAL" clId="{9C56ED94-FF08-4311-A90D-5831E9560329}" dt="2023-03-15T08:03:19.191" v="2299" actId="700"/>
          <ac:spMkLst>
            <pc:docMk/>
            <pc:sldMk cId="1228659976" sldId="487"/>
            <ac:spMk id="2" creationId="{EE6CA0E3-2E76-D2E1-4075-69988FF8AB46}"/>
          </ac:spMkLst>
        </pc:spChg>
        <pc:spChg chg="mod ord">
          <ac:chgData name="Matthieu De Mari" userId="dfb708c9-d8dc-439f-9a3b-c772bf4a311c" providerId="ADAL" clId="{9C56ED94-FF08-4311-A90D-5831E9560329}" dt="2023-03-15T08:03:21.135" v="2300" actId="20577"/>
          <ac:spMkLst>
            <pc:docMk/>
            <pc:sldMk cId="1228659976" sldId="487"/>
            <ac:spMk id="3" creationId="{0172A3B5-5033-0B46-92F2-62F8D4BA8C78}"/>
          </ac:spMkLst>
        </pc:spChg>
        <pc:picChg chg="add mod">
          <ac:chgData name="Matthieu De Mari" userId="dfb708c9-d8dc-439f-9a3b-c772bf4a311c" providerId="ADAL" clId="{9C56ED94-FF08-4311-A90D-5831E9560329}" dt="2023-03-15T08:03:16.163" v="2298" actId="1076"/>
          <ac:picMkLst>
            <pc:docMk/>
            <pc:sldMk cId="1228659976" sldId="487"/>
            <ac:picMk id="5" creationId="{90AC2524-5B4C-C140-EE02-C867609AFC38}"/>
          </ac:picMkLst>
        </pc:picChg>
        <pc:picChg chg="del">
          <ac:chgData name="Matthieu De Mari" userId="dfb708c9-d8dc-439f-9a3b-c772bf4a311c" providerId="ADAL" clId="{9C56ED94-FF08-4311-A90D-5831E9560329}" dt="2023-03-15T08:02:29.473" v="2236" actId="478"/>
          <ac:picMkLst>
            <pc:docMk/>
            <pc:sldMk cId="1228659976" sldId="487"/>
            <ac:picMk id="6" creationId="{C99CEC11-EB7E-E6C2-8139-9B18CC50DC6D}"/>
          </ac:picMkLst>
        </pc:picChg>
      </pc:sldChg>
      <pc:sldChg chg="addSp delSp modSp add mod">
        <pc:chgData name="Matthieu De Mari" userId="dfb708c9-d8dc-439f-9a3b-c772bf4a311c" providerId="ADAL" clId="{9C56ED94-FF08-4311-A90D-5831E9560329}" dt="2023-03-15T08:04:07.317" v="2362" actId="1076"/>
        <pc:sldMkLst>
          <pc:docMk/>
          <pc:sldMk cId="3872619914" sldId="488"/>
        </pc:sldMkLst>
        <pc:spChg chg="mod">
          <ac:chgData name="Matthieu De Mari" userId="dfb708c9-d8dc-439f-9a3b-c772bf4a311c" providerId="ADAL" clId="{9C56ED94-FF08-4311-A90D-5831E9560329}" dt="2023-03-15T08:03:58.755" v="2360" actId="20577"/>
          <ac:spMkLst>
            <pc:docMk/>
            <pc:sldMk cId="3872619914" sldId="488"/>
            <ac:spMk id="3" creationId="{0172A3B5-5033-0B46-92F2-62F8D4BA8C78}"/>
          </ac:spMkLst>
        </pc:spChg>
        <pc:picChg chg="del">
          <ac:chgData name="Matthieu De Mari" userId="dfb708c9-d8dc-439f-9a3b-c772bf4a311c" providerId="ADAL" clId="{9C56ED94-FF08-4311-A90D-5831E9560329}" dt="2023-03-15T08:03:26.151" v="2302" actId="478"/>
          <ac:picMkLst>
            <pc:docMk/>
            <pc:sldMk cId="3872619914" sldId="488"/>
            <ac:picMk id="5" creationId="{90AC2524-5B4C-C140-EE02-C867609AFC38}"/>
          </ac:picMkLst>
        </pc:picChg>
        <pc:picChg chg="add mod">
          <ac:chgData name="Matthieu De Mari" userId="dfb708c9-d8dc-439f-9a3b-c772bf4a311c" providerId="ADAL" clId="{9C56ED94-FF08-4311-A90D-5831E9560329}" dt="2023-03-15T08:04:07.317" v="2362" actId="1076"/>
          <ac:picMkLst>
            <pc:docMk/>
            <pc:sldMk cId="3872619914" sldId="488"/>
            <ac:picMk id="6" creationId="{8C86F904-25FA-E54B-CBB3-38566F200962}"/>
          </ac:picMkLst>
        </pc:picChg>
      </pc:sldChg>
      <pc:sldChg chg="modSp add mod">
        <pc:chgData name="Matthieu De Mari" userId="dfb708c9-d8dc-439f-9a3b-c772bf4a311c" providerId="ADAL" clId="{9C56ED94-FF08-4311-A90D-5831E9560329}" dt="2023-03-15T08:25:40.698" v="3024" actId="114"/>
        <pc:sldMkLst>
          <pc:docMk/>
          <pc:sldMk cId="3076288606" sldId="489"/>
        </pc:sldMkLst>
        <pc:spChg chg="mod">
          <ac:chgData name="Matthieu De Mari" userId="dfb708c9-d8dc-439f-9a3b-c772bf4a311c" providerId="ADAL" clId="{9C56ED94-FF08-4311-A90D-5831E9560329}" dt="2023-03-15T08:25:40.698" v="3024" actId="114"/>
          <ac:spMkLst>
            <pc:docMk/>
            <pc:sldMk cId="3076288606" sldId="489"/>
            <ac:spMk id="4" creationId="{B7EA05B0-4FFE-B6B2-11E3-F6DFC537CAF2}"/>
          </ac:spMkLst>
        </pc:spChg>
      </pc:sldChg>
      <pc:sldChg chg="addSp delSp modSp new mod">
        <pc:chgData name="Matthieu De Mari" userId="dfb708c9-d8dc-439f-9a3b-c772bf4a311c" providerId="ADAL" clId="{9C56ED94-FF08-4311-A90D-5831E9560329}" dt="2023-03-15T08:37:04.723" v="3587" actId="20577"/>
        <pc:sldMkLst>
          <pc:docMk/>
          <pc:sldMk cId="2543628540" sldId="490"/>
        </pc:sldMkLst>
        <pc:spChg chg="mod">
          <ac:chgData name="Matthieu De Mari" userId="dfb708c9-d8dc-439f-9a3b-c772bf4a311c" providerId="ADAL" clId="{9C56ED94-FF08-4311-A90D-5831E9560329}" dt="2023-03-15T08:33:32.072" v="3181"/>
          <ac:spMkLst>
            <pc:docMk/>
            <pc:sldMk cId="2543628540" sldId="490"/>
            <ac:spMk id="2" creationId="{6EABCF01-C7B3-3C7C-9B8B-C86F0FD5E192}"/>
          </ac:spMkLst>
        </pc:spChg>
        <pc:spChg chg="mod">
          <ac:chgData name="Matthieu De Mari" userId="dfb708c9-d8dc-439f-9a3b-c772bf4a311c" providerId="ADAL" clId="{9C56ED94-FF08-4311-A90D-5831E9560329}" dt="2023-03-15T08:37:04.723" v="3587" actId="20577"/>
          <ac:spMkLst>
            <pc:docMk/>
            <pc:sldMk cId="2543628540" sldId="490"/>
            <ac:spMk id="3" creationId="{A1BCA8DC-ED14-169D-3B87-60FC2697465A}"/>
          </ac:spMkLst>
        </pc:spChg>
        <pc:spChg chg="del">
          <ac:chgData name="Matthieu De Mari" userId="dfb708c9-d8dc-439f-9a3b-c772bf4a311c" providerId="ADAL" clId="{9C56ED94-FF08-4311-A90D-5831E9560329}" dt="2023-03-15T08:34:31.387" v="3446" actId="478"/>
          <ac:spMkLst>
            <pc:docMk/>
            <pc:sldMk cId="2543628540" sldId="490"/>
            <ac:spMk id="4" creationId="{67B4B020-9404-08BF-6F88-B35EBB4E597E}"/>
          </ac:spMkLst>
        </pc:spChg>
        <pc:spChg chg="add mod">
          <ac:chgData name="Matthieu De Mari" userId="dfb708c9-d8dc-439f-9a3b-c772bf4a311c" providerId="ADAL" clId="{9C56ED94-FF08-4311-A90D-5831E9560329}" dt="2023-03-15T08:35:05.882" v="3505" actId="20577"/>
          <ac:spMkLst>
            <pc:docMk/>
            <pc:sldMk cId="2543628540" sldId="490"/>
            <ac:spMk id="6" creationId="{F8810BF3-BD4B-FED7-1B7F-A87F825E52EC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7" creationId="{44E073F1-D1C3-FDDC-2ADC-1EAAAB3F371E}"/>
          </ac:spMkLst>
        </pc:spChg>
        <pc:spChg chg="add mod">
          <ac:chgData name="Matthieu De Mari" userId="dfb708c9-d8dc-439f-9a3b-c772bf4a311c" providerId="ADAL" clId="{9C56ED94-FF08-4311-A90D-5831E9560329}" dt="2023-03-15T08:35:16.474" v="3525" actId="20577"/>
          <ac:spMkLst>
            <pc:docMk/>
            <pc:sldMk cId="2543628540" sldId="490"/>
            <ac:spMk id="8" creationId="{44B6909D-8D04-DF58-BAAD-F6609A3523C3}"/>
          </ac:spMkLst>
        </pc:spChg>
        <pc:spChg chg="add mod">
          <ac:chgData name="Matthieu De Mari" userId="dfb708c9-d8dc-439f-9a3b-c772bf4a311c" providerId="ADAL" clId="{9C56ED94-FF08-4311-A90D-5831E9560329}" dt="2023-03-15T08:35:19.156" v="3526" actId="20577"/>
          <ac:spMkLst>
            <pc:docMk/>
            <pc:sldMk cId="2543628540" sldId="490"/>
            <ac:spMk id="11" creationId="{F789D5A4-7B4F-246C-F82B-D4527BED1947}"/>
          </ac:spMkLst>
        </pc:spChg>
        <pc:spChg chg="add del mod">
          <ac:chgData name="Matthieu De Mari" userId="dfb708c9-d8dc-439f-9a3b-c772bf4a311c" providerId="ADAL" clId="{9C56ED94-FF08-4311-A90D-5831E9560329}" dt="2023-03-15T08:36:10.478" v="3543" actId="478"/>
          <ac:spMkLst>
            <pc:docMk/>
            <pc:sldMk cId="2543628540" sldId="490"/>
            <ac:spMk id="12" creationId="{CF9ED22E-9AD9-5936-F012-CA517F0C2648}"/>
          </ac:spMkLst>
        </pc:spChg>
        <pc:spChg chg="add mod">
          <ac:chgData name="Matthieu De Mari" userId="dfb708c9-d8dc-439f-9a3b-c772bf4a311c" providerId="ADAL" clId="{9C56ED94-FF08-4311-A90D-5831E9560329}" dt="2023-03-15T08:34:56.736" v="3492"/>
          <ac:spMkLst>
            <pc:docMk/>
            <pc:sldMk cId="2543628540" sldId="490"/>
            <ac:spMk id="15" creationId="{F77E9CA6-377A-0A0A-1143-184CC76B3761}"/>
          </ac:spMkLst>
        </pc:spChg>
        <pc:spChg chg="add del mod">
          <ac:chgData name="Matthieu De Mari" userId="dfb708c9-d8dc-439f-9a3b-c772bf4a311c" providerId="ADAL" clId="{9C56ED94-FF08-4311-A90D-5831E9560329}" dt="2023-03-15T08:36:30.949" v="3550" actId="478"/>
          <ac:spMkLst>
            <pc:docMk/>
            <pc:sldMk cId="2543628540" sldId="490"/>
            <ac:spMk id="16" creationId="{4DA1ACFD-8AD9-0383-1396-40694B3BEDF3}"/>
          </ac:spMkLst>
        </pc:spChg>
        <pc:spChg chg="add mod">
          <ac:chgData name="Matthieu De Mari" userId="dfb708c9-d8dc-439f-9a3b-c772bf4a311c" providerId="ADAL" clId="{9C56ED94-FF08-4311-A90D-5831E9560329}" dt="2023-03-15T08:36:50.163" v="3559" actId="1035"/>
          <ac:spMkLst>
            <pc:docMk/>
            <pc:sldMk cId="2543628540" sldId="490"/>
            <ac:spMk id="17" creationId="{D29CE5A0-9699-EEBE-D814-FD4CAF90B127}"/>
          </ac:spMkLst>
        </pc:spChg>
        <pc:spChg chg="add del mod">
          <ac:chgData name="Matthieu De Mari" userId="dfb708c9-d8dc-439f-9a3b-c772bf4a311c" providerId="ADAL" clId="{9C56ED94-FF08-4311-A90D-5831E9560329}" dt="2023-03-15T08:35:22.530" v="3527" actId="478"/>
          <ac:spMkLst>
            <pc:docMk/>
            <pc:sldMk cId="2543628540" sldId="490"/>
            <ac:spMk id="18" creationId="{19573B38-7D2E-A7E0-5CF1-4C772DFED11B}"/>
          </ac:spMkLst>
        </pc:spChg>
        <pc:spChg chg="add mod">
          <ac:chgData name="Matthieu De Mari" userId="dfb708c9-d8dc-439f-9a3b-c772bf4a311c" providerId="ADAL" clId="{9C56ED94-FF08-4311-A90D-5831E9560329}" dt="2023-03-15T08:35:25.417" v="3528" actId="1076"/>
          <ac:spMkLst>
            <pc:docMk/>
            <pc:sldMk cId="2543628540" sldId="490"/>
            <ac:spMk id="19" creationId="{CCC1F522-B675-F886-3AE1-1BC7F25AC52C}"/>
          </ac:spMkLst>
        </pc:spChg>
        <pc:spChg chg="add mod">
          <ac:chgData name="Matthieu De Mari" userId="dfb708c9-d8dc-439f-9a3b-c772bf4a311c" providerId="ADAL" clId="{9C56ED94-FF08-4311-A90D-5831E9560329}" dt="2023-03-15T08:36:41.500" v="3558" actId="1076"/>
          <ac:spMkLst>
            <pc:docMk/>
            <pc:sldMk cId="2543628540" sldId="490"/>
            <ac:spMk id="20" creationId="{62B48D21-EBF5-7B5A-C955-18070A6E16BB}"/>
          </ac:spMkLst>
        </pc:spChg>
        <pc:spChg chg="add mod">
          <ac:chgData name="Matthieu De Mari" userId="dfb708c9-d8dc-439f-9a3b-c772bf4a311c" providerId="ADAL" clId="{9C56ED94-FF08-4311-A90D-5831E9560329}" dt="2023-03-15T08:35:10.332" v="3516" actId="20577"/>
          <ac:spMkLst>
            <pc:docMk/>
            <pc:sldMk cId="2543628540" sldId="490"/>
            <ac:spMk id="21" creationId="{50E553BC-7641-D639-57BF-AF918983AC98}"/>
          </ac:spMkLst>
        </pc:spChg>
        <pc:spChg chg="add del mod">
          <ac:chgData name="Matthieu De Mari" userId="dfb708c9-d8dc-439f-9a3b-c772bf4a311c" providerId="ADAL" clId="{9C56ED94-FF08-4311-A90D-5831E9560329}" dt="2023-03-15T08:36:32.326" v="3551" actId="478"/>
          <ac:spMkLst>
            <pc:docMk/>
            <pc:sldMk cId="2543628540" sldId="490"/>
            <ac:spMk id="30" creationId="{C288289E-2DA1-64F0-2644-2A85038E3143}"/>
          </ac:spMkLst>
        </pc:spChg>
        <pc:spChg chg="add mod">
          <ac:chgData name="Matthieu De Mari" userId="dfb708c9-d8dc-439f-9a3b-c772bf4a311c" providerId="ADAL" clId="{9C56ED94-FF08-4311-A90D-5831E9560329}" dt="2023-03-15T08:36:55.811" v="3582" actId="1038"/>
          <ac:spMkLst>
            <pc:docMk/>
            <pc:sldMk cId="2543628540" sldId="490"/>
            <ac:spMk id="31" creationId="{E37D8277-188D-AC00-3B15-2FEC008C3D0A}"/>
          </ac:spMkLst>
        </pc:spChg>
        <pc:spChg chg="add mod">
          <ac:chgData name="Matthieu De Mari" userId="dfb708c9-d8dc-439f-9a3b-c772bf4a311c" providerId="ADAL" clId="{9C56ED94-FF08-4311-A90D-5831E9560329}" dt="2023-03-15T08:36:59.240" v="3583" actId="1076"/>
          <ac:spMkLst>
            <pc:docMk/>
            <pc:sldMk cId="2543628540" sldId="490"/>
            <ac:spMk id="32" creationId="{7CA150B9-9A3C-984F-44B8-110A80322D55}"/>
          </ac:spMkLst>
        </pc:sp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5" creationId="{38546A8E-C886-452A-947E-9FE754A64B3B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9" creationId="{65C6C8E6-281C-10D6-4907-3FA5645F737B}"/>
          </ac:cxnSpMkLst>
        </pc:cxnChg>
        <pc:cxnChg chg="add del mod">
          <ac:chgData name="Matthieu De Mari" userId="dfb708c9-d8dc-439f-9a3b-c772bf4a311c" providerId="ADAL" clId="{9C56ED94-FF08-4311-A90D-5831E9560329}" dt="2023-03-15T08:36:08.808" v="3542" actId="478"/>
          <ac:cxnSpMkLst>
            <pc:docMk/>
            <pc:sldMk cId="2543628540" sldId="490"/>
            <ac:cxnSpMk id="10" creationId="{C3AD2B65-9D01-E07E-81D8-CD9BD99FF3EC}"/>
          </ac:cxnSpMkLst>
        </pc:cxnChg>
        <pc:cxnChg chg="add mod">
          <ac:chgData name="Matthieu De Mari" userId="dfb708c9-d8dc-439f-9a3b-c772bf4a311c" providerId="ADAL" clId="{9C56ED94-FF08-4311-A90D-5831E9560329}" dt="2023-03-15T08:34:56.736" v="3492"/>
          <ac:cxnSpMkLst>
            <pc:docMk/>
            <pc:sldMk cId="2543628540" sldId="490"/>
            <ac:cxnSpMk id="13" creationId="{82A9710E-213F-6820-4459-4D813E8F7781}"/>
          </ac:cxnSpMkLst>
        </pc:cxnChg>
        <pc:cxnChg chg="add del mod">
          <ac:chgData name="Matthieu De Mari" userId="dfb708c9-d8dc-439f-9a3b-c772bf4a311c" providerId="ADAL" clId="{9C56ED94-FF08-4311-A90D-5831E9560329}" dt="2023-03-15T08:36:02.289" v="3541" actId="478"/>
          <ac:cxnSpMkLst>
            <pc:docMk/>
            <pc:sldMk cId="2543628540" sldId="490"/>
            <ac:cxnSpMk id="14" creationId="{8D7049FF-A3DF-27CE-3371-B14504CE1EEE}"/>
          </ac:cxnSpMkLst>
        </pc:cxnChg>
        <pc:cxnChg chg="add mod">
          <ac:chgData name="Matthieu De Mari" userId="dfb708c9-d8dc-439f-9a3b-c772bf4a311c" providerId="ADAL" clId="{9C56ED94-FF08-4311-A90D-5831E9560329}" dt="2023-03-15T08:35:36.274" v="3532" actId="14100"/>
          <ac:cxnSpMkLst>
            <pc:docMk/>
            <pc:sldMk cId="2543628540" sldId="490"/>
            <ac:cxnSpMk id="22" creationId="{17B8267B-F3CE-CF0B-4405-5B44EB594AE2}"/>
          </ac:cxnSpMkLst>
        </pc:cxnChg>
        <pc:cxnChg chg="add del mod">
          <ac:chgData name="Matthieu De Mari" userId="dfb708c9-d8dc-439f-9a3b-c772bf4a311c" providerId="ADAL" clId="{9C56ED94-FF08-4311-A90D-5831E9560329}" dt="2023-03-15T08:36:00.145" v="3540" actId="478"/>
          <ac:cxnSpMkLst>
            <pc:docMk/>
            <pc:sldMk cId="2543628540" sldId="490"/>
            <ac:cxnSpMk id="26" creationId="{27FCE71C-73E8-09BE-BBEA-F5E20B7F6D24}"/>
          </ac:cxnSpMkLst>
        </pc:cxnChg>
      </pc:sldChg>
      <pc:sldChg chg="addSp delSp modSp new mod modClrScheme chgLayout">
        <pc:chgData name="Matthieu De Mari" userId="dfb708c9-d8dc-439f-9a3b-c772bf4a311c" providerId="ADAL" clId="{9C56ED94-FF08-4311-A90D-5831E9560329}" dt="2023-03-15T08:55:10.511" v="4302" actId="5793"/>
        <pc:sldMkLst>
          <pc:docMk/>
          <pc:sldMk cId="3043047677" sldId="491"/>
        </pc:sldMkLst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2" creationId="{F8C27A94-375D-FA9E-9F6B-12872B743D05}"/>
          </ac:spMkLst>
        </pc:spChg>
        <pc:spChg chg="del mod ord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3" creationId="{29CE74B7-6D7F-724D-72E4-49E0AED0FBD0}"/>
          </ac:spMkLst>
        </pc:spChg>
        <pc:spChg chg="del">
          <ac:chgData name="Matthieu De Mari" userId="dfb708c9-d8dc-439f-9a3b-c772bf4a311c" providerId="ADAL" clId="{9C56ED94-FF08-4311-A90D-5831E9560329}" dt="2023-03-15T08:26:51.638" v="3033" actId="700"/>
          <ac:spMkLst>
            <pc:docMk/>
            <pc:sldMk cId="3043047677" sldId="491"/>
            <ac:spMk id="4" creationId="{2796BBD6-E6B4-A60E-DA77-5BAECDB55674}"/>
          </ac:spMkLst>
        </pc:spChg>
        <pc:spChg chg="add mod ord">
          <ac:chgData name="Matthieu De Mari" userId="dfb708c9-d8dc-439f-9a3b-c772bf4a311c" providerId="ADAL" clId="{9C56ED94-FF08-4311-A90D-5831E9560329}" dt="2023-03-15T08:27:05.137" v="3105" actId="20577"/>
          <ac:spMkLst>
            <pc:docMk/>
            <pc:sldMk cId="3043047677" sldId="491"/>
            <ac:spMk id="5" creationId="{647B6FF8-B3C4-9644-97C6-910A96FC040D}"/>
          </ac:spMkLst>
        </pc:spChg>
        <pc:spChg chg="add mod ord">
          <ac:chgData name="Matthieu De Mari" userId="dfb708c9-d8dc-439f-9a3b-c772bf4a311c" providerId="ADAL" clId="{9C56ED94-FF08-4311-A90D-5831E9560329}" dt="2023-03-15T08:55:10.511" v="4302" actId="5793"/>
          <ac:spMkLst>
            <pc:docMk/>
            <pc:sldMk cId="3043047677" sldId="491"/>
            <ac:spMk id="6" creationId="{1C923D63-BD9C-3213-657A-B0C0D9C50903}"/>
          </ac:spMkLst>
        </pc:spChg>
      </pc:sldChg>
      <pc:sldChg chg="add ord">
        <pc:chgData name="Matthieu De Mari" userId="dfb708c9-d8dc-439f-9a3b-c772bf4a311c" providerId="ADAL" clId="{9C56ED94-FF08-4311-A90D-5831E9560329}" dt="2023-03-15T08:54:44.451" v="4250"/>
        <pc:sldMkLst>
          <pc:docMk/>
          <pc:sldMk cId="453310084" sldId="492"/>
        </pc:sldMkLst>
      </pc:sldChg>
      <pc:sldChg chg="modSp add mod">
        <pc:chgData name="Matthieu De Mari" userId="dfb708c9-d8dc-439f-9a3b-c772bf4a311c" providerId="ADAL" clId="{9C56ED94-FF08-4311-A90D-5831E9560329}" dt="2023-03-15T08:54:55.299" v="4253" actId="20577"/>
        <pc:sldMkLst>
          <pc:docMk/>
          <pc:sldMk cId="197640958" sldId="493"/>
        </pc:sldMkLst>
        <pc:spChg chg="mod">
          <ac:chgData name="Matthieu De Mari" userId="dfb708c9-d8dc-439f-9a3b-c772bf4a311c" providerId="ADAL" clId="{9C56ED94-FF08-4311-A90D-5831E9560329}" dt="2023-03-15T08:54:55.299" v="4253" actId="20577"/>
          <ac:spMkLst>
            <pc:docMk/>
            <pc:sldMk cId="197640958" sldId="493"/>
            <ac:spMk id="2" creationId="{71125874-6AF0-A1DE-B131-051209B5D6AE}"/>
          </ac:spMkLst>
        </pc:spChg>
      </pc:sldChg>
      <pc:sldChg chg="delSp modSp add mod">
        <pc:chgData name="Matthieu De Mari" userId="dfb708c9-d8dc-439f-9a3b-c772bf4a311c" providerId="ADAL" clId="{9C56ED94-FF08-4311-A90D-5831E9560329}" dt="2023-03-15T08:39:30.883" v="3980" actId="20577"/>
        <pc:sldMkLst>
          <pc:docMk/>
          <pc:sldMk cId="4277571336" sldId="494"/>
        </pc:sldMkLst>
        <pc:spChg chg="mod">
          <ac:chgData name="Matthieu De Mari" userId="dfb708c9-d8dc-439f-9a3b-c772bf4a311c" providerId="ADAL" clId="{9C56ED94-FF08-4311-A90D-5831E9560329}" dt="2023-03-15T08:39:30.883" v="3980" actId="20577"/>
          <ac:spMkLst>
            <pc:docMk/>
            <pc:sldMk cId="4277571336" sldId="494"/>
            <ac:spMk id="3" creationId="{A1BCA8DC-ED14-169D-3B87-60FC2697465A}"/>
          </ac:spMkLst>
        </pc:spChg>
        <pc:spChg chg="mod">
          <ac:chgData name="Matthieu De Mari" userId="dfb708c9-d8dc-439f-9a3b-c772bf4a311c" providerId="ADAL" clId="{9C56ED94-FF08-4311-A90D-5831E9560329}" dt="2023-03-15T08:38:11.730" v="3693" actId="20577"/>
          <ac:spMkLst>
            <pc:docMk/>
            <pc:sldMk cId="4277571336" sldId="494"/>
            <ac:spMk id="7" creationId="{44E073F1-D1C3-FDDC-2ADC-1EAAAB3F371E}"/>
          </ac:spMkLst>
        </pc:spChg>
        <pc:spChg chg="mod">
          <ac:chgData name="Matthieu De Mari" userId="dfb708c9-d8dc-439f-9a3b-c772bf4a311c" providerId="ADAL" clId="{9C56ED94-FF08-4311-A90D-5831E9560329}" dt="2023-03-15T08:37:22.749" v="3597" actId="14100"/>
          <ac:spMkLst>
            <pc:docMk/>
            <pc:sldMk cId="4277571336" sldId="494"/>
            <ac:spMk id="11" creationId="{F789D5A4-7B4F-246C-F82B-D4527BED1947}"/>
          </ac:spMkLst>
        </pc:spChg>
        <pc:spChg chg="mod">
          <ac:chgData name="Matthieu De Mari" userId="dfb708c9-d8dc-439f-9a3b-c772bf4a311c" providerId="ADAL" clId="{9C56ED94-FF08-4311-A90D-5831E9560329}" dt="2023-03-15T08:37:33.451" v="3608" actId="14100"/>
          <ac:spMkLst>
            <pc:docMk/>
            <pc:sldMk cId="4277571336" sldId="494"/>
            <ac:spMk id="15" creationId="{F77E9CA6-377A-0A0A-1143-184CC76B3761}"/>
          </ac:spMkLst>
        </pc:spChg>
        <pc:spChg chg="mod">
          <ac:chgData name="Matthieu De Mari" userId="dfb708c9-d8dc-439f-9a3b-c772bf4a311c" providerId="ADAL" clId="{9C56ED94-FF08-4311-A90D-5831E9560329}" dt="2023-03-15T08:37:19.089" v="3594" actId="14100"/>
          <ac:spMkLst>
            <pc:docMk/>
            <pc:sldMk cId="4277571336" sldId="494"/>
            <ac:spMk id="19" creationId="{CCC1F522-B675-F886-3AE1-1BC7F25AC52C}"/>
          </ac:spMkLst>
        </pc:spChg>
        <pc:spChg chg="mod">
          <ac:chgData name="Matthieu De Mari" userId="dfb708c9-d8dc-439f-9a3b-c772bf4a311c" providerId="ADAL" clId="{9C56ED94-FF08-4311-A90D-5831E9560329}" dt="2023-03-15T08:37:44.316" v="3617" actId="1076"/>
          <ac:spMkLst>
            <pc:docMk/>
            <pc:sldMk cId="4277571336" sldId="494"/>
            <ac:spMk id="20" creationId="{62B48D21-EBF5-7B5A-C955-18070A6E16BB}"/>
          </ac:spMkLst>
        </pc:spChg>
        <pc:spChg chg="del">
          <ac:chgData name="Matthieu De Mari" userId="dfb708c9-d8dc-439f-9a3b-c772bf4a311c" providerId="ADAL" clId="{9C56ED94-FF08-4311-A90D-5831E9560329}" dt="2023-03-15T08:38:04.037" v="3683" actId="478"/>
          <ac:spMkLst>
            <pc:docMk/>
            <pc:sldMk cId="4277571336" sldId="494"/>
            <ac:spMk id="21" creationId="{50E553BC-7641-D639-57BF-AF918983AC98}"/>
          </ac:spMkLst>
        </pc:spChg>
        <pc:spChg chg="mod">
          <ac:chgData name="Matthieu De Mari" userId="dfb708c9-d8dc-439f-9a3b-c772bf4a311c" providerId="ADAL" clId="{9C56ED94-FF08-4311-A90D-5831E9560329}" dt="2023-03-15T08:37:14.778" v="3591" actId="14100"/>
          <ac:spMkLst>
            <pc:docMk/>
            <pc:sldMk cId="4277571336" sldId="494"/>
            <ac:spMk id="32" creationId="{7CA150B9-9A3C-984F-44B8-110A80322D55}"/>
          </ac:spMkLst>
        </pc:spChg>
      </pc:sldChg>
      <pc:sldChg chg="modSp add mod">
        <pc:chgData name="Matthieu De Mari" userId="dfb708c9-d8dc-439f-9a3b-c772bf4a311c" providerId="ADAL" clId="{9C56ED94-FF08-4311-A90D-5831E9560329}" dt="2023-03-15T08:40:43.675" v="4244" actId="20577"/>
        <pc:sldMkLst>
          <pc:docMk/>
          <pc:sldMk cId="4253433879" sldId="495"/>
        </pc:sldMkLst>
        <pc:spChg chg="mod">
          <ac:chgData name="Matthieu De Mari" userId="dfb708c9-d8dc-439f-9a3b-c772bf4a311c" providerId="ADAL" clId="{9C56ED94-FF08-4311-A90D-5831E9560329}" dt="2023-03-15T08:40:43.675" v="4244" actId="20577"/>
          <ac:spMkLst>
            <pc:docMk/>
            <pc:sldMk cId="4253433879" sldId="495"/>
            <ac:spMk id="3" creationId="{A1BCA8DC-ED14-169D-3B87-60FC2697465A}"/>
          </ac:spMkLst>
        </pc:spChg>
      </pc:sldChg>
    </pc:docChg>
  </pc:docChgLst>
  <pc:docChgLst>
    <pc:chgData name="Matthieu De Mari" userId="dfb708c9-d8dc-439f-9a3b-c772bf4a311c" providerId="ADAL" clId="{96A30238-42BA-4EEC-B688-5D869327C7FF}"/>
    <pc:docChg chg="modSld">
      <pc:chgData name="Matthieu De Mari" userId="dfb708c9-d8dc-439f-9a3b-c772bf4a311c" providerId="ADAL" clId="{96A30238-42BA-4EEC-B688-5D869327C7FF}" dt="2023-03-27T06:28:18.709" v="25" actId="20577"/>
      <pc:docMkLst>
        <pc:docMk/>
      </pc:docMkLst>
      <pc:sldChg chg="modSp mod">
        <pc:chgData name="Matthieu De Mari" userId="dfb708c9-d8dc-439f-9a3b-c772bf4a311c" providerId="ADAL" clId="{96A30238-42BA-4EEC-B688-5D869327C7FF}" dt="2023-03-27T06:28:18.709" v="2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96A30238-42BA-4EEC-B688-5D869327C7FF}" dt="2023-03-27T06:28:18.709" v="25" actId="20577"/>
          <ac:spMkLst>
            <pc:docMk/>
            <pc:sldMk cId="1040156172" sldId="377"/>
            <ac:spMk id="2" creationId="{080CEB46-CC16-4D19-8C2C-AEE9471D8168}"/>
          </ac:spMkLst>
        </pc:spChg>
      </pc:sldChg>
    </pc:docChg>
  </pc:docChgLst>
  <pc:docChgLst>
    <pc:chgData name="Matthieu De Mari" userId="dfb708c9-d8dc-439f-9a3b-c772bf4a311c" providerId="ADAL" clId="{2E25C175-47A3-4BC7-8EFD-372D97A42A64}"/>
    <pc:docChg chg="undo custSel addSld delSld modSld sldOrd addSection delSection modSection">
      <pc:chgData name="Matthieu De Mari" userId="dfb708c9-d8dc-439f-9a3b-c772bf4a311c" providerId="ADAL" clId="{2E25C175-47A3-4BC7-8EFD-372D97A42A64}" dt="2023-03-07T10:46:51.155" v="7359" actId="20577"/>
      <pc:docMkLst>
        <pc:docMk/>
      </pc:docMkLst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239548726" sldId="257"/>
        </pc:sldMkLst>
      </pc:sldChg>
      <pc:sldChg chg="del">
        <pc:chgData name="Matthieu De Mari" userId="dfb708c9-d8dc-439f-9a3b-c772bf4a311c" providerId="ADAL" clId="{2E25C175-47A3-4BC7-8EFD-372D97A42A64}" dt="2023-03-07T06:13:07.499" v="6" actId="47"/>
        <pc:sldMkLst>
          <pc:docMk/>
          <pc:sldMk cId="1495819743" sldId="258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09186567" sldId="259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812694891" sldId="260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2172647381" sldId="261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3166947328" sldId="262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723458640" sldId="263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649892368" sldId="264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4127898596" sldId="265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256269341" sldId="266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2566504203" sldId="267"/>
        </pc:sldMkLst>
      </pc:sldChg>
      <pc:sldChg chg="del">
        <pc:chgData name="Matthieu De Mari" userId="dfb708c9-d8dc-439f-9a3b-c772bf4a311c" providerId="ADAL" clId="{2E25C175-47A3-4BC7-8EFD-372D97A42A64}" dt="2023-03-07T06:12:37.449" v="3" actId="47"/>
        <pc:sldMkLst>
          <pc:docMk/>
          <pc:sldMk cId="1205920737" sldId="268"/>
        </pc:sldMkLst>
      </pc:sldChg>
      <pc:sldChg chg="del">
        <pc:chgData name="Matthieu De Mari" userId="dfb708c9-d8dc-439f-9a3b-c772bf4a311c" providerId="ADAL" clId="{2E25C175-47A3-4BC7-8EFD-372D97A42A64}" dt="2023-03-07T06:12:44.957" v="5" actId="47"/>
        <pc:sldMkLst>
          <pc:docMk/>
          <pc:sldMk cId="4188287311" sldId="269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97896339" sldId="270"/>
        </pc:sldMkLst>
      </pc:sldChg>
      <pc:sldChg chg="del">
        <pc:chgData name="Matthieu De Mari" userId="dfb708c9-d8dc-439f-9a3b-c772bf4a311c" providerId="ADAL" clId="{2E25C175-47A3-4BC7-8EFD-372D97A42A64}" dt="2023-03-07T06:12:41.881" v="4" actId="47"/>
        <pc:sldMkLst>
          <pc:docMk/>
          <pc:sldMk cId="961845771" sldId="271"/>
        </pc:sldMkLst>
      </pc:sldChg>
      <pc:sldChg chg="modSp add del mod ord">
        <pc:chgData name="Matthieu De Mari" userId="dfb708c9-d8dc-439f-9a3b-c772bf4a311c" providerId="ADAL" clId="{2E25C175-47A3-4BC7-8EFD-372D97A42A64}" dt="2023-03-07T06:35:53.661" v="220"/>
        <pc:sldMkLst>
          <pc:docMk/>
          <pc:sldMk cId="1813455260" sldId="274"/>
        </pc:sldMkLst>
        <pc:spChg chg="mod">
          <ac:chgData name="Matthieu De Mari" userId="dfb708c9-d8dc-439f-9a3b-c772bf4a311c" providerId="ADAL" clId="{2E25C175-47A3-4BC7-8EFD-372D97A42A64}" dt="2023-03-07T06:35:53.661" v="220"/>
          <ac:spMkLst>
            <pc:docMk/>
            <pc:sldMk cId="1813455260" sldId="274"/>
            <ac:spMk id="5" creationId="{2B13EA12-F42E-A14F-570D-C7B3FB0BA678}"/>
          </ac:spMkLst>
        </pc:spChg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44954399" sldId="27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17769597" sldId="27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33188664" sldId="277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885607022" sldId="278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941141626" sldId="279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09304258" sldId="280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949375831" sldId="281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2432782764" sldId="282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3869391851" sldId="284"/>
        </pc:sldMkLst>
      </pc:sldChg>
      <pc:sldChg chg="del">
        <pc:chgData name="Matthieu De Mari" userId="dfb708c9-d8dc-439f-9a3b-c772bf4a311c" providerId="ADAL" clId="{2E25C175-47A3-4BC7-8EFD-372D97A42A64}" dt="2023-03-07T06:13:16.183" v="8" actId="47"/>
        <pc:sldMkLst>
          <pc:docMk/>
          <pc:sldMk cId="1567445271" sldId="285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870852187" sldId="287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486387661" sldId="288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118681498" sldId="289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2562857934" sldId="290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292482358" sldId="291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520355124" sldId="292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3046349634" sldId="293"/>
        </pc:sldMkLst>
      </pc:sldChg>
      <pc:sldChg chg="del">
        <pc:chgData name="Matthieu De Mari" userId="dfb708c9-d8dc-439f-9a3b-c772bf4a311c" providerId="ADAL" clId="{2E25C175-47A3-4BC7-8EFD-372D97A42A64}" dt="2023-03-07T06:13:17.350" v="9" actId="47"/>
        <pc:sldMkLst>
          <pc:docMk/>
          <pc:sldMk cId="427136966" sldId="294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23951598" sldId="295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855779909" sldId="296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514077654" sldId="297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2514894683" sldId="298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452574487" sldId="299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699114457" sldId="300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1276239023" sldId="301"/>
        </pc:sldMkLst>
      </pc:sldChg>
      <pc:sldChg chg="del">
        <pc:chgData name="Matthieu De Mari" userId="dfb708c9-d8dc-439f-9a3b-c772bf4a311c" providerId="ADAL" clId="{2E25C175-47A3-4BC7-8EFD-372D97A42A64}" dt="2023-03-07T06:13:18.262" v="10" actId="47"/>
        <pc:sldMkLst>
          <pc:docMk/>
          <pc:sldMk cId="3968924669" sldId="302"/>
        </pc:sldMkLst>
      </pc:sldChg>
      <pc:sldChg chg="modSp add del mod">
        <pc:chgData name="Matthieu De Mari" userId="dfb708c9-d8dc-439f-9a3b-c772bf4a311c" providerId="ADAL" clId="{2E25C175-47A3-4BC7-8EFD-372D97A42A64}" dt="2023-03-07T10:16:35.251" v="5714" actId="20577"/>
        <pc:sldMkLst>
          <pc:docMk/>
          <pc:sldMk cId="4232115997" sldId="303"/>
        </pc:sldMkLst>
        <pc:spChg chg="mod">
          <ac:chgData name="Matthieu De Mari" userId="dfb708c9-d8dc-439f-9a3b-c772bf4a311c" providerId="ADAL" clId="{2E25C175-47A3-4BC7-8EFD-372D97A42A64}" dt="2023-03-07T10:16:35.251" v="5714" actId="20577"/>
          <ac:spMkLst>
            <pc:docMk/>
            <pc:sldMk cId="4232115997" sldId="303"/>
            <ac:spMk id="3" creationId="{60ECB68E-5BF7-D3CC-11B5-DA1468BBE623}"/>
          </ac:spMkLst>
        </pc:spChg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54883896" sldId="304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99824996" sldId="305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051912021" sldId="306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2900176786" sldId="307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601297533" sldId="308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331075550" sldId="309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4251184714" sldId="310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3629183510" sldId="311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7996884" sldId="312"/>
        </pc:sldMkLst>
      </pc:sldChg>
      <pc:sldChg chg="del">
        <pc:chgData name="Matthieu De Mari" userId="dfb708c9-d8dc-439f-9a3b-c772bf4a311c" providerId="ADAL" clId="{2E25C175-47A3-4BC7-8EFD-372D97A42A64}" dt="2023-03-07T06:13:22.745" v="11" actId="47"/>
        <pc:sldMkLst>
          <pc:docMk/>
          <pc:sldMk cId="1140638742" sldId="313"/>
        </pc:sldMkLst>
      </pc:sldChg>
      <pc:sldChg chg="modSp mod">
        <pc:chgData name="Matthieu De Mari" userId="dfb708c9-d8dc-439f-9a3b-c772bf4a311c" providerId="ADAL" clId="{2E25C175-47A3-4BC7-8EFD-372D97A42A64}" dt="2023-03-07T10:46:51.155" v="7359" actId="20577"/>
        <pc:sldMkLst>
          <pc:docMk/>
          <pc:sldMk cId="2858358615" sldId="314"/>
        </pc:sldMkLst>
        <pc:spChg chg="mod">
          <ac:chgData name="Matthieu De Mari" userId="dfb708c9-d8dc-439f-9a3b-c772bf4a311c" providerId="ADAL" clId="{2E25C175-47A3-4BC7-8EFD-372D97A42A64}" dt="2023-03-07T10:46:51.155" v="7359" actId="20577"/>
          <ac:spMkLst>
            <pc:docMk/>
            <pc:sldMk cId="2858358615" sldId="314"/>
            <ac:spMk id="3" creationId="{FC4A93C0-0CAD-4BA5-9658-F523BC4C732F}"/>
          </ac:spMkLst>
        </pc:spChg>
      </pc:sldChg>
      <pc:sldChg chg="modSp mod">
        <pc:chgData name="Matthieu De Mari" userId="dfb708c9-d8dc-439f-9a3b-c772bf4a311c" providerId="ADAL" clId="{2E25C175-47A3-4BC7-8EFD-372D97A42A64}" dt="2023-03-07T06:12:25.909" v="1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2E25C175-47A3-4BC7-8EFD-372D97A42A64}" dt="2023-03-07T06:12:25.909" v="1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6:51:43.777" v="743" actId="693"/>
        <pc:sldMkLst>
          <pc:docMk/>
          <pc:sldMk cId="820057187" sldId="378"/>
        </pc:sldMkLst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2" creationId="{4D0FA77C-B83E-F835-4488-F78CDB3CEA15}"/>
          </ac:spMkLst>
        </pc:spChg>
        <pc:spChg chg="del mod ord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3" creationId="{D6C3134B-CECD-FF38-9D85-24BA0925EF11}"/>
          </ac:spMkLst>
        </pc:spChg>
        <pc:spChg chg="del">
          <ac:chgData name="Matthieu De Mari" userId="dfb708c9-d8dc-439f-9a3b-c772bf4a311c" providerId="ADAL" clId="{2E25C175-47A3-4BC7-8EFD-372D97A42A64}" dt="2023-03-07T06:38:19.931" v="221" actId="700"/>
          <ac:spMkLst>
            <pc:docMk/>
            <pc:sldMk cId="820057187" sldId="378"/>
            <ac:spMk id="4" creationId="{4F531849-674D-E834-DC23-DB5ADCF7A1CC}"/>
          </ac:spMkLst>
        </pc:spChg>
        <pc:spChg chg="add mod ord">
          <ac:chgData name="Matthieu De Mari" userId="dfb708c9-d8dc-439f-9a3b-c772bf4a311c" providerId="ADAL" clId="{2E25C175-47A3-4BC7-8EFD-372D97A42A64}" dt="2023-03-07T06:39:50.490" v="259" actId="20577"/>
          <ac:spMkLst>
            <pc:docMk/>
            <pc:sldMk cId="820057187" sldId="378"/>
            <ac:spMk id="5" creationId="{7C18D872-7EAD-92D5-BFAD-15DDF554F37D}"/>
          </ac:spMkLst>
        </pc:spChg>
        <pc:spChg chg="add mod ord">
          <ac:chgData name="Matthieu De Mari" userId="dfb708c9-d8dc-439f-9a3b-c772bf4a311c" providerId="ADAL" clId="{2E25C175-47A3-4BC7-8EFD-372D97A42A64}" dt="2023-03-07T06:45:54.029" v="643" actId="20577"/>
          <ac:spMkLst>
            <pc:docMk/>
            <pc:sldMk cId="820057187" sldId="378"/>
            <ac:spMk id="6" creationId="{73AE6CBB-40B9-5E99-2250-21041EBB5EC8}"/>
          </ac:spMkLst>
        </pc:spChg>
        <pc:spChg chg="add mod">
          <ac:chgData name="Matthieu De Mari" userId="dfb708c9-d8dc-439f-9a3b-c772bf4a311c" providerId="ADAL" clId="{2E25C175-47A3-4BC7-8EFD-372D97A42A64}" dt="2023-03-07T06:48:01.545" v="680" actId="1076"/>
          <ac:spMkLst>
            <pc:docMk/>
            <pc:sldMk cId="820057187" sldId="378"/>
            <ac:spMk id="7" creationId="{D4D5F4D7-398B-ACD9-E7C7-C4E1B498201A}"/>
          </ac:spMkLst>
        </pc:spChg>
        <pc:spChg chg="add mod">
          <ac:chgData name="Matthieu De Mari" userId="dfb708c9-d8dc-439f-9a3b-c772bf4a311c" providerId="ADAL" clId="{2E25C175-47A3-4BC7-8EFD-372D97A42A64}" dt="2023-03-07T06:48:05.848" v="681" actId="1076"/>
          <ac:spMkLst>
            <pc:docMk/>
            <pc:sldMk cId="820057187" sldId="378"/>
            <ac:spMk id="8" creationId="{D576238F-C2D4-C7A4-F8DA-C5A96E50E27E}"/>
          </ac:spMkLst>
        </pc:spChg>
        <pc:spChg chg="add mod">
          <ac:chgData name="Matthieu De Mari" userId="dfb708c9-d8dc-439f-9a3b-c772bf4a311c" providerId="ADAL" clId="{2E25C175-47A3-4BC7-8EFD-372D97A42A64}" dt="2023-03-07T06:48:17.305" v="706" actId="20577"/>
          <ac:spMkLst>
            <pc:docMk/>
            <pc:sldMk cId="820057187" sldId="378"/>
            <ac:spMk id="9" creationId="{C7FBA987-C549-8E00-0F07-6541ABAD191C}"/>
          </ac:spMkLst>
        </pc:spChg>
        <pc:spChg chg="add del">
          <ac:chgData name="Matthieu De Mari" userId="dfb708c9-d8dc-439f-9a3b-c772bf4a311c" providerId="ADAL" clId="{2E25C175-47A3-4BC7-8EFD-372D97A42A64}" dt="2023-03-07T06:48:32.337" v="708" actId="478"/>
          <ac:spMkLst>
            <pc:docMk/>
            <pc:sldMk cId="820057187" sldId="378"/>
            <ac:spMk id="10" creationId="{856C897A-7A0B-E64A-29D8-6B9FD3E9AB11}"/>
          </ac:spMkLst>
        </pc:spChg>
        <pc:spChg chg="add mod">
          <ac:chgData name="Matthieu De Mari" userId="dfb708c9-d8dc-439f-9a3b-c772bf4a311c" providerId="ADAL" clId="{2E25C175-47A3-4BC7-8EFD-372D97A42A64}" dt="2023-03-07T06:50:30.916" v="728" actId="14100"/>
          <ac:spMkLst>
            <pc:docMk/>
            <pc:sldMk cId="820057187" sldId="378"/>
            <ac:spMk id="11" creationId="{39E7D4BA-48DE-3049-144F-854ACF1FFE48}"/>
          </ac:spMkLst>
        </pc:spChg>
        <pc:spChg chg="add del mod">
          <ac:chgData name="Matthieu De Mari" userId="dfb708c9-d8dc-439f-9a3b-c772bf4a311c" providerId="ADAL" clId="{2E25C175-47A3-4BC7-8EFD-372D97A42A64}" dt="2023-03-07T06:49:25.216" v="716" actId="478"/>
          <ac:spMkLst>
            <pc:docMk/>
            <pc:sldMk cId="820057187" sldId="378"/>
            <ac:spMk id="12" creationId="{51277A8C-0CDC-FA11-7403-37F91B58F303}"/>
          </ac:spMkLst>
        </pc:spChg>
        <pc:spChg chg="add del">
          <ac:chgData name="Matthieu De Mari" userId="dfb708c9-d8dc-439f-9a3b-c772bf4a311c" providerId="ADAL" clId="{2E25C175-47A3-4BC7-8EFD-372D97A42A64}" dt="2023-03-07T06:49:35.988" v="718" actId="478"/>
          <ac:spMkLst>
            <pc:docMk/>
            <pc:sldMk cId="820057187" sldId="378"/>
            <ac:spMk id="13" creationId="{58577F20-3DE2-E787-C2FD-EAB8709AD9DD}"/>
          </ac:spMkLst>
        </pc:spChg>
        <pc:spChg chg="add del">
          <ac:chgData name="Matthieu De Mari" userId="dfb708c9-d8dc-439f-9a3b-c772bf4a311c" providerId="ADAL" clId="{2E25C175-47A3-4BC7-8EFD-372D97A42A64}" dt="2023-03-07T06:49:45.979" v="720" actId="478"/>
          <ac:spMkLst>
            <pc:docMk/>
            <pc:sldMk cId="820057187" sldId="378"/>
            <ac:spMk id="14" creationId="{C3B16EF8-2681-C20E-593B-8ED528EBED82}"/>
          </ac:spMkLst>
        </pc:spChg>
        <pc:spChg chg="add del">
          <ac:chgData name="Matthieu De Mari" userId="dfb708c9-d8dc-439f-9a3b-c772bf4a311c" providerId="ADAL" clId="{2E25C175-47A3-4BC7-8EFD-372D97A42A64}" dt="2023-03-07T06:50:08.906" v="722" actId="478"/>
          <ac:spMkLst>
            <pc:docMk/>
            <pc:sldMk cId="820057187" sldId="378"/>
            <ac:spMk id="15" creationId="{E1B66644-F56B-3AFD-10AB-B0FF6C68C487}"/>
          </ac:spMkLst>
        </pc:spChg>
        <pc:spChg chg="add mod">
          <ac:chgData name="Matthieu De Mari" userId="dfb708c9-d8dc-439f-9a3b-c772bf4a311c" providerId="ADAL" clId="{2E25C175-47A3-4BC7-8EFD-372D97A42A64}" dt="2023-03-07T06:50:43.848" v="734" actId="1076"/>
          <ac:spMkLst>
            <pc:docMk/>
            <pc:sldMk cId="820057187" sldId="378"/>
            <ac:spMk id="16" creationId="{A8BAD85A-B884-B031-4B8E-F6602A7E6FBD}"/>
          </ac:spMkLst>
        </pc:spChg>
        <pc:cxnChg chg="add mod">
          <ac:chgData name="Matthieu De Mari" userId="dfb708c9-d8dc-439f-9a3b-c772bf4a311c" providerId="ADAL" clId="{2E25C175-47A3-4BC7-8EFD-372D97A42A64}" dt="2023-03-07T06:51:43.777" v="743" actId="693"/>
          <ac:cxnSpMkLst>
            <pc:docMk/>
            <pc:sldMk cId="820057187" sldId="378"/>
            <ac:cxnSpMk id="18" creationId="{CAE3696F-84E4-8BDA-A284-36E5CD78A768}"/>
          </ac:cxnSpMkLst>
        </pc:cxnChg>
      </pc:sldChg>
      <pc:sldChg chg="del">
        <pc:chgData name="Matthieu De Mari" userId="dfb708c9-d8dc-439f-9a3b-c772bf4a311c" providerId="ADAL" clId="{2E25C175-47A3-4BC7-8EFD-372D97A42A64}" dt="2023-03-07T06:12:31.958" v="2" actId="47"/>
        <pc:sldMkLst>
          <pc:docMk/>
          <pc:sldMk cId="3338565690" sldId="378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9:36:26.056" v="3847" actId="27636"/>
        <pc:sldMkLst>
          <pc:docMk/>
          <pc:sldMk cId="691565538" sldId="379"/>
        </pc:sldMkLst>
        <pc:spChg chg="del mod or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2" creationId="{86BAB031-26CC-EF50-4283-750F306C69A4}"/>
          </ac:spMkLst>
        </pc:spChg>
        <pc:spChg chg="mod ord">
          <ac:chgData name="Matthieu De Mari" userId="dfb708c9-d8dc-439f-9a3b-c772bf4a311c" providerId="ADAL" clId="{2E25C175-47A3-4BC7-8EFD-372D97A42A64}" dt="2023-03-07T09:36:26.055" v="3846" actId="27636"/>
          <ac:spMkLst>
            <pc:docMk/>
            <pc:sldMk cId="691565538" sldId="379"/>
            <ac:spMk id="3" creationId="{1BDC01C5-0A1A-FB04-35BF-21B168BEAFFE}"/>
          </ac:spMkLst>
        </pc:spChg>
        <pc:spChg chg="del mod">
          <ac:chgData name="Matthieu De Mari" userId="dfb708c9-d8dc-439f-9a3b-c772bf4a311c" providerId="ADAL" clId="{2E25C175-47A3-4BC7-8EFD-372D97A42A64}" dt="2023-03-07T09:31:06.224" v="3484" actId="700"/>
          <ac:spMkLst>
            <pc:docMk/>
            <pc:sldMk cId="691565538" sldId="379"/>
            <ac:spMk id="4" creationId="{8EAF389F-065E-3227-6F71-84AC864A4C41}"/>
          </ac:spMkLst>
        </pc:spChg>
        <pc:spChg chg="add mod ord">
          <ac:chgData name="Matthieu De Mari" userId="dfb708c9-d8dc-439f-9a3b-c772bf4a311c" providerId="ADAL" clId="{2E25C175-47A3-4BC7-8EFD-372D97A42A64}" dt="2023-03-07T09:36:19.988" v="3836" actId="700"/>
          <ac:spMkLst>
            <pc:docMk/>
            <pc:sldMk cId="691565538" sldId="379"/>
            <ac:spMk id="5" creationId="{CE5E2438-6ABA-A76B-3FDB-64FD8BC2D5C3}"/>
          </ac:spMkLst>
        </pc:spChg>
        <pc:spChg chg="add del mod ord">
          <ac:chgData name="Matthieu De Mari" userId="dfb708c9-d8dc-439f-9a3b-c772bf4a311c" providerId="ADAL" clId="{2E25C175-47A3-4BC7-8EFD-372D97A42A64}" dt="2023-03-07T09:34:44.596" v="3835" actId="478"/>
          <ac:spMkLst>
            <pc:docMk/>
            <pc:sldMk cId="691565538" sldId="379"/>
            <ac:spMk id="6" creationId="{4CB0124E-C178-6CE4-7014-3E683D3142AD}"/>
          </ac:spMkLst>
        </pc:spChg>
        <pc:spChg chg="add mod ord">
          <ac:chgData name="Matthieu De Mari" userId="dfb708c9-d8dc-439f-9a3b-c772bf4a311c" providerId="ADAL" clId="{2E25C175-47A3-4BC7-8EFD-372D97A42A64}" dt="2023-03-07T09:36:26.056" v="3847" actId="27636"/>
          <ac:spMkLst>
            <pc:docMk/>
            <pc:sldMk cId="691565538" sldId="379"/>
            <ac:spMk id="7" creationId="{7B61F6C1-BB06-5959-DD57-25DF602A3BBA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2:47.258" v="4759" actId="20577"/>
        <pc:sldMkLst>
          <pc:docMk/>
          <pc:sldMk cId="4217274173" sldId="380"/>
        </pc:sldMkLst>
        <pc:spChg chg="mod">
          <ac:chgData name="Matthieu De Mari" userId="dfb708c9-d8dc-439f-9a3b-c772bf4a311c" providerId="ADAL" clId="{2E25C175-47A3-4BC7-8EFD-372D97A42A64}" dt="2023-03-07T09:52:47.258" v="4759" actId="20577"/>
          <ac:spMkLst>
            <pc:docMk/>
            <pc:sldMk cId="4217274173" sldId="380"/>
            <ac:spMk id="2" creationId="{87657C29-1A3B-9090-2528-30E69AB94051}"/>
          </ac:spMkLst>
        </pc:spChg>
        <pc:spChg chg="add del">
          <ac:chgData name="Matthieu De Mari" userId="dfb708c9-d8dc-439f-9a3b-c772bf4a311c" providerId="ADAL" clId="{2E25C175-47A3-4BC7-8EFD-372D97A42A64}" dt="2023-03-07T06:38:23.390" v="223" actId="22"/>
          <ac:spMkLst>
            <pc:docMk/>
            <pc:sldMk cId="4217274173" sldId="380"/>
            <ac:spMk id="4" creationId="{99A8CAFD-56F8-6B08-C76C-6F2237E3EF4A}"/>
          </ac:spMkLst>
        </pc:spChg>
        <pc:spChg chg="mod">
          <ac:chgData name="Matthieu De Mari" userId="dfb708c9-d8dc-439f-9a3b-c772bf4a311c" providerId="ADAL" clId="{2E25C175-47A3-4BC7-8EFD-372D97A42A64}" dt="2023-03-07T06:35:49.319" v="219"/>
          <ac:spMkLst>
            <pc:docMk/>
            <pc:sldMk cId="4217274173" sldId="380"/>
            <ac:spMk id="5" creationId="{2B13EA12-F42E-A14F-570D-C7B3FB0BA678}"/>
          </ac:spMkLst>
        </pc:spChg>
      </pc:sldChg>
      <pc:sldChg chg="modSp add mod ord">
        <pc:chgData name="Matthieu De Mari" userId="dfb708c9-d8dc-439f-9a3b-c772bf4a311c" providerId="ADAL" clId="{2E25C175-47A3-4BC7-8EFD-372D97A42A64}" dt="2023-03-07T09:52:40.373" v="4748" actId="20577"/>
        <pc:sldMkLst>
          <pc:docMk/>
          <pc:sldMk cId="1253114987" sldId="381"/>
        </pc:sldMkLst>
        <pc:spChg chg="mod">
          <ac:chgData name="Matthieu De Mari" userId="dfb708c9-d8dc-439f-9a3b-c772bf4a311c" providerId="ADAL" clId="{2E25C175-47A3-4BC7-8EFD-372D97A42A64}" dt="2023-03-07T09:52:40.373" v="4748" actId="20577"/>
          <ac:spMkLst>
            <pc:docMk/>
            <pc:sldMk cId="1253114987" sldId="381"/>
            <ac:spMk id="2" creationId="{87657C29-1A3B-9090-2528-30E69AB94051}"/>
          </ac:spMkLst>
        </pc:spChg>
        <pc:spChg chg="mod">
          <ac:chgData name="Matthieu De Mari" userId="dfb708c9-d8dc-439f-9a3b-c772bf4a311c" providerId="ADAL" clId="{2E25C175-47A3-4BC7-8EFD-372D97A42A64}" dt="2023-03-07T09:30:55.185" v="3480" actId="20577"/>
          <ac:spMkLst>
            <pc:docMk/>
            <pc:sldMk cId="1253114987" sldId="381"/>
            <ac:spMk id="5" creationId="{2B13EA12-F42E-A14F-570D-C7B3FB0BA678}"/>
          </ac:spMkLst>
        </pc:spChg>
      </pc:sldChg>
      <pc:sldChg chg="add del">
        <pc:chgData name="Matthieu De Mari" userId="dfb708c9-d8dc-439f-9a3b-c772bf4a311c" providerId="ADAL" clId="{2E25C175-47A3-4BC7-8EFD-372D97A42A64}" dt="2023-03-07T06:33:39.066" v="156"/>
        <pc:sldMkLst>
          <pc:docMk/>
          <pc:sldMk cId="3859619901" sldId="381"/>
        </pc:sldMkLst>
      </pc:sldChg>
      <pc:sldChg chg="modSp add mod">
        <pc:chgData name="Matthieu De Mari" userId="dfb708c9-d8dc-439f-9a3b-c772bf4a311c" providerId="ADAL" clId="{2E25C175-47A3-4BC7-8EFD-372D97A42A64}" dt="2023-03-07T10:20:58.594" v="5878" actId="20577"/>
        <pc:sldMkLst>
          <pc:docMk/>
          <pc:sldMk cId="336152115" sldId="382"/>
        </pc:sldMkLst>
        <pc:spChg chg="mod">
          <ac:chgData name="Matthieu De Mari" userId="dfb708c9-d8dc-439f-9a3b-c772bf4a311c" providerId="ADAL" clId="{2E25C175-47A3-4BC7-8EFD-372D97A42A64}" dt="2023-03-07T06:41:00.015" v="313" actId="20577"/>
          <ac:spMkLst>
            <pc:docMk/>
            <pc:sldMk cId="336152115" sldId="382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10:20:58.594" v="5878" actId="20577"/>
          <ac:spMkLst>
            <pc:docMk/>
            <pc:sldMk cId="336152115" sldId="382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09:19:27.741" v="2933"/>
        <pc:sldMkLst>
          <pc:docMk/>
          <pc:sldMk cId="1681210728" sldId="383"/>
        </pc:sldMkLst>
        <pc:spChg chg="mod">
          <ac:chgData name="Matthieu De Mari" userId="dfb708c9-d8dc-439f-9a3b-c772bf4a311c" providerId="ADAL" clId="{2E25C175-47A3-4BC7-8EFD-372D97A42A64}" dt="2023-03-07T06:40:48.046" v="293" actId="20577"/>
          <ac:spMkLst>
            <pc:docMk/>
            <pc:sldMk cId="1681210728" sldId="383"/>
            <ac:spMk id="5" creationId="{7C18D872-7EAD-92D5-BFAD-15DDF554F37D}"/>
          </ac:spMkLst>
        </pc:spChg>
        <pc:spChg chg="mod">
          <ac:chgData name="Matthieu De Mari" userId="dfb708c9-d8dc-439f-9a3b-c772bf4a311c" providerId="ADAL" clId="{2E25C175-47A3-4BC7-8EFD-372D97A42A64}" dt="2023-03-07T09:19:27.741" v="2933"/>
          <ac:spMkLst>
            <pc:docMk/>
            <pc:sldMk cId="1681210728" sldId="383"/>
            <ac:spMk id="6" creationId="{73AE6CBB-40B9-5E99-2250-21041EBB5EC8}"/>
          </ac:spMkLst>
        </pc:spChg>
      </pc:sldChg>
      <pc:sldChg chg="modSp new mod ord">
        <pc:chgData name="Matthieu De Mari" userId="dfb708c9-d8dc-439f-9a3b-c772bf4a311c" providerId="ADAL" clId="{2E25C175-47A3-4BC7-8EFD-372D97A42A64}" dt="2023-03-07T07:15:22.193" v="1643" actId="207"/>
        <pc:sldMkLst>
          <pc:docMk/>
          <pc:sldMk cId="1342602480" sldId="384"/>
        </pc:sldMkLst>
        <pc:spChg chg="mod">
          <ac:chgData name="Matthieu De Mari" userId="dfb708c9-d8dc-439f-9a3b-c772bf4a311c" providerId="ADAL" clId="{2E25C175-47A3-4BC7-8EFD-372D97A42A64}" dt="2023-03-07T07:15:16.462" v="1641" actId="20577"/>
          <ac:spMkLst>
            <pc:docMk/>
            <pc:sldMk cId="1342602480" sldId="384"/>
            <ac:spMk id="2" creationId="{4F958263-76FD-09AD-787F-66B813B151DA}"/>
          </ac:spMkLst>
        </pc:spChg>
        <pc:spChg chg="mod">
          <ac:chgData name="Matthieu De Mari" userId="dfb708c9-d8dc-439f-9a3b-c772bf4a311c" providerId="ADAL" clId="{2E25C175-47A3-4BC7-8EFD-372D97A42A64}" dt="2023-03-07T07:15:22.193" v="1643" actId="207"/>
          <ac:spMkLst>
            <pc:docMk/>
            <pc:sldMk cId="1342602480" sldId="384"/>
            <ac:spMk id="3" creationId="{81F056F9-505F-A234-C068-2D577DD6D4E5}"/>
          </ac:spMkLst>
        </pc:spChg>
      </pc:sldChg>
      <pc:sldChg chg="modSp add mod">
        <pc:chgData name="Matthieu De Mari" userId="dfb708c9-d8dc-439f-9a3b-c772bf4a311c" providerId="ADAL" clId="{2E25C175-47A3-4BC7-8EFD-372D97A42A64}" dt="2023-03-07T06:52:07.120" v="746" actId="20577"/>
        <pc:sldMkLst>
          <pc:docMk/>
          <pc:sldMk cId="3061177336" sldId="385"/>
        </pc:sldMkLst>
        <pc:spChg chg="mod">
          <ac:chgData name="Matthieu De Mari" userId="dfb708c9-d8dc-439f-9a3b-c772bf4a311c" providerId="ADAL" clId="{2E25C175-47A3-4BC7-8EFD-372D97A42A64}" dt="2023-03-07T06:52:07.120" v="746" actId="20577"/>
          <ac:spMkLst>
            <pc:docMk/>
            <pc:sldMk cId="3061177336" sldId="385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4.127" v="5879"/>
        <pc:sldMkLst>
          <pc:docMk/>
          <pc:sldMk cId="1114751945" sldId="386"/>
        </pc:sldMkLst>
        <pc:spChg chg="mod">
          <ac:chgData name="Matthieu De Mari" userId="dfb708c9-d8dc-439f-9a3b-c772bf4a311c" providerId="ADAL" clId="{2E25C175-47A3-4BC7-8EFD-372D97A42A64}" dt="2023-03-07T10:21:04.127" v="5879"/>
          <ac:spMkLst>
            <pc:docMk/>
            <pc:sldMk cId="1114751945" sldId="386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21:07.278" v="5880"/>
        <pc:sldMkLst>
          <pc:docMk/>
          <pc:sldMk cId="881014307" sldId="387"/>
        </pc:sldMkLst>
        <pc:spChg chg="mod">
          <ac:chgData name="Matthieu De Mari" userId="dfb708c9-d8dc-439f-9a3b-c772bf4a311c" providerId="ADAL" clId="{2E25C175-47A3-4BC7-8EFD-372D97A42A64}" dt="2023-03-07T10:21:07.278" v="5880"/>
          <ac:spMkLst>
            <pc:docMk/>
            <pc:sldMk cId="881014307" sldId="387"/>
            <ac:spMk id="6" creationId="{73AE6CBB-40B9-5E99-2250-21041EBB5EC8}"/>
          </ac:spMkLst>
        </pc:spChg>
      </pc:sldChg>
      <pc:sldChg chg="addSp delSp modSp new del mod modClrScheme chgLayout">
        <pc:chgData name="Matthieu De Mari" userId="dfb708c9-d8dc-439f-9a3b-c772bf4a311c" providerId="ADAL" clId="{2E25C175-47A3-4BC7-8EFD-372D97A42A64}" dt="2023-03-07T07:39:02.444" v="2518" actId="47"/>
        <pc:sldMkLst>
          <pc:docMk/>
          <pc:sldMk cId="2957584795" sldId="388"/>
        </pc:sldMkLst>
        <pc:spChg chg="mod ord">
          <ac:chgData name="Matthieu De Mari" userId="dfb708c9-d8dc-439f-9a3b-c772bf4a311c" providerId="ADAL" clId="{2E25C175-47A3-4BC7-8EFD-372D97A42A64}" dt="2023-03-07T06:59:32.921" v="967" actId="700"/>
          <ac:spMkLst>
            <pc:docMk/>
            <pc:sldMk cId="2957584795" sldId="38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02:26.463" v="1094" actId="113"/>
          <ac:spMkLst>
            <pc:docMk/>
            <pc:sldMk cId="2957584795" sldId="388"/>
            <ac:spMk id="3" creationId="{FBDE9A7F-DDBD-F13F-EF7D-109C4AD3AE06}"/>
          </ac:spMkLst>
        </pc:spChg>
        <pc:spChg chg="add del mod ord">
          <ac:chgData name="Matthieu De Mari" userId="dfb708c9-d8dc-439f-9a3b-c772bf4a311c" providerId="ADAL" clId="{2E25C175-47A3-4BC7-8EFD-372D97A42A64}" dt="2023-03-07T06:59:55.192" v="980" actId="478"/>
          <ac:spMkLst>
            <pc:docMk/>
            <pc:sldMk cId="2957584795" sldId="388"/>
            <ac:spMk id="4" creationId="{16F3444C-FD10-3BA0-F674-2DAAF317B722}"/>
          </ac:spMkLst>
        </pc:spChg>
        <pc:spChg chg="add del">
          <ac:chgData name="Matthieu De Mari" userId="dfb708c9-d8dc-439f-9a3b-c772bf4a311c" providerId="ADAL" clId="{2E25C175-47A3-4BC7-8EFD-372D97A42A64}" dt="2023-03-07T06:59:38.721" v="971"/>
          <ac:spMkLst>
            <pc:docMk/>
            <pc:sldMk cId="2957584795" sldId="388"/>
            <ac:spMk id="5" creationId="{E67165E0-F42D-01F9-F1D0-573A136C427B}"/>
          </ac:spMkLst>
        </pc:spChg>
        <pc:picChg chg="add del mod">
          <ac:chgData name="Matthieu De Mari" userId="dfb708c9-d8dc-439f-9a3b-c772bf4a311c" providerId="ADAL" clId="{2E25C175-47A3-4BC7-8EFD-372D97A42A64}" dt="2023-03-07T07:36:43.097" v="2383" actId="478"/>
          <ac:picMkLst>
            <pc:docMk/>
            <pc:sldMk cId="2957584795" sldId="388"/>
            <ac:picMk id="6" creationId="{79C9FCC9-7AFB-B178-A84F-B5CB2B7FFF71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6:38.453" v="2381" actId="1076"/>
        <pc:sldMkLst>
          <pc:docMk/>
          <pc:sldMk cId="1359818059" sldId="389"/>
        </pc:sldMkLst>
        <pc:spChg chg="mod">
          <ac:chgData name="Matthieu De Mari" userId="dfb708c9-d8dc-439f-9a3b-c772bf4a311c" providerId="ADAL" clId="{2E25C175-47A3-4BC7-8EFD-372D97A42A64}" dt="2023-03-07T07:04:36.669" v="1113" actId="20577"/>
          <ac:spMkLst>
            <pc:docMk/>
            <pc:sldMk cId="1359818059" sldId="389"/>
            <ac:spMk id="2" creationId="{25CB36B9-A196-040B-7261-711A75E994C4}"/>
          </ac:spMkLst>
        </pc:spChg>
        <pc:spChg chg="add del mod">
          <ac:chgData name="Matthieu De Mari" userId="dfb708c9-d8dc-439f-9a3b-c772bf4a311c" providerId="ADAL" clId="{2E25C175-47A3-4BC7-8EFD-372D97A42A64}" dt="2023-03-07T07:05:56.703" v="1233" actId="5793"/>
          <ac:spMkLst>
            <pc:docMk/>
            <pc:sldMk cId="1359818059" sldId="389"/>
            <ac:spMk id="3" creationId="{AECA0B19-420E-967D-8F91-B81321032811}"/>
          </ac:spMkLst>
        </pc:spChg>
        <pc:spChg chg="add del mod">
          <ac:chgData name="Matthieu De Mari" userId="dfb708c9-d8dc-439f-9a3b-c772bf4a311c" providerId="ADAL" clId="{2E25C175-47A3-4BC7-8EFD-372D97A42A64}" dt="2023-03-07T06:57:17.739" v="862"/>
          <ac:spMkLst>
            <pc:docMk/>
            <pc:sldMk cId="1359818059" sldId="389"/>
            <ac:spMk id="4" creationId="{412DDF38-8EAF-81D5-3B8F-3B3EC056F986}"/>
          </ac:spMkLst>
        </pc:spChg>
        <pc:picChg chg="add del mod">
          <ac:chgData name="Matthieu De Mari" userId="dfb708c9-d8dc-439f-9a3b-c772bf4a311c" providerId="ADAL" clId="{2E25C175-47A3-4BC7-8EFD-372D97A42A64}" dt="2023-03-07T07:36:11.275" v="2377" actId="478"/>
          <ac:picMkLst>
            <pc:docMk/>
            <pc:sldMk cId="1359818059" sldId="389"/>
            <ac:picMk id="6" creationId="{EDBC0D4F-5642-1CBB-4D6F-C3A72811F328}"/>
          </ac:picMkLst>
        </pc:picChg>
        <pc:picChg chg="add mod">
          <ac:chgData name="Matthieu De Mari" userId="dfb708c9-d8dc-439f-9a3b-c772bf4a311c" providerId="ADAL" clId="{2E25C175-47A3-4BC7-8EFD-372D97A42A64}" dt="2023-03-07T07:36:38.453" v="2381" actId="1076"/>
          <ac:picMkLst>
            <pc:docMk/>
            <pc:sldMk cId="1359818059" sldId="389"/>
            <ac:picMk id="8" creationId="{C2DE3CE5-6A05-C043-F1AE-2D0CF60EA72D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7:35:30.101" v="2369" actId="1076"/>
        <pc:sldMkLst>
          <pc:docMk/>
          <pc:sldMk cId="1233822438" sldId="390"/>
        </pc:sldMkLst>
        <pc:spChg chg="mod">
          <ac:chgData name="Matthieu De Mari" userId="dfb708c9-d8dc-439f-9a3b-c772bf4a311c" providerId="ADAL" clId="{2E25C175-47A3-4BC7-8EFD-372D97A42A64}" dt="2023-03-07T07:07:20.897" v="1258" actId="20577"/>
          <ac:spMkLst>
            <pc:docMk/>
            <pc:sldMk cId="1233822438" sldId="390"/>
            <ac:spMk id="2" creationId="{B71A42D4-FC60-2CB3-BAEA-75A3589A7A9B}"/>
          </ac:spMkLst>
        </pc:spChg>
        <pc:spChg chg="add del mod">
          <ac:chgData name="Matthieu De Mari" userId="dfb708c9-d8dc-439f-9a3b-c772bf4a311c" providerId="ADAL" clId="{2E25C175-47A3-4BC7-8EFD-372D97A42A64}" dt="2023-03-07T07:08:35.553" v="1328" actId="20577"/>
          <ac:spMkLst>
            <pc:docMk/>
            <pc:sldMk cId="1233822438" sldId="390"/>
            <ac:spMk id="3" creationId="{1C1427F3-0407-37B1-B92A-79735FA65219}"/>
          </ac:spMkLst>
        </pc:spChg>
        <pc:spChg chg="add del mod">
          <ac:chgData name="Matthieu De Mari" userId="dfb708c9-d8dc-439f-9a3b-c772bf4a311c" providerId="ADAL" clId="{2E25C175-47A3-4BC7-8EFD-372D97A42A64}" dt="2023-03-07T06:57:14.049" v="860"/>
          <ac:spMkLst>
            <pc:docMk/>
            <pc:sldMk cId="1233822438" sldId="390"/>
            <ac:spMk id="4" creationId="{817728FD-330D-0492-C82D-E20A5668DAFA}"/>
          </ac:spMkLst>
        </pc:spChg>
        <pc:spChg chg="add del">
          <ac:chgData name="Matthieu De Mari" userId="dfb708c9-d8dc-439f-9a3b-c772bf4a311c" providerId="ADAL" clId="{2E25C175-47A3-4BC7-8EFD-372D97A42A64}" dt="2023-03-07T07:07:57.207" v="1312"/>
          <ac:spMkLst>
            <pc:docMk/>
            <pc:sldMk cId="1233822438" sldId="390"/>
            <ac:spMk id="7" creationId="{4B6B36B5-B6F4-1BB9-E3EF-09E0D5F60CFD}"/>
          </ac:spMkLst>
        </pc:spChg>
        <pc:spChg chg="add del mod">
          <ac:chgData name="Matthieu De Mari" userId="dfb708c9-d8dc-439f-9a3b-c772bf4a311c" providerId="ADAL" clId="{2E25C175-47A3-4BC7-8EFD-372D97A42A64}" dt="2023-03-07T07:10:47.429" v="1371" actId="767"/>
          <ac:spMkLst>
            <pc:docMk/>
            <pc:sldMk cId="1233822438" sldId="390"/>
            <ac:spMk id="10" creationId="{4E9BF0E9-DEDE-6EB5-B057-0446D4D4D209}"/>
          </ac:spMkLst>
        </pc:spChg>
        <pc:spChg chg="add del">
          <ac:chgData name="Matthieu De Mari" userId="dfb708c9-d8dc-439f-9a3b-c772bf4a311c" providerId="ADAL" clId="{2E25C175-47A3-4BC7-8EFD-372D97A42A64}" dt="2023-03-07T07:09:16.709" v="1336"/>
          <ac:spMkLst>
            <pc:docMk/>
            <pc:sldMk cId="1233822438" sldId="390"/>
            <ac:spMk id="11" creationId="{30D46DB4-EE2E-1814-068C-123BDDC2C3D0}"/>
          </ac:spMkLst>
        </pc:spChg>
        <pc:picChg chg="add del mod">
          <ac:chgData name="Matthieu De Mari" userId="dfb708c9-d8dc-439f-9a3b-c772bf4a311c" providerId="ADAL" clId="{2E25C175-47A3-4BC7-8EFD-372D97A42A64}" dt="2023-03-07T07:35:26.449" v="2367" actId="478"/>
          <ac:picMkLst>
            <pc:docMk/>
            <pc:sldMk cId="1233822438" sldId="390"/>
            <ac:picMk id="6" creationId="{8F87169B-EC07-EA03-0D39-78DB9815DFD7}"/>
          </ac:picMkLst>
        </pc:picChg>
        <pc:picChg chg="add del mod">
          <ac:chgData name="Matthieu De Mari" userId="dfb708c9-d8dc-439f-9a3b-c772bf4a311c" providerId="ADAL" clId="{2E25C175-47A3-4BC7-8EFD-372D97A42A64}" dt="2023-03-07T07:10:48.800" v="1375" actId="22"/>
          <ac:picMkLst>
            <pc:docMk/>
            <pc:sldMk cId="1233822438" sldId="390"/>
            <ac:picMk id="9" creationId="{275F8807-8FC1-7254-1B3D-2B2E5F13CF8E}"/>
          </ac:picMkLst>
        </pc:picChg>
        <pc:picChg chg="add mod">
          <ac:chgData name="Matthieu De Mari" userId="dfb708c9-d8dc-439f-9a3b-c772bf4a311c" providerId="ADAL" clId="{2E25C175-47A3-4BC7-8EFD-372D97A42A64}" dt="2023-03-07T07:35:30.101" v="2369" actId="1076"/>
          <ac:picMkLst>
            <pc:docMk/>
            <pc:sldMk cId="1233822438" sldId="390"/>
            <ac:picMk id="13" creationId="{BD0862EF-548D-C585-18E2-8A381E68D1AE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39.051" v="2509" actId="1036"/>
        <pc:sldMkLst>
          <pc:docMk/>
          <pc:sldMk cId="2406012581" sldId="391"/>
        </pc:sldMkLst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29.627" v="2497" actId="700"/>
          <ac:spMkLst>
            <pc:docMk/>
            <pc:sldMk cId="2406012581" sldId="391"/>
            <ac:spMk id="3" creationId="{FBDE9A7F-DDBD-F13F-EF7D-109C4AD3AE06}"/>
          </ac:spMkLst>
        </pc:spChg>
        <pc:spChg chg="del">
          <ac:chgData name="Matthieu De Mari" userId="dfb708c9-d8dc-439f-9a3b-c772bf4a311c" providerId="ADAL" clId="{2E25C175-47A3-4BC7-8EFD-372D97A42A64}" dt="2023-03-07T06:59:56.993" v="981" actId="478"/>
          <ac:spMkLst>
            <pc:docMk/>
            <pc:sldMk cId="2406012581" sldId="391"/>
            <ac:spMk id="4" creationId="{16F3444C-FD10-3BA0-F674-2DAAF317B722}"/>
          </ac:spMkLst>
        </pc:spChg>
        <pc:picChg chg="add del mod">
          <ac:chgData name="Matthieu De Mari" userId="dfb708c9-d8dc-439f-9a3b-c772bf4a311c" providerId="ADAL" clId="{2E25C175-47A3-4BC7-8EFD-372D97A42A64}" dt="2023-03-07T07:36:41.851" v="2382" actId="478"/>
          <ac:picMkLst>
            <pc:docMk/>
            <pc:sldMk cId="2406012581" sldId="391"/>
            <ac:picMk id="6" creationId="{D34656A6-7043-E9E0-58D6-7D2E5F5A28D8}"/>
          </ac:picMkLst>
        </pc:picChg>
        <pc:picChg chg="add del mod">
          <ac:chgData name="Matthieu De Mari" userId="dfb708c9-d8dc-439f-9a3b-c772bf4a311c" providerId="ADAL" clId="{2E25C175-47A3-4BC7-8EFD-372D97A42A64}" dt="2023-03-07T07:38:14.031" v="2493" actId="478"/>
          <ac:picMkLst>
            <pc:docMk/>
            <pc:sldMk cId="2406012581" sldId="391"/>
            <ac:picMk id="8" creationId="{086CCB59-2ECB-C31E-2C88-D1FEF0C2A14D}"/>
          </ac:picMkLst>
        </pc:picChg>
        <pc:picChg chg="add mod">
          <ac:chgData name="Matthieu De Mari" userId="dfb708c9-d8dc-439f-9a3b-c772bf4a311c" providerId="ADAL" clId="{2E25C175-47A3-4BC7-8EFD-372D97A42A64}" dt="2023-03-07T07:38:39.051" v="2509" actId="1036"/>
          <ac:picMkLst>
            <pc:docMk/>
            <pc:sldMk cId="2406012581" sldId="391"/>
            <ac:picMk id="9" creationId="{B4E956A0-3DEA-52F4-84C4-4EAC6658DDF1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35:59.217" v="2376" actId="14100"/>
        <pc:sldMkLst>
          <pc:docMk/>
          <pc:sldMk cId="1269624659" sldId="392"/>
        </pc:sldMkLst>
        <pc:spChg chg="mod">
          <ac:chgData name="Matthieu De Mari" userId="dfb708c9-d8dc-439f-9a3b-c772bf4a311c" providerId="ADAL" clId="{2E25C175-47A3-4BC7-8EFD-372D97A42A64}" dt="2023-03-07T07:35:59.217" v="2376" actId="14100"/>
          <ac:spMkLst>
            <pc:docMk/>
            <pc:sldMk cId="1269624659" sldId="392"/>
            <ac:spMk id="10" creationId="{4E9BF0E9-DEDE-6EB5-B057-0446D4D4D209}"/>
          </ac:spMkLst>
        </pc:spChg>
        <pc:picChg chg="add mod">
          <ac:chgData name="Matthieu De Mari" userId="dfb708c9-d8dc-439f-9a3b-c772bf4a311c" providerId="ADAL" clId="{2E25C175-47A3-4BC7-8EFD-372D97A42A64}" dt="2023-03-07T07:35:53.024" v="2373" actId="1076"/>
          <ac:picMkLst>
            <pc:docMk/>
            <pc:sldMk cId="1269624659" sldId="392"/>
            <ac:picMk id="5" creationId="{9172BB7E-F9EA-B054-232A-2914E1B2EBF0}"/>
          </ac:picMkLst>
        </pc:picChg>
        <pc:picChg chg="del">
          <ac:chgData name="Matthieu De Mari" userId="dfb708c9-d8dc-439f-9a3b-c772bf4a311c" providerId="ADAL" clId="{2E25C175-47A3-4BC7-8EFD-372D97A42A64}" dt="2023-03-07T07:35:47.243" v="2370" actId="478"/>
          <ac:picMkLst>
            <pc:docMk/>
            <pc:sldMk cId="1269624659" sldId="392"/>
            <ac:picMk id="9" creationId="{275F8807-8FC1-7254-1B3D-2B2E5F13CF8E}"/>
          </ac:picMkLst>
        </pc:picChg>
      </pc:sldChg>
      <pc:sldChg chg="modSp new mod">
        <pc:chgData name="Matthieu De Mari" userId="dfb708c9-d8dc-439f-9a3b-c772bf4a311c" providerId="ADAL" clId="{2E25C175-47A3-4BC7-8EFD-372D97A42A64}" dt="2023-03-07T07:45:56.776" v="2772" actId="20577"/>
        <pc:sldMkLst>
          <pc:docMk/>
          <pc:sldMk cId="1060213588" sldId="393"/>
        </pc:sldMkLst>
        <pc:spChg chg="mod">
          <ac:chgData name="Matthieu De Mari" userId="dfb708c9-d8dc-439f-9a3b-c772bf4a311c" providerId="ADAL" clId="{2E25C175-47A3-4BC7-8EFD-372D97A42A64}" dt="2023-03-07T07:20:35.084" v="1956" actId="20577"/>
          <ac:spMkLst>
            <pc:docMk/>
            <pc:sldMk cId="1060213588" sldId="393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45:56.776" v="2772" actId="20577"/>
          <ac:spMkLst>
            <pc:docMk/>
            <pc:sldMk cId="1060213588" sldId="393"/>
            <ac:spMk id="3" creationId="{900B7324-B540-3767-63C5-15C5025183F5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07:34:46.250" v="2362" actId="1076"/>
        <pc:sldMkLst>
          <pc:docMk/>
          <pc:sldMk cId="1215328976" sldId="394"/>
        </pc:sldMkLst>
        <pc:spChg chg="mod ord">
          <ac:chgData name="Matthieu De Mari" userId="dfb708c9-d8dc-439f-9a3b-c772bf4a311c" providerId="ADAL" clId="{2E25C175-47A3-4BC7-8EFD-372D97A42A64}" dt="2023-03-07T07:24:43.736" v="2207" actId="700"/>
          <ac:spMkLst>
            <pc:docMk/>
            <pc:sldMk cId="1215328976" sldId="394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25:06.025" v="2220" actId="14100"/>
          <ac:spMkLst>
            <pc:docMk/>
            <pc:sldMk cId="1215328976" sldId="394"/>
            <ac:spMk id="3" creationId="{900B7324-B540-3767-63C5-15C5025183F5}"/>
          </ac:spMkLst>
        </pc:spChg>
        <pc:spChg chg="add mod ord">
          <ac:chgData name="Matthieu De Mari" userId="dfb708c9-d8dc-439f-9a3b-c772bf4a311c" providerId="ADAL" clId="{2E25C175-47A3-4BC7-8EFD-372D97A42A64}" dt="2023-03-07T07:25:09.073" v="2221" actId="14100"/>
          <ac:spMkLst>
            <pc:docMk/>
            <pc:sldMk cId="1215328976" sldId="394"/>
            <ac:spMk id="8" creationId="{C7437BBC-8797-B9CD-ECD3-F2F387370756}"/>
          </ac:spMkLst>
        </pc:spChg>
        <pc:picChg chg="add del mod">
          <ac:chgData name="Matthieu De Mari" userId="dfb708c9-d8dc-439f-9a3b-c772bf4a311c" providerId="ADAL" clId="{2E25C175-47A3-4BC7-8EFD-372D97A42A64}" dt="2023-03-07T07:34:07.330" v="2354" actId="478"/>
          <ac:picMkLst>
            <pc:docMk/>
            <pc:sldMk cId="1215328976" sldId="394"/>
            <ac:picMk id="5" creationId="{2C1DD82D-FE6D-2A03-50C6-B3650434DEEA}"/>
          </ac:picMkLst>
        </pc:picChg>
        <pc:picChg chg="add del mod">
          <ac:chgData name="Matthieu De Mari" userId="dfb708c9-d8dc-439f-9a3b-c772bf4a311c" providerId="ADAL" clId="{2E25C175-47A3-4BC7-8EFD-372D97A42A64}" dt="2023-03-07T07:34:07.586" v="2355" actId="478"/>
          <ac:picMkLst>
            <pc:docMk/>
            <pc:sldMk cId="1215328976" sldId="394"/>
            <ac:picMk id="7" creationId="{0E557E02-D579-9E97-7320-E7E98F8FAEB7}"/>
          </ac:picMkLst>
        </pc:picChg>
        <pc:picChg chg="add mod">
          <ac:chgData name="Matthieu De Mari" userId="dfb708c9-d8dc-439f-9a3b-c772bf4a311c" providerId="ADAL" clId="{2E25C175-47A3-4BC7-8EFD-372D97A42A64}" dt="2023-03-07T07:34:44.636" v="2361" actId="1076"/>
          <ac:picMkLst>
            <pc:docMk/>
            <pc:sldMk cId="1215328976" sldId="394"/>
            <ac:picMk id="10" creationId="{07C6C646-DC67-4AB1-AFDA-B4DBE2C02DCE}"/>
          </ac:picMkLst>
        </pc:picChg>
        <pc:picChg chg="add mod">
          <ac:chgData name="Matthieu De Mari" userId="dfb708c9-d8dc-439f-9a3b-c772bf4a311c" providerId="ADAL" clId="{2E25C175-47A3-4BC7-8EFD-372D97A42A64}" dt="2023-03-07T07:34:46.250" v="2362" actId="1076"/>
          <ac:picMkLst>
            <pc:docMk/>
            <pc:sldMk cId="1215328976" sldId="394"/>
            <ac:picMk id="12" creationId="{AC403C7A-6971-2BDB-E0BB-7A61A07B0FD6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7:28:47.793" v="2301" actId="20577"/>
        <pc:sldMkLst>
          <pc:docMk/>
          <pc:sldMk cId="3544056403" sldId="395"/>
        </pc:sldMkLst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2" creationId="{B0FB1BFA-DCB3-1354-9517-81102628B7DB}"/>
          </ac:spMkLst>
        </pc:spChg>
        <pc:spChg chg="del mod ord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3" creationId="{7DDB8C30-FBA5-48F4-ABE4-10721D974517}"/>
          </ac:spMkLst>
        </pc:spChg>
        <pc:spChg chg="del">
          <ac:chgData name="Matthieu De Mari" userId="dfb708c9-d8dc-439f-9a3b-c772bf4a311c" providerId="ADAL" clId="{2E25C175-47A3-4BC7-8EFD-372D97A42A64}" dt="2023-03-07T07:27:01.675" v="2223" actId="700"/>
          <ac:spMkLst>
            <pc:docMk/>
            <pc:sldMk cId="3544056403" sldId="395"/>
            <ac:spMk id="4" creationId="{9C0050DA-EDEE-2782-ADF2-715703133AAF}"/>
          </ac:spMkLst>
        </pc:spChg>
        <pc:spChg chg="add mod ord">
          <ac:chgData name="Matthieu De Mari" userId="dfb708c9-d8dc-439f-9a3b-c772bf4a311c" providerId="ADAL" clId="{2E25C175-47A3-4BC7-8EFD-372D97A42A64}" dt="2023-03-07T07:28:41.223" v="2297" actId="20577"/>
          <ac:spMkLst>
            <pc:docMk/>
            <pc:sldMk cId="3544056403" sldId="395"/>
            <ac:spMk id="5" creationId="{CDCC8ACE-D08A-BD83-4761-0125398F5528}"/>
          </ac:spMkLst>
        </pc:spChg>
        <pc:spChg chg="add mod ord">
          <ac:chgData name="Matthieu De Mari" userId="dfb708c9-d8dc-439f-9a3b-c772bf4a311c" providerId="ADAL" clId="{2E25C175-47A3-4BC7-8EFD-372D97A42A64}" dt="2023-03-07T07:28:47.793" v="2301" actId="20577"/>
          <ac:spMkLst>
            <pc:docMk/>
            <pc:sldMk cId="3544056403" sldId="395"/>
            <ac:spMk id="6" creationId="{3AF909AF-E2DD-B225-14F2-A009EAC96834}"/>
          </ac:spMkLst>
        </pc:spChg>
      </pc:sldChg>
      <pc:sldChg chg="addSp delSp modSp add del mod">
        <pc:chgData name="Matthieu De Mari" userId="dfb708c9-d8dc-439f-9a3b-c772bf4a311c" providerId="ADAL" clId="{2E25C175-47A3-4BC7-8EFD-372D97A42A64}" dt="2023-03-07T07:33:16.168" v="2350" actId="47"/>
        <pc:sldMkLst>
          <pc:docMk/>
          <pc:sldMk cId="1465774430" sldId="396"/>
        </pc:sldMkLst>
        <pc:spChg chg="mod">
          <ac:chgData name="Matthieu De Mari" userId="dfb708c9-d8dc-439f-9a3b-c772bf4a311c" providerId="ADAL" clId="{2E25C175-47A3-4BC7-8EFD-372D97A42A64}" dt="2023-03-07T07:28:59.203" v="2308" actId="20577"/>
          <ac:spMkLst>
            <pc:docMk/>
            <pc:sldMk cId="1465774430" sldId="396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28:54.407" v="2303" actId="478"/>
          <ac:picMkLst>
            <pc:docMk/>
            <pc:sldMk cId="1465774430" sldId="396"/>
            <ac:picMk id="5" creationId="{2C1DD82D-FE6D-2A03-50C6-B3650434DEEA}"/>
          </ac:picMkLst>
        </pc:picChg>
        <pc:picChg chg="add mod">
          <ac:chgData name="Matthieu De Mari" userId="dfb708c9-d8dc-439f-9a3b-c772bf4a311c" providerId="ADAL" clId="{2E25C175-47A3-4BC7-8EFD-372D97A42A64}" dt="2023-03-07T07:29:15.936" v="2311" actId="14100"/>
          <ac:picMkLst>
            <pc:docMk/>
            <pc:sldMk cId="1465774430" sldId="396"/>
            <ac:picMk id="6" creationId="{A4D96B43-F1A5-6E4B-05EB-876DB9C19613}"/>
          </ac:picMkLst>
        </pc:picChg>
        <pc:picChg chg="del">
          <ac:chgData name="Matthieu De Mari" userId="dfb708c9-d8dc-439f-9a3b-c772bf4a311c" providerId="ADAL" clId="{2E25C175-47A3-4BC7-8EFD-372D97A42A64}" dt="2023-03-07T07:28:54.906" v="2304" actId="478"/>
          <ac:picMkLst>
            <pc:docMk/>
            <pc:sldMk cId="1465774430" sldId="396"/>
            <ac:picMk id="7" creationId="{0E557E02-D579-9E97-7320-E7E98F8FAEB7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07:44:01.388" v="2686" actId="20577"/>
        <pc:sldMkLst>
          <pc:docMk/>
          <pc:sldMk cId="511100047" sldId="397"/>
        </pc:sldMkLst>
        <pc:spChg chg="mod">
          <ac:chgData name="Matthieu De Mari" userId="dfb708c9-d8dc-439f-9a3b-c772bf4a311c" providerId="ADAL" clId="{2E25C175-47A3-4BC7-8EFD-372D97A42A64}" dt="2023-03-07T07:44:01.388" v="2686" actId="20577"/>
          <ac:spMkLst>
            <pc:docMk/>
            <pc:sldMk cId="511100047" sldId="397"/>
            <ac:spMk id="2" creationId="{5CCB16A8-77FB-83A2-DD3F-F56410FBE591}"/>
          </ac:spMkLst>
        </pc:spChg>
        <pc:spChg chg="mod">
          <ac:chgData name="Matthieu De Mari" userId="dfb708c9-d8dc-439f-9a3b-c772bf4a311c" providerId="ADAL" clId="{2E25C175-47A3-4BC7-8EFD-372D97A42A64}" dt="2023-03-07T07:33:03.755" v="2346" actId="20577"/>
          <ac:spMkLst>
            <pc:docMk/>
            <pc:sldMk cId="511100047" sldId="397"/>
            <ac:spMk id="3" creationId="{900B7324-B540-3767-63C5-15C5025183F5}"/>
          </ac:spMkLst>
        </pc:spChg>
        <pc:spChg chg="del mod">
          <ac:chgData name="Matthieu De Mari" userId="dfb708c9-d8dc-439f-9a3b-c772bf4a311c" providerId="ADAL" clId="{2E25C175-47A3-4BC7-8EFD-372D97A42A64}" dt="2023-03-07T07:33:06.701" v="2347" actId="478"/>
          <ac:spMkLst>
            <pc:docMk/>
            <pc:sldMk cId="511100047" sldId="397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32:39.896" v="2314" actId="1076"/>
          <ac:picMkLst>
            <pc:docMk/>
            <pc:sldMk cId="511100047" sldId="397"/>
            <ac:picMk id="5" creationId="{E83B4131-D336-D3B1-66C2-F761917C4A2A}"/>
          </ac:picMkLst>
        </pc:picChg>
        <pc:picChg chg="del mod">
          <ac:chgData name="Matthieu De Mari" userId="dfb708c9-d8dc-439f-9a3b-c772bf4a311c" providerId="ADAL" clId="{2E25C175-47A3-4BC7-8EFD-372D97A42A64}" dt="2023-03-07T07:33:12.079" v="2349" actId="478"/>
          <ac:picMkLst>
            <pc:docMk/>
            <pc:sldMk cId="511100047" sldId="397"/>
            <ac:picMk id="6" creationId="{A4D96B43-F1A5-6E4B-05EB-876DB9C19613}"/>
          </ac:picMkLst>
        </pc:picChg>
        <pc:picChg chg="add mod">
          <ac:chgData name="Matthieu De Mari" userId="dfb708c9-d8dc-439f-9a3b-c772bf4a311c" providerId="ADAL" clId="{2E25C175-47A3-4BC7-8EFD-372D97A42A64}" dt="2023-03-07T07:34:01.263" v="2353" actId="14100"/>
          <ac:picMkLst>
            <pc:docMk/>
            <pc:sldMk cId="511100047" sldId="397"/>
            <ac:picMk id="9" creationId="{2EB294A0-EB6D-13E4-9D25-3E2491032776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48:10.066" v="2811" actId="20577"/>
        <pc:sldMkLst>
          <pc:docMk/>
          <pc:sldMk cId="2174133860" sldId="398"/>
        </pc:sldMkLst>
        <pc:spChg chg="mod ord">
          <ac:chgData name="Matthieu De Mari" userId="dfb708c9-d8dc-439f-9a3b-c772bf4a311c" providerId="ADAL" clId="{2E25C175-47A3-4BC7-8EFD-372D97A42A64}" dt="2023-03-07T07:38:48.785" v="2515" actId="700"/>
          <ac:spMkLst>
            <pc:docMk/>
            <pc:sldMk cId="2174133860" sldId="398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48:10.066" v="2811" actId="20577"/>
          <ac:spMkLst>
            <pc:docMk/>
            <pc:sldMk cId="2174133860" sldId="398"/>
            <ac:spMk id="3" creationId="{FBDE9A7F-DDBD-F13F-EF7D-109C4AD3AE06}"/>
          </ac:spMkLst>
        </pc:spChg>
        <pc:picChg chg="add del mod">
          <ac:chgData name="Matthieu De Mari" userId="dfb708c9-d8dc-439f-9a3b-c772bf4a311c" providerId="ADAL" clId="{2E25C175-47A3-4BC7-8EFD-372D97A42A64}" dt="2023-03-07T07:38:43.326" v="2512" actId="478"/>
          <ac:picMkLst>
            <pc:docMk/>
            <pc:sldMk cId="2174133860" sldId="398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3.580" v="2513"/>
          <ac:picMkLst>
            <pc:docMk/>
            <pc:sldMk cId="2174133860" sldId="398"/>
            <ac:picMk id="5" creationId="{02D1D553-DCD2-9EB7-EBA8-301203286979}"/>
          </ac:picMkLst>
        </pc:picChg>
      </pc:sldChg>
      <pc:sldChg chg="addSp delSp modSp add mod ord modClrScheme chgLayout">
        <pc:chgData name="Matthieu De Mari" userId="dfb708c9-d8dc-439f-9a3b-c772bf4a311c" providerId="ADAL" clId="{2E25C175-47A3-4BC7-8EFD-372D97A42A64}" dt="2023-03-07T07:38:53.195" v="2516" actId="700"/>
        <pc:sldMkLst>
          <pc:docMk/>
          <pc:sldMk cId="1114255243" sldId="399"/>
        </pc:sldMkLst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2" creationId="{A7F53274-C595-59A6-867F-D9E039814E5B}"/>
          </ac:spMkLst>
        </pc:spChg>
        <pc:spChg chg="mod ord">
          <ac:chgData name="Matthieu De Mari" userId="dfb708c9-d8dc-439f-9a3b-c772bf4a311c" providerId="ADAL" clId="{2E25C175-47A3-4BC7-8EFD-372D97A42A64}" dt="2023-03-07T07:38:53.195" v="2516" actId="700"/>
          <ac:spMkLst>
            <pc:docMk/>
            <pc:sldMk cId="1114255243" sldId="399"/>
            <ac:spMk id="3" creationId="{FBDE9A7F-DDBD-F13F-EF7D-109C4AD3AE06}"/>
          </ac:spMkLst>
        </pc:spChg>
        <pc:picChg chg="del">
          <ac:chgData name="Matthieu De Mari" userId="dfb708c9-d8dc-439f-9a3b-c772bf4a311c" providerId="ADAL" clId="{2E25C175-47A3-4BC7-8EFD-372D97A42A64}" dt="2023-03-07T07:38:41.255" v="2510" actId="478"/>
          <ac:picMkLst>
            <pc:docMk/>
            <pc:sldMk cId="1114255243" sldId="399"/>
            <ac:picMk id="4" creationId="{88AD7003-CAA5-05A0-845F-DF0A3B1F2AC3}"/>
          </ac:picMkLst>
        </pc:picChg>
        <pc:picChg chg="add mod">
          <ac:chgData name="Matthieu De Mari" userId="dfb708c9-d8dc-439f-9a3b-c772bf4a311c" providerId="ADAL" clId="{2E25C175-47A3-4BC7-8EFD-372D97A42A64}" dt="2023-03-07T07:38:41.508" v="2511"/>
          <ac:picMkLst>
            <pc:docMk/>
            <pc:sldMk cId="1114255243" sldId="399"/>
            <ac:picMk id="5" creationId="{8AC66805-1343-D805-1FDC-0D0BCA38A8E6}"/>
          </ac:picMkLst>
        </pc:picChg>
      </pc:sldChg>
      <pc:sldChg chg="add">
        <pc:chgData name="Matthieu De Mari" userId="dfb708c9-d8dc-439f-9a3b-c772bf4a311c" providerId="ADAL" clId="{2E25C175-47A3-4BC7-8EFD-372D97A42A64}" dt="2023-03-07T07:39:00.501" v="2517"/>
        <pc:sldMkLst>
          <pc:docMk/>
          <pc:sldMk cId="3412258979" sldId="400"/>
        </pc:sldMkLst>
      </pc:sldChg>
      <pc:sldChg chg="addSp delSp modSp new mod modClrScheme chgLayout">
        <pc:chgData name="Matthieu De Mari" userId="dfb708c9-d8dc-439f-9a3b-c772bf4a311c" providerId="ADAL" clId="{2E25C175-47A3-4BC7-8EFD-372D97A42A64}" dt="2023-03-07T07:44:19.570" v="2733" actId="20577"/>
        <pc:sldMkLst>
          <pc:docMk/>
          <pc:sldMk cId="2615177350" sldId="401"/>
        </pc:sldMkLst>
        <pc:spChg chg="mod ord">
          <ac:chgData name="Matthieu De Mari" userId="dfb708c9-d8dc-439f-9a3b-c772bf4a311c" providerId="ADAL" clId="{2E25C175-47A3-4BC7-8EFD-372D97A42A64}" dt="2023-03-07T07:44:19.570" v="2733" actId="20577"/>
          <ac:spMkLst>
            <pc:docMk/>
            <pc:sldMk cId="2615177350" sldId="401"/>
            <ac:spMk id="2" creationId="{634E72EF-99E2-2CED-D710-D8FAFB49D99F}"/>
          </ac:spMkLst>
        </pc:spChg>
        <pc:spChg chg="del mod ord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3" creationId="{CE6ADEFB-2B4A-BDEC-3A19-9CBC99AFEA7D}"/>
          </ac:spMkLst>
        </pc:spChg>
        <pc:spChg chg="del">
          <ac:chgData name="Matthieu De Mari" userId="dfb708c9-d8dc-439f-9a3b-c772bf4a311c" providerId="ADAL" clId="{2E25C175-47A3-4BC7-8EFD-372D97A42A64}" dt="2023-03-07T07:39:29.073" v="2522" actId="700"/>
          <ac:spMkLst>
            <pc:docMk/>
            <pc:sldMk cId="2615177350" sldId="401"/>
            <ac:spMk id="4" creationId="{4A1C516B-BECB-33E3-D84E-5798C1327949}"/>
          </ac:spMkLst>
        </pc:spChg>
        <pc:spChg chg="add mod ord">
          <ac:chgData name="Matthieu De Mari" userId="dfb708c9-d8dc-439f-9a3b-c772bf4a311c" providerId="ADAL" clId="{2E25C175-47A3-4BC7-8EFD-372D97A42A64}" dt="2023-03-07T07:43:18.368" v="2666" actId="20577"/>
          <ac:spMkLst>
            <pc:docMk/>
            <pc:sldMk cId="2615177350" sldId="401"/>
            <ac:spMk id="5" creationId="{46B045AA-20DC-45C4-7A61-20E4E978C5B2}"/>
          </ac:spMkLst>
        </pc:spChg>
      </pc:sldChg>
      <pc:sldChg chg="addSp delSp modSp add mod ord modClrScheme chgLayout">
        <pc:chgData name="Matthieu De Mari" userId="dfb708c9-d8dc-439f-9a3b-c772bf4a311c" providerId="ADAL" clId="{2E25C175-47A3-4BC7-8EFD-372D97A42A64}" dt="2023-03-07T07:45:19.255" v="2765"/>
        <pc:sldMkLst>
          <pc:docMk/>
          <pc:sldMk cId="792071299" sldId="402"/>
        </pc:sldMkLst>
        <pc:spChg chg="mod ord">
          <ac:chgData name="Matthieu De Mari" userId="dfb708c9-d8dc-439f-9a3b-c772bf4a311c" providerId="ADAL" clId="{2E25C175-47A3-4BC7-8EFD-372D97A42A64}" dt="2023-03-07T07:44:59.749" v="2738" actId="700"/>
          <ac:spMkLst>
            <pc:docMk/>
            <pc:sldMk cId="792071299" sldId="402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14.581" v="2762" actId="20577"/>
          <ac:spMkLst>
            <pc:docMk/>
            <pc:sldMk cId="792071299" sldId="402"/>
            <ac:spMk id="3" creationId="{900B7324-B540-3767-63C5-15C5025183F5}"/>
          </ac:spMkLst>
        </pc:spChg>
        <pc:spChg chg="del mod ord">
          <ac:chgData name="Matthieu De Mari" userId="dfb708c9-d8dc-439f-9a3b-c772bf4a311c" providerId="ADAL" clId="{2E25C175-47A3-4BC7-8EFD-372D97A42A64}" dt="2023-03-07T07:45:05.361" v="2740" actId="478"/>
          <ac:spMkLst>
            <pc:docMk/>
            <pc:sldMk cId="792071299" sldId="402"/>
            <ac:spMk id="8" creationId="{C7437BBC-8797-B9CD-ECD3-F2F387370756}"/>
          </ac:spMkLst>
        </pc:spChg>
        <pc:picChg chg="add mod">
          <ac:chgData name="Matthieu De Mari" userId="dfb708c9-d8dc-439f-9a3b-c772bf4a311c" providerId="ADAL" clId="{2E25C175-47A3-4BC7-8EFD-372D97A42A64}" dt="2023-03-07T07:44:47.255" v="2736" actId="1076"/>
          <ac:picMkLst>
            <pc:docMk/>
            <pc:sldMk cId="792071299" sldId="402"/>
            <ac:picMk id="5" creationId="{02D4CFAD-039D-A8F3-4281-83812C4D64D5}"/>
          </ac:picMkLst>
        </pc:picChg>
        <pc:picChg chg="del">
          <ac:chgData name="Matthieu De Mari" userId="dfb708c9-d8dc-439f-9a3b-c772bf4a311c" providerId="ADAL" clId="{2E25C175-47A3-4BC7-8EFD-372D97A42A64}" dt="2023-03-07T07:45:16.609" v="2763" actId="478"/>
          <ac:picMkLst>
            <pc:docMk/>
            <pc:sldMk cId="792071299" sldId="402"/>
            <ac:picMk id="10" creationId="{07C6C646-DC67-4AB1-AFDA-B4DBE2C02DCE}"/>
          </ac:picMkLst>
        </pc:picChg>
        <pc:picChg chg="del">
          <ac:chgData name="Matthieu De Mari" userId="dfb708c9-d8dc-439f-9a3b-c772bf4a311c" providerId="ADAL" clId="{2E25C175-47A3-4BC7-8EFD-372D97A42A64}" dt="2023-03-07T07:44:24.432" v="2734" actId="478"/>
          <ac:picMkLst>
            <pc:docMk/>
            <pc:sldMk cId="792071299" sldId="402"/>
            <ac:picMk id="12" creationId="{AC403C7A-6971-2BDB-E0BB-7A61A07B0FD6}"/>
          </ac:picMkLst>
        </pc:picChg>
      </pc:sldChg>
      <pc:sldChg chg="add del">
        <pc:chgData name="Matthieu De Mari" userId="dfb708c9-d8dc-439f-9a3b-c772bf4a311c" providerId="ADAL" clId="{2E25C175-47A3-4BC7-8EFD-372D97A42A64}" dt="2023-03-07T07:43:26.095" v="2668" actId="47"/>
        <pc:sldMkLst>
          <pc:docMk/>
          <pc:sldMk cId="2323503086" sldId="402"/>
        </pc:sldMkLst>
      </pc:sldChg>
      <pc:sldChg chg="addSp delSp modSp add mod modClrScheme chgLayout">
        <pc:chgData name="Matthieu De Mari" userId="dfb708c9-d8dc-439f-9a3b-c772bf4a311c" providerId="ADAL" clId="{2E25C175-47A3-4BC7-8EFD-372D97A42A64}" dt="2023-03-07T07:45:28.874" v="2770" actId="1076"/>
        <pc:sldMkLst>
          <pc:docMk/>
          <pc:sldMk cId="990763623" sldId="403"/>
        </pc:sldMkLst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2" creationId="{5CCB16A8-77FB-83A2-DD3F-F56410FBE591}"/>
          </ac:spMkLst>
        </pc:spChg>
        <pc:spChg chg="mod ord">
          <ac:chgData name="Matthieu De Mari" userId="dfb708c9-d8dc-439f-9a3b-c772bf4a311c" providerId="ADAL" clId="{2E25C175-47A3-4BC7-8EFD-372D97A42A64}" dt="2023-03-07T07:45:26.096" v="2768" actId="700"/>
          <ac:spMkLst>
            <pc:docMk/>
            <pc:sldMk cId="990763623" sldId="403"/>
            <ac:spMk id="3" creationId="{900B7324-B540-3767-63C5-15C5025183F5}"/>
          </ac:spMkLst>
        </pc:spChg>
        <pc:spChg chg="add del mod">
          <ac:chgData name="Matthieu De Mari" userId="dfb708c9-d8dc-439f-9a3b-c772bf4a311c" providerId="ADAL" clId="{2E25C175-47A3-4BC7-8EFD-372D97A42A64}" dt="2023-03-07T07:45:23.558" v="2767" actId="478"/>
          <ac:spMkLst>
            <pc:docMk/>
            <pc:sldMk cId="990763623" sldId="403"/>
            <ac:spMk id="6" creationId="{C5E7049F-E05A-E272-DB31-3444EC2498AE}"/>
          </ac:spMkLst>
        </pc:spChg>
        <pc:spChg chg="del">
          <ac:chgData name="Matthieu De Mari" userId="dfb708c9-d8dc-439f-9a3b-c772bf4a311c" providerId="ADAL" clId="{2E25C175-47A3-4BC7-8EFD-372D97A42A64}" dt="2023-03-07T07:45:22.053" v="2766" actId="478"/>
          <ac:spMkLst>
            <pc:docMk/>
            <pc:sldMk cId="990763623" sldId="403"/>
            <ac:spMk id="8" creationId="{C7437BBC-8797-B9CD-ECD3-F2F387370756}"/>
          </ac:spMkLst>
        </pc:spChg>
        <pc:picChg chg="del">
          <ac:chgData name="Matthieu De Mari" userId="dfb708c9-d8dc-439f-9a3b-c772bf4a311c" providerId="ADAL" clId="{2E25C175-47A3-4BC7-8EFD-372D97A42A64}" dt="2023-03-07T07:45:26.528" v="2769" actId="478"/>
          <ac:picMkLst>
            <pc:docMk/>
            <pc:sldMk cId="990763623" sldId="403"/>
            <ac:picMk id="5" creationId="{02D4CFAD-039D-A8F3-4281-83812C4D64D5}"/>
          </ac:picMkLst>
        </pc:picChg>
        <pc:picChg chg="mod">
          <ac:chgData name="Matthieu De Mari" userId="dfb708c9-d8dc-439f-9a3b-c772bf4a311c" providerId="ADAL" clId="{2E25C175-47A3-4BC7-8EFD-372D97A42A64}" dt="2023-03-07T07:45:28.874" v="2770" actId="1076"/>
          <ac:picMkLst>
            <pc:docMk/>
            <pc:sldMk cId="990763623" sldId="403"/>
            <ac:picMk id="10" creationId="{07C6C646-DC67-4AB1-AFDA-B4DBE2C02DCE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7:55.594" v="3381" actId="207"/>
        <pc:sldMkLst>
          <pc:docMk/>
          <pc:sldMk cId="3762706142" sldId="404"/>
        </pc:sldMkLst>
        <pc:spChg chg="mod">
          <ac:chgData name="Matthieu De Mari" userId="dfb708c9-d8dc-439f-9a3b-c772bf4a311c" providerId="ADAL" clId="{2E25C175-47A3-4BC7-8EFD-372D97A42A64}" dt="2023-03-07T09:27:55.594" v="3381" actId="207"/>
          <ac:spMkLst>
            <pc:docMk/>
            <pc:sldMk cId="3762706142" sldId="404"/>
            <ac:spMk id="3" creationId="{81F056F9-505F-A234-C068-2D577DD6D4E5}"/>
          </ac:spMkLst>
        </pc:spChg>
      </pc:sldChg>
      <pc:sldChg chg="addSp delSp modSp new mod modClrScheme chgLayout">
        <pc:chgData name="Matthieu De Mari" userId="dfb708c9-d8dc-439f-9a3b-c772bf4a311c" providerId="ADAL" clId="{2E25C175-47A3-4BC7-8EFD-372D97A42A64}" dt="2023-03-07T09:21:37.295" v="3027" actId="1076"/>
        <pc:sldMkLst>
          <pc:docMk/>
          <pc:sldMk cId="4232193198" sldId="405"/>
        </pc:sldMkLst>
        <pc:spChg chg="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2" creationId="{DE0C31B9-058D-B17A-44BC-9FFD55EC1621}"/>
          </ac:spMkLst>
        </pc:spChg>
        <pc:spChg chg="del mod ord">
          <ac:chgData name="Matthieu De Mari" userId="dfb708c9-d8dc-439f-9a3b-c772bf4a311c" providerId="ADAL" clId="{2E25C175-47A3-4BC7-8EFD-372D97A42A64}" dt="2023-03-07T09:20:17.109" v="2955" actId="700"/>
          <ac:spMkLst>
            <pc:docMk/>
            <pc:sldMk cId="4232193198" sldId="405"/>
            <ac:spMk id="3" creationId="{BC4B79B8-1E5B-EECF-ED6F-A7FF1FBE26CD}"/>
          </ac:spMkLst>
        </pc:spChg>
        <pc:spChg chg="add mod ord">
          <ac:chgData name="Matthieu De Mari" userId="dfb708c9-d8dc-439f-9a3b-c772bf4a311c" providerId="ADAL" clId="{2E25C175-47A3-4BC7-8EFD-372D97A42A64}" dt="2023-03-07T09:20:24.102" v="2979" actId="5793"/>
          <ac:spMkLst>
            <pc:docMk/>
            <pc:sldMk cId="4232193198" sldId="405"/>
            <ac:spMk id="4" creationId="{11234781-1C2B-034E-C258-51A5764B632A}"/>
          </ac:spMkLst>
        </pc:spChg>
        <pc:spChg chg="add mod ord">
          <ac:chgData name="Matthieu De Mari" userId="dfb708c9-d8dc-439f-9a3b-c772bf4a311c" providerId="ADAL" clId="{2E25C175-47A3-4BC7-8EFD-372D97A42A64}" dt="2023-03-07T09:21:30.026" v="3023" actId="14100"/>
          <ac:spMkLst>
            <pc:docMk/>
            <pc:sldMk cId="4232193198" sldId="405"/>
            <ac:spMk id="5" creationId="{2F1D1772-EB2E-1A97-6259-92677B606962}"/>
          </ac:spMkLst>
        </pc:spChg>
        <pc:picChg chg="add mod">
          <ac:chgData name="Matthieu De Mari" userId="dfb708c9-d8dc-439f-9a3b-c772bf4a311c" providerId="ADAL" clId="{2E25C175-47A3-4BC7-8EFD-372D97A42A64}" dt="2023-03-07T09:20:33.161" v="2983" actId="1076"/>
          <ac:picMkLst>
            <pc:docMk/>
            <pc:sldMk cId="4232193198" sldId="405"/>
            <ac:picMk id="7" creationId="{54DA27F1-32E0-4E29-4752-E8135BF4079B}"/>
          </ac:picMkLst>
        </pc:picChg>
        <pc:picChg chg="add mod">
          <ac:chgData name="Matthieu De Mari" userId="dfb708c9-d8dc-439f-9a3b-c772bf4a311c" providerId="ADAL" clId="{2E25C175-47A3-4BC7-8EFD-372D97A42A64}" dt="2023-03-07T09:21:37.295" v="3027" actId="1076"/>
          <ac:picMkLst>
            <pc:docMk/>
            <pc:sldMk cId="4232193198" sldId="405"/>
            <ac:picMk id="9" creationId="{DB92CD6E-5570-5301-BFC3-1D8C12293243}"/>
          </ac:picMkLst>
        </pc:picChg>
      </pc:sldChg>
      <pc:sldChg chg="addSp delSp modSp new mod">
        <pc:chgData name="Matthieu De Mari" userId="dfb708c9-d8dc-439f-9a3b-c772bf4a311c" providerId="ADAL" clId="{2E25C175-47A3-4BC7-8EFD-372D97A42A64}" dt="2023-03-07T09:27:15.834" v="3347" actId="14100"/>
        <pc:sldMkLst>
          <pc:docMk/>
          <pc:sldMk cId="1511321219" sldId="406"/>
        </pc:sldMkLst>
        <pc:spChg chg="mod">
          <ac:chgData name="Matthieu De Mari" userId="dfb708c9-d8dc-439f-9a3b-c772bf4a311c" providerId="ADAL" clId="{2E25C175-47A3-4BC7-8EFD-372D97A42A64}" dt="2023-03-07T09:21:44.854" v="3029"/>
          <ac:spMkLst>
            <pc:docMk/>
            <pc:sldMk cId="1511321219" sldId="406"/>
            <ac:spMk id="2" creationId="{2F0F33C4-9C43-ED8D-C585-A869AA5667E7}"/>
          </ac:spMkLst>
        </pc:spChg>
        <pc:spChg chg="add del mod">
          <ac:chgData name="Matthieu De Mari" userId="dfb708c9-d8dc-439f-9a3b-c772bf4a311c" providerId="ADAL" clId="{2E25C175-47A3-4BC7-8EFD-372D97A42A64}" dt="2023-03-07T09:27:15.834" v="3347" actId="14100"/>
          <ac:spMkLst>
            <pc:docMk/>
            <pc:sldMk cId="1511321219" sldId="406"/>
            <ac:spMk id="3" creationId="{0F854D1C-F6D0-EA6C-4D2B-723965AAB0BF}"/>
          </ac:spMkLst>
        </pc:spChg>
        <pc:spChg chg="del">
          <ac:chgData name="Matthieu De Mari" userId="dfb708c9-d8dc-439f-9a3b-c772bf4a311c" providerId="ADAL" clId="{2E25C175-47A3-4BC7-8EFD-372D97A42A64}" dt="2023-03-07T09:21:49.376" v="3030" actId="478"/>
          <ac:spMkLst>
            <pc:docMk/>
            <pc:sldMk cId="1511321219" sldId="406"/>
            <ac:spMk id="4" creationId="{EFB0D289-88BF-DE27-4D4D-77C1EF0BDA02}"/>
          </ac:spMkLst>
        </pc:spChg>
        <pc:spChg chg="add del mod">
          <ac:chgData name="Matthieu De Mari" userId="dfb708c9-d8dc-439f-9a3b-c772bf4a311c" providerId="ADAL" clId="{2E25C175-47A3-4BC7-8EFD-372D97A42A64}" dt="2023-03-07T09:22:02.434" v="3033"/>
          <ac:spMkLst>
            <pc:docMk/>
            <pc:sldMk cId="1511321219" sldId="406"/>
            <ac:spMk id="6" creationId="{3EC28133-02FE-B373-7675-7070DB487512}"/>
          </ac:spMkLst>
        </pc:spChg>
        <pc:picChg chg="add mod">
          <ac:chgData name="Matthieu De Mari" userId="dfb708c9-d8dc-439f-9a3b-c772bf4a311c" providerId="ADAL" clId="{2E25C175-47A3-4BC7-8EFD-372D97A42A64}" dt="2023-03-07T09:21:49.720" v="3031"/>
          <ac:picMkLst>
            <pc:docMk/>
            <pc:sldMk cId="1511321219" sldId="406"/>
            <ac:picMk id="5" creationId="{1F72E88F-81C8-530A-4724-4BCD4C7F7CC3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26:18.953" v="3297" actId="27636"/>
        <pc:sldMkLst>
          <pc:docMk/>
          <pc:sldMk cId="3233841990" sldId="407"/>
        </pc:sldMkLst>
        <pc:spChg chg="mod">
          <ac:chgData name="Matthieu De Mari" userId="dfb708c9-d8dc-439f-9a3b-c772bf4a311c" providerId="ADAL" clId="{2E25C175-47A3-4BC7-8EFD-372D97A42A64}" dt="2023-03-07T09:26:18.953" v="3297" actId="27636"/>
          <ac:spMkLst>
            <pc:docMk/>
            <pc:sldMk cId="3233841990" sldId="407"/>
            <ac:spMk id="3" creationId="{0F854D1C-F6D0-EA6C-4D2B-723965AAB0BF}"/>
          </ac:spMkLst>
        </pc:spChg>
      </pc:sldChg>
      <pc:sldChg chg="modSp add mod">
        <pc:chgData name="Matthieu De Mari" userId="dfb708c9-d8dc-439f-9a3b-c772bf4a311c" providerId="ADAL" clId="{2E25C175-47A3-4BC7-8EFD-372D97A42A64}" dt="2023-03-07T09:27:48.031" v="3380" actId="207"/>
        <pc:sldMkLst>
          <pc:docMk/>
          <pc:sldMk cId="1609989787" sldId="408"/>
        </pc:sldMkLst>
        <pc:spChg chg="mod">
          <ac:chgData name="Matthieu De Mari" userId="dfb708c9-d8dc-439f-9a3b-c772bf4a311c" providerId="ADAL" clId="{2E25C175-47A3-4BC7-8EFD-372D97A42A64}" dt="2023-03-07T09:27:48.031" v="3380" actId="207"/>
          <ac:spMkLst>
            <pc:docMk/>
            <pc:sldMk cId="1609989787" sldId="408"/>
            <ac:spMk id="3" creationId="{0F854D1C-F6D0-EA6C-4D2B-723965AAB0BF}"/>
          </ac:spMkLst>
        </pc:spChg>
      </pc:sldChg>
      <pc:sldChg chg="addSp delSp modSp add mod modClrScheme chgLayout">
        <pc:chgData name="Matthieu De Mari" userId="dfb708c9-d8dc-439f-9a3b-c772bf4a311c" providerId="ADAL" clId="{2E25C175-47A3-4BC7-8EFD-372D97A42A64}" dt="2023-03-07T10:24:07.578" v="6039" actId="207"/>
        <pc:sldMkLst>
          <pc:docMk/>
          <pc:sldMk cId="3853734329" sldId="409"/>
        </pc:sldMkLst>
        <pc:spChg chg="add del 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2" creationId="{152D936C-9B33-FD70-E640-5B1399B8BEB5}"/>
          </ac:spMkLst>
        </pc:spChg>
        <pc:spChg chg="mod ord">
          <ac:chgData name="Matthieu De Mari" userId="dfb708c9-d8dc-439f-9a3b-c772bf4a311c" providerId="ADAL" clId="{2E25C175-47A3-4BC7-8EFD-372D97A42A64}" dt="2023-03-07T09:28:51.257" v="3412" actId="700"/>
          <ac:spMkLst>
            <pc:docMk/>
            <pc:sldMk cId="3853734329" sldId="409"/>
            <ac:spMk id="5" creationId="{7C18D872-7EAD-92D5-BFAD-15DDF554F37D}"/>
          </ac:spMkLst>
        </pc:spChg>
        <pc:spChg chg="mod ord">
          <ac:chgData name="Matthieu De Mari" userId="dfb708c9-d8dc-439f-9a3b-c772bf4a311c" providerId="ADAL" clId="{2E25C175-47A3-4BC7-8EFD-372D97A42A64}" dt="2023-03-07T10:24:07.578" v="6039" actId="207"/>
          <ac:spMkLst>
            <pc:docMk/>
            <pc:sldMk cId="3853734329" sldId="409"/>
            <ac:spMk id="6" creationId="{73AE6CBB-40B9-5E99-2250-21041EBB5EC8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30671212" sldId="410"/>
        </pc:sldMkLst>
        <pc:spChg chg="mod">
          <ac:chgData name="Matthieu De Mari" userId="dfb708c9-d8dc-439f-9a3b-c772bf4a311c" providerId="ADAL" clId="{2E25C175-47A3-4BC7-8EFD-372D97A42A64}" dt="2023-03-07T09:50:43.876" v="4519" actId="27636"/>
          <ac:spMkLst>
            <pc:docMk/>
            <pc:sldMk cId="2230671212" sldId="410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4:11.442" v="5348" actId="20577"/>
        <pc:sldMkLst>
          <pc:docMk/>
          <pc:sldMk cId="4281175894" sldId="410"/>
        </pc:sldMkLst>
        <pc:spChg chg="mod">
          <ac:chgData name="Matthieu De Mari" userId="dfb708c9-d8dc-439f-9a3b-c772bf4a311c" providerId="ADAL" clId="{2E25C175-47A3-4BC7-8EFD-372D97A42A64}" dt="2023-03-07T10:04:11.442" v="5348" actId="20577"/>
          <ac:spMkLst>
            <pc:docMk/>
            <pc:sldMk cId="4281175894" sldId="410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2:15.188" v="5166" actId="20577"/>
          <ac:spMkLst>
            <pc:docMk/>
            <pc:sldMk cId="4281175894" sldId="410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2214876847" sldId="411"/>
        </pc:sldMkLst>
        <pc:spChg chg="mod">
          <ac:chgData name="Matthieu De Mari" userId="dfb708c9-d8dc-439f-9a3b-c772bf4a311c" providerId="ADAL" clId="{2E25C175-47A3-4BC7-8EFD-372D97A42A64}" dt="2023-03-07T09:50:41" v="4517" actId="27636"/>
          <ac:spMkLst>
            <pc:docMk/>
            <pc:sldMk cId="2214876847" sldId="411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01:47.419" v="5118" actId="20577"/>
        <pc:sldMkLst>
          <pc:docMk/>
          <pc:sldMk cId="3863789620" sldId="411"/>
        </pc:sldMkLst>
        <pc:spChg chg="mod">
          <ac:chgData name="Matthieu De Mari" userId="dfb708c9-d8dc-439f-9a3b-c772bf4a311c" providerId="ADAL" clId="{2E25C175-47A3-4BC7-8EFD-372D97A42A64}" dt="2023-03-07T10:01:47.419" v="5118" actId="20577"/>
          <ac:spMkLst>
            <pc:docMk/>
            <pc:sldMk cId="3863789620" sldId="411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10:00:13.435" v="5019" actId="20577"/>
          <ac:spMkLst>
            <pc:docMk/>
            <pc:sldMk cId="3863789620" sldId="411"/>
            <ac:spMk id="5" creationId="{CE5E2438-6ABA-A76B-3FDB-64FD8BC2D5C3}"/>
          </ac:spMkLst>
        </pc:spChg>
      </pc:sldChg>
      <pc:sldChg chg="modSp add del mod">
        <pc:chgData name="Matthieu De Mari" userId="dfb708c9-d8dc-439f-9a3b-c772bf4a311c" providerId="ADAL" clId="{2E25C175-47A3-4BC7-8EFD-372D97A42A64}" dt="2023-03-07T09:50:47.923" v="4520" actId="2696"/>
        <pc:sldMkLst>
          <pc:docMk/>
          <pc:sldMk cId="1824916093" sldId="412"/>
        </pc:sldMkLst>
        <pc:spChg chg="mod">
          <ac:chgData name="Matthieu De Mari" userId="dfb708c9-d8dc-439f-9a3b-c772bf4a311c" providerId="ADAL" clId="{2E25C175-47A3-4BC7-8EFD-372D97A42A64}" dt="2023-03-07T09:50:25.951" v="4515" actId="27636"/>
          <ac:spMkLst>
            <pc:docMk/>
            <pc:sldMk cId="1824916093" sldId="412"/>
            <ac:spMk id="3" creationId="{1BDC01C5-0A1A-FB04-35BF-21B168BEAFFE}"/>
          </ac:spMkLst>
        </pc:spChg>
      </pc:sldChg>
      <pc:sldChg chg="modSp add mod">
        <pc:chgData name="Matthieu De Mari" userId="dfb708c9-d8dc-439f-9a3b-c772bf4a311c" providerId="ADAL" clId="{2E25C175-47A3-4BC7-8EFD-372D97A42A64}" dt="2023-03-07T10:11:33.236" v="5507" actId="20577"/>
        <pc:sldMkLst>
          <pc:docMk/>
          <pc:sldMk cId="3522054596" sldId="412"/>
        </pc:sldMkLst>
        <pc:spChg chg="mod">
          <ac:chgData name="Matthieu De Mari" userId="dfb708c9-d8dc-439f-9a3b-c772bf4a311c" providerId="ADAL" clId="{2E25C175-47A3-4BC7-8EFD-372D97A42A64}" dt="2023-03-07T10:11:33.236" v="5507" actId="20577"/>
          <ac:spMkLst>
            <pc:docMk/>
            <pc:sldMk cId="3522054596" sldId="412"/>
            <ac:spMk id="3" creationId="{1BDC01C5-0A1A-FB04-35BF-21B168BEAFFE}"/>
          </ac:spMkLst>
        </pc:spChg>
        <pc:spChg chg="mod">
          <ac:chgData name="Matthieu De Mari" userId="dfb708c9-d8dc-439f-9a3b-c772bf4a311c" providerId="ADAL" clId="{2E25C175-47A3-4BC7-8EFD-372D97A42A64}" dt="2023-03-07T09:55:41.275" v="4949" actId="20577"/>
          <ac:spMkLst>
            <pc:docMk/>
            <pc:sldMk cId="3522054596" sldId="412"/>
            <ac:spMk id="5" creationId="{CE5E2438-6ABA-A76B-3FDB-64FD8BC2D5C3}"/>
          </ac:spMkLst>
        </pc:spChg>
      </pc:sldChg>
      <pc:sldChg chg="addSp delSp modSp add mod">
        <pc:chgData name="Matthieu De Mari" userId="dfb708c9-d8dc-439f-9a3b-c772bf4a311c" providerId="ADAL" clId="{2E25C175-47A3-4BC7-8EFD-372D97A42A64}" dt="2023-03-07T09:59:16.475" v="4959" actId="1076"/>
        <pc:sldMkLst>
          <pc:docMk/>
          <pc:sldMk cId="2221766967" sldId="413"/>
        </pc:sldMkLst>
        <pc:spChg chg="del mod">
          <ac:chgData name="Matthieu De Mari" userId="dfb708c9-d8dc-439f-9a3b-c772bf4a311c" providerId="ADAL" clId="{2E25C175-47A3-4BC7-8EFD-372D97A42A64}" dt="2023-03-07T09:36:32.779" v="3848" actId="478"/>
          <ac:spMkLst>
            <pc:docMk/>
            <pc:sldMk cId="2221766967" sldId="413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09:36:34.104" v="3849" actId="478"/>
          <ac:spMkLst>
            <pc:docMk/>
            <pc:sldMk cId="2221766967" sldId="413"/>
            <ac:spMk id="4" creationId="{657ECB11-C28A-E00F-DFBF-1BA5BE29AFFF}"/>
          </ac:spMkLst>
        </pc:spChg>
        <pc:spChg chg="del">
          <ac:chgData name="Matthieu De Mari" userId="dfb708c9-d8dc-439f-9a3b-c772bf4a311c" providerId="ADAL" clId="{2E25C175-47A3-4BC7-8EFD-372D97A42A64}" dt="2023-03-07T09:39:42.007" v="3900" actId="478"/>
          <ac:spMkLst>
            <pc:docMk/>
            <pc:sldMk cId="2221766967" sldId="413"/>
            <ac:spMk id="5" creationId="{CE5E2438-6ABA-A76B-3FDB-64FD8BC2D5C3}"/>
          </ac:spMkLst>
        </pc:spChg>
        <pc:spChg chg="del">
          <ac:chgData name="Matthieu De Mari" userId="dfb708c9-d8dc-439f-9a3b-c772bf4a311c" providerId="ADAL" clId="{2E25C175-47A3-4BC7-8EFD-372D97A42A64}" dt="2023-03-07T09:34:42.599" v="3834" actId="478"/>
          <ac:spMkLst>
            <pc:docMk/>
            <pc:sldMk cId="2221766967" sldId="413"/>
            <ac:spMk id="6" creationId="{4CB0124E-C178-6CE4-7014-3E683D3142AD}"/>
          </ac:spMkLst>
        </pc:spChg>
        <pc:spChg chg="add del mod">
          <ac:chgData name="Matthieu De Mari" userId="dfb708c9-d8dc-439f-9a3b-c772bf4a311c" providerId="ADAL" clId="{2E25C175-47A3-4BC7-8EFD-372D97A42A64}" dt="2023-03-07T09:39:42.521" v="3901" actId="478"/>
          <ac:spMkLst>
            <pc:docMk/>
            <pc:sldMk cId="2221766967" sldId="413"/>
            <ac:spMk id="11" creationId="{860F7060-4572-2C8E-A824-823A7BB9BCC5}"/>
          </ac:spMkLst>
        </pc:spChg>
        <pc:graphicFrameChg chg="add mod ord modGraphic">
          <ac:chgData name="Matthieu De Mari" userId="dfb708c9-d8dc-439f-9a3b-c772bf4a311c" providerId="ADAL" clId="{2E25C175-47A3-4BC7-8EFD-372D97A42A64}" dt="2023-03-07T09:50:06.124" v="4513" actId="1582"/>
          <ac:graphicFrameMkLst>
            <pc:docMk/>
            <pc:sldMk cId="2221766967" sldId="413"/>
            <ac:graphicFrameMk id="9" creationId="{28B6786F-9746-B81B-5FD3-90AA0ABE911A}"/>
          </ac:graphicFrameMkLst>
        </pc:graphicFrameChg>
        <pc:picChg chg="add del mod">
          <ac:chgData name="Matthieu De Mari" userId="dfb708c9-d8dc-439f-9a3b-c772bf4a311c" providerId="ADAL" clId="{2E25C175-47A3-4BC7-8EFD-372D97A42A64}" dt="2023-03-07T09:39:52.709" v="3904" actId="21"/>
          <ac:picMkLst>
            <pc:docMk/>
            <pc:sldMk cId="2221766967" sldId="413"/>
            <ac:picMk id="8" creationId="{B1526053-FEA0-6FED-AA47-5337EA7C9085}"/>
          </ac:picMkLst>
        </pc:picChg>
        <pc:picChg chg="add mod">
          <ac:chgData name="Matthieu De Mari" userId="dfb708c9-d8dc-439f-9a3b-c772bf4a311c" providerId="ADAL" clId="{2E25C175-47A3-4BC7-8EFD-372D97A42A64}" dt="2023-03-07T09:39:59.671" v="3907" actId="1076"/>
          <ac:picMkLst>
            <pc:docMk/>
            <pc:sldMk cId="2221766967" sldId="413"/>
            <ac:picMk id="12" creationId="{437E3FD1-F2A9-CE8C-9D1A-CE36138CE00C}"/>
          </ac:picMkLst>
        </pc:picChg>
        <pc:picChg chg="add mod">
          <ac:chgData name="Matthieu De Mari" userId="dfb708c9-d8dc-439f-9a3b-c772bf4a311c" providerId="ADAL" clId="{2E25C175-47A3-4BC7-8EFD-372D97A42A64}" dt="2023-03-07T09:41:59.017" v="4089" actId="1076"/>
          <ac:picMkLst>
            <pc:docMk/>
            <pc:sldMk cId="2221766967" sldId="413"/>
            <ac:picMk id="14" creationId="{88628AC9-F5FE-0C16-5A48-FE71624EF5C7}"/>
          </ac:picMkLst>
        </pc:picChg>
        <pc:picChg chg="add del mod">
          <ac:chgData name="Matthieu De Mari" userId="dfb708c9-d8dc-439f-9a3b-c772bf4a311c" providerId="ADAL" clId="{2E25C175-47A3-4BC7-8EFD-372D97A42A64}" dt="2023-03-07T09:46:54.006" v="4146" actId="478"/>
          <ac:picMkLst>
            <pc:docMk/>
            <pc:sldMk cId="2221766967" sldId="413"/>
            <ac:picMk id="16" creationId="{A3F6AC21-AA07-FEF7-8C1C-2A5E6F2C35B2}"/>
          </ac:picMkLst>
        </pc:picChg>
        <pc:picChg chg="add del mod">
          <ac:chgData name="Matthieu De Mari" userId="dfb708c9-d8dc-439f-9a3b-c772bf4a311c" providerId="ADAL" clId="{2E25C175-47A3-4BC7-8EFD-372D97A42A64}" dt="2023-03-07T09:47:04.648" v="4153" actId="478"/>
          <ac:picMkLst>
            <pc:docMk/>
            <pc:sldMk cId="2221766967" sldId="413"/>
            <ac:picMk id="18" creationId="{A14CD37D-D35C-A302-E562-14B2A3F21B15}"/>
          </ac:picMkLst>
        </pc:picChg>
        <pc:picChg chg="add del mod">
          <ac:chgData name="Matthieu De Mari" userId="dfb708c9-d8dc-439f-9a3b-c772bf4a311c" providerId="ADAL" clId="{2E25C175-47A3-4BC7-8EFD-372D97A42A64}" dt="2023-03-07T09:58:41.072" v="4957" actId="478"/>
          <ac:picMkLst>
            <pc:docMk/>
            <pc:sldMk cId="2221766967" sldId="413"/>
            <ac:picMk id="20" creationId="{7618CD20-2CF8-59D6-0F6A-F621149EF22F}"/>
          </ac:picMkLst>
        </pc:picChg>
        <pc:picChg chg="add mod">
          <ac:chgData name="Matthieu De Mari" userId="dfb708c9-d8dc-439f-9a3b-c772bf4a311c" providerId="ADAL" clId="{2E25C175-47A3-4BC7-8EFD-372D97A42A64}" dt="2023-03-07T09:59:16.475" v="4959" actId="1076"/>
          <ac:picMkLst>
            <pc:docMk/>
            <pc:sldMk cId="2221766967" sldId="413"/>
            <ac:picMk id="22" creationId="{BD05D7E0-9AA9-0AC9-5E25-732C97557362}"/>
          </ac:picMkLst>
        </pc:picChg>
      </pc:sldChg>
      <pc:sldChg chg="addSp delSp modSp new mod modClrScheme chgLayout">
        <pc:chgData name="Matthieu De Mari" userId="dfb708c9-d8dc-439f-9a3b-c772bf4a311c" providerId="ADAL" clId="{2E25C175-47A3-4BC7-8EFD-372D97A42A64}" dt="2023-03-07T09:58:35.438" v="4956" actId="1076"/>
        <pc:sldMkLst>
          <pc:docMk/>
          <pc:sldMk cId="912972080" sldId="414"/>
        </pc:sldMkLst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2" creationId="{F3C29674-6B9D-98DA-4A12-1F6F7DA054DB}"/>
          </ac:spMkLst>
        </pc:spChg>
        <pc:spChg chg="del mod ord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3" creationId="{453A19D9-C1A5-1A45-030D-5337D1D6FB52}"/>
          </ac:spMkLst>
        </pc:spChg>
        <pc:spChg chg="del">
          <ac:chgData name="Matthieu De Mari" userId="dfb708c9-d8dc-439f-9a3b-c772bf4a311c" providerId="ADAL" clId="{2E25C175-47A3-4BC7-8EFD-372D97A42A64}" dt="2023-03-07T09:47:15.878" v="4155" actId="700"/>
          <ac:spMkLst>
            <pc:docMk/>
            <pc:sldMk cId="912972080" sldId="414"/>
            <ac:spMk id="4" creationId="{AFA84DD2-4293-C92B-8E0B-21CD5C25655E}"/>
          </ac:spMkLst>
        </pc:spChg>
        <pc:spChg chg="add mod ord">
          <ac:chgData name="Matthieu De Mari" userId="dfb708c9-d8dc-439f-9a3b-c772bf4a311c" providerId="ADAL" clId="{2E25C175-47A3-4BC7-8EFD-372D97A42A64}" dt="2023-03-07T09:47:37.926" v="4196" actId="20577"/>
          <ac:spMkLst>
            <pc:docMk/>
            <pc:sldMk cId="912972080" sldId="414"/>
            <ac:spMk id="5" creationId="{D9C0362F-DBDA-3626-4E15-A6A9DADDB94F}"/>
          </ac:spMkLst>
        </pc:spChg>
        <pc:spChg chg="add mod ord">
          <ac:chgData name="Matthieu De Mari" userId="dfb708c9-d8dc-439f-9a3b-c772bf4a311c" providerId="ADAL" clId="{2E25C175-47A3-4BC7-8EFD-372D97A42A64}" dt="2023-03-07T09:49:27.506" v="4510" actId="20577"/>
          <ac:spMkLst>
            <pc:docMk/>
            <pc:sldMk cId="912972080" sldId="414"/>
            <ac:spMk id="6" creationId="{A09F1F29-82E5-C697-75AD-39316659B26E}"/>
          </ac:spMkLst>
        </pc:spChg>
        <pc:picChg chg="add del mod">
          <ac:chgData name="Matthieu De Mari" userId="dfb708c9-d8dc-439f-9a3b-c772bf4a311c" providerId="ADAL" clId="{2E25C175-47A3-4BC7-8EFD-372D97A42A64}" dt="2023-03-07T09:58:29.146" v="4954" actId="478"/>
          <ac:picMkLst>
            <pc:docMk/>
            <pc:sldMk cId="912972080" sldId="414"/>
            <ac:picMk id="8" creationId="{07933346-3DB8-CD83-BADA-A1EECE540D32}"/>
          </ac:picMkLst>
        </pc:picChg>
        <pc:picChg chg="add mod">
          <ac:chgData name="Matthieu De Mari" userId="dfb708c9-d8dc-439f-9a3b-c772bf4a311c" providerId="ADAL" clId="{2E25C175-47A3-4BC7-8EFD-372D97A42A64}" dt="2023-03-07T09:58:35.438" v="4956" actId="1076"/>
          <ac:picMkLst>
            <pc:docMk/>
            <pc:sldMk cId="912972080" sldId="414"/>
            <ac:picMk id="10" creationId="{AE4F99F4-E9AA-F2F4-85E0-BF0FA18FC83B}"/>
          </ac:picMkLst>
        </pc:picChg>
      </pc:sldChg>
      <pc:sldChg chg="modSp add mod">
        <pc:chgData name="Matthieu De Mari" userId="dfb708c9-d8dc-439f-9a3b-c772bf4a311c" providerId="ADAL" clId="{2E25C175-47A3-4BC7-8EFD-372D97A42A64}" dt="2023-03-07T09:53:39.541" v="4799" actId="114"/>
        <pc:sldMkLst>
          <pc:docMk/>
          <pc:sldMk cId="71985707" sldId="415"/>
        </pc:sldMkLst>
        <pc:spChg chg="mod">
          <ac:chgData name="Matthieu De Mari" userId="dfb708c9-d8dc-439f-9a3b-c772bf4a311c" providerId="ADAL" clId="{2E25C175-47A3-4BC7-8EFD-372D97A42A64}" dt="2023-03-07T09:53:39.541" v="4799" actId="114"/>
          <ac:spMkLst>
            <pc:docMk/>
            <pc:sldMk cId="71985707" sldId="415"/>
            <ac:spMk id="5" creationId="{2B13EA12-F42E-A14F-570D-C7B3FB0BA678}"/>
          </ac:spMkLst>
        </pc:spChg>
      </pc:sldChg>
      <pc:sldChg chg="addSp modSp add mod">
        <pc:chgData name="Matthieu De Mari" userId="dfb708c9-d8dc-439f-9a3b-c772bf4a311c" providerId="ADAL" clId="{2E25C175-47A3-4BC7-8EFD-372D97A42A64}" dt="2023-03-07T10:05:35.903" v="5356" actId="1076"/>
        <pc:sldMkLst>
          <pc:docMk/>
          <pc:sldMk cId="1311368978" sldId="416"/>
        </pc:sldMkLst>
        <pc:spChg chg="mod">
          <ac:chgData name="Matthieu De Mari" userId="dfb708c9-d8dc-439f-9a3b-c772bf4a311c" providerId="ADAL" clId="{2E25C175-47A3-4BC7-8EFD-372D97A42A64}" dt="2023-03-07T10:05:16.284" v="5352" actId="207"/>
          <ac:spMkLst>
            <pc:docMk/>
            <pc:sldMk cId="1311368978" sldId="416"/>
            <ac:spMk id="6" creationId="{A09F1F29-82E5-C697-75AD-39316659B26E}"/>
          </ac:spMkLst>
        </pc:spChg>
        <pc:picChg chg="add mod">
          <ac:chgData name="Matthieu De Mari" userId="dfb708c9-d8dc-439f-9a3b-c772bf4a311c" providerId="ADAL" clId="{2E25C175-47A3-4BC7-8EFD-372D97A42A64}" dt="2023-03-07T10:05:35.903" v="5356" actId="1076"/>
          <ac:picMkLst>
            <pc:docMk/>
            <pc:sldMk cId="1311368978" sldId="416"/>
            <ac:picMk id="3" creationId="{A4DADC27-99B4-C2C4-7776-F5E63E4A458A}"/>
          </ac:picMkLst>
        </pc:picChg>
      </pc:sldChg>
      <pc:sldChg chg="addSp delSp modSp add mod">
        <pc:chgData name="Matthieu De Mari" userId="dfb708c9-d8dc-439f-9a3b-c772bf4a311c" providerId="ADAL" clId="{2E25C175-47A3-4BC7-8EFD-372D97A42A64}" dt="2023-03-07T10:10:43.605" v="5384" actId="14100"/>
        <pc:sldMkLst>
          <pc:docMk/>
          <pc:sldMk cId="3072427418" sldId="417"/>
        </pc:sldMkLst>
        <pc:spChg chg="del">
          <ac:chgData name="Matthieu De Mari" userId="dfb708c9-d8dc-439f-9a3b-c772bf4a311c" providerId="ADAL" clId="{2E25C175-47A3-4BC7-8EFD-372D97A42A64}" dt="2023-03-07T10:07:58.740" v="5358" actId="478"/>
          <ac:spMkLst>
            <pc:docMk/>
            <pc:sldMk cId="3072427418" sldId="417"/>
            <ac:spMk id="3" creationId="{1BDC01C5-0A1A-FB04-35BF-21B168BEAFFE}"/>
          </ac:spMkLst>
        </pc:spChg>
        <pc:spChg chg="add del mod">
          <ac:chgData name="Matthieu De Mari" userId="dfb708c9-d8dc-439f-9a3b-c772bf4a311c" providerId="ADAL" clId="{2E25C175-47A3-4BC7-8EFD-372D97A42A64}" dt="2023-03-07T10:08:00.019" v="5359" actId="478"/>
          <ac:spMkLst>
            <pc:docMk/>
            <pc:sldMk cId="3072427418" sldId="417"/>
            <ac:spMk id="4" creationId="{9403A8B9-6B7E-BF32-AC9C-4B0E9857E03D}"/>
          </ac:spMkLst>
        </pc:spChg>
        <pc:spChg chg="add mod">
          <ac:chgData name="Matthieu De Mari" userId="dfb708c9-d8dc-439f-9a3b-c772bf4a311c" providerId="ADAL" clId="{2E25C175-47A3-4BC7-8EFD-372D97A42A64}" dt="2023-03-07T10:10:34.958" v="5380" actId="13822"/>
          <ac:spMkLst>
            <pc:docMk/>
            <pc:sldMk cId="3072427418" sldId="417"/>
            <ac:spMk id="12" creationId="{0EE1B81E-ADD3-695E-B1E2-555D5BCA5F8D}"/>
          </ac:spMkLst>
        </pc:spChg>
        <pc:spChg chg="add mod">
          <ac:chgData name="Matthieu De Mari" userId="dfb708c9-d8dc-439f-9a3b-c772bf4a311c" providerId="ADAL" clId="{2E25C175-47A3-4BC7-8EFD-372D97A42A64}" dt="2023-03-07T10:10:43.605" v="5384" actId="14100"/>
          <ac:spMkLst>
            <pc:docMk/>
            <pc:sldMk cId="3072427418" sldId="417"/>
            <ac:spMk id="13" creationId="{5358D606-2E87-023B-3591-22EC5402912D}"/>
          </ac:spMkLst>
        </pc:spChg>
        <pc:picChg chg="add mod">
          <ac:chgData name="Matthieu De Mari" userId="dfb708c9-d8dc-439f-9a3b-c772bf4a311c" providerId="ADAL" clId="{2E25C175-47A3-4BC7-8EFD-372D97A42A64}" dt="2023-03-07T10:08:03.831" v="5362" actId="14100"/>
          <ac:picMkLst>
            <pc:docMk/>
            <pc:sldMk cId="3072427418" sldId="417"/>
            <ac:picMk id="7" creationId="{D1FED40E-FB0A-E453-3377-C54712733578}"/>
          </ac:picMkLst>
        </pc:picChg>
        <pc:picChg chg="add mod">
          <ac:chgData name="Matthieu De Mari" userId="dfb708c9-d8dc-439f-9a3b-c772bf4a311c" providerId="ADAL" clId="{2E25C175-47A3-4BC7-8EFD-372D97A42A64}" dt="2023-03-07T10:09:38.985" v="5366" actId="1076"/>
          <ac:picMkLst>
            <pc:docMk/>
            <pc:sldMk cId="3072427418" sldId="417"/>
            <ac:picMk id="9" creationId="{C9CBA4C0-3EB3-B9D0-F3C1-0BE337FBC954}"/>
          </ac:picMkLst>
        </pc:picChg>
        <pc:picChg chg="add mod">
          <ac:chgData name="Matthieu De Mari" userId="dfb708c9-d8dc-439f-9a3b-c772bf4a311c" providerId="ADAL" clId="{2E25C175-47A3-4BC7-8EFD-372D97A42A64}" dt="2023-03-07T10:10:17.126" v="5372" actId="1076"/>
          <ac:picMkLst>
            <pc:docMk/>
            <pc:sldMk cId="3072427418" sldId="417"/>
            <ac:picMk id="11" creationId="{DC857E52-2193-8590-0DDE-A1A8503D4562}"/>
          </ac:picMkLst>
        </pc:picChg>
      </pc:sldChg>
      <pc:sldChg chg="addSp modSp add mod">
        <pc:chgData name="Matthieu De Mari" userId="dfb708c9-d8dc-439f-9a3b-c772bf4a311c" providerId="ADAL" clId="{2E25C175-47A3-4BC7-8EFD-372D97A42A64}" dt="2023-03-07T10:11:59.407" v="5512" actId="207"/>
        <pc:sldMkLst>
          <pc:docMk/>
          <pc:sldMk cId="298499389" sldId="418"/>
        </pc:sldMkLst>
        <pc:spChg chg="mod">
          <ac:chgData name="Matthieu De Mari" userId="dfb708c9-d8dc-439f-9a3b-c772bf4a311c" providerId="ADAL" clId="{2E25C175-47A3-4BC7-8EFD-372D97A42A64}" dt="2023-03-07T10:11:59.407" v="5512" actId="207"/>
          <ac:spMkLst>
            <pc:docMk/>
            <pc:sldMk cId="298499389" sldId="418"/>
            <ac:spMk id="3" creationId="{1BDC01C5-0A1A-FB04-35BF-21B168BEAFFE}"/>
          </ac:spMkLst>
        </pc:spChg>
        <pc:picChg chg="add mod">
          <ac:chgData name="Matthieu De Mari" userId="dfb708c9-d8dc-439f-9a3b-c772bf4a311c" providerId="ADAL" clId="{2E25C175-47A3-4BC7-8EFD-372D97A42A64}" dt="2023-03-07T10:11:52.975" v="5510"/>
          <ac:picMkLst>
            <pc:docMk/>
            <pc:sldMk cId="298499389" sldId="418"/>
            <ac:picMk id="2" creationId="{22391510-0741-91A1-212B-E1AC47FD4261}"/>
          </ac:picMkLst>
        </pc:picChg>
      </pc:sldChg>
      <pc:sldChg chg="modSp add mod">
        <pc:chgData name="Matthieu De Mari" userId="dfb708c9-d8dc-439f-9a3b-c772bf4a311c" providerId="ADAL" clId="{2E25C175-47A3-4BC7-8EFD-372D97A42A64}" dt="2023-03-07T10:12:50.723" v="5624" actId="20577"/>
        <pc:sldMkLst>
          <pc:docMk/>
          <pc:sldMk cId="3069423319" sldId="419"/>
        </pc:sldMkLst>
        <pc:spChg chg="mod">
          <ac:chgData name="Matthieu De Mari" userId="dfb708c9-d8dc-439f-9a3b-c772bf4a311c" providerId="ADAL" clId="{2E25C175-47A3-4BC7-8EFD-372D97A42A64}" dt="2023-03-07T10:12:50.723" v="5624" actId="20577"/>
          <ac:spMkLst>
            <pc:docMk/>
            <pc:sldMk cId="3069423319" sldId="419"/>
            <ac:spMk id="3" creationId="{1BDC01C5-0A1A-FB04-35BF-21B168BEAFFE}"/>
          </ac:spMkLst>
        </pc:spChg>
      </pc:sldChg>
      <pc:sldChg chg="add">
        <pc:chgData name="Matthieu De Mari" userId="dfb708c9-d8dc-439f-9a3b-c772bf4a311c" providerId="ADAL" clId="{2E25C175-47A3-4BC7-8EFD-372D97A42A64}" dt="2023-03-07T10:13:31.207" v="5629"/>
        <pc:sldMkLst>
          <pc:docMk/>
          <pc:sldMk cId="485649805" sldId="420"/>
        </pc:sldMkLst>
      </pc:sldChg>
      <pc:sldChg chg="add del">
        <pc:chgData name="Matthieu De Mari" userId="dfb708c9-d8dc-439f-9a3b-c772bf4a311c" providerId="ADAL" clId="{2E25C175-47A3-4BC7-8EFD-372D97A42A64}" dt="2023-03-07T10:13:21.390" v="5626" actId="2696"/>
        <pc:sldMkLst>
          <pc:docMk/>
          <pc:sldMk cId="1259014801" sldId="420"/>
        </pc:sldMkLst>
      </pc:sldChg>
      <pc:sldChg chg="modSp add mod">
        <pc:chgData name="Matthieu De Mari" userId="dfb708c9-d8dc-439f-9a3b-c772bf4a311c" providerId="ADAL" clId="{2E25C175-47A3-4BC7-8EFD-372D97A42A64}" dt="2023-03-07T10:16:44.162" v="5758" actId="20577"/>
        <pc:sldMkLst>
          <pc:docMk/>
          <pc:sldMk cId="3351792085" sldId="421"/>
        </pc:sldMkLst>
        <pc:spChg chg="mod">
          <ac:chgData name="Matthieu De Mari" userId="dfb708c9-d8dc-439f-9a3b-c772bf4a311c" providerId="ADAL" clId="{2E25C175-47A3-4BC7-8EFD-372D97A42A64}" dt="2023-03-07T10:16:44.162" v="5758" actId="20577"/>
          <ac:spMkLst>
            <pc:docMk/>
            <pc:sldMk cId="3351792085" sldId="421"/>
            <ac:spMk id="3" creationId="{60ECB68E-5BF7-D3CC-11B5-DA1468BBE623}"/>
          </ac:spMkLst>
        </pc:spChg>
      </pc:sldChg>
      <pc:sldChg chg="new del">
        <pc:chgData name="Matthieu De Mari" userId="dfb708c9-d8dc-439f-9a3b-c772bf4a311c" providerId="ADAL" clId="{2E25C175-47A3-4BC7-8EFD-372D97A42A64}" dt="2023-03-07T10:13:52.815" v="5632" actId="47"/>
        <pc:sldMkLst>
          <pc:docMk/>
          <pc:sldMk cId="4263020084" sldId="421"/>
        </pc:sldMkLst>
      </pc:sldChg>
      <pc:sldChg chg="new del">
        <pc:chgData name="Matthieu De Mari" userId="dfb708c9-d8dc-439f-9a3b-c772bf4a311c" providerId="ADAL" clId="{2E25C175-47A3-4BC7-8EFD-372D97A42A64}" dt="2023-03-07T10:26:41.441" v="6051" actId="47"/>
        <pc:sldMkLst>
          <pc:docMk/>
          <pc:sldMk cId="1402562889" sldId="422"/>
        </pc:sldMkLst>
      </pc:sldChg>
      <pc:sldChg chg="modSp add mod ord">
        <pc:chgData name="Matthieu De Mari" userId="dfb708c9-d8dc-439f-9a3b-c772bf4a311c" providerId="ADAL" clId="{2E25C175-47A3-4BC7-8EFD-372D97A42A64}" dt="2023-03-07T10:17:54.203" v="5801" actId="20577"/>
        <pc:sldMkLst>
          <pc:docMk/>
          <pc:sldMk cId="3421583851" sldId="423"/>
        </pc:sldMkLst>
        <pc:spChg chg="mod">
          <ac:chgData name="Matthieu De Mari" userId="dfb708c9-d8dc-439f-9a3b-c772bf4a311c" providerId="ADAL" clId="{2E25C175-47A3-4BC7-8EFD-372D97A42A64}" dt="2023-03-07T10:17:54.203" v="5801" actId="20577"/>
          <ac:spMkLst>
            <pc:docMk/>
            <pc:sldMk cId="3421583851" sldId="423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8:00.790" v="5804" actId="207"/>
        <pc:sldMkLst>
          <pc:docMk/>
          <pc:sldMk cId="2106229472" sldId="424"/>
        </pc:sldMkLst>
        <pc:spChg chg="mod">
          <ac:chgData name="Matthieu De Mari" userId="dfb708c9-d8dc-439f-9a3b-c772bf4a311c" providerId="ADAL" clId="{2E25C175-47A3-4BC7-8EFD-372D97A42A64}" dt="2023-03-07T10:18:00.790" v="5804" actId="207"/>
          <ac:spMkLst>
            <pc:docMk/>
            <pc:sldMk cId="2106229472" sldId="42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35.729" v="5860" actId="113"/>
        <pc:sldMkLst>
          <pc:docMk/>
          <pc:sldMk cId="833550183" sldId="425"/>
        </pc:sldMkLst>
        <pc:spChg chg="mod">
          <ac:chgData name="Matthieu De Mari" userId="dfb708c9-d8dc-439f-9a3b-c772bf4a311c" providerId="ADAL" clId="{2E25C175-47A3-4BC7-8EFD-372D97A42A64}" dt="2023-03-07T10:19:35.729" v="5860" actId="113"/>
          <ac:spMkLst>
            <pc:docMk/>
            <pc:sldMk cId="833550183" sldId="425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19:50.985" v="5865" actId="14100"/>
        <pc:sldMkLst>
          <pc:docMk/>
          <pc:sldMk cId="1650955281" sldId="426"/>
        </pc:sldMkLst>
        <pc:spChg chg="mod">
          <ac:chgData name="Matthieu De Mari" userId="dfb708c9-d8dc-439f-9a3b-c772bf4a311c" providerId="ADAL" clId="{2E25C175-47A3-4BC7-8EFD-372D97A42A64}" dt="2023-03-07T10:19:50.985" v="5865" actId="14100"/>
          <ac:spMkLst>
            <pc:docMk/>
            <pc:sldMk cId="1650955281" sldId="426"/>
            <ac:spMk id="3" creationId="{60ECB68E-5BF7-D3CC-11B5-DA1468BBE623}"/>
          </ac:spMkLst>
        </pc:spChg>
      </pc:sldChg>
      <pc:sldChg chg="modSp add mod ord">
        <pc:chgData name="Matthieu De Mari" userId="dfb708c9-d8dc-439f-9a3b-c772bf4a311c" providerId="ADAL" clId="{2E25C175-47A3-4BC7-8EFD-372D97A42A64}" dt="2023-03-07T10:24:33.206" v="6049" actId="207"/>
        <pc:sldMkLst>
          <pc:docMk/>
          <pc:sldMk cId="25607758" sldId="427"/>
        </pc:sldMkLst>
        <pc:spChg chg="mod">
          <ac:chgData name="Matthieu De Mari" userId="dfb708c9-d8dc-439f-9a3b-c772bf4a311c" providerId="ADAL" clId="{2E25C175-47A3-4BC7-8EFD-372D97A42A64}" dt="2023-03-07T10:24:33.206" v="6049" actId="207"/>
          <ac:spMkLst>
            <pc:docMk/>
            <pc:sldMk cId="25607758" sldId="427"/>
            <ac:spMk id="6" creationId="{73AE6CBB-40B9-5E99-2250-21041EBB5EC8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08.804" v="6515" actId="20577"/>
        <pc:sldMkLst>
          <pc:docMk/>
          <pc:sldMk cId="2580070337" sldId="428"/>
        </pc:sldMkLst>
        <pc:spChg chg="mod">
          <ac:chgData name="Matthieu De Mari" userId="dfb708c9-d8dc-439f-9a3b-c772bf4a311c" providerId="ADAL" clId="{2E25C175-47A3-4BC7-8EFD-372D97A42A64}" dt="2023-03-07T10:32:08.804" v="6515" actId="20577"/>
          <ac:spMkLst>
            <pc:docMk/>
            <pc:sldMk cId="2580070337" sldId="428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13.911" v="6528" actId="20577"/>
        <pc:sldMkLst>
          <pc:docMk/>
          <pc:sldMk cId="2609747574" sldId="429"/>
        </pc:sldMkLst>
        <pc:spChg chg="mod">
          <ac:chgData name="Matthieu De Mari" userId="dfb708c9-d8dc-439f-9a3b-c772bf4a311c" providerId="ADAL" clId="{2E25C175-47A3-4BC7-8EFD-372D97A42A64}" dt="2023-03-07T10:32:13.911" v="6528" actId="20577"/>
          <ac:spMkLst>
            <pc:docMk/>
            <pc:sldMk cId="2609747574" sldId="429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2:39.787" v="6641" actId="20577"/>
        <pc:sldMkLst>
          <pc:docMk/>
          <pc:sldMk cId="1298953197" sldId="430"/>
        </pc:sldMkLst>
        <pc:spChg chg="mod">
          <ac:chgData name="Matthieu De Mari" userId="dfb708c9-d8dc-439f-9a3b-c772bf4a311c" providerId="ADAL" clId="{2E25C175-47A3-4BC7-8EFD-372D97A42A64}" dt="2023-03-07T10:32:39.787" v="6641" actId="20577"/>
          <ac:spMkLst>
            <pc:docMk/>
            <pc:sldMk cId="1298953197" sldId="430"/>
            <ac:spMk id="3" creationId="{60ECB68E-5BF7-D3CC-11B5-DA1468BBE623}"/>
          </ac:spMkLst>
        </pc:spChg>
      </pc:sldChg>
      <pc:sldChg chg="add del">
        <pc:chgData name="Matthieu De Mari" userId="dfb708c9-d8dc-439f-9a3b-c772bf4a311c" providerId="ADAL" clId="{2E25C175-47A3-4BC7-8EFD-372D97A42A64}" dt="2023-03-07T10:30:25.877" v="6383" actId="47"/>
        <pc:sldMkLst>
          <pc:docMk/>
          <pc:sldMk cId="3766509564" sldId="430"/>
        </pc:sldMkLst>
      </pc:sldChg>
      <pc:sldChg chg="modSp new mod">
        <pc:chgData name="Matthieu De Mari" userId="dfb708c9-d8dc-439f-9a3b-c772bf4a311c" providerId="ADAL" clId="{2E25C175-47A3-4BC7-8EFD-372D97A42A64}" dt="2023-03-07T10:34:48.172" v="6763" actId="20577"/>
        <pc:sldMkLst>
          <pc:docMk/>
          <pc:sldMk cId="349686524" sldId="431"/>
        </pc:sldMkLst>
        <pc:spChg chg="mod">
          <ac:chgData name="Matthieu De Mari" userId="dfb708c9-d8dc-439f-9a3b-c772bf4a311c" providerId="ADAL" clId="{2E25C175-47A3-4BC7-8EFD-372D97A42A64}" dt="2023-03-07T10:32:52.521" v="6654" actId="20577"/>
          <ac:spMkLst>
            <pc:docMk/>
            <pc:sldMk cId="349686524" sldId="431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4:48.172" v="6763" actId="20577"/>
          <ac:spMkLst>
            <pc:docMk/>
            <pc:sldMk cId="349686524" sldId="431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3:02.161" v="6657" actId="207"/>
        <pc:sldMkLst>
          <pc:docMk/>
          <pc:sldMk cId="3417944735" sldId="432"/>
        </pc:sldMkLst>
        <pc:spChg chg="mod">
          <ac:chgData name="Matthieu De Mari" userId="dfb708c9-d8dc-439f-9a3b-c772bf4a311c" providerId="ADAL" clId="{2E25C175-47A3-4BC7-8EFD-372D97A42A64}" dt="2023-03-07T10:33:02.161" v="6657" actId="207"/>
          <ac:spMkLst>
            <pc:docMk/>
            <pc:sldMk cId="3417944735" sldId="432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5:45.030" v="6878" actId="207"/>
        <pc:sldMkLst>
          <pc:docMk/>
          <pc:sldMk cId="2653152999" sldId="433"/>
        </pc:sldMkLst>
        <pc:spChg chg="mod">
          <ac:chgData name="Matthieu De Mari" userId="dfb708c9-d8dc-439f-9a3b-c772bf4a311c" providerId="ADAL" clId="{2E25C175-47A3-4BC7-8EFD-372D97A42A64}" dt="2023-03-07T10:35:45.030" v="6878" actId="207"/>
          <ac:spMkLst>
            <pc:docMk/>
            <pc:sldMk cId="2653152999" sldId="433"/>
            <ac:spMk id="3" creationId="{2B64F28A-8A08-4429-EAAF-C3BB8D98FF27}"/>
          </ac:spMkLst>
        </pc:spChg>
      </pc:sldChg>
      <pc:sldChg chg="modSp add mod">
        <pc:chgData name="Matthieu De Mari" userId="dfb708c9-d8dc-439f-9a3b-c772bf4a311c" providerId="ADAL" clId="{2E25C175-47A3-4BC7-8EFD-372D97A42A64}" dt="2023-03-07T10:36:00.421" v="6882" actId="207"/>
        <pc:sldMkLst>
          <pc:docMk/>
          <pc:sldMk cId="2305199698" sldId="434"/>
        </pc:sldMkLst>
        <pc:spChg chg="mod">
          <ac:chgData name="Matthieu De Mari" userId="dfb708c9-d8dc-439f-9a3b-c772bf4a311c" providerId="ADAL" clId="{2E25C175-47A3-4BC7-8EFD-372D97A42A64}" dt="2023-03-07T10:36:00.421" v="6882" actId="207"/>
          <ac:spMkLst>
            <pc:docMk/>
            <pc:sldMk cId="2305199698" sldId="434"/>
            <ac:spMk id="3" creationId="{60ECB68E-5BF7-D3CC-11B5-DA1468BBE623}"/>
          </ac:spMkLst>
        </pc:spChg>
      </pc:sldChg>
      <pc:sldChg chg="modSp add mod">
        <pc:chgData name="Matthieu De Mari" userId="dfb708c9-d8dc-439f-9a3b-c772bf4a311c" providerId="ADAL" clId="{2E25C175-47A3-4BC7-8EFD-372D97A42A64}" dt="2023-03-07T10:39:44.701" v="7119" actId="20577"/>
        <pc:sldMkLst>
          <pc:docMk/>
          <pc:sldMk cId="2095478576" sldId="435"/>
        </pc:sldMkLst>
        <pc:spChg chg="mod">
          <ac:chgData name="Matthieu De Mari" userId="dfb708c9-d8dc-439f-9a3b-c772bf4a311c" providerId="ADAL" clId="{2E25C175-47A3-4BC7-8EFD-372D97A42A64}" dt="2023-03-07T10:39:44.701" v="7119" actId="20577"/>
          <ac:spMkLst>
            <pc:docMk/>
            <pc:sldMk cId="2095478576" sldId="435"/>
            <ac:spMk id="2" creationId="{AA418CB0-7BFE-53EC-CB8D-F3BA20BC6052}"/>
          </ac:spMkLst>
        </pc:spChg>
        <pc:spChg chg="mod">
          <ac:chgData name="Matthieu De Mari" userId="dfb708c9-d8dc-439f-9a3b-c772bf4a311c" providerId="ADAL" clId="{2E25C175-47A3-4BC7-8EFD-372D97A42A64}" dt="2023-03-07T10:39:18.286" v="7032" actId="20577"/>
          <ac:spMkLst>
            <pc:docMk/>
            <pc:sldMk cId="2095478576" sldId="435"/>
            <ac:spMk id="3" creationId="{2B64F28A-8A08-4429-EAAF-C3BB8D98FF27}"/>
          </ac:spMkLst>
        </pc:spChg>
      </pc:sldChg>
      <pc:sldChg chg="modSp new mod">
        <pc:chgData name="Matthieu De Mari" userId="dfb708c9-d8dc-439f-9a3b-c772bf4a311c" providerId="ADAL" clId="{2E25C175-47A3-4BC7-8EFD-372D97A42A64}" dt="2023-03-07T10:40:55.253" v="7150" actId="27636"/>
        <pc:sldMkLst>
          <pc:docMk/>
          <pc:sldMk cId="2087017446" sldId="436"/>
        </pc:sldMkLst>
        <pc:spChg chg="mod">
          <ac:chgData name="Matthieu De Mari" userId="dfb708c9-d8dc-439f-9a3b-c772bf4a311c" providerId="ADAL" clId="{2E25C175-47A3-4BC7-8EFD-372D97A42A64}" dt="2023-03-07T10:39:49.508" v="7120"/>
          <ac:spMkLst>
            <pc:docMk/>
            <pc:sldMk cId="2087017446" sldId="436"/>
            <ac:spMk id="2" creationId="{11E4B2BA-D60A-4C7B-6369-3223F159EBF1}"/>
          </ac:spMkLst>
        </pc:spChg>
        <pc:spChg chg="mod">
          <ac:chgData name="Matthieu De Mari" userId="dfb708c9-d8dc-439f-9a3b-c772bf4a311c" providerId="ADAL" clId="{2E25C175-47A3-4BC7-8EFD-372D97A42A64}" dt="2023-03-07T10:40:55.253" v="7150" actId="27636"/>
          <ac:spMkLst>
            <pc:docMk/>
            <pc:sldMk cId="2087017446" sldId="436"/>
            <ac:spMk id="3" creationId="{26BC1426-5C07-7F8E-AE47-00DAE696C014}"/>
          </ac:spMkLst>
        </pc:spChg>
      </pc:sldChg>
      <pc:sldChg chg="modSp add mod">
        <pc:chgData name="Matthieu De Mari" userId="dfb708c9-d8dc-439f-9a3b-c772bf4a311c" providerId="ADAL" clId="{2E25C175-47A3-4BC7-8EFD-372D97A42A64}" dt="2023-03-07T10:46:33.418" v="7352" actId="20577"/>
        <pc:sldMkLst>
          <pc:docMk/>
          <pc:sldMk cId="2927953506" sldId="437"/>
        </pc:sldMkLst>
        <pc:spChg chg="mod">
          <ac:chgData name="Matthieu De Mari" userId="dfb708c9-d8dc-439f-9a3b-c772bf4a311c" providerId="ADAL" clId="{2E25C175-47A3-4BC7-8EFD-372D97A42A64}" dt="2023-03-07T10:46:33.418" v="7352" actId="20577"/>
          <ac:spMkLst>
            <pc:docMk/>
            <pc:sldMk cId="2927953506" sldId="437"/>
            <ac:spMk id="3" creationId="{26BC1426-5C07-7F8E-AE47-00DAE696C014}"/>
          </ac:spMkLst>
        </pc:spChg>
      </pc:sldChg>
    </pc:docChg>
  </pc:docChgLst>
  <pc:docChgLst>
    <pc:chgData name="Matthieu De Mari" userId="dfb708c9-d8dc-439f-9a3b-c772bf4a311c" providerId="ADAL" clId="{1888DEAD-E307-4CA6-AFF5-49DFF9FCD3C3}"/>
    <pc:docChg chg="undo redo custSel addSld delSld modSld sldOrd addSection delSection modSection">
      <pc:chgData name="Matthieu De Mari" userId="dfb708c9-d8dc-439f-9a3b-c772bf4a311c" providerId="ADAL" clId="{1888DEAD-E307-4CA6-AFF5-49DFF9FCD3C3}" dt="2023-03-20T11:56:54.486" v="10255" actId="1076"/>
      <pc:docMkLst>
        <pc:docMk/>
      </pc:docMkLst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813455260" sldId="274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44954399" sldId="275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885607022" sldId="278"/>
        </pc:sldMkLst>
      </pc:sldChg>
      <pc:sldChg chg="modSp add mod">
        <pc:chgData name="Matthieu De Mari" userId="dfb708c9-d8dc-439f-9a3b-c772bf4a311c" providerId="ADAL" clId="{1888DEAD-E307-4CA6-AFF5-49DFF9FCD3C3}" dt="2023-03-20T08:28:17.622" v="2251" actId="27636"/>
        <pc:sldMkLst>
          <pc:docMk/>
          <pc:sldMk cId="3941141626" sldId="279"/>
        </pc:sldMkLst>
        <pc:spChg chg="mod">
          <ac:chgData name="Matthieu De Mari" userId="dfb708c9-d8dc-439f-9a3b-c772bf4a311c" providerId="ADAL" clId="{1888DEAD-E307-4CA6-AFF5-49DFF9FCD3C3}" dt="2023-03-20T08:28:17.622" v="2251" actId="27636"/>
          <ac:spMkLst>
            <pc:docMk/>
            <pc:sldMk cId="3941141626" sldId="279"/>
            <ac:spMk id="3" creationId="{E1F7AF25-2360-31D8-D5BF-56EDDD31008D}"/>
          </ac:spMkLst>
        </pc:spChg>
        <pc:spChg chg="mod">
          <ac:chgData name="Matthieu De Mari" userId="dfb708c9-d8dc-439f-9a3b-c772bf4a311c" providerId="ADAL" clId="{1888DEAD-E307-4CA6-AFF5-49DFF9FCD3C3}" dt="2023-03-20T08:28:17.619" v="2250" actId="27636"/>
          <ac:spMkLst>
            <pc:docMk/>
            <pc:sldMk cId="3941141626" sldId="279"/>
            <ac:spMk id="5" creationId="{2B13EA12-F42E-A14F-570D-C7B3FB0BA678}"/>
          </ac:spMkLst>
        </pc:spChg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409304258" sldId="280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2949375831" sldId="281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1567445271" sldId="285"/>
        </pc:sldMkLst>
      </pc:sldChg>
      <pc:sldChg chg="modSp mod">
        <pc:chgData name="Matthieu De Mari" userId="dfb708c9-d8dc-439f-9a3b-c772bf4a311c" providerId="ADAL" clId="{1888DEAD-E307-4CA6-AFF5-49DFF9FCD3C3}" dt="2023-03-17T14:37:07.888" v="675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888DEAD-E307-4CA6-AFF5-49DFF9FCD3C3}" dt="2023-03-17T14:37:07.888" v="675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3431685878" sldId="378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656047251" sldId="379"/>
        </pc:sldMkLst>
      </pc:sldChg>
      <pc:sldChg chg="add">
        <pc:chgData name="Matthieu De Mari" userId="dfb708c9-d8dc-439f-9a3b-c772bf4a311c" providerId="ADAL" clId="{1888DEAD-E307-4CA6-AFF5-49DFF9FCD3C3}" dt="2023-03-20T08:27:47.519" v="2239"/>
        <pc:sldMkLst>
          <pc:docMk/>
          <pc:sldMk cId="3856210223" sldId="379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3478712926" sldId="380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87323073" sldId="381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1749567037" sldId="382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3718139832" sldId="383"/>
        </pc:sldMkLst>
      </pc:sldChg>
      <pc:sldChg chg="del">
        <pc:chgData name="Matthieu De Mari" userId="dfb708c9-d8dc-439f-9a3b-c772bf4a311c" providerId="ADAL" clId="{1888DEAD-E307-4CA6-AFF5-49DFF9FCD3C3}" dt="2023-03-17T13:16:56.717" v="21" actId="47"/>
        <pc:sldMkLst>
          <pc:docMk/>
          <pc:sldMk cId="3649959589" sldId="384"/>
        </pc:sldMkLst>
      </pc:sldChg>
      <pc:sldChg chg="del">
        <pc:chgData name="Matthieu De Mari" userId="dfb708c9-d8dc-439f-9a3b-c772bf4a311c" providerId="ADAL" clId="{1888DEAD-E307-4CA6-AFF5-49DFF9FCD3C3}" dt="2023-03-17T13:16:57.867" v="22" actId="47"/>
        <pc:sldMkLst>
          <pc:docMk/>
          <pc:sldMk cId="3174082147" sldId="385"/>
        </pc:sldMkLst>
      </pc:sldChg>
      <pc:sldChg chg="addSp delSp modSp new mod modClrScheme chgLayout">
        <pc:chgData name="Matthieu De Mari" userId="dfb708c9-d8dc-439f-9a3b-c772bf4a311c" providerId="ADAL" clId="{1888DEAD-E307-4CA6-AFF5-49DFF9FCD3C3}" dt="2023-03-20T08:05:01.065" v="2236" actId="20577"/>
        <pc:sldMkLst>
          <pc:docMk/>
          <pc:sldMk cId="4192428753" sldId="387"/>
        </pc:sldMkLst>
        <pc:spChg chg="mod ord">
          <ac:chgData name="Matthieu De Mari" userId="dfb708c9-d8dc-439f-9a3b-c772bf4a311c" providerId="ADAL" clId="{1888DEAD-E307-4CA6-AFF5-49DFF9FCD3C3}" dt="2023-03-20T07:45:00.484" v="1385" actId="700"/>
          <ac:spMkLst>
            <pc:docMk/>
            <pc:sldMk cId="4192428753" sldId="387"/>
            <ac:spMk id="2" creationId="{FDBAFFF3-987A-98F9-2066-15EA4BC85752}"/>
          </ac:spMkLst>
        </pc:spChg>
        <pc:spChg chg="mod ord">
          <ac:chgData name="Matthieu De Mari" userId="dfb708c9-d8dc-439f-9a3b-c772bf4a311c" providerId="ADAL" clId="{1888DEAD-E307-4CA6-AFF5-49DFF9FCD3C3}" dt="2023-03-20T08:05:01.065" v="2236" actId="20577"/>
          <ac:spMkLst>
            <pc:docMk/>
            <pc:sldMk cId="4192428753" sldId="387"/>
            <ac:spMk id="3" creationId="{3A042D93-CD6F-47FD-CFC4-21D7D6C38EDD}"/>
          </ac:spMkLst>
        </pc:spChg>
        <pc:spChg chg="add del">
          <ac:chgData name="Matthieu De Mari" userId="dfb708c9-d8dc-439f-9a3b-c772bf4a311c" providerId="ADAL" clId="{1888DEAD-E307-4CA6-AFF5-49DFF9FCD3C3}" dt="2023-03-17T13:30:40.900" v="42"/>
          <ac:spMkLst>
            <pc:docMk/>
            <pc:sldMk cId="4192428753" sldId="387"/>
            <ac:spMk id="4" creationId="{1C0C4361-9026-C1F8-786B-C8DAF7E1B8E8}"/>
          </ac:spMkLst>
        </pc:spChg>
        <pc:spChg chg="add mod ord">
          <ac:chgData name="Matthieu De Mari" userId="dfb708c9-d8dc-439f-9a3b-c772bf4a311c" providerId="ADAL" clId="{1888DEAD-E307-4CA6-AFF5-49DFF9FCD3C3}" dt="2023-03-20T08:04:44.604" v="2227" actId="27636"/>
          <ac:spMkLst>
            <pc:docMk/>
            <pc:sldMk cId="4192428753" sldId="387"/>
            <ac:spMk id="4" creationId="{F6564EEB-4B87-7BA0-796B-E93ABF9315E5}"/>
          </ac:spMkLst>
        </pc:spChg>
      </pc:sldChg>
      <pc:sldChg chg="addSp delSp modSp new add del mod">
        <pc:chgData name="Matthieu De Mari" userId="dfb708c9-d8dc-439f-9a3b-c772bf4a311c" providerId="ADAL" clId="{1888DEAD-E307-4CA6-AFF5-49DFF9FCD3C3}" dt="2023-03-20T10:50:34.324" v="3370" actId="113"/>
        <pc:sldMkLst>
          <pc:docMk/>
          <pc:sldMk cId="1602756966" sldId="388"/>
        </pc:sldMkLst>
        <pc:spChg chg="mod">
          <ac:chgData name="Matthieu De Mari" userId="dfb708c9-d8dc-439f-9a3b-c772bf4a311c" providerId="ADAL" clId="{1888DEAD-E307-4CA6-AFF5-49DFF9FCD3C3}" dt="2023-03-17T13:43:12.577" v="111" actId="20577"/>
          <ac:spMkLst>
            <pc:docMk/>
            <pc:sldMk cId="1602756966" sldId="388"/>
            <ac:spMk id="2" creationId="{5630C5AD-631A-816E-E90F-B0F1A25F56D9}"/>
          </ac:spMkLst>
        </pc:spChg>
        <pc:spChg chg="add del mod">
          <ac:chgData name="Matthieu De Mari" userId="dfb708c9-d8dc-439f-9a3b-c772bf4a311c" providerId="ADAL" clId="{1888DEAD-E307-4CA6-AFF5-49DFF9FCD3C3}" dt="2023-03-20T10:50:34.324" v="3370" actId="113"/>
          <ac:spMkLst>
            <pc:docMk/>
            <pc:sldMk cId="1602756966" sldId="388"/>
            <ac:spMk id="3" creationId="{AEBE5F9A-A6C0-EBC4-74AC-E0BA5CAAFD08}"/>
          </ac:spMkLst>
        </pc:spChg>
        <pc:spChg chg="add del mod">
          <ac:chgData name="Matthieu De Mari" userId="dfb708c9-d8dc-439f-9a3b-c772bf4a311c" providerId="ADAL" clId="{1888DEAD-E307-4CA6-AFF5-49DFF9FCD3C3}" dt="2023-03-17T13:43:00.468" v="78"/>
          <ac:spMkLst>
            <pc:docMk/>
            <pc:sldMk cId="1602756966" sldId="388"/>
            <ac:spMk id="4" creationId="{9D93938C-8486-BEDE-60D7-304EB27CD915}"/>
          </ac:spMkLst>
        </pc:spChg>
        <pc:spChg chg="add mod">
          <ac:chgData name="Matthieu De Mari" userId="dfb708c9-d8dc-439f-9a3b-c772bf4a311c" providerId="ADAL" clId="{1888DEAD-E307-4CA6-AFF5-49DFF9FCD3C3}" dt="2023-03-20T10:49:54.951" v="3363" actId="1076"/>
          <ac:spMkLst>
            <pc:docMk/>
            <pc:sldMk cId="1602756966" sldId="388"/>
            <ac:spMk id="5" creationId="{E55195C1-C277-6772-03BA-2AFD35DF5DCF}"/>
          </ac:spMkLst>
        </pc:spChg>
        <pc:spChg chg="add mod">
          <ac:chgData name="Matthieu De Mari" userId="dfb708c9-d8dc-439f-9a3b-c772bf4a311c" providerId="ADAL" clId="{1888DEAD-E307-4CA6-AFF5-49DFF9FCD3C3}" dt="2023-03-20T10:49:57.490" v="3364" actId="1076"/>
          <ac:spMkLst>
            <pc:docMk/>
            <pc:sldMk cId="1602756966" sldId="388"/>
            <ac:spMk id="6" creationId="{06D872D8-B04C-608E-9714-826A21CA86C3}"/>
          </ac:spMkLst>
        </pc:spChg>
        <pc:cxnChg chg="add mod">
          <ac:chgData name="Matthieu De Mari" userId="dfb708c9-d8dc-439f-9a3b-c772bf4a311c" providerId="ADAL" clId="{1888DEAD-E307-4CA6-AFF5-49DFF9FCD3C3}" dt="2023-03-20T10:50:17.320" v="3368" actId="1582"/>
          <ac:cxnSpMkLst>
            <pc:docMk/>
            <pc:sldMk cId="1602756966" sldId="388"/>
            <ac:cxnSpMk id="8" creationId="{1AA781B3-B820-279A-609F-6AE4B91401C2}"/>
          </ac:cxnSpMkLst>
        </pc:cxnChg>
      </pc:sldChg>
      <pc:sldChg chg="modSp new mod">
        <pc:chgData name="Matthieu De Mari" userId="dfb708c9-d8dc-439f-9a3b-c772bf4a311c" providerId="ADAL" clId="{1888DEAD-E307-4CA6-AFF5-49DFF9FCD3C3}" dt="2023-03-20T10:58:09.013" v="3972" actId="114"/>
        <pc:sldMkLst>
          <pc:docMk/>
          <pc:sldMk cId="1922111427" sldId="389"/>
        </pc:sldMkLst>
        <pc:spChg chg="mod">
          <ac:chgData name="Matthieu De Mari" userId="dfb708c9-d8dc-439f-9a3b-c772bf4a311c" providerId="ADAL" clId="{1888DEAD-E307-4CA6-AFF5-49DFF9FCD3C3}" dt="2023-03-17T13:43:41.580" v="181" actId="20577"/>
          <ac:spMkLst>
            <pc:docMk/>
            <pc:sldMk cId="1922111427" sldId="389"/>
            <ac:spMk id="2" creationId="{2B38FA90-FABC-C4ED-D2CF-27D39B80E34B}"/>
          </ac:spMkLst>
        </pc:spChg>
        <pc:spChg chg="mod">
          <ac:chgData name="Matthieu De Mari" userId="dfb708c9-d8dc-439f-9a3b-c772bf4a311c" providerId="ADAL" clId="{1888DEAD-E307-4CA6-AFF5-49DFF9FCD3C3}" dt="2023-03-20T10:58:09.013" v="3972" actId="114"/>
          <ac:spMkLst>
            <pc:docMk/>
            <pc:sldMk cId="1922111427" sldId="389"/>
            <ac:spMk id="3" creationId="{BA5A62C0-5FF6-1AB4-D40C-22233B3BF885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30:35.918" v="7869" actId="20577"/>
        <pc:sldMkLst>
          <pc:docMk/>
          <pc:sldMk cId="664874362" sldId="390"/>
        </pc:sldMkLst>
        <pc:spChg chg="mod">
          <ac:chgData name="Matthieu De Mari" userId="dfb708c9-d8dc-439f-9a3b-c772bf4a311c" providerId="ADAL" clId="{1888DEAD-E307-4CA6-AFF5-49DFF9FCD3C3}" dt="2023-03-20T10:59:42.537" v="3982" actId="20577"/>
          <ac:spMkLst>
            <pc:docMk/>
            <pc:sldMk cId="664874362" sldId="390"/>
            <ac:spMk id="2" creationId="{8BF52193-2431-8D9C-A358-5BF6CF8DF923}"/>
          </ac:spMkLst>
        </pc:spChg>
        <pc:spChg chg="add del mod">
          <ac:chgData name="Matthieu De Mari" userId="dfb708c9-d8dc-439f-9a3b-c772bf4a311c" providerId="ADAL" clId="{1888DEAD-E307-4CA6-AFF5-49DFF9FCD3C3}" dt="2023-03-20T11:30:35.918" v="7869" actId="20577"/>
          <ac:spMkLst>
            <pc:docMk/>
            <pc:sldMk cId="664874362" sldId="390"/>
            <ac:spMk id="3" creationId="{42170C63-D9D3-3C0C-7A89-EE7CE9303BA8}"/>
          </ac:spMkLst>
        </pc:spChg>
        <pc:spChg chg="add del mod">
          <ac:chgData name="Matthieu De Mari" userId="dfb708c9-d8dc-439f-9a3b-c772bf4a311c" providerId="ADAL" clId="{1888DEAD-E307-4CA6-AFF5-49DFF9FCD3C3}" dt="2023-03-17T14:05:09.803" v="262"/>
          <ac:spMkLst>
            <pc:docMk/>
            <pc:sldMk cId="664874362" sldId="390"/>
            <ac:spMk id="4" creationId="{E89BB593-C57D-41B6-E0AF-B74AE3DA1EF7}"/>
          </ac:spMkLst>
        </pc:spChg>
      </pc:sldChg>
      <pc:sldChg chg="modSp new mod ord">
        <pc:chgData name="Matthieu De Mari" userId="dfb708c9-d8dc-439f-9a3b-c772bf4a311c" providerId="ADAL" clId="{1888DEAD-E307-4CA6-AFF5-49DFF9FCD3C3}" dt="2023-03-20T11:31:40.045" v="7976" actId="20577"/>
        <pc:sldMkLst>
          <pc:docMk/>
          <pc:sldMk cId="2030689423" sldId="391"/>
        </pc:sldMkLst>
        <pc:spChg chg="mod">
          <ac:chgData name="Matthieu De Mari" userId="dfb708c9-d8dc-439f-9a3b-c772bf4a311c" providerId="ADAL" clId="{1888DEAD-E307-4CA6-AFF5-49DFF9FCD3C3}" dt="2023-03-20T11:14:10.909" v="6114" actId="20577"/>
          <ac:spMkLst>
            <pc:docMk/>
            <pc:sldMk cId="2030689423" sldId="391"/>
            <ac:spMk id="2" creationId="{618CFF7E-F94A-0180-0F8F-A1B296DDA531}"/>
          </ac:spMkLst>
        </pc:spChg>
        <pc:spChg chg="mod">
          <ac:chgData name="Matthieu De Mari" userId="dfb708c9-d8dc-439f-9a3b-c772bf4a311c" providerId="ADAL" clId="{1888DEAD-E307-4CA6-AFF5-49DFF9FCD3C3}" dt="2023-03-20T11:31:40.045" v="7976" actId="20577"/>
          <ac:spMkLst>
            <pc:docMk/>
            <pc:sldMk cId="2030689423" sldId="391"/>
            <ac:spMk id="3" creationId="{5A48F343-DA2D-4FE6-AFD6-DC3D56C30E54}"/>
          </ac:spMkLst>
        </pc:spChg>
      </pc:sldChg>
      <pc:sldChg chg="addSp modSp new mod modClrScheme chgLayout">
        <pc:chgData name="Matthieu De Mari" userId="dfb708c9-d8dc-439f-9a3b-c772bf4a311c" providerId="ADAL" clId="{1888DEAD-E307-4CA6-AFF5-49DFF9FCD3C3}" dt="2023-03-20T11:22:46.019" v="7008" actId="21"/>
        <pc:sldMkLst>
          <pc:docMk/>
          <pc:sldMk cId="715460662" sldId="392"/>
        </pc:sldMkLst>
        <pc:spChg chg="mod ord">
          <ac:chgData name="Matthieu De Mari" userId="dfb708c9-d8dc-439f-9a3b-c772bf4a311c" providerId="ADAL" clId="{1888DEAD-E307-4CA6-AFF5-49DFF9FCD3C3}" dt="2023-03-20T11:22:14.904" v="6980" actId="20577"/>
          <ac:spMkLst>
            <pc:docMk/>
            <pc:sldMk cId="715460662" sldId="392"/>
            <ac:spMk id="2" creationId="{A5BAC226-A027-C401-B260-18D0CB57C3C4}"/>
          </ac:spMkLst>
        </pc:spChg>
        <pc:spChg chg="mod ord">
          <ac:chgData name="Matthieu De Mari" userId="dfb708c9-d8dc-439f-9a3b-c772bf4a311c" providerId="ADAL" clId="{1888DEAD-E307-4CA6-AFF5-49DFF9FCD3C3}" dt="2023-03-20T11:21:29.347" v="6959" actId="14100"/>
          <ac:spMkLst>
            <pc:docMk/>
            <pc:sldMk cId="715460662" sldId="392"/>
            <ac:spMk id="3" creationId="{04F9D663-7009-B4BD-3AC7-CAF87C7E3B7B}"/>
          </ac:spMkLst>
        </pc:spChg>
        <pc:spChg chg="add mod ord">
          <ac:chgData name="Matthieu De Mari" userId="dfb708c9-d8dc-439f-9a3b-c772bf4a311c" providerId="ADAL" clId="{1888DEAD-E307-4CA6-AFF5-49DFF9FCD3C3}" dt="2023-03-20T11:22:46.019" v="7008" actId="21"/>
          <ac:spMkLst>
            <pc:docMk/>
            <pc:sldMk cId="715460662" sldId="392"/>
            <ac:spMk id="4" creationId="{E5A1B063-5AD8-584F-5C74-AAA9BCF9B5F8}"/>
          </ac:spMkLst>
        </pc:spChg>
      </pc:sldChg>
      <pc:sldChg chg="modSp new del mod">
        <pc:chgData name="Matthieu De Mari" userId="dfb708c9-d8dc-439f-9a3b-c772bf4a311c" providerId="ADAL" clId="{1888DEAD-E307-4CA6-AFF5-49DFF9FCD3C3}" dt="2023-03-20T11:22:30.141" v="6981" actId="47"/>
        <pc:sldMkLst>
          <pc:docMk/>
          <pc:sldMk cId="2534803411" sldId="393"/>
        </pc:sldMkLst>
        <pc:spChg chg="mod">
          <ac:chgData name="Matthieu De Mari" userId="dfb708c9-d8dc-439f-9a3b-c772bf4a311c" providerId="ADAL" clId="{1888DEAD-E307-4CA6-AFF5-49DFF9FCD3C3}" dt="2023-03-17T14:12:16.067" v="343" actId="20577"/>
          <ac:spMkLst>
            <pc:docMk/>
            <pc:sldMk cId="2534803411" sldId="393"/>
            <ac:spMk id="2" creationId="{40D5AB25-AA4C-4E51-2467-1CD51923472F}"/>
          </ac:spMkLst>
        </pc:spChg>
        <pc:spChg chg="mod">
          <ac:chgData name="Matthieu De Mari" userId="dfb708c9-d8dc-439f-9a3b-c772bf4a311c" providerId="ADAL" clId="{1888DEAD-E307-4CA6-AFF5-49DFF9FCD3C3}" dt="2023-03-17T14:23:47.111" v="428" actId="20577"/>
          <ac:spMkLst>
            <pc:docMk/>
            <pc:sldMk cId="2534803411" sldId="393"/>
            <ac:spMk id="3" creationId="{54347D42-FC05-179D-F6D8-EC83D9E0AFD3}"/>
          </ac:spMkLst>
        </pc:spChg>
      </pc:sldChg>
      <pc:sldChg chg="addSp modSp new mod">
        <pc:chgData name="Matthieu De Mari" userId="dfb708c9-d8dc-439f-9a3b-c772bf4a311c" providerId="ADAL" clId="{1888DEAD-E307-4CA6-AFF5-49DFF9FCD3C3}" dt="2023-03-20T11:44:12.116" v="8898" actId="1076"/>
        <pc:sldMkLst>
          <pc:docMk/>
          <pc:sldMk cId="2284998225" sldId="394"/>
        </pc:sldMkLst>
        <pc:spChg chg="mod">
          <ac:chgData name="Matthieu De Mari" userId="dfb708c9-d8dc-439f-9a3b-c772bf4a311c" providerId="ADAL" clId="{1888DEAD-E307-4CA6-AFF5-49DFF9FCD3C3}" dt="2023-03-20T11:25:11.827" v="7077" actId="20577"/>
          <ac:spMkLst>
            <pc:docMk/>
            <pc:sldMk cId="2284998225" sldId="394"/>
            <ac:spMk id="2" creationId="{4AAEEF69-BBB1-3B46-8D5B-ED626354D44E}"/>
          </ac:spMkLst>
        </pc:spChg>
        <pc:spChg chg="mod">
          <ac:chgData name="Matthieu De Mari" userId="dfb708c9-d8dc-439f-9a3b-c772bf4a311c" providerId="ADAL" clId="{1888DEAD-E307-4CA6-AFF5-49DFF9FCD3C3}" dt="2023-03-20T11:43:46.076" v="8892" actId="20577"/>
          <ac:spMkLst>
            <pc:docMk/>
            <pc:sldMk cId="2284998225" sldId="394"/>
            <ac:spMk id="3" creationId="{7EC38D36-2E91-8CCE-E067-FFDC9AA2549C}"/>
          </ac:spMkLst>
        </pc:spChg>
        <pc:picChg chg="add mod">
          <ac:chgData name="Matthieu De Mari" userId="dfb708c9-d8dc-439f-9a3b-c772bf4a311c" providerId="ADAL" clId="{1888DEAD-E307-4CA6-AFF5-49DFF9FCD3C3}" dt="2023-03-20T11:44:12.116" v="8898" actId="1076"/>
          <ac:picMkLst>
            <pc:docMk/>
            <pc:sldMk cId="2284998225" sldId="394"/>
            <ac:picMk id="5" creationId="{6C8743FB-BA01-6390-88A6-4158029E6AE9}"/>
          </ac:picMkLst>
        </pc:picChg>
      </pc:sldChg>
      <pc:sldChg chg="addSp delSp modSp new mod">
        <pc:chgData name="Matthieu De Mari" userId="dfb708c9-d8dc-439f-9a3b-c772bf4a311c" providerId="ADAL" clId="{1888DEAD-E307-4CA6-AFF5-49DFF9FCD3C3}" dt="2023-03-20T11:32:09" v="7983" actId="478"/>
        <pc:sldMkLst>
          <pc:docMk/>
          <pc:sldMk cId="351971478" sldId="395"/>
        </pc:sldMkLst>
        <pc:spChg chg="del mod">
          <ac:chgData name="Matthieu De Mari" userId="dfb708c9-d8dc-439f-9a3b-c772bf4a311c" providerId="ADAL" clId="{1888DEAD-E307-4CA6-AFF5-49DFF9FCD3C3}" dt="2023-03-20T11:32:07.543" v="7982" actId="478"/>
          <ac:spMkLst>
            <pc:docMk/>
            <pc:sldMk cId="351971478" sldId="395"/>
            <ac:spMk id="2" creationId="{0D13F601-AF70-F205-74B7-B80C8EF10D15}"/>
          </ac:spMkLst>
        </pc:spChg>
        <pc:spChg chg="del">
          <ac:chgData name="Matthieu De Mari" userId="dfb708c9-d8dc-439f-9a3b-c772bf4a311c" providerId="ADAL" clId="{1888DEAD-E307-4CA6-AFF5-49DFF9FCD3C3}" dt="2023-03-20T11:32:02.904" v="7980" actId="478"/>
          <ac:spMkLst>
            <pc:docMk/>
            <pc:sldMk cId="351971478" sldId="395"/>
            <ac:spMk id="3" creationId="{99186D6A-13EB-F147-643E-A76768E8F8EF}"/>
          </ac:spMkLst>
        </pc:spChg>
        <pc:spChg chg="add del mod">
          <ac:chgData name="Matthieu De Mari" userId="dfb708c9-d8dc-439f-9a3b-c772bf4a311c" providerId="ADAL" clId="{1888DEAD-E307-4CA6-AFF5-49DFF9FCD3C3}" dt="2023-03-20T11:32:09" v="7983" actId="478"/>
          <ac:spMkLst>
            <pc:docMk/>
            <pc:sldMk cId="351971478" sldId="395"/>
            <ac:spMk id="7" creationId="{9A780DEC-D36A-A3A4-188F-780B1BA093AE}"/>
          </ac:spMkLst>
        </pc:spChg>
        <pc:picChg chg="add">
          <ac:chgData name="Matthieu De Mari" userId="dfb708c9-d8dc-439f-9a3b-c772bf4a311c" providerId="ADAL" clId="{1888DEAD-E307-4CA6-AFF5-49DFF9FCD3C3}" dt="2023-03-20T11:32:03.779" v="7981" actId="22"/>
          <ac:picMkLst>
            <pc:docMk/>
            <pc:sldMk cId="351971478" sldId="395"/>
            <ac:picMk id="5" creationId="{7A4808B8-8DA7-952B-8D6C-C2A7D95F2A70}"/>
          </ac:picMkLst>
        </pc:picChg>
      </pc:sldChg>
      <pc:sldChg chg="modSp new mod">
        <pc:chgData name="Matthieu De Mari" userId="dfb708c9-d8dc-439f-9a3b-c772bf4a311c" providerId="ADAL" clId="{1888DEAD-E307-4CA6-AFF5-49DFF9FCD3C3}" dt="2023-03-20T11:34:51.404" v="8197" actId="20577"/>
        <pc:sldMkLst>
          <pc:docMk/>
          <pc:sldMk cId="1697348003" sldId="396"/>
        </pc:sldMkLst>
        <pc:spChg chg="mod">
          <ac:chgData name="Matthieu De Mari" userId="dfb708c9-d8dc-439f-9a3b-c772bf4a311c" providerId="ADAL" clId="{1888DEAD-E307-4CA6-AFF5-49DFF9FCD3C3}" dt="2023-03-17T14:33:15.823" v="545" actId="20577"/>
          <ac:spMkLst>
            <pc:docMk/>
            <pc:sldMk cId="1697348003" sldId="396"/>
            <ac:spMk id="2" creationId="{4B69FFB6-5259-963A-1794-190952BF5B75}"/>
          </ac:spMkLst>
        </pc:spChg>
        <pc:spChg chg="mod">
          <ac:chgData name="Matthieu De Mari" userId="dfb708c9-d8dc-439f-9a3b-c772bf4a311c" providerId="ADAL" clId="{1888DEAD-E307-4CA6-AFF5-49DFF9FCD3C3}" dt="2023-03-20T11:34:51.404" v="8197" actId="20577"/>
          <ac:spMkLst>
            <pc:docMk/>
            <pc:sldMk cId="1697348003" sldId="396"/>
            <ac:spMk id="3" creationId="{AECE2BB1-31A1-BF4A-A5B2-AB63784D6E9B}"/>
          </ac:spMkLst>
        </pc:spChg>
      </pc:sldChg>
      <pc:sldChg chg="modSp add mod">
        <pc:chgData name="Matthieu De Mari" userId="dfb708c9-d8dc-439f-9a3b-c772bf4a311c" providerId="ADAL" clId="{1888DEAD-E307-4CA6-AFF5-49DFF9FCD3C3}" dt="2023-03-20T11:39:08.989" v="8632" actId="20577"/>
        <pc:sldMkLst>
          <pc:docMk/>
          <pc:sldMk cId="190215950" sldId="397"/>
        </pc:sldMkLst>
        <pc:spChg chg="mod">
          <ac:chgData name="Matthieu De Mari" userId="dfb708c9-d8dc-439f-9a3b-c772bf4a311c" providerId="ADAL" clId="{1888DEAD-E307-4CA6-AFF5-49DFF9FCD3C3}" dt="2023-03-20T11:39:08.989" v="8632" actId="20577"/>
          <ac:spMkLst>
            <pc:docMk/>
            <pc:sldMk cId="190215950" sldId="397"/>
            <ac:spMk id="3" creationId="{AECE2BB1-31A1-BF4A-A5B2-AB63784D6E9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1:03.070" v="9608" actId="20577"/>
        <pc:sldMkLst>
          <pc:docMk/>
          <pc:sldMk cId="745490463" sldId="398"/>
        </pc:sldMkLst>
        <pc:spChg chg="mod">
          <ac:chgData name="Matthieu De Mari" userId="dfb708c9-d8dc-439f-9a3b-c772bf4a311c" providerId="ADAL" clId="{1888DEAD-E307-4CA6-AFF5-49DFF9FCD3C3}" dt="2023-03-20T11:47:37.807" v="9304" actId="20577"/>
          <ac:spMkLst>
            <pc:docMk/>
            <pc:sldMk cId="745490463" sldId="398"/>
            <ac:spMk id="2" creationId="{8D5287C4-76A9-0311-FD58-A037284307E9}"/>
          </ac:spMkLst>
        </pc:spChg>
        <pc:spChg chg="add del mod">
          <ac:chgData name="Matthieu De Mari" userId="dfb708c9-d8dc-439f-9a3b-c772bf4a311c" providerId="ADAL" clId="{1888DEAD-E307-4CA6-AFF5-49DFF9FCD3C3}" dt="2023-03-20T11:51:03.070" v="9608" actId="20577"/>
          <ac:spMkLst>
            <pc:docMk/>
            <pc:sldMk cId="745490463" sldId="398"/>
            <ac:spMk id="3" creationId="{2B9936FA-732D-4535-2283-FB02B6411956}"/>
          </ac:spMkLst>
        </pc:spChg>
        <pc:spChg chg="add del mod">
          <ac:chgData name="Matthieu De Mari" userId="dfb708c9-d8dc-439f-9a3b-c772bf4a311c" providerId="ADAL" clId="{1888DEAD-E307-4CA6-AFF5-49DFF9FCD3C3}" dt="2023-03-17T14:41:23.376" v="680"/>
          <ac:spMkLst>
            <pc:docMk/>
            <pc:sldMk cId="745490463" sldId="398"/>
            <ac:spMk id="4" creationId="{E32AD9EE-9E0C-81F0-106A-A3343ED325DF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53:36.273" v="9937" actId="20577"/>
        <pc:sldMkLst>
          <pc:docMk/>
          <pc:sldMk cId="1555117061" sldId="399"/>
        </pc:sldMkLst>
        <pc:spChg chg="mod">
          <ac:chgData name="Matthieu De Mari" userId="dfb708c9-d8dc-439f-9a3b-c772bf4a311c" providerId="ADAL" clId="{1888DEAD-E307-4CA6-AFF5-49DFF9FCD3C3}" dt="2023-03-17T14:43:34.125" v="770" actId="20577"/>
          <ac:spMkLst>
            <pc:docMk/>
            <pc:sldMk cId="1555117061" sldId="399"/>
            <ac:spMk id="2" creationId="{539E15FB-B73A-0570-E66F-17F672A98EB0}"/>
          </ac:spMkLst>
        </pc:spChg>
        <pc:spChg chg="add del mod">
          <ac:chgData name="Matthieu De Mari" userId="dfb708c9-d8dc-439f-9a3b-c772bf4a311c" providerId="ADAL" clId="{1888DEAD-E307-4CA6-AFF5-49DFF9FCD3C3}" dt="2023-03-20T11:53:36.273" v="9937" actId="20577"/>
          <ac:spMkLst>
            <pc:docMk/>
            <pc:sldMk cId="1555117061" sldId="399"/>
            <ac:spMk id="3" creationId="{1F2989DB-7618-9C99-3709-6682F80CE9C8}"/>
          </ac:spMkLst>
        </pc:spChg>
        <pc:spChg chg="add del mod">
          <ac:chgData name="Matthieu De Mari" userId="dfb708c9-d8dc-439f-9a3b-c772bf4a311c" providerId="ADAL" clId="{1888DEAD-E307-4CA6-AFF5-49DFF9FCD3C3}" dt="2023-03-17T14:43:36.627" v="772"/>
          <ac:spMkLst>
            <pc:docMk/>
            <pc:sldMk cId="1555117061" sldId="399"/>
            <ac:spMk id="4" creationId="{0EFA3307-D89E-7560-181B-9ACD34D43CE1}"/>
          </ac:spMkLst>
        </pc:spChg>
      </pc:sldChg>
      <pc:sldChg chg="addSp delSp modSp new mod modClrScheme chgLayout">
        <pc:chgData name="Matthieu De Mari" userId="dfb708c9-d8dc-439f-9a3b-c772bf4a311c" providerId="ADAL" clId="{1888DEAD-E307-4CA6-AFF5-49DFF9FCD3C3}" dt="2023-03-20T11:47:10.922" v="9250" actId="14100"/>
        <pc:sldMkLst>
          <pc:docMk/>
          <pc:sldMk cId="18795257" sldId="400"/>
        </pc:sldMkLst>
        <pc:spChg chg="mod ord">
          <ac:chgData name="Matthieu De Mari" userId="dfb708c9-d8dc-439f-9a3b-c772bf4a311c" providerId="ADAL" clId="{1888DEAD-E307-4CA6-AFF5-49DFF9FCD3C3}" dt="2023-03-20T11:46:51.106" v="9241" actId="700"/>
          <ac:spMkLst>
            <pc:docMk/>
            <pc:sldMk cId="18795257" sldId="400"/>
            <ac:spMk id="2" creationId="{6B70F080-5AE6-BE06-1477-59814861F873}"/>
          </ac:spMkLst>
        </pc:spChg>
        <pc:spChg chg="mod ord">
          <ac:chgData name="Matthieu De Mari" userId="dfb708c9-d8dc-439f-9a3b-c772bf4a311c" providerId="ADAL" clId="{1888DEAD-E307-4CA6-AFF5-49DFF9FCD3C3}" dt="2023-03-20T11:47:10.922" v="9250" actId="14100"/>
          <ac:spMkLst>
            <pc:docMk/>
            <pc:sldMk cId="18795257" sldId="400"/>
            <ac:spMk id="3" creationId="{0AC2E044-D0C1-8668-6F70-6B3FC04F04C8}"/>
          </ac:spMkLst>
        </pc:spChg>
        <pc:spChg chg="add del mod ord">
          <ac:chgData name="Matthieu De Mari" userId="dfb708c9-d8dc-439f-9a3b-c772bf4a311c" providerId="ADAL" clId="{1888DEAD-E307-4CA6-AFF5-49DFF9FCD3C3}" dt="2023-03-20T11:46:52.599" v="9242" actId="478"/>
          <ac:spMkLst>
            <pc:docMk/>
            <pc:sldMk cId="18795257" sldId="400"/>
            <ac:spMk id="8" creationId="{F3520234-932A-EFE4-FE3D-40968ED2CB50}"/>
          </ac:spMkLst>
        </pc:spChg>
        <pc:picChg chg="add del mod">
          <ac:chgData name="Matthieu De Mari" userId="dfb708c9-d8dc-439f-9a3b-c772bf4a311c" providerId="ADAL" clId="{1888DEAD-E307-4CA6-AFF5-49DFF9FCD3C3}" dt="2023-03-20T11:45:47.238" v="9134" actId="478"/>
          <ac:picMkLst>
            <pc:docMk/>
            <pc:sldMk cId="18795257" sldId="400"/>
            <ac:picMk id="5" creationId="{8D9E42BC-DD80-0A01-FA7E-13C77FB63687}"/>
          </ac:picMkLst>
        </pc:picChg>
        <pc:picChg chg="add mod">
          <ac:chgData name="Matthieu De Mari" userId="dfb708c9-d8dc-439f-9a3b-c772bf4a311c" providerId="ADAL" clId="{1888DEAD-E307-4CA6-AFF5-49DFF9FCD3C3}" dt="2023-03-20T11:46:54.737" v="9243" actId="1076"/>
          <ac:picMkLst>
            <pc:docMk/>
            <pc:sldMk cId="18795257" sldId="400"/>
            <ac:picMk id="7" creationId="{1B06422F-39BB-7AE0-BDFD-9C010C04F4DF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54:02.201" v="9953" actId="47"/>
        <pc:sldMkLst>
          <pc:docMk/>
          <pc:sldMk cId="67563267" sldId="401"/>
        </pc:sldMkLst>
        <pc:spChg chg="mod">
          <ac:chgData name="Matthieu De Mari" userId="dfb708c9-d8dc-439f-9a3b-c772bf4a311c" providerId="ADAL" clId="{1888DEAD-E307-4CA6-AFF5-49DFF9FCD3C3}" dt="2023-03-17T14:44:20.187" v="879" actId="20577"/>
          <ac:spMkLst>
            <pc:docMk/>
            <pc:sldMk cId="67563267" sldId="401"/>
            <ac:spMk id="2" creationId="{9A25E005-16DB-EA57-0159-A6C7D19E1985}"/>
          </ac:spMkLst>
        </pc:spChg>
        <pc:spChg chg="mod">
          <ac:chgData name="Matthieu De Mari" userId="dfb708c9-d8dc-439f-9a3b-c772bf4a311c" providerId="ADAL" clId="{1888DEAD-E307-4CA6-AFF5-49DFF9FCD3C3}" dt="2023-03-20T11:54:00.406" v="9952" actId="21"/>
          <ac:spMkLst>
            <pc:docMk/>
            <pc:sldMk cId="67563267" sldId="401"/>
            <ac:spMk id="3" creationId="{12F7B2AF-AF99-BBA6-B678-EFDB133C49CD}"/>
          </ac:spMkLst>
        </pc:spChg>
      </pc:sldChg>
      <pc:sldChg chg="modSp new mod">
        <pc:chgData name="Matthieu De Mari" userId="dfb708c9-d8dc-439f-9a3b-c772bf4a311c" providerId="ADAL" clId="{1888DEAD-E307-4CA6-AFF5-49DFF9FCD3C3}" dt="2023-03-17T14:54:51.086" v="1008" actId="20577"/>
        <pc:sldMkLst>
          <pc:docMk/>
          <pc:sldMk cId="522259521" sldId="402"/>
        </pc:sldMkLst>
        <pc:spChg chg="mod">
          <ac:chgData name="Matthieu De Mari" userId="dfb708c9-d8dc-439f-9a3b-c772bf4a311c" providerId="ADAL" clId="{1888DEAD-E307-4CA6-AFF5-49DFF9FCD3C3}" dt="2023-03-17T14:54:51.086" v="1008" actId="20577"/>
          <ac:spMkLst>
            <pc:docMk/>
            <pc:sldMk cId="522259521" sldId="402"/>
            <ac:spMk id="2" creationId="{614710CA-C6FB-5363-4922-0D731BFD6359}"/>
          </ac:spMkLst>
        </pc:spChg>
        <pc:spChg chg="mod">
          <ac:chgData name="Matthieu De Mari" userId="dfb708c9-d8dc-439f-9a3b-c772bf4a311c" providerId="ADAL" clId="{1888DEAD-E307-4CA6-AFF5-49DFF9FCD3C3}" dt="2023-03-17T14:54:46.587" v="984" actId="20577"/>
          <ac:spMkLst>
            <pc:docMk/>
            <pc:sldMk cId="522259521" sldId="402"/>
            <ac:spMk id="3" creationId="{242FA60C-343A-828A-C49A-FF6AD1DAA8B4}"/>
          </ac:spMkLst>
        </pc:spChg>
      </pc:sldChg>
      <pc:sldChg chg="modSp new mod">
        <pc:chgData name="Matthieu De Mari" userId="dfb708c9-d8dc-439f-9a3b-c772bf4a311c" providerId="ADAL" clId="{1888DEAD-E307-4CA6-AFF5-49DFF9FCD3C3}" dt="2023-03-17T15:01:26.660" v="1134" actId="20577"/>
        <pc:sldMkLst>
          <pc:docMk/>
          <pc:sldMk cId="3794044645" sldId="403"/>
        </pc:sldMkLst>
        <pc:spChg chg="mod">
          <ac:chgData name="Matthieu De Mari" userId="dfb708c9-d8dc-439f-9a3b-c772bf4a311c" providerId="ADAL" clId="{1888DEAD-E307-4CA6-AFF5-49DFF9FCD3C3}" dt="2023-03-17T15:01:26.660" v="1134" actId="20577"/>
          <ac:spMkLst>
            <pc:docMk/>
            <pc:sldMk cId="3794044645" sldId="403"/>
            <ac:spMk id="2" creationId="{2E7BC8F7-6E04-4DAB-818E-0FA786B8C6A1}"/>
          </ac:spMkLst>
        </pc:spChg>
        <pc:spChg chg="mod">
          <ac:chgData name="Matthieu De Mari" userId="dfb708c9-d8dc-439f-9a3b-c772bf4a311c" providerId="ADAL" clId="{1888DEAD-E307-4CA6-AFF5-49DFF9FCD3C3}" dt="2023-03-17T15:01:00.687" v="1123"/>
          <ac:spMkLst>
            <pc:docMk/>
            <pc:sldMk cId="3794044645" sldId="403"/>
            <ac:spMk id="3" creationId="{44524168-AC6B-A37D-1586-23E47C8E2C7B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17T15:02:43.250" v="1188" actId="20577"/>
        <pc:sldMkLst>
          <pc:docMk/>
          <pc:sldMk cId="3564327451" sldId="404"/>
        </pc:sldMkLst>
        <pc:spChg chg="mod">
          <ac:chgData name="Matthieu De Mari" userId="dfb708c9-d8dc-439f-9a3b-c772bf4a311c" providerId="ADAL" clId="{1888DEAD-E307-4CA6-AFF5-49DFF9FCD3C3}" dt="2023-03-17T15:02:43.250" v="1188" actId="20577"/>
          <ac:spMkLst>
            <pc:docMk/>
            <pc:sldMk cId="3564327451" sldId="404"/>
            <ac:spMk id="2" creationId="{54CD7E89-7929-C493-0BFA-131D38CA1ED1}"/>
          </ac:spMkLst>
        </pc:spChg>
        <pc:spChg chg="add del mod">
          <ac:chgData name="Matthieu De Mari" userId="dfb708c9-d8dc-439f-9a3b-c772bf4a311c" providerId="ADAL" clId="{1888DEAD-E307-4CA6-AFF5-49DFF9FCD3C3}" dt="2023-03-17T15:02:36.097" v="1146" actId="20577"/>
          <ac:spMkLst>
            <pc:docMk/>
            <pc:sldMk cId="3564327451" sldId="404"/>
            <ac:spMk id="3" creationId="{BFE39438-E845-5504-7690-3A4AE72ABA2E}"/>
          </ac:spMkLst>
        </pc:spChg>
        <pc:spChg chg="add del mod">
          <ac:chgData name="Matthieu De Mari" userId="dfb708c9-d8dc-439f-9a3b-c772bf4a311c" providerId="ADAL" clId="{1888DEAD-E307-4CA6-AFF5-49DFF9FCD3C3}" dt="2023-03-17T15:02:29.843" v="1139"/>
          <ac:spMkLst>
            <pc:docMk/>
            <pc:sldMk cId="3564327451" sldId="404"/>
            <ac:spMk id="4" creationId="{A537A7EE-4900-9A5E-905B-0F52BCEB4D88}"/>
          </ac:spMkLst>
        </pc:spChg>
      </pc:sldChg>
      <pc:sldChg chg="new">
        <pc:chgData name="Matthieu De Mari" userId="dfb708c9-d8dc-439f-9a3b-c772bf4a311c" providerId="ADAL" clId="{1888DEAD-E307-4CA6-AFF5-49DFF9FCD3C3}" dt="2023-03-17T15:04:52.111" v="1191" actId="680"/>
        <pc:sldMkLst>
          <pc:docMk/>
          <pc:sldMk cId="3917151320" sldId="405"/>
        </pc:sldMkLst>
      </pc:sldChg>
      <pc:sldChg chg="new">
        <pc:chgData name="Matthieu De Mari" userId="dfb708c9-d8dc-439f-9a3b-c772bf4a311c" providerId="ADAL" clId="{1888DEAD-E307-4CA6-AFF5-49DFF9FCD3C3}" dt="2023-03-17T15:05:09.158" v="1194" actId="680"/>
        <pc:sldMkLst>
          <pc:docMk/>
          <pc:sldMk cId="1053501067" sldId="406"/>
        </pc:sldMkLst>
      </pc:sldChg>
      <pc:sldChg chg="new">
        <pc:chgData name="Matthieu De Mari" userId="dfb708c9-d8dc-439f-9a3b-c772bf4a311c" providerId="ADAL" clId="{1888DEAD-E307-4CA6-AFF5-49DFF9FCD3C3}" dt="2023-03-17T15:05:19.721" v="1197" actId="680"/>
        <pc:sldMkLst>
          <pc:docMk/>
          <pc:sldMk cId="2333808755" sldId="407"/>
        </pc:sldMkLst>
      </pc:sldChg>
      <pc:sldChg chg="new">
        <pc:chgData name="Matthieu De Mari" userId="dfb708c9-d8dc-439f-9a3b-c772bf4a311c" providerId="ADAL" clId="{1888DEAD-E307-4CA6-AFF5-49DFF9FCD3C3}" dt="2023-03-17T15:05:42.509" v="1201" actId="680"/>
        <pc:sldMkLst>
          <pc:docMk/>
          <pc:sldMk cId="2257717264" sldId="408"/>
        </pc:sldMkLst>
      </pc:sldChg>
      <pc:sldChg chg="new">
        <pc:chgData name="Matthieu De Mari" userId="dfb708c9-d8dc-439f-9a3b-c772bf4a311c" providerId="ADAL" clId="{1888DEAD-E307-4CA6-AFF5-49DFF9FCD3C3}" dt="2023-03-17T15:09:16.341" v="1204" actId="680"/>
        <pc:sldMkLst>
          <pc:docMk/>
          <pc:sldMk cId="495269238" sldId="409"/>
        </pc:sldMkLst>
      </pc:sldChg>
      <pc:sldChg chg="modSp new mod">
        <pc:chgData name="Matthieu De Mari" userId="dfb708c9-d8dc-439f-9a3b-c772bf4a311c" providerId="ADAL" clId="{1888DEAD-E307-4CA6-AFF5-49DFF9FCD3C3}" dt="2023-03-20T11:17:55.593" v="6342" actId="20577"/>
        <pc:sldMkLst>
          <pc:docMk/>
          <pc:sldMk cId="2277689196" sldId="410"/>
        </pc:sldMkLst>
        <pc:spChg chg="mod">
          <ac:chgData name="Matthieu De Mari" userId="dfb708c9-d8dc-439f-9a3b-c772bf4a311c" providerId="ADAL" clId="{1888DEAD-E307-4CA6-AFF5-49DFF9FCD3C3}" dt="2023-03-20T06:58:48.999" v="1241" actId="20577"/>
          <ac:spMkLst>
            <pc:docMk/>
            <pc:sldMk cId="2277689196" sldId="410"/>
            <ac:spMk id="2" creationId="{435CCD47-A8F2-1485-816F-357F1B9F7445}"/>
          </ac:spMkLst>
        </pc:spChg>
        <pc:spChg chg="mod">
          <ac:chgData name="Matthieu De Mari" userId="dfb708c9-d8dc-439f-9a3b-c772bf4a311c" providerId="ADAL" clId="{1888DEAD-E307-4CA6-AFF5-49DFF9FCD3C3}" dt="2023-03-20T11:17:55.593" v="6342" actId="20577"/>
          <ac:spMkLst>
            <pc:docMk/>
            <pc:sldMk cId="2277689196" sldId="410"/>
            <ac:spMk id="3" creationId="{2260649E-03DA-CE5D-11A1-5545CF0C2795}"/>
          </ac:spMkLst>
        </pc:spChg>
      </pc:sldChg>
      <pc:sldChg chg="new">
        <pc:chgData name="Matthieu De Mari" userId="dfb708c9-d8dc-439f-9a3b-c772bf4a311c" providerId="ADAL" clId="{1888DEAD-E307-4CA6-AFF5-49DFF9FCD3C3}" dt="2023-03-20T08:36:59.226" v="2254" actId="680"/>
        <pc:sldMkLst>
          <pc:docMk/>
          <pc:sldMk cId="4052331108" sldId="411"/>
        </pc:sldMkLst>
      </pc:sldChg>
      <pc:sldChg chg="addSp delSp modSp new mod">
        <pc:chgData name="Matthieu De Mari" userId="dfb708c9-d8dc-439f-9a3b-c772bf4a311c" providerId="ADAL" clId="{1888DEAD-E307-4CA6-AFF5-49DFF9FCD3C3}" dt="2023-03-20T10:43:02.012" v="2489" actId="1076"/>
        <pc:sldMkLst>
          <pc:docMk/>
          <pc:sldMk cId="224038096" sldId="412"/>
        </pc:sldMkLst>
        <pc:spChg chg="del">
          <ac:chgData name="Matthieu De Mari" userId="dfb708c9-d8dc-439f-9a3b-c772bf4a311c" providerId="ADAL" clId="{1888DEAD-E307-4CA6-AFF5-49DFF9FCD3C3}" dt="2023-03-20T10:34:54.697" v="2261" actId="478"/>
          <ac:spMkLst>
            <pc:docMk/>
            <pc:sldMk cId="224038096" sldId="412"/>
            <ac:spMk id="2" creationId="{D566A69C-545D-A550-A259-44562AC0BE7E}"/>
          </ac:spMkLst>
        </pc:spChg>
        <pc:spChg chg="del">
          <ac:chgData name="Matthieu De Mari" userId="dfb708c9-d8dc-439f-9a3b-c772bf4a311c" providerId="ADAL" clId="{1888DEAD-E307-4CA6-AFF5-49DFF9FCD3C3}" dt="2023-03-20T10:34:55.797" v="2262" actId="478"/>
          <ac:spMkLst>
            <pc:docMk/>
            <pc:sldMk cId="224038096" sldId="412"/>
            <ac:spMk id="3" creationId="{0BD980DE-C77A-DDA0-7133-D1924B188B29}"/>
          </ac:spMkLst>
        </pc:spChg>
        <pc:spChg chg="del">
          <ac:chgData name="Matthieu De Mari" userId="dfb708c9-d8dc-439f-9a3b-c772bf4a311c" providerId="ADAL" clId="{1888DEAD-E307-4CA6-AFF5-49DFF9FCD3C3}" dt="2023-03-20T10:34:56.969" v="2263" actId="478"/>
          <ac:spMkLst>
            <pc:docMk/>
            <pc:sldMk cId="224038096" sldId="412"/>
            <ac:spMk id="4" creationId="{D9A378D4-7AB7-4154-A78C-0B5790882B1C}"/>
          </ac:spMkLst>
        </pc:spChg>
        <pc:spChg chg="add del mod">
          <ac:chgData name="Matthieu De Mari" userId="dfb708c9-d8dc-439f-9a3b-c772bf4a311c" providerId="ADAL" clId="{1888DEAD-E307-4CA6-AFF5-49DFF9FCD3C3}" dt="2023-03-20T10:40:06.456" v="2446" actId="478"/>
          <ac:spMkLst>
            <pc:docMk/>
            <pc:sldMk cId="224038096" sldId="412"/>
            <ac:spMk id="7" creationId="{AA379C93-0974-7654-F9BA-059D8DBB65B4}"/>
          </ac:spMkLst>
        </pc:spChg>
        <pc:spChg chg="add del mod">
          <ac:chgData name="Matthieu De Mari" userId="dfb708c9-d8dc-439f-9a3b-c772bf4a311c" providerId="ADAL" clId="{1888DEAD-E307-4CA6-AFF5-49DFF9FCD3C3}" dt="2023-03-20T10:40:04.905" v="2445" actId="478"/>
          <ac:spMkLst>
            <pc:docMk/>
            <pc:sldMk cId="224038096" sldId="412"/>
            <ac:spMk id="8" creationId="{B9EFD2AA-236C-5829-EB05-3EFF6E9384B6}"/>
          </ac:spMkLst>
        </pc:spChg>
        <pc:spChg chg="add mod">
          <ac:chgData name="Matthieu De Mari" userId="dfb708c9-d8dc-439f-9a3b-c772bf4a311c" providerId="ADAL" clId="{1888DEAD-E307-4CA6-AFF5-49DFF9FCD3C3}" dt="2023-03-20T10:43:02.012" v="2489" actId="1076"/>
          <ac:spMkLst>
            <pc:docMk/>
            <pc:sldMk cId="224038096" sldId="412"/>
            <ac:spMk id="10" creationId="{EF22394D-21D6-B76B-1747-EDAE4B71F6F4}"/>
          </ac:spMkLst>
        </pc:spChg>
        <pc:picChg chg="add del mod">
          <ac:chgData name="Matthieu De Mari" userId="dfb708c9-d8dc-439f-9a3b-c772bf4a311c" providerId="ADAL" clId="{1888DEAD-E307-4CA6-AFF5-49DFF9FCD3C3}" dt="2023-03-20T10:40:10.718" v="2448" actId="21"/>
          <ac:picMkLst>
            <pc:docMk/>
            <pc:sldMk cId="224038096" sldId="412"/>
            <ac:picMk id="6" creationId="{C1D3EE12-D614-000C-7C0B-C901EFE332B9}"/>
          </ac:picMkLst>
        </pc:picChg>
        <pc:picChg chg="add mod">
          <ac:chgData name="Matthieu De Mari" userId="dfb708c9-d8dc-439f-9a3b-c772bf4a311c" providerId="ADAL" clId="{1888DEAD-E307-4CA6-AFF5-49DFF9FCD3C3}" dt="2023-03-20T10:40:11.331" v="2449"/>
          <ac:picMkLst>
            <pc:docMk/>
            <pc:sldMk cId="224038096" sldId="412"/>
            <ac:picMk id="9" creationId="{F325E04E-A98F-5938-7A7D-CBCFBCF092F2}"/>
          </ac:picMkLst>
        </pc:picChg>
      </pc:sldChg>
      <pc:sldChg chg="new del">
        <pc:chgData name="Matthieu De Mari" userId="dfb708c9-d8dc-439f-9a3b-c772bf4a311c" providerId="ADAL" clId="{1888DEAD-E307-4CA6-AFF5-49DFF9FCD3C3}" dt="2023-03-20T08:37:09.342" v="2258" actId="47"/>
        <pc:sldMkLst>
          <pc:docMk/>
          <pc:sldMk cId="2849533176" sldId="412"/>
        </pc:sldMkLst>
      </pc:sldChg>
      <pc:sldChg chg="addSp delSp add mod">
        <pc:chgData name="Matthieu De Mari" userId="dfb708c9-d8dc-439f-9a3b-c772bf4a311c" providerId="ADAL" clId="{1888DEAD-E307-4CA6-AFF5-49DFF9FCD3C3}" dt="2023-03-20T10:40:31.046" v="2452" actId="22"/>
        <pc:sldMkLst>
          <pc:docMk/>
          <pc:sldMk cId="1129488317" sldId="413"/>
        </pc:sldMkLst>
        <pc:picChg chg="add">
          <ac:chgData name="Matthieu De Mari" userId="dfb708c9-d8dc-439f-9a3b-c772bf4a311c" providerId="ADAL" clId="{1888DEAD-E307-4CA6-AFF5-49DFF9FCD3C3}" dt="2023-03-20T10:40:31.046" v="2452" actId="22"/>
          <ac:picMkLst>
            <pc:docMk/>
            <pc:sldMk cId="1129488317" sldId="413"/>
            <ac:picMk id="3" creationId="{E2FCD6EA-16CC-F0E7-AF2F-576B140686A9}"/>
          </ac:picMkLst>
        </pc:picChg>
        <pc:picChg chg="del">
          <ac:chgData name="Matthieu De Mari" userId="dfb708c9-d8dc-439f-9a3b-c772bf4a311c" providerId="ADAL" clId="{1888DEAD-E307-4CA6-AFF5-49DFF9FCD3C3}" dt="2023-03-20T10:40:30.598" v="2451" actId="478"/>
          <ac:picMkLst>
            <pc:docMk/>
            <pc:sldMk cId="1129488317" sldId="413"/>
            <ac:picMk id="9" creationId="{F325E04E-A98F-5938-7A7D-CBCFBCF092F2}"/>
          </ac:picMkLst>
        </pc:picChg>
      </pc:sldChg>
      <pc:sldChg chg="modSp add del mod">
        <pc:chgData name="Matthieu De Mari" userId="dfb708c9-d8dc-439f-9a3b-c772bf4a311c" providerId="ADAL" clId="{1888DEAD-E307-4CA6-AFF5-49DFF9FCD3C3}" dt="2023-03-20T10:39:59.757" v="2441" actId="47"/>
        <pc:sldMkLst>
          <pc:docMk/>
          <pc:sldMk cId="1763533000" sldId="413"/>
        </pc:sldMkLst>
        <pc:spChg chg="mod">
          <ac:chgData name="Matthieu De Mari" userId="dfb708c9-d8dc-439f-9a3b-c772bf4a311c" providerId="ADAL" clId="{1888DEAD-E307-4CA6-AFF5-49DFF9FCD3C3}" dt="2023-03-20T10:39:35.789" v="2411" actId="20577"/>
          <ac:spMkLst>
            <pc:docMk/>
            <pc:sldMk cId="1763533000" sldId="413"/>
            <ac:spMk id="7" creationId="{AA379C93-0974-7654-F9BA-059D8DBB65B4}"/>
          </ac:spMkLst>
        </pc:spChg>
        <pc:spChg chg="mod">
          <ac:chgData name="Matthieu De Mari" userId="dfb708c9-d8dc-439f-9a3b-c772bf4a311c" providerId="ADAL" clId="{1888DEAD-E307-4CA6-AFF5-49DFF9FCD3C3}" dt="2023-03-20T10:39:29.414" v="2381" actId="14100"/>
          <ac:spMkLst>
            <pc:docMk/>
            <pc:sldMk cId="1763533000" sldId="413"/>
            <ac:spMk id="8" creationId="{B9EFD2AA-236C-5829-EB05-3EFF6E9384B6}"/>
          </ac:spMkLst>
        </pc:spChg>
      </pc:sldChg>
      <pc:sldChg chg="delSp modSp add del mod">
        <pc:chgData name="Matthieu De Mari" userId="dfb708c9-d8dc-439f-9a3b-c772bf4a311c" providerId="ADAL" clId="{1888DEAD-E307-4CA6-AFF5-49DFF9FCD3C3}" dt="2023-03-20T10:40:03.135" v="2444" actId="47"/>
        <pc:sldMkLst>
          <pc:docMk/>
          <pc:sldMk cId="840977672" sldId="414"/>
        </pc:sldMkLst>
        <pc:spChg chg="del mod">
          <ac:chgData name="Matthieu De Mari" userId="dfb708c9-d8dc-439f-9a3b-c772bf4a311c" providerId="ADAL" clId="{1888DEAD-E307-4CA6-AFF5-49DFF9FCD3C3}" dt="2023-03-20T10:39:57.388" v="2439" actId="478"/>
          <ac:spMkLst>
            <pc:docMk/>
            <pc:sldMk cId="840977672" sldId="414"/>
            <ac:spMk id="7" creationId="{AA379C93-0974-7654-F9BA-059D8DBB65B4}"/>
          </ac:spMkLst>
        </pc:spChg>
        <pc:spChg chg="del mod">
          <ac:chgData name="Matthieu De Mari" userId="dfb708c9-d8dc-439f-9a3b-c772bf4a311c" providerId="ADAL" clId="{1888DEAD-E307-4CA6-AFF5-49DFF9FCD3C3}" dt="2023-03-20T10:39:58.806" v="2440" actId="478"/>
          <ac:spMkLst>
            <pc:docMk/>
            <pc:sldMk cId="840977672" sldId="414"/>
            <ac:spMk id="8" creationId="{B9EFD2AA-236C-5829-EB05-3EFF6E9384B6}"/>
          </ac:spMkLst>
        </pc:spChg>
      </pc:sldChg>
      <pc:sldChg chg="addSp delSp modSp add mod">
        <pc:chgData name="Matthieu De Mari" userId="dfb708c9-d8dc-439f-9a3b-c772bf4a311c" providerId="ADAL" clId="{1888DEAD-E307-4CA6-AFF5-49DFF9FCD3C3}" dt="2023-03-20T10:42:31.921" v="2465" actId="1440"/>
        <pc:sldMkLst>
          <pc:docMk/>
          <pc:sldMk cId="1383390466" sldId="414"/>
        </pc:sldMkLst>
        <pc:picChg chg="del">
          <ac:chgData name="Matthieu De Mari" userId="dfb708c9-d8dc-439f-9a3b-c772bf4a311c" providerId="ADAL" clId="{1888DEAD-E307-4CA6-AFF5-49DFF9FCD3C3}" dt="2023-03-20T10:40:54.430" v="2454" actId="478"/>
          <ac:picMkLst>
            <pc:docMk/>
            <pc:sldMk cId="1383390466" sldId="414"/>
            <ac:picMk id="3" creationId="{E2FCD6EA-16CC-F0E7-AF2F-576B140686A9}"/>
          </ac:picMkLst>
        </pc:picChg>
        <pc:picChg chg="add">
          <ac:chgData name="Matthieu De Mari" userId="dfb708c9-d8dc-439f-9a3b-c772bf4a311c" providerId="ADAL" clId="{1888DEAD-E307-4CA6-AFF5-49DFF9FCD3C3}" dt="2023-03-20T10:41:07.865" v="2455" actId="22"/>
          <ac:picMkLst>
            <pc:docMk/>
            <pc:sldMk cId="1383390466" sldId="414"/>
            <ac:picMk id="4" creationId="{27301772-0E4B-2674-AD40-1BC6E8CAE6DD}"/>
          </ac:picMkLst>
        </pc:picChg>
        <pc:picChg chg="add mod">
          <ac:chgData name="Matthieu De Mari" userId="dfb708c9-d8dc-439f-9a3b-c772bf4a311c" providerId="ADAL" clId="{1888DEAD-E307-4CA6-AFF5-49DFF9FCD3C3}" dt="2023-03-20T10:42:31.921" v="2465" actId="1440"/>
          <ac:picMkLst>
            <pc:docMk/>
            <pc:sldMk cId="1383390466" sldId="414"/>
            <ac:picMk id="6" creationId="{8355198D-A4BD-36D4-3969-C72488CDC76A}"/>
          </ac:picMkLst>
        </pc:picChg>
      </pc:sldChg>
      <pc:sldChg chg="addSp delSp modSp new mod ord">
        <pc:chgData name="Matthieu De Mari" userId="dfb708c9-d8dc-439f-9a3b-c772bf4a311c" providerId="ADAL" clId="{1888DEAD-E307-4CA6-AFF5-49DFF9FCD3C3}" dt="2023-03-20T10:55:23.741" v="3767" actId="20577"/>
        <pc:sldMkLst>
          <pc:docMk/>
          <pc:sldMk cId="1808429987" sldId="415"/>
        </pc:sldMkLst>
        <pc:spChg chg="del">
          <ac:chgData name="Matthieu De Mari" userId="dfb708c9-d8dc-439f-9a3b-c772bf4a311c" providerId="ADAL" clId="{1888DEAD-E307-4CA6-AFF5-49DFF9FCD3C3}" dt="2023-03-20T10:43:46.439" v="2491" actId="478"/>
          <ac:spMkLst>
            <pc:docMk/>
            <pc:sldMk cId="1808429987" sldId="415"/>
            <ac:spMk id="2" creationId="{DD758850-A4C1-C508-4B86-4AF7894E52D6}"/>
          </ac:spMkLst>
        </pc:spChg>
        <pc:spChg chg="del">
          <ac:chgData name="Matthieu De Mari" userId="dfb708c9-d8dc-439f-9a3b-c772bf4a311c" providerId="ADAL" clId="{1888DEAD-E307-4CA6-AFF5-49DFF9FCD3C3}" dt="2023-03-20T10:43:47.681" v="2492" actId="478"/>
          <ac:spMkLst>
            <pc:docMk/>
            <pc:sldMk cId="1808429987" sldId="415"/>
            <ac:spMk id="3" creationId="{486FB953-51E1-21D4-0BBF-06C417959D8B}"/>
          </ac:spMkLst>
        </pc:spChg>
        <pc:spChg chg="add mod">
          <ac:chgData name="Matthieu De Mari" userId="dfb708c9-d8dc-439f-9a3b-c772bf4a311c" providerId="ADAL" clId="{1888DEAD-E307-4CA6-AFF5-49DFF9FCD3C3}" dt="2023-03-20T10:55:23.741" v="3767" actId="20577"/>
          <ac:spMkLst>
            <pc:docMk/>
            <pc:sldMk cId="1808429987" sldId="415"/>
            <ac:spMk id="6" creationId="{34F012A9-BAC1-A811-295B-002327087994}"/>
          </ac:spMkLst>
        </pc:spChg>
        <pc:picChg chg="add">
          <ac:chgData name="Matthieu De Mari" userId="dfb708c9-d8dc-439f-9a3b-c772bf4a311c" providerId="ADAL" clId="{1888DEAD-E307-4CA6-AFF5-49DFF9FCD3C3}" dt="2023-03-20T10:43:48.747" v="2493" actId="22"/>
          <ac:picMkLst>
            <pc:docMk/>
            <pc:sldMk cId="1808429987" sldId="415"/>
            <ac:picMk id="5" creationId="{CC6A9459-50B1-B6BA-41F3-6981EAB548CA}"/>
          </ac:picMkLst>
        </pc:picChg>
      </pc:sldChg>
      <pc:sldChg chg="modSp add mod ord">
        <pc:chgData name="Matthieu De Mari" userId="dfb708c9-d8dc-439f-9a3b-c772bf4a311c" providerId="ADAL" clId="{1888DEAD-E307-4CA6-AFF5-49DFF9FCD3C3}" dt="2023-03-20T11:19:06.612" v="6456" actId="20577"/>
        <pc:sldMkLst>
          <pc:docMk/>
          <pc:sldMk cId="1582022426" sldId="416"/>
        </pc:sldMkLst>
        <pc:spChg chg="mod">
          <ac:chgData name="Matthieu De Mari" userId="dfb708c9-d8dc-439f-9a3b-c772bf4a311c" providerId="ADAL" clId="{1888DEAD-E307-4CA6-AFF5-49DFF9FCD3C3}" dt="2023-03-20T11:19:06.612" v="6456" actId="20577"/>
          <ac:spMkLst>
            <pc:docMk/>
            <pc:sldMk cId="1582022426" sldId="416"/>
            <ac:spMk id="3" creationId="{AEBE5F9A-A6C0-EBC4-74AC-E0BA5CAAFD08}"/>
          </ac:spMkLst>
        </pc:spChg>
      </pc:sldChg>
      <pc:sldChg chg="addSp modSp add mod">
        <pc:chgData name="Matthieu De Mari" userId="dfb708c9-d8dc-439f-9a3b-c772bf4a311c" providerId="ADAL" clId="{1888DEAD-E307-4CA6-AFF5-49DFF9FCD3C3}" dt="2023-03-20T10:53:41.165" v="3592" actId="14100"/>
        <pc:sldMkLst>
          <pc:docMk/>
          <pc:sldMk cId="1158748637" sldId="417"/>
        </pc:sldMkLst>
        <pc:spChg chg="mod">
          <ac:chgData name="Matthieu De Mari" userId="dfb708c9-d8dc-439f-9a3b-c772bf4a311c" providerId="ADAL" clId="{1888DEAD-E307-4CA6-AFF5-49DFF9FCD3C3}" dt="2023-03-20T10:50:53.785" v="3383" actId="20577"/>
          <ac:spMkLst>
            <pc:docMk/>
            <pc:sldMk cId="1158748637" sldId="417"/>
            <ac:spMk id="3" creationId="{AEBE5F9A-A6C0-EBC4-74AC-E0BA5CAAFD08}"/>
          </ac:spMkLst>
        </pc:spChg>
        <pc:spChg chg="add mod">
          <ac:chgData name="Matthieu De Mari" userId="dfb708c9-d8dc-439f-9a3b-c772bf4a311c" providerId="ADAL" clId="{1888DEAD-E307-4CA6-AFF5-49DFF9FCD3C3}" dt="2023-03-20T10:51:33.596" v="3464" actId="1076"/>
          <ac:spMkLst>
            <pc:docMk/>
            <pc:sldMk cId="1158748637" sldId="417"/>
            <ac:spMk id="4" creationId="{2C883E62-75C0-DAC1-4DB7-92C24456469E}"/>
          </ac:spMkLst>
        </pc:spChg>
        <pc:spChg chg="add mod">
          <ac:chgData name="Matthieu De Mari" userId="dfb708c9-d8dc-439f-9a3b-c772bf4a311c" providerId="ADAL" clId="{1888DEAD-E307-4CA6-AFF5-49DFF9FCD3C3}" dt="2023-03-20T10:53:37.539" v="3591" actId="20577"/>
          <ac:spMkLst>
            <pc:docMk/>
            <pc:sldMk cId="1158748637" sldId="417"/>
            <ac:spMk id="6" creationId="{0945E3A2-E470-87E2-DA54-9E4DE46E3675}"/>
          </ac:spMkLst>
        </pc:spChg>
        <pc:cxnChg chg="add mod">
          <ac:chgData name="Matthieu De Mari" userId="dfb708c9-d8dc-439f-9a3b-c772bf4a311c" providerId="ADAL" clId="{1888DEAD-E307-4CA6-AFF5-49DFF9FCD3C3}" dt="2023-03-20T10:53:41.165" v="3592" actId="14100"/>
          <ac:cxnSpMkLst>
            <pc:docMk/>
            <pc:sldMk cId="1158748637" sldId="417"/>
            <ac:cxnSpMk id="5" creationId="{9FA1DBC3-972C-91C4-4F67-5A6DE8A4EF34}"/>
          </ac:cxnSpMkLst>
        </pc:cxnChg>
      </pc:sldChg>
      <pc:sldChg chg="addSp delSp new mod">
        <pc:chgData name="Matthieu De Mari" userId="dfb708c9-d8dc-439f-9a3b-c772bf4a311c" providerId="ADAL" clId="{1888DEAD-E307-4CA6-AFF5-49DFF9FCD3C3}" dt="2023-03-20T10:55:07.743" v="3763" actId="22"/>
        <pc:sldMkLst>
          <pc:docMk/>
          <pc:sldMk cId="508583681" sldId="418"/>
        </pc:sldMkLst>
        <pc:spChg chg="del">
          <ac:chgData name="Matthieu De Mari" userId="dfb708c9-d8dc-439f-9a3b-c772bf4a311c" providerId="ADAL" clId="{1888DEAD-E307-4CA6-AFF5-49DFF9FCD3C3}" dt="2023-03-20T10:55:06.865" v="3762" actId="478"/>
          <ac:spMkLst>
            <pc:docMk/>
            <pc:sldMk cId="508583681" sldId="418"/>
            <ac:spMk id="2" creationId="{FE4DD856-6917-D094-10BF-76DDB8AC3D28}"/>
          </ac:spMkLst>
        </pc:spChg>
        <pc:spChg chg="del">
          <ac:chgData name="Matthieu De Mari" userId="dfb708c9-d8dc-439f-9a3b-c772bf4a311c" providerId="ADAL" clId="{1888DEAD-E307-4CA6-AFF5-49DFF9FCD3C3}" dt="2023-03-20T10:55:06.147" v="3761" actId="478"/>
          <ac:spMkLst>
            <pc:docMk/>
            <pc:sldMk cId="508583681" sldId="418"/>
            <ac:spMk id="3" creationId="{62A77FE5-357A-C1BC-4537-9C61B562FD8B}"/>
          </ac:spMkLst>
        </pc:spChg>
        <pc:picChg chg="add">
          <ac:chgData name="Matthieu De Mari" userId="dfb708c9-d8dc-439f-9a3b-c772bf4a311c" providerId="ADAL" clId="{1888DEAD-E307-4CA6-AFF5-49DFF9FCD3C3}" dt="2023-03-20T10:55:07.743" v="3763" actId="22"/>
          <ac:picMkLst>
            <pc:docMk/>
            <pc:sldMk cId="508583681" sldId="418"/>
            <ac:picMk id="5" creationId="{8E4B50B8-F722-65BE-56D2-7122C7EAB56C}"/>
          </ac:picMkLst>
        </pc:picChg>
      </pc:sldChg>
      <pc:sldChg chg="addSp delSp modSp add mod ord">
        <pc:chgData name="Matthieu De Mari" userId="dfb708c9-d8dc-439f-9a3b-c772bf4a311c" providerId="ADAL" clId="{1888DEAD-E307-4CA6-AFF5-49DFF9FCD3C3}" dt="2023-03-20T10:59:08.845" v="3978" actId="1076"/>
        <pc:sldMkLst>
          <pc:docMk/>
          <pc:sldMk cId="2453299544" sldId="419"/>
        </pc:sldMkLst>
        <pc:picChg chg="add">
          <ac:chgData name="Matthieu De Mari" userId="dfb708c9-d8dc-439f-9a3b-c772bf4a311c" providerId="ADAL" clId="{1888DEAD-E307-4CA6-AFF5-49DFF9FCD3C3}" dt="2023-03-20T10:57:12.377" v="3828" actId="22"/>
          <ac:picMkLst>
            <pc:docMk/>
            <pc:sldMk cId="2453299544" sldId="419"/>
            <ac:picMk id="3" creationId="{04CEB311-479A-4B9F-C49C-59D0631F0C82}"/>
          </ac:picMkLst>
        </pc:picChg>
        <pc:picChg chg="del">
          <ac:chgData name="Matthieu De Mari" userId="dfb708c9-d8dc-439f-9a3b-c772bf4a311c" providerId="ADAL" clId="{1888DEAD-E307-4CA6-AFF5-49DFF9FCD3C3}" dt="2023-03-20T10:57:12.078" v="3827" actId="478"/>
          <ac:picMkLst>
            <pc:docMk/>
            <pc:sldMk cId="2453299544" sldId="419"/>
            <ac:picMk id="5" creationId="{8E4B50B8-F722-65BE-56D2-7122C7EAB56C}"/>
          </ac:picMkLst>
        </pc:picChg>
        <pc:picChg chg="add mod">
          <ac:chgData name="Matthieu De Mari" userId="dfb708c9-d8dc-439f-9a3b-c772bf4a311c" providerId="ADAL" clId="{1888DEAD-E307-4CA6-AFF5-49DFF9FCD3C3}" dt="2023-03-20T10:59:08.845" v="3978" actId="1076"/>
          <ac:picMkLst>
            <pc:docMk/>
            <pc:sldMk cId="2453299544" sldId="419"/>
            <ac:picMk id="6" creationId="{9365D822-E39B-1EA0-9F4D-856AA4ACD601}"/>
          </ac:picMkLst>
        </pc:picChg>
      </pc:sldChg>
      <pc:sldChg chg="add del">
        <pc:chgData name="Matthieu De Mari" userId="dfb708c9-d8dc-439f-9a3b-c772bf4a311c" providerId="ADAL" clId="{1888DEAD-E307-4CA6-AFF5-49DFF9FCD3C3}" dt="2023-03-20T10:58:44.540" v="3974" actId="47"/>
        <pc:sldMkLst>
          <pc:docMk/>
          <pc:sldMk cId="860446693" sldId="420"/>
        </pc:sldMkLst>
      </pc:sldChg>
      <pc:sldChg chg="modSp new mod">
        <pc:chgData name="Matthieu De Mari" userId="dfb708c9-d8dc-439f-9a3b-c772bf4a311c" providerId="ADAL" clId="{1888DEAD-E307-4CA6-AFF5-49DFF9FCD3C3}" dt="2023-03-20T11:05:38.379" v="4785" actId="20577"/>
        <pc:sldMkLst>
          <pc:docMk/>
          <pc:sldMk cId="2455924593" sldId="420"/>
        </pc:sldMkLst>
        <pc:spChg chg="mod">
          <ac:chgData name="Matthieu De Mari" userId="dfb708c9-d8dc-439f-9a3b-c772bf4a311c" providerId="ADAL" clId="{1888DEAD-E307-4CA6-AFF5-49DFF9FCD3C3}" dt="2023-03-20T11:01:34.429" v="4047" actId="20577"/>
          <ac:spMkLst>
            <pc:docMk/>
            <pc:sldMk cId="2455924593" sldId="420"/>
            <ac:spMk id="2" creationId="{9B8D8BA8-06BB-81C2-F7BD-934FD0791DE7}"/>
          </ac:spMkLst>
        </pc:spChg>
        <pc:spChg chg="mod">
          <ac:chgData name="Matthieu De Mari" userId="dfb708c9-d8dc-439f-9a3b-c772bf4a311c" providerId="ADAL" clId="{1888DEAD-E307-4CA6-AFF5-49DFF9FCD3C3}" dt="2023-03-20T11:05:38.379" v="4785" actId="20577"/>
          <ac:spMkLst>
            <pc:docMk/>
            <pc:sldMk cId="2455924593" sldId="420"/>
            <ac:spMk id="3" creationId="{039FBE2E-CF8A-1160-529C-0143CAD8F3C7}"/>
          </ac:spMkLst>
        </pc:spChg>
      </pc:sldChg>
      <pc:sldChg chg="addSp delSp modSp new mod">
        <pc:chgData name="Matthieu De Mari" userId="dfb708c9-d8dc-439f-9a3b-c772bf4a311c" providerId="ADAL" clId="{1888DEAD-E307-4CA6-AFF5-49DFF9FCD3C3}" dt="2023-03-20T11:01:03.311" v="3996" actId="20577"/>
        <pc:sldMkLst>
          <pc:docMk/>
          <pc:sldMk cId="3719237298" sldId="421"/>
        </pc:sldMkLst>
        <pc:spChg chg="del">
          <ac:chgData name="Matthieu De Mari" userId="dfb708c9-d8dc-439f-9a3b-c772bf4a311c" providerId="ADAL" clId="{1888DEAD-E307-4CA6-AFF5-49DFF9FCD3C3}" dt="2023-03-20T11:00:45.130" v="3990" actId="478"/>
          <ac:spMkLst>
            <pc:docMk/>
            <pc:sldMk cId="3719237298" sldId="421"/>
            <ac:spMk id="2" creationId="{3B29701B-9113-54C9-4999-51962AEF1A80}"/>
          </ac:spMkLst>
        </pc:spChg>
        <pc:spChg chg="del">
          <ac:chgData name="Matthieu De Mari" userId="dfb708c9-d8dc-439f-9a3b-c772bf4a311c" providerId="ADAL" clId="{1888DEAD-E307-4CA6-AFF5-49DFF9FCD3C3}" dt="2023-03-20T11:00:43.893" v="3989" actId="478"/>
          <ac:spMkLst>
            <pc:docMk/>
            <pc:sldMk cId="3719237298" sldId="421"/>
            <ac:spMk id="3" creationId="{FDBE53F1-0502-C254-BAAD-C20A4F910357}"/>
          </ac:spMkLst>
        </pc:spChg>
        <pc:spChg chg="add mod">
          <ac:chgData name="Matthieu De Mari" userId="dfb708c9-d8dc-439f-9a3b-c772bf4a311c" providerId="ADAL" clId="{1888DEAD-E307-4CA6-AFF5-49DFF9FCD3C3}" dt="2023-03-20T11:01:03.311" v="3996" actId="20577"/>
          <ac:spMkLst>
            <pc:docMk/>
            <pc:sldMk cId="3719237298" sldId="421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00:46.105" v="3991" actId="22"/>
          <ac:picMkLst>
            <pc:docMk/>
            <pc:sldMk cId="3719237298" sldId="421"/>
            <ac:picMk id="5" creationId="{E8856BB7-E43A-7466-AE4A-1AEB5A8A931F}"/>
          </ac:picMkLst>
        </pc:picChg>
        <pc:picChg chg="add del">
          <ac:chgData name="Matthieu De Mari" userId="dfb708c9-d8dc-439f-9a3b-c772bf4a311c" providerId="ADAL" clId="{1888DEAD-E307-4CA6-AFF5-49DFF9FCD3C3}" dt="2023-03-20T11:00:55.842" v="3993" actId="22"/>
          <ac:picMkLst>
            <pc:docMk/>
            <pc:sldMk cId="3719237298" sldId="421"/>
            <ac:picMk id="7" creationId="{1AEF7B54-A112-C75D-3272-7FF58C5D14AE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06:58.547" v="5094" actId="113"/>
        <pc:sldMkLst>
          <pc:docMk/>
          <pc:sldMk cId="2067717828" sldId="422"/>
        </pc:sldMkLst>
        <pc:spChg chg="mod">
          <ac:chgData name="Matthieu De Mari" userId="dfb708c9-d8dc-439f-9a3b-c772bf4a311c" providerId="ADAL" clId="{1888DEAD-E307-4CA6-AFF5-49DFF9FCD3C3}" dt="2023-03-20T11:06:58.547" v="5094" actId="113"/>
          <ac:spMkLst>
            <pc:docMk/>
            <pc:sldMk cId="2067717828" sldId="422"/>
            <ac:spMk id="3" creationId="{039FBE2E-CF8A-1160-529C-0143CAD8F3C7}"/>
          </ac:spMkLst>
        </pc:spChg>
      </pc:sldChg>
      <pc:sldChg chg="modSp add mod">
        <pc:chgData name="Matthieu De Mari" userId="dfb708c9-d8dc-439f-9a3b-c772bf4a311c" providerId="ADAL" clId="{1888DEAD-E307-4CA6-AFF5-49DFF9FCD3C3}" dt="2023-03-20T11:11:21.696" v="5781" actId="113"/>
        <pc:sldMkLst>
          <pc:docMk/>
          <pc:sldMk cId="2542189070" sldId="423"/>
        </pc:sldMkLst>
        <pc:spChg chg="mod">
          <ac:chgData name="Matthieu De Mari" userId="dfb708c9-d8dc-439f-9a3b-c772bf4a311c" providerId="ADAL" clId="{1888DEAD-E307-4CA6-AFF5-49DFF9FCD3C3}" dt="2023-03-20T11:11:21.696" v="5781" actId="113"/>
          <ac:spMkLst>
            <pc:docMk/>
            <pc:sldMk cId="2542189070" sldId="423"/>
            <ac:spMk id="3" creationId="{039FBE2E-CF8A-1160-529C-0143CAD8F3C7}"/>
          </ac:spMkLst>
        </pc:sp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4226169062" sldId="423"/>
        </pc:sldMkLst>
      </pc:sldChg>
      <pc:sldChg chg="addSp delSp add mod ord">
        <pc:chgData name="Matthieu De Mari" userId="dfb708c9-d8dc-439f-9a3b-c772bf4a311c" providerId="ADAL" clId="{1888DEAD-E307-4CA6-AFF5-49DFF9FCD3C3}" dt="2023-03-20T11:15:49.756" v="6267" actId="22"/>
        <pc:sldMkLst>
          <pc:docMk/>
          <pc:sldMk cId="218642185" sldId="424"/>
        </pc:sldMkLst>
        <pc:spChg chg="del">
          <ac:chgData name="Matthieu De Mari" userId="dfb708c9-d8dc-439f-9a3b-c772bf4a311c" providerId="ADAL" clId="{1888DEAD-E307-4CA6-AFF5-49DFF9FCD3C3}" dt="2023-03-20T11:15:38.503" v="6265" actId="478"/>
          <ac:spMkLst>
            <pc:docMk/>
            <pc:sldMk cId="218642185" sldId="424"/>
            <ac:spMk id="8" creationId="{F5075BEA-2E89-3BF4-4207-2E426F6132BF}"/>
          </ac:spMkLst>
        </pc:spChg>
        <pc:picChg chg="add">
          <ac:chgData name="Matthieu De Mari" userId="dfb708c9-d8dc-439f-9a3b-c772bf4a311c" providerId="ADAL" clId="{1888DEAD-E307-4CA6-AFF5-49DFF9FCD3C3}" dt="2023-03-20T11:15:49.756" v="6267" actId="22"/>
          <ac:picMkLst>
            <pc:docMk/>
            <pc:sldMk cId="218642185" sldId="424"/>
            <ac:picMk id="3" creationId="{62A3D830-D4C0-3C57-17FE-D72860C1B066}"/>
          </ac:picMkLst>
        </pc:picChg>
        <pc:picChg chg="del">
          <ac:chgData name="Matthieu De Mari" userId="dfb708c9-d8dc-439f-9a3b-c772bf4a311c" providerId="ADAL" clId="{1888DEAD-E307-4CA6-AFF5-49DFF9FCD3C3}" dt="2023-03-20T11:15:38.835" v="6266" actId="478"/>
          <ac:picMkLst>
            <pc:docMk/>
            <pc:sldMk cId="218642185" sldId="424"/>
            <ac:picMk id="5" creationId="{E8856BB7-E43A-7466-AE4A-1AEB5A8A931F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1794465962" sldId="424"/>
        </pc:sldMkLst>
      </pc:sldChg>
      <pc:sldChg chg="addSp delSp modSp new mod">
        <pc:chgData name="Matthieu De Mari" userId="dfb708c9-d8dc-439f-9a3b-c772bf4a311c" providerId="ADAL" clId="{1888DEAD-E307-4CA6-AFF5-49DFF9FCD3C3}" dt="2023-03-20T11:16:35.793" v="6273" actId="1076"/>
        <pc:sldMkLst>
          <pc:docMk/>
          <pc:sldMk cId="424111310" sldId="425"/>
        </pc:sldMkLst>
        <pc:spChg chg="del">
          <ac:chgData name="Matthieu De Mari" userId="dfb708c9-d8dc-439f-9a3b-c772bf4a311c" providerId="ADAL" clId="{1888DEAD-E307-4CA6-AFF5-49DFF9FCD3C3}" dt="2023-03-20T11:16:09.571" v="6271" actId="478"/>
          <ac:spMkLst>
            <pc:docMk/>
            <pc:sldMk cId="424111310" sldId="425"/>
            <ac:spMk id="2" creationId="{28036013-A0B0-6435-11D5-CF997F7F88F2}"/>
          </ac:spMkLst>
        </pc:spChg>
        <pc:spChg chg="del">
          <ac:chgData name="Matthieu De Mari" userId="dfb708c9-d8dc-439f-9a3b-c772bf4a311c" providerId="ADAL" clId="{1888DEAD-E307-4CA6-AFF5-49DFF9FCD3C3}" dt="2023-03-20T11:16:08.627" v="6270" actId="478"/>
          <ac:spMkLst>
            <pc:docMk/>
            <pc:sldMk cId="424111310" sldId="425"/>
            <ac:spMk id="3" creationId="{66AF4366-3B90-27FF-C65A-BBD7971DEBDA}"/>
          </ac:spMkLst>
        </pc:spChg>
        <pc:picChg chg="add mod">
          <ac:chgData name="Matthieu De Mari" userId="dfb708c9-d8dc-439f-9a3b-c772bf4a311c" providerId="ADAL" clId="{1888DEAD-E307-4CA6-AFF5-49DFF9FCD3C3}" dt="2023-03-20T11:16:35.793" v="6273" actId="1076"/>
          <ac:picMkLst>
            <pc:docMk/>
            <pc:sldMk cId="424111310" sldId="425"/>
            <ac:picMk id="5" creationId="{2F4679F7-C17D-822A-453E-511EC7D392FC}"/>
          </ac:picMkLst>
        </pc:picChg>
      </pc:sldChg>
      <pc:sldChg chg="del">
        <pc:chgData name="Matthieu De Mari" userId="dfb708c9-d8dc-439f-9a3b-c772bf4a311c" providerId="ADAL" clId="{1888DEAD-E307-4CA6-AFF5-49DFF9FCD3C3}" dt="2023-03-17T13:16:50.686" v="14" actId="47"/>
        <pc:sldMkLst>
          <pc:docMk/>
          <pc:sldMk cId="909573732" sldId="425"/>
        </pc:sldMkLst>
      </pc:sldChg>
      <pc:sldChg chg="addSp modSp add mod ord">
        <pc:chgData name="Matthieu De Mari" userId="dfb708c9-d8dc-439f-9a3b-c772bf4a311c" providerId="ADAL" clId="{1888DEAD-E307-4CA6-AFF5-49DFF9FCD3C3}" dt="2023-03-20T11:31:44.551" v="7978"/>
        <pc:sldMkLst>
          <pc:docMk/>
          <pc:sldMk cId="451959142" sldId="426"/>
        </pc:sldMkLst>
        <pc:picChg chg="add mod">
          <ac:chgData name="Matthieu De Mari" userId="dfb708c9-d8dc-439f-9a3b-c772bf4a311c" providerId="ADAL" clId="{1888DEAD-E307-4CA6-AFF5-49DFF9FCD3C3}" dt="2023-03-20T11:17:14.707" v="6278" actId="1076"/>
          <ac:picMkLst>
            <pc:docMk/>
            <pc:sldMk cId="451959142" sldId="426"/>
            <ac:picMk id="3" creationId="{21048332-7796-4A5C-2578-46E311539F5B}"/>
          </ac:picMkLst>
        </pc:pic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730515734" sldId="426"/>
        </pc:sldMkLst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865957258" sldId="427"/>
        </pc:sldMkLst>
      </pc:sldChg>
      <pc:sldChg chg="addSp delSp modSp new mod">
        <pc:chgData name="Matthieu De Mari" userId="dfb708c9-d8dc-439f-9a3b-c772bf4a311c" providerId="ADAL" clId="{1888DEAD-E307-4CA6-AFF5-49DFF9FCD3C3}" dt="2023-03-20T11:24:16.430" v="7017" actId="1076"/>
        <pc:sldMkLst>
          <pc:docMk/>
          <pc:sldMk cId="2562731947" sldId="427"/>
        </pc:sldMkLst>
        <pc:spChg chg="del">
          <ac:chgData name="Matthieu De Mari" userId="dfb708c9-d8dc-439f-9a3b-c772bf4a311c" providerId="ADAL" clId="{1888DEAD-E307-4CA6-AFF5-49DFF9FCD3C3}" dt="2023-03-20T11:22:50.477" v="7011" actId="478"/>
          <ac:spMkLst>
            <pc:docMk/>
            <pc:sldMk cId="2562731947" sldId="427"/>
            <ac:spMk id="2" creationId="{00D1E749-B875-0775-396E-DE13FC014FBA}"/>
          </ac:spMkLst>
        </pc:spChg>
        <pc:spChg chg="del">
          <ac:chgData name="Matthieu De Mari" userId="dfb708c9-d8dc-439f-9a3b-c772bf4a311c" providerId="ADAL" clId="{1888DEAD-E307-4CA6-AFF5-49DFF9FCD3C3}" dt="2023-03-20T11:22:49.313" v="7010" actId="478"/>
          <ac:spMkLst>
            <pc:docMk/>
            <pc:sldMk cId="2562731947" sldId="427"/>
            <ac:spMk id="3" creationId="{0704F794-E124-12C0-A068-D534890D5831}"/>
          </ac:spMkLst>
        </pc:spChg>
        <pc:spChg chg="del">
          <ac:chgData name="Matthieu De Mari" userId="dfb708c9-d8dc-439f-9a3b-c772bf4a311c" providerId="ADAL" clId="{1888DEAD-E307-4CA6-AFF5-49DFF9FCD3C3}" dt="2023-03-20T11:22:51.309" v="7012" actId="478"/>
          <ac:spMkLst>
            <pc:docMk/>
            <pc:sldMk cId="2562731947" sldId="427"/>
            <ac:spMk id="4" creationId="{8B8AEA9B-A284-1423-5A36-864959793517}"/>
          </ac:spMkLst>
        </pc:spChg>
        <pc:spChg chg="add mod">
          <ac:chgData name="Matthieu De Mari" userId="dfb708c9-d8dc-439f-9a3b-c772bf4a311c" providerId="ADAL" clId="{1888DEAD-E307-4CA6-AFF5-49DFF9FCD3C3}" dt="2023-03-20T11:24:16.430" v="7017" actId="1076"/>
          <ac:spMkLst>
            <pc:docMk/>
            <pc:sldMk cId="2562731947" sldId="427"/>
            <ac:spMk id="7" creationId="{2535F9C4-2379-E44E-3826-E38D89C4B719}"/>
          </ac:spMkLst>
        </pc:spChg>
        <pc:picChg chg="add">
          <ac:chgData name="Matthieu De Mari" userId="dfb708c9-d8dc-439f-9a3b-c772bf4a311c" providerId="ADAL" clId="{1888DEAD-E307-4CA6-AFF5-49DFF9FCD3C3}" dt="2023-03-20T11:23:49.028" v="7013" actId="22"/>
          <ac:picMkLst>
            <pc:docMk/>
            <pc:sldMk cId="2562731947" sldId="427"/>
            <ac:picMk id="6" creationId="{4F4C1F74-50BE-CBE1-582A-BAAA30C51685}"/>
          </ac:picMkLst>
        </pc:picChg>
      </pc:sldChg>
      <pc:sldChg chg="modSp new del mod">
        <pc:chgData name="Matthieu De Mari" userId="dfb708c9-d8dc-439f-9a3b-c772bf4a311c" providerId="ADAL" clId="{1888DEAD-E307-4CA6-AFF5-49DFF9FCD3C3}" dt="2023-03-20T11:35:02.260" v="8198" actId="47"/>
        <pc:sldMkLst>
          <pc:docMk/>
          <pc:sldMk cId="561984200" sldId="428"/>
        </pc:sldMkLst>
        <pc:spChg chg="mod">
          <ac:chgData name="Matthieu De Mari" userId="dfb708c9-d8dc-439f-9a3b-c772bf4a311c" providerId="ADAL" clId="{1888DEAD-E307-4CA6-AFF5-49DFF9FCD3C3}" dt="2023-03-20T11:34:07.691" v="8152" actId="21"/>
          <ac:spMkLst>
            <pc:docMk/>
            <pc:sldMk cId="561984200" sldId="428"/>
            <ac:spMk id="3" creationId="{F6AF6870-DDA9-C366-A925-7FEC4716ADFB}"/>
          </ac:spMkLst>
        </pc:spChg>
      </pc:sldChg>
      <pc:sldChg chg="modSp new mod">
        <pc:chgData name="Matthieu De Mari" userId="dfb708c9-d8dc-439f-9a3b-c772bf4a311c" providerId="ADAL" clId="{1888DEAD-E307-4CA6-AFF5-49DFF9FCD3C3}" dt="2023-03-20T11:41:28.532" v="8847" actId="115"/>
        <pc:sldMkLst>
          <pc:docMk/>
          <pc:sldMk cId="1434956895" sldId="428"/>
        </pc:sldMkLst>
        <pc:spChg chg="mod">
          <ac:chgData name="Matthieu De Mari" userId="dfb708c9-d8dc-439f-9a3b-c772bf4a311c" providerId="ADAL" clId="{1888DEAD-E307-4CA6-AFF5-49DFF9FCD3C3}" dt="2023-03-20T11:39:20.716" v="8635"/>
          <ac:spMkLst>
            <pc:docMk/>
            <pc:sldMk cId="1434956895" sldId="428"/>
            <ac:spMk id="2" creationId="{3F3A8E5D-D62D-6849-97C5-C6FAB816270D}"/>
          </ac:spMkLst>
        </pc:spChg>
        <pc:spChg chg="mod">
          <ac:chgData name="Matthieu De Mari" userId="dfb708c9-d8dc-439f-9a3b-c772bf4a311c" providerId="ADAL" clId="{1888DEAD-E307-4CA6-AFF5-49DFF9FCD3C3}" dt="2023-03-20T11:41:28.532" v="8847" actId="115"/>
          <ac:spMkLst>
            <pc:docMk/>
            <pc:sldMk cId="1434956895" sldId="428"/>
            <ac:spMk id="3" creationId="{0181BEC2-7644-FF3D-3865-CE873EBA7B2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2022369352" sldId="428"/>
        </pc:sldMkLst>
      </pc:sldChg>
      <pc:sldChg chg="modSp add del mod ord">
        <pc:chgData name="Matthieu De Mari" userId="dfb708c9-d8dc-439f-9a3b-c772bf4a311c" providerId="ADAL" clId="{1888DEAD-E307-4CA6-AFF5-49DFF9FCD3C3}" dt="2023-03-20T11:31:52.701" v="7979" actId="47"/>
        <pc:sldMkLst>
          <pc:docMk/>
          <pc:sldMk cId="3326665352" sldId="428"/>
        </pc:sldMkLst>
        <pc:spChg chg="mod">
          <ac:chgData name="Matthieu De Mari" userId="dfb708c9-d8dc-439f-9a3b-c772bf4a311c" providerId="ADAL" clId="{1888DEAD-E307-4CA6-AFF5-49DFF9FCD3C3}" dt="2023-03-20T11:31:13.577" v="7892" actId="14100"/>
          <ac:spMkLst>
            <pc:docMk/>
            <pc:sldMk cId="3326665352" sldId="428"/>
            <ac:spMk id="3" creationId="{42170C63-D9D3-3C0C-7A89-EE7CE9303BA8}"/>
          </ac:spMkLst>
        </pc:spChg>
      </pc:sldChg>
      <pc:sldChg chg="del">
        <pc:chgData name="Matthieu De Mari" userId="dfb708c9-d8dc-439f-9a3b-c772bf4a311c" providerId="ADAL" clId="{1888DEAD-E307-4CA6-AFF5-49DFF9FCD3C3}" dt="2023-03-17T13:16:51.617" v="15" actId="47"/>
        <pc:sldMkLst>
          <pc:docMk/>
          <pc:sldMk cId="1549216935" sldId="429"/>
        </pc:sldMkLst>
      </pc:sldChg>
      <pc:sldChg chg="add">
        <pc:chgData name="Matthieu De Mari" userId="dfb708c9-d8dc-439f-9a3b-c772bf4a311c" providerId="ADAL" clId="{1888DEAD-E307-4CA6-AFF5-49DFF9FCD3C3}" dt="2023-03-20T11:43:41.160" v="8891" actId="2890"/>
        <pc:sldMkLst>
          <pc:docMk/>
          <pc:sldMk cId="2281408142" sldId="429"/>
        </pc:sldMkLst>
      </pc:sldChg>
      <pc:sldChg chg="modSp add mod">
        <pc:chgData name="Matthieu De Mari" userId="dfb708c9-d8dc-439f-9a3b-c772bf4a311c" providerId="ADAL" clId="{1888DEAD-E307-4CA6-AFF5-49DFF9FCD3C3}" dt="2023-03-20T11:53:55.106" v="9951" actId="20577"/>
        <pc:sldMkLst>
          <pc:docMk/>
          <pc:sldMk cId="1452149184" sldId="430"/>
        </pc:sldMkLst>
        <pc:spChg chg="mod">
          <ac:chgData name="Matthieu De Mari" userId="dfb708c9-d8dc-439f-9a3b-c772bf4a311c" providerId="ADAL" clId="{1888DEAD-E307-4CA6-AFF5-49DFF9FCD3C3}" dt="2023-03-20T11:53:55.106" v="9951" actId="20577"/>
          <ac:spMkLst>
            <pc:docMk/>
            <pc:sldMk cId="1452149184" sldId="430"/>
            <ac:spMk id="2" creationId="{6B70F080-5AE6-BE06-1477-59814861F873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376719029" sldId="430"/>
        </pc:sldMkLst>
      </pc:sldChg>
      <pc:sldChg chg="delSp new del mod">
        <pc:chgData name="Matthieu De Mari" userId="dfb708c9-d8dc-439f-9a3b-c772bf4a311c" providerId="ADAL" clId="{1888DEAD-E307-4CA6-AFF5-49DFF9FCD3C3}" dt="2023-03-20T11:43:53.598" v="8896" actId="47"/>
        <pc:sldMkLst>
          <pc:docMk/>
          <pc:sldMk cId="2515683071" sldId="430"/>
        </pc:sldMkLst>
        <pc:spChg chg="del">
          <ac:chgData name="Matthieu De Mari" userId="dfb708c9-d8dc-439f-9a3b-c772bf4a311c" providerId="ADAL" clId="{1888DEAD-E307-4CA6-AFF5-49DFF9FCD3C3}" dt="2023-03-20T11:43:51.563" v="8895" actId="478"/>
          <ac:spMkLst>
            <pc:docMk/>
            <pc:sldMk cId="2515683071" sldId="430"/>
            <ac:spMk id="2" creationId="{9E929894-BD66-FDC1-8F22-73B3837BD518}"/>
          </ac:spMkLst>
        </pc:spChg>
        <pc:spChg chg="del">
          <ac:chgData name="Matthieu De Mari" userId="dfb708c9-d8dc-439f-9a3b-c772bf4a311c" providerId="ADAL" clId="{1888DEAD-E307-4CA6-AFF5-49DFF9FCD3C3}" dt="2023-03-20T11:43:50.573" v="8894" actId="478"/>
          <ac:spMkLst>
            <pc:docMk/>
            <pc:sldMk cId="2515683071" sldId="430"/>
            <ac:spMk id="3" creationId="{521ED298-51BD-28B5-A2BE-F66518B0926D}"/>
          </ac:spMkLst>
        </pc:spChg>
      </pc:sldChg>
      <pc:sldChg chg="add del">
        <pc:chgData name="Matthieu De Mari" userId="dfb708c9-d8dc-439f-9a3b-c772bf4a311c" providerId="ADAL" clId="{1888DEAD-E307-4CA6-AFF5-49DFF9FCD3C3}" dt="2023-03-20T11:51:10.039" v="9609" actId="47"/>
        <pc:sldMkLst>
          <pc:docMk/>
          <pc:sldMk cId="2552322506" sldId="430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33940590" sldId="431"/>
        </pc:sldMkLst>
      </pc:sldChg>
      <pc:sldChg chg="addSp delSp modSp new mod">
        <pc:chgData name="Matthieu De Mari" userId="dfb708c9-d8dc-439f-9a3b-c772bf4a311c" providerId="ADAL" clId="{1888DEAD-E307-4CA6-AFF5-49DFF9FCD3C3}" dt="2023-03-20T11:56:54.486" v="10255" actId="1076"/>
        <pc:sldMkLst>
          <pc:docMk/>
          <pc:sldMk cId="1438970372" sldId="431"/>
        </pc:sldMkLst>
        <pc:spChg chg="del">
          <ac:chgData name="Matthieu De Mari" userId="dfb708c9-d8dc-439f-9a3b-c772bf4a311c" providerId="ADAL" clId="{1888DEAD-E307-4CA6-AFF5-49DFF9FCD3C3}" dt="2023-03-20T11:55:46.008" v="10123" actId="478"/>
          <ac:spMkLst>
            <pc:docMk/>
            <pc:sldMk cId="1438970372" sldId="431"/>
            <ac:spMk id="2" creationId="{A6FC8E1C-F8B2-D4A0-68DC-03EF0922B0C9}"/>
          </ac:spMkLst>
        </pc:spChg>
        <pc:spChg chg="del">
          <ac:chgData name="Matthieu De Mari" userId="dfb708c9-d8dc-439f-9a3b-c772bf4a311c" providerId="ADAL" clId="{1888DEAD-E307-4CA6-AFF5-49DFF9FCD3C3}" dt="2023-03-20T11:55:46.840" v="10124" actId="478"/>
          <ac:spMkLst>
            <pc:docMk/>
            <pc:sldMk cId="1438970372" sldId="431"/>
            <ac:spMk id="3" creationId="{CAFF7E8C-704A-A593-6B54-5E816FB9064A}"/>
          </ac:spMkLst>
        </pc:spChg>
        <pc:spChg chg="del">
          <ac:chgData name="Matthieu De Mari" userId="dfb708c9-d8dc-439f-9a3b-c772bf4a311c" providerId="ADAL" clId="{1888DEAD-E307-4CA6-AFF5-49DFF9FCD3C3}" dt="2023-03-20T11:55:47.426" v="10125" actId="478"/>
          <ac:spMkLst>
            <pc:docMk/>
            <pc:sldMk cId="1438970372" sldId="431"/>
            <ac:spMk id="4" creationId="{206D967B-2C3A-CC98-D325-615C0102C66A}"/>
          </ac:spMkLst>
        </pc:spChg>
        <pc:spChg chg="add mod">
          <ac:chgData name="Matthieu De Mari" userId="dfb708c9-d8dc-439f-9a3b-c772bf4a311c" providerId="ADAL" clId="{1888DEAD-E307-4CA6-AFF5-49DFF9FCD3C3}" dt="2023-03-20T11:56:54.486" v="10255" actId="1076"/>
          <ac:spMkLst>
            <pc:docMk/>
            <pc:sldMk cId="1438970372" sldId="431"/>
            <ac:spMk id="7" creationId="{81E4220C-AA1B-D510-F3AE-DD716B8A6862}"/>
          </ac:spMkLst>
        </pc:spChg>
        <pc:picChg chg="add">
          <ac:chgData name="Matthieu De Mari" userId="dfb708c9-d8dc-439f-9a3b-c772bf4a311c" providerId="ADAL" clId="{1888DEAD-E307-4CA6-AFF5-49DFF9FCD3C3}" dt="2023-03-20T11:55:48.286" v="10126" actId="22"/>
          <ac:picMkLst>
            <pc:docMk/>
            <pc:sldMk cId="1438970372" sldId="431"/>
            <ac:picMk id="6" creationId="{9CC7F84D-21D8-8FB2-B322-420A295C240C}"/>
          </ac:picMkLst>
        </pc:picChg>
      </pc:sldChg>
      <pc:sldChg chg="modSp add mod">
        <pc:chgData name="Matthieu De Mari" userId="dfb708c9-d8dc-439f-9a3b-c772bf4a311c" providerId="ADAL" clId="{1888DEAD-E307-4CA6-AFF5-49DFF9FCD3C3}" dt="2023-03-20T11:54:59.208" v="10122" actId="20577"/>
        <pc:sldMkLst>
          <pc:docMk/>
          <pc:sldMk cId="1303576390" sldId="432"/>
        </pc:sldMkLst>
        <pc:spChg chg="mod">
          <ac:chgData name="Matthieu De Mari" userId="dfb708c9-d8dc-439f-9a3b-c772bf4a311c" providerId="ADAL" clId="{1888DEAD-E307-4CA6-AFF5-49DFF9FCD3C3}" dt="2023-03-20T11:54:59.208" v="10122" actId="20577"/>
          <ac:spMkLst>
            <pc:docMk/>
            <pc:sldMk cId="1303576390" sldId="432"/>
            <ac:spMk id="3" creationId="{0AC2E044-D0C1-8668-6F70-6B3FC04F04C8}"/>
          </ac:spMkLst>
        </pc:spChg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88406462" sldId="432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1769846722" sldId="433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094800006" sldId="434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3322702571" sldId="435"/>
        </pc:sldMkLst>
      </pc:sldChg>
      <pc:sldChg chg="del">
        <pc:chgData name="Matthieu De Mari" userId="dfb708c9-d8dc-439f-9a3b-c772bf4a311c" providerId="ADAL" clId="{1888DEAD-E307-4CA6-AFF5-49DFF9FCD3C3}" dt="2023-03-17T13:16:53.123" v="17" actId="47"/>
        <pc:sldMkLst>
          <pc:docMk/>
          <pc:sldMk cId="861916422" sldId="437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671110687" sldId="438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1589725218" sldId="439"/>
        </pc:sldMkLst>
      </pc:sldChg>
      <pc:sldChg chg="del">
        <pc:chgData name="Matthieu De Mari" userId="dfb708c9-d8dc-439f-9a3b-c772bf4a311c" providerId="ADAL" clId="{1888DEAD-E307-4CA6-AFF5-49DFF9FCD3C3}" dt="2023-03-17T13:16:53.838" v="18" actId="47"/>
        <pc:sldMkLst>
          <pc:docMk/>
          <pc:sldMk cId="2955466283" sldId="44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48790682" sldId="441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75594367" sldId="442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10232736" sldId="443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237963508" sldId="444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1417587332" sldId="445"/>
        </pc:sldMkLst>
      </pc:sldChg>
      <pc:sldChg chg="del">
        <pc:chgData name="Matthieu De Mari" userId="dfb708c9-d8dc-439f-9a3b-c772bf4a311c" providerId="ADAL" clId="{1888DEAD-E307-4CA6-AFF5-49DFF9FCD3C3}" dt="2023-03-17T13:16:54.511" v="19" actId="47"/>
        <pc:sldMkLst>
          <pc:docMk/>
          <pc:sldMk cId="1624935982" sldId="447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4016554108" sldId="448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512281156" sldId="449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938870733" sldId="450"/>
        </pc:sldMkLst>
      </pc:sldChg>
      <pc:sldChg chg="del">
        <pc:chgData name="Matthieu De Mari" userId="dfb708c9-d8dc-439f-9a3b-c772bf4a311c" providerId="ADAL" clId="{1888DEAD-E307-4CA6-AFF5-49DFF9FCD3C3}" dt="2023-03-17T13:16:55.180" v="20" actId="47"/>
        <pc:sldMkLst>
          <pc:docMk/>
          <pc:sldMk cId="3522887232" sldId="451"/>
        </pc:sldMkLst>
      </pc:sldChg>
      <pc:sldChg chg="del">
        <pc:chgData name="Matthieu De Mari" userId="dfb708c9-d8dc-439f-9a3b-c772bf4a311c" providerId="ADAL" clId="{1888DEAD-E307-4CA6-AFF5-49DFF9FCD3C3}" dt="2023-03-17T13:16:52.409" v="16" actId="47"/>
        <pc:sldMkLst>
          <pc:docMk/>
          <pc:sldMk cId="216138188" sldId="452"/>
        </pc:sldMkLst>
      </pc:sldChg>
    </pc:docChg>
  </pc:docChgLst>
  <pc:docChgLst>
    <pc:chgData name="Matthieu De Mari" userId="dfb708c9-d8dc-439f-9a3b-c772bf4a311c" providerId="ADAL" clId="{A47A6B7A-BB49-46B6-95C9-1A9A2555371D}"/>
    <pc:docChg chg="custSel addSld delSld modSld addSection delSection modSection">
      <pc:chgData name="Matthieu De Mari" userId="dfb708c9-d8dc-439f-9a3b-c772bf4a311c" providerId="ADAL" clId="{A47A6B7A-BB49-46B6-95C9-1A9A2555371D}" dt="2023-03-22T06:20:12.258" v="251" actId="20577"/>
      <pc:docMkLst>
        <pc:docMk/>
      </pc:docMkLst>
      <pc:sldChg chg="modSp mod">
        <pc:chgData name="Matthieu De Mari" userId="dfb708c9-d8dc-439f-9a3b-c772bf4a311c" providerId="ADAL" clId="{A47A6B7A-BB49-46B6-95C9-1A9A2555371D}" dt="2023-03-22T06:17:27.275" v="3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A47A6B7A-BB49-46B6-95C9-1A9A2555371D}" dt="2023-03-22T06:17:27.275" v="3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1571224013" sldId="378"/>
        </pc:sldMkLst>
      </pc:sldChg>
      <pc:sldChg chg="new">
        <pc:chgData name="Matthieu De Mari" userId="dfb708c9-d8dc-439f-9a3b-c772bf4a311c" providerId="ADAL" clId="{A47A6B7A-BB49-46B6-95C9-1A9A2555371D}" dt="2023-03-22T06:17:45.723" v="44" actId="680"/>
        <pc:sldMkLst>
          <pc:docMk/>
          <pc:sldMk cId="3951386030" sldId="378"/>
        </pc:sldMkLst>
      </pc:sldChg>
      <pc:sldChg chg="del">
        <pc:chgData name="Matthieu De Mari" userId="dfb708c9-d8dc-439f-9a3b-c772bf4a311c" providerId="ADAL" clId="{A47A6B7A-BB49-46B6-95C9-1A9A2555371D}" dt="2023-03-22T06:17:36.347" v="41" actId="47"/>
        <pc:sldMkLst>
          <pc:docMk/>
          <pc:sldMk cId="319636625" sldId="379"/>
        </pc:sldMkLst>
      </pc:sldChg>
      <pc:sldChg chg="modSp new mod">
        <pc:chgData name="Matthieu De Mari" userId="dfb708c9-d8dc-439f-9a3b-c772bf4a311c" providerId="ADAL" clId="{A47A6B7A-BB49-46B6-95C9-1A9A2555371D}" dt="2023-03-22T06:18:25.179" v="81" actId="20577"/>
        <pc:sldMkLst>
          <pc:docMk/>
          <pc:sldMk cId="3273590381" sldId="379"/>
        </pc:sldMkLst>
        <pc:spChg chg="mod">
          <ac:chgData name="Matthieu De Mari" userId="dfb708c9-d8dc-439f-9a3b-c772bf4a311c" providerId="ADAL" clId="{A47A6B7A-BB49-46B6-95C9-1A9A2555371D}" dt="2023-03-22T06:18:25.179" v="81" actId="20577"/>
          <ac:spMkLst>
            <pc:docMk/>
            <pc:sldMk cId="3273590381" sldId="379"/>
            <ac:spMk id="2" creationId="{E56AF80A-5B74-90D3-7107-DF2BAFC47A46}"/>
          </ac:spMkLst>
        </pc:spChg>
      </pc:sldChg>
      <pc:sldChg chg="addSp delSp modSp new mod modClrScheme chgLayout">
        <pc:chgData name="Matthieu De Mari" userId="dfb708c9-d8dc-439f-9a3b-c772bf4a311c" providerId="ADAL" clId="{A47A6B7A-BB49-46B6-95C9-1A9A2555371D}" dt="2023-03-22T06:18:52.522" v="148" actId="478"/>
        <pc:sldMkLst>
          <pc:docMk/>
          <pc:sldMk cId="560452419" sldId="380"/>
        </pc:sldMkLst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2" creationId="{9E25C61B-FB78-3637-3D99-D6D4799466D5}"/>
          </ac:spMkLst>
        </pc:spChg>
        <pc:spChg chg="del mod ord">
          <ac:chgData name="Matthieu De Mari" userId="dfb708c9-d8dc-439f-9a3b-c772bf4a311c" providerId="ADAL" clId="{A47A6B7A-BB49-46B6-95C9-1A9A2555371D}" dt="2023-03-22T06:18:33.044" v="83" actId="700"/>
          <ac:spMkLst>
            <pc:docMk/>
            <pc:sldMk cId="560452419" sldId="380"/>
            <ac:spMk id="3" creationId="{AADC28BF-810B-1618-B290-67ACE35CC38D}"/>
          </ac:spMkLst>
        </pc:spChg>
        <pc:spChg chg="add mod ord">
          <ac:chgData name="Matthieu De Mari" userId="dfb708c9-d8dc-439f-9a3b-c772bf4a311c" providerId="ADAL" clId="{A47A6B7A-BB49-46B6-95C9-1A9A2555371D}" dt="2023-03-22T06:18:45.038" v="146" actId="5793"/>
          <ac:spMkLst>
            <pc:docMk/>
            <pc:sldMk cId="560452419" sldId="380"/>
            <ac:spMk id="4" creationId="{BAA2BA92-09D0-1523-8566-331B6225090B}"/>
          </ac:spMkLst>
        </pc:spChg>
        <pc:spChg chg="add del mod ord">
          <ac:chgData name="Matthieu De Mari" userId="dfb708c9-d8dc-439f-9a3b-c772bf4a311c" providerId="ADAL" clId="{A47A6B7A-BB49-46B6-95C9-1A9A2555371D}" dt="2023-03-22T06:18:52.522" v="148" actId="478"/>
          <ac:spMkLst>
            <pc:docMk/>
            <pc:sldMk cId="560452419" sldId="380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29.842" v="33" actId="47"/>
        <pc:sldMkLst>
          <pc:docMk/>
          <pc:sldMk cId="2412436523" sldId="380"/>
        </pc:sldMkLst>
      </pc:sldChg>
      <pc:sldChg chg="del">
        <pc:chgData name="Matthieu De Mari" userId="dfb708c9-d8dc-439f-9a3b-c772bf4a311c" providerId="ADAL" clId="{A47A6B7A-BB49-46B6-95C9-1A9A2555371D}" dt="2023-03-22T06:17:30.749" v="34" actId="47"/>
        <pc:sldMkLst>
          <pc:docMk/>
          <pc:sldMk cId="3929722451" sldId="381"/>
        </pc:sldMkLst>
      </pc:sldChg>
      <pc:sldChg chg="modSp add mod">
        <pc:chgData name="Matthieu De Mari" userId="dfb708c9-d8dc-439f-9a3b-c772bf4a311c" providerId="ADAL" clId="{A47A6B7A-BB49-46B6-95C9-1A9A2555371D}" dt="2023-03-22T06:19:44.888" v="226" actId="255"/>
        <pc:sldMkLst>
          <pc:docMk/>
          <pc:sldMk cId="3980915418" sldId="381"/>
        </pc:sldMkLst>
        <pc:spChg chg="mod">
          <ac:chgData name="Matthieu De Mari" userId="dfb708c9-d8dc-439f-9a3b-c772bf4a311c" providerId="ADAL" clId="{A47A6B7A-BB49-46B6-95C9-1A9A2555371D}" dt="2023-03-22T06:19:44.888" v="226" actId="255"/>
          <ac:spMkLst>
            <pc:docMk/>
            <pc:sldMk cId="3980915418" sldId="381"/>
            <ac:spMk id="5" creationId="{9F8D3E4E-0C4A-A802-36DF-244040E58928}"/>
          </ac:spMkLst>
        </pc:spChg>
      </pc:sldChg>
      <pc:sldChg chg="modSp add mod">
        <pc:chgData name="Matthieu De Mari" userId="dfb708c9-d8dc-439f-9a3b-c772bf4a311c" providerId="ADAL" clId="{A47A6B7A-BB49-46B6-95C9-1A9A2555371D}" dt="2023-03-22T06:20:12.258" v="251" actId="20577"/>
        <pc:sldMkLst>
          <pc:docMk/>
          <pc:sldMk cId="173920476" sldId="382"/>
        </pc:sldMkLst>
        <pc:spChg chg="mod">
          <ac:chgData name="Matthieu De Mari" userId="dfb708c9-d8dc-439f-9a3b-c772bf4a311c" providerId="ADAL" clId="{A47A6B7A-BB49-46B6-95C9-1A9A2555371D}" dt="2023-03-22T06:20:12.258" v="251" actId="20577"/>
          <ac:spMkLst>
            <pc:docMk/>
            <pc:sldMk cId="173920476" sldId="382"/>
            <ac:spMk id="5" creationId="{9F8D3E4E-0C4A-A802-36DF-244040E58928}"/>
          </ac:spMkLst>
        </pc:spChg>
      </pc:sldChg>
      <pc:sldChg chg="del">
        <pc:chgData name="Matthieu De Mari" userId="dfb708c9-d8dc-439f-9a3b-c772bf4a311c" providerId="ADAL" clId="{A47A6B7A-BB49-46B6-95C9-1A9A2555371D}" dt="2023-03-22T06:17:32.893" v="37" actId="47"/>
        <pc:sldMkLst>
          <pc:docMk/>
          <pc:sldMk cId="2291200604" sldId="382"/>
        </pc:sldMkLst>
      </pc:sldChg>
      <pc:sldChg chg="del">
        <pc:chgData name="Matthieu De Mari" userId="dfb708c9-d8dc-439f-9a3b-c772bf4a311c" providerId="ADAL" clId="{A47A6B7A-BB49-46B6-95C9-1A9A2555371D}" dt="2023-03-22T06:17:33.550" v="38" actId="47"/>
        <pc:sldMkLst>
          <pc:docMk/>
          <pc:sldMk cId="3242948426" sldId="383"/>
        </pc:sldMkLst>
      </pc:sldChg>
      <pc:sldChg chg="del">
        <pc:chgData name="Matthieu De Mari" userId="dfb708c9-d8dc-439f-9a3b-c772bf4a311c" providerId="ADAL" clId="{A47A6B7A-BB49-46B6-95C9-1A9A2555371D}" dt="2023-03-22T06:17:34.594" v="39" actId="47"/>
        <pc:sldMkLst>
          <pc:docMk/>
          <pc:sldMk cId="1463768414" sldId="384"/>
        </pc:sldMkLst>
      </pc:sldChg>
      <pc:sldChg chg="del">
        <pc:chgData name="Matthieu De Mari" userId="dfb708c9-d8dc-439f-9a3b-c772bf4a311c" providerId="ADAL" clId="{A47A6B7A-BB49-46B6-95C9-1A9A2555371D}" dt="2023-03-22T06:17:35.483" v="40" actId="47"/>
        <pc:sldMkLst>
          <pc:docMk/>
          <pc:sldMk cId="1117217621" sldId="385"/>
        </pc:sldMkLst>
      </pc:sldChg>
      <pc:sldChg chg="del">
        <pc:chgData name="Matthieu De Mari" userId="dfb708c9-d8dc-439f-9a3b-c772bf4a311c" providerId="ADAL" clId="{A47A6B7A-BB49-46B6-95C9-1A9A2555371D}" dt="2023-03-22T06:17:31.628" v="35" actId="47"/>
        <pc:sldMkLst>
          <pc:docMk/>
          <pc:sldMk cId="1472440386" sldId="386"/>
        </pc:sldMkLst>
      </pc:sldChg>
      <pc:sldChg chg="del">
        <pc:chgData name="Matthieu De Mari" userId="dfb708c9-d8dc-439f-9a3b-c772bf4a311c" providerId="ADAL" clId="{A47A6B7A-BB49-46B6-95C9-1A9A2555371D}" dt="2023-03-22T06:17:32.256" v="36" actId="47"/>
        <pc:sldMkLst>
          <pc:docMk/>
          <pc:sldMk cId="3529830610" sldId="387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B5FB12-AFD2-4938-AF65-703656EDD3D9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5CB461D7-6873-421D-87CA-D8696FC3F110}">
      <dgm:prSet phldrT="[Text]"/>
      <dgm:spPr/>
      <dgm:t>
        <a:bodyPr/>
        <a:lstStyle/>
        <a:p>
          <a:pPr algn="l"/>
          <a:r>
            <a:rPr lang="en-GB" dirty="0"/>
            <a:t>      L0:</a:t>
          </a:r>
        </a:p>
        <a:p>
          <a:pPr algn="l"/>
          <a:r>
            <a:rPr lang="en-GB" dirty="0"/>
            <a:t>	x := 1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1</a:t>
          </a:r>
          <a:endParaRPr lang="en-SG" dirty="0"/>
        </a:p>
      </dgm:t>
    </dgm:pt>
    <dgm:pt modelId="{6B87ACD3-B77E-42A5-B216-E2CBB2F6D3E0}" type="parTrans" cxnId="{535C9C74-24BB-4DC9-925D-6AAAACCA1855}">
      <dgm:prSet/>
      <dgm:spPr/>
      <dgm:t>
        <a:bodyPr/>
        <a:lstStyle/>
        <a:p>
          <a:endParaRPr lang="en-SG"/>
        </a:p>
      </dgm:t>
    </dgm:pt>
    <dgm:pt modelId="{B8F72CD9-3294-4C53-81B9-1962EEB8535C}" type="sibTrans" cxnId="{535C9C74-24BB-4DC9-925D-6AAAACCA1855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15C4F38F-28B4-4F43-85A2-5548613A537E}">
      <dgm:prSet phldrT="[Text]"/>
      <dgm:spPr/>
      <dgm:t>
        <a:bodyPr/>
        <a:lstStyle/>
        <a:p>
          <a:pPr algn="l"/>
          <a:r>
            <a:rPr lang="en-GB" dirty="0"/>
            <a:t>      L1:</a:t>
          </a:r>
        </a:p>
        <a:p>
          <a:pPr algn="l"/>
          <a:r>
            <a:rPr lang="en-GB" dirty="0"/>
            <a:t>	x := x*x</a:t>
          </a:r>
        </a:p>
        <a:p>
          <a:pPr algn="l"/>
          <a:r>
            <a:rPr lang="en-GB" dirty="0"/>
            <a:t>	</a:t>
          </a:r>
          <a:r>
            <a:rPr lang="en-GB" dirty="0" err="1"/>
            <a:t>i</a:t>
          </a:r>
          <a:r>
            <a:rPr lang="en-GB" dirty="0"/>
            <a:t> := i+1</a:t>
          </a:r>
        </a:p>
        <a:p>
          <a:pPr algn="l"/>
          <a:r>
            <a:rPr lang="en-GB" dirty="0"/>
            <a:t>	if </a:t>
          </a:r>
          <a:r>
            <a:rPr lang="en-GB" dirty="0" err="1"/>
            <a:t>i</a:t>
          </a:r>
          <a:r>
            <a:rPr lang="en-GB" dirty="0"/>
            <a:t> &lt; 10 </a:t>
          </a:r>
          <a:r>
            <a:rPr lang="en-GB" dirty="0" err="1"/>
            <a:t>goto</a:t>
          </a:r>
          <a:r>
            <a:rPr lang="en-GB" dirty="0"/>
            <a:t> L1</a:t>
          </a:r>
        </a:p>
        <a:p>
          <a:pPr algn="l"/>
          <a:r>
            <a:rPr lang="en-GB" dirty="0"/>
            <a:t>	jump L2</a:t>
          </a:r>
          <a:endParaRPr lang="en-SG" dirty="0"/>
        </a:p>
      </dgm:t>
    </dgm:pt>
    <dgm:pt modelId="{DC91FEA2-DD6C-45E6-B1D2-43E4F4B3A890}" type="parTrans" cxnId="{58FF2BF7-7FF6-4559-BCDC-151B373F34AE}">
      <dgm:prSet/>
      <dgm:spPr/>
      <dgm:t>
        <a:bodyPr/>
        <a:lstStyle/>
        <a:p>
          <a:endParaRPr lang="en-SG"/>
        </a:p>
      </dgm:t>
    </dgm:pt>
    <dgm:pt modelId="{350F2161-32AB-425E-B0CE-4B9A42D368CA}" type="sibTrans" cxnId="{58FF2BF7-7FF6-4559-BCDC-151B373F34AE}">
      <dgm:prSet/>
      <dgm:spPr>
        <a:solidFill>
          <a:schemeClr val="bg1"/>
        </a:solidFill>
      </dgm:spPr>
      <dgm:t>
        <a:bodyPr/>
        <a:lstStyle/>
        <a:p>
          <a:endParaRPr lang="en-SG"/>
        </a:p>
      </dgm:t>
    </dgm:pt>
    <dgm:pt modelId="{6F787113-1D74-4B63-AAC3-E4321DFD9FD8}">
      <dgm:prSet phldrT="[Text]"/>
      <dgm:spPr/>
      <dgm:t>
        <a:bodyPr/>
        <a:lstStyle/>
        <a:p>
          <a:pPr algn="l"/>
          <a:r>
            <a:rPr lang="en-GB" dirty="0"/>
            <a:t>      L2:</a:t>
          </a:r>
        </a:p>
        <a:p>
          <a:pPr algn="l"/>
          <a:r>
            <a:rPr lang="en-GB" dirty="0"/>
            <a:t>	y := 10</a:t>
          </a:r>
          <a:endParaRPr lang="en-SG" dirty="0"/>
        </a:p>
      </dgm:t>
    </dgm:pt>
    <dgm:pt modelId="{AD2BEC14-D0F7-43FD-BC38-19563CE60BC8}" type="parTrans" cxnId="{A10B61E4-2FE7-4FB5-8314-79189D1F0D79}">
      <dgm:prSet/>
      <dgm:spPr/>
      <dgm:t>
        <a:bodyPr/>
        <a:lstStyle/>
        <a:p>
          <a:endParaRPr lang="en-SG"/>
        </a:p>
      </dgm:t>
    </dgm:pt>
    <dgm:pt modelId="{DFAE9780-06A8-4CE5-A35F-63A2935602AE}" type="sibTrans" cxnId="{A10B61E4-2FE7-4FB5-8314-79189D1F0D79}">
      <dgm:prSet/>
      <dgm:spPr/>
      <dgm:t>
        <a:bodyPr/>
        <a:lstStyle/>
        <a:p>
          <a:endParaRPr lang="en-SG"/>
        </a:p>
      </dgm:t>
    </dgm:pt>
    <dgm:pt modelId="{87375A12-360A-4E1A-A894-00676EFB6667}" type="pres">
      <dgm:prSet presAssocID="{7AB5FB12-AFD2-4938-AF65-703656EDD3D9}" presName="linearFlow" presStyleCnt="0">
        <dgm:presLayoutVars>
          <dgm:resizeHandles val="exact"/>
        </dgm:presLayoutVars>
      </dgm:prSet>
      <dgm:spPr/>
    </dgm:pt>
    <dgm:pt modelId="{3A4E3332-4C83-4201-84FE-4CA4CFD38686}" type="pres">
      <dgm:prSet presAssocID="{5CB461D7-6873-421D-87CA-D8696FC3F110}" presName="node" presStyleLbl="node1" presStyleIdx="0" presStyleCnt="3" custScaleX="198495">
        <dgm:presLayoutVars>
          <dgm:bulletEnabled val="1"/>
        </dgm:presLayoutVars>
      </dgm:prSet>
      <dgm:spPr/>
    </dgm:pt>
    <dgm:pt modelId="{2EA5733F-BCD4-4BF9-8CD1-12C3603D4844}" type="pres">
      <dgm:prSet presAssocID="{B8F72CD9-3294-4C53-81B9-1962EEB8535C}" presName="sibTrans" presStyleLbl="sibTrans2D1" presStyleIdx="0" presStyleCnt="2"/>
      <dgm:spPr/>
    </dgm:pt>
    <dgm:pt modelId="{7CAED8F2-B8AC-43B7-9152-A889DF19391C}" type="pres">
      <dgm:prSet presAssocID="{B8F72CD9-3294-4C53-81B9-1962EEB8535C}" presName="connectorText" presStyleLbl="sibTrans2D1" presStyleIdx="0" presStyleCnt="2"/>
      <dgm:spPr/>
    </dgm:pt>
    <dgm:pt modelId="{8C249723-6EB0-46BD-95FB-0212289BD10A}" type="pres">
      <dgm:prSet presAssocID="{15C4F38F-28B4-4F43-85A2-5548613A537E}" presName="node" presStyleLbl="node1" presStyleIdx="1" presStyleCnt="3" custScaleX="197789" custScaleY="233903">
        <dgm:presLayoutVars>
          <dgm:bulletEnabled val="1"/>
        </dgm:presLayoutVars>
      </dgm:prSet>
      <dgm:spPr/>
    </dgm:pt>
    <dgm:pt modelId="{8C1CAE36-3290-4D90-8EFB-C3D89724FD2A}" type="pres">
      <dgm:prSet presAssocID="{350F2161-32AB-425E-B0CE-4B9A42D368CA}" presName="sibTrans" presStyleLbl="sibTrans2D1" presStyleIdx="1" presStyleCnt="2"/>
      <dgm:spPr/>
    </dgm:pt>
    <dgm:pt modelId="{4F02977C-5FE1-4619-86B0-62C7BAF42EAF}" type="pres">
      <dgm:prSet presAssocID="{350F2161-32AB-425E-B0CE-4B9A42D368CA}" presName="connectorText" presStyleLbl="sibTrans2D1" presStyleIdx="1" presStyleCnt="2"/>
      <dgm:spPr/>
    </dgm:pt>
    <dgm:pt modelId="{DBEAE5F0-3CEE-4EDC-A1D3-38F71BB66409}" type="pres">
      <dgm:prSet presAssocID="{6F787113-1D74-4B63-AAC3-E4321DFD9FD8}" presName="node" presStyleLbl="node1" presStyleIdx="2" presStyleCnt="3" custScaleX="198495">
        <dgm:presLayoutVars>
          <dgm:bulletEnabled val="1"/>
        </dgm:presLayoutVars>
      </dgm:prSet>
      <dgm:spPr/>
    </dgm:pt>
  </dgm:ptLst>
  <dgm:cxnLst>
    <dgm:cxn modelId="{87F3731C-DED5-4F61-B1F5-B2AE2F659AFA}" type="presOf" srcId="{B8F72CD9-3294-4C53-81B9-1962EEB8535C}" destId="{2EA5733F-BCD4-4BF9-8CD1-12C3603D4844}" srcOrd="0" destOrd="0" presId="urn:microsoft.com/office/officeart/2005/8/layout/process2"/>
    <dgm:cxn modelId="{D5322724-5982-4BD2-AA62-6D99625451CC}" type="presOf" srcId="{6F787113-1D74-4B63-AAC3-E4321DFD9FD8}" destId="{DBEAE5F0-3CEE-4EDC-A1D3-38F71BB66409}" srcOrd="0" destOrd="0" presId="urn:microsoft.com/office/officeart/2005/8/layout/process2"/>
    <dgm:cxn modelId="{BEA18537-14D4-4850-A94C-11762AB7CCD6}" type="presOf" srcId="{15C4F38F-28B4-4F43-85A2-5548613A537E}" destId="{8C249723-6EB0-46BD-95FB-0212289BD10A}" srcOrd="0" destOrd="0" presId="urn:microsoft.com/office/officeart/2005/8/layout/process2"/>
    <dgm:cxn modelId="{E3F11163-6328-47A2-A41E-FA05B27AACE6}" type="presOf" srcId="{5CB461D7-6873-421D-87CA-D8696FC3F110}" destId="{3A4E3332-4C83-4201-84FE-4CA4CFD38686}" srcOrd="0" destOrd="0" presId="urn:microsoft.com/office/officeart/2005/8/layout/process2"/>
    <dgm:cxn modelId="{535C9C74-24BB-4DC9-925D-6AAAACCA1855}" srcId="{7AB5FB12-AFD2-4938-AF65-703656EDD3D9}" destId="{5CB461D7-6873-421D-87CA-D8696FC3F110}" srcOrd="0" destOrd="0" parTransId="{6B87ACD3-B77E-42A5-B216-E2CBB2F6D3E0}" sibTransId="{B8F72CD9-3294-4C53-81B9-1962EEB8535C}"/>
    <dgm:cxn modelId="{231AF682-9491-4AD4-B98A-01466C73B9E0}" type="presOf" srcId="{7AB5FB12-AFD2-4938-AF65-703656EDD3D9}" destId="{87375A12-360A-4E1A-A894-00676EFB6667}" srcOrd="0" destOrd="0" presId="urn:microsoft.com/office/officeart/2005/8/layout/process2"/>
    <dgm:cxn modelId="{459FBDBB-BFCE-4368-9E84-D0BEC6C5BA01}" type="presOf" srcId="{B8F72CD9-3294-4C53-81B9-1962EEB8535C}" destId="{7CAED8F2-B8AC-43B7-9152-A889DF19391C}" srcOrd="1" destOrd="0" presId="urn:microsoft.com/office/officeart/2005/8/layout/process2"/>
    <dgm:cxn modelId="{BA3305E0-51B3-428F-8108-86A78EAF98F7}" type="presOf" srcId="{350F2161-32AB-425E-B0CE-4B9A42D368CA}" destId="{8C1CAE36-3290-4D90-8EFB-C3D89724FD2A}" srcOrd="0" destOrd="0" presId="urn:microsoft.com/office/officeart/2005/8/layout/process2"/>
    <dgm:cxn modelId="{A10B61E4-2FE7-4FB5-8314-79189D1F0D79}" srcId="{7AB5FB12-AFD2-4938-AF65-703656EDD3D9}" destId="{6F787113-1D74-4B63-AAC3-E4321DFD9FD8}" srcOrd="2" destOrd="0" parTransId="{AD2BEC14-D0F7-43FD-BC38-19563CE60BC8}" sibTransId="{DFAE9780-06A8-4CE5-A35F-63A2935602AE}"/>
    <dgm:cxn modelId="{BCAB15F3-F37B-4B20-8E3F-0D2D4EE6E544}" type="presOf" srcId="{350F2161-32AB-425E-B0CE-4B9A42D368CA}" destId="{4F02977C-5FE1-4619-86B0-62C7BAF42EAF}" srcOrd="1" destOrd="0" presId="urn:microsoft.com/office/officeart/2005/8/layout/process2"/>
    <dgm:cxn modelId="{58FF2BF7-7FF6-4559-BCDC-151B373F34AE}" srcId="{7AB5FB12-AFD2-4938-AF65-703656EDD3D9}" destId="{15C4F38F-28B4-4F43-85A2-5548613A537E}" srcOrd="1" destOrd="0" parTransId="{DC91FEA2-DD6C-45E6-B1D2-43E4F4B3A890}" sibTransId="{350F2161-32AB-425E-B0CE-4B9A42D368CA}"/>
    <dgm:cxn modelId="{2C433F2E-1347-4BA1-BDC1-770BF1572221}" type="presParOf" srcId="{87375A12-360A-4E1A-A894-00676EFB6667}" destId="{3A4E3332-4C83-4201-84FE-4CA4CFD38686}" srcOrd="0" destOrd="0" presId="urn:microsoft.com/office/officeart/2005/8/layout/process2"/>
    <dgm:cxn modelId="{672534CF-DF54-4D57-BE65-73D11306C3B1}" type="presParOf" srcId="{87375A12-360A-4E1A-A894-00676EFB6667}" destId="{2EA5733F-BCD4-4BF9-8CD1-12C3603D4844}" srcOrd="1" destOrd="0" presId="urn:microsoft.com/office/officeart/2005/8/layout/process2"/>
    <dgm:cxn modelId="{B63920BA-7799-4BE9-9774-606AF380923E}" type="presParOf" srcId="{2EA5733F-BCD4-4BF9-8CD1-12C3603D4844}" destId="{7CAED8F2-B8AC-43B7-9152-A889DF19391C}" srcOrd="0" destOrd="0" presId="urn:microsoft.com/office/officeart/2005/8/layout/process2"/>
    <dgm:cxn modelId="{1F74D79C-50EA-49E6-9C11-90BFA4623E47}" type="presParOf" srcId="{87375A12-360A-4E1A-A894-00676EFB6667}" destId="{8C249723-6EB0-46BD-95FB-0212289BD10A}" srcOrd="2" destOrd="0" presId="urn:microsoft.com/office/officeart/2005/8/layout/process2"/>
    <dgm:cxn modelId="{CF7C55D1-4697-4B05-B469-487D75D153BE}" type="presParOf" srcId="{87375A12-360A-4E1A-A894-00676EFB6667}" destId="{8C1CAE36-3290-4D90-8EFB-C3D89724FD2A}" srcOrd="3" destOrd="0" presId="urn:microsoft.com/office/officeart/2005/8/layout/process2"/>
    <dgm:cxn modelId="{90FA38DD-C123-4D46-9E18-801CC241D6A5}" type="presParOf" srcId="{8C1CAE36-3290-4D90-8EFB-C3D89724FD2A}" destId="{4F02977C-5FE1-4619-86B0-62C7BAF42EAF}" srcOrd="0" destOrd="0" presId="urn:microsoft.com/office/officeart/2005/8/layout/process2"/>
    <dgm:cxn modelId="{AAC97404-D3F0-43AF-B9F4-E8331DE6B263}" type="presParOf" srcId="{87375A12-360A-4E1A-A894-00676EFB6667}" destId="{DBEAE5F0-3CEE-4EDC-A1D3-38F71BB66409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E3332-4C83-4201-84FE-4CA4CFD38686}">
      <dsp:nvSpPr>
        <dsp:cNvPr id="0" name=""/>
        <dsp:cNvSpPr/>
      </dsp:nvSpPr>
      <dsp:spPr>
        <a:xfrm>
          <a:off x="359506" y="772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L0: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1</a:t>
          </a:r>
          <a:endParaRPr lang="en-SG" sz="1900" kern="1200" dirty="0"/>
        </a:p>
      </dsp:txBody>
      <dsp:txXfrm>
        <a:off x="395512" y="36778"/>
        <a:ext cx="4320238" cy="1157308"/>
      </dsp:txXfrm>
    </dsp:sp>
    <dsp:sp modelId="{2EA5733F-BCD4-4BF9-8CD1-12C3603D4844}">
      <dsp:nvSpPr>
        <dsp:cNvPr id="0" name=""/>
        <dsp:cNvSpPr/>
      </dsp:nvSpPr>
      <dsp:spPr>
        <a:xfrm rot="5400000">
          <a:off x="2325133" y="1260825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1306924"/>
        <a:ext cx="331916" cy="322697"/>
      </dsp:txXfrm>
    </dsp:sp>
    <dsp:sp modelId="{8C249723-6EB0-46BD-95FB-0212289BD10A}">
      <dsp:nvSpPr>
        <dsp:cNvPr id="0" name=""/>
        <dsp:cNvSpPr/>
      </dsp:nvSpPr>
      <dsp:spPr>
        <a:xfrm>
          <a:off x="367317" y="1844752"/>
          <a:ext cx="4376628" cy="287541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L1: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x := x*x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</a:t>
          </a:r>
          <a:r>
            <a:rPr lang="en-GB" sz="1900" kern="1200" dirty="0" err="1"/>
            <a:t>i</a:t>
          </a:r>
          <a:r>
            <a:rPr lang="en-GB" sz="1900" kern="1200" dirty="0"/>
            <a:t> := i+1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if </a:t>
          </a:r>
          <a:r>
            <a:rPr lang="en-GB" sz="1900" kern="1200" dirty="0" err="1"/>
            <a:t>i</a:t>
          </a:r>
          <a:r>
            <a:rPr lang="en-GB" sz="1900" kern="1200" dirty="0"/>
            <a:t> &lt; 10 </a:t>
          </a:r>
          <a:r>
            <a:rPr lang="en-GB" sz="1900" kern="1200" dirty="0" err="1"/>
            <a:t>goto</a:t>
          </a:r>
          <a:r>
            <a:rPr lang="en-GB" sz="1900" kern="1200" dirty="0"/>
            <a:t> L1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jump L2</a:t>
          </a:r>
          <a:endParaRPr lang="en-SG" sz="1900" kern="1200" dirty="0"/>
        </a:p>
      </dsp:txBody>
      <dsp:txXfrm>
        <a:off x="451535" y="1928970"/>
        <a:ext cx="4208192" cy="2706981"/>
      </dsp:txXfrm>
    </dsp:sp>
    <dsp:sp modelId="{8C1CAE36-3290-4D90-8EFB-C3D89724FD2A}">
      <dsp:nvSpPr>
        <dsp:cNvPr id="0" name=""/>
        <dsp:cNvSpPr/>
      </dsp:nvSpPr>
      <dsp:spPr>
        <a:xfrm rot="5400000">
          <a:off x="2325133" y="4750903"/>
          <a:ext cx="460995" cy="553194"/>
        </a:xfrm>
        <a:prstGeom prst="rightArrow">
          <a:avLst>
            <a:gd name="adj1" fmla="val 60000"/>
            <a:gd name="adj2" fmla="val 50000"/>
          </a:avLst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SG" sz="1500" kern="1200"/>
        </a:p>
      </dsp:txBody>
      <dsp:txXfrm rot="-5400000">
        <a:off x="2389673" y="4797002"/>
        <a:ext cx="331916" cy="322697"/>
      </dsp:txXfrm>
    </dsp:sp>
    <dsp:sp modelId="{DBEAE5F0-3CEE-4EDC-A1D3-38F71BB66409}">
      <dsp:nvSpPr>
        <dsp:cNvPr id="0" name=""/>
        <dsp:cNvSpPr/>
      </dsp:nvSpPr>
      <dsp:spPr>
        <a:xfrm>
          <a:off x="359506" y="5334830"/>
          <a:ext cx="4392250" cy="12293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      L2: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	y := 10</a:t>
          </a:r>
          <a:endParaRPr lang="en-SG" sz="1900" kern="1200" dirty="0"/>
        </a:p>
      </dsp:txBody>
      <dsp:txXfrm>
        <a:off x="395512" y="5370836"/>
        <a:ext cx="4320238" cy="1157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FC6A4-B085-437B-8084-693BEB2A32DE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1275F3-0744-4B3F-986A-B720E2CE051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22986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04E3-9B9E-0B91-AA29-B356F19B72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6A716-5C7D-F23B-5221-64E9C8264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54BE-C464-1858-7CE8-EE087B71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C678C-234A-A12A-C292-CF7A8FE3B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58BCA-A573-1FAE-54DF-9261AECB3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904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699D2-6E79-0D65-DB6E-B0BBE96B9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9EEA9-80A3-BE9A-FF93-6F71EBDA4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AC008-F0D0-891C-DAED-28B00F77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338D0-440C-2B3C-B840-065F12172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32F4-0DEA-EC93-20BA-8671A4F5A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68879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E7E0DD-AE40-51F8-67ED-2757B9CE83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A65760-CB0B-CCF8-974D-AF2102498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0DC16-6EB9-6693-25EE-22631FBD0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F9D08-60B1-AC3E-15DA-EDB52EDEB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59838-C42F-58BE-18FC-85DBA5C2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4708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9CDC6-8674-88A5-68BA-4DF3EF7F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BD233-6835-D2C8-D4B6-2377CA69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CB200-8CA3-3D50-247E-E1694850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3C4F2-0C9D-182B-FAF9-7AF1B77A4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EC91B-956F-EA73-BCF4-F079628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03055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2F325-7251-4FD9-5A0A-482D967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D4414C-39F5-968A-8953-D6E4A4BBB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787D6-E021-15BD-3F47-6B3A2CEAA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13CE0-0459-2E8E-3279-EF5B62D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49588-601F-7C26-2A07-334BD5E2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87041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7D91B-BBA0-866E-9BF6-0971AE779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788D2-0925-B3F9-22BD-A25915E04D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74DBE8-2CD0-1238-EE02-0801D12E7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5C1A08-9D08-4757-4860-2175B179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B010B-6483-0B1F-5B0B-B6832388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C635F-808F-F58D-6EB6-0AE5EFDB5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249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DC9-E3FF-E219-0E49-D7D20A951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E6D7B-100B-C183-40D4-96803F1BB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42DE0A-2907-D16A-F14E-54AFDA36A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10E894-7CE5-F017-AA15-A24E5281DF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920203-5A0A-1AF2-47B3-27418EB2D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BA0826-6B70-B30F-F054-248E26E2E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C3948B-56AE-8DB5-883D-7E0ADA595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C00A08-E897-BB96-0E14-88D07380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05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3D70C-4ED2-C81B-9AC6-3791B4661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9A99B7-97F4-423D-BDAF-4827705CF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ED9FE-3730-E498-E87E-C5D4F1C9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6A7511-9EBE-2037-4332-F5B0B6AA9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3300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D6E9-5B1E-E414-B4BB-A00EAB4AF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E7774D-CDCD-146B-FC2D-28E83A75B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859B5-E4B6-9852-BE06-6B29AE88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9303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1E7E-7FFC-7D20-B361-9F3B52ADF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9E599-603D-2F32-D4D8-DBAFE762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CE027-AF2D-0C5B-C650-3D1DF50CE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BA35D9-EACF-710A-C495-B386C2625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8C95A1-CCC7-8794-CBB7-67865E6A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08442F-C062-76CF-A283-7F9D40066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08207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F101F-436C-78D4-3353-52675D705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9DD766-D53E-402F-6ABB-7220593A41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481012-864C-DA8A-6BE2-C7E016EFB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4AF22-E284-A04F-35FA-BAC8CC46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DB1FE-2F11-940A-0D5F-F3D399A4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109B1-55CB-156E-CD60-2B1EB9DE1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1327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22612-53E9-1472-DE56-3B9BA8CBC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0B86C-45DF-4306-D1E8-1719261092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4949-C105-D7A3-A521-C8123DF3D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5F6B0-D468-4997-9CE3-CF2A1AE5E3F9}" type="datetimeFigureOut">
              <a:rPr lang="en-SG" smtClean="0"/>
              <a:t>13/4/2023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C09B9-0678-1AEF-93C0-B1A3A7CDB6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F84A-B605-98F7-7694-62AFD7A6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59FAF-36E2-46C7-B056-2E79DE02A3C7}" type="slidenum">
              <a:rPr lang="en-SG" smtClean="0"/>
              <a:t>‹#›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7321BB-4993-C3D7-45BA-3941EB0C1E3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EF943D-E5F8-C50D-F37B-649E0AB3F32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1162895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hyperlink" Target="https://natalieagus.github.io/50002/notes/stackandprocedur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natalieagus.github.io/50002/notes/stackandprocedures" TargetMode="Externa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50.051 Programming Language Concepts</a:t>
            </a:r>
            <a:br>
              <a:rPr lang="en-US" b="1" dirty="0"/>
            </a:br>
            <a:br>
              <a:rPr lang="en-US" dirty="0"/>
            </a:br>
            <a:r>
              <a:rPr lang="en-US" dirty="0"/>
              <a:t>W12-S3 Intermediate</a:t>
            </a:r>
            <a:br>
              <a:rPr lang="en-US" dirty="0"/>
            </a:br>
            <a:r>
              <a:rPr lang="en-US" dirty="0"/>
              <a:t>Code Generation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De Mari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0E6A1-C73D-4FA2-9330-21D7F1892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CFG for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3FDC9-3E80-C74F-5720-132700EBE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Technically, the three-address code has a syntax and CFG of its own.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P </a:t>
                </a:r>
                <a:r>
                  <a:rPr lang="en-GB" dirty="0">
                    <a:sym typeface="Wingdings" panose="05000000000000000000" pitchFamily="2" charset="2"/>
                  </a:rPr>
                  <a:t> SP |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𝜖</m:t>
                    </m:r>
                  </m:oMath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op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id := id</a:t>
                </a: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push id</a:t>
                </a:r>
              </a:p>
              <a:p>
                <a:pPr marL="0" indent="0">
                  <a:buNone/>
                </a:pPr>
                <a:r>
                  <a:rPr lang="en-SG" dirty="0"/>
                  <a:t>S </a:t>
                </a:r>
                <a:r>
                  <a:rPr lang="en-SG" dirty="0">
                    <a:sym typeface="Wingdings" panose="05000000000000000000" pitchFamily="2" charset="2"/>
                  </a:rPr>
                  <a:t> if id </a:t>
                </a:r>
                <a:r>
                  <a:rPr lang="en-SG" dirty="0" err="1">
                    <a:sym typeface="Wingdings" panose="05000000000000000000" pitchFamily="2" charset="2"/>
                  </a:rPr>
                  <a:t>goto</a:t>
                </a:r>
                <a:r>
                  <a:rPr lang="en-SG" dirty="0">
                    <a:sym typeface="Wingdings" panose="05000000000000000000" pitchFamily="2" charset="2"/>
                  </a:rPr>
                  <a:t> L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L:</a:t>
                </a:r>
              </a:p>
              <a:p>
                <a:pPr marL="0" indent="0">
                  <a:buNone/>
                </a:pPr>
                <a:r>
                  <a:rPr lang="en-SG" dirty="0">
                    <a:sym typeface="Wingdings" panose="05000000000000000000" pitchFamily="2" charset="2"/>
                  </a:rPr>
                  <a:t>S  jump L</a:t>
                </a: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AA595560-82EC-4938-BE3A-C25F3398CD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294967295"/>
              </p:nvPr>
            </p:nvSpPr>
            <p:spPr>
              <a:xfrm>
                <a:off x="1766596" y="2506662"/>
                <a:ext cx="3620278" cy="4351338"/>
              </a:xfrm>
              <a:blipFill>
                <a:blip r:embed="rId2"/>
                <a:stretch>
                  <a:fillRect l="-3535" t="-266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0C27C44-46A6-8D86-C29F-A9D3B92A5664}"/>
              </a:ext>
            </a:extLst>
          </p:cNvPr>
          <p:cNvSpPr txBox="1">
            <a:spLocks/>
          </p:cNvSpPr>
          <p:nvPr/>
        </p:nvSpPr>
        <p:spPr>
          <a:xfrm>
            <a:off x="6805127" y="2506662"/>
            <a:ext cx="44021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identifier name)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id </a:t>
            </a:r>
            <a:r>
              <a:rPr lang="en-GB" dirty="0">
                <a:sym typeface="Wingdings" panose="05000000000000000000" pitchFamily="2" charset="2"/>
              </a:rPr>
              <a:t> (any constant literal)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op  (any basic operator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e.g. +, -, *, /, ==, &lt;,</a:t>
            </a:r>
            <a:br>
              <a:rPr lang="en-GB" dirty="0">
                <a:sym typeface="Wingdings" panose="05000000000000000000" pitchFamily="2" charset="2"/>
              </a:rPr>
            </a:br>
            <a:r>
              <a:rPr lang="en-GB" dirty="0">
                <a:sym typeface="Wingdings" panose="05000000000000000000" pitchFamily="2" charset="2"/>
              </a:rPr>
              <a:t>             ||, &amp;&amp;, etc. 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L  L0 | L1 | … (block name)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>
              <a:sym typeface="Wingdings" panose="05000000000000000000" pitchFamily="2" charset="2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>
                <a:sym typeface="Wingdings" panose="05000000000000000000" pitchFamily="2" charset="2"/>
              </a:rPr>
              <a:t>Normally, many more production rules for S…</a:t>
            </a: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  <a:p>
            <a:pPr marL="0" indent="0">
              <a:buFont typeface="Arial" panose="020B0604020202020204" pitchFamily="34" charset="0"/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230066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CF1DFA98-A739-D313-4B7B-610C32D79F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C7FE22B-3516-26E9-2145-4169051E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5031377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9D161237-6B1C-4F91-7D1E-652C1A5823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B8AB869-1D99-755A-5A60-E5C404356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9446409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83016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Program Counter/Pointer: </a:t>
            </a:r>
            <a:r>
              <a:rPr lang="en-GB" dirty="0"/>
              <a:t>Internally, the processor has a special register called the program counter/pointer (PC) that stores the address of the next instruction to execute.</a:t>
            </a:r>
          </a:p>
          <a:p>
            <a:r>
              <a:rPr lang="en-GB" dirty="0"/>
              <a:t>Whenever a function returns it shall restore the PC to the correct value, so that the calling function resumes its execution where it left off.</a:t>
            </a:r>
          </a:p>
          <a:p>
            <a:r>
              <a:rPr lang="en-GB" dirty="0"/>
              <a:t>We often store this address in our stack, along with function parameters and temporaries, in a location called the </a:t>
            </a:r>
            <a:r>
              <a:rPr lang="en-GB" b="1" dirty="0"/>
              <a:t>Return Address</a:t>
            </a:r>
            <a:r>
              <a:rPr lang="en-GB" dirty="0"/>
              <a:t>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684853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low confidence">
            <a:extLst>
              <a:ext uri="{FF2B5EF4-FFF2-40B4-BE49-F238E27FC236}">
                <a16:creationId xmlns:a16="http://schemas.microsoft.com/office/drawing/2014/main" id="{310FAD7D-8A04-CAE8-A002-CEBCA08CED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7F1868C-F1C4-1B8D-2C70-0913FE60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6765202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8BA20A6C-CAEA-6B9A-5437-9804EF184E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977D47D-97D7-5088-F5B0-0C87238E7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155878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">
            <a:extLst>
              <a:ext uri="{FF2B5EF4-FFF2-40B4-BE49-F238E27FC236}">
                <a16:creationId xmlns:a16="http://schemas.microsoft.com/office/drawing/2014/main" id="{8E625C75-8FC7-01D1-8EF3-1746568EC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9E54FB6-D3B1-F2FE-EF4C-30640BAFC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1602593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imeline&#10;&#10;Description automatically generated with medium confidence">
            <a:extLst>
              <a:ext uri="{FF2B5EF4-FFF2-40B4-BE49-F238E27FC236}">
                <a16:creationId xmlns:a16="http://schemas.microsoft.com/office/drawing/2014/main" id="{9DAD24BD-19EA-090A-68C7-A3D1F7561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E7A75FA-BE00-CF1D-FA6D-063A00484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caller addresses and return addresses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22609464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Global Pointer: </a:t>
            </a:r>
            <a:r>
              <a:rPr lang="en-GB" dirty="0"/>
              <a:t>Some compilers will typically allow for LEGB scope searching, which means there should be a register for global variables that the TAC can use for computation.</a:t>
            </a:r>
          </a:p>
          <a:p>
            <a:r>
              <a:rPr lang="en-GB" b="1" dirty="0"/>
              <a:t>A bit more advanced (and definitely out of scope), but often stored on top of the previous stack.</a:t>
            </a:r>
          </a:p>
          <a:p>
            <a:r>
              <a:rPr lang="en-GB" b="1" dirty="0"/>
              <a:t>Adding entries to global scope makes the stack go up.</a:t>
            </a:r>
          </a:p>
          <a:p>
            <a:r>
              <a:rPr lang="en-GB" b="1" dirty="0"/>
              <a:t>Opening function scopes makes the stack go down.</a:t>
            </a:r>
          </a:p>
        </p:txBody>
      </p:sp>
    </p:spTree>
    <p:extLst>
      <p:ext uri="{BB962C8B-B14F-4D97-AF65-F5344CB8AC3E}">
        <p14:creationId xmlns:p14="http://schemas.microsoft.com/office/powerpoint/2010/main" val="360047466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9A3E9D-85D6-C417-B53F-560290035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846" y="164997"/>
            <a:ext cx="7776307" cy="652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467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dirty="0"/>
              <a:t>Frame Pointer/Base Pointer,</a:t>
            </a:r>
          </a:p>
          <a:p>
            <a:r>
              <a:rPr lang="en-GB" dirty="0"/>
              <a:t>Program Counter/Pointer, and Return Addresses</a:t>
            </a:r>
            <a:endParaRPr lang="en-SG" dirty="0"/>
          </a:p>
          <a:p>
            <a:r>
              <a:rPr lang="en-GB" dirty="0"/>
              <a:t>Global Pointer,</a:t>
            </a:r>
          </a:p>
          <a:p>
            <a:r>
              <a:rPr lang="en-GB" dirty="0"/>
              <a:t>Etc.</a:t>
            </a:r>
          </a:p>
          <a:p>
            <a:pPr marL="0" indent="0">
              <a:buNone/>
            </a:pPr>
            <a:r>
              <a:rPr lang="en-GB" dirty="0"/>
              <a:t>Again, something already discussed in </a:t>
            </a:r>
            <a:r>
              <a:rPr lang="en-GB" b="1" dirty="0"/>
              <a:t>Stacks and Procedures</a:t>
            </a:r>
            <a:r>
              <a:rPr lang="en-GB" dirty="0"/>
              <a:t>,</a:t>
            </a:r>
            <a:r>
              <a:rPr lang="en-GB" b="1" dirty="0"/>
              <a:t> 50.002 Computation Structures</a:t>
            </a:r>
            <a:r>
              <a:rPr lang="en-GB" dirty="0"/>
              <a:t>!</a:t>
            </a:r>
            <a:br>
              <a:rPr lang="en-GB" dirty="0"/>
            </a:br>
            <a:r>
              <a:rPr lang="en-GB" dirty="0">
                <a:hlinkClick r:id="rId2"/>
              </a:rPr>
              <a:t>https://natalieagus.github.io/50002/notes/stackandprocedures</a:t>
            </a:r>
            <a:endParaRPr lang="en-GB" dirty="0"/>
          </a:p>
          <a:p>
            <a:endParaRPr lang="en-SG" dirty="0"/>
          </a:p>
          <a:p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9B2A59-B8DF-0C04-EBAA-3E4780AE856C}"/>
              </a:ext>
            </a:extLst>
          </p:cNvPr>
          <p:cNvSpPr txBox="1"/>
          <p:nvPr/>
        </p:nvSpPr>
        <p:spPr>
          <a:xfrm rot="21049070">
            <a:off x="7432431" y="3791882"/>
            <a:ext cx="46247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Out of scope for 50.051,</a:t>
            </a:r>
            <a:br>
              <a:rPr lang="en-GB" sz="2800" b="1" dirty="0">
                <a:solidFill>
                  <a:srgbClr val="7030A0"/>
                </a:solidFill>
              </a:rPr>
            </a:br>
            <a:r>
              <a:rPr lang="en-GB" sz="2800" b="1" dirty="0">
                <a:solidFill>
                  <a:srgbClr val="7030A0"/>
                </a:solidFill>
              </a:rPr>
              <a:t>but not 50.002!</a:t>
            </a:r>
            <a:endParaRPr lang="en-SG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2913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b="1" dirty="0"/>
              <a:t>in TAC):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basic block </a:t>
            </a:r>
            <a:r>
              <a:rPr lang="en-GB" dirty="0"/>
              <a:t>consists of a sequence of instructions in TAC, with:</a:t>
            </a:r>
          </a:p>
          <a:p>
            <a:r>
              <a:rPr lang="en-GB" dirty="0"/>
              <a:t>No labels (except at the first instruction),</a:t>
            </a:r>
          </a:p>
          <a:p>
            <a:r>
              <a:rPr lang="en-GB" dirty="0"/>
              <a:t>No jumps (except at the last instruction of the block).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Core idea behind basic blocks:</a:t>
            </a:r>
          </a:p>
          <a:p>
            <a:r>
              <a:rPr lang="en-SG" dirty="0"/>
              <a:t>Cannot jump in the middle of a basic block, only the beginning,</a:t>
            </a:r>
          </a:p>
          <a:p>
            <a:r>
              <a:rPr lang="en-SG" dirty="0"/>
              <a:t>Cannot jump out of a block, except at the end of it,</a:t>
            </a:r>
          </a:p>
          <a:p>
            <a:r>
              <a:rPr lang="en-SG" dirty="0"/>
              <a:t>Basic block is then a single-entry and single-exit code segment.</a:t>
            </a:r>
          </a:p>
        </p:txBody>
      </p:sp>
    </p:spTree>
    <p:extLst>
      <p:ext uri="{BB962C8B-B14F-4D97-AF65-F5344CB8AC3E}">
        <p14:creationId xmlns:p14="http://schemas.microsoft.com/office/powerpoint/2010/main" val="21072243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79749-B38C-447A-C673-D9F980E31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TAC for objects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BFE11-33D2-C4FD-90DB-CB20FB900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39585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Encoding custom objects in TAC can prove to be very challenging.</a:t>
            </a:r>
          </a:p>
          <a:p>
            <a:r>
              <a:rPr lang="en-GB" dirty="0"/>
              <a:t>Need to allocate the right amount of space for attributes,</a:t>
            </a:r>
          </a:p>
          <a:p>
            <a:r>
              <a:rPr lang="en-GB" dirty="0"/>
              <a:t>Correctly link all methods and encode them correctly,</a:t>
            </a:r>
          </a:p>
          <a:p>
            <a:r>
              <a:rPr lang="en-GB" dirty="0"/>
              <a:t>Account for possible inheritance and overloading,</a:t>
            </a:r>
          </a:p>
          <a:p>
            <a:r>
              <a:rPr lang="en-GB" dirty="0"/>
              <a:t>Etc.</a:t>
            </a:r>
          </a:p>
          <a:p>
            <a:r>
              <a:rPr lang="en-GB" dirty="0"/>
              <a:t>Intuitively, we understand that it can be done with a </a:t>
            </a:r>
            <a:r>
              <a:rPr lang="en-GB" dirty="0" err="1"/>
              <a:t>vtable</a:t>
            </a:r>
            <a:r>
              <a:rPr lang="en-GB" dirty="0"/>
              <a:t> of some sort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Definitely out-of-scope!</a:t>
            </a:r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0849002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B0B32-E343-BD11-179D-313712966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word on TAC for objects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0DDBF-A623-19FE-C5DA-3CA4BEEB3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286" y="1690688"/>
            <a:ext cx="7843427" cy="515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089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1C097-41E6-D814-75A9-F195CF04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9EB73-EBC0-FF27-37AB-93B982E32F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We understand how TAC is done and what intricacies might be required…</a:t>
            </a:r>
          </a:p>
          <a:p>
            <a:r>
              <a:rPr lang="en-GB" dirty="0"/>
              <a:t>Introduction to TAC.</a:t>
            </a:r>
          </a:p>
          <a:p>
            <a:r>
              <a:rPr lang="en-GB" dirty="0"/>
              <a:t>TAC for simple expressions.</a:t>
            </a:r>
          </a:p>
          <a:p>
            <a:r>
              <a:rPr lang="en-GB" dirty="0"/>
              <a:t>TAC for functions and function calls.</a:t>
            </a:r>
          </a:p>
          <a:p>
            <a:r>
              <a:rPr lang="en-GB" dirty="0"/>
              <a:t>TAC for objects.</a:t>
            </a:r>
          </a:p>
          <a:p>
            <a:r>
              <a:rPr lang="en-GB" dirty="0"/>
              <a:t>TAC for arrays.</a:t>
            </a:r>
          </a:p>
          <a:p>
            <a:r>
              <a:rPr lang="en-GB" dirty="0"/>
              <a:t>Generating TAC.</a:t>
            </a:r>
          </a:p>
          <a:p>
            <a:r>
              <a:rPr lang="en-GB" dirty="0"/>
              <a:t>A few low-level details.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203708134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middle-end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8493369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Our next step after Intermediate code generation is then Code optimization!</a:t>
            </a:r>
          </a:p>
          <a:p>
            <a:pPr marL="0" indent="0">
              <a:buNone/>
            </a:pPr>
            <a:r>
              <a:rPr lang="en-GB" dirty="0"/>
              <a:t>(Because, yes, our TAC codes at the moment are functional but not exactly looking great…)</a:t>
            </a:r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11"/>
          <a:stretch/>
        </p:blipFill>
        <p:spPr>
          <a:xfrm>
            <a:off x="2507830" y="4001476"/>
            <a:ext cx="5154106" cy="28565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CDA74E1-E868-A6C9-857A-4677AF09428E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6040297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93912804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best describes the structure of a three-address code?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Three operands and one operator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Two operands and two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One operand and three operators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Three operands and no operator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52732692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All of the above</a:t>
            </a: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29258395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1069-A8BE-FE55-5F34-EF006B72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E478B-41F6-6DF6-B7C6-378C2C2B2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In the context of three-address code, what is the purpose of the "basic block" concept?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define a sequence of code with a single entry and exit point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divide code into smaller, manageable units for optimization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To handle loops and conditional statements correctly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All of the above (more on B in the next </a:t>
            </a:r>
            <a:r>
              <a:rPr lang="en-GB" b="1">
                <a:solidFill>
                  <a:srgbClr val="00B050"/>
                </a:solidFill>
              </a:rPr>
              <a:t>lecture!)</a:t>
            </a:r>
            <a:endParaRPr lang="en-GB" b="1" dirty="0">
              <a:solidFill>
                <a:srgbClr val="00B050"/>
              </a:solidFill>
            </a:endParaRPr>
          </a:p>
          <a:p>
            <a:pPr marL="514350" indent="-514350">
              <a:buFont typeface="+mj-lt"/>
              <a:buAutoNum type="alphaUcPeriod"/>
            </a:pPr>
            <a:r>
              <a:rPr lang="en-SG" dirty="0"/>
              <a:t>Non of the above</a:t>
            </a:r>
          </a:p>
        </p:txBody>
      </p:sp>
    </p:spTree>
    <p:extLst>
      <p:ext uri="{BB962C8B-B14F-4D97-AF65-F5344CB8AC3E}">
        <p14:creationId xmlns:p14="http://schemas.microsoft.com/office/powerpoint/2010/main" val="228402102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in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Function calls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Dynamic memory allocation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054730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2BA30-6684-2E97-47E0-AF69AF54E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Quiz time!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F875254-CC77-41F2-0959-DED77000B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Which of the following is NOT a common operation in three-address code? 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Arithmetic operations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Conditional jumps</a:t>
            </a:r>
          </a:p>
          <a:p>
            <a:pPr marL="514350" indent="-514350">
              <a:buFont typeface="+mj-lt"/>
              <a:buAutoNum type="alphaUcPeriod"/>
            </a:pPr>
            <a:r>
              <a:rPr lang="en-GB" dirty="0"/>
              <a:t>Function calls</a:t>
            </a:r>
          </a:p>
          <a:p>
            <a:pPr marL="514350" indent="-514350">
              <a:buFont typeface="+mj-lt"/>
              <a:buAutoNum type="alphaUcPeriod"/>
            </a:pPr>
            <a:r>
              <a:rPr lang="en-GB" b="1" dirty="0">
                <a:solidFill>
                  <a:srgbClr val="00B050"/>
                </a:solidFill>
              </a:rPr>
              <a:t>Dynamic memory allocation (that is something the backend will have to resolve later on during register allocation!)</a:t>
            </a:r>
            <a:endParaRPr lang="en-SG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09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 basic block always writes as:</a:t>
            </a:r>
          </a:p>
          <a:p>
            <a:r>
              <a:rPr lang="en-GB" dirty="0"/>
              <a:t>Start with a </a:t>
            </a:r>
            <a:r>
              <a:rPr lang="en-GB" b="1" dirty="0">
                <a:solidFill>
                  <a:schemeClr val="accent2"/>
                </a:solidFill>
              </a:rPr>
              <a:t>block name</a:t>
            </a:r>
            <a:r>
              <a:rPr lang="en-GB" dirty="0"/>
              <a:t>, by convention, in the form of Ln, with n an integer.</a:t>
            </a:r>
          </a:p>
          <a:p>
            <a:r>
              <a:rPr lang="en-GB" dirty="0"/>
              <a:t>Has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elementary operations </a:t>
            </a:r>
            <a:r>
              <a:rPr lang="en-GB" dirty="0"/>
              <a:t>in TAC format.</a:t>
            </a:r>
          </a:p>
          <a:p>
            <a:r>
              <a:rPr lang="en-GB" dirty="0"/>
              <a:t>Could have </a:t>
            </a:r>
            <a:r>
              <a:rPr lang="en-GB" b="1" dirty="0">
                <a:solidFill>
                  <a:srgbClr val="7030A0"/>
                </a:solidFill>
              </a:rPr>
              <a:t>conditional structures</a:t>
            </a:r>
            <a:r>
              <a:rPr lang="en-GB" dirty="0"/>
              <a:t>, using if.</a:t>
            </a:r>
          </a:p>
          <a:p>
            <a:r>
              <a:rPr lang="en-GB" b="1" dirty="0" err="1">
                <a:solidFill>
                  <a:srgbClr val="00B050"/>
                </a:solidFill>
              </a:rPr>
              <a:t>Goto</a:t>
            </a:r>
            <a:r>
              <a:rPr lang="en-GB" b="1" dirty="0">
                <a:solidFill>
                  <a:srgbClr val="00B050"/>
                </a:solidFill>
              </a:rPr>
              <a:t>/jump </a:t>
            </a:r>
            <a:r>
              <a:rPr lang="en-GB" dirty="0"/>
              <a:t>could reference current block or another block.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678709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2: a while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/>
              <a:t>x = 1</a:t>
            </a:r>
          </a:p>
          <a:p>
            <a:pPr marL="0" indent="0">
              <a:buNone/>
            </a:pPr>
            <a:r>
              <a:rPr lang="en-GB" i="1" dirty="0"/>
              <a:t>y = 3</a:t>
            </a:r>
          </a:p>
          <a:p>
            <a:pPr marL="0" indent="0">
              <a:buNone/>
            </a:pPr>
            <a:r>
              <a:rPr lang="en-GB" i="1" dirty="0"/>
              <a:t>while(x &lt; y):</a:t>
            </a:r>
          </a:p>
          <a:p>
            <a:pPr marL="0" indent="0">
              <a:buNone/>
            </a:pPr>
            <a:r>
              <a:rPr lang="en-GB" i="1" dirty="0"/>
              <a:t>      x = x + 2;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72589-B291-374A-1697-D60001B23E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#1: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for the while statement?</a:t>
            </a:r>
          </a:p>
          <a:p>
            <a:pPr marL="0" indent="0">
              <a:buNone/>
            </a:pPr>
            <a:r>
              <a:rPr lang="en-GB" dirty="0"/>
              <a:t>You may look for inspiration by looking at the if() statement one.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#2: </a:t>
            </a:r>
            <a:r>
              <a:rPr lang="en-GB" dirty="0"/>
              <a:t>What would the TAC code be then?</a:t>
            </a:r>
          </a:p>
        </p:txBody>
      </p:sp>
    </p:spTree>
    <p:extLst>
      <p:ext uri="{BB962C8B-B14F-4D97-AF65-F5344CB8AC3E}">
        <p14:creationId xmlns:p14="http://schemas.microsoft.com/office/powerpoint/2010/main" val="77504686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3: a while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#1: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 for the for loop statement in C?</a:t>
            </a:r>
          </a:p>
          <a:p>
            <a:pPr marL="0" indent="0">
              <a:buNone/>
            </a:pPr>
            <a:r>
              <a:rPr lang="en-GB" dirty="0"/>
              <a:t>You may look for inspiration by looking at the if() statement one and the while() statement in the previous activity.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#2 (somewhat difficult): </a:t>
            </a:r>
            <a:r>
              <a:rPr lang="en-GB" dirty="0"/>
              <a:t>How would you then agreement it to account for a possible break keyword?</a:t>
            </a:r>
          </a:p>
        </p:txBody>
      </p:sp>
    </p:spTree>
    <p:extLst>
      <p:ext uri="{BB962C8B-B14F-4D97-AF65-F5344CB8AC3E}">
        <p14:creationId xmlns:p14="http://schemas.microsoft.com/office/powerpoint/2010/main" val="288516072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BF391-A6F7-0335-E411-622BF08D3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 4: a switch statement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EC139-0483-5F35-50BA-7187F68B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(somewhat tedious): </a:t>
            </a:r>
            <a:r>
              <a:rPr lang="en-GB" dirty="0"/>
              <a:t>How would you write the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 for the switch statement in C?</a:t>
            </a:r>
          </a:p>
        </p:txBody>
      </p:sp>
    </p:spTree>
    <p:extLst>
      <p:ext uri="{BB962C8B-B14F-4D97-AF65-F5344CB8AC3E}">
        <p14:creationId xmlns:p14="http://schemas.microsoft.com/office/powerpoint/2010/main" val="7769554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359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76B2-1B06-A507-4D2F-5FC0FDA4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block in TAC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F4944-D594-B5EC-4A8C-84B643D906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Which C code could have potentially generated this TAC?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int x = 4; </a:t>
            </a:r>
          </a:p>
          <a:p>
            <a:pPr marL="0" indent="0">
              <a:buNone/>
            </a:pPr>
            <a:r>
              <a:rPr lang="en-GB" dirty="0"/>
              <a:t>…                               (Some code L0)</a:t>
            </a:r>
          </a:p>
          <a:p>
            <a:pPr marL="0" indent="0">
              <a:buNone/>
            </a:pPr>
            <a:r>
              <a:rPr lang="en-GB" dirty="0"/>
              <a:t>do {</a:t>
            </a:r>
          </a:p>
          <a:p>
            <a:pPr marL="0" indent="0">
              <a:buNone/>
            </a:pPr>
            <a:r>
              <a:rPr lang="en-GB" dirty="0"/>
              <a:t>	x = x - 1</a:t>
            </a:r>
          </a:p>
          <a:p>
            <a:pPr marL="0" indent="0">
              <a:buNone/>
            </a:pPr>
            <a:r>
              <a:rPr lang="en-GB" dirty="0"/>
              <a:t>} while (x &gt; 0)</a:t>
            </a:r>
          </a:p>
          <a:p>
            <a:pPr marL="0" indent="0">
              <a:buNone/>
            </a:pPr>
            <a:r>
              <a:rPr lang="en-GB" dirty="0"/>
              <a:t>…                (Some more code in L2)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65029-C7BC-122A-DEF7-A19DA071B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For instance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>
                <a:solidFill>
                  <a:schemeClr val="accent2"/>
                </a:solidFill>
              </a:rPr>
              <a:t>L1: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w := x - 1</a:t>
            </a:r>
          </a:p>
          <a:p>
            <a:pPr marL="0" indent="0">
              <a:buNone/>
            </a:pP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	z := w &gt; 0</a:t>
            </a:r>
          </a:p>
          <a:p>
            <a:pPr marL="0" indent="0">
              <a:buNone/>
            </a:pPr>
            <a:r>
              <a:rPr lang="en-GB" i="1" dirty="0"/>
              <a:t>	</a:t>
            </a:r>
            <a:r>
              <a:rPr lang="en-GB" i="1" dirty="0">
                <a:solidFill>
                  <a:srgbClr val="7030A0"/>
                </a:solidFill>
              </a:rPr>
              <a:t>if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z</a:t>
            </a:r>
            <a:r>
              <a:rPr lang="en-GB" i="1" dirty="0"/>
              <a:t> </a:t>
            </a:r>
            <a:r>
              <a:rPr lang="en-GB" i="1" dirty="0" err="1">
                <a:solidFill>
                  <a:srgbClr val="00B050"/>
                </a:solidFill>
              </a:rPr>
              <a:t>goto</a:t>
            </a:r>
            <a:r>
              <a:rPr lang="en-GB" i="1" dirty="0">
                <a:solidFill>
                  <a:srgbClr val="00B050"/>
                </a:solidFill>
              </a:rPr>
              <a:t> L1</a:t>
            </a:r>
          </a:p>
          <a:p>
            <a:pPr marL="0" indent="0">
              <a:buNone/>
            </a:pPr>
            <a:r>
              <a:rPr lang="en-GB" i="1" dirty="0"/>
              <a:t>           </a:t>
            </a:r>
            <a:r>
              <a:rPr lang="en-GB" i="1" dirty="0">
                <a:solidFill>
                  <a:srgbClr val="00B050"/>
                </a:solidFill>
              </a:rPr>
              <a:t>jump L2</a:t>
            </a:r>
            <a:endParaRPr lang="en-SG" i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1424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Control flow graph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control-flow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graph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control-flow graph </a:t>
            </a:r>
            <a:r>
              <a:rPr lang="en-GB" dirty="0"/>
              <a:t>is a directed graph with basic blocks as nodes, and an edge from block A to block B if the execution can pass from the last instruction in A to the first instruction in B.</a:t>
            </a:r>
          </a:p>
          <a:p>
            <a:r>
              <a:rPr lang="en-GB" dirty="0"/>
              <a:t>E.g., the last instruction in A is jump LB</a:t>
            </a:r>
          </a:p>
          <a:p>
            <a:r>
              <a:rPr lang="en-GB" dirty="0"/>
              <a:t>E.g., execution can fall-through from block A to block B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12718C6-3124-31AC-774E-8737985798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51107174"/>
              </p:ext>
            </p:extLst>
          </p:nvPr>
        </p:nvGraphicFramePr>
        <p:xfrm>
          <a:off x="6768122" y="218831"/>
          <a:ext cx="5111263" cy="65649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9284677" y="15443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/>
          <p:nvPr/>
        </p:nvCxnSpPr>
        <p:spPr>
          <a:xfrm>
            <a:off x="9284677" y="5049594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69EBF7-E74C-E0AF-EA07-B553B4A85F83}"/>
              </a:ext>
            </a:extLst>
          </p:cNvPr>
          <p:cNvSpPr/>
          <p:nvPr/>
        </p:nvSpPr>
        <p:spPr>
          <a:xfrm>
            <a:off x="6595825" y="1687290"/>
            <a:ext cx="2688852" cy="3606135"/>
          </a:xfrm>
          <a:custGeom>
            <a:avLst/>
            <a:gdLst>
              <a:gd name="connsiteX0" fmla="*/ 2688852 w 2688852"/>
              <a:gd name="connsiteY0" fmla="*/ 3541202 h 3606135"/>
              <a:gd name="connsiteX1" fmla="*/ 445837 w 2688852"/>
              <a:gd name="connsiteY1" fmla="*/ 3502125 h 3606135"/>
              <a:gd name="connsiteX2" fmla="*/ 31621 w 2688852"/>
              <a:gd name="connsiteY2" fmla="*/ 2564279 h 3606135"/>
              <a:gd name="connsiteX3" fmla="*/ 55067 w 2688852"/>
              <a:gd name="connsiteY3" fmla="*/ 844895 h 3606135"/>
              <a:gd name="connsiteX4" fmla="*/ 266083 w 2688852"/>
              <a:gd name="connsiteY4" fmla="*/ 110248 h 3606135"/>
              <a:gd name="connsiteX5" fmla="*/ 2681037 w 2688852"/>
              <a:gd name="connsiteY5" fmla="*/ 16464 h 3606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88852" h="3606135">
                <a:moveTo>
                  <a:pt x="2688852" y="3541202"/>
                </a:moveTo>
                <a:cubicBezTo>
                  <a:pt x="1788780" y="3603073"/>
                  <a:pt x="888709" y="3664945"/>
                  <a:pt x="445837" y="3502125"/>
                </a:cubicBezTo>
                <a:cubicBezTo>
                  <a:pt x="2965" y="3339305"/>
                  <a:pt x="96749" y="3007151"/>
                  <a:pt x="31621" y="2564279"/>
                </a:cubicBezTo>
                <a:cubicBezTo>
                  <a:pt x="-33507" y="2121407"/>
                  <a:pt x="15990" y="1253900"/>
                  <a:pt x="55067" y="844895"/>
                </a:cubicBezTo>
                <a:cubicBezTo>
                  <a:pt x="94144" y="435890"/>
                  <a:pt x="-171578" y="248320"/>
                  <a:pt x="266083" y="110248"/>
                </a:cubicBezTo>
                <a:cubicBezTo>
                  <a:pt x="703744" y="-27824"/>
                  <a:pt x="1692390" y="-5680"/>
                  <a:pt x="2681037" y="16464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3606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i="1" dirty="0"/>
              <a:t>int a;</a:t>
            </a:r>
          </a:p>
          <a:p>
            <a:pPr marL="0" indent="0">
              <a:buNone/>
            </a:pPr>
            <a:r>
              <a:rPr lang="en-SG" i="1" dirty="0"/>
              <a:t>int b;</a:t>
            </a:r>
          </a:p>
          <a:p>
            <a:pPr marL="0" indent="0">
              <a:buNone/>
            </a:pPr>
            <a:r>
              <a:rPr lang="en-SG" i="1" dirty="0"/>
              <a:t>a = 3</a:t>
            </a:r>
          </a:p>
          <a:p>
            <a:pPr marL="0" indent="0">
              <a:buNone/>
            </a:pPr>
            <a:r>
              <a:rPr lang="en-SG" i="1" dirty="0"/>
              <a:t>b = 1</a:t>
            </a:r>
          </a:p>
          <a:p>
            <a:pPr marL="0" indent="0">
              <a:buNone/>
            </a:pPr>
            <a:r>
              <a:rPr lang="en-SG" i="1" dirty="0"/>
              <a:t>c = 5 + 2*b</a:t>
            </a:r>
          </a:p>
          <a:p>
            <a:pPr marL="0" indent="0">
              <a:buNone/>
            </a:pPr>
            <a:r>
              <a:rPr lang="en-SG" i="1" dirty="0"/>
              <a:t>d = a*a + b*c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E9C057-F25F-FAF4-B77E-62F24B17F2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TAC code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 := 3</a:t>
            </a:r>
          </a:p>
          <a:p>
            <a:pPr marL="0" indent="0">
              <a:buNone/>
            </a:pPr>
            <a:r>
              <a:rPr lang="en-GB" i="1" dirty="0"/>
              <a:t>_t1 := 1</a:t>
            </a:r>
          </a:p>
          <a:p>
            <a:pPr marL="0" indent="0">
              <a:buNone/>
            </a:pPr>
            <a:r>
              <a:rPr lang="en-GB" i="1" dirty="0"/>
              <a:t>_t2 := 2 * _t1</a:t>
            </a:r>
          </a:p>
          <a:p>
            <a:pPr marL="0" indent="0">
              <a:buNone/>
            </a:pPr>
            <a:r>
              <a:rPr lang="en-GB" i="1" dirty="0"/>
              <a:t>_t3 := 5 + _t2</a:t>
            </a:r>
          </a:p>
          <a:p>
            <a:pPr marL="0" indent="0">
              <a:buNone/>
            </a:pPr>
            <a:r>
              <a:rPr lang="en-GB" i="1" dirty="0"/>
              <a:t>_t4 = _t0 * _t0</a:t>
            </a:r>
          </a:p>
          <a:p>
            <a:pPr marL="0" indent="0">
              <a:buNone/>
            </a:pPr>
            <a:r>
              <a:rPr lang="en-GB" i="1" dirty="0"/>
              <a:t>_t5 = _t1 * _t3</a:t>
            </a:r>
          </a:p>
          <a:p>
            <a:pPr marL="0" indent="0">
              <a:buNone/>
            </a:pPr>
            <a:r>
              <a:rPr lang="en-GB" i="1" dirty="0"/>
              <a:t>_t6 = _t4 + _t5 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219053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5EC11-6655-0EE5-D21D-D6369367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The “three” in “three-address code” refers to the upmost number of operands in any instruction.</a:t>
            </a:r>
          </a:p>
          <a:p>
            <a:r>
              <a:rPr lang="en-GB" dirty="0"/>
              <a:t>Could technically have instructions with only two operands.</a:t>
            </a:r>
          </a:p>
          <a:p>
            <a:r>
              <a:rPr lang="en-GB" dirty="0"/>
              <a:t>Evaluating an expression with more than three subexpressions requires the introduction of temporary variables.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who holds the key to how to deconstruct a long mathematical expression into smaller three-operands expressions with the right precedence order?</a:t>
            </a:r>
          </a:p>
        </p:txBody>
      </p:sp>
    </p:spTree>
    <p:extLst>
      <p:ext uri="{BB962C8B-B14F-4D97-AF65-F5344CB8AC3E}">
        <p14:creationId xmlns:p14="http://schemas.microsoft.com/office/powerpoint/2010/main" val="9873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45EC11-6655-0EE5-D21D-D63693673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Observations</a:t>
            </a:r>
          </a:p>
          <a:p>
            <a:r>
              <a:rPr lang="en-GB" dirty="0"/>
              <a:t>The “three” in “three-address code” refers to the upmost number of operands in any instruction.</a:t>
            </a:r>
          </a:p>
          <a:p>
            <a:r>
              <a:rPr lang="en-GB" dirty="0"/>
              <a:t>Could technically have instructions with only two operands.</a:t>
            </a:r>
          </a:p>
          <a:p>
            <a:r>
              <a:rPr lang="en-GB" dirty="0"/>
              <a:t>Evaluating an expression with more than three subexpressions requires the introduction of temporary variables.</a:t>
            </a:r>
            <a:endParaRPr lang="en-GB" b="1" dirty="0"/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who holds the key to how to deconstruct a long mathematical expression into smaller three-operands expressions with the right precedence order?</a:t>
            </a:r>
          </a:p>
          <a:p>
            <a:pPr marL="0" indent="0">
              <a:buNone/>
            </a:pPr>
            <a:r>
              <a:rPr lang="en-GB" b="1" dirty="0"/>
              <a:t>Answer: Your parse tree/abstract syntax tree from earlier!</a:t>
            </a:r>
          </a:p>
        </p:txBody>
      </p:sp>
    </p:spTree>
    <p:extLst>
      <p:ext uri="{BB962C8B-B14F-4D97-AF65-F5344CB8AC3E}">
        <p14:creationId xmlns:p14="http://schemas.microsoft.com/office/powerpoint/2010/main" val="23094189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C code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SG" i="1" dirty="0"/>
              <a:t>int a;</a:t>
            </a:r>
          </a:p>
          <a:p>
            <a:pPr marL="0" indent="0">
              <a:buNone/>
            </a:pPr>
            <a:r>
              <a:rPr lang="en-SG" i="1" dirty="0"/>
              <a:t>int b;</a:t>
            </a:r>
          </a:p>
          <a:p>
            <a:pPr marL="0" indent="0">
              <a:buNone/>
            </a:pPr>
            <a:r>
              <a:rPr lang="en-SG" i="1" dirty="0"/>
              <a:t>a = 3</a:t>
            </a:r>
          </a:p>
          <a:p>
            <a:pPr marL="0" indent="0">
              <a:buNone/>
            </a:pPr>
            <a:r>
              <a:rPr lang="en-SG" i="1" dirty="0"/>
              <a:t>b = 1</a:t>
            </a:r>
          </a:p>
          <a:p>
            <a:pPr marL="0" indent="0">
              <a:buNone/>
            </a:pPr>
            <a:r>
              <a:rPr lang="en-SG" i="1" dirty="0"/>
              <a:t>c = 5 + 2*b</a:t>
            </a:r>
          </a:p>
          <a:p>
            <a:pPr marL="0" indent="0">
              <a:buNone/>
            </a:pPr>
            <a:r>
              <a:rPr lang="en-SG" i="1" dirty="0"/>
              <a:t>d = a*a + b*c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803598" y="2155349"/>
            <a:ext cx="26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1BED7C-4230-4C43-4724-2C9074AE7803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86163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4E011-EC84-BEF1-2304-F949009D1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is legal!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83C5B-604A-B5C1-BAB7-C9C0B23E22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Legal Code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dirty="0"/>
              <a:t>A </a:t>
            </a:r>
            <a:r>
              <a:rPr lang="en-GB" b="1" dirty="0">
                <a:solidFill>
                  <a:srgbClr val="00B050"/>
                </a:solidFill>
              </a:rPr>
              <a:t>legal code </a:t>
            </a:r>
            <a:r>
              <a:rPr lang="en-GB" dirty="0"/>
              <a:t>is a program that adheres to all the rules of a programming language. It passed through various stages, including:</a:t>
            </a:r>
          </a:p>
          <a:p>
            <a:r>
              <a:rPr lang="en-GB" b="1" dirty="0"/>
              <a:t>Lexical Analysis</a:t>
            </a:r>
          </a:p>
          <a:p>
            <a:r>
              <a:rPr lang="en-GB" b="1" dirty="0"/>
              <a:t>Syntax Analysis</a:t>
            </a:r>
          </a:p>
          <a:p>
            <a:r>
              <a:rPr lang="en-GB" b="1" dirty="0"/>
              <a:t>Semantic Analysis</a:t>
            </a:r>
            <a:endParaRPr lang="en-S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E6CE14-D01C-974B-6A05-5340C9F7D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Property: </a:t>
            </a:r>
            <a:r>
              <a:rPr lang="en-GB" dirty="0"/>
              <a:t>A code is considered legal if it satisfies the requirements of lexical analysis, syntax analysis, semantic analysis.</a:t>
            </a:r>
          </a:p>
          <a:p>
            <a:pPr marL="0" indent="0">
              <a:buNone/>
            </a:pPr>
            <a:r>
              <a:rPr lang="en-GB" b="1" dirty="0"/>
              <a:t>A code that is deemed legal should be able to run correctly, after it has been transformed into machine code.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8048907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Answer: Your abstract syntax</a:t>
            </a:r>
            <a:br>
              <a:rPr lang="en-GB" b="1" dirty="0"/>
            </a:br>
            <a:r>
              <a:rPr lang="en-GB" b="1" dirty="0"/>
              <a:t>tree from earlier!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dirty="0"/>
              <a:t>Remember, we have an AST, </a:t>
            </a:r>
          </a:p>
          <a:p>
            <a:r>
              <a:rPr lang="en-GB" dirty="0"/>
              <a:t>Annotated with elementary operations (syntax analysis),</a:t>
            </a:r>
          </a:p>
          <a:p>
            <a:r>
              <a:rPr lang="en-GB" dirty="0"/>
              <a:t>Annotated with scope information (semantic analysis),</a:t>
            </a:r>
          </a:p>
          <a:p>
            <a:r>
              <a:rPr lang="en-GB" dirty="0"/>
              <a:t>And annotated with type information (semantic analysis).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803598" y="2155349"/>
            <a:ext cx="26116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 err="1"/>
              <a:t>result.val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81BED7C-4230-4C43-4724-2C9074AE7803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21666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Collecting each of the SDT instructions in the AST using our recursive descent tree algorithm/DFS gives…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 err="1"/>
              <a:t>b.val</a:t>
            </a:r>
            <a:r>
              <a:rPr lang="en-GB" i="1" dirty="0"/>
              <a:t> = 1.val</a:t>
            </a:r>
          </a:p>
          <a:p>
            <a:pPr marL="0" indent="0">
              <a:buNone/>
            </a:pPr>
            <a:r>
              <a:rPr lang="en-GB" i="1" dirty="0" err="1"/>
              <a:t>result.val</a:t>
            </a:r>
            <a:r>
              <a:rPr lang="en-GB" i="1" dirty="0"/>
              <a:t> = e1.val * e2.val</a:t>
            </a:r>
          </a:p>
          <a:p>
            <a:pPr marL="0" indent="0">
              <a:buNone/>
            </a:pPr>
            <a:r>
              <a:rPr lang="en-GB" i="1" dirty="0" err="1"/>
              <a:t>result.val</a:t>
            </a:r>
            <a:r>
              <a:rPr lang="en-GB" i="1" dirty="0"/>
              <a:t> = e1.val + e2.val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624477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Using  _</a:t>
            </a:r>
            <a:r>
              <a:rPr lang="en-GB" b="1" dirty="0" err="1"/>
              <a:t>tx</a:t>
            </a:r>
            <a:r>
              <a:rPr lang="en-GB" b="1" dirty="0"/>
              <a:t> notations in order to disambiguate and recognizing connections…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1.val</a:t>
            </a:r>
          </a:p>
          <a:p>
            <a:pPr marL="0" indent="0">
              <a:buNone/>
            </a:pPr>
            <a:r>
              <a:rPr lang="en-GB" i="1" dirty="0"/>
              <a:t>_t1.val = 2.val * _t0.val</a:t>
            </a:r>
          </a:p>
          <a:p>
            <a:pPr marL="0" indent="0">
              <a:buNone/>
            </a:pPr>
            <a:r>
              <a:rPr lang="en-GB" i="1" dirty="0"/>
              <a:t>_t2.val = 5.val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754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Finally, recognizing that </a:t>
            </a:r>
            <a:r>
              <a:rPr lang="en-GB" b="1" dirty="0" err="1"/>
              <a:t>constant.val</a:t>
            </a:r>
            <a:r>
              <a:rPr lang="en-GB" b="1" dirty="0"/>
              <a:t> = constant</a:t>
            </a:r>
            <a:br>
              <a:rPr lang="en-GB" b="1" dirty="0"/>
            </a:br>
            <a:r>
              <a:rPr lang="en-GB" b="1" dirty="0"/>
              <a:t>(e.g. 5.val = 5)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</a:t>
            </a:r>
          </a:p>
          <a:p>
            <a:pPr marL="0" indent="0">
              <a:buNone/>
            </a:pPr>
            <a:r>
              <a:rPr lang="en-GB" i="1" dirty="0"/>
              <a:t>_t1.val = 2 * _t0.val</a:t>
            </a:r>
          </a:p>
          <a:p>
            <a:pPr marL="0" indent="0">
              <a:buNone/>
            </a:pPr>
            <a:r>
              <a:rPr lang="en-GB" i="1" dirty="0"/>
              <a:t>_t2.val = 5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34175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F3F2D-B27C-EDCC-EE10-0578A60C7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simple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0F0BC-4CCD-8D1E-F053-6B257D93B7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560953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Repeat for the AST computing  the value of d and chain instructions together!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i="1" dirty="0"/>
              <a:t>_t0.val = 1</a:t>
            </a:r>
          </a:p>
          <a:p>
            <a:pPr marL="0" indent="0">
              <a:buNone/>
            </a:pPr>
            <a:r>
              <a:rPr lang="en-GB" i="1" dirty="0"/>
              <a:t>_t1.val = 2 * _t0.val</a:t>
            </a:r>
          </a:p>
          <a:p>
            <a:pPr marL="0" indent="0">
              <a:buNone/>
            </a:pPr>
            <a:r>
              <a:rPr lang="en-GB" i="1" dirty="0"/>
              <a:t>_t2.val = 5 + _t1.val</a:t>
            </a:r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F448B6-9922-CD3E-F40F-C85A10BEB1D2}"/>
              </a:ext>
            </a:extLst>
          </p:cNvPr>
          <p:cNvSpPr/>
          <p:nvPr/>
        </p:nvSpPr>
        <p:spPr>
          <a:xfrm>
            <a:off x="8284308" y="156307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B9BB95-0E49-A34C-D27C-392113CBA786}"/>
              </a:ext>
            </a:extLst>
          </p:cNvPr>
          <p:cNvSpPr/>
          <p:nvPr/>
        </p:nvSpPr>
        <p:spPr>
          <a:xfrm>
            <a:off x="8284307" y="2478515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+</a:t>
            </a:r>
            <a:endParaRPr lang="en-SG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7D6360-BCD4-4137-2113-C8BFD15AC886}"/>
              </a:ext>
            </a:extLst>
          </p:cNvPr>
          <p:cNvSpPr/>
          <p:nvPr/>
        </p:nvSpPr>
        <p:spPr>
          <a:xfrm>
            <a:off x="7213600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CC5365-B4C4-8103-04F0-5826C43578CD}"/>
              </a:ext>
            </a:extLst>
          </p:cNvPr>
          <p:cNvSpPr/>
          <p:nvPr/>
        </p:nvSpPr>
        <p:spPr>
          <a:xfrm>
            <a:off x="9355014" y="3393953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*</a:t>
            </a:r>
            <a:endParaRPr lang="en-SG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08E534-84A1-9591-02EA-1B5F221D180C}"/>
              </a:ext>
            </a:extLst>
          </p:cNvPr>
          <p:cNvSpPr/>
          <p:nvPr/>
        </p:nvSpPr>
        <p:spPr>
          <a:xfrm>
            <a:off x="8284306" y="4309391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  <a:endParaRPr lang="en-S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2787D2-FD4A-F969-69C6-59A0ED7B3D34}"/>
              </a:ext>
            </a:extLst>
          </p:cNvPr>
          <p:cNvSpPr/>
          <p:nvPr/>
        </p:nvSpPr>
        <p:spPr>
          <a:xfrm>
            <a:off x="10425721" y="4309390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  <a:endParaRPr lang="en-S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76FCD7-C913-6FD9-7BA1-8F49802CC9C4}"/>
              </a:ext>
            </a:extLst>
          </p:cNvPr>
          <p:cNvSpPr/>
          <p:nvPr/>
        </p:nvSpPr>
        <p:spPr>
          <a:xfrm>
            <a:off x="10425721" y="5224827"/>
            <a:ext cx="1070707" cy="5705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5AC6CD-8B48-3651-7491-D5045A3B1BB5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819661" y="2133600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471324-7002-14DA-5DBF-6B435D7C657F}"/>
              </a:ext>
            </a:extLst>
          </p:cNvPr>
          <p:cNvCxnSpPr>
            <a:cxnSpLocks/>
          </p:cNvCxnSpPr>
          <p:nvPr/>
        </p:nvCxnSpPr>
        <p:spPr>
          <a:xfrm flipH="1">
            <a:off x="10961074" y="4879913"/>
            <a:ext cx="1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55C2C28-1738-C1F3-AE8E-77FD04A084D9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9890368" y="3964476"/>
            <a:ext cx="1070707" cy="3449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510452D-B067-884A-3264-079B434F9A76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819660" y="3964476"/>
            <a:ext cx="1070708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B25AC3-818D-7740-8FDE-3FB7C0B81AF6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748954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9A9622F-6D4A-BB2C-88A4-534CF1DFAA4C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819661" y="3049038"/>
            <a:ext cx="1070707" cy="34491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2C06D4-3868-B33D-4BBC-302AD7BFB470}"/>
              </a:ext>
            </a:extLst>
          </p:cNvPr>
          <p:cNvSpPr txBox="1"/>
          <p:nvPr/>
        </p:nvSpPr>
        <p:spPr>
          <a:xfrm>
            <a:off x="5689601" y="2155349"/>
            <a:ext cx="27256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+:</a:t>
            </a:r>
            <a:br>
              <a:rPr lang="en-GB" dirty="0"/>
            </a:br>
            <a:r>
              <a:rPr lang="en-GB" dirty="0"/>
              <a:t>result+.</a:t>
            </a:r>
            <a:r>
              <a:rPr lang="en-GB" dirty="0" err="1"/>
              <a:t>val</a:t>
            </a:r>
            <a:r>
              <a:rPr lang="en-GB" dirty="0"/>
              <a:t> = e1.val + e2.val </a:t>
            </a:r>
            <a:endParaRPr lang="en-S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EFACA4-5948-F58F-B632-AB51EC51F91F}"/>
              </a:ext>
            </a:extLst>
          </p:cNvPr>
          <p:cNvSpPr txBox="1"/>
          <p:nvPr/>
        </p:nvSpPr>
        <p:spPr>
          <a:xfrm>
            <a:off x="9564075" y="2725871"/>
            <a:ext cx="279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*:</a:t>
            </a:r>
            <a:br>
              <a:rPr lang="en-GB" dirty="0"/>
            </a:br>
            <a:r>
              <a:rPr lang="en-GB" dirty="0"/>
              <a:t>result*.</a:t>
            </a:r>
            <a:r>
              <a:rPr lang="en-GB" dirty="0" err="1"/>
              <a:t>val</a:t>
            </a:r>
            <a:r>
              <a:rPr lang="en-GB" dirty="0"/>
              <a:t> = e1.val * e2.val </a:t>
            </a:r>
            <a:endParaRPr lang="en-S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F697B-02C6-FC23-A4E0-E63441D206A1}"/>
              </a:ext>
            </a:extLst>
          </p:cNvPr>
          <p:cNvSpPr txBox="1"/>
          <p:nvPr/>
        </p:nvSpPr>
        <p:spPr>
          <a:xfrm>
            <a:off x="9093201" y="4879913"/>
            <a:ext cx="1332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SDT for b:</a:t>
            </a:r>
            <a:br>
              <a:rPr lang="en-GB" dirty="0"/>
            </a:br>
            <a:r>
              <a:rPr lang="en-GB" dirty="0" err="1"/>
              <a:t>b.val</a:t>
            </a:r>
            <a:r>
              <a:rPr lang="en-GB" dirty="0"/>
              <a:t> = 1.val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43867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F929E-ACE9-25FD-F200-4EDA0C14A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678F6BC-577F-A02C-6DE7-C0249EEEA2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681677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Our SDT expressions are quite close to the TAC expressions already.</a:t>
            </a:r>
          </a:p>
          <a:p>
            <a:pPr marL="0" indent="0">
              <a:buNone/>
            </a:pPr>
            <a:r>
              <a:rPr lang="en-GB" dirty="0"/>
              <a:t>All we need is</a:t>
            </a:r>
          </a:p>
          <a:p>
            <a:r>
              <a:rPr lang="en-GB" dirty="0"/>
              <a:t>A mapping to translate our SDT elementary operations into their TAC equivalents (SDT: </a:t>
            </a:r>
            <a:r>
              <a:rPr lang="en-GB" dirty="0" err="1"/>
              <a:t>e.val</a:t>
            </a:r>
            <a:r>
              <a:rPr lang="en-GB" dirty="0"/>
              <a:t> = </a:t>
            </a:r>
            <a:r>
              <a:rPr lang="en-GB" dirty="0" err="1"/>
              <a:t>a.val</a:t>
            </a:r>
            <a:r>
              <a:rPr lang="en-GB" dirty="0"/>
              <a:t> + </a:t>
            </a:r>
            <a:r>
              <a:rPr lang="en-GB" dirty="0" err="1"/>
              <a:t>b.val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TAC: e:= a + b</a:t>
            </a:r>
            <a:r>
              <a:rPr lang="en-GB" dirty="0"/>
              <a:t>).</a:t>
            </a:r>
          </a:p>
          <a:p>
            <a:r>
              <a:rPr lang="en-GB" dirty="0"/>
              <a:t>A function that will correctly link variables using the edges of our abstract syntax tree (easily done).</a:t>
            </a:r>
          </a:p>
          <a:p>
            <a:r>
              <a:rPr lang="en-GB" dirty="0"/>
              <a:t>A function that will open registers </a:t>
            </a:r>
            <a:r>
              <a:rPr lang="en-GB" i="1" dirty="0"/>
              <a:t>_</a:t>
            </a:r>
            <a:r>
              <a:rPr lang="en-GB" i="1" dirty="0" err="1"/>
              <a:t>tn</a:t>
            </a:r>
            <a:r>
              <a:rPr lang="en-GB" i="1" dirty="0"/>
              <a:t>  </a:t>
            </a:r>
            <a:r>
              <a:rPr lang="en-GB" dirty="0"/>
              <a:t>and keep a counter on n.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Could be easily implemented (but would require an implementation of an abstract syntax tree object during parsing, which we did not do!).</a:t>
            </a:r>
            <a:endParaRPr lang="en-SG" b="1" dirty="0"/>
          </a:p>
        </p:txBody>
      </p:sp>
    </p:spTree>
    <p:extLst>
      <p:ext uri="{BB962C8B-B14F-4D97-AF65-F5344CB8AC3E}">
        <p14:creationId xmlns:p14="http://schemas.microsoft.com/office/powerpoint/2010/main" val="37920390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(k) = { // here k refers to a constant literal</a:t>
            </a:r>
          </a:p>
          <a:p>
            <a:pPr marL="0" indent="0">
              <a:buNone/>
            </a:pPr>
            <a:r>
              <a:rPr lang="en-GB" i="1" dirty="0"/>
              <a:t>Choose a new temporary _</a:t>
            </a:r>
            <a:r>
              <a:rPr lang="en-GB" i="1" dirty="0" err="1"/>
              <a:t>tn</a:t>
            </a:r>
            <a:r>
              <a:rPr lang="en-GB" i="1" dirty="0"/>
              <a:t> using our counter n;</a:t>
            </a:r>
          </a:p>
          <a:p>
            <a:pPr marL="0" indent="0">
              <a:buNone/>
            </a:pPr>
            <a:r>
              <a:rPr lang="en-GB" i="1" dirty="0"/>
              <a:t>Increment n by 1;</a:t>
            </a:r>
          </a:p>
          <a:p>
            <a:pPr marL="0" indent="0">
              <a:buNone/>
            </a:pPr>
            <a:r>
              <a:rPr lang="en-GB" i="1" dirty="0"/>
              <a:t>Emit ( _</a:t>
            </a:r>
            <a:r>
              <a:rPr lang="en-GB" i="1" dirty="0" err="1"/>
              <a:t>tn</a:t>
            </a:r>
            <a:r>
              <a:rPr lang="en-GB" i="1" dirty="0"/>
              <a:t> = k );</a:t>
            </a:r>
          </a:p>
          <a:p>
            <a:pPr marL="0" indent="0">
              <a:buNone/>
            </a:pPr>
            <a:r>
              <a:rPr lang="en-GB" i="1" dirty="0"/>
              <a:t>Return _</a:t>
            </a:r>
            <a:r>
              <a:rPr lang="en-GB" i="1" dirty="0" err="1"/>
              <a:t>tn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575239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(id) = { // here id refers to an identifier (could be a _</a:t>
            </a:r>
            <a:r>
              <a:rPr lang="en-GB" i="1" dirty="0" err="1"/>
              <a:t>tn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Choose a new temporary _</a:t>
            </a:r>
            <a:r>
              <a:rPr lang="en-GB" i="1" dirty="0" err="1"/>
              <a:t>tn</a:t>
            </a:r>
            <a:r>
              <a:rPr lang="en-GB" i="1" dirty="0"/>
              <a:t> using our counter n;</a:t>
            </a:r>
          </a:p>
          <a:p>
            <a:pPr marL="0" indent="0">
              <a:buNone/>
            </a:pPr>
            <a:r>
              <a:rPr lang="en-GB" i="1" dirty="0"/>
              <a:t>Increment n by 1;</a:t>
            </a:r>
          </a:p>
          <a:p>
            <a:pPr marL="0" indent="0">
              <a:buNone/>
            </a:pPr>
            <a:r>
              <a:rPr lang="en-GB" i="1" dirty="0"/>
              <a:t>Emit ( _</a:t>
            </a:r>
            <a:r>
              <a:rPr lang="en-GB" i="1" dirty="0" err="1"/>
              <a:t>tn</a:t>
            </a:r>
            <a:r>
              <a:rPr lang="en-GB" i="1" dirty="0"/>
              <a:t> = id );</a:t>
            </a:r>
          </a:p>
          <a:p>
            <a:pPr marL="0" indent="0">
              <a:buNone/>
            </a:pPr>
            <a:r>
              <a:rPr lang="en-GB" i="1" dirty="0"/>
              <a:t>Return _</a:t>
            </a:r>
            <a:r>
              <a:rPr lang="en-GB" i="1" dirty="0" err="1"/>
              <a:t>tn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3712164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(id = k) = { // here id refers to an identifier (could be a _</a:t>
            </a:r>
            <a:r>
              <a:rPr lang="en-GB" i="1" dirty="0" err="1"/>
              <a:t>tn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// and k refers to a constant literal.</a:t>
            </a:r>
          </a:p>
          <a:p>
            <a:pPr marL="0" indent="0">
              <a:buNone/>
            </a:pPr>
            <a:r>
              <a:rPr lang="en-GB" i="1" dirty="0"/>
              <a:t>Emit (id = k);</a:t>
            </a:r>
          </a:p>
          <a:p>
            <a:pPr marL="0" indent="0">
              <a:buNone/>
            </a:pPr>
            <a:r>
              <a:rPr lang="en-GB" b="1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7741315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Core idea for implementation: </a:t>
            </a:r>
            <a:r>
              <a:rPr lang="en-GB" dirty="0"/>
              <a:t>define a code generation, or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function, whose behaviour is described below in a few scenarios.</a:t>
            </a:r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+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790274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7C29-1A3B-9090-2528-30E69AB94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middle-end of a compiler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B13EA12-F42E-A14F-570D-C7B3FB0BA6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(The middle-end part of a compiler):</a:t>
            </a:r>
          </a:p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/>
              <a:t>middle-end of a compiler </a:t>
            </a:r>
            <a:r>
              <a:rPr lang="en-GB" dirty="0"/>
              <a:t>follows the front-end analysis and it consists of a series of operations and transformations to optimize and improve its efficiency.</a:t>
            </a:r>
          </a:p>
          <a:p>
            <a:pPr marL="0" indent="0">
              <a:buNone/>
            </a:pPr>
            <a:r>
              <a:rPr lang="en-GB" dirty="0"/>
              <a:t>It involves tasks, such as:</a:t>
            </a:r>
          </a:p>
          <a:p>
            <a:r>
              <a:rPr lang="en-GB" b="1" dirty="0"/>
              <a:t>Intermediate code generation</a:t>
            </a:r>
          </a:p>
          <a:p>
            <a:r>
              <a:rPr lang="en-GB" b="1" dirty="0"/>
              <a:t>Code optimization</a:t>
            </a:r>
            <a:r>
              <a:rPr lang="en-GB" dirty="0"/>
              <a:t>,</a:t>
            </a:r>
          </a:p>
          <a:p>
            <a:r>
              <a:rPr lang="en-GB" dirty="0"/>
              <a:t>and </a:t>
            </a:r>
            <a:r>
              <a:rPr lang="en-GB" b="1" dirty="0"/>
              <a:t>Data-flow analysis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7" name="Picture 6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8D7AE188-3FCF-9638-BCBC-D80FAEB83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0219" y="1547446"/>
            <a:ext cx="5154106" cy="531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2741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5 + x and n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+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407636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n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298383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i="1" dirty="0"/>
              <a:t>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835620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4987691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46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a new temporary _</a:t>
            </a:r>
            <a:r>
              <a:rPr lang="en-GB" sz="2400" i="1" dirty="0" err="1"/>
              <a:t>tn</a:t>
            </a:r>
            <a:r>
              <a:rPr lang="en-GB" sz="2400" i="1" dirty="0"/>
              <a:t> using our counter n;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k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3112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b="1" i="1" dirty="0"/>
              <a:t>Choose _t4</a:t>
            </a:r>
          </a:p>
          <a:p>
            <a:r>
              <a:rPr lang="en-GB" sz="2400" b="1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k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562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_t4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b="1" i="1" dirty="0"/>
              <a:t>Emit ( _t4 = 5 );</a:t>
            </a:r>
          </a:p>
          <a:p>
            <a:pPr marL="0" indent="0">
              <a:buNone/>
            </a:pPr>
            <a:r>
              <a:rPr lang="en-GB" sz="2400" i="1" dirty="0"/>
              <a:t>Return _t4;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V="1">
            <a:off x="7831015" y="5038855"/>
            <a:ext cx="2383693" cy="22871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4548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(5) = {</a:t>
            </a:r>
          </a:p>
          <a:p>
            <a:pPr marL="0" indent="0">
              <a:buNone/>
            </a:pPr>
            <a:r>
              <a:rPr lang="en-GB" sz="2400" i="1" dirty="0"/>
              <a:t>Choose _t4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_t4 = 5 );</a:t>
            </a:r>
          </a:p>
          <a:p>
            <a:pPr marL="0" indent="0">
              <a:buNone/>
            </a:pPr>
            <a:r>
              <a:rPr lang="en-GB" sz="2400" b="1" i="1" dirty="0"/>
              <a:t>Return _t4;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3BB659-6A14-E069-819E-6FAF072CEA07}"/>
              </a:ext>
            </a:extLst>
          </p:cNvPr>
          <p:cNvCxnSpPr/>
          <p:nvPr/>
        </p:nvCxnSpPr>
        <p:spPr>
          <a:xfrm flipV="1">
            <a:off x="3509108" y="4165600"/>
            <a:ext cx="2211754" cy="31261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H="1" flipV="1">
            <a:off x="1899138" y="4626708"/>
            <a:ext cx="3829537" cy="97692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 flipV="1">
            <a:off x="7307385" y="5165969"/>
            <a:ext cx="2915138" cy="4376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65433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3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460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(id) = {</a:t>
            </a:r>
          </a:p>
          <a:p>
            <a:pPr marL="0" indent="0">
              <a:buNone/>
            </a:pPr>
            <a:r>
              <a:rPr lang="en-GB" sz="2400" i="1" dirty="0"/>
              <a:t>Choose a new temporary _</a:t>
            </a:r>
            <a:r>
              <a:rPr lang="en-GB" sz="2400" i="1" dirty="0" err="1"/>
              <a:t>tn</a:t>
            </a:r>
            <a:r>
              <a:rPr lang="en-GB" sz="2400" i="1" dirty="0"/>
              <a:t> using our counter n;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id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0CEF798-0A8D-5BF9-FCFC-D8624D0F1130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996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5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b="1" i="1" dirty="0"/>
              <a:t>Choose _t5</a:t>
            </a:r>
          </a:p>
          <a:p>
            <a:r>
              <a:rPr lang="en-GB" sz="2400" b="1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</a:t>
            </a:r>
            <a:r>
              <a:rPr lang="en-GB" sz="2400" i="1" dirty="0" err="1"/>
              <a:t>tn</a:t>
            </a:r>
            <a:r>
              <a:rPr lang="en-GB" sz="2400" i="1" dirty="0"/>
              <a:t> = id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3701A9-AE82-CB14-3FF6-C5B9CCE8AFDB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8257E6E-092E-D999-6AA3-7D24D14BC4CF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6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 </a:t>
            </a:r>
            <a:endParaRPr lang="en-GB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D5F4D7-398B-ACD9-E7C7-C4E1B498201A}"/>
              </a:ext>
            </a:extLst>
          </p:cNvPr>
          <p:cNvSpPr/>
          <p:nvPr/>
        </p:nvSpPr>
        <p:spPr>
          <a:xfrm>
            <a:off x="2012390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Source code</a:t>
            </a:r>
            <a:endParaRPr lang="en-GB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76238F-C2D4-C7A4-F8DA-C5A96E50E27E}"/>
              </a:ext>
            </a:extLst>
          </p:cNvPr>
          <p:cNvSpPr/>
          <p:nvPr/>
        </p:nvSpPr>
        <p:spPr>
          <a:xfrm>
            <a:off x="8440616" y="5697413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Target code</a:t>
            </a:r>
            <a:endParaRPr lang="en-GB" b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FBA987-C549-8E00-0F07-6541ABAD191C}"/>
              </a:ext>
            </a:extLst>
          </p:cNvPr>
          <p:cNvSpPr/>
          <p:nvPr/>
        </p:nvSpPr>
        <p:spPr>
          <a:xfrm>
            <a:off x="5226503" y="4606434"/>
            <a:ext cx="1738994" cy="109097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Intermediate code</a:t>
            </a:r>
            <a:endParaRPr lang="en-GB" b="1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9E7D4BA-48DE-3049-144F-854ACF1FFE48}"/>
              </a:ext>
            </a:extLst>
          </p:cNvPr>
          <p:cNvSpPr/>
          <p:nvPr/>
        </p:nvSpPr>
        <p:spPr>
          <a:xfrm>
            <a:off x="2883878" y="5150337"/>
            <a:ext cx="2258645" cy="547075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8BAD85A-B884-B031-4B8E-F6602A7E6FBD}"/>
              </a:ext>
            </a:extLst>
          </p:cNvPr>
          <p:cNvSpPr/>
          <p:nvPr/>
        </p:nvSpPr>
        <p:spPr>
          <a:xfrm rot="1616786">
            <a:off x="6971896" y="5113326"/>
            <a:ext cx="2153799" cy="544263"/>
          </a:xfrm>
          <a:custGeom>
            <a:avLst/>
            <a:gdLst>
              <a:gd name="connsiteX0" fmla="*/ 0 w 2344615"/>
              <a:gd name="connsiteY0" fmla="*/ 617416 h 617416"/>
              <a:gd name="connsiteX1" fmla="*/ 2344615 w 2344615"/>
              <a:gd name="connsiteY1" fmla="*/ 0 h 61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344615" h="617416">
                <a:moveTo>
                  <a:pt x="0" y="617416"/>
                </a:moveTo>
                <a:cubicBezTo>
                  <a:pt x="633697" y="308708"/>
                  <a:pt x="1267395" y="0"/>
                  <a:pt x="2344615" y="0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AE3696F-84E4-8BDA-A284-36E5CD78A76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751384" y="6242903"/>
            <a:ext cx="4572001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0571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i="1" dirty="0"/>
              <a:t>Choose _t5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b="1" i="1" dirty="0"/>
              <a:t>Emit ( _t5 = x );</a:t>
            </a:r>
          </a:p>
          <a:p>
            <a:pPr marL="0" indent="0">
              <a:buNone/>
            </a:pPr>
            <a:r>
              <a:rPr lang="en-GB" sz="2400" i="1" dirty="0"/>
              <a:t>Return _</a:t>
            </a:r>
            <a:r>
              <a:rPr lang="en-GB" sz="2400" i="1" dirty="0" err="1"/>
              <a:t>tn</a:t>
            </a:r>
            <a:r>
              <a:rPr lang="en-GB" sz="2400" i="1" dirty="0"/>
              <a:t>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633C16-7E22-0C8A-4A38-4A8D8FE113CF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>
            <a:off x="7831015" y="5259754"/>
            <a:ext cx="2446216" cy="10160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841CB-2C54-A9D7-1881-6E99045057A4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63525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4E8989-51E0-0361-0359-7129F975EC26}"/>
              </a:ext>
            </a:extLst>
          </p:cNvPr>
          <p:cNvSpPr txBox="1"/>
          <p:nvPr/>
        </p:nvSpPr>
        <p:spPr>
          <a:xfrm>
            <a:off x="5728675" y="3909760"/>
            <a:ext cx="63226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2400" i="1" dirty="0" err="1"/>
              <a:t>cgen</a:t>
            </a:r>
            <a:r>
              <a:rPr lang="en-GB" sz="2400" i="1" dirty="0"/>
              <a:t>(x) = {</a:t>
            </a:r>
          </a:p>
          <a:p>
            <a:pPr marL="0" indent="0">
              <a:buNone/>
            </a:pPr>
            <a:r>
              <a:rPr lang="en-GB" sz="2400" i="1" dirty="0"/>
              <a:t>Choose _t5</a:t>
            </a:r>
          </a:p>
          <a:p>
            <a:r>
              <a:rPr lang="en-GB" sz="2400" i="1" dirty="0"/>
              <a:t>Increment n by 1;</a:t>
            </a:r>
          </a:p>
          <a:p>
            <a:pPr marL="0" indent="0">
              <a:buNone/>
            </a:pPr>
            <a:r>
              <a:rPr lang="en-GB" sz="2400" i="1" dirty="0"/>
              <a:t>Emit ( _t5 = x );</a:t>
            </a:r>
          </a:p>
          <a:p>
            <a:pPr marL="0" indent="0">
              <a:buNone/>
            </a:pPr>
            <a:r>
              <a:rPr lang="en-GB" sz="2400" b="1" i="1" dirty="0"/>
              <a:t>Return _t5;</a:t>
            </a:r>
          </a:p>
          <a:p>
            <a:pPr marL="0" indent="0">
              <a:buNone/>
            </a:pPr>
            <a:r>
              <a:rPr lang="en-GB" sz="2400" i="1" dirty="0"/>
              <a:t>}</a:t>
            </a:r>
            <a:endParaRPr lang="en-SG" sz="2400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020E45-2DBC-25B2-EC40-442F9887524A}"/>
              </a:ext>
            </a:extLst>
          </p:cNvPr>
          <p:cNvCxnSpPr>
            <a:cxnSpLocks/>
          </p:cNvCxnSpPr>
          <p:nvPr/>
        </p:nvCxnSpPr>
        <p:spPr>
          <a:xfrm flipH="1" flipV="1">
            <a:off x="1969477" y="5017477"/>
            <a:ext cx="3759198" cy="586154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 flipV="1">
            <a:off x="7307385" y="5455138"/>
            <a:ext cx="2915138" cy="148493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6107788-0DDA-1ADA-6211-F1A6CF771FD0}"/>
              </a:ext>
            </a:extLst>
          </p:cNvPr>
          <p:cNvCxnSpPr>
            <a:cxnSpLocks/>
          </p:cNvCxnSpPr>
          <p:nvPr/>
        </p:nvCxnSpPr>
        <p:spPr>
          <a:xfrm flipV="1">
            <a:off x="3493477" y="4165600"/>
            <a:ext cx="2227385" cy="84406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46989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>
            <a:off x="4228123" y="5533292"/>
            <a:ext cx="5759939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055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27B1D-6856-5C89-3106-6D70EEB3C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generation for SDT expressions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5C20-6C04-3715-93F4-66CB95E56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For instance, let us assume we have the expression </a:t>
            </a:r>
            <a:r>
              <a:rPr lang="en-GB" b="1" dirty="0">
                <a:solidFill>
                  <a:schemeClr val="accent2"/>
                </a:solidFill>
              </a:rPr>
              <a:t>5</a:t>
            </a:r>
            <a:r>
              <a:rPr lang="en-GB" b="1" dirty="0"/>
              <a:t> + </a:t>
            </a:r>
            <a:r>
              <a:rPr lang="en-GB" b="1" dirty="0">
                <a:solidFill>
                  <a:srgbClr val="7030A0"/>
                </a:solidFill>
              </a:rPr>
              <a:t>x</a:t>
            </a:r>
            <a:r>
              <a:rPr lang="en-GB" b="1" dirty="0"/>
              <a:t> and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r>
              <a:rPr lang="en-GB" b="1" dirty="0"/>
              <a:t> = </a:t>
            </a:r>
            <a:r>
              <a:rPr lang="en-GB" b="1" dirty="0">
                <a:solidFill>
                  <a:srgbClr val="00B050"/>
                </a:solidFill>
              </a:rPr>
              <a:t>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 + 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n</a:t>
            </a:r>
            <a:br>
              <a:rPr lang="en-GB" i="1" dirty="0"/>
            </a:br>
            <a:r>
              <a:rPr lang="en-GB" i="1" dirty="0"/>
              <a:t>(we shall name them as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, 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>
                <a:solidFill>
                  <a:srgbClr val="00B050"/>
                </a:solidFill>
              </a:rPr>
              <a:t>Increment n by 3;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7030A0"/>
                </a:solidFill>
              </a:rPr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 </a:t>
            </a:r>
            <a:r>
              <a:rPr lang="en-GB" i="1" dirty="0"/>
              <a:t>=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0</a:t>
            </a:r>
            <a:r>
              <a:rPr lang="en-GB" i="1" dirty="0"/>
              <a:t> +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_t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623224-B13D-C709-62E8-6FFF7F0F2F4E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06FD66B-B36F-9134-1FFF-C8E67DA02E89}"/>
              </a:ext>
            </a:extLst>
          </p:cNvPr>
          <p:cNvCxnSpPr>
            <a:cxnSpLocks/>
          </p:cNvCxnSpPr>
          <p:nvPr/>
        </p:nvCxnSpPr>
        <p:spPr>
          <a:xfrm>
            <a:off x="2711938" y="6072554"/>
            <a:ext cx="2313354" cy="0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C363505-E540-98D7-5533-36EAD18BA335}"/>
              </a:ext>
            </a:extLst>
          </p:cNvPr>
          <p:cNvSpPr txBox="1"/>
          <p:nvPr/>
        </p:nvSpPr>
        <p:spPr>
          <a:xfrm>
            <a:off x="5251938" y="5765679"/>
            <a:ext cx="3782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chemeClr val="accent1"/>
                </a:solidFill>
              </a:rPr>
              <a:t>In case there are more operations after this!</a:t>
            </a:r>
            <a:endParaRPr lang="en-SG" sz="24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68434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3C6F7-D648-33E2-95A5-0D153523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Remember what we said earlier</a:t>
            </a:r>
            <a:endParaRPr lang="en-S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9E1661-2155-3DDA-7F5E-6F12F8226BB7}"/>
              </a:ext>
            </a:extLst>
          </p:cNvPr>
          <p:cNvSpPr/>
          <p:nvPr/>
        </p:nvSpPr>
        <p:spPr>
          <a:xfrm>
            <a:off x="9229969" y="2415810"/>
            <a:ext cx="26650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  <a:br>
              <a:rPr lang="en-GB" b="1" dirty="0"/>
            </a:br>
            <a:r>
              <a:rPr lang="en-GB" b="1" dirty="0"/>
              <a:t>(not optimal but works!)</a:t>
            </a:r>
          </a:p>
          <a:p>
            <a:pPr algn="ctr"/>
            <a:endParaRPr lang="en-GB" b="1" dirty="0"/>
          </a:p>
          <a:p>
            <a:pPr algn="ctr"/>
            <a:r>
              <a:rPr lang="en-SG" dirty="0"/>
              <a:t>_t4 := 5</a:t>
            </a:r>
          </a:p>
          <a:p>
            <a:pPr algn="ctr"/>
            <a:r>
              <a:rPr lang="en-SG" dirty="0"/>
              <a:t>_t0 := _t4</a:t>
            </a:r>
          </a:p>
          <a:p>
            <a:pPr algn="ctr"/>
            <a:r>
              <a:rPr lang="en-SG" dirty="0"/>
              <a:t>_t5 := x</a:t>
            </a:r>
          </a:p>
          <a:p>
            <a:pPr algn="ctr"/>
            <a:r>
              <a:rPr lang="en-SG" dirty="0"/>
              <a:t>_t1 := _t5</a:t>
            </a:r>
          </a:p>
          <a:p>
            <a:pPr algn="ctr"/>
            <a:r>
              <a:rPr lang="en-SG" dirty="0"/>
              <a:t>_t2 := _t0 + _t1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FE6453-0031-ADFC-8D7B-49C722D7E5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13" b="6217"/>
          <a:stretch/>
        </p:blipFill>
        <p:spPr>
          <a:xfrm>
            <a:off x="562443" y="1992924"/>
            <a:ext cx="8128264" cy="40952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248868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0DE-00BD-8B7F-57C3-B3F5BA60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TAC for </a:t>
            </a:r>
            <a:r>
              <a:rPr lang="en-GB" dirty="0" err="1"/>
              <a:t>booleans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CA87-4197-C5B4-4D34-FF2CCC77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Following our idea for </a:t>
            </a:r>
            <a:r>
              <a:rPr lang="en-GB" i="1" dirty="0" err="1"/>
              <a:t>cgen</a:t>
            </a:r>
            <a:r>
              <a:rPr lang="en-GB" i="1" dirty="0"/>
              <a:t>(e1 + e2)</a:t>
            </a:r>
            <a:r>
              <a:rPr lang="en-GB" dirty="0"/>
              <a:t>, how would you define a </a:t>
            </a:r>
            <a:r>
              <a:rPr lang="en-GB" dirty="0" err="1"/>
              <a:t>cgen</a:t>
            </a:r>
            <a:r>
              <a:rPr lang="en-GB" dirty="0"/>
              <a:t>() for Boolean operations, e.g. </a:t>
            </a:r>
            <a:r>
              <a:rPr lang="en-GB" i="1" dirty="0" err="1"/>
              <a:t>cgen</a:t>
            </a:r>
            <a:r>
              <a:rPr lang="en-GB" i="1" dirty="0"/>
              <a:t>(e1 &lt;= e2)?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Remember that the CFG of the TAC languages allows for ==, &lt; and || operations, but not &lt;=!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 functions from earlier, how would you encode in TAC the operation “(5 + x) &lt;= 10”? Show your steps.</a:t>
            </a:r>
          </a:p>
          <a:p>
            <a:pPr marL="0" indent="0">
              <a:buNone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4078964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210DE-00BD-8B7F-57C3-B3F5BA60F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Practice: TAC for </a:t>
            </a:r>
            <a:r>
              <a:rPr lang="en-GB" dirty="0" err="1"/>
              <a:t>booleans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DBCA87-4197-C5B4-4D34-FF2CCC77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Question 1:</a:t>
            </a:r>
            <a:r>
              <a:rPr lang="en-GB" dirty="0"/>
              <a:t> Following our idea for </a:t>
            </a:r>
            <a:r>
              <a:rPr lang="en-GB" i="1" dirty="0" err="1"/>
              <a:t>cgen</a:t>
            </a:r>
            <a:r>
              <a:rPr lang="en-GB" i="1" dirty="0"/>
              <a:t>(e1 + e2)</a:t>
            </a:r>
            <a:r>
              <a:rPr lang="en-GB" dirty="0"/>
              <a:t>, how would you define a </a:t>
            </a:r>
            <a:r>
              <a:rPr lang="en-GB" dirty="0" err="1"/>
              <a:t>cgen</a:t>
            </a:r>
            <a:r>
              <a:rPr lang="en-GB" dirty="0"/>
              <a:t>() for Boolean operations, e.g. </a:t>
            </a:r>
            <a:r>
              <a:rPr lang="en-GB" i="1" dirty="0" err="1"/>
              <a:t>cgen</a:t>
            </a:r>
            <a:r>
              <a:rPr lang="en-GB" i="1" dirty="0"/>
              <a:t>(e1 &lt;= e2)?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Remember that the CFG of the TAC languages allows for ==, &lt; and || operations, but not &lt;=!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Question 2: </a:t>
            </a:r>
            <a:r>
              <a:rPr lang="en-GB" dirty="0"/>
              <a:t>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 functions from earlier, how would you encode in TAC the operation “(5 + x) &lt;= 10”? Show your steps.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Answer: </a:t>
            </a:r>
            <a:r>
              <a:rPr lang="en-GB" dirty="0"/>
              <a:t>to be shown on board.</a:t>
            </a:r>
          </a:p>
          <a:p>
            <a:pPr marL="0" indent="0">
              <a:buNone/>
            </a:pP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13143305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</p:spTree>
    <p:extLst>
      <p:ext uri="{BB962C8B-B14F-4D97-AF65-F5344CB8AC3E}">
        <p14:creationId xmlns:p14="http://schemas.microsoft.com/office/powerpoint/2010/main" val="1102674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5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80321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7592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Remember two things:</a:t>
            </a:r>
          </a:p>
          <a:p>
            <a:r>
              <a:rPr lang="en-SG" dirty="0"/>
              <a:t>This if statement could be represented as a control-flow graph.</a:t>
            </a:r>
          </a:p>
        </p:txBody>
      </p:sp>
    </p:spTree>
    <p:extLst>
      <p:ext uri="{BB962C8B-B14F-4D97-AF65-F5344CB8AC3E}">
        <p14:creationId xmlns:p14="http://schemas.microsoft.com/office/powerpoint/2010/main" val="1320856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18D872-7EAD-92D5-BFAD-15DDF554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Intermediate code generation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AE6CBB-40B9-5E99-2250-21041EBB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Intermediate code generation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>
                <a:solidFill>
                  <a:srgbClr val="00B050"/>
                </a:solidFill>
              </a:rPr>
              <a:t>Intermediate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code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generation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is the process of transforming the source code into a code that is more abstract and closer to machine language.</a:t>
            </a:r>
          </a:p>
          <a:p>
            <a:pPr marL="0" indent="0">
              <a:buNone/>
            </a:pPr>
            <a:r>
              <a:rPr lang="en-GB" dirty="0"/>
              <a:t>Making a direct jump from source code to target code might prove difficult.</a:t>
            </a:r>
          </a:p>
          <a:p>
            <a:pPr marL="0" indent="0">
              <a:buNone/>
            </a:pPr>
            <a:r>
              <a:rPr lang="en-GB" b="1" dirty="0"/>
              <a:t>For this reason, an intermediate code representation is often easier to manipulate and allows for optimization.</a:t>
            </a:r>
          </a:p>
          <a:p>
            <a:pPr marL="0" indent="0">
              <a:buNone/>
            </a:pPr>
            <a:r>
              <a:rPr lang="en-GB" dirty="0"/>
              <a:t>The intermediate code is not specific to any particular hardware or operating system and can be easily transformed into the final machine code (</a:t>
            </a:r>
            <a:r>
              <a:rPr lang="en-GB" b="1" dirty="0"/>
              <a:t>Intermediate code is roughly a high-level assembly code?</a:t>
            </a:r>
            <a:r>
              <a:rPr lang="en-GB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61177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6878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F6B19-3967-5A5A-655B-06C5E2138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499CE-AC0C-B427-0CC9-EEF4B59986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ECFF10-B079-A8F9-8534-036F4A05E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4"/>
            <a:ext cx="567592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What could </a:t>
            </a:r>
            <a:r>
              <a:rPr lang="en-GB" i="1" dirty="0" err="1"/>
              <a:t>cgen</a:t>
            </a:r>
            <a:r>
              <a:rPr lang="en-GB" i="1" dirty="0"/>
              <a:t>(if S1 S2 else S3) </a:t>
            </a:r>
            <a:r>
              <a:rPr lang="en-GB" dirty="0"/>
              <a:t>be, with S1, S2 and S3 being statements of some sort?</a:t>
            </a:r>
            <a:endParaRPr lang="en-SG" dirty="0"/>
          </a:p>
          <a:p>
            <a:pPr marL="0" indent="0">
              <a:buNone/>
            </a:pPr>
            <a:r>
              <a:rPr lang="en-SG" dirty="0"/>
              <a:t>Remember two things:</a:t>
            </a:r>
          </a:p>
          <a:p>
            <a:r>
              <a:rPr lang="en-SG" dirty="0"/>
              <a:t>This if statement could be represented as a control-flow graph.</a:t>
            </a:r>
          </a:p>
          <a:p>
            <a:r>
              <a:rPr lang="en-SG" dirty="0"/>
              <a:t>Our TAC grammar allows for</a:t>
            </a:r>
          </a:p>
          <a:p>
            <a:pPr marL="0" indent="0" algn="ctr">
              <a:buNone/>
            </a:pPr>
            <a:r>
              <a:rPr lang="en-SG" i="1" dirty="0"/>
              <a:t>S </a:t>
            </a:r>
            <a:r>
              <a:rPr lang="en-SG" i="1" dirty="0">
                <a:sym typeface="Wingdings" panose="05000000000000000000" pitchFamily="2" charset="2"/>
              </a:rPr>
              <a:t> if id </a:t>
            </a:r>
            <a:r>
              <a:rPr lang="en-SG" i="1" dirty="0" err="1">
                <a:sym typeface="Wingdings" panose="05000000000000000000" pitchFamily="2" charset="2"/>
              </a:rPr>
              <a:t>goto</a:t>
            </a:r>
            <a:r>
              <a:rPr lang="en-SG" i="1" dirty="0">
                <a:sym typeface="Wingdings" panose="05000000000000000000" pitchFamily="2" charset="2"/>
              </a:rPr>
              <a:t> L</a:t>
            </a:r>
          </a:p>
          <a:p>
            <a:pPr marL="0" indent="0" algn="ctr">
              <a:buNone/>
            </a:pPr>
            <a:r>
              <a:rPr lang="en-SG" i="1" dirty="0">
                <a:sym typeface="Wingdings" panose="05000000000000000000" pitchFamily="2" charset="2"/>
              </a:rPr>
              <a:t>S  L:</a:t>
            </a:r>
          </a:p>
          <a:p>
            <a:pPr marL="0" indent="0" algn="ctr">
              <a:buNone/>
            </a:pPr>
            <a:r>
              <a:rPr lang="en-SG" i="1" dirty="0">
                <a:sym typeface="Wingdings" panose="05000000000000000000" pitchFamily="2" charset="2"/>
              </a:rPr>
              <a:t>S  jump L</a:t>
            </a:r>
            <a:endParaRPr lang="en-SG" i="1" dirty="0"/>
          </a:p>
          <a:p>
            <a:pPr lvl="1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94919639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(S2); ?</a:t>
            </a:r>
          </a:p>
          <a:p>
            <a:pPr marL="0" indent="0">
              <a:buNone/>
            </a:pPr>
            <a:r>
              <a:rPr lang="en-GB" i="1" dirty="0"/>
              <a:t>Let _t(n+2) = </a:t>
            </a:r>
            <a:r>
              <a:rPr lang="en-GB" i="1" dirty="0" err="1"/>
              <a:t>cgen</a:t>
            </a:r>
            <a:r>
              <a:rPr lang="en-GB" i="1" dirty="0"/>
              <a:t>(S3); ?</a:t>
            </a:r>
          </a:p>
          <a:p>
            <a:pPr marL="0" indent="0">
              <a:buNone/>
            </a:pPr>
            <a:r>
              <a:rPr lang="en-GB" i="1" dirty="0"/>
              <a:t>…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08605409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need a second counter k, which will keep track of the block indexes for defining some Lk block labels. Add it along with n.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92921644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</a:t>
            </a:r>
          </a:p>
          <a:p>
            <a:pPr marL="0" indent="0">
              <a:buNone/>
            </a:pPr>
            <a:r>
              <a:rPr lang="en-GB" i="1" dirty="0"/>
              <a:t>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</a:t>
            </a:r>
          </a:p>
          <a:p>
            <a:pPr marL="0" indent="0">
              <a:buNone/>
            </a:pPr>
            <a:r>
              <a:rPr lang="en-GB" i="1" dirty="0"/>
              <a:t>Emit(jump L(k+2)).</a:t>
            </a:r>
          </a:p>
          <a:p>
            <a:pPr marL="0" indent="0">
              <a:buNone/>
            </a:pPr>
            <a:r>
              <a:rPr lang="en-GB" i="1" dirty="0"/>
              <a:t>…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5343493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512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(S2); </a:t>
            </a:r>
          </a:p>
          <a:p>
            <a:pPr marL="0" indent="0">
              <a:buNone/>
            </a:pPr>
            <a:r>
              <a:rPr lang="en-GB" i="1" dirty="0"/>
              <a:t>Emit(jump L(k+3)).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107982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354329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56143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C463B-0C22-0F77-40FE-88AF66FC0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2C6F-5587-2D21-BE9B-404B8885E8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now assume that we have figured our TAC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for all Boolean operations.</a:t>
            </a:r>
          </a:p>
          <a:p>
            <a:pPr marL="0" indent="0">
              <a:buNone/>
            </a:pPr>
            <a:r>
              <a:rPr lang="en-GB" b="1" dirty="0"/>
              <a:t>Question: </a:t>
            </a:r>
            <a:r>
              <a:rPr lang="en-GB" dirty="0"/>
              <a:t>How would I encode an if statement in TAC code?</a:t>
            </a:r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957368A-99CA-FE00-7C63-A59AF2DEAB2B}"/>
              </a:ext>
            </a:extLst>
          </p:cNvPr>
          <p:cNvCxnSpPr/>
          <p:nvPr/>
        </p:nvCxnSpPr>
        <p:spPr>
          <a:xfrm>
            <a:off x="7831015" y="1620898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6F33F9C-99EB-0AF2-5FB4-B17E37341A02}"/>
              </a:ext>
            </a:extLst>
          </p:cNvPr>
          <p:cNvCxnSpPr>
            <a:cxnSpLocks/>
          </p:cNvCxnSpPr>
          <p:nvPr/>
        </p:nvCxnSpPr>
        <p:spPr>
          <a:xfrm>
            <a:off x="11465169" y="1620898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9CAA4C55-121B-48DB-3E58-9E7B1520E0BE}"/>
              </a:ext>
            </a:extLst>
          </p:cNvPr>
          <p:cNvGrpSpPr/>
          <p:nvPr/>
        </p:nvGrpSpPr>
        <p:grpSpPr>
          <a:xfrm>
            <a:off x="7401167" y="230189"/>
            <a:ext cx="4392250" cy="1229320"/>
            <a:chOff x="359506" y="772"/>
            <a:chExt cx="4392250" cy="1229320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F179610-085A-6492-C303-907E806B937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5C00F5DF-9712-7512-119B-495C2383B005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L0: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w = x &lt;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if w </a:t>
              </a:r>
              <a:r>
                <a:rPr lang="en-GB" sz="1400" kern="1200" dirty="0" err="1"/>
                <a:t>goto</a:t>
              </a:r>
              <a:r>
                <a:rPr lang="en-GB" sz="1400" kern="1200" dirty="0"/>
                <a:t> L1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          jump L2</a:t>
              </a:r>
              <a:endParaRPr lang="en-SG" sz="1400" kern="12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599014-9B4B-C6E8-7332-D5F2F7CF9CB4}"/>
              </a:ext>
            </a:extLst>
          </p:cNvPr>
          <p:cNvGrpSpPr/>
          <p:nvPr/>
        </p:nvGrpSpPr>
        <p:grpSpPr>
          <a:xfrm>
            <a:off x="6553198" y="2191739"/>
            <a:ext cx="2911231" cy="1229320"/>
            <a:chOff x="359506" y="772"/>
            <a:chExt cx="4392250" cy="122932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F155993-B176-5B95-A7F1-545388EEEC4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29B8F531-7477-C714-430D-83726A9E31F0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L1: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x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EAC6EA-5264-AA90-4E3B-B5DF89A17326}"/>
              </a:ext>
            </a:extLst>
          </p:cNvPr>
          <p:cNvGrpSpPr/>
          <p:nvPr/>
        </p:nvGrpSpPr>
        <p:grpSpPr>
          <a:xfrm>
            <a:off x="9128368" y="3612265"/>
            <a:ext cx="2911231" cy="1229320"/>
            <a:chOff x="359506" y="772"/>
            <a:chExt cx="4392250" cy="1229320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642017DB-BA69-9E22-FD40-02DC9343226F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7" name="Rectangle: Rounded Corners 4">
              <a:extLst>
                <a:ext uri="{FF2B5EF4-FFF2-40B4-BE49-F238E27FC236}">
                  <a16:creationId xmlns:a16="http://schemas.microsoft.com/office/drawing/2014/main" id="{7D1D6CA5-F409-4D4F-3F8E-6A6C375CAE79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L2: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dirty="0"/>
                <a:t>	z = y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jump L3</a:t>
              </a:r>
              <a:endParaRPr lang="en-SG" sz="1400" kern="12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10DD113-5034-2039-25DD-A598DD8EB6CC}"/>
              </a:ext>
            </a:extLst>
          </p:cNvPr>
          <p:cNvGrpSpPr/>
          <p:nvPr/>
        </p:nvGrpSpPr>
        <p:grpSpPr>
          <a:xfrm>
            <a:off x="7401167" y="5514016"/>
            <a:ext cx="4392250" cy="1229320"/>
            <a:chOff x="359506" y="772"/>
            <a:chExt cx="4392250" cy="1229320"/>
          </a:xfrm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57A7655-D7BB-4B60-EB12-6CFAA766CF62}"/>
                </a:ext>
              </a:extLst>
            </p:cNvPr>
            <p:cNvSpPr/>
            <p:nvPr/>
          </p:nvSpPr>
          <p:spPr>
            <a:xfrm>
              <a:off x="359506" y="772"/>
              <a:ext cx="4392250" cy="1229320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8E411441-D3B1-E94D-FC1D-E9F30973D431}"/>
                </a:ext>
              </a:extLst>
            </p:cNvPr>
            <p:cNvSpPr txBox="1"/>
            <p:nvPr/>
          </p:nvSpPr>
          <p:spPr>
            <a:xfrm>
              <a:off x="395512" y="36778"/>
              <a:ext cx="4320238" cy="11573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3340" tIns="53340" rIns="53340" bIns="53340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      L3: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1400" kern="1200" dirty="0"/>
                <a:t>	z = z*z</a:t>
              </a:r>
              <a:endParaRPr lang="en-SG" sz="1400" kern="1200" dirty="0"/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C43EF56-6131-C73E-EEEE-7C103B99AA12}"/>
              </a:ext>
            </a:extLst>
          </p:cNvPr>
          <p:cNvCxnSpPr/>
          <p:nvPr/>
        </p:nvCxnSpPr>
        <p:spPr>
          <a:xfrm>
            <a:off x="10679723" y="4969790"/>
            <a:ext cx="0" cy="409452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E58BA12-0746-CC68-DA6F-958969A95839}"/>
              </a:ext>
            </a:extLst>
          </p:cNvPr>
          <p:cNvCxnSpPr>
            <a:cxnSpLocks/>
          </p:cNvCxnSpPr>
          <p:nvPr/>
        </p:nvCxnSpPr>
        <p:spPr>
          <a:xfrm>
            <a:off x="7831015" y="3516923"/>
            <a:ext cx="0" cy="1896025"/>
          </a:xfrm>
          <a:prstGeom prst="straightConnector1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8394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GB" b="1" dirty="0"/>
                  <a:t>Definition (</a:t>
                </a: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representation):</a:t>
                </a: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00B050"/>
                    </a:solidFill>
                  </a:rPr>
                  <a:t>Three-address code </a:t>
                </a:r>
                <a:r>
                  <a:rPr lang="en-GB" b="1" dirty="0"/>
                  <a:t>(or </a:t>
                </a:r>
                <a:r>
                  <a:rPr lang="en-GB" b="1" dirty="0">
                    <a:solidFill>
                      <a:srgbClr val="00B050"/>
                    </a:solidFill>
                  </a:rPr>
                  <a:t>TAC</a:t>
                </a:r>
                <a:r>
                  <a:rPr lang="en-GB" b="1" dirty="0"/>
                  <a:t>)</a:t>
                </a:r>
                <a:r>
                  <a:rPr lang="en-GB" b="1" dirty="0">
                    <a:solidFill>
                      <a:srgbClr val="00B050"/>
                    </a:solidFill>
                  </a:rPr>
                  <a:t> </a:t>
                </a:r>
                <a:r>
                  <a:rPr lang="en-GB" dirty="0"/>
                  <a:t>is a low-level intermediate code representation used by compilers to facilitate optimization and code generation.</a:t>
                </a:r>
              </a:p>
              <a:p>
                <a:pPr marL="0" indent="0">
                  <a:buNone/>
                </a:pPr>
                <a:r>
                  <a:rPr lang="en-GB" dirty="0"/>
                  <a:t>It is called </a:t>
                </a:r>
                <a:r>
                  <a:rPr lang="en-GB" b="1" dirty="0"/>
                  <a:t>“three-address” </a:t>
                </a:r>
                <a:r>
                  <a:rPr lang="en-GB" dirty="0"/>
                  <a:t>because each instruction in the code </a:t>
                </a:r>
                <a:r>
                  <a:rPr lang="en-GB" b="1" dirty="0"/>
                  <a:t>can have at most three operands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typical three-address code instruction has the following format: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1=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en-GB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𝑜𝑝𝑒𝑟𝑎𝑡𝑜𝑟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𝑜𝑝𝑒𝑟𝑎𝑛𝑑</m:t>
                      </m:r>
                      <m:r>
                        <a:rPr lang="en-GB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0B7324-B540-3767-63C5-15C5025183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0213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Return?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03346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strike="sngStrike" dirty="0"/>
              <a:t>Return?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2227414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6252159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04488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AF0A-CD45-34D2-4624-77801DBD00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We have to run two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operation in sequence to get the full TAC code.</a:t>
            </a:r>
          </a:p>
          <a:p>
            <a:r>
              <a:rPr lang="en-GB" i="1" dirty="0" err="1"/>
              <a:t>cgen</a:t>
            </a:r>
            <a:r>
              <a:rPr lang="en-GB" i="1" dirty="0"/>
              <a:t>(if x&lt;y z=x else x=y)</a:t>
            </a:r>
          </a:p>
          <a:p>
            <a:r>
              <a:rPr lang="en-GB" i="1" dirty="0" err="1"/>
              <a:t>cgen</a:t>
            </a:r>
            <a:r>
              <a:rPr lang="en-GB" i="1" dirty="0"/>
              <a:t>(z = z*z)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36427858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 = 0,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(S1);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82123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 = 0,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_</a:t>
            </a:r>
            <a:r>
              <a:rPr lang="en-GB" i="1" dirty="0" err="1"/>
              <a:t>tn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698009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k = 0.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i="1" dirty="0"/>
              <a:t>Emit(Lk:).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Emit(L(k+2):).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912843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9953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3790462" y="342900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32339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16A8-77FB-83A2-DD3F-F56410FBE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Three-address code representation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B7324-B540-3767-63C5-15C502518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887478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For instance, the C code below can be transformed…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437BBC-8797-B9CD-ECD3-F2F3873707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50892" y="1825625"/>
            <a:ext cx="5136220" cy="4351338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…into its equivalent three-address code representation.</a:t>
            </a:r>
            <a:endParaRPr lang="en-SG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C6C646-DC67-4AB1-AFDA-B4DBE2C02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00" y="3854107"/>
            <a:ext cx="6439799" cy="245779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403C7A-6971-2BDB-E0BB-7A61A07B0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8986" y="3215843"/>
            <a:ext cx="5830114" cy="127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289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(e1 &lt; e2)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_</a:t>
            </a:r>
            <a:r>
              <a:rPr lang="en-GB" i="1" dirty="0" err="1"/>
              <a:t>tn</a:t>
            </a:r>
            <a:r>
              <a:rPr lang="en-GB" i="1" dirty="0"/>
              <a:t>,  _t(n+1),  _t(n+2));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_</a:t>
            </a:r>
            <a:r>
              <a:rPr lang="en-GB" i="1" dirty="0" err="1"/>
              <a:t>tn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(e1);</a:t>
            </a:r>
          </a:p>
          <a:p>
            <a:pPr marL="0" indent="0">
              <a:buNone/>
            </a:pPr>
            <a:r>
              <a:rPr lang="en-GB" i="1" dirty="0"/>
              <a:t>Let _t(n+1) = </a:t>
            </a:r>
            <a:r>
              <a:rPr lang="en-GB" i="1" dirty="0" err="1"/>
              <a:t>cgen</a:t>
            </a:r>
            <a:r>
              <a:rPr lang="en-GB" i="1" dirty="0"/>
              <a:t>(e2);</a:t>
            </a:r>
          </a:p>
          <a:p>
            <a:pPr marL="0" indent="0">
              <a:buNone/>
            </a:pPr>
            <a:r>
              <a:rPr lang="en-GB" i="1" dirty="0"/>
              <a:t>Emit (_t(n+2) = _</a:t>
            </a:r>
            <a:r>
              <a:rPr lang="en-GB" i="1" dirty="0" err="1"/>
              <a:t>tn</a:t>
            </a:r>
            <a:r>
              <a:rPr lang="en-GB" i="1" dirty="0"/>
              <a:t> + _t(n+1));</a:t>
            </a:r>
          </a:p>
          <a:p>
            <a:pPr marL="0" indent="0">
              <a:buNone/>
            </a:pPr>
            <a:r>
              <a:rPr lang="en-GB" i="1" dirty="0"/>
              <a:t>Return _t(n+2);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2732136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6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7524925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7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 flipV="1">
            <a:off x="3477846" y="4501662"/>
            <a:ext cx="6760308" cy="343876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A6A78-6007-7B5C-FFF1-EBF0C489D905}"/>
              </a:ext>
            </a:extLst>
          </p:cNvPr>
          <p:cNvCxnSpPr>
            <a:cxnSpLocks/>
          </p:cNvCxnSpPr>
          <p:nvPr/>
        </p:nvCxnSpPr>
        <p:spPr>
          <a:xfrm flipH="1">
            <a:off x="3477846" y="2211754"/>
            <a:ext cx="1187939" cy="228990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8332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>
            <a:off x="3477846" y="4845538"/>
            <a:ext cx="6760308" cy="179754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0CA6A78-6007-7B5C-FFF1-EBF0C489D905}"/>
              </a:ext>
            </a:extLst>
          </p:cNvPr>
          <p:cNvCxnSpPr>
            <a:cxnSpLocks/>
          </p:cNvCxnSpPr>
          <p:nvPr/>
        </p:nvCxnSpPr>
        <p:spPr>
          <a:xfrm flipH="1">
            <a:off x="3477846" y="2211754"/>
            <a:ext cx="1187939" cy="2813538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669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 &lt; 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_t4</a:t>
            </a:r>
            <a:r>
              <a:rPr lang="en-GB" i="1" dirty="0"/>
              <a:t>,  </a:t>
            </a:r>
            <a:r>
              <a:rPr lang="en-GB" b="1" i="1" dirty="0"/>
              <a:t>_t5</a:t>
            </a:r>
            <a:r>
              <a:rPr lang="en-GB" i="1" dirty="0"/>
              <a:t>,  </a:t>
            </a:r>
            <a:r>
              <a:rPr lang="en-GB" b="1" i="1" dirty="0"/>
              <a:t>_t6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_t4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x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_t5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_t6 </a:t>
            </a:r>
            <a:r>
              <a:rPr lang="en-GB" i="1" dirty="0"/>
              <a:t>= </a:t>
            </a:r>
            <a:r>
              <a:rPr lang="en-GB" b="1" i="1" dirty="0"/>
              <a:t>_t4 &lt; _t5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Return </a:t>
            </a:r>
            <a:r>
              <a:rPr lang="en-GB" b="1" i="1" dirty="0"/>
              <a:t>_t6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08BCFA3-50BA-8D30-B9DA-630F86D9D84A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endParaRPr lang="en-SG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1D9CB1F-80FD-5E1A-1B2A-CAB9B83E6C37}"/>
              </a:ext>
            </a:extLst>
          </p:cNvPr>
          <p:cNvCxnSpPr>
            <a:cxnSpLocks/>
          </p:cNvCxnSpPr>
          <p:nvPr/>
        </p:nvCxnSpPr>
        <p:spPr>
          <a:xfrm flipH="1">
            <a:off x="4235938" y="5470769"/>
            <a:ext cx="5752124" cy="78154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2110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3790462" y="342900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60DC-27F5-C42F-C975-95B90399ECD8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31897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3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5369170" y="3882293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5C560DC-27F5-C42F-C975-95B90399ECD8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30586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42F7D-227A-AFF0-861B-9C5841A2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Revised TAC for control structures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E48D0D-1379-D797-5A1E-647B49973A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n, k.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S1 S2 else S3)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n. Increment n by 3;</a:t>
            </a:r>
          </a:p>
          <a:p>
            <a:pPr marL="0" indent="0">
              <a:buNone/>
            </a:pPr>
            <a:r>
              <a:rPr lang="en-GB" i="1" dirty="0"/>
              <a:t>Choose four new block labels Lk. Increment k by 4;</a:t>
            </a:r>
          </a:p>
          <a:p>
            <a:pPr marL="0" indent="0">
              <a:buNone/>
            </a:pPr>
            <a:r>
              <a:rPr lang="en-GB" b="1" i="1" dirty="0"/>
              <a:t>Emit(Lk:). Let _</a:t>
            </a:r>
            <a:r>
              <a:rPr lang="en-GB" b="1" i="1" dirty="0" err="1"/>
              <a:t>tn</a:t>
            </a:r>
            <a:r>
              <a:rPr lang="en-GB" b="1" i="1" dirty="0"/>
              <a:t> = </a:t>
            </a:r>
            <a:r>
              <a:rPr lang="en-GB" b="1" i="1" dirty="0" err="1"/>
              <a:t>cgen</a:t>
            </a:r>
            <a:r>
              <a:rPr lang="en-GB" b="1" i="1" dirty="0"/>
              <a:t>(S1);</a:t>
            </a:r>
          </a:p>
          <a:p>
            <a:pPr marL="0" indent="0">
              <a:buNone/>
            </a:pPr>
            <a:r>
              <a:rPr lang="en-GB" b="1" i="1" dirty="0"/>
              <a:t>Emit(if _</a:t>
            </a:r>
            <a:r>
              <a:rPr lang="en-GB" b="1" i="1" dirty="0" err="1"/>
              <a:t>tn</a:t>
            </a:r>
            <a:r>
              <a:rPr lang="en-GB" b="1" i="1" dirty="0"/>
              <a:t> </a:t>
            </a:r>
            <a:r>
              <a:rPr lang="en-GB" b="1" i="1" dirty="0" err="1"/>
              <a:t>goto</a:t>
            </a:r>
            <a:r>
              <a:rPr lang="en-GB" b="1" i="1" dirty="0"/>
              <a:t> L(k+1)). Emit(jump L(k+2)).</a:t>
            </a:r>
          </a:p>
          <a:p>
            <a:pPr marL="0" indent="0">
              <a:buNone/>
            </a:pPr>
            <a:r>
              <a:rPr lang="en-GB" i="1" dirty="0"/>
              <a:t>Emit(L(k+1):). Let _t(n+1) = </a:t>
            </a:r>
            <a:r>
              <a:rPr lang="en-GB" i="1" dirty="0" err="1"/>
              <a:t>cgen</a:t>
            </a:r>
            <a:r>
              <a:rPr lang="en-GB" i="1" dirty="0"/>
              <a:t>(S2); Emit(jump L(k+3)).</a:t>
            </a:r>
          </a:p>
          <a:p>
            <a:pPr marL="0" indent="0">
              <a:buNone/>
            </a:pPr>
            <a:r>
              <a:rPr lang="en-GB" i="1" dirty="0"/>
              <a:t>Emit(L(k+2):). Let _t(n+2) = </a:t>
            </a:r>
            <a:r>
              <a:rPr lang="en-GB" i="1" dirty="0" err="1"/>
              <a:t>cgen</a:t>
            </a:r>
            <a:r>
              <a:rPr lang="en-GB" i="1" dirty="0"/>
              <a:t>(S3); Emit(jump L(k+3)).</a:t>
            </a:r>
          </a:p>
          <a:p>
            <a:pPr marL="0" indent="0">
              <a:buNone/>
            </a:pPr>
            <a:r>
              <a:rPr lang="en-GB" i="1" dirty="0"/>
              <a:t>Emit(L(k+3):).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7923988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6096000" y="43590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3243385"/>
            <a:ext cx="2258647" cy="324949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233625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7455877" y="4835768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_t1:= null</a:t>
            </a:r>
          </a:p>
          <a:p>
            <a:pPr algn="ctr"/>
            <a:r>
              <a:rPr lang="en-SG" dirty="0"/>
              <a:t>jump L3</a:t>
            </a:r>
          </a:p>
        </p:txBody>
      </p:sp>
    </p:spTree>
    <p:extLst>
      <p:ext uri="{BB962C8B-B14F-4D97-AF65-F5344CB8AC3E}">
        <p14:creationId xmlns:p14="http://schemas.microsoft.com/office/powerpoint/2010/main" val="1335418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27C22-3F13-F09B-A3F3-9159A817C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ED5-4BCD-572A-1669-AA807B74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Our plan for today!</a:t>
            </a:r>
          </a:p>
          <a:p>
            <a:r>
              <a:rPr lang="en-GB" dirty="0"/>
              <a:t>Introduction to TAC.</a:t>
            </a:r>
          </a:p>
          <a:p>
            <a:r>
              <a:rPr lang="en-GB" dirty="0"/>
              <a:t>TAC for simple expressions.</a:t>
            </a:r>
          </a:p>
          <a:p>
            <a:r>
              <a:rPr lang="en-GB" dirty="0"/>
              <a:t>TAC for functions and function calls.</a:t>
            </a:r>
          </a:p>
          <a:p>
            <a:r>
              <a:rPr lang="en-GB" dirty="0"/>
              <a:t>TAC for objects.</a:t>
            </a:r>
          </a:p>
          <a:p>
            <a:r>
              <a:rPr lang="en-GB" dirty="0"/>
              <a:t>TAC for arrays.</a:t>
            </a:r>
          </a:p>
          <a:p>
            <a:r>
              <a:rPr lang="en-GB" dirty="0"/>
              <a:t>Generating TAC.</a:t>
            </a:r>
          </a:p>
          <a:p>
            <a:r>
              <a:rPr lang="en-GB" dirty="0"/>
              <a:t>A few low-level details.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754016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7471508" y="52734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</p:txBody>
      </p:sp>
    </p:spTree>
    <p:extLst>
      <p:ext uri="{BB962C8B-B14F-4D97-AF65-F5344CB8AC3E}">
        <p14:creationId xmlns:p14="http://schemas.microsoft.com/office/powerpoint/2010/main" val="257702444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8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(if </a:t>
            </a:r>
            <a:r>
              <a:rPr lang="en-GB" i="1" dirty="0">
                <a:solidFill>
                  <a:schemeClr val="accent2"/>
                </a:solidFill>
              </a:rPr>
              <a:t>x&lt;y 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 else 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</a:t>
            </a:r>
            <a:r>
              <a:rPr lang="en-GB" i="1" dirty="0">
                <a:solidFill>
                  <a:srgbClr val="0070C0"/>
                </a:solidFill>
              </a:rPr>
              <a:t>n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0070C0"/>
                </a:solidFill>
              </a:rPr>
              <a:t>n by 3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Choose four new block labels </a:t>
            </a:r>
            <a:r>
              <a:rPr lang="en-GB" i="1" dirty="0">
                <a:solidFill>
                  <a:srgbClr val="7030A0"/>
                </a:solidFill>
              </a:rPr>
              <a:t>Lk</a:t>
            </a:r>
            <a:r>
              <a:rPr lang="en-GB" i="1" dirty="0"/>
              <a:t>. Increment </a:t>
            </a:r>
            <a:r>
              <a:rPr lang="en-GB" i="1" dirty="0">
                <a:solidFill>
                  <a:srgbClr val="7030A0"/>
                </a:solidFill>
              </a:rPr>
              <a:t>k by 4</a:t>
            </a:r>
            <a:r>
              <a:rPr lang="en-GB" i="1" dirty="0"/>
              <a:t>;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L0: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/>
                </a:solidFill>
              </a:rPr>
              <a:t>x&lt;y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Emit(if </a:t>
            </a:r>
            <a:r>
              <a:rPr lang="en-GB" i="1" dirty="0">
                <a:solidFill>
                  <a:srgbClr val="0070C0"/>
                </a:solidFill>
              </a:rPr>
              <a:t>_t0</a:t>
            </a:r>
            <a:r>
              <a:rPr lang="en-GB" i="1" dirty="0"/>
              <a:t> </a:t>
            </a:r>
            <a:r>
              <a:rPr lang="en-GB" i="1" dirty="0" err="1"/>
              <a:t>goto</a:t>
            </a:r>
            <a:r>
              <a:rPr lang="en-GB" i="1" dirty="0"/>
              <a:t> </a:t>
            </a:r>
            <a:r>
              <a:rPr lang="en-GB" i="1" dirty="0">
                <a:solidFill>
                  <a:srgbClr val="7030A0"/>
                </a:solidFill>
              </a:rPr>
              <a:t>L1</a:t>
            </a:r>
            <a:r>
              <a:rPr lang="en-GB" i="1" dirty="0"/>
              <a:t>). Emit(jump </a:t>
            </a:r>
            <a:r>
              <a:rPr lang="en-GB" i="1" dirty="0">
                <a:solidFill>
                  <a:srgbClr val="7030A0"/>
                </a:solidFill>
              </a:rPr>
              <a:t>L2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L1:</a:t>
            </a:r>
            <a:r>
              <a:rPr lang="en-GB" i="1" dirty="0"/>
              <a:t>). Let </a:t>
            </a:r>
            <a:r>
              <a:rPr lang="en-GB" i="1" dirty="0">
                <a:solidFill>
                  <a:srgbClr val="0070C0"/>
                </a:solidFill>
              </a:rPr>
              <a:t>_t1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chemeClr val="accent2">
                    <a:lumMod val="50000"/>
                  </a:schemeClr>
                </a:solidFill>
              </a:rPr>
              <a:t>z=x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L2:</a:t>
            </a:r>
            <a:r>
              <a:rPr lang="en-GB" i="1" dirty="0"/>
              <a:t>). Let</a:t>
            </a:r>
            <a:r>
              <a:rPr lang="en-GB" i="1" dirty="0">
                <a:solidFill>
                  <a:srgbClr val="0070C0"/>
                </a:solidFill>
              </a:rPr>
              <a:t> _t2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i="1" dirty="0">
                <a:solidFill>
                  <a:srgbClr val="00B050"/>
                </a:solidFill>
              </a:rPr>
              <a:t>x=y</a:t>
            </a:r>
            <a:r>
              <a:rPr lang="en-GB" i="1" dirty="0"/>
              <a:t>); Emit(jump </a:t>
            </a:r>
            <a:r>
              <a:rPr lang="en-GB" i="1" dirty="0">
                <a:solidFill>
                  <a:srgbClr val="7030A0"/>
                </a:solidFill>
              </a:rPr>
              <a:t>L3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Emit(</a:t>
            </a:r>
            <a:r>
              <a:rPr lang="en-GB" i="1" dirty="0">
                <a:solidFill>
                  <a:srgbClr val="7030A0"/>
                </a:solidFill>
              </a:rPr>
              <a:t>L3:</a:t>
            </a:r>
            <a:r>
              <a:rPr lang="en-GB" i="1" dirty="0"/>
              <a:t>).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dirty="0"/>
          </a:p>
          <a:p>
            <a:pPr marL="0" indent="0">
              <a:buNone/>
            </a:pPr>
            <a:endParaRPr lang="en-GB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8829C7-676F-5C0F-98BB-CA1586A0FE31}"/>
              </a:ext>
            </a:extLst>
          </p:cNvPr>
          <p:cNvCxnSpPr>
            <a:cxnSpLocks/>
          </p:cNvCxnSpPr>
          <p:nvPr/>
        </p:nvCxnSpPr>
        <p:spPr>
          <a:xfrm>
            <a:off x="2368062" y="5781430"/>
            <a:ext cx="1656861" cy="0"/>
          </a:xfrm>
          <a:prstGeom prst="straightConnector1">
            <a:avLst/>
          </a:prstGeom>
          <a:ln w="38100">
            <a:solidFill>
              <a:srgbClr val="C0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44BB5CFE-3D83-DCE2-14F1-E5BA1B3912E3}"/>
              </a:ext>
            </a:extLst>
          </p:cNvPr>
          <p:cNvSpPr/>
          <p:nvPr/>
        </p:nvSpPr>
        <p:spPr>
          <a:xfrm>
            <a:off x="9659815" y="211017"/>
            <a:ext cx="2258647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</p:txBody>
      </p:sp>
    </p:spTree>
    <p:extLst>
      <p:ext uri="{BB962C8B-B14F-4D97-AF65-F5344CB8AC3E}">
        <p14:creationId xmlns:p14="http://schemas.microsoft.com/office/powerpoint/2010/main" val="63063165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11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 = z * z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_t8</a:t>
            </a:r>
            <a:r>
              <a:rPr lang="en-GB" i="1" dirty="0"/>
              <a:t>,  </a:t>
            </a:r>
            <a:r>
              <a:rPr lang="en-GB" b="1" i="1" dirty="0"/>
              <a:t>_t9</a:t>
            </a:r>
            <a:r>
              <a:rPr lang="en-GB" i="1" dirty="0"/>
              <a:t>,  </a:t>
            </a:r>
            <a:r>
              <a:rPr lang="en-GB" b="1" i="1" dirty="0"/>
              <a:t>_t10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_t8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_t9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_t10 </a:t>
            </a:r>
            <a:r>
              <a:rPr lang="en-GB" i="1" dirty="0"/>
              <a:t>= </a:t>
            </a:r>
            <a:r>
              <a:rPr lang="en-GB" b="1" i="1" dirty="0"/>
              <a:t>_t8 * _t9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z = _t10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6CAF0A-CD45-34D2-4624-77801DBD0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503237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We have to run two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operation in sequence to get the full TAC code.</a:t>
            </a:r>
          </a:p>
          <a:p>
            <a:r>
              <a:rPr lang="en-GB" i="1" dirty="0" err="1"/>
              <a:t>cgen</a:t>
            </a:r>
            <a:r>
              <a:rPr lang="en-GB" i="1" dirty="0"/>
              <a:t>(if x&lt;y z=x else x=y)</a:t>
            </a:r>
          </a:p>
          <a:p>
            <a:r>
              <a:rPr lang="en-GB" b="1" i="1" dirty="0" err="1"/>
              <a:t>cgen</a:t>
            </a:r>
            <a:r>
              <a:rPr lang="en-GB" b="1" i="1" dirty="0"/>
              <a:t>(z = z*z)</a:t>
            </a:r>
          </a:p>
          <a:p>
            <a:endParaRPr lang="en-GB" i="1" dirty="0"/>
          </a:p>
          <a:p>
            <a:pPr marL="0" indent="0">
              <a:buNone/>
            </a:pPr>
            <a:r>
              <a:rPr lang="en-GB" b="1" dirty="0"/>
              <a:t>Note: </a:t>
            </a:r>
            <a:r>
              <a:rPr lang="en-GB" dirty="0"/>
              <a:t>this second operation needs not to be decomposed but could simply combine several concepts from previous </a:t>
            </a:r>
            <a:r>
              <a:rPr lang="en-GB" i="1" dirty="0" err="1"/>
              <a:t>cgen</a:t>
            </a:r>
            <a:r>
              <a:rPr lang="en-GB" i="1" dirty="0"/>
              <a:t>() </a:t>
            </a:r>
            <a:r>
              <a:rPr lang="en-GB" dirty="0"/>
              <a:t>functions together.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9411807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b="1" dirty="0"/>
              <a:t>TAC system counters: </a:t>
            </a:r>
            <a:r>
              <a:rPr lang="en-GB" b="1" dirty="0">
                <a:solidFill>
                  <a:srgbClr val="0070C0"/>
                </a:solidFill>
              </a:rPr>
              <a:t>n = 11</a:t>
            </a:r>
            <a:r>
              <a:rPr lang="en-GB" b="1" dirty="0"/>
              <a:t>, </a:t>
            </a:r>
            <a:r>
              <a:rPr lang="en-GB" b="1" dirty="0">
                <a:solidFill>
                  <a:srgbClr val="7030A0"/>
                </a:solidFill>
              </a:rPr>
              <a:t>k = 4</a:t>
            </a:r>
            <a:r>
              <a:rPr lang="en-GB" b="1" dirty="0"/>
              <a:t>.</a:t>
            </a:r>
            <a:endParaRPr lang="en-GB" dirty="0"/>
          </a:p>
          <a:p>
            <a:pPr marL="0" indent="0">
              <a:buNone/>
            </a:pP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 = z * z</a:t>
            </a:r>
            <a:r>
              <a:rPr lang="en-GB" i="1" dirty="0"/>
              <a:t>) = {</a:t>
            </a:r>
          </a:p>
          <a:p>
            <a:pPr marL="0" indent="0">
              <a:buNone/>
            </a:pPr>
            <a:r>
              <a:rPr lang="en-GB" i="1" dirty="0"/>
              <a:t>Choose three new temporary t using our counter n</a:t>
            </a:r>
            <a:br>
              <a:rPr lang="en-GB" i="1" dirty="0"/>
            </a:br>
            <a:r>
              <a:rPr lang="en-GB" i="1" dirty="0"/>
              <a:t>(we shall name them as  </a:t>
            </a:r>
            <a:r>
              <a:rPr lang="en-GB" b="1" i="1" dirty="0"/>
              <a:t>_t8</a:t>
            </a:r>
            <a:r>
              <a:rPr lang="en-GB" i="1" dirty="0"/>
              <a:t>,  </a:t>
            </a:r>
            <a:r>
              <a:rPr lang="en-GB" b="1" i="1" dirty="0"/>
              <a:t>_t9</a:t>
            </a:r>
            <a:r>
              <a:rPr lang="en-GB" i="1" dirty="0"/>
              <a:t>,  </a:t>
            </a:r>
            <a:r>
              <a:rPr lang="en-GB" b="1" i="1" dirty="0"/>
              <a:t>_t10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Increment n by 3;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_t8</a:t>
            </a:r>
            <a:r>
              <a:rPr lang="en-GB" i="1" dirty="0"/>
              <a:t> 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Let </a:t>
            </a:r>
            <a:r>
              <a:rPr lang="en-GB" b="1" i="1" dirty="0"/>
              <a:t>_t9 </a:t>
            </a:r>
            <a:r>
              <a:rPr lang="en-GB" i="1" dirty="0"/>
              <a:t>= </a:t>
            </a:r>
            <a:r>
              <a:rPr lang="en-GB" i="1" dirty="0" err="1"/>
              <a:t>cgen</a:t>
            </a:r>
            <a:r>
              <a:rPr lang="en-GB" i="1" dirty="0"/>
              <a:t>(</a:t>
            </a:r>
            <a:r>
              <a:rPr lang="en-GB" b="1" i="1" dirty="0"/>
              <a:t>z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_t10 </a:t>
            </a:r>
            <a:r>
              <a:rPr lang="en-GB" i="1" dirty="0"/>
              <a:t>= </a:t>
            </a:r>
            <a:r>
              <a:rPr lang="en-GB" b="1" i="1" dirty="0"/>
              <a:t>_t8 * _t9</a:t>
            </a:r>
            <a:r>
              <a:rPr lang="en-GB" i="1" dirty="0"/>
              <a:t>);</a:t>
            </a:r>
          </a:p>
          <a:p>
            <a:pPr marL="0" indent="0">
              <a:buNone/>
            </a:pPr>
            <a:r>
              <a:rPr lang="en-GB" i="1" dirty="0"/>
              <a:t>Emit (</a:t>
            </a:r>
            <a:r>
              <a:rPr lang="en-GB" b="1" i="1" dirty="0"/>
              <a:t>z = _t10</a:t>
            </a:r>
            <a:r>
              <a:rPr lang="en-GB" i="1" dirty="0"/>
              <a:t>)</a:t>
            </a:r>
          </a:p>
          <a:p>
            <a:pPr marL="0" indent="0">
              <a:buNone/>
            </a:pPr>
            <a:r>
              <a:rPr lang="en-GB" i="1" dirty="0"/>
              <a:t>Return null;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365305870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the code below.</a:t>
            </a:r>
            <a:r>
              <a:rPr lang="en-SG" dirty="0"/>
              <a:t> What will be the TAC for this code?</a:t>
            </a:r>
          </a:p>
          <a:p>
            <a:pPr marL="0" indent="0">
              <a:buNone/>
            </a:pPr>
            <a:endParaRPr lang="en-SG" dirty="0"/>
          </a:p>
          <a:p>
            <a:pPr marL="0" indent="0">
              <a:buNone/>
            </a:pPr>
            <a:r>
              <a:rPr lang="en-GB" i="1" dirty="0"/>
              <a:t>if(x &lt; y)</a:t>
            </a:r>
          </a:p>
          <a:p>
            <a:pPr marL="0" indent="0">
              <a:buNone/>
            </a:pPr>
            <a:r>
              <a:rPr lang="en-GB" i="1" dirty="0"/>
              <a:t>      z = x;</a:t>
            </a:r>
          </a:p>
          <a:p>
            <a:pPr marL="0" indent="0">
              <a:buNone/>
            </a:pPr>
            <a:r>
              <a:rPr lang="en-GB" i="1" dirty="0"/>
              <a:t>else</a:t>
            </a:r>
          </a:p>
          <a:p>
            <a:pPr marL="0" indent="0">
              <a:buNone/>
            </a:pPr>
            <a:r>
              <a:rPr lang="en-SG" i="1" dirty="0"/>
              <a:t>      z = y;</a:t>
            </a:r>
          </a:p>
          <a:p>
            <a:pPr marL="0" indent="0">
              <a:buNone/>
            </a:pPr>
            <a:r>
              <a:rPr lang="en-SG" i="1" dirty="0"/>
              <a:t>z = z*z;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19529547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07C3A-5380-8DF3-456C-EBF153A94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if statement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28CF2-8C90-E6BD-6137-736FD2D2D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 exactly optimal, but again, we do not care!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different part of the compiler will be in charge of optimizing this TAC code later on!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8DEC0B-4AAD-832F-9ADC-E37CBC4D45F0}"/>
              </a:ext>
            </a:extLst>
          </p:cNvPr>
          <p:cNvSpPr/>
          <p:nvPr/>
        </p:nvSpPr>
        <p:spPr>
          <a:xfrm>
            <a:off x="9659815" y="125046"/>
            <a:ext cx="2258647" cy="65961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_t7 := x</a:t>
            </a:r>
          </a:p>
          <a:p>
            <a:pPr algn="ctr"/>
            <a:r>
              <a:rPr lang="en-SG" dirty="0"/>
              <a:t>_t4 := _t7</a:t>
            </a:r>
          </a:p>
          <a:p>
            <a:pPr algn="ctr"/>
            <a:r>
              <a:rPr lang="en-SG" dirty="0"/>
              <a:t>_t8 := y</a:t>
            </a:r>
          </a:p>
          <a:p>
            <a:pPr algn="ctr"/>
            <a:r>
              <a:rPr lang="en-SG" dirty="0"/>
              <a:t>_t5 := _t8</a:t>
            </a:r>
          </a:p>
          <a:p>
            <a:pPr algn="ctr"/>
            <a:r>
              <a:rPr lang="en-SG" dirty="0"/>
              <a:t>_t6 := _t4 &lt; _t5</a:t>
            </a:r>
          </a:p>
          <a:p>
            <a:pPr algn="ctr"/>
            <a:r>
              <a:rPr lang="en-SG" dirty="0"/>
              <a:t>_t0 := _t6</a:t>
            </a:r>
          </a:p>
          <a:p>
            <a:pPr algn="ctr"/>
            <a:r>
              <a:rPr lang="en-SG" dirty="0"/>
              <a:t>if _t0 </a:t>
            </a:r>
            <a:r>
              <a:rPr lang="en-SG" dirty="0" err="1"/>
              <a:t>goto</a:t>
            </a:r>
            <a:r>
              <a:rPr lang="en-SG" dirty="0"/>
              <a:t> L1</a:t>
            </a:r>
          </a:p>
          <a:p>
            <a:pPr algn="ctr"/>
            <a:r>
              <a:rPr lang="en-SG" dirty="0"/>
              <a:t>jump L2</a:t>
            </a:r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z := x</a:t>
            </a:r>
          </a:p>
          <a:p>
            <a:pPr algn="ctr"/>
            <a:r>
              <a:rPr lang="en-SG" dirty="0"/>
              <a:t>_t1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L2:</a:t>
            </a:r>
          </a:p>
          <a:p>
            <a:pPr algn="ctr"/>
            <a:r>
              <a:rPr lang="en-SG" dirty="0"/>
              <a:t>x := y</a:t>
            </a:r>
          </a:p>
          <a:p>
            <a:pPr algn="ctr"/>
            <a:r>
              <a:rPr lang="en-SG" dirty="0"/>
              <a:t>_t2 := null</a:t>
            </a:r>
          </a:p>
          <a:p>
            <a:pPr algn="ctr"/>
            <a:r>
              <a:rPr lang="en-SG" dirty="0"/>
              <a:t>jump L3</a:t>
            </a:r>
          </a:p>
          <a:p>
            <a:pPr algn="ctr"/>
            <a:r>
              <a:rPr lang="en-SG" dirty="0"/>
              <a:t>L3:</a:t>
            </a:r>
          </a:p>
          <a:p>
            <a:pPr algn="ctr"/>
            <a:r>
              <a:rPr lang="en-SG" dirty="0"/>
              <a:t>_t8 := z</a:t>
            </a:r>
          </a:p>
          <a:p>
            <a:pPr algn="ctr"/>
            <a:r>
              <a:rPr lang="en-SG" dirty="0"/>
              <a:t>_t9 := z</a:t>
            </a:r>
          </a:p>
          <a:p>
            <a:pPr algn="ctr"/>
            <a:r>
              <a:rPr lang="en-SG" dirty="0"/>
              <a:t>_t10 = z*z</a:t>
            </a:r>
          </a:p>
          <a:p>
            <a:pPr algn="ctr"/>
            <a:r>
              <a:rPr lang="en-SG" dirty="0"/>
              <a:t>z := _t10</a:t>
            </a:r>
          </a:p>
        </p:txBody>
      </p:sp>
    </p:spTree>
    <p:extLst>
      <p:ext uri="{BB962C8B-B14F-4D97-AF65-F5344CB8AC3E}">
        <p14:creationId xmlns:p14="http://schemas.microsoft.com/office/powerpoint/2010/main" val="23785806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Writing TAC becomes a bit tricky when accounting for function calls.</a:t>
            </a:r>
          </a:p>
          <a:p>
            <a:r>
              <a:rPr lang="en-GB" dirty="0"/>
              <a:t>For instance, consider the code below.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</p:spTree>
    <p:extLst>
      <p:ext uri="{BB962C8B-B14F-4D97-AF65-F5344CB8AC3E}">
        <p14:creationId xmlns:p14="http://schemas.microsoft.com/office/powerpoint/2010/main" val="6734989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4"/>
            <a:ext cx="7915031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The code could be transformed into a TAC using our </a:t>
            </a:r>
            <a:r>
              <a:rPr lang="en-GB" i="1" dirty="0" err="1"/>
              <a:t>cgen</a:t>
            </a:r>
            <a:r>
              <a:rPr lang="en-GB" i="1" dirty="0"/>
              <a:t>()</a:t>
            </a:r>
            <a:r>
              <a:rPr lang="en-GB" dirty="0"/>
              <a:t>, as shown on the right.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B3721-0441-7159-18C4-3AF68753BFE2}"/>
              </a:ext>
            </a:extLst>
          </p:cNvPr>
          <p:cNvSpPr/>
          <p:nvPr/>
        </p:nvSpPr>
        <p:spPr>
          <a:xfrm>
            <a:off x="8542215" y="211017"/>
            <a:ext cx="3548185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/>
              <a:t>_t0 := z</a:t>
            </a:r>
          </a:p>
          <a:p>
            <a:pPr algn="ctr"/>
            <a:r>
              <a:rPr lang="en-SG" dirty="0"/>
              <a:t>_t1 := _t0*_t0</a:t>
            </a:r>
          </a:p>
          <a:p>
            <a:pPr algn="ctr"/>
            <a:r>
              <a:rPr lang="en-SG" dirty="0"/>
              <a:t>Return _t1? (not allowed in TAC)</a:t>
            </a:r>
          </a:p>
          <a:p>
            <a:pPr algn="ctr"/>
            <a:endParaRPr lang="en-SG" dirty="0"/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/>
              <a:t>_t2 := 11</a:t>
            </a:r>
          </a:p>
          <a:p>
            <a:pPr algn="ctr"/>
            <a:r>
              <a:rPr lang="en-SG" dirty="0" err="1"/>
              <a:t>Goto</a:t>
            </a:r>
            <a:r>
              <a:rPr lang="en-SG" dirty="0"/>
              <a:t> L0 with _t2 as z?</a:t>
            </a:r>
          </a:p>
          <a:p>
            <a:pPr algn="ctr"/>
            <a:r>
              <a:rPr lang="en-SG" dirty="0"/>
              <a:t>Nothing to catch the return of that function?</a:t>
            </a:r>
          </a:p>
          <a:p>
            <a:pPr algn="ctr"/>
            <a:r>
              <a:rPr lang="en-SG" dirty="0"/>
              <a:t>_t3 := 8</a:t>
            </a:r>
          </a:p>
          <a:p>
            <a:pPr algn="ctr"/>
            <a:r>
              <a:rPr lang="en-SG" dirty="0" err="1"/>
              <a:t>Goto</a:t>
            </a:r>
            <a:r>
              <a:rPr lang="en-SG" dirty="0"/>
              <a:t> L0 with _t3 as z?</a:t>
            </a:r>
          </a:p>
          <a:p>
            <a:pPr algn="ctr"/>
            <a:r>
              <a:rPr lang="en-SG" dirty="0"/>
              <a:t>Something to catch the return of that function?</a:t>
            </a:r>
          </a:p>
          <a:p>
            <a:pPr algn="ctr"/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14001303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What is missing here?</a:t>
            </a:r>
          </a:p>
          <a:p>
            <a:r>
              <a:rPr lang="en-GB" dirty="0"/>
              <a:t>Need to find a way to transfer parameters (x1, …, </a:t>
            </a:r>
            <a:r>
              <a:rPr lang="en-GB" dirty="0" err="1"/>
              <a:t>xn</a:t>
            </a:r>
            <a:r>
              <a:rPr lang="en-GB" dirty="0"/>
              <a:t>) from current scope (e.g. the main() one) to a function scope (e.g. function f called in main()).</a:t>
            </a:r>
          </a:p>
          <a:p>
            <a:r>
              <a:rPr lang="en-GB" dirty="0"/>
              <a:t>We need to know where the TAC code for f() is.</a:t>
            </a:r>
          </a:p>
          <a:p>
            <a:r>
              <a:rPr lang="en-GB" dirty="0"/>
              <a:t>In case of a return in f(), need a way to retrieve parameters from the function scope and bring them back into the enclosing scope.</a:t>
            </a:r>
          </a:p>
          <a:p>
            <a:r>
              <a:rPr lang="en-GB" dirty="0"/>
              <a:t>Should be done in a way to prevent clashes</a:t>
            </a:r>
          </a:p>
          <a:p>
            <a:r>
              <a:rPr lang="en-GB" dirty="0"/>
              <a:t>Should cover for null returns</a:t>
            </a:r>
          </a:p>
          <a:p>
            <a:r>
              <a:rPr lang="en-GB" dirty="0"/>
              <a:t>Should cover for returns not being caught, etc.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4410841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Scope will decompose in two parts</a:t>
            </a:r>
          </a:p>
          <a:p>
            <a:r>
              <a:rPr lang="en-GB" dirty="0"/>
              <a:t>The parameters passed to this function (could be none).</a:t>
            </a:r>
          </a:p>
          <a:p>
            <a:r>
              <a:rPr lang="en-GB" dirty="0"/>
              <a:t>The temporary parameters (_</a:t>
            </a:r>
            <a:r>
              <a:rPr lang="en-GB" dirty="0" err="1"/>
              <a:t>tn</a:t>
            </a:r>
            <a:r>
              <a:rPr lang="en-GB" dirty="0"/>
              <a:t>) used by this function during the computation.</a:t>
            </a:r>
          </a:p>
          <a:p>
            <a:r>
              <a:rPr lang="en-GB" dirty="0"/>
              <a:t>In this second case, we need to know the number of _</a:t>
            </a:r>
            <a:r>
              <a:rPr lang="en-GB" dirty="0" err="1"/>
              <a:t>tn</a:t>
            </a:r>
            <a:r>
              <a:rPr lang="en-GB" dirty="0"/>
              <a:t> used by the function f!</a:t>
            </a:r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5680A9-63F1-F595-3D71-8AA5B088998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9"/>
          <a:stretch/>
        </p:blipFill>
        <p:spPr>
          <a:xfrm>
            <a:off x="7072605" y="1690688"/>
            <a:ext cx="4391608" cy="25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28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9558-0A4F-B88B-7672-789D61DF6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quick note before we start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FA322-4520-F107-C397-7998B5465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An important note before we start</a:t>
            </a:r>
          </a:p>
          <a:p>
            <a:r>
              <a:rPr lang="en-GB" dirty="0"/>
              <a:t>When generating IR at this level, you do not need to worry about optimizing it.</a:t>
            </a:r>
          </a:p>
          <a:p>
            <a:r>
              <a:rPr lang="en-GB" dirty="0"/>
              <a:t>It is okay to generate IR that has lots of unnecessary assignments, redundant computations, uses many temporary variables, etc.</a:t>
            </a:r>
          </a:p>
          <a:p>
            <a:endParaRPr lang="en-GB" dirty="0"/>
          </a:p>
          <a:p>
            <a:r>
              <a:rPr lang="en-GB" dirty="0"/>
              <a:t>In the next lecture, we will discuss how to optimize IR code.</a:t>
            </a:r>
          </a:p>
          <a:p>
            <a:r>
              <a:rPr lang="en-GB" dirty="0"/>
              <a:t>Optimization is tricky, but interesting!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5130831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Whenever a function g() is called withing the scope of function f(), we will:</a:t>
            </a:r>
          </a:p>
          <a:p>
            <a:r>
              <a:rPr lang="en-GB" dirty="0"/>
              <a:t>Push some parameters from the scope of f() into the parameters stack of g().</a:t>
            </a:r>
          </a:p>
          <a:p>
            <a:r>
              <a:rPr lang="en-GB" dirty="0"/>
              <a:t>Allocate space for the temporary variables used by g().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719384-F236-5367-C511-BC8BA995C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2605" y="1690688"/>
            <a:ext cx="4391608" cy="473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667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12F9E-907E-5481-5BE9-E8D9E2D4E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2FE8E-13B8-31C6-344C-21F7843BB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Idea: </a:t>
            </a:r>
            <a:r>
              <a:rPr lang="en-GB" dirty="0"/>
              <a:t>Use a stack to represent the scope of a given function.</a:t>
            </a:r>
          </a:p>
          <a:p>
            <a:pPr marL="0" indent="0">
              <a:buNone/>
            </a:pPr>
            <a:r>
              <a:rPr lang="en-GB" dirty="0"/>
              <a:t>Upon completing g(), we will</a:t>
            </a:r>
          </a:p>
          <a:p>
            <a:r>
              <a:rPr lang="en-GB" dirty="0"/>
              <a:t>Pop some values from the temporary variables and add them to the temporaries of f().</a:t>
            </a:r>
          </a:p>
          <a:p>
            <a:r>
              <a:rPr lang="en-GB" dirty="0"/>
              <a:t>Or not (if no return specified).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8C5446-3B32-6940-DED4-75321F7265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6429"/>
          <a:stretch/>
        </p:blipFill>
        <p:spPr>
          <a:xfrm>
            <a:off x="7072605" y="1690688"/>
            <a:ext cx="4391608" cy="253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936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a function call is encountered in the code, the TAC generator will typically create a new label for the function and generate code to push any arguments onto the stack.</a:t>
            </a:r>
          </a:p>
          <a:p>
            <a:r>
              <a:rPr lang="en-GB" dirty="0"/>
              <a:t>We denote this operation “</a:t>
            </a:r>
            <a:r>
              <a:rPr lang="en-GB" i="1" dirty="0"/>
              <a:t>push _</a:t>
            </a:r>
            <a:r>
              <a:rPr lang="en-GB" i="1" dirty="0" err="1"/>
              <a:t>tn</a:t>
            </a:r>
            <a:r>
              <a:rPr lang="en-GB" dirty="0"/>
              <a:t>” in TAC.</a:t>
            </a:r>
          </a:p>
        </p:txBody>
      </p:sp>
    </p:spTree>
    <p:extLst>
      <p:ext uri="{BB962C8B-B14F-4D97-AF65-F5344CB8AC3E}">
        <p14:creationId xmlns:p14="http://schemas.microsoft.com/office/powerpoint/2010/main" val="424733761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a function call is encountered in the code, the TAC generator will typically create a new label for the function and generate code to push any arguments onto the stack.</a:t>
            </a:r>
          </a:p>
          <a:p>
            <a:r>
              <a:rPr lang="en-GB" dirty="0"/>
              <a:t>In addition, the TAC needs to allocate space into the stack for all the temporary variables that function f() will require.</a:t>
            </a:r>
          </a:p>
          <a:p>
            <a:r>
              <a:rPr lang="en-GB" dirty="0"/>
              <a:t>It does so, with a command called “</a:t>
            </a:r>
            <a:r>
              <a:rPr lang="en-GB" dirty="0" err="1"/>
              <a:t>BeginFunc</a:t>
            </a:r>
            <a:r>
              <a:rPr lang="en-GB" dirty="0"/>
              <a:t> N”, which allocates N bytes in the stack to store data.</a:t>
            </a:r>
          </a:p>
          <a:p>
            <a:r>
              <a:rPr lang="en-GB" dirty="0"/>
              <a:t>In general memory entries are 32 bytes, so N is expected to be a multiple of 4 (e.g. N = 16 </a:t>
            </a:r>
            <a:r>
              <a:rPr lang="en-GB" dirty="0">
                <a:sym typeface="Wingdings" panose="05000000000000000000" pitchFamily="2" charset="2"/>
              </a:rPr>
              <a:t> 4 temporary variables)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410666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the function returns, the TAC generator will generate code to pop any return values off the stack and store them in the appropriate variables.</a:t>
            </a:r>
          </a:p>
          <a:p>
            <a:pPr marL="0" indent="0">
              <a:buNone/>
            </a:pPr>
            <a:r>
              <a:rPr lang="en-GB" b="1" dirty="0"/>
              <a:t>It is done in two steps.</a:t>
            </a:r>
          </a:p>
          <a:p>
            <a:r>
              <a:rPr lang="en-GB" dirty="0"/>
              <a:t>The first step, reclaims the parameters space we opened with “push” operations, and this is done with a TAC command called “</a:t>
            </a:r>
            <a:r>
              <a:rPr lang="en-GB" dirty="0" err="1"/>
              <a:t>EndFunc</a:t>
            </a:r>
            <a:r>
              <a:rPr lang="en-GB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0941740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function calls with a stack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TAC can be used to handle function calls in a similar way to how it handles other code constructs.</a:t>
            </a:r>
          </a:p>
          <a:p>
            <a:r>
              <a:rPr lang="en-GB" dirty="0"/>
              <a:t>When the function returns, the TAC generator will generate code to pop any return values off the stack and store them in the appropriate variables.</a:t>
            </a:r>
          </a:p>
          <a:p>
            <a:pPr marL="0" indent="0">
              <a:buNone/>
            </a:pPr>
            <a:r>
              <a:rPr lang="en-GB" b="1" dirty="0"/>
              <a:t>It is done in two steps.</a:t>
            </a:r>
          </a:p>
          <a:p>
            <a:r>
              <a:rPr lang="en-GB" dirty="0"/>
              <a:t>The second step, retrieves values that must be returned (and clears the rest of the temporary parameters in the process).</a:t>
            </a:r>
          </a:p>
          <a:p>
            <a:r>
              <a:rPr lang="en-GB" dirty="0"/>
              <a:t>This is done with a “pop N” operations, which allows the callee f() to retrieve parameters N bytes of data from the temporary variables in the scope of g().</a:t>
            </a:r>
          </a:p>
          <a:p>
            <a:r>
              <a:rPr lang="en-GB" dirty="0"/>
              <a:t>Basically implementing a return.</a:t>
            </a:r>
          </a:p>
        </p:txBody>
      </p:sp>
    </p:spTree>
    <p:extLst>
      <p:ext uri="{BB962C8B-B14F-4D97-AF65-F5344CB8AC3E}">
        <p14:creationId xmlns:p14="http://schemas.microsoft.com/office/powerpoint/2010/main" val="188360936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225F1-D3B2-83ED-9E89-2694CDF36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blast from the past!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5767F-C26A-EA28-CD98-41D57018766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a sense, what we are doing here is very similar to the way we handled </a:t>
            </a:r>
            <a:r>
              <a:rPr lang="en-GB" b="1" dirty="0"/>
              <a:t>Stacks and Procedures </a:t>
            </a:r>
            <a:r>
              <a:rPr lang="en-GB" dirty="0"/>
              <a:t>in</a:t>
            </a:r>
            <a:r>
              <a:rPr lang="en-GB" b="1" dirty="0"/>
              <a:t> 50.002 Computation Structures</a:t>
            </a:r>
            <a:r>
              <a:rPr lang="en-GB" dirty="0"/>
              <a:t>!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Need a refresher?</a:t>
            </a:r>
            <a:br>
              <a:rPr lang="en-GB" dirty="0"/>
            </a:br>
            <a:r>
              <a:rPr lang="en-GB" dirty="0">
                <a:hlinkClick r:id="rId2"/>
              </a:rPr>
              <a:t>https://natalieagus.github.io/50002/notes/stackandprocedures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D5EE84-2B6F-7BA8-9298-0BC4EF631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1825625"/>
            <a:ext cx="5950435" cy="37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779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BD4A1-CDB0-6CEF-875A-26BA60ED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TAC for function calls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9BC23-1C06-F430-2144-79D6853BA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707878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Using previous concepts, we have the TAC code for the function below.</a:t>
            </a:r>
          </a:p>
          <a:p>
            <a:pPr marL="0" indent="0">
              <a:buNone/>
            </a:pPr>
            <a:r>
              <a:rPr lang="en-GB" i="1" dirty="0"/>
              <a:t>void f(int z) {</a:t>
            </a:r>
          </a:p>
          <a:p>
            <a:pPr marL="0" indent="0">
              <a:buNone/>
            </a:pPr>
            <a:r>
              <a:rPr lang="en-GB" i="1" dirty="0"/>
              <a:t>     int x;</a:t>
            </a:r>
          </a:p>
          <a:p>
            <a:pPr marL="0" indent="0">
              <a:buNone/>
            </a:pPr>
            <a:r>
              <a:rPr lang="en-GB" i="1" dirty="0"/>
              <a:t>     x = z*z</a:t>
            </a:r>
          </a:p>
          <a:p>
            <a:pPr marL="0" indent="0">
              <a:buNone/>
            </a:pPr>
            <a:r>
              <a:rPr lang="en-GB" i="1" dirty="0"/>
              <a:t>     return x;</a:t>
            </a:r>
          </a:p>
          <a:p>
            <a:pPr marL="0" indent="0">
              <a:buNone/>
            </a:pPr>
            <a:r>
              <a:rPr lang="en-GB" i="1" dirty="0"/>
              <a:t>}</a:t>
            </a:r>
          </a:p>
          <a:p>
            <a:pPr marL="0" indent="0">
              <a:buNone/>
            </a:pPr>
            <a:r>
              <a:rPr lang="en-GB" i="1" dirty="0"/>
              <a:t>void main(){</a:t>
            </a:r>
          </a:p>
          <a:p>
            <a:pPr marL="0" indent="0">
              <a:buNone/>
            </a:pPr>
            <a:r>
              <a:rPr lang="en-GB" i="1" dirty="0"/>
              <a:t>     f(11);</a:t>
            </a:r>
          </a:p>
          <a:p>
            <a:pPr marL="0" indent="0">
              <a:buNone/>
            </a:pPr>
            <a:r>
              <a:rPr lang="en-GB" i="1" dirty="0"/>
              <a:t>     int y = f(8);</a:t>
            </a:r>
          </a:p>
          <a:p>
            <a:pPr marL="0" indent="0">
              <a:buNone/>
            </a:pPr>
            <a:r>
              <a:rPr lang="en-GB" i="1" dirty="0"/>
              <a:t>}</a:t>
            </a:r>
            <a:endParaRPr lang="en-SG" i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5B3721-0441-7159-18C4-3AF68753BFE2}"/>
              </a:ext>
            </a:extLst>
          </p:cNvPr>
          <p:cNvSpPr/>
          <p:nvPr/>
        </p:nvSpPr>
        <p:spPr>
          <a:xfrm>
            <a:off x="8542215" y="211017"/>
            <a:ext cx="3548185" cy="62818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TAC code</a:t>
            </a:r>
          </a:p>
          <a:p>
            <a:pPr algn="ctr"/>
            <a:r>
              <a:rPr lang="en-SG" dirty="0"/>
              <a:t>L0:</a:t>
            </a:r>
          </a:p>
          <a:p>
            <a:pPr algn="ctr"/>
            <a:r>
              <a:rPr lang="en-SG" dirty="0" err="1"/>
              <a:t>BeginFunc</a:t>
            </a:r>
            <a:r>
              <a:rPr lang="en-SG" dirty="0"/>
              <a:t> 8</a:t>
            </a:r>
          </a:p>
          <a:p>
            <a:pPr algn="ctr"/>
            <a:r>
              <a:rPr lang="en-SG" dirty="0"/>
              <a:t>_t0 := z</a:t>
            </a:r>
          </a:p>
          <a:p>
            <a:pPr algn="ctr"/>
            <a:r>
              <a:rPr lang="en-SG" dirty="0"/>
              <a:t>_t1 := _t0*_t0</a:t>
            </a:r>
          </a:p>
          <a:p>
            <a:pPr algn="ctr"/>
            <a:r>
              <a:rPr lang="en-SG" dirty="0" err="1"/>
              <a:t>EndFunc</a:t>
            </a:r>
            <a:endParaRPr lang="en-SG" dirty="0"/>
          </a:p>
          <a:p>
            <a:pPr algn="ctr"/>
            <a:endParaRPr lang="en-SG" dirty="0"/>
          </a:p>
          <a:p>
            <a:pPr algn="ctr"/>
            <a:r>
              <a:rPr lang="en-SG" dirty="0"/>
              <a:t>L1:</a:t>
            </a:r>
          </a:p>
          <a:p>
            <a:pPr algn="ctr"/>
            <a:r>
              <a:rPr lang="en-SG" dirty="0" err="1"/>
              <a:t>BeginFunc</a:t>
            </a:r>
            <a:r>
              <a:rPr lang="en-SG" dirty="0"/>
              <a:t> 12</a:t>
            </a:r>
          </a:p>
          <a:p>
            <a:pPr algn="ctr"/>
            <a:r>
              <a:rPr lang="en-SG" dirty="0"/>
              <a:t>_t2 := 11</a:t>
            </a:r>
          </a:p>
          <a:p>
            <a:pPr algn="ctr"/>
            <a:r>
              <a:rPr lang="en-SG" dirty="0"/>
              <a:t>Push _t2</a:t>
            </a:r>
          </a:p>
          <a:p>
            <a:pPr algn="ctr"/>
            <a:r>
              <a:rPr lang="en-SG" dirty="0" err="1"/>
              <a:t>LCall</a:t>
            </a:r>
            <a:r>
              <a:rPr lang="en-SG" dirty="0"/>
              <a:t> L0</a:t>
            </a:r>
          </a:p>
          <a:p>
            <a:pPr algn="ctr"/>
            <a:r>
              <a:rPr lang="en-SG" dirty="0"/>
              <a:t>Pop 4</a:t>
            </a:r>
          </a:p>
          <a:p>
            <a:pPr algn="ctr"/>
            <a:r>
              <a:rPr lang="en-SG" dirty="0"/>
              <a:t>_t3 := 8</a:t>
            </a:r>
          </a:p>
          <a:p>
            <a:pPr algn="ctr"/>
            <a:r>
              <a:rPr lang="en-SG" dirty="0"/>
              <a:t>Push _t3</a:t>
            </a:r>
          </a:p>
          <a:p>
            <a:pPr algn="ctr"/>
            <a:r>
              <a:rPr lang="en-SG" dirty="0" err="1"/>
              <a:t>LCall</a:t>
            </a:r>
            <a:r>
              <a:rPr lang="en-SG" dirty="0"/>
              <a:t> L0</a:t>
            </a:r>
          </a:p>
          <a:p>
            <a:pPr algn="ctr"/>
            <a:r>
              <a:rPr lang="en-SG" dirty="0"/>
              <a:t>y := Pop 4</a:t>
            </a:r>
          </a:p>
          <a:p>
            <a:pPr algn="ctr"/>
            <a:r>
              <a:rPr lang="en-SG" dirty="0" err="1"/>
              <a:t>EndFunc</a:t>
            </a:r>
            <a:endParaRPr lang="en-SG" dirty="0"/>
          </a:p>
          <a:p>
            <a:pPr algn="ctr"/>
            <a:endParaRPr lang="en-SG" dirty="0"/>
          </a:p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998645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D182C-598B-F8A4-AA55-AE783A53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counter, Frame pointers, Global variables, etc.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D870D-D81B-8EFE-9496-40FDD6C39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general, TAC does not specify where variables and temporaries are stored in the stack. It might require to bring in concepts from Stacks and Procedures, such as:</a:t>
            </a:r>
          </a:p>
          <a:p>
            <a:r>
              <a:rPr lang="en-GB" b="1" dirty="0"/>
              <a:t>Frame Pointer/Base pointer: </a:t>
            </a:r>
            <a:r>
              <a:rPr lang="en-GB" dirty="0"/>
              <a:t>A pointer points to the base of the current function activation record on the stack.</a:t>
            </a:r>
          </a:p>
          <a:p>
            <a:pPr marL="0" indent="0">
              <a:buNone/>
            </a:pPr>
            <a:r>
              <a:rPr lang="en-GB" dirty="0"/>
              <a:t>The activation record typically includes the function's local variables, any temporary values or registers, and other metadata that is needed to execute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536102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0F6F8266-F947-E18D-ACF3-8A05441ED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9851" y="0"/>
            <a:ext cx="9152298" cy="6858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B86A3CF-D1EE-01D0-8132-44FA8EDC0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0629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en-GB" dirty="0"/>
              <a:t>Using a frame pointer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34320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2188</TotalTime>
  <Words>11267</Words>
  <Application>Microsoft Office PowerPoint</Application>
  <PresentationFormat>Widescreen</PresentationFormat>
  <Paragraphs>1404</Paragraphs>
  <Slides>122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27" baseType="lpstr">
      <vt:lpstr>Arial</vt:lpstr>
      <vt:lpstr>Calibri</vt:lpstr>
      <vt:lpstr>Calibri Light</vt:lpstr>
      <vt:lpstr>Cambria Math</vt:lpstr>
      <vt:lpstr>Office Theme</vt:lpstr>
      <vt:lpstr>50.051 Programming Language Concepts  W12-S3 Intermediate Code Generation</vt:lpstr>
      <vt:lpstr>Code is legal!</vt:lpstr>
      <vt:lpstr>The middle-end of a compiler</vt:lpstr>
      <vt:lpstr>Intermediate code generation</vt:lpstr>
      <vt:lpstr>Intermediate code generation</vt:lpstr>
      <vt:lpstr>Three-address code representation</vt:lpstr>
      <vt:lpstr>Three-address code representation</vt:lpstr>
      <vt:lpstr>Overview</vt:lpstr>
      <vt:lpstr>A quick note before we start</vt:lpstr>
      <vt:lpstr>CFG for TAC</vt:lpstr>
      <vt:lpstr>Basic block in TAC</vt:lpstr>
      <vt:lpstr>Basic block in TAC</vt:lpstr>
      <vt:lpstr>Basic block in TAC</vt:lpstr>
      <vt:lpstr>Basic block in TAC</vt:lpstr>
      <vt:lpstr>Control flow graph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for simple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TAC generation for SDT expressions</vt:lpstr>
      <vt:lpstr>Remember what we said earlier</vt:lpstr>
      <vt:lpstr>Practice: TAC for booleans</vt:lpstr>
      <vt:lpstr>Practice: TAC for booleans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control structures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Revised TAC for control structures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if statement</vt:lpstr>
      <vt:lpstr>TAC for function calls</vt:lpstr>
      <vt:lpstr>TAC for function calls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Handling function calls with a stack</vt:lpstr>
      <vt:lpstr>A blast from the past!</vt:lpstr>
      <vt:lpstr>TAC for function calls</vt:lpstr>
      <vt:lpstr>Program counter, Frame pointers, Global variables, etc.</vt:lpstr>
      <vt:lpstr>Using a frame pointer</vt:lpstr>
      <vt:lpstr>Using a frame pointer</vt:lpstr>
      <vt:lpstr>Using a frame pointer</vt:lpstr>
      <vt:lpstr>Program counter, Frame pointers, Global variables, etc.</vt:lpstr>
      <vt:lpstr>Using a caller addresses and return addresses</vt:lpstr>
      <vt:lpstr>Using a caller addresses and return addresses</vt:lpstr>
      <vt:lpstr>Using a caller addresses and return addresses</vt:lpstr>
      <vt:lpstr>Using a caller addresses and return addresses</vt:lpstr>
      <vt:lpstr>Program counter, Frame pointers, Global variables, etc.</vt:lpstr>
      <vt:lpstr>PowerPoint Presentation</vt:lpstr>
      <vt:lpstr>Program counter, Frame pointers, Global variables, etc.</vt:lpstr>
      <vt:lpstr>A quick word on TAC for objects</vt:lpstr>
      <vt:lpstr>A quick word on TAC for objects</vt:lpstr>
      <vt:lpstr>Conclusion</vt:lpstr>
      <vt:lpstr>The middle-end of a compiler</vt:lpstr>
      <vt:lpstr>Quiz time!</vt:lpstr>
      <vt:lpstr>Quiz time!</vt:lpstr>
      <vt:lpstr>Quiz time!</vt:lpstr>
      <vt:lpstr>Quiz time!</vt:lpstr>
      <vt:lpstr>Quiz time!</vt:lpstr>
      <vt:lpstr>Quiz time!</vt:lpstr>
      <vt:lpstr>Practice 2: a while statement TAC</vt:lpstr>
      <vt:lpstr>Practice 3: a while statement TAC</vt:lpstr>
      <vt:lpstr>Practice 4: a switch statement TAC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50.051 Programming Language Concepts  W1-S1 Introduction to Compilers and Course Outline</dc:title>
  <dc:creator>Matthieu DE MARI</dc:creator>
  <cp:lastModifiedBy>Matthieu DE MARI</cp:lastModifiedBy>
  <cp:revision>1</cp:revision>
  <dcterms:created xsi:type="dcterms:W3CDTF">2023-03-02T06:54:24Z</dcterms:created>
  <dcterms:modified xsi:type="dcterms:W3CDTF">2023-04-13T05:49:16Z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2023-03-02T06:54:28Z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d53d049c-34cc-4ec9-a6d9-543a36f42364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