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2_592865DF.xml" ContentType="application/vnd.ms-powerpoint.comments+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1"/>
  </p:notesMasterIdLst>
  <p:sldIdLst>
    <p:sldId id="377" r:id="rId2"/>
    <p:sldId id="378" r:id="rId3"/>
    <p:sldId id="257" r:id="rId4"/>
    <p:sldId id="268" r:id="rId5"/>
    <p:sldId id="260" r:id="rId6"/>
    <p:sldId id="259" r:id="rId7"/>
    <p:sldId id="261" r:id="rId8"/>
    <p:sldId id="264" r:id="rId9"/>
    <p:sldId id="262" r:id="rId10"/>
    <p:sldId id="263" r:id="rId11"/>
    <p:sldId id="265" r:id="rId12"/>
    <p:sldId id="270" r:id="rId13"/>
    <p:sldId id="266" r:id="rId14"/>
    <p:sldId id="271" r:id="rId15"/>
    <p:sldId id="267" r:id="rId16"/>
    <p:sldId id="269" r:id="rId17"/>
    <p:sldId id="258" r:id="rId18"/>
    <p:sldId id="273" r:id="rId19"/>
    <p:sldId id="272" r:id="rId20"/>
    <p:sldId id="274" r:id="rId21"/>
    <p:sldId id="275" r:id="rId22"/>
    <p:sldId id="278" r:id="rId23"/>
    <p:sldId id="279" r:id="rId24"/>
    <p:sldId id="379" r:id="rId25"/>
    <p:sldId id="280" r:id="rId26"/>
    <p:sldId id="281" r:id="rId27"/>
    <p:sldId id="282" r:id="rId28"/>
    <p:sldId id="285" r:id="rId29"/>
    <p:sldId id="284" r:id="rId30"/>
    <p:sldId id="276" r:id="rId31"/>
    <p:sldId id="288" r:id="rId32"/>
    <p:sldId id="289" r:id="rId33"/>
    <p:sldId id="291" r:id="rId34"/>
    <p:sldId id="287" r:id="rId35"/>
    <p:sldId id="290" r:id="rId36"/>
    <p:sldId id="292" r:id="rId37"/>
    <p:sldId id="293" r:id="rId38"/>
    <p:sldId id="294" r:id="rId39"/>
    <p:sldId id="277" r:id="rId40"/>
    <p:sldId id="295" r:id="rId41"/>
    <p:sldId id="297" r:id="rId42"/>
    <p:sldId id="300" r:id="rId43"/>
    <p:sldId id="298" r:id="rId44"/>
    <p:sldId id="301" r:id="rId45"/>
    <p:sldId id="299" r:id="rId46"/>
    <p:sldId id="302" r:id="rId47"/>
    <p:sldId id="296" r:id="rId48"/>
    <p:sldId id="304" r:id="rId49"/>
    <p:sldId id="303" r:id="rId50"/>
    <p:sldId id="306" r:id="rId51"/>
    <p:sldId id="305" r:id="rId52"/>
    <p:sldId id="308" r:id="rId53"/>
    <p:sldId id="307" r:id="rId54"/>
    <p:sldId id="310" r:id="rId55"/>
    <p:sldId id="312" r:id="rId56"/>
    <p:sldId id="313" r:id="rId57"/>
    <p:sldId id="311" r:id="rId58"/>
    <p:sldId id="309" r:id="rId59"/>
    <p:sldId id="314"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B78B9027-D5BB-40A0-9AF0-3B950F71C46E}">
          <p14:sldIdLst>
            <p14:sldId id="377"/>
          </p14:sldIdLst>
        </p14:section>
        <p14:section name="Intro (about me)" id="{417DF1DB-3395-4393-9029-FFA4797F0B4A}">
          <p14:sldIdLst>
            <p14:sldId id="378"/>
          </p14:sldIdLst>
        </p14:section>
        <p14:section name="A bit of jargon on compilers" id="{C02DA31E-1FF4-466B-8CD5-ADB450634DFA}">
          <p14:sldIdLst>
            <p14:sldId id="257"/>
            <p14:sldId id="268"/>
            <p14:sldId id="260"/>
            <p14:sldId id="259"/>
            <p14:sldId id="261"/>
            <p14:sldId id="264"/>
            <p14:sldId id="262"/>
          </p14:sldIdLst>
        </p14:section>
        <p14:section name="About interpreters" id="{159A3AB6-1A98-4E6D-99F7-816B8D08AF78}">
          <p14:sldIdLst>
            <p14:sldId id="263"/>
            <p14:sldId id="265"/>
            <p14:sldId id="270"/>
            <p14:sldId id="266"/>
            <p14:sldId id="271"/>
          </p14:sldIdLst>
        </p14:section>
        <p14:section name="Just in time compilers" id="{6F2095B1-0D11-404A-88F3-65FB9A1CEA68}">
          <p14:sldIdLst>
            <p14:sldId id="267"/>
            <p14:sldId id="269"/>
          </p14:sldIdLst>
        </p14:section>
        <p14:section name="Why study compilers?" id="{045EE31B-F50B-41C3-998C-E8A348DB8894}">
          <p14:sldIdLst>
            <p14:sldId id="258"/>
          </p14:sldIdLst>
        </p14:section>
        <p14:section name="Architecture of a Compiler" id="{F5F49C30-7F10-48A5-BC31-410E9AB375B4}">
          <p14:sldIdLst>
            <p14:sldId id="273"/>
            <p14:sldId id="272"/>
            <p14:sldId id="274"/>
          </p14:sldIdLst>
        </p14:section>
        <p14:section name="A Quick word about Lexical Analysis" id="{B8B89EFF-8A99-4E51-B455-28387654361C}">
          <p14:sldIdLst>
            <p14:sldId id="275"/>
            <p14:sldId id="278"/>
            <p14:sldId id="279"/>
            <p14:sldId id="379"/>
            <p14:sldId id="280"/>
            <p14:sldId id="281"/>
            <p14:sldId id="282"/>
            <p14:sldId id="285"/>
            <p14:sldId id="284"/>
          </p14:sldIdLst>
        </p14:section>
        <p14:section name="About Syntax Analysis" id="{C3BE0DDE-D295-4AD8-949F-932392C02358}">
          <p14:sldIdLst>
            <p14:sldId id="276"/>
            <p14:sldId id="288"/>
            <p14:sldId id="289"/>
            <p14:sldId id="291"/>
            <p14:sldId id="287"/>
            <p14:sldId id="290"/>
            <p14:sldId id="292"/>
            <p14:sldId id="293"/>
            <p14:sldId id="294"/>
          </p14:sldIdLst>
        </p14:section>
        <p14:section name="About Semantic Analysis" id="{A5E064D6-5B16-4E8A-8CC3-72B180516D4F}">
          <p14:sldIdLst>
            <p14:sldId id="277"/>
            <p14:sldId id="295"/>
            <p14:sldId id="297"/>
            <p14:sldId id="300"/>
            <p14:sldId id="298"/>
            <p14:sldId id="301"/>
            <p14:sldId id="299"/>
            <p14:sldId id="302"/>
            <p14:sldId id="296"/>
          </p14:sldIdLst>
        </p14:section>
        <p14:section name="Conclusion for Today" id="{11A5CDDC-E0F2-4C2A-8E99-D2B2BE7C55C5}">
          <p14:sldIdLst>
            <p14:sldId id="304"/>
            <p14:sldId id="303"/>
            <p14:sldId id="306"/>
            <p14:sldId id="305"/>
            <p14:sldId id="308"/>
            <p14:sldId id="307"/>
            <p14:sldId id="310"/>
            <p14:sldId id="312"/>
            <p14:sldId id="313"/>
            <p14:sldId id="311"/>
            <p14:sldId id="309"/>
          </p14:sldIdLst>
        </p14:section>
        <p14:section name="References and Extras" id="{DF6FDAA2-A1CF-4849-8DEF-FCDB0F65EC71}">
          <p14:sldIdLst>
            <p14:sldId id="314"/>
          </p14:sldIdLst>
        </p14:section>
      </p14:sectionLst>
    </p:ex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BB37E7B-2C63-881E-D1CD-0B80C5165243}" name="Matthieu DE MARI" initials="MDM" userId="15f9bd7465eafadb"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AF9E225-0E3D-4808-B523-40F6E9A1D59D}" v="29" dt="2023-03-14T09:02:58.53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14" y="12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viewProps" Target="viewProps.xml"/><Relationship Id="rId68" Type="http://schemas.microsoft.com/office/2018/10/relationships/authors" Target="author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microsoft.com/office/2016/11/relationships/changesInfo" Target="changesInfos/changesInfo1.xml"/><Relationship Id="rId5" Type="http://schemas.openxmlformats.org/officeDocument/2006/relationships/slide" Target="slides/slide4.xml"/><Relationship Id="rId61" Type="http://schemas.openxmlformats.org/officeDocument/2006/relationships/notesMaster" Target="notesMasters/notesMaster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microsoft.com/office/2015/10/relationships/revisionInfo" Target="revisionInfo.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ieu De Mari" userId="dfb708c9-d8dc-439f-9a3b-c772bf4a311c" providerId="ADAL" clId="{5AF9E225-0E3D-4808-B523-40F6E9A1D59D}"/>
    <pc:docChg chg="undo custSel mod addSld delSld modSld sldOrd modMainMaster addSection modSection">
      <pc:chgData name="Matthieu De Mari" userId="dfb708c9-d8dc-439f-9a3b-c772bf4a311c" providerId="ADAL" clId="{5AF9E225-0E3D-4808-B523-40F6E9A1D59D}" dt="2023-03-21T05:31:50.718" v="4982" actId="20577"/>
      <pc:docMkLst>
        <pc:docMk/>
      </pc:docMkLst>
      <pc:sldChg chg="modSp add del mod">
        <pc:chgData name="Matthieu De Mari" userId="dfb708c9-d8dc-439f-9a3b-c772bf4a311c" providerId="ADAL" clId="{5AF9E225-0E3D-4808-B523-40F6E9A1D59D}" dt="2023-03-02T09:21:44.969" v="4686" actId="47"/>
        <pc:sldMkLst>
          <pc:docMk/>
          <pc:sldMk cId="901767542" sldId="256"/>
        </pc:sldMkLst>
        <pc:spChg chg="mod">
          <ac:chgData name="Matthieu De Mari" userId="dfb708c9-d8dc-439f-9a3b-c772bf4a311c" providerId="ADAL" clId="{5AF9E225-0E3D-4808-B523-40F6E9A1D59D}" dt="2023-03-02T06:54:38.562" v="26" actId="20577"/>
          <ac:spMkLst>
            <pc:docMk/>
            <pc:sldMk cId="901767542" sldId="256"/>
            <ac:spMk id="2" creationId="{2A670A59-7759-7B00-8247-A16BA5AC8105}"/>
          </ac:spMkLst>
        </pc:spChg>
      </pc:sldChg>
      <pc:sldChg chg="addSp delSp modSp add mod chgLayout">
        <pc:chgData name="Matthieu De Mari" userId="dfb708c9-d8dc-439f-9a3b-c772bf4a311c" providerId="ADAL" clId="{5AF9E225-0E3D-4808-B523-40F6E9A1D59D}" dt="2023-03-02T07:05:19.188" v="526" actId="20577"/>
        <pc:sldMkLst>
          <pc:docMk/>
          <pc:sldMk cId="3239548726" sldId="257"/>
        </pc:sldMkLst>
        <pc:spChg chg="mod ord">
          <ac:chgData name="Matthieu De Mari" userId="dfb708c9-d8dc-439f-9a3b-c772bf4a311c" providerId="ADAL" clId="{5AF9E225-0E3D-4808-B523-40F6E9A1D59D}" dt="2023-03-02T06:57:42.999" v="278" actId="700"/>
          <ac:spMkLst>
            <pc:docMk/>
            <pc:sldMk cId="3239548726" sldId="257"/>
            <ac:spMk id="2" creationId="{B50B574F-C933-4F2A-F08D-3E476DF2C874}"/>
          </ac:spMkLst>
        </pc:spChg>
        <pc:spChg chg="add del mod ord">
          <ac:chgData name="Matthieu De Mari" userId="dfb708c9-d8dc-439f-9a3b-c772bf4a311c" providerId="ADAL" clId="{5AF9E225-0E3D-4808-B523-40F6E9A1D59D}" dt="2023-03-02T06:58:16.230" v="292" actId="478"/>
          <ac:spMkLst>
            <pc:docMk/>
            <pc:sldMk cId="3239548726" sldId="257"/>
            <ac:spMk id="3" creationId="{D2DC9FEB-9B75-AB4D-B5F1-F78585CE0DE0}"/>
          </ac:spMkLst>
        </pc:spChg>
        <pc:spChg chg="mod ord">
          <ac:chgData name="Matthieu De Mari" userId="dfb708c9-d8dc-439f-9a3b-c772bf4a311c" providerId="ADAL" clId="{5AF9E225-0E3D-4808-B523-40F6E9A1D59D}" dt="2023-03-02T07:05:19.188" v="526" actId="20577"/>
          <ac:spMkLst>
            <pc:docMk/>
            <pc:sldMk cId="3239548726" sldId="257"/>
            <ac:spMk id="4" creationId="{11B5C143-F936-00BC-44EE-7E05A29966EA}"/>
          </ac:spMkLst>
        </pc:spChg>
        <pc:spChg chg="mod">
          <ac:chgData name="Matthieu De Mari" userId="dfb708c9-d8dc-439f-9a3b-c772bf4a311c" providerId="ADAL" clId="{5AF9E225-0E3D-4808-B523-40F6E9A1D59D}" dt="2023-03-02T06:57:36.942" v="277" actId="1035"/>
          <ac:spMkLst>
            <pc:docMk/>
            <pc:sldMk cId="3239548726" sldId="257"/>
            <ac:spMk id="5" creationId="{7F5DEAE6-D202-B325-C159-0845A73F1131}"/>
          </ac:spMkLst>
        </pc:spChg>
        <pc:spChg chg="mod">
          <ac:chgData name="Matthieu De Mari" userId="dfb708c9-d8dc-439f-9a3b-c772bf4a311c" providerId="ADAL" clId="{5AF9E225-0E3D-4808-B523-40F6E9A1D59D}" dt="2023-03-02T06:57:36.942" v="277" actId="1035"/>
          <ac:spMkLst>
            <pc:docMk/>
            <pc:sldMk cId="3239548726" sldId="257"/>
            <ac:spMk id="7" creationId="{05B98F52-283E-8873-3A86-F4B6625D7C1D}"/>
          </ac:spMkLst>
        </pc:spChg>
        <pc:spChg chg="mod">
          <ac:chgData name="Matthieu De Mari" userId="dfb708c9-d8dc-439f-9a3b-c772bf4a311c" providerId="ADAL" clId="{5AF9E225-0E3D-4808-B523-40F6E9A1D59D}" dt="2023-03-02T06:57:36.942" v="277" actId="1035"/>
          <ac:spMkLst>
            <pc:docMk/>
            <pc:sldMk cId="3239548726" sldId="257"/>
            <ac:spMk id="8" creationId="{B49EF664-3365-8344-2224-91A3BF11359E}"/>
          </ac:spMkLst>
        </pc:spChg>
        <pc:spChg chg="mod">
          <ac:chgData name="Matthieu De Mari" userId="dfb708c9-d8dc-439f-9a3b-c772bf4a311c" providerId="ADAL" clId="{5AF9E225-0E3D-4808-B523-40F6E9A1D59D}" dt="2023-03-02T06:57:36.942" v="277" actId="1035"/>
          <ac:spMkLst>
            <pc:docMk/>
            <pc:sldMk cId="3239548726" sldId="257"/>
            <ac:spMk id="9" creationId="{46800871-91B7-4097-1AEE-239AAB61FD10}"/>
          </ac:spMkLst>
        </pc:spChg>
        <pc:spChg chg="mod">
          <ac:chgData name="Matthieu De Mari" userId="dfb708c9-d8dc-439f-9a3b-c772bf4a311c" providerId="ADAL" clId="{5AF9E225-0E3D-4808-B523-40F6E9A1D59D}" dt="2023-03-02T06:57:36.942" v="277" actId="1035"/>
          <ac:spMkLst>
            <pc:docMk/>
            <pc:sldMk cId="3239548726" sldId="257"/>
            <ac:spMk id="10" creationId="{D69CD5E0-172F-06FD-35CD-C47EA4676A31}"/>
          </ac:spMkLst>
        </pc:spChg>
        <pc:spChg chg="add del mod">
          <ac:chgData name="Matthieu De Mari" userId="dfb708c9-d8dc-439f-9a3b-c772bf4a311c" providerId="ADAL" clId="{5AF9E225-0E3D-4808-B523-40F6E9A1D59D}" dt="2023-03-02T06:58:13.715" v="290" actId="478"/>
          <ac:spMkLst>
            <pc:docMk/>
            <pc:sldMk cId="3239548726" sldId="257"/>
            <ac:spMk id="11" creationId="{B6DF1EB1-6668-ABCF-B896-D3812A5087F3}"/>
          </ac:spMkLst>
        </pc:spChg>
      </pc:sldChg>
      <pc:sldChg chg="modSp add mod">
        <pc:chgData name="Matthieu De Mari" userId="dfb708c9-d8dc-439f-9a3b-c772bf4a311c" providerId="ADAL" clId="{5AF9E225-0E3D-4808-B523-40F6E9A1D59D}" dt="2023-03-02T07:01:55.363" v="524" actId="20577"/>
        <pc:sldMkLst>
          <pc:docMk/>
          <pc:sldMk cId="1495819743" sldId="258"/>
        </pc:sldMkLst>
        <pc:spChg chg="mod">
          <ac:chgData name="Matthieu De Mari" userId="dfb708c9-d8dc-439f-9a3b-c772bf4a311c" providerId="ADAL" clId="{5AF9E225-0E3D-4808-B523-40F6E9A1D59D}" dt="2023-03-02T07:01:55.363" v="524" actId="20577"/>
          <ac:spMkLst>
            <pc:docMk/>
            <pc:sldMk cId="1495819743" sldId="258"/>
            <ac:spMk id="3" creationId="{F23BB8E2-2C5A-6D2B-E7FF-F55104DECF62}"/>
          </ac:spMkLst>
        </pc:spChg>
      </pc:sldChg>
      <pc:sldChg chg="addSp modSp add mod modClrScheme chgLayout">
        <pc:chgData name="Matthieu De Mari" userId="dfb708c9-d8dc-439f-9a3b-c772bf4a311c" providerId="ADAL" clId="{5AF9E225-0E3D-4808-B523-40F6E9A1D59D}" dt="2023-03-02T07:07:22.195" v="628" actId="20577"/>
        <pc:sldMkLst>
          <pc:docMk/>
          <pc:sldMk cId="609186567" sldId="259"/>
        </pc:sldMkLst>
        <pc:spChg chg="mod ord">
          <ac:chgData name="Matthieu De Mari" userId="dfb708c9-d8dc-439f-9a3b-c772bf4a311c" providerId="ADAL" clId="{5AF9E225-0E3D-4808-B523-40F6E9A1D59D}" dt="2023-03-02T07:07:02.911" v="616" actId="700"/>
          <ac:spMkLst>
            <pc:docMk/>
            <pc:sldMk cId="609186567" sldId="259"/>
            <ac:spMk id="2" creationId="{28DE36AE-A7BD-B2D6-D7DE-EBE0834C1A93}"/>
          </ac:spMkLst>
        </pc:spChg>
        <pc:spChg chg="mod ord">
          <ac:chgData name="Matthieu De Mari" userId="dfb708c9-d8dc-439f-9a3b-c772bf4a311c" providerId="ADAL" clId="{5AF9E225-0E3D-4808-B523-40F6E9A1D59D}" dt="2023-03-02T07:07:22.195" v="628" actId="20577"/>
          <ac:spMkLst>
            <pc:docMk/>
            <pc:sldMk cId="609186567" sldId="259"/>
            <ac:spMk id="3" creationId="{B20362F6-0A45-1821-AD14-0E3C760A995E}"/>
          </ac:spMkLst>
        </pc:spChg>
        <pc:spChg chg="add mod ord">
          <ac:chgData name="Matthieu De Mari" userId="dfb708c9-d8dc-439f-9a3b-c772bf4a311c" providerId="ADAL" clId="{5AF9E225-0E3D-4808-B523-40F6E9A1D59D}" dt="2023-03-02T07:07:18.146" v="627" actId="20577"/>
          <ac:spMkLst>
            <pc:docMk/>
            <pc:sldMk cId="609186567" sldId="259"/>
            <ac:spMk id="4" creationId="{353D99B7-5312-BFF8-1D5D-BEF7B953B9D9}"/>
          </ac:spMkLst>
        </pc:spChg>
      </pc:sldChg>
      <pc:sldChg chg="modSp add mod">
        <pc:chgData name="Matthieu De Mari" userId="dfb708c9-d8dc-439f-9a3b-c772bf4a311c" providerId="ADAL" clId="{5AF9E225-0E3D-4808-B523-40F6E9A1D59D}" dt="2023-03-02T07:05:58.205" v="582" actId="20577"/>
        <pc:sldMkLst>
          <pc:docMk/>
          <pc:sldMk cId="1812694891" sldId="260"/>
        </pc:sldMkLst>
        <pc:spChg chg="mod">
          <ac:chgData name="Matthieu De Mari" userId="dfb708c9-d8dc-439f-9a3b-c772bf4a311c" providerId="ADAL" clId="{5AF9E225-0E3D-4808-B523-40F6E9A1D59D}" dt="2023-03-02T07:05:58.205" v="582" actId="20577"/>
          <ac:spMkLst>
            <pc:docMk/>
            <pc:sldMk cId="1812694891" sldId="260"/>
            <ac:spMk id="4" creationId="{11B5C143-F936-00BC-44EE-7E05A29966EA}"/>
          </ac:spMkLst>
        </pc:spChg>
      </pc:sldChg>
      <pc:sldChg chg="modSp add mod">
        <pc:chgData name="Matthieu De Mari" userId="dfb708c9-d8dc-439f-9a3b-c772bf4a311c" providerId="ADAL" clId="{5AF9E225-0E3D-4808-B523-40F6E9A1D59D}" dt="2023-03-02T07:08:41.284" v="667" actId="20577"/>
        <pc:sldMkLst>
          <pc:docMk/>
          <pc:sldMk cId="2172647381" sldId="261"/>
        </pc:sldMkLst>
        <pc:spChg chg="mod">
          <ac:chgData name="Matthieu De Mari" userId="dfb708c9-d8dc-439f-9a3b-c772bf4a311c" providerId="ADAL" clId="{5AF9E225-0E3D-4808-B523-40F6E9A1D59D}" dt="2023-03-02T07:08:41.284" v="667" actId="20577"/>
          <ac:spMkLst>
            <pc:docMk/>
            <pc:sldMk cId="2172647381" sldId="261"/>
            <ac:spMk id="3" creationId="{097D872E-3486-FBAD-9B1E-6412E4F0FB9B}"/>
          </ac:spMkLst>
        </pc:spChg>
      </pc:sldChg>
      <pc:sldChg chg="modSp add mod">
        <pc:chgData name="Matthieu De Mari" userId="dfb708c9-d8dc-439f-9a3b-c772bf4a311c" providerId="ADAL" clId="{5AF9E225-0E3D-4808-B523-40F6E9A1D59D}" dt="2023-03-02T07:09:13.009" v="690" actId="20577"/>
        <pc:sldMkLst>
          <pc:docMk/>
          <pc:sldMk cId="3166947328" sldId="262"/>
        </pc:sldMkLst>
        <pc:spChg chg="mod">
          <ac:chgData name="Matthieu De Mari" userId="dfb708c9-d8dc-439f-9a3b-c772bf4a311c" providerId="ADAL" clId="{5AF9E225-0E3D-4808-B523-40F6E9A1D59D}" dt="2023-03-02T07:09:13.009" v="690" actId="20577"/>
          <ac:spMkLst>
            <pc:docMk/>
            <pc:sldMk cId="3166947328" sldId="262"/>
            <ac:spMk id="3" creationId="{A61FAA42-106F-39F5-DD78-BB04653C3A81}"/>
          </ac:spMkLst>
        </pc:spChg>
      </pc:sldChg>
      <pc:sldChg chg="modSp add mod">
        <pc:chgData name="Matthieu De Mari" userId="dfb708c9-d8dc-439f-9a3b-c772bf4a311c" providerId="ADAL" clId="{5AF9E225-0E3D-4808-B523-40F6E9A1D59D}" dt="2023-03-02T07:09:44.442" v="694" actId="20577"/>
        <pc:sldMkLst>
          <pc:docMk/>
          <pc:sldMk cId="2723458640" sldId="263"/>
        </pc:sldMkLst>
        <pc:spChg chg="mod">
          <ac:chgData name="Matthieu De Mari" userId="dfb708c9-d8dc-439f-9a3b-c772bf4a311c" providerId="ADAL" clId="{5AF9E225-0E3D-4808-B523-40F6E9A1D59D}" dt="2023-03-02T07:09:44.442" v="694" actId="20577"/>
          <ac:spMkLst>
            <pc:docMk/>
            <pc:sldMk cId="2723458640" sldId="263"/>
            <ac:spMk id="3" creationId="{C085ED28-5440-9734-066D-069B39F29AEB}"/>
          </ac:spMkLst>
        </pc:spChg>
      </pc:sldChg>
      <pc:sldChg chg="modSp add mod">
        <pc:chgData name="Matthieu De Mari" userId="dfb708c9-d8dc-439f-9a3b-c772bf4a311c" providerId="ADAL" clId="{5AF9E225-0E3D-4808-B523-40F6E9A1D59D}" dt="2023-03-14T09:00:23.730" v="4772" actId="1036"/>
        <pc:sldMkLst>
          <pc:docMk/>
          <pc:sldMk cId="649892368" sldId="264"/>
        </pc:sldMkLst>
        <pc:spChg chg="mod">
          <ac:chgData name="Matthieu De Mari" userId="dfb708c9-d8dc-439f-9a3b-c772bf4a311c" providerId="ADAL" clId="{5AF9E225-0E3D-4808-B523-40F6E9A1D59D}" dt="2023-03-14T09:00:19.831" v="4771" actId="1036"/>
          <ac:spMkLst>
            <pc:docMk/>
            <pc:sldMk cId="649892368" sldId="264"/>
            <ac:spMk id="21" creationId="{54401493-D133-6AAD-952A-9BB28B80E250}"/>
          </ac:spMkLst>
        </pc:spChg>
        <pc:spChg chg="mod">
          <ac:chgData name="Matthieu De Mari" userId="dfb708c9-d8dc-439f-9a3b-c772bf4a311c" providerId="ADAL" clId="{5AF9E225-0E3D-4808-B523-40F6E9A1D59D}" dt="2023-03-14T09:00:13.553" v="4738" actId="1036"/>
          <ac:spMkLst>
            <pc:docMk/>
            <pc:sldMk cId="649892368" sldId="264"/>
            <ac:spMk id="22" creationId="{FC808562-3C3B-1FED-6050-0B9BC99A0976}"/>
          </ac:spMkLst>
        </pc:spChg>
        <pc:spChg chg="mod">
          <ac:chgData name="Matthieu De Mari" userId="dfb708c9-d8dc-439f-9a3b-c772bf4a311c" providerId="ADAL" clId="{5AF9E225-0E3D-4808-B523-40F6E9A1D59D}" dt="2023-03-14T09:00:23.730" v="4772" actId="1036"/>
          <ac:spMkLst>
            <pc:docMk/>
            <pc:sldMk cId="649892368" sldId="264"/>
            <ac:spMk id="26" creationId="{2263C911-7B4E-9955-7A1D-5763F1E6A2C0}"/>
          </ac:spMkLst>
        </pc:spChg>
      </pc:sldChg>
      <pc:sldChg chg="add">
        <pc:chgData name="Matthieu De Mari" userId="dfb708c9-d8dc-439f-9a3b-c772bf4a311c" providerId="ADAL" clId="{5AF9E225-0E3D-4808-B523-40F6E9A1D59D}" dt="2023-03-02T06:54:29.623" v="2"/>
        <pc:sldMkLst>
          <pc:docMk/>
          <pc:sldMk cId="4127898596" sldId="265"/>
        </pc:sldMkLst>
      </pc:sldChg>
      <pc:sldChg chg="addSp delSp modSp add mod modClrScheme chgLayout">
        <pc:chgData name="Matthieu De Mari" userId="dfb708c9-d8dc-439f-9a3b-c772bf4a311c" providerId="ADAL" clId="{5AF9E225-0E3D-4808-B523-40F6E9A1D59D}" dt="2023-03-14T09:01:25.351" v="4776" actId="20577"/>
        <pc:sldMkLst>
          <pc:docMk/>
          <pc:sldMk cId="256269341" sldId="266"/>
        </pc:sldMkLst>
        <pc:spChg chg="mod ord">
          <ac:chgData name="Matthieu De Mari" userId="dfb708c9-d8dc-439f-9a3b-c772bf4a311c" providerId="ADAL" clId="{5AF9E225-0E3D-4808-B523-40F6E9A1D59D}" dt="2023-03-02T07:16:25.110" v="867" actId="700"/>
          <ac:spMkLst>
            <pc:docMk/>
            <pc:sldMk cId="256269341" sldId="266"/>
            <ac:spMk id="2" creationId="{D83D78A6-5213-F5DF-FAC1-B6D18B0BB4F5}"/>
          </ac:spMkLst>
        </pc:spChg>
        <pc:spChg chg="del mod">
          <ac:chgData name="Matthieu De Mari" userId="dfb708c9-d8dc-439f-9a3b-c772bf4a311c" providerId="ADAL" clId="{5AF9E225-0E3D-4808-B523-40F6E9A1D59D}" dt="2023-03-02T07:16:11.714" v="855" actId="478"/>
          <ac:spMkLst>
            <pc:docMk/>
            <pc:sldMk cId="256269341" sldId="266"/>
            <ac:spMk id="4" creationId="{9BFCB341-9C36-5FBD-32A6-099F6A5E5940}"/>
          </ac:spMkLst>
        </pc:spChg>
        <pc:spChg chg="add mod ord">
          <ac:chgData name="Matthieu De Mari" userId="dfb708c9-d8dc-439f-9a3b-c772bf4a311c" providerId="ADAL" clId="{5AF9E225-0E3D-4808-B523-40F6E9A1D59D}" dt="2023-03-02T08:47:11.979" v="3217" actId="20577"/>
          <ac:spMkLst>
            <pc:docMk/>
            <pc:sldMk cId="256269341" sldId="266"/>
            <ac:spMk id="5" creationId="{6649BB52-89C3-E6CD-F1B2-2D67B477189C}"/>
          </ac:spMkLst>
        </pc:spChg>
        <pc:spChg chg="add mod ord">
          <ac:chgData name="Matthieu De Mari" userId="dfb708c9-d8dc-439f-9a3b-c772bf4a311c" providerId="ADAL" clId="{5AF9E225-0E3D-4808-B523-40F6E9A1D59D}" dt="2023-03-14T09:01:25.351" v="4776" actId="20577"/>
          <ac:spMkLst>
            <pc:docMk/>
            <pc:sldMk cId="256269341" sldId="266"/>
            <ac:spMk id="6" creationId="{FDD2EC50-CDA1-1B6E-AE8B-50784F3D4430}"/>
          </ac:spMkLst>
        </pc:spChg>
        <pc:spChg chg="add mod ord">
          <ac:chgData name="Matthieu De Mari" userId="dfb708c9-d8dc-439f-9a3b-c772bf4a311c" providerId="ADAL" clId="{5AF9E225-0E3D-4808-B523-40F6E9A1D59D}" dt="2023-03-02T07:17:52.154" v="984" actId="1035"/>
          <ac:spMkLst>
            <pc:docMk/>
            <pc:sldMk cId="256269341" sldId="266"/>
            <ac:spMk id="7" creationId="{CE64D9DC-283B-4657-7206-690C8044C929}"/>
          </ac:spMkLst>
        </pc:spChg>
        <pc:spChg chg="add mod ord">
          <ac:chgData name="Matthieu De Mari" userId="dfb708c9-d8dc-439f-9a3b-c772bf4a311c" providerId="ADAL" clId="{5AF9E225-0E3D-4808-B523-40F6E9A1D59D}" dt="2023-03-02T07:17:52.154" v="984" actId="1035"/>
          <ac:spMkLst>
            <pc:docMk/>
            <pc:sldMk cId="256269341" sldId="266"/>
            <ac:spMk id="8" creationId="{8D7715D0-7C6F-FE4B-319D-81CC8F353AF3}"/>
          </ac:spMkLst>
        </pc:spChg>
        <pc:graphicFrameChg chg="del">
          <ac:chgData name="Matthieu De Mari" userId="dfb708c9-d8dc-439f-9a3b-c772bf4a311c" providerId="ADAL" clId="{5AF9E225-0E3D-4808-B523-40F6E9A1D59D}" dt="2023-03-02T07:16:09.629" v="854" actId="478"/>
          <ac:graphicFrameMkLst>
            <pc:docMk/>
            <pc:sldMk cId="256269341" sldId="266"/>
            <ac:graphicFrameMk id="3" creationId="{F7ED8123-9CA8-E8C5-65C0-70940FFAF010}"/>
          </ac:graphicFrameMkLst>
        </pc:graphicFrameChg>
      </pc:sldChg>
      <pc:sldChg chg="modSp add mod">
        <pc:chgData name="Matthieu De Mari" userId="dfb708c9-d8dc-439f-9a3b-c772bf4a311c" providerId="ADAL" clId="{5AF9E225-0E3D-4808-B523-40F6E9A1D59D}" dt="2023-03-02T07:01:21.208" v="484" actId="115"/>
        <pc:sldMkLst>
          <pc:docMk/>
          <pc:sldMk cId="2566504203" sldId="267"/>
        </pc:sldMkLst>
        <pc:spChg chg="mod">
          <ac:chgData name="Matthieu De Mari" userId="dfb708c9-d8dc-439f-9a3b-c772bf4a311c" providerId="ADAL" clId="{5AF9E225-0E3D-4808-B523-40F6E9A1D59D}" dt="2023-03-02T07:01:21.208" v="484" actId="115"/>
          <ac:spMkLst>
            <pc:docMk/>
            <pc:sldMk cId="2566504203" sldId="267"/>
            <ac:spMk id="4" creationId="{AAD607B1-0264-F96B-5344-F51B4AD661EC}"/>
          </ac:spMkLst>
        </pc:spChg>
      </pc:sldChg>
      <pc:sldChg chg="addSp delSp modSp add mod chgLayout">
        <pc:chgData name="Matthieu De Mari" userId="dfb708c9-d8dc-439f-9a3b-c772bf4a311c" providerId="ADAL" clId="{5AF9E225-0E3D-4808-B523-40F6E9A1D59D}" dt="2023-03-02T07:00:12.794" v="471" actId="115"/>
        <pc:sldMkLst>
          <pc:docMk/>
          <pc:sldMk cId="1205920737" sldId="268"/>
        </pc:sldMkLst>
        <pc:spChg chg="mod ord">
          <ac:chgData name="Matthieu De Mari" userId="dfb708c9-d8dc-439f-9a3b-c772bf4a311c" providerId="ADAL" clId="{5AF9E225-0E3D-4808-B523-40F6E9A1D59D}" dt="2023-03-02T06:58:21.739" v="294" actId="700"/>
          <ac:spMkLst>
            <pc:docMk/>
            <pc:sldMk cId="1205920737" sldId="268"/>
            <ac:spMk id="2" creationId="{B50B574F-C933-4F2A-F08D-3E476DF2C874}"/>
          </ac:spMkLst>
        </pc:spChg>
        <pc:spChg chg="add mod ord">
          <ac:chgData name="Matthieu De Mari" userId="dfb708c9-d8dc-439f-9a3b-c772bf4a311c" providerId="ADAL" clId="{5AF9E225-0E3D-4808-B523-40F6E9A1D59D}" dt="2023-03-02T06:59:48.417" v="468" actId="113"/>
          <ac:spMkLst>
            <pc:docMk/>
            <pc:sldMk cId="1205920737" sldId="268"/>
            <ac:spMk id="3" creationId="{D09C5ECE-F6D7-98F1-D7D9-BD7455F1F759}"/>
          </ac:spMkLst>
        </pc:spChg>
        <pc:spChg chg="mod ord">
          <ac:chgData name="Matthieu De Mari" userId="dfb708c9-d8dc-439f-9a3b-c772bf4a311c" providerId="ADAL" clId="{5AF9E225-0E3D-4808-B523-40F6E9A1D59D}" dt="2023-03-02T07:00:12.794" v="471" actId="115"/>
          <ac:spMkLst>
            <pc:docMk/>
            <pc:sldMk cId="1205920737" sldId="268"/>
            <ac:spMk id="4" creationId="{11B5C143-F936-00BC-44EE-7E05A29966EA}"/>
          </ac:spMkLst>
        </pc:spChg>
        <pc:spChg chg="del">
          <ac:chgData name="Matthieu De Mari" userId="dfb708c9-d8dc-439f-9a3b-c772bf4a311c" providerId="ADAL" clId="{5AF9E225-0E3D-4808-B523-40F6E9A1D59D}" dt="2023-03-02T06:58:24.807" v="297" actId="478"/>
          <ac:spMkLst>
            <pc:docMk/>
            <pc:sldMk cId="1205920737" sldId="268"/>
            <ac:spMk id="5" creationId="{7F5DEAE6-D202-B325-C159-0845A73F1131}"/>
          </ac:spMkLst>
        </pc:spChg>
        <pc:spChg chg="del">
          <ac:chgData name="Matthieu De Mari" userId="dfb708c9-d8dc-439f-9a3b-c772bf4a311c" providerId="ADAL" clId="{5AF9E225-0E3D-4808-B523-40F6E9A1D59D}" dt="2023-03-02T06:58:24.807" v="297" actId="478"/>
          <ac:spMkLst>
            <pc:docMk/>
            <pc:sldMk cId="1205920737" sldId="268"/>
            <ac:spMk id="7" creationId="{05B98F52-283E-8873-3A86-F4B6625D7C1D}"/>
          </ac:spMkLst>
        </pc:spChg>
        <pc:spChg chg="del">
          <ac:chgData name="Matthieu De Mari" userId="dfb708c9-d8dc-439f-9a3b-c772bf4a311c" providerId="ADAL" clId="{5AF9E225-0E3D-4808-B523-40F6E9A1D59D}" dt="2023-03-02T06:58:24.807" v="297" actId="478"/>
          <ac:spMkLst>
            <pc:docMk/>
            <pc:sldMk cId="1205920737" sldId="268"/>
            <ac:spMk id="8" creationId="{B49EF664-3365-8344-2224-91A3BF11359E}"/>
          </ac:spMkLst>
        </pc:spChg>
        <pc:spChg chg="del">
          <ac:chgData name="Matthieu De Mari" userId="dfb708c9-d8dc-439f-9a3b-c772bf4a311c" providerId="ADAL" clId="{5AF9E225-0E3D-4808-B523-40F6E9A1D59D}" dt="2023-03-02T06:58:24.807" v="297" actId="478"/>
          <ac:spMkLst>
            <pc:docMk/>
            <pc:sldMk cId="1205920737" sldId="268"/>
            <ac:spMk id="9" creationId="{46800871-91B7-4097-1AEE-239AAB61FD10}"/>
          </ac:spMkLst>
        </pc:spChg>
        <pc:spChg chg="del">
          <ac:chgData name="Matthieu De Mari" userId="dfb708c9-d8dc-439f-9a3b-c772bf4a311c" providerId="ADAL" clId="{5AF9E225-0E3D-4808-B523-40F6E9A1D59D}" dt="2023-03-02T06:58:24.807" v="297" actId="478"/>
          <ac:spMkLst>
            <pc:docMk/>
            <pc:sldMk cId="1205920737" sldId="268"/>
            <ac:spMk id="10" creationId="{D69CD5E0-172F-06FD-35CD-C47EA4676A31}"/>
          </ac:spMkLst>
        </pc:spChg>
      </pc:sldChg>
      <pc:sldChg chg="delSp modSp add mod modClrScheme chgLayout">
        <pc:chgData name="Matthieu De Mari" userId="dfb708c9-d8dc-439f-9a3b-c772bf4a311c" providerId="ADAL" clId="{5AF9E225-0E3D-4808-B523-40F6E9A1D59D}" dt="2023-03-14T09:02:26.934" v="4789" actId="478"/>
        <pc:sldMkLst>
          <pc:docMk/>
          <pc:sldMk cId="4188287311" sldId="269"/>
        </pc:sldMkLst>
        <pc:spChg chg="mod ord">
          <ac:chgData name="Matthieu De Mari" userId="dfb708c9-d8dc-439f-9a3b-c772bf4a311c" providerId="ADAL" clId="{5AF9E225-0E3D-4808-B523-40F6E9A1D59D}" dt="2023-03-02T07:12:03.175" v="700" actId="700"/>
          <ac:spMkLst>
            <pc:docMk/>
            <pc:sldMk cId="4188287311" sldId="269"/>
            <ac:spMk id="2" creationId="{4C82E11B-DFFC-C58E-D85D-43F29962418C}"/>
          </ac:spMkLst>
        </pc:spChg>
        <pc:spChg chg="mod ord">
          <ac:chgData name="Matthieu De Mari" userId="dfb708c9-d8dc-439f-9a3b-c772bf4a311c" providerId="ADAL" clId="{5AF9E225-0E3D-4808-B523-40F6E9A1D59D}" dt="2023-03-02T07:13:38.493" v="793" actId="114"/>
          <ac:spMkLst>
            <pc:docMk/>
            <pc:sldMk cId="4188287311" sldId="269"/>
            <ac:spMk id="4" creationId="{AAD607B1-0264-F96B-5344-F51B4AD661EC}"/>
          </ac:spMkLst>
        </pc:spChg>
        <pc:spChg chg="del">
          <ac:chgData name="Matthieu De Mari" userId="dfb708c9-d8dc-439f-9a3b-c772bf4a311c" providerId="ADAL" clId="{5AF9E225-0E3D-4808-B523-40F6E9A1D59D}" dt="2023-03-02T07:12:08.307" v="702" actId="478"/>
          <ac:spMkLst>
            <pc:docMk/>
            <pc:sldMk cId="4188287311" sldId="269"/>
            <ac:spMk id="6" creationId="{74BA015B-2BA6-D38E-6EF5-512EDEABFC5E}"/>
          </ac:spMkLst>
        </pc:spChg>
        <pc:spChg chg="del">
          <ac:chgData name="Matthieu De Mari" userId="dfb708c9-d8dc-439f-9a3b-c772bf4a311c" providerId="ADAL" clId="{5AF9E225-0E3D-4808-B523-40F6E9A1D59D}" dt="2023-03-02T07:12:08.307" v="702" actId="478"/>
          <ac:spMkLst>
            <pc:docMk/>
            <pc:sldMk cId="4188287311" sldId="269"/>
            <ac:spMk id="7" creationId="{1D88D58E-B29B-60D4-269B-69C46DA2E57F}"/>
          </ac:spMkLst>
        </pc:spChg>
        <pc:spChg chg="del">
          <ac:chgData name="Matthieu De Mari" userId="dfb708c9-d8dc-439f-9a3b-c772bf4a311c" providerId="ADAL" clId="{5AF9E225-0E3D-4808-B523-40F6E9A1D59D}" dt="2023-03-02T07:12:08.307" v="702" actId="478"/>
          <ac:spMkLst>
            <pc:docMk/>
            <pc:sldMk cId="4188287311" sldId="269"/>
            <ac:spMk id="8" creationId="{690F1F1E-F5F4-43D4-D4AE-A1566EEC4481}"/>
          </ac:spMkLst>
        </pc:spChg>
        <pc:spChg chg="del">
          <ac:chgData name="Matthieu De Mari" userId="dfb708c9-d8dc-439f-9a3b-c772bf4a311c" providerId="ADAL" clId="{5AF9E225-0E3D-4808-B523-40F6E9A1D59D}" dt="2023-03-14T09:02:26.934" v="4789" actId="478"/>
          <ac:spMkLst>
            <pc:docMk/>
            <pc:sldMk cId="4188287311" sldId="269"/>
            <ac:spMk id="9" creationId="{C3448CF3-7AB6-7BB5-C201-DB9E2E7CF8FB}"/>
          </ac:spMkLst>
        </pc:spChg>
        <pc:spChg chg="del">
          <ac:chgData name="Matthieu De Mari" userId="dfb708c9-d8dc-439f-9a3b-c772bf4a311c" providerId="ADAL" clId="{5AF9E225-0E3D-4808-B523-40F6E9A1D59D}" dt="2023-03-02T07:12:08.307" v="702" actId="478"/>
          <ac:spMkLst>
            <pc:docMk/>
            <pc:sldMk cId="4188287311" sldId="269"/>
            <ac:spMk id="10" creationId="{7A8B5180-F7BF-4E44-A517-D1FA6FDC2BDD}"/>
          </ac:spMkLst>
        </pc:spChg>
        <pc:spChg chg="del">
          <ac:chgData name="Matthieu De Mari" userId="dfb708c9-d8dc-439f-9a3b-c772bf4a311c" providerId="ADAL" clId="{5AF9E225-0E3D-4808-B523-40F6E9A1D59D}" dt="2023-03-02T07:12:08.307" v="702" actId="478"/>
          <ac:spMkLst>
            <pc:docMk/>
            <pc:sldMk cId="4188287311" sldId="269"/>
            <ac:spMk id="11" creationId="{56167DA6-6D54-C592-1B14-073D45E80E56}"/>
          </ac:spMkLst>
        </pc:spChg>
        <pc:spChg chg="del">
          <ac:chgData name="Matthieu De Mari" userId="dfb708c9-d8dc-439f-9a3b-c772bf4a311c" providerId="ADAL" clId="{5AF9E225-0E3D-4808-B523-40F6E9A1D59D}" dt="2023-03-02T07:12:08.307" v="702" actId="478"/>
          <ac:spMkLst>
            <pc:docMk/>
            <pc:sldMk cId="4188287311" sldId="269"/>
            <ac:spMk id="12" creationId="{79BD6F7A-8253-7AB5-41BC-724970D5C542}"/>
          </ac:spMkLst>
        </pc:spChg>
        <pc:spChg chg="del">
          <ac:chgData name="Matthieu De Mari" userId="dfb708c9-d8dc-439f-9a3b-c772bf4a311c" providerId="ADAL" clId="{5AF9E225-0E3D-4808-B523-40F6E9A1D59D}" dt="2023-03-02T07:12:08.307" v="702" actId="478"/>
          <ac:spMkLst>
            <pc:docMk/>
            <pc:sldMk cId="4188287311" sldId="269"/>
            <ac:spMk id="13" creationId="{7DD25C2B-16C3-B5FF-6184-818C0572FD6A}"/>
          </ac:spMkLst>
        </pc:spChg>
        <pc:spChg chg="del">
          <ac:chgData name="Matthieu De Mari" userId="dfb708c9-d8dc-439f-9a3b-c772bf4a311c" providerId="ADAL" clId="{5AF9E225-0E3D-4808-B523-40F6E9A1D59D}" dt="2023-03-02T07:12:08.307" v="702" actId="478"/>
          <ac:spMkLst>
            <pc:docMk/>
            <pc:sldMk cId="4188287311" sldId="269"/>
            <ac:spMk id="14" creationId="{9A5504DC-1A8A-6D7C-11CC-4EB02613A364}"/>
          </ac:spMkLst>
        </pc:spChg>
        <pc:spChg chg="del">
          <ac:chgData name="Matthieu De Mari" userId="dfb708c9-d8dc-439f-9a3b-c772bf4a311c" providerId="ADAL" clId="{5AF9E225-0E3D-4808-B523-40F6E9A1D59D}" dt="2023-03-02T07:12:08.307" v="702" actId="478"/>
          <ac:spMkLst>
            <pc:docMk/>
            <pc:sldMk cId="4188287311" sldId="269"/>
            <ac:spMk id="15" creationId="{1F3398C0-72E8-4ED9-A8A5-E15959805EEB}"/>
          </ac:spMkLst>
        </pc:spChg>
      </pc:sldChg>
      <pc:sldChg chg="modSp add mod ord">
        <pc:chgData name="Matthieu De Mari" userId="dfb708c9-d8dc-439f-9a3b-c772bf4a311c" providerId="ADAL" clId="{5AF9E225-0E3D-4808-B523-40F6E9A1D59D}" dt="2023-03-14T09:02:07.832" v="4788" actId="20577"/>
        <pc:sldMkLst>
          <pc:docMk/>
          <pc:sldMk cId="997896339" sldId="270"/>
        </pc:sldMkLst>
        <pc:spChg chg="mod">
          <ac:chgData name="Matthieu De Mari" userId="dfb708c9-d8dc-439f-9a3b-c772bf4a311c" providerId="ADAL" clId="{5AF9E225-0E3D-4808-B523-40F6E9A1D59D}" dt="2023-03-02T07:15:53.623" v="810" actId="20577"/>
          <ac:spMkLst>
            <pc:docMk/>
            <pc:sldMk cId="997896339" sldId="270"/>
            <ac:spMk id="2" creationId="{D83D78A6-5213-F5DF-FAC1-B6D18B0BB4F5}"/>
          </ac:spMkLst>
        </pc:spChg>
        <pc:spChg chg="mod">
          <ac:chgData name="Matthieu De Mari" userId="dfb708c9-d8dc-439f-9a3b-c772bf4a311c" providerId="ADAL" clId="{5AF9E225-0E3D-4808-B523-40F6E9A1D59D}" dt="2023-03-02T07:25:33.827" v="1288" actId="1076"/>
          <ac:spMkLst>
            <pc:docMk/>
            <pc:sldMk cId="997896339" sldId="270"/>
            <ac:spMk id="4" creationId="{9BFCB341-9C36-5FBD-32A6-099F6A5E5940}"/>
          </ac:spMkLst>
        </pc:spChg>
        <pc:graphicFrameChg chg="mod modGraphic">
          <ac:chgData name="Matthieu De Mari" userId="dfb708c9-d8dc-439f-9a3b-c772bf4a311c" providerId="ADAL" clId="{5AF9E225-0E3D-4808-B523-40F6E9A1D59D}" dt="2023-03-14T09:02:07.832" v="4788" actId="20577"/>
          <ac:graphicFrameMkLst>
            <pc:docMk/>
            <pc:sldMk cId="997896339" sldId="270"/>
            <ac:graphicFrameMk id="3" creationId="{F7ED8123-9CA8-E8C5-65C0-70940FFAF010}"/>
          </ac:graphicFrameMkLst>
        </pc:graphicFrameChg>
      </pc:sldChg>
      <pc:sldChg chg="modSp add mod">
        <pc:chgData name="Matthieu De Mari" userId="dfb708c9-d8dc-439f-9a3b-c772bf4a311c" providerId="ADAL" clId="{5AF9E225-0E3D-4808-B523-40F6E9A1D59D}" dt="2023-03-14T09:01:45.866" v="4782" actId="20577"/>
        <pc:sldMkLst>
          <pc:docMk/>
          <pc:sldMk cId="961845771" sldId="271"/>
        </pc:sldMkLst>
        <pc:spChg chg="mod">
          <ac:chgData name="Matthieu De Mari" userId="dfb708c9-d8dc-439f-9a3b-c772bf4a311c" providerId="ADAL" clId="{5AF9E225-0E3D-4808-B523-40F6E9A1D59D}" dt="2023-03-02T07:21:38.014" v="1192" actId="20577"/>
          <ac:spMkLst>
            <pc:docMk/>
            <pc:sldMk cId="961845771" sldId="271"/>
            <ac:spMk id="2" creationId="{D83D78A6-5213-F5DF-FAC1-B6D18B0BB4F5}"/>
          </ac:spMkLst>
        </pc:spChg>
        <pc:spChg chg="mod">
          <ac:chgData name="Matthieu De Mari" userId="dfb708c9-d8dc-439f-9a3b-c772bf4a311c" providerId="ADAL" clId="{5AF9E225-0E3D-4808-B523-40F6E9A1D59D}" dt="2023-03-14T09:01:45.866" v="4782" actId="20577"/>
          <ac:spMkLst>
            <pc:docMk/>
            <pc:sldMk cId="961845771" sldId="271"/>
            <ac:spMk id="5" creationId="{6649BB52-89C3-E6CD-F1B2-2D67B477189C}"/>
          </ac:spMkLst>
        </pc:spChg>
        <pc:spChg chg="mod">
          <ac:chgData name="Matthieu De Mari" userId="dfb708c9-d8dc-439f-9a3b-c772bf4a311c" providerId="ADAL" clId="{5AF9E225-0E3D-4808-B523-40F6E9A1D59D}" dt="2023-03-14T09:01:45.866" v="4782" actId="20577"/>
          <ac:spMkLst>
            <pc:docMk/>
            <pc:sldMk cId="961845771" sldId="271"/>
            <ac:spMk id="6" creationId="{FDD2EC50-CDA1-1B6E-AE8B-50784F3D4430}"/>
          </ac:spMkLst>
        </pc:spChg>
        <pc:spChg chg="mod">
          <ac:chgData name="Matthieu De Mari" userId="dfb708c9-d8dc-439f-9a3b-c772bf4a311c" providerId="ADAL" clId="{5AF9E225-0E3D-4808-B523-40F6E9A1D59D}" dt="2023-03-02T07:21:41.708" v="1204" actId="20577"/>
          <ac:spMkLst>
            <pc:docMk/>
            <pc:sldMk cId="961845771" sldId="271"/>
            <ac:spMk id="7" creationId="{CE64D9DC-283B-4657-7206-690C8044C929}"/>
          </ac:spMkLst>
        </pc:spChg>
        <pc:spChg chg="mod">
          <ac:chgData name="Matthieu De Mari" userId="dfb708c9-d8dc-439f-9a3b-c772bf4a311c" providerId="ADAL" clId="{5AF9E225-0E3D-4808-B523-40F6E9A1D59D}" dt="2023-03-02T07:21:45.407" v="1205"/>
          <ac:spMkLst>
            <pc:docMk/>
            <pc:sldMk cId="961845771" sldId="271"/>
            <ac:spMk id="8" creationId="{8D7715D0-7C6F-FE4B-319D-81CC8F353AF3}"/>
          </ac:spMkLst>
        </pc:spChg>
      </pc:sldChg>
      <pc:sldChg chg="addSp delSp modSp new mod ord modClrScheme chgLayout">
        <pc:chgData name="Matthieu De Mari" userId="dfb708c9-d8dc-439f-9a3b-c772bf4a311c" providerId="ADAL" clId="{5AF9E225-0E3D-4808-B523-40F6E9A1D59D}" dt="2023-03-02T07:31:21.011" v="1491" actId="20577"/>
        <pc:sldMkLst>
          <pc:docMk/>
          <pc:sldMk cId="1628130454" sldId="272"/>
        </pc:sldMkLst>
        <pc:spChg chg="mod ord">
          <ac:chgData name="Matthieu De Mari" userId="dfb708c9-d8dc-439f-9a3b-c772bf4a311c" providerId="ADAL" clId="{5AF9E225-0E3D-4808-B523-40F6E9A1D59D}" dt="2023-03-02T07:27:42.339" v="1322" actId="700"/>
          <ac:spMkLst>
            <pc:docMk/>
            <pc:sldMk cId="1628130454" sldId="272"/>
            <ac:spMk id="2" creationId="{A5B0BCE0-A549-1A7B-6F4B-B0C1C98DE2A1}"/>
          </ac:spMkLst>
        </pc:spChg>
        <pc:spChg chg="mod ord">
          <ac:chgData name="Matthieu De Mari" userId="dfb708c9-d8dc-439f-9a3b-c772bf4a311c" providerId="ADAL" clId="{5AF9E225-0E3D-4808-B523-40F6E9A1D59D}" dt="2023-03-02T07:31:21.011" v="1491" actId="20577"/>
          <ac:spMkLst>
            <pc:docMk/>
            <pc:sldMk cId="1628130454" sldId="272"/>
            <ac:spMk id="3" creationId="{047FD354-275A-C734-E17F-FED0638E05F9}"/>
          </ac:spMkLst>
        </pc:spChg>
        <pc:spChg chg="add del mod ord">
          <ac:chgData name="Matthieu De Mari" userId="dfb708c9-d8dc-439f-9a3b-c772bf4a311c" providerId="ADAL" clId="{5AF9E225-0E3D-4808-B523-40F6E9A1D59D}" dt="2023-03-02T07:28:28.867" v="1352" actId="478"/>
          <ac:spMkLst>
            <pc:docMk/>
            <pc:sldMk cId="1628130454" sldId="272"/>
            <ac:spMk id="4" creationId="{9F1CFCE2-90FF-701C-0226-3759FF2D030B}"/>
          </ac:spMkLst>
        </pc:spChg>
        <pc:picChg chg="add mod">
          <ac:chgData name="Matthieu De Mari" userId="dfb708c9-d8dc-439f-9a3b-c772bf4a311c" providerId="ADAL" clId="{5AF9E225-0E3D-4808-B523-40F6E9A1D59D}" dt="2023-03-02T07:29:17.928" v="1360" actId="14100"/>
          <ac:picMkLst>
            <pc:docMk/>
            <pc:sldMk cId="1628130454" sldId="272"/>
            <ac:picMk id="6" creationId="{55CD7F81-A6B6-798E-DD89-DC8670C0DE2C}"/>
          </ac:picMkLst>
        </pc:picChg>
      </pc:sldChg>
      <pc:sldChg chg="addSp delSp modSp add mod modClrScheme chgLayout">
        <pc:chgData name="Matthieu De Mari" userId="dfb708c9-d8dc-439f-9a3b-c772bf4a311c" providerId="ADAL" clId="{5AF9E225-0E3D-4808-B523-40F6E9A1D59D}" dt="2023-03-02T07:30:59.874" v="1470" actId="1076"/>
        <pc:sldMkLst>
          <pc:docMk/>
          <pc:sldMk cId="3014069118" sldId="273"/>
        </pc:sldMkLst>
        <pc:spChg chg="mod ord">
          <ac:chgData name="Matthieu De Mari" userId="dfb708c9-d8dc-439f-9a3b-c772bf4a311c" providerId="ADAL" clId="{5AF9E225-0E3D-4808-B523-40F6E9A1D59D}" dt="2023-03-02T07:29:57.759" v="1365" actId="700"/>
          <ac:spMkLst>
            <pc:docMk/>
            <pc:sldMk cId="3014069118" sldId="273"/>
            <ac:spMk id="2" creationId="{A5B0BCE0-A549-1A7B-6F4B-B0C1C98DE2A1}"/>
          </ac:spMkLst>
        </pc:spChg>
        <pc:spChg chg="mod ord">
          <ac:chgData name="Matthieu De Mari" userId="dfb708c9-d8dc-439f-9a3b-c772bf4a311c" providerId="ADAL" clId="{5AF9E225-0E3D-4808-B523-40F6E9A1D59D}" dt="2023-03-02T07:30:54.086" v="1468" actId="113"/>
          <ac:spMkLst>
            <pc:docMk/>
            <pc:sldMk cId="3014069118" sldId="273"/>
            <ac:spMk id="3" creationId="{047FD354-275A-C734-E17F-FED0638E05F9}"/>
          </ac:spMkLst>
        </pc:spChg>
        <pc:picChg chg="add mod">
          <ac:chgData name="Matthieu De Mari" userId="dfb708c9-d8dc-439f-9a3b-c772bf4a311c" providerId="ADAL" clId="{5AF9E225-0E3D-4808-B523-40F6E9A1D59D}" dt="2023-03-02T07:30:59.874" v="1470" actId="1076"/>
          <ac:picMkLst>
            <pc:docMk/>
            <pc:sldMk cId="3014069118" sldId="273"/>
            <ac:picMk id="5" creationId="{EABBBED6-4EB2-7ACD-C156-5A730591D325}"/>
          </ac:picMkLst>
        </pc:picChg>
        <pc:picChg chg="del">
          <ac:chgData name="Matthieu De Mari" userId="dfb708c9-d8dc-439f-9a3b-c772bf4a311c" providerId="ADAL" clId="{5AF9E225-0E3D-4808-B523-40F6E9A1D59D}" dt="2023-03-02T07:29:43.179" v="1362" actId="478"/>
          <ac:picMkLst>
            <pc:docMk/>
            <pc:sldMk cId="3014069118" sldId="273"/>
            <ac:picMk id="6" creationId="{55CD7F81-A6B6-798E-DD89-DC8670C0DE2C}"/>
          </ac:picMkLst>
        </pc:picChg>
      </pc:sldChg>
      <pc:sldChg chg="addSp delSp modSp new mod modClrScheme chgLayout">
        <pc:chgData name="Matthieu De Mari" userId="dfb708c9-d8dc-439f-9a3b-c772bf4a311c" providerId="ADAL" clId="{5AF9E225-0E3D-4808-B523-40F6E9A1D59D}" dt="2023-03-07T06:35:56.196" v="4688"/>
        <pc:sldMkLst>
          <pc:docMk/>
          <pc:sldMk cId="1813455260" sldId="274"/>
        </pc:sldMkLst>
        <pc:spChg chg="mod ord">
          <ac:chgData name="Matthieu De Mari" userId="dfb708c9-d8dc-439f-9a3b-c772bf4a311c" providerId="ADAL" clId="{5AF9E225-0E3D-4808-B523-40F6E9A1D59D}" dt="2023-03-02T07:32:29.963" v="1598" actId="700"/>
          <ac:spMkLst>
            <pc:docMk/>
            <pc:sldMk cId="1813455260" sldId="274"/>
            <ac:spMk id="2" creationId="{87657C29-1A3B-9090-2528-30E69AB94051}"/>
          </ac:spMkLst>
        </pc:spChg>
        <pc:spChg chg="del mod ord">
          <ac:chgData name="Matthieu De Mari" userId="dfb708c9-d8dc-439f-9a3b-c772bf4a311c" providerId="ADAL" clId="{5AF9E225-0E3D-4808-B523-40F6E9A1D59D}" dt="2023-03-02T07:31:51.685" v="1527" actId="700"/>
          <ac:spMkLst>
            <pc:docMk/>
            <pc:sldMk cId="1813455260" sldId="274"/>
            <ac:spMk id="3" creationId="{AC40E2B5-7E38-9BFA-56AD-20E1020751DC}"/>
          </ac:spMkLst>
        </pc:spChg>
        <pc:spChg chg="del">
          <ac:chgData name="Matthieu De Mari" userId="dfb708c9-d8dc-439f-9a3b-c772bf4a311c" providerId="ADAL" clId="{5AF9E225-0E3D-4808-B523-40F6E9A1D59D}" dt="2023-03-02T07:31:51.685" v="1527" actId="700"/>
          <ac:spMkLst>
            <pc:docMk/>
            <pc:sldMk cId="1813455260" sldId="274"/>
            <ac:spMk id="4" creationId="{2639C806-2795-6959-3B91-90B6BF904949}"/>
          </ac:spMkLst>
        </pc:spChg>
        <pc:spChg chg="add mod ord">
          <ac:chgData name="Matthieu De Mari" userId="dfb708c9-d8dc-439f-9a3b-c772bf4a311c" providerId="ADAL" clId="{5AF9E225-0E3D-4808-B523-40F6E9A1D59D}" dt="2023-03-07T06:35:56.196" v="4688"/>
          <ac:spMkLst>
            <pc:docMk/>
            <pc:sldMk cId="1813455260" sldId="274"/>
            <ac:spMk id="5" creationId="{2B13EA12-F42E-A14F-570D-C7B3FB0BA678}"/>
          </ac:spMkLst>
        </pc:spChg>
        <pc:spChg chg="add del mod ord">
          <ac:chgData name="Matthieu De Mari" userId="dfb708c9-d8dc-439f-9a3b-c772bf4a311c" providerId="ADAL" clId="{5AF9E225-0E3D-4808-B523-40F6E9A1D59D}" dt="2023-03-02T07:33:05.793" v="1635" actId="478"/>
          <ac:spMkLst>
            <pc:docMk/>
            <pc:sldMk cId="1813455260" sldId="274"/>
            <ac:spMk id="6" creationId="{FCCBF918-C626-4BAB-C761-B4C7DCCDB4C7}"/>
          </ac:spMkLst>
        </pc:spChg>
        <pc:picChg chg="add mod">
          <ac:chgData name="Matthieu De Mari" userId="dfb708c9-d8dc-439f-9a3b-c772bf4a311c" providerId="ADAL" clId="{5AF9E225-0E3D-4808-B523-40F6E9A1D59D}" dt="2023-03-02T07:33:14.798" v="1639"/>
          <ac:picMkLst>
            <pc:docMk/>
            <pc:sldMk cId="1813455260" sldId="274"/>
            <ac:picMk id="7" creationId="{8D7AE188-3FCF-9638-BCBC-D80FAEB83789}"/>
          </ac:picMkLst>
        </pc:picChg>
      </pc:sldChg>
      <pc:sldChg chg="addSp modSp add mod modClrScheme chgLayout">
        <pc:chgData name="Matthieu De Mari" userId="dfb708c9-d8dc-439f-9a3b-c772bf4a311c" providerId="ADAL" clId="{5AF9E225-0E3D-4808-B523-40F6E9A1D59D}" dt="2023-03-02T08:43:42.183" v="3020" actId="13822"/>
        <pc:sldMkLst>
          <pc:docMk/>
          <pc:sldMk cId="144954399" sldId="275"/>
        </pc:sldMkLst>
        <pc:spChg chg="mod ord">
          <ac:chgData name="Matthieu De Mari" userId="dfb708c9-d8dc-439f-9a3b-c772bf4a311c" providerId="ADAL" clId="{5AF9E225-0E3D-4808-B523-40F6E9A1D59D}" dt="2023-03-02T07:46:08.814" v="2131" actId="700"/>
          <ac:spMkLst>
            <pc:docMk/>
            <pc:sldMk cId="144954399" sldId="275"/>
            <ac:spMk id="2" creationId="{87657C29-1A3B-9090-2528-30E69AB94051}"/>
          </ac:spMkLst>
        </pc:spChg>
        <pc:spChg chg="mod ord">
          <ac:chgData name="Matthieu De Mari" userId="dfb708c9-d8dc-439f-9a3b-c772bf4a311c" providerId="ADAL" clId="{5AF9E225-0E3D-4808-B523-40F6E9A1D59D}" dt="2023-03-02T07:46:08.814" v="2131" actId="700"/>
          <ac:spMkLst>
            <pc:docMk/>
            <pc:sldMk cId="144954399" sldId="275"/>
            <ac:spMk id="5" creationId="{2B13EA12-F42E-A14F-570D-C7B3FB0BA678}"/>
          </ac:spMkLst>
        </pc:spChg>
        <pc:spChg chg="add mod">
          <ac:chgData name="Matthieu De Mari" userId="dfb708c9-d8dc-439f-9a3b-c772bf4a311c" providerId="ADAL" clId="{5AF9E225-0E3D-4808-B523-40F6E9A1D59D}" dt="2023-03-02T07:48:05.307" v="2259"/>
          <ac:spMkLst>
            <pc:docMk/>
            <pc:sldMk cId="144954399" sldId="275"/>
            <ac:spMk id="6" creationId="{57C7ED51-0A97-1822-42FD-5AA2C9F30400}"/>
          </ac:spMkLst>
        </pc:spChg>
        <pc:spChg chg="add mod">
          <ac:chgData name="Matthieu De Mari" userId="dfb708c9-d8dc-439f-9a3b-c772bf4a311c" providerId="ADAL" clId="{5AF9E225-0E3D-4808-B523-40F6E9A1D59D}" dt="2023-03-02T08:43:42.183" v="3020" actId="13822"/>
          <ac:spMkLst>
            <pc:docMk/>
            <pc:sldMk cId="144954399" sldId="275"/>
            <ac:spMk id="7" creationId="{ECF836CD-AD6D-AE6D-BD12-76C872F50BA1}"/>
          </ac:spMkLst>
        </pc:spChg>
        <pc:picChg chg="add mod">
          <ac:chgData name="Matthieu De Mari" userId="dfb708c9-d8dc-439f-9a3b-c772bf4a311c" providerId="ADAL" clId="{5AF9E225-0E3D-4808-B523-40F6E9A1D59D}" dt="2023-03-02T07:46:16.390" v="2137" actId="1076"/>
          <ac:picMkLst>
            <pc:docMk/>
            <pc:sldMk cId="144954399" sldId="275"/>
            <ac:picMk id="4" creationId="{516B1709-7CCB-DAA9-4D13-D59FB8BB267D}"/>
          </ac:picMkLst>
        </pc:picChg>
      </pc:sldChg>
      <pc:sldChg chg="modSp add mod modClrScheme chgLayout">
        <pc:chgData name="Matthieu De Mari" userId="dfb708c9-d8dc-439f-9a3b-c772bf4a311c" providerId="ADAL" clId="{5AF9E225-0E3D-4808-B523-40F6E9A1D59D}" dt="2023-03-02T08:31:32.489" v="2596" actId="20577"/>
        <pc:sldMkLst>
          <pc:docMk/>
          <pc:sldMk cId="4217769597" sldId="276"/>
        </pc:sldMkLst>
        <pc:spChg chg="mod ord">
          <ac:chgData name="Matthieu De Mari" userId="dfb708c9-d8dc-439f-9a3b-c772bf4a311c" providerId="ADAL" clId="{5AF9E225-0E3D-4808-B523-40F6E9A1D59D}" dt="2023-03-02T08:27:57.452" v="2453" actId="700"/>
          <ac:spMkLst>
            <pc:docMk/>
            <pc:sldMk cId="4217769597" sldId="276"/>
            <ac:spMk id="2" creationId="{87657C29-1A3B-9090-2528-30E69AB94051}"/>
          </ac:spMkLst>
        </pc:spChg>
        <pc:spChg chg="mod ord">
          <ac:chgData name="Matthieu De Mari" userId="dfb708c9-d8dc-439f-9a3b-c772bf4a311c" providerId="ADAL" clId="{5AF9E225-0E3D-4808-B523-40F6E9A1D59D}" dt="2023-03-02T08:31:32.489" v="2596" actId="20577"/>
          <ac:spMkLst>
            <pc:docMk/>
            <pc:sldMk cId="4217769597" sldId="276"/>
            <ac:spMk id="5" creationId="{2B13EA12-F42E-A14F-570D-C7B3FB0BA678}"/>
          </ac:spMkLst>
        </pc:spChg>
      </pc:sldChg>
      <pc:sldChg chg="modSp add mod modClrScheme chgLayout">
        <pc:chgData name="Matthieu De Mari" userId="dfb708c9-d8dc-439f-9a3b-c772bf4a311c" providerId="ADAL" clId="{5AF9E225-0E3D-4808-B523-40F6E9A1D59D}" dt="2023-03-02T09:05:04.931" v="4179" actId="207"/>
        <pc:sldMkLst>
          <pc:docMk/>
          <pc:sldMk cId="1233188664" sldId="277"/>
        </pc:sldMkLst>
        <pc:spChg chg="mod ord">
          <ac:chgData name="Matthieu De Mari" userId="dfb708c9-d8dc-439f-9a3b-c772bf4a311c" providerId="ADAL" clId="{5AF9E225-0E3D-4808-B523-40F6E9A1D59D}" dt="2023-03-02T08:51:43.961" v="3323" actId="700"/>
          <ac:spMkLst>
            <pc:docMk/>
            <pc:sldMk cId="1233188664" sldId="277"/>
            <ac:spMk id="2" creationId="{87657C29-1A3B-9090-2528-30E69AB94051}"/>
          </ac:spMkLst>
        </pc:spChg>
        <pc:spChg chg="mod ord">
          <ac:chgData name="Matthieu De Mari" userId="dfb708c9-d8dc-439f-9a3b-c772bf4a311c" providerId="ADAL" clId="{5AF9E225-0E3D-4808-B523-40F6E9A1D59D}" dt="2023-03-02T09:05:04.931" v="4179" actId="207"/>
          <ac:spMkLst>
            <pc:docMk/>
            <pc:sldMk cId="1233188664" sldId="277"/>
            <ac:spMk id="5" creationId="{2B13EA12-F42E-A14F-570D-C7B3FB0BA678}"/>
          </ac:spMkLst>
        </pc:spChg>
      </pc:sldChg>
      <pc:sldChg chg="addSp modSp add mod chgLayout">
        <pc:chgData name="Matthieu De Mari" userId="dfb708c9-d8dc-439f-9a3b-c772bf4a311c" providerId="ADAL" clId="{5AF9E225-0E3D-4808-B523-40F6E9A1D59D}" dt="2023-03-02T07:40:29.138" v="1964" actId="20577"/>
        <pc:sldMkLst>
          <pc:docMk/>
          <pc:sldMk cId="885607022" sldId="278"/>
        </pc:sldMkLst>
        <pc:spChg chg="mod ord">
          <ac:chgData name="Matthieu De Mari" userId="dfb708c9-d8dc-439f-9a3b-c772bf4a311c" providerId="ADAL" clId="{5AF9E225-0E3D-4808-B523-40F6E9A1D59D}" dt="2023-03-02T07:37:04.336" v="1795" actId="700"/>
          <ac:spMkLst>
            <pc:docMk/>
            <pc:sldMk cId="885607022" sldId="278"/>
            <ac:spMk id="2" creationId="{87657C29-1A3B-9090-2528-30E69AB94051}"/>
          </ac:spMkLst>
        </pc:spChg>
        <pc:spChg chg="add mod ord">
          <ac:chgData name="Matthieu De Mari" userId="dfb708c9-d8dc-439f-9a3b-c772bf4a311c" providerId="ADAL" clId="{5AF9E225-0E3D-4808-B523-40F6E9A1D59D}" dt="2023-03-02T07:40:29.138" v="1964" actId="20577"/>
          <ac:spMkLst>
            <pc:docMk/>
            <pc:sldMk cId="885607022" sldId="278"/>
            <ac:spMk id="3" creationId="{E1F7AF25-2360-31D8-D5BF-56EDDD31008D}"/>
          </ac:spMkLst>
        </pc:spChg>
        <pc:spChg chg="mod ord">
          <ac:chgData name="Matthieu De Mari" userId="dfb708c9-d8dc-439f-9a3b-c772bf4a311c" providerId="ADAL" clId="{5AF9E225-0E3D-4808-B523-40F6E9A1D59D}" dt="2023-03-02T07:40:27.571" v="1961" actId="27636"/>
          <ac:spMkLst>
            <pc:docMk/>
            <pc:sldMk cId="885607022" sldId="278"/>
            <ac:spMk id="5" creationId="{2B13EA12-F42E-A14F-570D-C7B3FB0BA678}"/>
          </ac:spMkLst>
        </pc:spChg>
      </pc:sldChg>
      <pc:sldChg chg="modSp add mod">
        <pc:chgData name="Matthieu De Mari" userId="dfb708c9-d8dc-439f-9a3b-c772bf4a311c" providerId="ADAL" clId="{5AF9E225-0E3D-4808-B523-40F6E9A1D59D}" dt="2023-03-20T08:28:30.862" v="4980" actId="113"/>
        <pc:sldMkLst>
          <pc:docMk/>
          <pc:sldMk cId="3941141626" sldId="279"/>
        </pc:sldMkLst>
        <pc:spChg chg="mod">
          <ac:chgData name="Matthieu De Mari" userId="dfb708c9-d8dc-439f-9a3b-c772bf4a311c" providerId="ADAL" clId="{5AF9E225-0E3D-4808-B523-40F6E9A1D59D}" dt="2023-03-20T08:28:30.862" v="4980" actId="113"/>
          <ac:spMkLst>
            <pc:docMk/>
            <pc:sldMk cId="3941141626" sldId="279"/>
            <ac:spMk id="3" creationId="{E1F7AF25-2360-31D8-D5BF-56EDDD31008D}"/>
          </ac:spMkLst>
        </pc:spChg>
        <pc:spChg chg="mod">
          <ac:chgData name="Matthieu De Mari" userId="dfb708c9-d8dc-439f-9a3b-c772bf4a311c" providerId="ADAL" clId="{5AF9E225-0E3D-4808-B523-40F6E9A1D59D}" dt="2023-03-02T07:41:39.243" v="2019" actId="27636"/>
          <ac:spMkLst>
            <pc:docMk/>
            <pc:sldMk cId="3941141626" sldId="279"/>
            <ac:spMk id="5" creationId="{2B13EA12-F42E-A14F-570D-C7B3FB0BA678}"/>
          </ac:spMkLst>
        </pc:spChg>
      </pc:sldChg>
      <pc:sldChg chg="modSp add mod">
        <pc:chgData name="Matthieu De Mari" userId="dfb708c9-d8dc-439f-9a3b-c772bf4a311c" providerId="ADAL" clId="{5AF9E225-0E3D-4808-B523-40F6E9A1D59D}" dt="2023-03-14T09:02:44.467" v="4790" actId="12"/>
        <pc:sldMkLst>
          <pc:docMk/>
          <pc:sldMk cId="2409304258" sldId="280"/>
        </pc:sldMkLst>
        <pc:spChg chg="mod">
          <ac:chgData name="Matthieu De Mari" userId="dfb708c9-d8dc-439f-9a3b-c772bf4a311c" providerId="ADAL" clId="{5AF9E225-0E3D-4808-B523-40F6E9A1D59D}" dt="2023-03-14T09:02:44.467" v="4790" actId="12"/>
          <ac:spMkLst>
            <pc:docMk/>
            <pc:sldMk cId="2409304258" sldId="280"/>
            <ac:spMk id="3" creationId="{E1F7AF25-2360-31D8-D5BF-56EDDD31008D}"/>
          </ac:spMkLst>
        </pc:spChg>
        <pc:spChg chg="mod">
          <ac:chgData name="Matthieu De Mari" userId="dfb708c9-d8dc-439f-9a3b-c772bf4a311c" providerId="ADAL" clId="{5AF9E225-0E3D-4808-B523-40F6E9A1D59D}" dt="2023-03-02T07:38:04.822" v="1837" actId="27636"/>
          <ac:spMkLst>
            <pc:docMk/>
            <pc:sldMk cId="2409304258" sldId="280"/>
            <ac:spMk id="5" creationId="{2B13EA12-F42E-A14F-570D-C7B3FB0BA678}"/>
          </ac:spMkLst>
        </pc:spChg>
      </pc:sldChg>
      <pc:sldChg chg="modSp add mod">
        <pc:chgData name="Matthieu De Mari" userId="dfb708c9-d8dc-439f-9a3b-c772bf4a311c" providerId="ADAL" clId="{5AF9E225-0E3D-4808-B523-40F6E9A1D59D}" dt="2023-03-14T09:02:49.990" v="4791" actId="12"/>
        <pc:sldMkLst>
          <pc:docMk/>
          <pc:sldMk cId="2949375831" sldId="281"/>
        </pc:sldMkLst>
        <pc:spChg chg="mod">
          <ac:chgData name="Matthieu De Mari" userId="dfb708c9-d8dc-439f-9a3b-c772bf4a311c" providerId="ADAL" clId="{5AF9E225-0E3D-4808-B523-40F6E9A1D59D}" dt="2023-03-14T09:02:49.990" v="4791" actId="12"/>
          <ac:spMkLst>
            <pc:docMk/>
            <pc:sldMk cId="2949375831" sldId="281"/>
            <ac:spMk id="3" creationId="{E1F7AF25-2360-31D8-D5BF-56EDDD31008D}"/>
          </ac:spMkLst>
        </pc:spChg>
        <pc:spChg chg="mod">
          <ac:chgData name="Matthieu De Mari" userId="dfb708c9-d8dc-439f-9a3b-c772bf4a311c" providerId="ADAL" clId="{5AF9E225-0E3D-4808-B523-40F6E9A1D59D}" dt="2023-03-02T07:43:05.202" v="2097" actId="27636"/>
          <ac:spMkLst>
            <pc:docMk/>
            <pc:sldMk cId="2949375831" sldId="281"/>
            <ac:spMk id="5" creationId="{2B13EA12-F42E-A14F-570D-C7B3FB0BA678}"/>
          </ac:spMkLst>
        </pc:spChg>
      </pc:sldChg>
      <pc:sldChg chg="addSp delSp modSp add mod modClrScheme chgLayout">
        <pc:chgData name="Matthieu De Mari" userId="dfb708c9-d8dc-439f-9a3b-c772bf4a311c" providerId="ADAL" clId="{5AF9E225-0E3D-4808-B523-40F6E9A1D59D}" dt="2023-03-02T08:43:47.428" v="3024"/>
        <pc:sldMkLst>
          <pc:docMk/>
          <pc:sldMk cId="2432782764" sldId="282"/>
        </pc:sldMkLst>
        <pc:spChg chg="mod ord">
          <ac:chgData name="Matthieu De Mari" userId="dfb708c9-d8dc-439f-9a3b-c772bf4a311c" providerId="ADAL" clId="{5AF9E225-0E3D-4808-B523-40F6E9A1D59D}" dt="2023-03-02T07:46:22.611" v="2138" actId="700"/>
          <ac:spMkLst>
            <pc:docMk/>
            <pc:sldMk cId="2432782764" sldId="282"/>
            <ac:spMk id="2" creationId="{87657C29-1A3B-9090-2528-30E69AB94051}"/>
          </ac:spMkLst>
        </pc:spChg>
        <pc:spChg chg="mod ord">
          <ac:chgData name="Matthieu De Mari" userId="dfb708c9-d8dc-439f-9a3b-c772bf4a311c" providerId="ADAL" clId="{5AF9E225-0E3D-4808-B523-40F6E9A1D59D}" dt="2023-03-02T07:46:22.611" v="2138" actId="700"/>
          <ac:spMkLst>
            <pc:docMk/>
            <pc:sldMk cId="2432782764" sldId="282"/>
            <ac:spMk id="5" creationId="{2B13EA12-F42E-A14F-570D-C7B3FB0BA678}"/>
          </ac:spMkLst>
        </pc:spChg>
        <pc:spChg chg="add mod">
          <ac:chgData name="Matthieu De Mari" userId="dfb708c9-d8dc-439f-9a3b-c772bf4a311c" providerId="ADAL" clId="{5AF9E225-0E3D-4808-B523-40F6E9A1D59D}" dt="2023-03-02T07:47:45.570" v="2255" actId="207"/>
          <ac:spMkLst>
            <pc:docMk/>
            <pc:sldMk cId="2432782764" sldId="282"/>
            <ac:spMk id="7" creationId="{6CF83D07-FBDA-1E76-E13D-3426B0ACC273}"/>
          </ac:spMkLst>
        </pc:spChg>
        <pc:spChg chg="add del mod">
          <ac:chgData name="Matthieu De Mari" userId="dfb708c9-d8dc-439f-9a3b-c772bf4a311c" providerId="ADAL" clId="{5AF9E225-0E3D-4808-B523-40F6E9A1D59D}" dt="2023-03-02T08:43:47.159" v="3023" actId="478"/>
          <ac:spMkLst>
            <pc:docMk/>
            <pc:sldMk cId="2432782764" sldId="282"/>
            <ac:spMk id="8" creationId="{04EAF616-AA82-5F60-E888-F7F6AB6D0795}"/>
          </ac:spMkLst>
        </pc:spChg>
        <pc:spChg chg="add del mod">
          <ac:chgData name="Matthieu De Mari" userId="dfb708c9-d8dc-439f-9a3b-c772bf4a311c" providerId="ADAL" clId="{5AF9E225-0E3D-4808-B523-40F6E9A1D59D}" dt="2023-03-02T08:43:45.894" v="3022"/>
          <ac:spMkLst>
            <pc:docMk/>
            <pc:sldMk cId="2432782764" sldId="282"/>
            <ac:spMk id="9" creationId="{6B94BEC5-C520-DF1D-B129-0692B33C7FC4}"/>
          </ac:spMkLst>
        </pc:spChg>
        <pc:spChg chg="add mod">
          <ac:chgData name="Matthieu De Mari" userId="dfb708c9-d8dc-439f-9a3b-c772bf4a311c" providerId="ADAL" clId="{5AF9E225-0E3D-4808-B523-40F6E9A1D59D}" dt="2023-03-02T08:43:47.428" v="3024"/>
          <ac:spMkLst>
            <pc:docMk/>
            <pc:sldMk cId="2432782764" sldId="282"/>
            <ac:spMk id="10" creationId="{73593546-FFB2-D679-BBCF-20BC29CA5856}"/>
          </ac:spMkLst>
        </pc:spChg>
        <pc:picChg chg="add del mod">
          <ac:chgData name="Matthieu De Mari" userId="dfb708c9-d8dc-439f-9a3b-c772bf4a311c" providerId="ADAL" clId="{5AF9E225-0E3D-4808-B523-40F6E9A1D59D}" dt="2023-03-02T07:46:27.657" v="2142" actId="478"/>
          <ac:picMkLst>
            <pc:docMk/>
            <pc:sldMk cId="2432782764" sldId="282"/>
            <ac:picMk id="4" creationId="{C892ADDA-3564-C985-379F-45F5A4461107}"/>
          </ac:picMkLst>
        </pc:picChg>
        <pc:picChg chg="add mod">
          <ac:chgData name="Matthieu De Mari" userId="dfb708c9-d8dc-439f-9a3b-c772bf4a311c" providerId="ADAL" clId="{5AF9E225-0E3D-4808-B523-40F6E9A1D59D}" dt="2023-03-02T07:46:27.944" v="2143"/>
          <ac:picMkLst>
            <pc:docMk/>
            <pc:sldMk cId="2432782764" sldId="282"/>
            <ac:picMk id="6" creationId="{2480711A-E210-4C5D-D509-EF0C9E63A10A}"/>
          </ac:picMkLst>
        </pc:picChg>
      </pc:sldChg>
      <pc:sldChg chg="modSp add del mod modClrScheme chgLayout">
        <pc:chgData name="Matthieu De Mari" userId="dfb708c9-d8dc-439f-9a3b-c772bf4a311c" providerId="ADAL" clId="{5AF9E225-0E3D-4808-B523-40F6E9A1D59D}" dt="2023-03-02T07:50:30.713" v="2314" actId="47"/>
        <pc:sldMkLst>
          <pc:docMk/>
          <pc:sldMk cId="3346743662" sldId="283"/>
        </pc:sldMkLst>
        <pc:spChg chg="mod ord">
          <ac:chgData name="Matthieu De Mari" userId="dfb708c9-d8dc-439f-9a3b-c772bf4a311c" providerId="ADAL" clId="{5AF9E225-0E3D-4808-B523-40F6E9A1D59D}" dt="2023-03-02T07:48:42.616" v="2276" actId="700"/>
          <ac:spMkLst>
            <pc:docMk/>
            <pc:sldMk cId="3346743662" sldId="283"/>
            <ac:spMk id="2" creationId="{87657C29-1A3B-9090-2528-30E69AB94051}"/>
          </ac:spMkLst>
        </pc:spChg>
        <pc:spChg chg="mod ord">
          <ac:chgData name="Matthieu De Mari" userId="dfb708c9-d8dc-439f-9a3b-c772bf4a311c" providerId="ADAL" clId="{5AF9E225-0E3D-4808-B523-40F6E9A1D59D}" dt="2023-03-02T07:49:41.866" v="2304" actId="27636"/>
          <ac:spMkLst>
            <pc:docMk/>
            <pc:sldMk cId="3346743662" sldId="283"/>
            <ac:spMk id="5" creationId="{2B13EA12-F42E-A14F-570D-C7B3FB0BA678}"/>
          </ac:spMkLst>
        </pc:spChg>
      </pc:sldChg>
      <pc:sldChg chg="modSp add mod">
        <pc:chgData name="Matthieu De Mari" userId="dfb708c9-d8dc-439f-9a3b-c772bf4a311c" providerId="ADAL" clId="{5AF9E225-0E3D-4808-B523-40F6E9A1D59D}" dt="2023-03-02T08:49:01.268" v="3268" actId="20577"/>
        <pc:sldMkLst>
          <pc:docMk/>
          <pc:sldMk cId="3869391851" sldId="284"/>
        </pc:sldMkLst>
        <pc:spChg chg="mod">
          <ac:chgData name="Matthieu De Mari" userId="dfb708c9-d8dc-439f-9a3b-c772bf4a311c" providerId="ADAL" clId="{5AF9E225-0E3D-4808-B523-40F6E9A1D59D}" dt="2023-03-02T08:49:01.268" v="3268" actId="20577"/>
          <ac:spMkLst>
            <pc:docMk/>
            <pc:sldMk cId="3869391851" sldId="284"/>
            <ac:spMk id="2" creationId="{87657C29-1A3B-9090-2528-30E69AB94051}"/>
          </ac:spMkLst>
        </pc:spChg>
        <pc:spChg chg="mod">
          <ac:chgData name="Matthieu De Mari" userId="dfb708c9-d8dc-439f-9a3b-c772bf4a311c" providerId="ADAL" clId="{5AF9E225-0E3D-4808-B523-40F6E9A1D59D}" dt="2023-03-02T08:04:58.800" v="2394" actId="20577"/>
          <ac:spMkLst>
            <pc:docMk/>
            <pc:sldMk cId="3869391851" sldId="284"/>
            <ac:spMk id="5" creationId="{2B13EA12-F42E-A14F-570D-C7B3FB0BA678}"/>
          </ac:spMkLst>
        </pc:spChg>
      </pc:sldChg>
      <pc:sldChg chg="modSp add mod ord">
        <pc:chgData name="Matthieu De Mari" userId="dfb708c9-d8dc-439f-9a3b-c772bf4a311c" providerId="ADAL" clId="{5AF9E225-0E3D-4808-B523-40F6E9A1D59D}" dt="2023-03-09T08:30:04.227" v="4716" actId="20577"/>
        <pc:sldMkLst>
          <pc:docMk/>
          <pc:sldMk cId="1567445271" sldId="285"/>
        </pc:sldMkLst>
        <pc:spChg chg="mod">
          <ac:chgData name="Matthieu De Mari" userId="dfb708c9-d8dc-439f-9a3b-c772bf4a311c" providerId="ADAL" clId="{5AF9E225-0E3D-4808-B523-40F6E9A1D59D}" dt="2023-03-02T07:52:47.820" v="2380" actId="20577"/>
          <ac:spMkLst>
            <pc:docMk/>
            <pc:sldMk cId="1567445271" sldId="285"/>
            <ac:spMk id="2" creationId="{87657C29-1A3B-9090-2528-30E69AB94051}"/>
          </ac:spMkLst>
        </pc:spChg>
        <pc:spChg chg="mod">
          <ac:chgData name="Matthieu De Mari" userId="dfb708c9-d8dc-439f-9a3b-c772bf4a311c" providerId="ADAL" clId="{5AF9E225-0E3D-4808-B523-40F6E9A1D59D}" dt="2023-03-09T08:30:04.227" v="4716" actId="20577"/>
          <ac:spMkLst>
            <pc:docMk/>
            <pc:sldMk cId="1567445271" sldId="285"/>
            <ac:spMk id="5" creationId="{2B13EA12-F42E-A14F-570D-C7B3FB0BA678}"/>
          </ac:spMkLst>
        </pc:spChg>
      </pc:sldChg>
      <pc:sldChg chg="new del">
        <pc:chgData name="Matthieu De Mari" userId="dfb708c9-d8dc-439f-9a3b-c772bf4a311c" providerId="ADAL" clId="{5AF9E225-0E3D-4808-B523-40F6E9A1D59D}" dt="2023-03-02T09:20:57.277" v="4650" actId="47"/>
        <pc:sldMkLst>
          <pc:docMk/>
          <pc:sldMk cId="1786940851" sldId="286"/>
        </pc:sldMkLst>
      </pc:sldChg>
      <pc:sldChg chg="addSp delSp modSp add del mod">
        <pc:chgData name="Matthieu De Mari" userId="dfb708c9-d8dc-439f-9a3b-c772bf4a311c" providerId="ADAL" clId="{5AF9E225-0E3D-4808-B523-40F6E9A1D59D}" dt="2023-03-02T07:52:04.495" v="2352" actId="47"/>
        <pc:sldMkLst>
          <pc:docMk/>
          <pc:sldMk cId="2521085326" sldId="286"/>
        </pc:sldMkLst>
        <pc:spChg chg="add del mod">
          <ac:chgData name="Matthieu De Mari" userId="dfb708c9-d8dc-439f-9a3b-c772bf4a311c" providerId="ADAL" clId="{5AF9E225-0E3D-4808-B523-40F6E9A1D59D}" dt="2023-03-02T07:51:48.309" v="2347" actId="478"/>
          <ac:spMkLst>
            <pc:docMk/>
            <pc:sldMk cId="2521085326" sldId="286"/>
            <ac:spMk id="4" creationId="{EC0267C5-FD87-53BD-23F2-95BC6424A451}"/>
          </ac:spMkLst>
        </pc:spChg>
        <pc:spChg chg="del">
          <ac:chgData name="Matthieu De Mari" userId="dfb708c9-d8dc-439f-9a3b-c772bf4a311c" providerId="ADAL" clId="{5AF9E225-0E3D-4808-B523-40F6E9A1D59D}" dt="2023-03-02T07:51:46.715" v="2346" actId="478"/>
          <ac:spMkLst>
            <pc:docMk/>
            <pc:sldMk cId="2521085326" sldId="286"/>
            <ac:spMk id="5" creationId="{2B13EA12-F42E-A14F-570D-C7B3FB0BA678}"/>
          </ac:spMkLst>
        </pc:spChg>
        <pc:picChg chg="add mod">
          <ac:chgData name="Matthieu De Mari" userId="dfb708c9-d8dc-439f-9a3b-c772bf4a311c" providerId="ADAL" clId="{5AF9E225-0E3D-4808-B523-40F6E9A1D59D}" dt="2023-03-02T07:51:57.677" v="2351" actId="1076"/>
          <ac:picMkLst>
            <pc:docMk/>
            <pc:sldMk cId="2521085326" sldId="286"/>
            <ac:picMk id="6" creationId="{54BD047C-34A8-A322-5C03-52E78A2B8D91}"/>
          </ac:picMkLst>
        </pc:picChg>
      </pc:sldChg>
      <pc:sldChg chg="add">
        <pc:chgData name="Matthieu De Mari" userId="dfb708c9-d8dc-439f-9a3b-c772bf4a311c" providerId="ADAL" clId="{5AF9E225-0E3D-4808-B523-40F6E9A1D59D}" dt="2023-03-02T08:31:29.223" v="2595" actId="2890"/>
        <pc:sldMkLst>
          <pc:docMk/>
          <pc:sldMk cId="2870852187" sldId="287"/>
        </pc:sldMkLst>
      </pc:sldChg>
      <pc:sldChg chg="addSp delSp modSp new mod modClrScheme chgLayout">
        <pc:chgData name="Matthieu De Mari" userId="dfb708c9-d8dc-439f-9a3b-c772bf4a311c" providerId="ADAL" clId="{5AF9E225-0E3D-4808-B523-40F6E9A1D59D}" dt="2023-03-02T08:35:16.091" v="2758" actId="20577"/>
        <pc:sldMkLst>
          <pc:docMk/>
          <pc:sldMk cId="3486387661" sldId="288"/>
        </pc:sldMkLst>
        <pc:spChg chg="del mod ord">
          <ac:chgData name="Matthieu De Mari" userId="dfb708c9-d8dc-439f-9a3b-c772bf4a311c" providerId="ADAL" clId="{5AF9E225-0E3D-4808-B523-40F6E9A1D59D}" dt="2023-03-02T08:34:37.767" v="2642" actId="700"/>
          <ac:spMkLst>
            <pc:docMk/>
            <pc:sldMk cId="3486387661" sldId="288"/>
            <ac:spMk id="2" creationId="{F4612675-FCDC-5B37-9029-719409627A5A}"/>
          </ac:spMkLst>
        </pc:spChg>
        <pc:spChg chg="mod ord">
          <ac:chgData name="Matthieu De Mari" userId="dfb708c9-d8dc-439f-9a3b-c772bf4a311c" providerId="ADAL" clId="{5AF9E225-0E3D-4808-B523-40F6E9A1D59D}" dt="2023-03-02T08:34:40.381" v="2647" actId="27636"/>
          <ac:spMkLst>
            <pc:docMk/>
            <pc:sldMk cId="3486387661" sldId="288"/>
            <ac:spMk id="3" creationId="{C138818D-C6AF-E451-6FCE-ED2A40154B7A}"/>
          </ac:spMkLst>
        </pc:spChg>
        <pc:spChg chg="add mod ord">
          <ac:chgData name="Matthieu De Mari" userId="dfb708c9-d8dc-439f-9a3b-c772bf4a311c" providerId="ADAL" clId="{5AF9E225-0E3D-4808-B523-40F6E9A1D59D}" dt="2023-03-02T08:35:16.091" v="2758" actId="20577"/>
          <ac:spMkLst>
            <pc:docMk/>
            <pc:sldMk cId="3486387661" sldId="288"/>
            <ac:spMk id="4" creationId="{FAA00B7A-D40D-50C7-609B-A59B4EFABF43}"/>
          </ac:spMkLst>
        </pc:spChg>
        <pc:spChg chg="add mod ord">
          <ac:chgData name="Matthieu De Mari" userId="dfb708c9-d8dc-439f-9a3b-c772bf4a311c" providerId="ADAL" clId="{5AF9E225-0E3D-4808-B523-40F6E9A1D59D}" dt="2023-03-02T08:34:57.910" v="2721" actId="20577"/>
          <ac:spMkLst>
            <pc:docMk/>
            <pc:sldMk cId="3486387661" sldId="288"/>
            <ac:spMk id="5" creationId="{DC5B08FF-7D05-A1F5-35B7-5B067BDD0835}"/>
          </ac:spMkLst>
        </pc:spChg>
        <pc:picChg chg="add mod">
          <ac:chgData name="Matthieu De Mari" userId="dfb708c9-d8dc-439f-9a3b-c772bf4a311c" providerId="ADAL" clId="{5AF9E225-0E3D-4808-B523-40F6E9A1D59D}" dt="2023-03-02T08:35:03.377" v="2725" actId="1076"/>
          <ac:picMkLst>
            <pc:docMk/>
            <pc:sldMk cId="3486387661" sldId="288"/>
            <ac:picMk id="7" creationId="{080BFE84-9981-5B49-533B-D646CBF01988}"/>
          </ac:picMkLst>
        </pc:picChg>
      </pc:sldChg>
      <pc:sldChg chg="addSp delSp modSp add mod">
        <pc:chgData name="Matthieu De Mari" userId="dfb708c9-d8dc-439f-9a3b-c772bf4a311c" providerId="ADAL" clId="{5AF9E225-0E3D-4808-B523-40F6E9A1D59D}" dt="2023-03-14T09:04:29.565" v="4908" actId="20577"/>
        <pc:sldMkLst>
          <pc:docMk/>
          <pc:sldMk cId="2118681498" sldId="289"/>
        </pc:sldMkLst>
        <pc:spChg chg="mod">
          <ac:chgData name="Matthieu De Mari" userId="dfb708c9-d8dc-439f-9a3b-c772bf4a311c" providerId="ADAL" clId="{5AF9E225-0E3D-4808-B523-40F6E9A1D59D}" dt="2023-03-14T09:04:29.565" v="4908" actId="20577"/>
          <ac:spMkLst>
            <pc:docMk/>
            <pc:sldMk cId="2118681498" sldId="289"/>
            <ac:spMk id="5" creationId="{DC5B08FF-7D05-A1F5-35B7-5B067BDD0835}"/>
          </ac:spMkLst>
        </pc:spChg>
        <pc:picChg chg="add mod">
          <ac:chgData name="Matthieu De Mari" userId="dfb708c9-d8dc-439f-9a3b-c772bf4a311c" providerId="ADAL" clId="{5AF9E225-0E3D-4808-B523-40F6E9A1D59D}" dt="2023-03-02T08:37:16.689" v="2881" actId="1076"/>
          <ac:picMkLst>
            <pc:docMk/>
            <pc:sldMk cId="2118681498" sldId="289"/>
            <ac:picMk id="6" creationId="{B9B1F783-5C9B-1900-BC04-D7161A01A992}"/>
          </ac:picMkLst>
        </pc:picChg>
        <pc:picChg chg="del">
          <ac:chgData name="Matthieu De Mari" userId="dfb708c9-d8dc-439f-9a3b-c772bf4a311c" providerId="ADAL" clId="{5AF9E225-0E3D-4808-B523-40F6E9A1D59D}" dt="2023-03-02T08:35:52.991" v="2760" actId="478"/>
          <ac:picMkLst>
            <pc:docMk/>
            <pc:sldMk cId="2118681498" sldId="289"/>
            <ac:picMk id="7" creationId="{080BFE84-9981-5B49-533B-D646CBF01988}"/>
          </ac:picMkLst>
        </pc:picChg>
      </pc:sldChg>
      <pc:sldChg chg="addSp delSp modSp new mod modClrScheme chgLayout">
        <pc:chgData name="Matthieu De Mari" userId="dfb708c9-d8dc-439f-9a3b-c772bf4a311c" providerId="ADAL" clId="{5AF9E225-0E3D-4808-B523-40F6E9A1D59D}" dt="2023-03-02T08:44:18.884" v="3062" actId="1036"/>
        <pc:sldMkLst>
          <pc:docMk/>
          <pc:sldMk cId="2562857934" sldId="290"/>
        </pc:sldMkLst>
        <pc:spChg chg="mod ord">
          <ac:chgData name="Matthieu De Mari" userId="dfb708c9-d8dc-439f-9a3b-c772bf4a311c" providerId="ADAL" clId="{5AF9E225-0E3D-4808-B523-40F6E9A1D59D}" dt="2023-03-02T08:42:02.491" v="3000" actId="700"/>
          <ac:spMkLst>
            <pc:docMk/>
            <pc:sldMk cId="2562857934" sldId="290"/>
            <ac:spMk id="2" creationId="{BCE0280D-E69E-AFD4-54DB-A0586F69E5B1}"/>
          </ac:spMkLst>
        </pc:spChg>
        <pc:spChg chg="mod ord">
          <ac:chgData name="Matthieu De Mari" userId="dfb708c9-d8dc-439f-9a3b-c772bf4a311c" providerId="ADAL" clId="{5AF9E225-0E3D-4808-B523-40F6E9A1D59D}" dt="2023-03-02T08:42:24.180" v="3008" actId="20577"/>
          <ac:spMkLst>
            <pc:docMk/>
            <pc:sldMk cId="2562857934" sldId="290"/>
            <ac:spMk id="3" creationId="{30506D83-108F-33EE-389E-86C33979129B}"/>
          </ac:spMkLst>
        </pc:spChg>
        <pc:spChg chg="add del mod ord">
          <ac:chgData name="Matthieu De Mari" userId="dfb708c9-d8dc-439f-9a3b-c772bf4a311c" providerId="ADAL" clId="{5AF9E225-0E3D-4808-B523-40F6E9A1D59D}" dt="2023-03-02T08:42:13.221" v="3005" actId="478"/>
          <ac:spMkLst>
            <pc:docMk/>
            <pc:sldMk cId="2562857934" sldId="290"/>
            <ac:spMk id="4" creationId="{428F5BFF-84CA-D49B-9A2E-E6F8DBB16F59}"/>
          </ac:spMkLst>
        </pc:spChg>
        <pc:spChg chg="add del mod">
          <ac:chgData name="Matthieu De Mari" userId="dfb708c9-d8dc-439f-9a3b-c772bf4a311c" providerId="ADAL" clId="{5AF9E225-0E3D-4808-B523-40F6E9A1D59D}" dt="2023-03-02T08:44:14.047" v="3056" actId="478"/>
          <ac:spMkLst>
            <pc:docMk/>
            <pc:sldMk cId="2562857934" sldId="290"/>
            <ac:spMk id="9" creationId="{E9B2B529-A121-72E0-AE95-1C3D84E20DB3}"/>
          </ac:spMkLst>
        </pc:spChg>
        <pc:spChg chg="add mod">
          <ac:chgData name="Matthieu De Mari" userId="dfb708c9-d8dc-439f-9a3b-c772bf4a311c" providerId="ADAL" clId="{5AF9E225-0E3D-4808-B523-40F6E9A1D59D}" dt="2023-03-02T08:44:18.884" v="3062" actId="1036"/>
          <ac:spMkLst>
            <pc:docMk/>
            <pc:sldMk cId="2562857934" sldId="290"/>
            <ac:spMk id="10" creationId="{7ED0F190-D3E4-F041-958D-F931C15664E6}"/>
          </ac:spMkLst>
        </pc:spChg>
        <pc:picChg chg="add mod">
          <ac:chgData name="Matthieu De Mari" userId="dfb708c9-d8dc-439f-9a3b-c772bf4a311c" providerId="ADAL" clId="{5AF9E225-0E3D-4808-B523-40F6E9A1D59D}" dt="2023-03-02T08:44:08.390" v="3054" actId="1038"/>
          <ac:picMkLst>
            <pc:docMk/>
            <pc:sldMk cId="2562857934" sldId="290"/>
            <ac:picMk id="6" creationId="{443F2A43-9B9A-30DD-287B-B34B57370886}"/>
          </ac:picMkLst>
        </pc:picChg>
        <pc:picChg chg="add mod">
          <ac:chgData name="Matthieu De Mari" userId="dfb708c9-d8dc-439f-9a3b-c772bf4a311c" providerId="ADAL" clId="{5AF9E225-0E3D-4808-B523-40F6E9A1D59D}" dt="2023-03-02T08:42:41.087" v="3013" actId="1076"/>
          <ac:picMkLst>
            <pc:docMk/>
            <pc:sldMk cId="2562857934" sldId="290"/>
            <ac:picMk id="8" creationId="{76B653B4-B1FF-34AB-F799-3C6DD7B2DB72}"/>
          </ac:picMkLst>
        </pc:picChg>
      </pc:sldChg>
      <pc:sldChg chg="delSp modSp add mod">
        <pc:chgData name="Matthieu De Mari" userId="dfb708c9-d8dc-439f-9a3b-c772bf4a311c" providerId="ADAL" clId="{5AF9E225-0E3D-4808-B523-40F6E9A1D59D}" dt="2023-03-14T09:04:33.789" v="4913" actId="20577"/>
        <pc:sldMkLst>
          <pc:docMk/>
          <pc:sldMk cId="3292482358" sldId="291"/>
        </pc:sldMkLst>
        <pc:spChg chg="mod">
          <ac:chgData name="Matthieu De Mari" userId="dfb708c9-d8dc-439f-9a3b-c772bf4a311c" providerId="ADAL" clId="{5AF9E225-0E3D-4808-B523-40F6E9A1D59D}" dt="2023-03-14T09:04:33.789" v="4913" actId="20577"/>
          <ac:spMkLst>
            <pc:docMk/>
            <pc:sldMk cId="3292482358" sldId="291"/>
            <ac:spMk id="5" creationId="{DC5B08FF-7D05-A1F5-35B7-5B067BDD0835}"/>
          </ac:spMkLst>
        </pc:spChg>
        <pc:picChg chg="del">
          <ac:chgData name="Matthieu De Mari" userId="dfb708c9-d8dc-439f-9a3b-c772bf4a311c" providerId="ADAL" clId="{5AF9E225-0E3D-4808-B523-40F6E9A1D59D}" dt="2023-03-02T08:38:26.446" v="2896" actId="478"/>
          <ac:picMkLst>
            <pc:docMk/>
            <pc:sldMk cId="3292482358" sldId="291"/>
            <ac:picMk id="6" creationId="{B9B1F783-5C9B-1900-BC04-D7161A01A992}"/>
          </ac:picMkLst>
        </pc:picChg>
      </pc:sldChg>
      <pc:sldChg chg="addSp delSp modSp add mod">
        <pc:chgData name="Matthieu De Mari" userId="dfb708c9-d8dc-439f-9a3b-c772bf4a311c" providerId="ADAL" clId="{5AF9E225-0E3D-4808-B523-40F6E9A1D59D}" dt="2023-03-02T08:44:21.897" v="3064"/>
        <pc:sldMkLst>
          <pc:docMk/>
          <pc:sldMk cId="3520355124" sldId="292"/>
        </pc:sldMkLst>
        <pc:spChg chg="add del mod">
          <ac:chgData name="Matthieu De Mari" userId="dfb708c9-d8dc-439f-9a3b-c772bf4a311c" providerId="ADAL" clId="{5AF9E225-0E3D-4808-B523-40F6E9A1D59D}" dt="2023-03-02T08:44:21.697" v="3063" actId="478"/>
          <ac:spMkLst>
            <pc:docMk/>
            <pc:sldMk cId="3520355124" sldId="292"/>
            <ac:spMk id="7" creationId="{59793ECA-8173-3D7A-F8AB-A7491EF717F7}"/>
          </ac:spMkLst>
        </pc:spChg>
        <pc:spChg chg="add mod">
          <ac:chgData name="Matthieu De Mari" userId="dfb708c9-d8dc-439f-9a3b-c772bf4a311c" providerId="ADAL" clId="{5AF9E225-0E3D-4808-B523-40F6E9A1D59D}" dt="2023-03-02T08:44:21.897" v="3064"/>
          <ac:spMkLst>
            <pc:docMk/>
            <pc:sldMk cId="3520355124" sldId="292"/>
            <ac:spMk id="9" creationId="{79D6F656-72E0-A2BA-03EB-373E523ACD6B}"/>
          </ac:spMkLst>
        </pc:spChg>
        <pc:picChg chg="add mod">
          <ac:chgData name="Matthieu De Mari" userId="dfb708c9-d8dc-439f-9a3b-c772bf4a311c" providerId="ADAL" clId="{5AF9E225-0E3D-4808-B523-40F6E9A1D59D}" dt="2023-03-02T08:43:31.904" v="3019" actId="1076"/>
          <ac:picMkLst>
            <pc:docMk/>
            <pc:sldMk cId="3520355124" sldId="292"/>
            <ac:picMk id="5" creationId="{D902306C-37FB-ECEE-99FA-743032E028F6}"/>
          </ac:picMkLst>
        </pc:picChg>
        <pc:picChg chg="del">
          <ac:chgData name="Matthieu De Mari" userId="dfb708c9-d8dc-439f-9a3b-c772bf4a311c" providerId="ADAL" clId="{5AF9E225-0E3D-4808-B523-40F6E9A1D59D}" dt="2023-03-02T08:43:25.131" v="3015" actId="478"/>
          <ac:picMkLst>
            <pc:docMk/>
            <pc:sldMk cId="3520355124" sldId="292"/>
            <ac:picMk id="6" creationId="{443F2A43-9B9A-30DD-287B-B34B57370886}"/>
          </ac:picMkLst>
        </pc:picChg>
      </pc:sldChg>
      <pc:sldChg chg="modSp new mod">
        <pc:chgData name="Matthieu De Mari" userId="dfb708c9-d8dc-439f-9a3b-c772bf4a311c" providerId="ADAL" clId="{5AF9E225-0E3D-4808-B523-40F6E9A1D59D}" dt="2023-03-14T09:04:59.149" v="4914" actId="113"/>
        <pc:sldMkLst>
          <pc:docMk/>
          <pc:sldMk cId="3046349634" sldId="293"/>
        </pc:sldMkLst>
        <pc:spChg chg="mod">
          <ac:chgData name="Matthieu De Mari" userId="dfb708c9-d8dc-439f-9a3b-c772bf4a311c" providerId="ADAL" clId="{5AF9E225-0E3D-4808-B523-40F6E9A1D59D}" dt="2023-03-02T08:45:29.243" v="3125" actId="20577"/>
          <ac:spMkLst>
            <pc:docMk/>
            <pc:sldMk cId="3046349634" sldId="293"/>
            <ac:spMk id="2" creationId="{3BD544E6-22B2-D018-F02A-B886B1BC209B}"/>
          </ac:spMkLst>
        </pc:spChg>
        <pc:spChg chg="mod">
          <ac:chgData name="Matthieu De Mari" userId="dfb708c9-d8dc-439f-9a3b-c772bf4a311c" providerId="ADAL" clId="{5AF9E225-0E3D-4808-B523-40F6E9A1D59D}" dt="2023-03-14T09:04:59.149" v="4914" actId="113"/>
          <ac:spMkLst>
            <pc:docMk/>
            <pc:sldMk cId="3046349634" sldId="293"/>
            <ac:spMk id="3" creationId="{0B4790D0-53F9-363F-B6B5-FCCD143331AF}"/>
          </ac:spMkLst>
        </pc:spChg>
      </pc:sldChg>
      <pc:sldChg chg="modSp add mod">
        <pc:chgData name="Matthieu De Mari" userId="dfb708c9-d8dc-439f-9a3b-c772bf4a311c" providerId="ADAL" clId="{5AF9E225-0E3D-4808-B523-40F6E9A1D59D}" dt="2023-03-14T09:05:15.707" v="4921" actId="20577"/>
        <pc:sldMkLst>
          <pc:docMk/>
          <pc:sldMk cId="427136966" sldId="294"/>
        </pc:sldMkLst>
        <pc:spChg chg="mod">
          <ac:chgData name="Matthieu De Mari" userId="dfb708c9-d8dc-439f-9a3b-c772bf4a311c" providerId="ADAL" clId="{5AF9E225-0E3D-4808-B523-40F6E9A1D59D}" dt="2023-03-02T08:49:12.400" v="3273" actId="20577"/>
          <ac:spMkLst>
            <pc:docMk/>
            <pc:sldMk cId="427136966" sldId="294"/>
            <ac:spMk id="2" creationId="{3BD544E6-22B2-D018-F02A-B886B1BC209B}"/>
          </ac:spMkLst>
        </pc:spChg>
        <pc:spChg chg="mod">
          <ac:chgData name="Matthieu De Mari" userId="dfb708c9-d8dc-439f-9a3b-c772bf4a311c" providerId="ADAL" clId="{5AF9E225-0E3D-4808-B523-40F6E9A1D59D}" dt="2023-03-14T09:05:15.707" v="4921" actId="20577"/>
          <ac:spMkLst>
            <pc:docMk/>
            <pc:sldMk cId="427136966" sldId="294"/>
            <ac:spMk id="3" creationId="{0B4790D0-53F9-363F-B6B5-FCCD143331AF}"/>
          </ac:spMkLst>
        </pc:spChg>
      </pc:sldChg>
      <pc:sldChg chg="addSp delSp modSp new mod modClrScheme chgLayout">
        <pc:chgData name="Matthieu De Mari" userId="dfb708c9-d8dc-439f-9a3b-c772bf4a311c" providerId="ADAL" clId="{5AF9E225-0E3D-4808-B523-40F6E9A1D59D}" dt="2023-03-02T09:05:33.864" v="4216" actId="20577"/>
        <pc:sldMkLst>
          <pc:docMk/>
          <pc:sldMk cId="323951598" sldId="295"/>
        </pc:sldMkLst>
        <pc:spChg chg="del mod ord">
          <ac:chgData name="Matthieu De Mari" userId="dfb708c9-d8dc-439f-9a3b-c772bf4a311c" providerId="ADAL" clId="{5AF9E225-0E3D-4808-B523-40F6E9A1D59D}" dt="2023-03-02T08:50:53.075" v="3299" actId="700"/>
          <ac:spMkLst>
            <pc:docMk/>
            <pc:sldMk cId="323951598" sldId="295"/>
            <ac:spMk id="2" creationId="{DB628DF2-220C-014A-227A-AFCDA83BA19A}"/>
          </ac:spMkLst>
        </pc:spChg>
        <pc:spChg chg="del mod ord">
          <ac:chgData name="Matthieu De Mari" userId="dfb708c9-d8dc-439f-9a3b-c772bf4a311c" providerId="ADAL" clId="{5AF9E225-0E3D-4808-B523-40F6E9A1D59D}" dt="2023-03-02T08:50:53.075" v="3299" actId="700"/>
          <ac:spMkLst>
            <pc:docMk/>
            <pc:sldMk cId="323951598" sldId="295"/>
            <ac:spMk id="3" creationId="{F8F906A2-A4EE-7C99-5656-6C1167A2BFF8}"/>
          </ac:spMkLst>
        </pc:spChg>
        <pc:spChg chg="del">
          <ac:chgData name="Matthieu De Mari" userId="dfb708c9-d8dc-439f-9a3b-c772bf4a311c" providerId="ADAL" clId="{5AF9E225-0E3D-4808-B523-40F6E9A1D59D}" dt="2023-03-02T08:50:53.075" v="3299" actId="700"/>
          <ac:spMkLst>
            <pc:docMk/>
            <pc:sldMk cId="323951598" sldId="295"/>
            <ac:spMk id="4" creationId="{AD936443-007E-F3D4-CBCF-09B865B5A94B}"/>
          </ac:spMkLst>
        </pc:spChg>
        <pc:spChg chg="add mod ord">
          <ac:chgData name="Matthieu De Mari" userId="dfb708c9-d8dc-439f-9a3b-c772bf4a311c" providerId="ADAL" clId="{5AF9E225-0E3D-4808-B523-40F6E9A1D59D}" dt="2023-03-02T08:52:46.848" v="3375" actId="20577"/>
          <ac:spMkLst>
            <pc:docMk/>
            <pc:sldMk cId="323951598" sldId="295"/>
            <ac:spMk id="5" creationId="{612AEEA9-41B6-ED03-6C32-23B2219F119B}"/>
          </ac:spMkLst>
        </pc:spChg>
        <pc:spChg chg="add mod ord">
          <ac:chgData name="Matthieu De Mari" userId="dfb708c9-d8dc-439f-9a3b-c772bf4a311c" providerId="ADAL" clId="{5AF9E225-0E3D-4808-B523-40F6E9A1D59D}" dt="2023-03-02T09:05:33.864" v="4216" actId="20577"/>
          <ac:spMkLst>
            <pc:docMk/>
            <pc:sldMk cId="323951598" sldId="295"/>
            <ac:spMk id="6" creationId="{59E73361-8759-0080-17AE-8FB69DE2B9FF}"/>
          </ac:spMkLst>
        </pc:spChg>
      </pc:sldChg>
      <pc:sldChg chg="addSp delSp modSp new mod modClrScheme chgLayout">
        <pc:chgData name="Matthieu De Mari" userId="dfb708c9-d8dc-439f-9a3b-c772bf4a311c" providerId="ADAL" clId="{5AF9E225-0E3D-4808-B523-40F6E9A1D59D}" dt="2023-03-02T09:06:28.328" v="4228" actId="20577"/>
        <pc:sldMkLst>
          <pc:docMk/>
          <pc:sldMk cId="1855779909" sldId="296"/>
        </pc:sldMkLst>
        <pc:spChg chg="del mod ord">
          <ac:chgData name="Matthieu De Mari" userId="dfb708c9-d8dc-439f-9a3b-c772bf4a311c" providerId="ADAL" clId="{5AF9E225-0E3D-4808-B523-40F6E9A1D59D}" dt="2023-03-02T08:51:35.309" v="3321" actId="700"/>
          <ac:spMkLst>
            <pc:docMk/>
            <pc:sldMk cId="1855779909" sldId="296"/>
            <ac:spMk id="2" creationId="{E999589A-FBC7-ED2C-F0E6-CAC4138FA6F3}"/>
          </ac:spMkLst>
        </pc:spChg>
        <pc:spChg chg="mod ord">
          <ac:chgData name="Matthieu De Mari" userId="dfb708c9-d8dc-439f-9a3b-c772bf4a311c" providerId="ADAL" clId="{5AF9E225-0E3D-4808-B523-40F6E9A1D59D}" dt="2023-03-02T09:06:28.328" v="4228" actId="20577"/>
          <ac:spMkLst>
            <pc:docMk/>
            <pc:sldMk cId="1855779909" sldId="296"/>
            <ac:spMk id="3" creationId="{2AA71324-43A9-3773-A9F6-00EC1B6AE4B5}"/>
          </ac:spMkLst>
        </pc:spChg>
        <pc:spChg chg="del mod">
          <ac:chgData name="Matthieu De Mari" userId="dfb708c9-d8dc-439f-9a3b-c772bf4a311c" providerId="ADAL" clId="{5AF9E225-0E3D-4808-B523-40F6E9A1D59D}" dt="2023-03-02T08:51:35.309" v="3321" actId="700"/>
          <ac:spMkLst>
            <pc:docMk/>
            <pc:sldMk cId="1855779909" sldId="296"/>
            <ac:spMk id="4" creationId="{BE8E1445-FAEE-DA2A-EC42-9250F7E19885}"/>
          </ac:spMkLst>
        </pc:spChg>
        <pc:spChg chg="add mod ord">
          <ac:chgData name="Matthieu De Mari" userId="dfb708c9-d8dc-439f-9a3b-c772bf4a311c" providerId="ADAL" clId="{5AF9E225-0E3D-4808-B523-40F6E9A1D59D}" dt="2023-03-02T09:04:20.369" v="4159" actId="20577"/>
          <ac:spMkLst>
            <pc:docMk/>
            <pc:sldMk cId="1855779909" sldId="296"/>
            <ac:spMk id="5" creationId="{099CC6C1-BA31-E246-8AF2-1BFB1D218A2D}"/>
          </ac:spMkLst>
        </pc:spChg>
      </pc:sldChg>
      <pc:sldChg chg="modSp add mod">
        <pc:chgData name="Matthieu De Mari" userId="dfb708c9-d8dc-439f-9a3b-c772bf4a311c" providerId="ADAL" clId="{5AF9E225-0E3D-4808-B523-40F6E9A1D59D}" dt="2023-03-02T08:56:04.515" v="3607" actId="20577"/>
        <pc:sldMkLst>
          <pc:docMk/>
          <pc:sldMk cId="1514077654" sldId="297"/>
        </pc:sldMkLst>
        <pc:spChg chg="mod">
          <ac:chgData name="Matthieu De Mari" userId="dfb708c9-d8dc-439f-9a3b-c772bf4a311c" providerId="ADAL" clId="{5AF9E225-0E3D-4808-B523-40F6E9A1D59D}" dt="2023-03-02T08:55:17.286" v="3543" actId="20577"/>
          <ac:spMkLst>
            <pc:docMk/>
            <pc:sldMk cId="1514077654" sldId="297"/>
            <ac:spMk id="5" creationId="{612AEEA9-41B6-ED03-6C32-23B2219F119B}"/>
          </ac:spMkLst>
        </pc:spChg>
        <pc:spChg chg="mod">
          <ac:chgData name="Matthieu De Mari" userId="dfb708c9-d8dc-439f-9a3b-c772bf4a311c" providerId="ADAL" clId="{5AF9E225-0E3D-4808-B523-40F6E9A1D59D}" dt="2023-03-02T08:56:04.515" v="3607" actId="20577"/>
          <ac:spMkLst>
            <pc:docMk/>
            <pc:sldMk cId="1514077654" sldId="297"/>
            <ac:spMk id="6" creationId="{59E73361-8759-0080-17AE-8FB69DE2B9FF}"/>
          </ac:spMkLst>
        </pc:spChg>
      </pc:sldChg>
      <pc:sldChg chg="modSp new mod">
        <pc:chgData name="Matthieu De Mari" userId="dfb708c9-d8dc-439f-9a3b-c772bf4a311c" providerId="ADAL" clId="{5AF9E225-0E3D-4808-B523-40F6E9A1D59D}" dt="2023-03-02T08:56:36.889" v="3652" actId="14100"/>
        <pc:sldMkLst>
          <pc:docMk/>
          <pc:sldMk cId="2514894683" sldId="298"/>
        </pc:sldMkLst>
        <pc:spChg chg="mod">
          <ac:chgData name="Matthieu De Mari" userId="dfb708c9-d8dc-439f-9a3b-c772bf4a311c" providerId="ADAL" clId="{5AF9E225-0E3D-4808-B523-40F6E9A1D59D}" dt="2023-03-02T08:55:24.262" v="3557" actId="20577"/>
          <ac:spMkLst>
            <pc:docMk/>
            <pc:sldMk cId="2514894683" sldId="298"/>
            <ac:spMk id="2" creationId="{B7D73546-6348-08E1-9138-D596DEE29A4C}"/>
          </ac:spMkLst>
        </pc:spChg>
        <pc:spChg chg="mod">
          <ac:chgData name="Matthieu De Mari" userId="dfb708c9-d8dc-439f-9a3b-c772bf4a311c" providerId="ADAL" clId="{5AF9E225-0E3D-4808-B523-40F6E9A1D59D}" dt="2023-03-02T08:56:36.889" v="3652" actId="14100"/>
          <ac:spMkLst>
            <pc:docMk/>
            <pc:sldMk cId="2514894683" sldId="298"/>
            <ac:spMk id="3" creationId="{56048AC0-FB9F-12B1-4F29-670572903CBF}"/>
          </ac:spMkLst>
        </pc:spChg>
      </pc:sldChg>
      <pc:sldChg chg="addSp delSp modSp new mod">
        <pc:chgData name="Matthieu De Mari" userId="dfb708c9-d8dc-439f-9a3b-c772bf4a311c" providerId="ADAL" clId="{5AF9E225-0E3D-4808-B523-40F6E9A1D59D}" dt="2023-03-14T09:06:24.753" v="4925" actId="20577"/>
        <pc:sldMkLst>
          <pc:docMk/>
          <pc:sldMk cId="1452574487" sldId="299"/>
        </pc:sldMkLst>
        <pc:spChg chg="mod">
          <ac:chgData name="Matthieu De Mari" userId="dfb708c9-d8dc-439f-9a3b-c772bf4a311c" providerId="ADAL" clId="{5AF9E225-0E3D-4808-B523-40F6E9A1D59D}" dt="2023-03-02T08:56:43.413" v="3669" actId="20577"/>
          <ac:spMkLst>
            <pc:docMk/>
            <pc:sldMk cId="1452574487" sldId="299"/>
            <ac:spMk id="2" creationId="{6C228B34-D86C-5095-EA4A-9B10343FA620}"/>
          </ac:spMkLst>
        </pc:spChg>
        <pc:spChg chg="mod">
          <ac:chgData name="Matthieu De Mari" userId="dfb708c9-d8dc-439f-9a3b-c772bf4a311c" providerId="ADAL" clId="{5AF9E225-0E3D-4808-B523-40F6E9A1D59D}" dt="2023-03-14T09:06:24.753" v="4925" actId="20577"/>
          <ac:spMkLst>
            <pc:docMk/>
            <pc:sldMk cId="1452574487" sldId="299"/>
            <ac:spMk id="3" creationId="{C7C49193-D5B6-610B-EEA3-E2A025BD75D6}"/>
          </ac:spMkLst>
        </pc:spChg>
        <pc:picChg chg="add del">
          <ac:chgData name="Matthieu De Mari" userId="dfb708c9-d8dc-439f-9a3b-c772bf4a311c" providerId="ADAL" clId="{5AF9E225-0E3D-4808-B523-40F6E9A1D59D}" dt="2023-03-02T08:59:30.392" v="3889" actId="21"/>
          <ac:picMkLst>
            <pc:docMk/>
            <pc:sldMk cId="1452574487" sldId="299"/>
            <ac:picMk id="5" creationId="{FD51391D-B5FC-9A86-227B-0A7DF7CB378F}"/>
          </ac:picMkLst>
        </pc:picChg>
      </pc:sldChg>
      <pc:sldChg chg="addSp delSp modSp add mod modClrScheme chgLayout">
        <pc:chgData name="Matthieu De Mari" userId="dfb708c9-d8dc-439f-9a3b-c772bf4a311c" providerId="ADAL" clId="{5AF9E225-0E3D-4808-B523-40F6E9A1D59D}" dt="2023-03-02T09:03:33.636" v="4087" actId="20577"/>
        <pc:sldMkLst>
          <pc:docMk/>
          <pc:sldMk cId="1699114457" sldId="300"/>
        </pc:sldMkLst>
        <pc:spChg chg="add del mod ord">
          <ac:chgData name="Matthieu De Mari" userId="dfb708c9-d8dc-439f-9a3b-c772bf4a311c" providerId="ADAL" clId="{5AF9E225-0E3D-4808-B523-40F6E9A1D59D}" dt="2023-03-02T09:02:30.185" v="4010" actId="478"/>
          <ac:spMkLst>
            <pc:docMk/>
            <pc:sldMk cId="1699114457" sldId="300"/>
            <ac:spMk id="2" creationId="{B43CB63D-D1F8-4E1D-F2D1-F72202E9AC6B}"/>
          </ac:spMkLst>
        </pc:spChg>
        <pc:spChg chg="mod ord">
          <ac:chgData name="Matthieu De Mari" userId="dfb708c9-d8dc-439f-9a3b-c772bf4a311c" providerId="ADAL" clId="{5AF9E225-0E3D-4808-B523-40F6E9A1D59D}" dt="2023-03-02T09:01:57.080" v="3970" actId="700"/>
          <ac:spMkLst>
            <pc:docMk/>
            <pc:sldMk cId="1699114457" sldId="300"/>
            <ac:spMk id="5" creationId="{612AEEA9-41B6-ED03-6C32-23B2219F119B}"/>
          </ac:spMkLst>
        </pc:spChg>
        <pc:spChg chg="mod ord">
          <ac:chgData name="Matthieu De Mari" userId="dfb708c9-d8dc-439f-9a3b-c772bf4a311c" providerId="ADAL" clId="{5AF9E225-0E3D-4808-B523-40F6E9A1D59D}" dt="2023-03-02T09:03:33.636" v="4087" actId="20577"/>
          <ac:spMkLst>
            <pc:docMk/>
            <pc:sldMk cId="1699114457" sldId="300"/>
            <ac:spMk id="6" creationId="{59E73361-8759-0080-17AE-8FB69DE2B9FF}"/>
          </ac:spMkLst>
        </pc:spChg>
        <pc:picChg chg="add mod">
          <ac:chgData name="Matthieu De Mari" userId="dfb708c9-d8dc-439f-9a3b-c772bf4a311c" providerId="ADAL" clId="{5AF9E225-0E3D-4808-B523-40F6E9A1D59D}" dt="2023-03-02T09:03:14.022" v="4014" actId="1076"/>
          <ac:picMkLst>
            <pc:docMk/>
            <pc:sldMk cId="1699114457" sldId="300"/>
            <ac:picMk id="4" creationId="{1C1CB572-15DF-A789-FAEA-D70859E67A0E}"/>
          </ac:picMkLst>
        </pc:picChg>
      </pc:sldChg>
      <pc:sldChg chg="addSp delSp modSp add mod modClrScheme chgLayout">
        <pc:chgData name="Matthieu De Mari" userId="dfb708c9-d8dc-439f-9a3b-c772bf4a311c" providerId="ADAL" clId="{5AF9E225-0E3D-4808-B523-40F6E9A1D59D}" dt="2023-03-02T09:03:43.897" v="4104" actId="20577"/>
        <pc:sldMkLst>
          <pc:docMk/>
          <pc:sldMk cId="1276239023" sldId="301"/>
        </pc:sldMkLst>
        <pc:spChg chg="mod ord">
          <ac:chgData name="Matthieu De Mari" userId="dfb708c9-d8dc-439f-9a3b-c772bf4a311c" providerId="ADAL" clId="{5AF9E225-0E3D-4808-B523-40F6E9A1D59D}" dt="2023-03-02T09:00:45.091" v="3955" actId="700"/>
          <ac:spMkLst>
            <pc:docMk/>
            <pc:sldMk cId="1276239023" sldId="301"/>
            <ac:spMk id="2" creationId="{B7D73546-6348-08E1-9138-D596DEE29A4C}"/>
          </ac:spMkLst>
        </pc:spChg>
        <pc:spChg chg="mod ord">
          <ac:chgData name="Matthieu De Mari" userId="dfb708c9-d8dc-439f-9a3b-c772bf4a311c" providerId="ADAL" clId="{5AF9E225-0E3D-4808-B523-40F6E9A1D59D}" dt="2023-03-02T09:03:43.897" v="4104" actId="20577"/>
          <ac:spMkLst>
            <pc:docMk/>
            <pc:sldMk cId="1276239023" sldId="301"/>
            <ac:spMk id="3" creationId="{56048AC0-FB9F-12B1-4F29-670572903CBF}"/>
          </ac:spMkLst>
        </pc:spChg>
        <pc:spChg chg="add del mod ord">
          <ac:chgData name="Matthieu De Mari" userId="dfb708c9-d8dc-439f-9a3b-c772bf4a311c" providerId="ADAL" clId="{5AF9E225-0E3D-4808-B523-40F6E9A1D59D}" dt="2023-03-02T09:01:03.993" v="3965" actId="478"/>
          <ac:spMkLst>
            <pc:docMk/>
            <pc:sldMk cId="1276239023" sldId="301"/>
            <ac:spMk id="4" creationId="{EE4FAF28-634E-901F-1BF2-0D02218F64F6}"/>
          </ac:spMkLst>
        </pc:spChg>
        <pc:picChg chg="add mod">
          <ac:chgData name="Matthieu De Mari" userId="dfb708c9-d8dc-439f-9a3b-c772bf4a311c" providerId="ADAL" clId="{5AF9E225-0E3D-4808-B523-40F6E9A1D59D}" dt="2023-03-02T09:01:42.639" v="3969" actId="1076"/>
          <ac:picMkLst>
            <pc:docMk/>
            <pc:sldMk cId="1276239023" sldId="301"/>
            <ac:picMk id="6" creationId="{B268E989-9B7A-B232-3315-31834458E4CF}"/>
          </ac:picMkLst>
        </pc:picChg>
      </pc:sldChg>
      <pc:sldChg chg="addSp delSp modSp add mod modClrScheme chgLayout">
        <pc:chgData name="Matthieu De Mari" userId="dfb708c9-d8dc-439f-9a3b-c772bf4a311c" providerId="ADAL" clId="{5AF9E225-0E3D-4808-B523-40F6E9A1D59D}" dt="2023-03-02T09:04:08.494" v="4134" actId="20577"/>
        <pc:sldMkLst>
          <pc:docMk/>
          <pc:sldMk cId="3968924669" sldId="302"/>
        </pc:sldMkLst>
        <pc:spChg chg="mod ord">
          <ac:chgData name="Matthieu De Mari" userId="dfb708c9-d8dc-439f-9a3b-c772bf4a311c" providerId="ADAL" clId="{5AF9E225-0E3D-4808-B523-40F6E9A1D59D}" dt="2023-03-02T08:59:53.356" v="3893" actId="700"/>
          <ac:spMkLst>
            <pc:docMk/>
            <pc:sldMk cId="3968924669" sldId="302"/>
            <ac:spMk id="2" creationId="{6C228B34-D86C-5095-EA4A-9B10343FA620}"/>
          </ac:spMkLst>
        </pc:spChg>
        <pc:spChg chg="mod ord">
          <ac:chgData name="Matthieu De Mari" userId="dfb708c9-d8dc-439f-9a3b-c772bf4a311c" providerId="ADAL" clId="{5AF9E225-0E3D-4808-B523-40F6E9A1D59D}" dt="2023-03-02T09:04:08.494" v="4134" actId="20577"/>
          <ac:spMkLst>
            <pc:docMk/>
            <pc:sldMk cId="3968924669" sldId="302"/>
            <ac:spMk id="3" creationId="{C7C49193-D5B6-610B-EEA3-E2A025BD75D6}"/>
          </ac:spMkLst>
        </pc:spChg>
        <pc:spChg chg="add del mod ord">
          <ac:chgData name="Matthieu De Mari" userId="dfb708c9-d8dc-439f-9a3b-c772bf4a311c" providerId="ADAL" clId="{5AF9E225-0E3D-4808-B523-40F6E9A1D59D}" dt="2023-03-02T08:59:58.873" v="3899" actId="478"/>
          <ac:spMkLst>
            <pc:docMk/>
            <pc:sldMk cId="3968924669" sldId="302"/>
            <ac:spMk id="4" creationId="{90B548F9-A663-2056-5AD0-BDC679C9C01E}"/>
          </ac:spMkLst>
        </pc:spChg>
        <pc:picChg chg="add mod">
          <ac:chgData name="Matthieu De Mari" userId="dfb708c9-d8dc-439f-9a3b-c772bf4a311c" providerId="ADAL" clId="{5AF9E225-0E3D-4808-B523-40F6E9A1D59D}" dt="2023-03-02T09:00:03.657" v="3903" actId="1076"/>
          <ac:picMkLst>
            <pc:docMk/>
            <pc:sldMk cId="3968924669" sldId="302"/>
            <ac:picMk id="5" creationId="{608741EA-45BF-0A5E-D113-B97931DDBA08}"/>
          </ac:picMkLst>
        </pc:picChg>
      </pc:sldChg>
      <pc:sldChg chg="modSp new mod">
        <pc:chgData name="Matthieu De Mari" userId="dfb708c9-d8dc-439f-9a3b-c772bf4a311c" providerId="ADAL" clId="{5AF9E225-0E3D-4808-B523-40F6E9A1D59D}" dt="2023-03-02T09:09:23.148" v="4269" actId="113"/>
        <pc:sldMkLst>
          <pc:docMk/>
          <pc:sldMk cId="4232115997" sldId="303"/>
        </pc:sldMkLst>
        <pc:spChg chg="mod">
          <ac:chgData name="Matthieu De Mari" userId="dfb708c9-d8dc-439f-9a3b-c772bf4a311c" providerId="ADAL" clId="{5AF9E225-0E3D-4808-B523-40F6E9A1D59D}" dt="2023-03-02T09:07:07.544" v="4240" actId="20577"/>
          <ac:spMkLst>
            <pc:docMk/>
            <pc:sldMk cId="4232115997" sldId="303"/>
            <ac:spMk id="2" creationId="{508FB456-9B7D-F6FA-8CFF-A89108724F4A}"/>
          </ac:spMkLst>
        </pc:spChg>
        <pc:spChg chg="mod">
          <ac:chgData name="Matthieu De Mari" userId="dfb708c9-d8dc-439f-9a3b-c772bf4a311c" providerId="ADAL" clId="{5AF9E225-0E3D-4808-B523-40F6E9A1D59D}" dt="2023-03-02T09:09:23.148" v="4269" actId="113"/>
          <ac:spMkLst>
            <pc:docMk/>
            <pc:sldMk cId="4232115997" sldId="303"/>
            <ac:spMk id="3" creationId="{60ECB68E-5BF7-D3CC-11B5-DA1468BBE623}"/>
          </ac:spMkLst>
        </pc:spChg>
      </pc:sldChg>
      <pc:sldChg chg="modSp add mod">
        <pc:chgData name="Matthieu De Mari" userId="dfb708c9-d8dc-439f-9a3b-c772bf4a311c" providerId="ADAL" clId="{5AF9E225-0E3D-4808-B523-40F6E9A1D59D}" dt="2023-03-07T06:36:01.673" v="4689"/>
        <pc:sldMkLst>
          <pc:docMk/>
          <pc:sldMk cId="354883896" sldId="304"/>
        </pc:sldMkLst>
        <pc:spChg chg="mod">
          <ac:chgData name="Matthieu De Mari" userId="dfb708c9-d8dc-439f-9a3b-c772bf4a311c" providerId="ADAL" clId="{5AF9E225-0E3D-4808-B523-40F6E9A1D59D}" dt="2023-03-07T06:36:01.673" v="4689"/>
          <ac:spMkLst>
            <pc:docMk/>
            <pc:sldMk cId="354883896" sldId="304"/>
            <ac:spMk id="5" creationId="{2B13EA12-F42E-A14F-570D-C7B3FB0BA678}"/>
          </ac:spMkLst>
        </pc:spChg>
      </pc:sldChg>
      <pc:sldChg chg="modSp add mod">
        <pc:chgData name="Matthieu De Mari" userId="dfb708c9-d8dc-439f-9a3b-c772bf4a311c" providerId="ADAL" clId="{5AF9E225-0E3D-4808-B523-40F6E9A1D59D}" dt="2023-03-02T09:10:35.361" v="4304" actId="27636"/>
        <pc:sldMkLst>
          <pc:docMk/>
          <pc:sldMk cId="4099824996" sldId="305"/>
        </pc:sldMkLst>
        <pc:spChg chg="mod">
          <ac:chgData name="Matthieu De Mari" userId="dfb708c9-d8dc-439f-9a3b-c772bf4a311c" providerId="ADAL" clId="{5AF9E225-0E3D-4808-B523-40F6E9A1D59D}" dt="2023-03-02T09:10:35.361" v="4304" actId="27636"/>
          <ac:spMkLst>
            <pc:docMk/>
            <pc:sldMk cId="4099824996" sldId="305"/>
            <ac:spMk id="3" creationId="{60ECB68E-5BF7-D3CC-11B5-DA1468BBE623}"/>
          </ac:spMkLst>
        </pc:spChg>
      </pc:sldChg>
      <pc:sldChg chg="modSp add mod">
        <pc:chgData name="Matthieu De Mari" userId="dfb708c9-d8dc-439f-9a3b-c772bf4a311c" providerId="ADAL" clId="{5AF9E225-0E3D-4808-B523-40F6E9A1D59D}" dt="2023-03-02T09:09:27.720" v="4270" actId="207"/>
        <pc:sldMkLst>
          <pc:docMk/>
          <pc:sldMk cId="4051912021" sldId="306"/>
        </pc:sldMkLst>
        <pc:spChg chg="mod">
          <ac:chgData name="Matthieu De Mari" userId="dfb708c9-d8dc-439f-9a3b-c772bf4a311c" providerId="ADAL" clId="{5AF9E225-0E3D-4808-B523-40F6E9A1D59D}" dt="2023-03-02T09:09:27.720" v="4270" actId="207"/>
          <ac:spMkLst>
            <pc:docMk/>
            <pc:sldMk cId="4051912021" sldId="306"/>
            <ac:spMk id="3" creationId="{60ECB68E-5BF7-D3CC-11B5-DA1468BBE623}"/>
          </ac:spMkLst>
        </pc:spChg>
      </pc:sldChg>
      <pc:sldChg chg="modSp add mod">
        <pc:chgData name="Matthieu De Mari" userId="dfb708c9-d8dc-439f-9a3b-c772bf4a311c" providerId="ADAL" clId="{5AF9E225-0E3D-4808-B523-40F6E9A1D59D}" dt="2023-03-14T09:07:58.592" v="4975"/>
        <pc:sldMkLst>
          <pc:docMk/>
          <pc:sldMk cId="2900176786" sldId="307"/>
        </pc:sldMkLst>
        <pc:spChg chg="mod">
          <ac:chgData name="Matthieu De Mari" userId="dfb708c9-d8dc-439f-9a3b-c772bf4a311c" providerId="ADAL" clId="{5AF9E225-0E3D-4808-B523-40F6E9A1D59D}" dt="2023-03-14T09:07:58.592" v="4975"/>
          <ac:spMkLst>
            <pc:docMk/>
            <pc:sldMk cId="2900176786" sldId="307"/>
            <ac:spMk id="3" creationId="{60ECB68E-5BF7-D3CC-11B5-DA1468BBE623}"/>
          </ac:spMkLst>
        </pc:spChg>
      </pc:sldChg>
      <pc:sldChg chg="modSp add mod">
        <pc:chgData name="Matthieu De Mari" userId="dfb708c9-d8dc-439f-9a3b-c772bf4a311c" providerId="ADAL" clId="{5AF9E225-0E3D-4808-B523-40F6E9A1D59D}" dt="2023-03-02T09:10:43.209" v="4307" actId="207"/>
        <pc:sldMkLst>
          <pc:docMk/>
          <pc:sldMk cId="1601297533" sldId="308"/>
        </pc:sldMkLst>
        <pc:spChg chg="mod">
          <ac:chgData name="Matthieu De Mari" userId="dfb708c9-d8dc-439f-9a3b-c772bf4a311c" providerId="ADAL" clId="{5AF9E225-0E3D-4808-B523-40F6E9A1D59D}" dt="2023-03-02T09:10:43.209" v="4307" actId="207"/>
          <ac:spMkLst>
            <pc:docMk/>
            <pc:sldMk cId="1601297533" sldId="308"/>
            <ac:spMk id="3" creationId="{60ECB68E-5BF7-D3CC-11B5-DA1468BBE623}"/>
          </ac:spMkLst>
        </pc:spChg>
      </pc:sldChg>
      <pc:sldChg chg="modSp add mod ord">
        <pc:chgData name="Matthieu De Mari" userId="dfb708c9-d8dc-439f-9a3b-c772bf4a311c" providerId="ADAL" clId="{5AF9E225-0E3D-4808-B523-40F6E9A1D59D}" dt="2023-03-14T09:08:16.163" v="4977" actId="113"/>
        <pc:sldMkLst>
          <pc:docMk/>
          <pc:sldMk cId="3331075550" sldId="309"/>
        </pc:sldMkLst>
        <pc:spChg chg="mod">
          <ac:chgData name="Matthieu De Mari" userId="dfb708c9-d8dc-439f-9a3b-c772bf4a311c" providerId="ADAL" clId="{5AF9E225-0E3D-4808-B523-40F6E9A1D59D}" dt="2023-03-14T09:08:16.163" v="4977" actId="113"/>
          <ac:spMkLst>
            <pc:docMk/>
            <pc:sldMk cId="3331075550" sldId="309"/>
            <ac:spMk id="3" creationId="{60ECB68E-5BF7-D3CC-11B5-DA1468BBE623}"/>
          </ac:spMkLst>
        </pc:spChg>
      </pc:sldChg>
      <pc:sldChg chg="modSp add mod">
        <pc:chgData name="Matthieu De Mari" userId="dfb708c9-d8dc-439f-9a3b-c772bf4a311c" providerId="ADAL" clId="{5AF9E225-0E3D-4808-B523-40F6E9A1D59D}" dt="2023-03-14T09:07:54.175" v="4974" actId="20577"/>
        <pc:sldMkLst>
          <pc:docMk/>
          <pc:sldMk cId="4251184714" sldId="310"/>
        </pc:sldMkLst>
        <pc:spChg chg="mod">
          <ac:chgData name="Matthieu De Mari" userId="dfb708c9-d8dc-439f-9a3b-c772bf4a311c" providerId="ADAL" clId="{5AF9E225-0E3D-4808-B523-40F6E9A1D59D}" dt="2023-03-14T09:07:54.175" v="4974" actId="20577"/>
          <ac:spMkLst>
            <pc:docMk/>
            <pc:sldMk cId="4251184714" sldId="310"/>
            <ac:spMk id="3" creationId="{60ECB68E-5BF7-D3CC-11B5-DA1468BBE623}"/>
          </ac:spMkLst>
        </pc:spChg>
      </pc:sldChg>
      <pc:sldChg chg="modSp add mod ord">
        <pc:chgData name="Matthieu De Mari" userId="dfb708c9-d8dc-439f-9a3b-c772bf4a311c" providerId="ADAL" clId="{5AF9E225-0E3D-4808-B523-40F6E9A1D59D}" dt="2023-03-14T09:08:14.084" v="4976" actId="113"/>
        <pc:sldMkLst>
          <pc:docMk/>
          <pc:sldMk cId="3629183510" sldId="311"/>
        </pc:sldMkLst>
        <pc:spChg chg="mod">
          <ac:chgData name="Matthieu De Mari" userId="dfb708c9-d8dc-439f-9a3b-c772bf4a311c" providerId="ADAL" clId="{5AF9E225-0E3D-4808-B523-40F6E9A1D59D}" dt="2023-03-14T09:08:14.084" v="4976" actId="113"/>
          <ac:spMkLst>
            <pc:docMk/>
            <pc:sldMk cId="3629183510" sldId="311"/>
            <ac:spMk id="3" creationId="{60ECB68E-5BF7-D3CC-11B5-DA1468BBE623}"/>
          </ac:spMkLst>
        </pc:spChg>
      </pc:sldChg>
      <pc:sldChg chg="modSp add mod">
        <pc:chgData name="Matthieu De Mari" userId="dfb708c9-d8dc-439f-9a3b-c772bf4a311c" providerId="ADAL" clId="{5AF9E225-0E3D-4808-B523-40F6E9A1D59D}" dt="2023-03-02T09:14:09.472" v="4486" actId="207"/>
        <pc:sldMkLst>
          <pc:docMk/>
          <pc:sldMk cId="7996884" sldId="312"/>
        </pc:sldMkLst>
        <pc:spChg chg="mod">
          <ac:chgData name="Matthieu De Mari" userId="dfb708c9-d8dc-439f-9a3b-c772bf4a311c" providerId="ADAL" clId="{5AF9E225-0E3D-4808-B523-40F6E9A1D59D}" dt="2023-03-02T09:14:09.472" v="4486" actId="207"/>
          <ac:spMkLst>
            <pc:docMk/>
            <pc:sldMk cId="7996884" sldId="312"/>
            <ac:spMk id="3" creationId="{60ECB68E-5BF7-D3CC-11B5-DA1468BBE623}"/>
          </ac:spMkLst>
        </pc:spChg>
      </pc:sldChg>
      <pc:sldChg chg="add">
        <pc:chgData name="Matthieu De Mari" userId="dfb708c9-d8dc-439f-9a3b-c772bf4a311c" providerId="ADAL" clId="{5AF9E225-0E3D-4808-B523-40F6E9A1D59D}" dt="2023-03-02T09:14:04.028" v="4484" actId="2890"/>
        <pc:sldMkLst>
          <pc:docMk/>
          <pc:sldMk cId="1140638742" sldId="313"/>
        </pc:sldMkLst>
      </pc:sldChg>
      <pc:sldChg chg="modSp new mod">
        <pc:chgData name="Matthieu De Mari" userId="dfb708c9-d8dc-439f-9a3b-c772bf4a311c" providerId="ADAL" clId="{5AF9E225-0E3D-4808-B523-40F6E9A1D59D}" dt="2023-03-02T09:19:43.572" v="4643" actId="20577"/>
        <pc:sldMkLst>
          <pc:docMk/>
          <pc:sldMk cId="2858358615" sldId="314"/>
        </pc:sldMkLst>
        <pc:spChg chg="mod">
          <ac:chgData name="Matthieu De Mari" userId="dfb708c9-d8dc-439f-9a3b-c772bf4a311c" providerId="ADAL" clId="{5AF9E225-0E3D-4808-B523-40F6E9A1D59D}" dt="2023-03-02T09:15:03.737" v="4518" actId="20577"/>
          <ac:spMkLst>
            <pc:docMk/>
            <pc:sldMk cId="2858358615" sldId="314"/>
            <ac:spMk id="2" creationId="{8D13B38D-6896-4496-58F6-35E02213C6ED}"/>
          </ac:spMkLst>
        </pc:spChg>
        <pc:spChg chg="mod">
          <ac:chgData name="Matthieu De Mari" userId="dfb708c9-d8dc-439f-9a3b-c772bf4a311c" providerId="ADAL" clId="{5AF9E225-0E3D-4808-B523-40F6E9A1D59D}" dt="2023-03-02T09:19:43.572" v="4643" actId="20577"/>
          <ac:spMkLst>
            <pc:docMk/>
            <pc:sldMk cId="2858358615" sldId="314"/>
            <ac:spMk id="3" creationId="{FC4A93C0-0CAD-4BA5-9658-F523BC4C732F}"/>
          </ac:spMkLst>
        </pc:spChg>
      </pc:sldChg>
      <pc:sldChg chg="modSp add mod ord">
        <pc:chgData name="Matthieu De Mari" userId="dfb708c9-d8dc-439f-9a3b-c772bf4a311c" providerId="ADAL" clId="{5AF9E225-0E3D-4808-B523-40F6E9A1D59D}" dt="2023-03-09T08:30:14.105" v="4718" actId="20577"/>
        <pc:sldMkLst>
          <pc:docMk/>
          <pc:sldMk cId="1040156172" sldId="377"/>
        </pc:sldMkLst>
        <pc:spChg chg="mod">
          <ac:chgData name="Matthieu De Mari" userId="dfb708c9-d8dc-439f-9a3b-c772bf4a311c" providerId="ADAL" clId="{5AF9E225-0E3D-4808-B523-40F6E9A1D59D}" dt="2023-03-09T08:30:14.105" v="4718" actId="20577"/>
          <ac:spMkLst>
            <pc:docMk/>
            <pc:sldMk cId="1040156172" sldId="377"/>
            <ac:spMk id="2" creationId="{080CEB46-CC16-4D19-8C2C-AEE9471D8168}"/>
          </ac:spMkLst>
        </pc:spChg>
      </pc:sldChg>
      <pc:sldChg chg="add ord">
        <pc:chgData name="Matthieu De Mari" userId="dfb708c9-d8dc-439f-9a3b-c772bf4a311c" providerId="ADAL" clId="{5AF9E225-0E3D-4808-B523-40F6E9A1D59D}" dt="2023-03-02T09:20:56.065" v="4649" actId="20578"/>
        <pc:sldMkLst>
          <pc:docMk/>
          <pc:sldMk cId="3338565690" sldId="378"/>
        </pc:sldMkLst>
      </pc:sldChg>
      <pc:sldChg chg="modSp add mod">
        <pc:chgData name="Matthieu De Mari" userId="dfb708c9-d8dc-439f-9a3b-c772bf4a311c" providerId="ADAL" clId="{5AF9E225-0E3D-4808-B523-40F6E9A1D59D}" dt="2023-03-21T05:31:50.718" v="4982" actId="20577"/>
        <pc:sldMkLst>
          <pc:docMk/>
          <pc:sldMk cId="3856210223" sldId="379"/>
        </pc:sldMkLst>
        <pc:spChg chg="mod">
          <ac:chgData name="Matthieu De Mari" userId="dfb708c9-d8dc-439f-9a3b-c772bf4a311c" providerId="ADAL" clId="{5AF9E225-0E3D-4808-B523-40F6E9A1D59D}" dt="2023-03-21T05:31:50.718" v="4982" actId="20577"/>
          <ac:spMkLst>
            <pc:docMk/>
            <pc:sldMk cId="3856210223" sldId="379"/>
            <ac:spMk id="3" creationId="{E1F7AF25-2360-31D8-D5BF-56EDDD31008D}"/>
          </ac:spMkLst>
        </pc:spChg>
      </pc:sldChg>
      <pc:sldMasterChg chg="addSp mod">
        <pc:chgData name="Matthieu De Mari" userId="dfb708c9-d8dc-439f-9a3b-c772bf4a311c" providerId="ADAL" clId="{5AF9E225-0E3D-4808-B523-40F6E9A1D59D}" dt="2023-03-02T06:54:28.184" v="0" actId="33475"/>
        <pc:sldMasterMkLst>
          <pc:docMk/>
          <pc:sldMasterMk cId="1162895350" sldId="2147483648"/>
        </pc:sldMasterMkLst>
        <pc:spChg chg="add">
          <ac:chgData name="Matthieu De Mari" userId="dfb708c9-d8dc-439f-9a3b-c772bf4a311c" providerId="ADAL" clId="{5AF9E225-0E3D-4808-B523-40F6E9A1D59D}" dt="2023-03-02T06:54:28.184" v="0" actId="33475"/>
          <ac:spMkLst>
            <pc:docMk/>
            <pc:sldMasterMk cId="1162895350" sldId="2147483648"/>
            <ac:spMk id="9" creationId="{487321BB-4993-C3D7-45BA-3941EB0C1E33}"/>
          </ac:spMkLst>
        </pc:spChg>
        <pc:spChg chg="add">
          <ac:chgData name="Matthieu De Mari" userId="dfb708c9-d8dc-439f-9a3b-c772bf4a311c" providerId="ADAL" clId="{5AF9E225-0E3D-4808-B523-40F6E9A1D59D}" dt="2023-03-02T06:54:28.184" v="0" actId="33475"/>
          <ac:spMkLst>
            <pc:docMk/>
            <pc:sldMasterMk cId="1162895350" sldId="2147483648"/>
            <ac:spMk id="10" creationId="{1EEF943D-E5F8-C50D-F37B-649E0AB3F320}"/>
          </ac:spMkLst>
        </pc:spChg>
      </pc:sldMasterChg>
    </pc:docChg>
  </pc:docChgLst>
</pc:chgInfo>
</file>

<file path=ppt/comments/modernComment_102_592865DF.xml><?xml version="1.0" encoding="utf-8"?>
<p188:cmLst xmlns:a="http://schemas.openxmlformats.org/drawingml/2006/main" xmlns:r="http://schemas.openxmlformats.org/officeDocument/2006/relationships" xmlns:p188="http://schemas.microsoft.com/office/powerpoint/2018/8/main">
  <p188:cm id="{36C97122-C360-41BD-B2EC-A06168AFBDC0}" authorId="{1BB37E7B-2C63-881E-D1CD-0B80C5165243}" created="2022-05-25T10:11:15.389">
    <pc:sldMkLst xmlns:pc="http://schemas.microsoft.com/office/powerpoint/2013/main/command">
      <pc:docMk/>
      <pc:sldMk cId="1495819743" sldId="258"/>
    </pc:sldMkLst>
    <p188:txBody>
      <a:bodyPr/>
      <a:lstStyle/>
      <a:p>
        <a:r>
          <a:rPr lang="en-GB"/>
          <a:t>Visuals can probably be improved instead of using a bullet point list.</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8CFC6A4-B085-437B-8084-693BEB2A32DE}" type="datetimeFigureOut">
              <a:rPr lang="en-SG" smtClean="0"/>
              <a:t>21/3/2023</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1275F3-0744-4B3F-986A-B720E2CE0519}" type="slidenum">
              <a:rPr lang="en-SG" smtClean="0"/>
              <a:t>‹#›</a:t>
            </a:fld>
            <a:endParaRPr lang="en-SG"/>
          </a:p>
        </p:txBody>
      </p:sp>
    </p:spTree>
    <p:extLst>
      <p:ext uri="{BB962C8B-B14F-4D97-AF65-F5344CB8AC3E}">
        <p14:creationId xmlns:p14="http://schemas.microsoft.com/office/powerpoint/2010/main" val="33229868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FB33476-E995-48AE-A68F-F994A17B3E31}" type="slidenum">
              <a:rPr lang="en-GB" smtClean="0"/>
              <a:t>11</a:t>
            </a:fld>
            <a:endParaRPr lang="en-GB"/>
          </a:p>
        </p:txBody>
      </p:sp>
    </p:spTree>
    <p:extLst>
      <p:ext uri="{BB962C8B-B14F-4D97-AF65-F5344CB8AC3E}">
        <p14:creationId xmlns:p14="http://schemas.microsoft.com/office/powerpoint/2010/main" val="23724183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A04E3-9B9E-0B91-AA29-B356F19B724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SG"/>
          </a:p>
        </p:txBody>
      </p:sp>
      <p:sp>
        <p:nvSpPr>
          <p:cNvPr id="3" name="Subtitle 2">
            <a:extLst>
              <a:ext uri="{FF2B5EF4-FFF2-40B4-BE49-F238E27FC236}">
                <a16:creationId xmlns:a16="http://schemas.microsoft.com/office/drawing/2014/main" id="{1AF6A716-5C7D-F23B-5221-64E9C8264B8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SG"/>
          </a:p>
        </p:txBody>
      </p:sp>
      <p:sp>
        <p:nvSpPr>
          <p:cNvPr id="4" name="Date Placeholder 3">
            <a:extLst>
              <a:ext uri="{FF2B5EF4-FFF2-40B4-BE49-F238E27FC236}">
                <a16:creationId xmlns:a16="http://schemas.microsoft.com/office/drawing/2014/main" id="{80A554BE-C464-1858-7CE8-EE087B7165EA}"/>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5" name="Footer Placeholder 4">
            <a:extLst>
              <a:ext uri="{FF2B5EF4-FFF2-40B4-BE49-F238E27FC236}">
                <a16:creationId xmlns:a16="http://schemas.microsoft.com/office/drawing/2014/main" id="{36BC678C-234A-A12A-C292-CF7A8FE3B47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3558BCA-A573-1FAE-54DF-9261AECB371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3490454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699D2-6E79-0D65-DB6E-B0BBE96B94B6}"/>
              </a:ext>
            </a:extLst>
          </p:cNvPr>
          <p:cNvSpPr>
            <a:spLocks noGrp="1"/>
          </p:cNvSpPr>
          <p:nvPr>
            <p:ph type="title"/>
          </p:nvPr>
        </p:nvSpPr>
        <p:spPr/>
        <p:txBody>
          <a:bodyPr/>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DA29EEA9-80A3-BE9A-FF93-6F71EBDA455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222AC008-F0D0-891C-DAED-28B00F77F534}"/>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5" name="Footer Placeholder 4">
            <a:extLst>
              <a:ext uri="{FF2B5EF4-FFF2-40B4-BE49-F238E27FC236}">
                <a16:creationId xmlns:a16="http://schemas.microsoft.com/office/drawing/2014/main" id="{5BA338D0-440C-2B3C-B840-065F121724F5}"/>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9C6B32F4-0DEA-EC93-20BA-8671A4F5A51D}"/>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68879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CE7E0DD-AE40-51F8-67ED-2757B9CE83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SG"/>
          </a:p>
        </p:txBody>
      </p:sp>
      <p:sp>
        <p:nvSpPr>
          <p:cNvPr id="3" name="Vertical Text Placeholder 2">
            <a:extLst>
              <a:ext uri="{FF2B5EF4-FFF2-40B4-BE49-F238E27FC236}">
                <a16:creationId xmlns:a16="http://schemas.microsoft.com/office/drawing/2014/main" id="{F2A65760-CB0B-CCF8-974D-AF21024981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220DC16-6EB9-6693-25EE-22631FBD0DED}"/>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5" name="Footer Placeholder 4">
            <a:extLst>
              <a:ext uri="{FF2B5EF4-FFF2-40B4-BE49-F238E27FC236}">
                <a16:creationId xmlns:a16="http://schemas.microsoft.com/office/drawing/2014/main" id="{40AF9D08-60B1-AC3E-15DA-EDB52EDEB2CB}"/>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E2259838-C42F-58BE-18FC-85DBA5C2ADE4}"/>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9147084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59CDC6-8674-88A5-68BA-4DF3EF7F3C98}"/>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CCBD233-6835-D2C8-D4B6-2377CA6957F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BF2CB200-8CA3-3D50-247E-E169485014FC}"/>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5" name="Footer Placeholder 4">
            <a:extLst>
              <a:ext uri="{FF2B5EF4-FFF2-40B4-BE49-F238E27FC236}">
                <a16:creationId xmlns:a16="http://schemas.microsoft.com/office/drawing/2014/main" id="{5243C4F2-0C9D-182B-FAF9-7AF1B77A4727}"/>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0A8EC91B-956F-EA73-BCF4-F07962880647}"/>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27030550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2F325-7251-4FD9-5A0A-482D967524A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SG"/>
          </a:p>
        </p:txBody>
      </p:sp>
      <p:sp>
        <p:nvSpPr>
          <p:cNvPr id="3" name="Text Placeholder 2">
            <a:extLst>
              <a:ext uri="{FF2B5EF4-FFF2-40B4-BE49-F238E27FC236}">
                <a16:creationId xmlns:a16="http://schemas.microsoft.com/office/drawing/2014/main" id="{6ED4414C-39F5-968A-8953-D6E4A4BBB70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F2787D6-E021-15BD-3F47-6B3A2CEAAB8A}"/>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5" name="Footer Placeholder 4">
            <a:extLst>
              <a:ext uri="{FF2B5EF4-FFF2-40B4-BE49-F238E27FC236}">
                <a16:creationId xmlns:a16="http://schemas.microsoft.com/office/drawing/2014/main" id="{ED513CE0-0459-2E8E-3279-EF5B62DD6802}"/>
              </a:ext>
            </a:extLst>
          </p:cNvPr>
          <p:cNvSpPr>
            <a:spLocks noGrp="1"/>
          </p:cNvSpPr>
          <p:nvPr>
            <p:ph type="ftr" sz="quarter" idx="11"/>
          </p:nvPr>
        </p:nvSpPr>
        <p:spPr/>
        <p:txBody>
          <a:bodyPr/>
          <a:lstStyle/>
          <a:p>
            <a:endParaRPr lang="en-SG"/>
          </a:p>
        </p:txBody>
      </p:sp>
      <p:sp>
        <p:nvSpPr>
          <p:cNvPr id="6" name="Slide Number Placeholder 5">
            <a:extLst>
              <a:ext uri="{FF2B5EF4-FFF2-40B4-BE49-F238E27FC236}">
                <a16:creationId xmlns:a16="http://schemas.microsoft.com/office/drawing/2014/main" id="{B5049588-601F-7C26-2A07-334BD5E2D818}"/>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4287041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67D91B-BBA0-866E-9BF6-0971AE779B87}"/>
              </a:ext>
            </a:extLst>
          </p:cNvPr>
          <p:cNvSpPr>
            <a:spLocks noGrp="1"/>
          </p:cNvSpPr>
          <p:nvPr>
            <p:ph type="title"/>
          </p:nvPr>
        </p:nvSpPr>
        <p:spPr/>
        <p:txBody>
          <a:bodyPr/>
          <a:lstStyle/>
          <a:p>
            <a:r>
              <a:rPr lang="en-US"/>
              <a:t>Click to edit Master title style</a:t>
            </a:r>
            <a:endParaRPr lang="en-SG"/>
          </a:p>
        </p:txBody>
      </p:sp>
      <p:sp>
        <p:nvSpPr>
          <p:cNvPr id="3" name="Content Placeholder 2">
            <a:extLst>
              <a:ext uri="{FF2B5EF4-FFF2-40B4-BE49-F238E27FC236}">
                <a16:creationId xmlns:a16="http://schemas.microsoft.com/office/drawing/2014/main" id="{4FF788D2-0925-B3F9-22BD-A25915E04D2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a:extLst>
              <a:ext uri="{FF2B5EF4-FFF2-40B4-BE49-F238E27FC236}">
                <a16:creationId xmlns:a16="http://schemas.microsoft.com/office/drawing/2014/main" id="{0974DBE8-2CD0-1238-EE02-0801D12E703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a:extLst>
              <a:ext uri="{FF2B5EF4-FFF2-40B4-BE49-F238E27FC236}">
                <a16:creationId xmlns:a16="http://schemas.microsoft.com/office/drawing/2014/main" id="{9C5C1A08-9D08-4757-4860-2175B179D02E}"/>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6" name="Footer Placeholder 5">
            <a:extLst>
              <a:ext uri="{FF2B5EF4-FFF2-40B4-BE49-F238E27FC236}">
                <a16:creationId xmlns:a16="http://schemas.microsoft.com/office/drawing/2014/main" id="{C7BB010B-6483-0B1F-5B0B-B683238821BA}"/>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84C635F-808F-F58D-6EB6-0AE5EFDB599E}"/>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4642490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0DC9-E3FF-E219-0E49-D7D20A95189C}"/>
              </a:ext>
            </a:extLst>
          </p:cNvPr>
          <p:cNvSpPr>
            <a:spLocks noGrp="1"/>
          </p:cNvSpPr>
          <p:nvPr>
            <p:ph type="title"/>
          </p:nvPr>
        </p:nvSpPr>
        <p:spPr>
          <a:xfrm>
            <a:off x="839788" y="365125"/>
            <a:ext cx="10515600" cy="1325563"/>
          </a:xfrm>
        </p:spPr>
        <p:txBody>
          <a:bodyPr/>
          <a:lstStyle/>
          <a:p>
            <a:r>
              <a:rPr lang="en-US"/>
              <a:t>Click to edit Master title style</a:t>
            </a:r>
            <a:endParaRPr lang="en-SG"/>
          </a:p>
        </p:txBody>
      </p:sp>
      <p:sp>
        <p:nvSpPr>
          <p:cNvPr id="3" name="Text Placeholder 2">
            <a:extLst>
              <a:ext uri="{FF2B5EF4-FFF2-40B4-BE49-F238E27FC236}">
                <a16:creationId xmlns:a16="http://schemas.microsoft.com/office/drawing/2014/main" id="{18DE6D7B-100B-C183-40D4-96803F1BB8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342DE0A-2907-D16A-F14E-54AFDA36AC0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a:extLst>
              <a:ext uri="{FF2B5EF4-FFF2-40B4-BE49-F238E27FC236}">
                <a16:creationId xmlns:a16="http://schemas.microsoft.com/office/drawing/2014/main" id="{C210E894-7CE5-F017-AA15-A24E5281DF5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4920203-5A0A-1AF2-47B3-27418EB2D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a:extLst>
              <a:ext uri="{FF2B5EF4-FFF2-40B4-BE49-F238E27FC236}">
                <a16:creationId xmlns:a16="http://schemas.microsoft.com/office/drawing/2014/main" id="{76BA0826-6B70-B30F-F054-248E26E2E842}"/>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8" name="Footer Placeholder 7">
            <a:extLst>
              <a:ext uri="{FF2B5EF4-FFF2-40B4-BE49-F238E27FC236}">
                <a16:creationId xmlns:a16="http://schemas.microsoft.com/office/drawing/2014/main" id="{28C3948B-56AE-8DB5-883D-7E0ADA595FE3}"/>
              </a:ext>
            </a:extLst>
          </p:cNvPr>
          <p:cNvSpPr>
            <a:spLocks noGrp="1"/>
          </p:cNvSpPr>
          <p:nvPr>
            <p:ph type="ftr" sz="quarter" idx="11"/>
          </p:nvPr>
        </p:nvSpPr>
        <p:spPr/>
        <p:txBody>
          <a:bodyPr/>
          <a:lstStyle/>
          <a:p>
            <a:endParaRPr lang="en-SG"/>
          </a:p>
        </p:txBody>
      </p:sp>
      <p:sp>
        <p:nvSpPr>
          <p:cNvPr id="9" name="Slide Number Placeholder 8">
            <a:extLst>
              <a:ext uri="{FF2B5EF4-FFF2-40B4-BE49-F238E27FC236}">
                <a16:creationId xmlns:a16="http://schemas.microsoft.com/office/drawing/2014/main" id="{DFC00A08-E897-BB96-0E14-88D07380B3D2}"/>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1050811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D3D70C-4ED2-C81B-9AC6-3791B4661B90}"/>
              </a:ext>
            </a:extLst>
          </p:cNvPr>
          <p:cNvSpPr>
            <a:spLocks noGrp="1"/>
          </p:cNvSpPr>
          <p:nvPr>
            <p:ph type="title"/>
          </p:nvPr>
        </p:nvSpPr>
        <p:spPr/>
        <p:txBody>
          <a:bodyPr/>
          <a:lstStyle/>
          <a:p>
            <a:r>
              <a:rPr lang="en-US"/>
              <a:t>Click to edit Master title style</a:t>
            </a:r>
            <a:endParaRPr lang="en-SG"/>
          </a:p>
        </p:txBody>
      </p:sp>
      <p:sp>
        <p:nvSpPr>
          <p:cNvPr id="3" name="Date Placeholder 2">
            <a:extLst>
              <a:ext uri="{FF2B5EF4-FFF2-40B4-BE49-F238E27FC236}">
                <a16:creationId xmlns:a16="http://schemas.microsoft.com/office/drawing/2014/main" id="{D59A99B7-97F4-423D-BDAF-4827705CFE00}"/>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4" name="Footer Placeholder 3">
            <a:extLst>
              <a:ext uri="{FF2B5EF4-FFF2-40B4-BE49-F238E27FC236}">
                <a16:creationId xmlns:a16="http://schemas.microsoft.com/office/drawing/2014/main" id="{0BCED9FE-3730-E498-E87E-C5D4F1C98F2A}"/>
              </a:ext>
            </a:extLst>
          </p:cNvPr>
          <p:cNvSpPr>
            <a:spLocks noGrp="1"/>
          </p:cNvSpPr>
          <p:nvPr>
            <p:ph type="ftr" sz="quarter" idx="11"/>
          </p:nvPr>
        </p:nvSpPr>
        <p:spPr/>
        <p:txBody>
          <a:bodyPr/>
          <a:lstStyle/>
          <a:p>
            <a:endParaRPr lang="en-SG"/>
          </a:p>
        </p:txBody>
      </p:sp>
      <p:sp>
        <p:nvSpPr>
          <p:cNvPr id="5" name="Slide Number Placeholder 4">
            <a:extLst>
              <a:ext uri="{FF2B5EF4-FFF2-40B4-BE49-F238E27FC236}">
                <a16:creationId xmlns:a16="http://schemas.microsoft.com/office/drawing/2014/main" id="{276A7511-9EBE-2037-4332-F5B0B6AA9D16}"/>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1833005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8D6E9-5B1E-E414-B4BB-A00EAB4AFB9B}"/>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3" name="Footer Placeholder 2">
            <a:extLst>
              <a:ext uri="{FF2B5EF4-FFF2-40B4-BE49-F238E27FC236}">
                <a16:creationId xmlns:a16="http://schemas.microsoft.com/office/drawing/2014/main" id="{48E7774D-CDCD-146B-FC2D-28E83A75BA27}"/>
              </a:ext>
            </a:extLst>
          </p:cNvPr>
          <p:cNvSpPr>
            <a:spLocks noGrp="1"/>
          </p:cNvSpPr>
          <p:nvPr>
            <p:ph type="ftr" sz="quarter" idx="11"/>
          </p:nvPr>
        </p:nvSpPr>
        <p:spPr/>
        <p:txBody>
          <a:bodyPr/>
          <a:lstStyle/>
          <a:p>
            <a:endParaRPr lang="en-SG"/>
          </a:p>
        </p:txBody>
      </p:sp>
      <p:sp>
        <p:nvSpPr>
          <p:cNvPr id="4" name="Slide Number Placeholder 3">
            <a:extLst>
              <a:ext uri="{FF2B5EF4-FFF2-40B4-BE49-F238E27FC236}">
                <a16:creationId xmlns:a16="http://schemas.microsoft.com/office/drawing/2014/main" id="{28E859B5-E4B6-9852-BE06-6B29AE883A5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3693030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5E1E7E-7FFC-7D20-B361-9F3B52ADFE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Content Placeholder 2">
            <a:extLst>
              <a:ext uri="{FF2B5EF4-FFF2-40B4-BE49-F238E27FC236}">
                <a16:creationId xmlns:a16="http://schemas.microsoft.com/office/drawing/2014/main" id="{F599E599-603D-2F32-D4D8-DBAFE76259D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a:extLst>
              <a:ext uri="{FF2B5EF4-FFF2-40B4-BE49-F238E27FC236}">
                <a16:creationId xmlns:a16="http://schemas.microsoft.com/office/drawing/2014/main" id="{F52CE027-AF2D-0C5B-C650-3D1DF50CE99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2BA35D9-EACF-710A-C495-B386C26255A0}"/>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6" name="Footer Placeholder 5">
            <a:extLst>
              <a:ext uri="{FF2B5EF4-FFF2-40B4-BE49-F238E27FC236}">
                <a16:creationId xmlns:a16="http://schemas.microsoft.com/office/drawing/2014/main" id="{638C95A1-CCC7-8794-CBB7-67865E6AB0E5}"/>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E208442F-C062-76CF-A283-7F9D40066F80}"/>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1708207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4F101F-436C-78D4-3353-52675D7050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SG"/>
          </a:p>
        </p:txBody>
      </p:sp>
      <p:sp>
        <p:nvSpPr>
          <p:cNvPr id="3" name="Picture Placeholder 2">
            <a:extLst>
              <a:ext uri="{FF2B5EF4-FFF2-40B4-BE49-F238E27FC236}">
                <a16:creationId xmlns:a16="http://schemas.microsoft.com/office/drawing/2014/main" id="{099DD766-D53E-402F-6ABB-7220593A415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SG"/>
          </a:p>
        </p:txBody>
      </p:sp>
      <p:sp>
        <p:nvSpPr>
          <p:cNvPr id="4" name="Text Placeholder 3">
            <a:extLst>
              <a:ext uri="{FF2B5EF4-FFF2-40B4-BE49-F238E27FC236}">
                <a16:creationId xmlns:a16="http://schemas.microsoft.com/office/drawing/2014/main" id="{72481012-864C-DA8A-6BE2-C7E016EFB20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214AF22-E284-A04F-35FA-BAC8CC467F9A}"/>
              </a:ext>
            </a:extLst>
          </p:cNvPr>
          <p:cNvSpPr>
            <a:spLocks noGrp="1"/>
          </p:cNvSpPr>
          <p:nvPr>
            <p:ph type="dt" sz="half" idx="10"/>
          </p:nvPr>
        </p:nvSpPr>
        <p:spPr/>
        <p:txBody>
          <a:bodyPr/>
          <a:lstStyle/>
          <a:p>
            <a:fld id="{AB35F6B0-D468-4997-9CE3-CF2A1AE5E3F9}" type="datetimeFigureOut">
              <a:rPr lang="en-SG" smtClean="0"/>
              <a:t>21/3/2023</a:t>
            </a:fld>
            <a:endParaRPr lang="en-SG"/>
          </a:p>
        </p:txBody>
      </p:sp>
      <p:sp>
        <p:nvSpPr>
          <p:cNvPr id="6" name="Footer Placeholder 5">
            <a:extLst>
              <a:ext uri="{FF2B5EF4-FFF2-40B4-BE49-F238E27FC236}">
                <a16:creationId xmlns:a16="http://schemas.microsoft.com/office/drawing/2014/main" id="{7DBDB1FE-2F11-940A-0D5F-F3D399A4894F}"/>
              </a:ext>
            </a:extLst>
          </p:cNvPr>
          <p:cNvSpPr>
            <a:spLocks noGrp="1"/>
          </p:cNvSpPr>
          <p:nvPr>
            <p:ph type="ftr" sz="quarter" idx="11"/>
          </p:nvPr>
        </p:nvSpPr>
        <p:spPr/>
        <p:txBody>
          <a:bodyPr/>
          <a:lstStyle/>
          <a:p>
            <a:endParaRPr lang="en-SG"/>
          </a:p>
        </p:txBody>
      </p:sp>
      <p:sp>
        <p:nvSpPr>
          <p:cNvPr id="7" name="Slide Number Placeholder 6">
            <a:extLst>
              <a:ext uri="{FF2B5EF4-FFF2-40B4-BE49-F238E27FC236}">
                <a16:creationId xmlns:a16="http://schemas.microsoft.com/office/drawing/2014/main" id="{3A7109B1-55CB-156E-CD60-2B1EB9DE1C01}"/>
              </a:ext>
            </a:extLst>
          </p:cNvPr>
          <p:cNvSpPr>
            <a:spLocks noGrp="1"/>
          </p:cNvSpPr>
          <p:nvPr>
            <p:ph type="sldNum" sz="quarter" idx="12"/>
          </p:nvPr>
        </p:nvSpPr>
        <p:spPr/>
        <p:txBody>
          <a:bodyPr/>
          <a:lstStyle/>
          <a:p>
            <a:fld id="{1BE59FAF-36E2-46C7-B056-2E79DE02A3C7}" type="slidenum">
              <a:rPr lang="en-SG" smtClean="0"/>
              <a:t>‹#›</a:t>
            </a:fld>
            <a:endParaRPr lang="en-SG"/>
          </a:p>
        </p:txBody>
      </p:sp>
    </p:spTree>
    <p:extLst>
      <p:ext uri="{BB962C8B-B14F-4D97-AF65-F5344CB8AC3E}">
        <p14:creationId xmlns:p14="http://schemas.microsoft.com/office/powerpoint/2010/main" val="581327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A22612-53E9-1472-DE56-3B9BA8CBC1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SG"/>
          </a:p>
        </p:txBody>
      </p:sp>
      <p:sp>
        <p:nvSpPr>
          <p:cNvPr id="3" name="Text Placeholder 2">
            <a:extLst>
              <a:ext uri="{FF2B5EF4-FFF2-40B4-BE49-F238E27FC236}">
                <a16:creationId xmlns:a16="http://schemas.microsoft.com/office/drawing/2014/main" id="{D9B0B86C-45DF-4306-D1E8-1719261092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a:extLst>
              <a:ext uri="{FF2B5EF4-FFF2-40B4-BE49-F238E27FC236}">
                <a16:creationId xmlns:a16="http://schemas.microsoft.com/office/drawing/2014/main" id="{830B4949-C105-D7A3-A521-C8123DF3D7B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B35F6B0-D468-4997-9CE3-CF2A1AE5E3F9}" type="datetimeFigureOut">
              <a:rPr lang="en-SG" smtClean="0"/>
              <a:t>21/3/2023</a:t>
            </a:fld>
            <a:endParaRPr lang="en-SG"/>
          </a:p>
        </p:txBody>
      </p:sp>
      <p:sp>
        <p:nvSpPr>
          <p:cNvPr id="5" name="Footer Placeholder 4">
            <a:extLst>
              <a:ext uri="{FF2B5EF4-FFF2-40B4-BE49-F238E27FC236}">
                <a16:creationId xmlns:a16="http://schemas.microsoft.com/office/drawing/2014/main" id="{A2BC09B9-0678-1AEF-93C0-B1A3A7CDB61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SG"/>
          </a:p>
        </p:txBody>
      </p:sp>
      <p:sp>
        <p:nvSpPr>
          <p:cNvPr id="6" name="Slide Number Placeholder 5">
            <a:extLst>
              <a:ext uri="{FF2B5EF4-FFF2-40B4-BE49-F238E27FC236}">
                <a16:creationId xmlns:a16="http://schemas.microsoft.com/office/drawing/2014/main" id="{6493F84A-B605-98F7-7694-62AFD7A6E22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BE59FAF-36E2-46C7-B056-2E79DE02A3C7}" type="slidenum">
              <a:rPr lang="en-SG" smtClean="0"/>
              <a:t>‹#›</a:t>
            </a:fld>
            <a:endParaRPr lang="en-SG"/>
          </a:p>
        </p:txBody>
      </p:sp>
      <p:sp>
        <p:nvSpPr>
          <p:cNvPr id="9" name="TextBox 8">
            <a:extLst>
              <a:ext uri="{FF2B5EF4-FFF2-40B4-BE49-F238E27FC236}">
                <a16:creationId xmlns:a16="http://schemas.microsoft.com/office/drawing/2014/main" id="{487321BB-4993-C3D7-45BA-3941EB0C1E33}"/>
              </a:ext>
            </a:extLst>
          </p:cNvPr>
          <p:cNvSpPr txBox="1"/>
          <p:nvPr userDrawn="1">
            <p:extLst>
              <p:ext uri="{1162E1C5-73C7-4A58-AE30-91384D911F3F}">
                <p184:classification xmlns:p184="http://schemas.microsoft.com/office/powerpoint/2018/4/main" val="hdr"/>
              </p:ext>
            </p:extLst>
          </p:nvPr>
        </p:nvSpPr>
        <p:spPr>
          <a:xfrm>
            <a:off x="5781675" y="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
        <p:nvSpPr>
          <p:cNvPr id="10" name="TextBox 9">
            <a:extLst>
              <a:ext uri="{FF2B5EF4-FFF2-40B4-BE49-F238E27FC236}">
                <a16:creationId xmlns:a16="http://schemas.microsoft.com/office/drawing/2014/main" id="{1EEF943D-E5F8-C50D-F37B-649E0AB3F320}"/>
              </a:ext>
            </a:extLst>
          </p:cNvPr>
          <p:cNvSpPr txBox="1"/>
          <p:nvPr userDrawn="1">
            <p:extLst>
              <p:ext uri="{1162E1C5-73C7-4A58-AE30-91384D911F3F}">
                <p184:classification xmlns:p184="http://schemas.microsoft.com/office/powerpoint/2018/4/main" val="ftr"/>
              </p:ext>
            </p:extLst>
          </p:nvPr>
        </p:nvSpPr>
        <p:spPr>
          <a:xfrm>
            <a:off x="5781675" y="6675120"/>
            <a:ext cx="663575" cy="182880"/>
          </a:xfrm>
          <a:prstGeom prst="rect">
            <a:avLst/>
          </a:prstGeom>
        </p:spPr>
        <p:txBody>
          <a:bodyPr horzOverflow="overflow" lIns="0" tIns="0" rIns="0" bIns="0">
            <a:spAutoFit/>
          </a:bodyPr>
          <a:lstStyle/>
          <a:p>
            <a:pPr algn="l"/>
            <a:r>
              <a:rPr lang="en-SG" sz="1200">
                <a:solidFill>
                  <a:srgbClr val="FF0000"/>
                </a:solidFill>
                <a:latin typeface="Calibri" panose="020F0502020204030204" pitchFamily="34" charset="0"/>
                <a:cs typeface="Calibri" panose="020F0502020204030204" pitchFamily="34" charset="0"/>
              </a:rPr>
              <a:t>Restricted</a:t>
            </a:r>
          </a:p>
        </p:txBody>
      </p:sp>
    </p:spTree>
    <p:extLst>
      <p:ext uri="{BB962C8B-B14F-4D97-AF65-F5344CB8AC3E}">
        <p14:creationId xmlns:p14="http://schemas.microsoft.com/office/powerpoint/2010/main" val="116289535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microsoft.com/office/2018/10/relationships/comments" Target="../comments/modernComment_102_592865DF.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mailto:matthieu_demari@sutd.edu.sg" TargetMode="External"/><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hyperlink" Target="https://www.geeksforgeeks.org/history-of-compiler/"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0CEB46-CC16-4D19-8C2C-AEE9471D8168}"/>
              </a:ext>
            </a:extLst>
          </p:cNvPr>
          <p:cNvSpPr>
            <a:spLocks noGrp="1"/>
          </p:cNvSpPr>
          <p:nvPr>
            <p:ph type="ctrTitle"/>
          </p:nvPr>
        </p:nvSpPr>
        <p:spPr>
          <a:xfrm>
            <a:off x="375139" y="942610"/>
            <a:ext cx="11441722" cy="2387600"/>
          </a:xfrm>
        </p:spPr>
        <p:txBody>
          <a:bodyPr>
            <a:normAutofit fontScale="90000"/>
          </a:bodyPr>
          <a:lstStyle/>
          <a:p>
            <a:r>
              <a:rPr lang="en-US" b="1" dirty="0"/>
              <a:t>50.051 Programming Language Concepts</a:t>
            </a:r>
            <a:br>
              <a:rPr lang="en-US" b="1" dirty="0"/>
            </a:br>
            <a:br>
              <a:rPr lang="en-US"/>
            </a:br>
            <a:r>
              <a:rPr lang="en-US"/>
              <a:t>W8-S1 </a:t>
            </a:r>
            <a:r>
              <a:rPr lang="en-US" dirty="0"/>
              <a:t>Introduction to Compilers and Course Outline</a:t>
            </a:r>
            <a:endParaRPr lang="en-GB" dirty="0"/>
          </a:p>
        </p:txBody>
      </p:sp>
      <p:sp>
        <p:nvSpPr>
          <p:cNvPr id="3" name="Subtitle 2">
            <a:extLst>
              <a:ext uri="{FF2B5EF4-FFF2-40B4-BE49-F238E27FC236}">
                <a16:creationId xmlns:a16="http://schemas.microsoft.com/office/drawing/2014/main" id="{816ABDE1-A047-4B53-92F2-67282914DD77}"/>
              </a:ext>
            </a:extLst>
          </p:cNvPr>
          <p:cNvSpPr>
            <a:spLocks noGrp="1"/>
          </p:cNvSpPr>
          <p:nvPr>
            <p:ph type="subTitle" idx="1"/>
          </p:nvPr>
        </p:nvSpPr>
        <p:spPr/>
        <p:txBody>
          <a:bodyPr/>
          <a:lstStyle/>
          <a:p>
            <a:r>
              <a:rPr lang="en-US" dirty="0"/>
              <a:t>Matthieu De Mari</a:t>
            </a:r>
          </a:p>
        </p:txBody>
      </p:sp>
      <p:pic>
        <p:nvPicPr>
          <p:cNvPr id="4" name="Picture 3" descr="A picture containing drawing&#10;&#10;Description automatically generated">
            <a:extLst>
              <a:ext uri="{FF2B5EF4-FFF2-40B4-BE49-F238E27FC236}">
                <a16:creationId xmlns:a16="http://schemas.microsoft.com/office/drawing/2014/main" id="{EEFD138E-FF3C-4975-898F-31371952367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74008" y="4484243"/>
            <a:ext cx="4443984" cy="1731264"/>
          </a:xfrm>
          <a:prstGeom prst="rect">
            <a:avLst/>
          </a:prstGeom>
        </p:spPr>
      </p:pic>
    </p:spTree>
    <p:extLst>
      <p:ext uri="{BB962C8B-B14F-4D97-AF65-F5344CB8AC3E}">
        <p14:creationId xmlns:p14="http://schemas.microsoft.com/office/powerpoint/2010/main" val="104015617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And interpreters in all of this?</a:t>
            </a:r>
            <a:endParaRPr lang="en-GB" dirty="0"/>
          </a:p>
        </p:txBody>
      </p:sp>
      <p:sp>
        <p:nvSpPr>
          <p:cNvPr id="3" name="Content Placeholder 2">
            <a:extLst>
              <a:ext uri="{FF2B5EF4-FFF2-40B4-BE49-F238E27FC236}">
                <a16:creationId xmlns:a16="http://schemas.microsoft.com/office/drawing/2014/main" id="{C085ED28-5440-9734-066D-069B39F29AEB}"/>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Interpreters</a:t>
            </a:r>
            <a:r>
              <a:rPr lang="en-US" b="1" dirty="0"/>
              <a:t>):</a:t>
            </a:r>
            <a:endParaRPr lang="en-GB" b="1" dirty="0"/>
          </a:p>
          <a:p>
            <a:pPr marL="0" indent="0">
              <a:buNone/>
            </a:pPr>
            <a:r>
              <a:rPr lang="en-US" dirty="0"/>
              <a:t>Many of you have probably heard about the </a:t>
            </a:r>
            <a:r>
              <a:rPr lang="en-US" b="1" dirty="0"/>
              <a:t>compilers vs. </a:t>
            </a:r>
            <a:r>
              <a:rPr lang="en-US" b="1" dirty="0">
                <a:solidFill>
                  <a:srgbClr val="00B050"/>
                </a:solidFill>
              </a:rPr>
              <a:t>interpreters</a:t>
            </a:r>
            <a:r>
              <a:rPr lang="en-US" b="1" dirty="0"/>
              <a:t> paradigm</a:t>
            </a:r>
            <a:r>
              <a:rPr lang="en-US" dirty="0"/>
              <a:t>, but what is it about?</a:t>
            </a:r>
          </a:p>
          <a:p>
            <a:pPr marL="0" indent="0">
              <a:buNone/>
            </a:pPr>
            <a:r>
              <a:rPr lang="en-US" b="1" dirty="0">
                <a:solidFill>
                  <a:srgbClr val="00B050"/>
                </a:solidFill>
              </a:rPr>
              <a:t>Interpreters</a:t>
            </a:r>
            <a:r>
              <a:rPr lang="en-US" dirty="0"/>
              <a:t> have the </a:t>
            </a:r>
            <a:r>
              <a:rPr lang="en-US" b="1" dirty="0"/>
              <a:t>same objective as compilers</a:t>
            </a:r>
            <a:r>
              <a:rPr lang="en-US" dirty="0"/>
              <a:t>, i.e. </a:t>
            </a:r>
            <a:r>
              <a:rPr lang="en-US" b="1" dirty="0"/>
              <a:t>translate a source program into target code which can be executed by the CPU</a:t>
            </a:r>
            <a:r>
              <a:rPr lang="en-US" dirty="0"/>
              <a:t>.</a:t>
            </a:r>
          </a:p>
          <a:p>
            <a:pPr marL="0" indent="0">
              <a:buNone/>
            </a:pPr>
            <a:r>
              <a:rPr lang="en-US" dirty="0"/>
              <a:t>What changes is the translation and execution procedure:</a:t>
            </a:r>
          </a:p>
          <a:p>
            <a:r>
              <a:rPr lang="en-US" b="1" dirty="0"/>
              <a:t>Compilers</a:t>
            </a:r>
            <a:r>
              <a:rPr lang="en-US" dirty="0"/>
              <a:t> will translate the source code into target code </a:t>
            </a:r>
            <a:r>
              <a:rPr lang="en-US" b="1" dirty="0"/>
              <a:t>in its entirety first</a:t>
            </a:r>
            <a:r>
              <a:rPr lang="en-US" dirty="0"/>
              <a:t>, and THEN will execute the target code.</a:t>
            </a:r>
          </a:p>
          <a:p>
            <a:r>
              <a:rPr lang="en-US" b="1" dirty="0"/>
              <a:t>Interpreters</a:t>
            </a:r>
            <a:r>
              <a:rPr lang="en-US" dirty="0"/>
              <a:t>, on the other hand, will translate each line of the source code</a:t>
            </a:r>
            <a:r>
              <a:rPr lang="en-US" b="1" dirty="0"/>
              <a:t> one line at a time</a:t>
            </a:r>
            <a:r>
              <a:rPr lang="en-US" dirty="0"/>
              <a:t>, and execute each one of them in succession.</a:t>
            </a:r>
            <a:endParaRPr lang="en-GB" dirty="0"/>
          </a:p>
        </p:txBody>
      </p:sp>
    </p:spTree>
    <p:extLst>
      <p:ext uri="{BB962C8B-B14F-4D97-AF65-F5344CB8AC3E}">
        <p14:creationId xmlns:p14="http://schemas.microsoft.com/office/powerpoint/2010/main" val="2723458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11B6B559-B73C-D689-8555-4301D1ECF518}"/>
              </a:ext>
            </a:extLst>
          </p:cNvPr>
          <p:cNvSpPr txBox="1"/>
          <p:nvPr/>
        </p:nvSpPr>
        <p:spPr>
          <a:xfrm>
            <a:off x="4597244" y="647417"/>
            <a:ext cx="2997509" cy="369332"/>
          </a:xfrm>
          <a:prstGeom prst="rect">
            <a:avLst/>
          </a:prstGeom>
          <a:noFill/>
        </p:spPr>
        <p:txBody>
          <a:bodyPr wrap="square" rtlCol="0">
            <a:spAutoFit/>
          </a:bodyPr>
          <a:lstStyle/>
          <a:p>
            <a:pPr algn="ctr"/>
            <a:r>
              <a:rPr lang="en-US" b="1" dirty="0"/>
              <a:t>Source Program (Python)</a:t>
            </a:r>
            <a:endParaRPr lang="en-GB" b="1" dirty="0"/>
          </a:p>
        </p:txBody>
      </p:sp>
      <p:sp>
        <p:nvSpPr>
          <p:cNvPr id="12" name="Rectangle 11">
            <a:extLst>
              <a:ext uri="{FF2B5EF4-FFF2-40B4-BE49-F238E27FC236}">
                <a16:creationId xmlns:a16="http://schemas.microsoft.com/office/drawing/2014/main" id="{BAF16D42-9F61-5EB3-08FA-541DEF003720}"/>
              </a:ext>
            </a:extLst>
          </p:cNvPr>
          <p:cNvSpPr/>
          <p:nvPr/>
        </p:nvSpPr>
        <p:spPr>
          <a:xfrm>
            <a:off x="136237" y="1477097"/>
            <a:ext cx="11919525" cy="39038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Interpreter</a:t>
            </a:r>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US" b="1" dirty="0"/>
          </a:p>
          <a:p>
            <a:pPr algn="ctr"/>
            <a:endParaRPr lang="en-GB" b="1" dirty="0"/>
          </a:p>
        </p:txBody>
      </p:sp>
      <p:sp>
        <p:nvSpPr>
          <p:cNvPr id="15" name="Arrow: Down 14">
            <a:extLst>
              <a:ext uri="{FF2B5EF4-FFF2-40B4-BE49-F238E27FC236}">
                <a16:creationId xmlns:a16="http://schemas.microsoft.com/office/drawing/2014/main" id="{2BDFE5FF-334E-67C3-050C-D28776BB06B3}"/>
              </a:ext>
            </a:extLst>
          </p:cNvPr>
          <p:cNvSpPr/>
          <p:nvPr/>
        </p:nvSpPr>
        <p:spPr>
          <a:xfrm>
            <a:off x="5581649" y="1016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EA0A751A-B8C9-8A90-1817-8A994977555A}"/>
              </a:ext>
            </a:extLst>
          </p:cNvPr>
          <p:cNvSpPr/>
          <p:nvPr/>
        </p:nvSpPr>
        <p:spPr>
          <a:xfrm>
            <a:off x="5581649" y="529350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 name="Picture 2">
            <a:extLst>
              <a:ext uri="{FF2B5EF4-FFF2-40B4-BE49-F238E27FC236}">
                <a16:creationId xmlns:a16="http://schemas.microsoft.com/office/drawing/2014/main" id="{16C3FEEB-8A38-174A-4CDC-65D93B6F8798}"/>
              </a:ext>
            </a:extLst>
          </p:cNvPr>
          <p:cNvPicPr>
            <a:picLocks noChangeAspect="1"/>
          </p:cNvPicPr>
          <p:nvPr/>
        </p:nvPicPr>
        <p:blipFill rotWithShape="1">
          <a:blip r:embed="rId3"/>
          <a:srcRect l="13600" b="44753"/>
          <a:stretch/>
        </p:blipFill>
        <p:spPr>
          <a:xfrm>
            <a:off x="3684391" y="38204"/>
            <a:ext cx="4823214" cy="678925"/>
          </a:xfrm>
          <a:prstGeom prst="rect">
            <a:avLst/>
          </a:prstGeom>
        </p:spPr>
      </p:pic>
      <p:sp>
        <p:nvSpPr>
          <p:cNvPr id="4" name="Rectangle 3">
            <a:extLst>
              <a:ext uri="{FF2B5EF4-FFF2-40B4-BE49-F238E27FC236}">
                <a16:creationId xmlns:a16="http://schemas.microsoft.com/office/drawing/2014/main" id="{61689F46-282B-C6B1-4863-C5368AD6ED4B}"/>
              </a:ext>
            </a:extLst>
          </p:cNvPr>
          <p:cNvSpPr/>
          <p:nvPr/>
        </p:nvSpPr>
        <p:spPr>
          <a:xfrm>
            <a:off x="664308"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1</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1" name="Rectangle 10">
            <a:extLst>
              <a:ext uri="{FF2B5EF4-FFF2-40B4-BE49-F238E27FC236}">
                <a16:creationId xmlns:a16="http://schemas.microsoft.com/office/drawing/2014/main" id="{6249C5AC-E937-435A-4B9D-5B6EB0425BB2}"/>
              </a:ext>
            </a:extLst>
          </p:cNvPr>
          <p:cNvSpPr/>
          <p:nvPr/>
        </p:nvSpPr>
        <p:spPr>
          <a:xfrm>
            <a:off x="379380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2</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sp>
        <p:nvSpPr>
          <p:cNvPr id="13" name="Rectangle 12">
            <a:extLst>
              <a:ext uri="{FF2B5EF4-FFF2-40B4-BE49-F238E27FC236}">
                <a16:creationId xmlns:a16="http://schemas.microsoft.com/office/drawing/2014/main" id="{53943D0A-280C-B718-D63C-D82E4933802D}"/>
              </a:ext>
            </a:extLst>
          </p:cNvPr>
          <p:cNvSpPr/>
          <p:nvPr/>
        </p:nvSpPr>
        <p:spPr>
          <a:xfrm>
            <a:off x="8776677" y="2211754"/>
            <a:ext cx="2751015" cy="2836984"/>
          </a:xfrm>
          <a:prstGeom prst="rect">
            <a:avLst/>
          </a:prstGeom>
          <a:solidFill>
            <a:schemeClr val="bg1"/>
          </a:solidFill>
          <a:ln w="381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solidFill>
                  <a:schemeClr val="tx1"/>
                </a:solidFill>
              </a:rPr>
              <a:t>Line N</a:t>
            </a: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US" b="1" dirty="0">
              <a:solidFill>
                <a:schemeClr val="tx1"/>
              </a:solidFill>
            </a:endParaRPr>
          </a:p>
          <a:p>
            <a:pPr algn="ctr"/>
            <a:endParaRPr lang="en-GB" b="1" dirty="0">
              <a:solidFill>
                <a:schemeClr val="tx1"/>
              </a:solidFill>
            </a:endParaRPr>
          </a:p>
        </p:txBody>
      </p:sp>
      <p:pic>
        <p:nvPicPr>
          <p:cNvPr id="14" name="Picture 13">
            <a:extLst>
              <a:ext uri="{FF2B5EF4-FFF2-40B4-BE49-F238E27FC236}">
                <a16:creationId xmlns:a16="http://schemas.microsoft.com/office/drawing/2014/main" id="{D0662369-5E07-951C-7131-7C4DC8D3D9DF}"/>
              </a:ext>
            </a:extLst>
          </p:cNvPr>
          <p:cNvPicPr>
            <a:picLocks noChangeAspect="1"/>
          </p:cNvPicPr>
          <p:nvPr/>
        </p:nvPicPr>
        <p:blipFill rotWithShape="1">
          <a:blip r:embed="rId3"/>
          <a:srcRect l="17094" t="8454" r="15286" b="73739"/>
          <a:stretch/>
        </p:blipFill>
        <p:spPr>
          <a:xfrm>
            <a:off x="790464" y="2586892"/>
            <a:ext cx="2561513" cy="148493"/>
          </a:xfrm>
          <a:prstGeom prst="rect">
            <a:avLst/>
          </a:prstGeom>
        </p:spPr>
      </p:pic>
      <p:sp>
        <p:nvSpPr>
          <p:cNvPr id="16" name="TextBox 15">
            <a:extLst>
              <a:ext uri="{FF2B5EF4-FFF2-40B4-BE49-F238E27FC236}">
                <a16:creationId xmlns:a16="http://schemas.microsoft.com/office/drawing/2014/main" id="{C93D4F31-F178-782C-BE18-A8999C1C3740}"/>
              </a:ext>
            </a:extLst>
          </p:cNvPr>
          <p:cNvSpPr txBox="1"/>
          <p:nvPr/>
        </p:nvSpPr>
        <p:spPr>
          <a:xfrm>
            <a:off x="541060" y="2700466"/>
            <a:ext cx="2997509" cy="276999"/>
          </a:xfrm>
          <a:prstGeom prst="rect">
            <a:avLst/>
          </a:prstGeom>
          <a:noFill/>
        </p:spPr>
        <p:txBody>
          <a:bodyPr wrap="square" rtlCol="0">
            <a:spAutoFit/>
          </a:bodyPr>
          <a:lstStyle/>
          <a:p>
            <a:pPr algn="ctr"/>
            <a:r>
              <a:rPr lang="en-US" sz="1200" b="1" dirty="0"/>
              <a:t>Source Program (Python)</a:t>
            </a:r>
            <a:endParaRPr lang="en-GB" sz="1200" b="1" dirty="0"/>
          </a:p>
        </p:txBody>
      </p:sp>
      <p:sp>
        <p:nvSpPr>
          <p:cNvPr id="18" name="TextBox 17">
            <a:extLst>
              <a:ext uri="{FF2B5EF4-FFF2-40B4-BE49-F238E27FC236}">
                <a16:creationId xmlns:a16="http://schemas.microsoft.com/office/drawing/2014/main" id="{F0263E71-472D-2DD8-4509-B49C3F964C21}"/>
              </a:ext>
            </a:extLst>
          </p:cNvPr>
          <p:cNvSpPr txBox="1"/>
          <p:nvPr/>
        </p:nvSpPr>
        <p:spPr>
          <a:xfrm>
            <a:off x="3670559" y="2700465"/>
            <a:ext cx="2997509" cy="276999"/>
          </a:xfrm>
          <a:prstGeom prst="rect">
            <a:avLst/>
          </a:prstGeom>
          <a:noFill/>
        </p:spPr>
        <p:txBody>
          <a:bodyPr wrap="square" rtlCol="0">
            <a:spAutoFit/>
          </a:bodyPr>
          <a:lstStyle/>
          <a:p>
            <a:pPr algn="ctr"/>
            <a:r>
              <a:rPr lang="en-US" sz="1200" b="1" dirty="0"/>
              <a:t>Source Program (Python)</a:t>
            </a:r>
            <a:endParaRPr lang="en-GB" sz="1200" b="1" dirty="0"/>
          </a:p>
        </p:txBody>
      </p:sp>
      <p:pic>
        <p:nvPicPr>
          <p:cNvPr id="19" name="Picture 18">
            <a:extLst>
              <a:ext uri="{FF2B5EF4-FFF2-40B4-BE49-F238E27FC236}">
                <a16:creationId xmlns:a16="http://schemas.microsoft.com/office/drawing/2014/main" id="{F4AC2664-67FB-4973-F051-59210C7A51F4}"/>
              </a:ext>
            </a:extLst>
          </p:cNvPr>
          <p:cNvPicPr>
            <a:picLocks noChangeAspect="1"/>
          </p:cNvPicPr>
          <p:nvPr/>
        </p:nvPicPr>
        <p:blipFill rotWithShape="1">
          <a:blip r:embed="rId3"/>
          <a:srcRect l="17094" t="26534" r="15286" b="51472"/>
          <a:stretch/>
        </p:blipFill>
        <p:spPr>
          <a:xfrm>
            <a:off x="3888556" y="2569432"/>
            <a:ext cx="2561513" cy="183412"/>
          </a:xfrm>
          <a:prstGeom prst="rect">
            <a:avLst/>
          </a:prstGeom>
        </p:spPr>
      </p:pic>
      <p:sp>
        <p:nvSpPr>
          <p:cNvPr id="20" name="Rectangle 19">
            <a:extLst>
              <a:ext uri="{FF2B5EF4-FFF2-40B4-BE49-F238E27FC236}">
                <a16:creationId xmlns:a16="http://schemas.microsoft.com/office/drawing/2014/main" id="{AD54AE56-03ED-28CF-F3C9-2DCDFD62601D}"/>
              </a:ext>
            </a:extLst>
          </p:cNvPr>
          <p:cNvSpPr/>
          <p:nvPr/>
        </p:nvSpPr>
        <p:spPr>
          <a:xfrm>
            <a:off x="754911"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21" name="Rectangle 20">
            <a:extLst>
              <a:ext uri="{FF2B5EF4-FFF2-40B4-BE49-F238E27FC236}">
                <a16:creationId xmlns:a16="http://schemas.microsoft.com/office/drawing/2014/main" id="{10E83DF0-64F4-9E20-6465-98B5C59A5A61}"/>
              </a:ext>
            </a:extLst>
          </p:cNvPr>
          <p:cNvSpPr/>
          <p:nvPr/>
        </p:nvSpPr>
        <p:spPr>
          <a:xfrm>
            <a:off x="3870779" y="3169448"/>
            <a:ext cx="2597066" cy="651809"/>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400" b="1" dirty="0"/>
              <a:t>Translate, check for errors, etc. and execute</a:t>
            </a:r>
            <a:endParaRPr lang="en-GB" sz="1400" b="1" dirty="0"/>
          </a:p>
        </p:txBody>
      </p:sp>
      <p:sp>
        <p:nvSpPr>
          <p:cNvPr id="5" name="TextBox 4">
            <a:extLst>
              <a:ext uri="{FF2B5EF4-FFF2-40B4-BE49-F238E27FC236}">
                <a16:creationId xmlns:a16="http://schemas.microsoft.com/office/drawing/2014/main" id="{829E147F-89AF-B8A9-AAA3-EC238755C101}"/>
              </a:ext>
            </a:extLst>
          </p:cNvPr>
          <p:cNvSpPr txBox="1"/>
          <p:nvPr/>
        </p:nvSpPr>
        <p:spPr>
          <a:xfrm>
            <a:off x="6544817" y="331068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pic>
        <p:nvPicPr>
          <p:cNvPr id="7" name="Picture 6">
            <a:extLst>
              <a:ext uri="{FF2B5EF4-FFF2-40B4-BE49-F238E27FC236}">
                <a16:creationId xmlns:a16="http://schemas.microsoft.com/office/drawing/2014/main" id="{A1A730B4-1ABE-6A07-6E88-7F4450C0D07E}"/>
              </a:ext>
            </a:extLst>
          </p:cNvPr>
          <p:cNvPicPr>
            <a:picLocks noChangeAspect="1"/>
          </p:cNvPicPr>
          <p:nvPr/>
        </p:nvPicPr>
        <p:blipFill rotWithShape="1">
          <a:blip r:embed="rId4"/>
          <a:srcRect t="1" r="51642" b="3834"/>
          <a:stretch/>
        </p:blipFill>
        <p:spPr>
          <a:xfrm>
            <a:off x="726832" y="4233729"/>
            <a:ext cx="2586412" cy="617214"/>
          </a:xfrm>
          <a:prstGeom prst="rect">
            <a:avLst/>
          </a:prstGeom>
        </p:spPr>
      </p:pic>
      <p:sp>
        <p:nvSpPr>
          <p:cNvPr id="22" name="TextBox 21">
            <a:extLst>
              <a:ext uri="{FF2B5EF4-FFF2-40B4-BE49-F238E27FC236}">
                <a16:creationId xmlns:a16="http://schemas.microsoft.com/office/drawing/2014/main" id="{63164246-56D6-D9ED-2D07-4E8DEE4BC3BB}"/>
              </a:ext>
            </a:extLst>
          </p:cNvPr>
          <p:cNvSpPr txBox="1"/>
          <p:nvPr/>
        </p:nvSpPr>
        <p:spPr>
          <a:xfrm>
            <a:off x="572465" y="4771739"/>
            <a:ext cx="2997509" cy="276999"/>
          </a:xfrm>
          <a:prstGeom prst="rect">
            <a:avLst/>
          </a:prstGeom>
          <a:noFill/>
        </p:spPr>
        <p:txBody>
          <a:bodyPr wrap="square" rtlCol="0">
            <a:spAutoFit/>
          </a:bodyPr>
          <a:lstStyle/>
          <a:p>
            <a:pPr algn="ctr"/>
            <a:r>
              <a:rPr lang="en-US" sz="1200" b="1" dirty="0"/>
              <a:t>Results</a:t>
            </a:r>
            <a:endParaRPr lang="en-GB" sz="1200" b="1" dirty="0"/>
          </a:p>
        </p:txBody>
      </p:sp>
      <p:pic>
        <p:nvPicPr>
          <p:cNvPr id="23" name="Picture 22">
            <a:extLst>
              <a:ext uri="{FF2B5EF4-FFF2-40B4-BE49-F238E27FC236}">
                <a16:creationId xmlns:a16="http://schemas.microsoft.com/office/drawing/2014/main" id="{B85D65B6-B640-A6D4-F078-7415DB43E031}"/>
              </a:ext>
            </a:extLst>
          </p:cNvPr>
          <p:cNvPicPr>
            <a:picLocks noChangeAspect="1"/>
          </p:cNvPicPr>
          <p:nvPr/>
        </p:nvPicPr>
        <p:blipFill>
          <a:blip r:embed="rId5"/>
          <a:stretch>
            <a:fillRect/>
          </a:stretch>
        </p:blipFill>
        <p:spPr>
          <a:xfrm>
            <a:off x="3841314" y="4529783"/>
            <a:ext cx="2703503" cy="276998"/>
          </a:xfrm>
          <a:prstGeom prst="rect">
            <a:avLst/>
          </a:prstGeom>
        </p:spPr>
      </p:pic>
      <p:sp>
        <p:nvSpPr>
          <p:cNvPr id="24" name="TextBox 23">
            <a:extLst>
              <a:ext uri="{FF2B5EF4-FFF2-40B4-BE49-F238E27FC236}">
                <a16:creationId xmlns:a16="http://schemas.microsoft.com/office/drawing/2014/main" id="{87B1038B-28E3-BC09-20C1-EEDADB2EB106}"/>
              </a:ext>
            </a:extLst>
          </p:cNvPr>
          <p:cNvSpPr txBox="1"/>
          <p:nvPr/>
        </p:nvSpPr>
        <p:spPr>
          <a:xfrm>
            <a:off x="3694310" y="4771738"/>
            <a:ext cx="2997509" cy="276999"/>
          </a:xfrm>
          <a:prstGeom prst="rect">
            <a:avLst/>
          </a:prstGeom>
          <a:noFill/>
        </p:spPr>
        <p:txBody>
          <a:bodyPr wrap="square" rtlCol="0">
            <a:spAutoFit/>
          </a:bodyPr>
          <a:lstStyle/>
          <a:p>
            <a:pPr algn="ctr"/>
            <a:r>
              <a:rPr lang="en-US" sz="1200" b="1" dirty="0"/>
              <a:t>Results</a:t>
            </a:r>
            <a:endParaRPr lang="en-GB" sz="1200" b="1" dirty="0"/>
          </a:p>
        </p:txBody>
      </p:sp>
      <p:sp>
        <p:nvSpPr>
          <p:cNvPr id="25" name="Arrow: Down 24">
            <a:extLst>
              <a:ext uri="{FF2B5EF4-FFF2-40B4-BE49-F238E27FC236}">
                <a16:creationId xmlns:a16="http://schemas.microsoft.com/office/drawing/2014/main" id="{2B3C13F8-C984-DC01-5A46-03B3F42C739D}"/>
              </a:ext>
            </a:extLst>
          </p:cNvPr>
          <p:cNvSpPr/>
          <p:nvPr/>
        </p:nvSpPr>
        <p:spPr>
          <a:xfrm>
            <a:off x="1664826" y="295586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CF90122-8ACB-86A6-4F07-AA7EB6E4CC93}"/>
              </a:ext>
            </a:extLst>
          </p:cNvPr>
          <p:cNvSpPr/>
          <p:nvPr/>
        </p:nvSpPr>
        <p:spPr>
          <a:xfrm>
            <a:off x="1664825" y="3958754"/>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45B41886-4849-81E0-3487-C38BC1DFDD22}"/>
              </a:ext>
            </a:extLst>
          </p:cNvPr>
          <p:cNvSpPr/>
          <p:nvPr/>
        </p:nvSpPr>
        <p:spPr>
          <a:xfrm>
            <a:off x="4818076" y="3984386"/>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Arrow: Down 27">
            <a:extLst>
              <a:ext uri="{FF2B5EF4-FFF2-40B4-BE49-F238E27FC236}">
                <a16:creationId xmlns:a16="http://schemas.microsoft.com/office/drawing/2014/main" id="{FF7F09BB-C232-E87F-CD4C-D04C6917AB87}"/>
              </a:ext>
            </a:extLst>
          </p:cNvPr>
          <p:cNvSpPr/>
          <p:nvPr/>
        </p:nvSpPr>
        <p:spPr>
          <a:xfrm>
            <a:off x="4818075" y="2950600"/>
            <a:ext cx="749975" cy="32549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9" name="TextBox 28">
            <a:extLst>
              <a:ext uri="{FF2B5EF4-FFF2-40B4-BE49-F238E27FC236}">
                <a16:creationId xmlns:a16="http://schemas.microsoft.com/office/drawing/2014/main" id="{8C6FD928-19A8-B6BA-15A7-C10A8192FCEB}"/>
              </a:ext>
            </a:extLst>
          </p:cNvPr>
          <p:cNvSpPr txBox="1"/>
          <p:nvPr/>
        </p:nvSpPr>
        <p:spPr>
          <a:xfrm>
            <a:off x="4597243" y="6464784"/>
            <a:ext cx="2997509" cy="369332"/>
          </a:xfrm>
          <a:prstGeom prst="rect">
            <a:avLst/>
          </a:prstGeom>
          <a:noFill/>
        </p:spPr>
        <p:txBody>
          <a:bodyPr wrap="square" rtlCol="0">
            <a:spAutoFit/>
          </a:bodyPr>
          <a:lstStyle/>
          <a:p>
            <a:pPr algn="ctr"/>
            <a:r>
              <a:rPr lang="en-US" b="1" dirty="0"/>
              <a:t>Results</a:t>
            </a:r>
            <a:endParaRPr lang="en-GB" b="1" dirty="0"/>
          </a:p>
        </p:txBody>
      </p:sp>
      <p:pic>
        <p:nvPicPr>
          <p:cNvPr id="31" name="Picture 30">
            <a:extLst>
              <a:ext uri="{FF2B5EF4-FFF2-40B4-BE49-F238E27FC236}">
                <a16:creationId xmlns:a16="http://schemas.microsoft.com/office/drawing/2014/main" id="{AC6E121F-FA34-DCF2-472D-2FF4EB478817}"/>
              </a:ext>
            </a:extLst>
          </p:cNvPr>
          <p:cNvPicPr>
            <a:picLocks noChangeAspect="1"/>
          </p:cNvPicPr>
          <p:nvPr/>
        </p:nvPicPr>
        <p:blipFill>
          <a:blip r:embed="rId6"/>
          <a:stretch>
            <a:fillRect/>
          </a:stretch>
        </p:blipFill>
        <p:spPr>
          <a:xfrm>
            <a:off x="4909969" y="5868646"/>
            <a:ext cx="2372056" cy="685896"/>
          </a:xfrm>
          <a:prstGeom prst="rect">
            <a:avLst/>
          </a:prstGeom>
        </p:spPr>
      </p:pic>
      <p:sp>
        <p:nvSpPr>
          <p:cNvPr id="32" name="Arrow: Down 31">
            <a:extLst>
              <a:ext uri="{FF2B5EF4-FFF2-40B4-BE49-F238E27FC236}">
                <a16:creationId xmlns:a16="http://schemas.microsoft.com/office/drawing/2014/main" id="{28DB683B-9239-64BB-FE81-436B4B23A6D6}"/>
              </a:ext>
            </a:extLst>
          </p:cNvPr>
          <p:cNvSpPr/>
          <p:nvPr/>
        </p:nvSpPr>
        <p:spPr>
          <a:xfrm rot="16200000">
            <a:off x="3126881" y="1643365"/>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4" name="Picture 33">
            <a:extLst>
              <a:ext uri="{FF2B5EF4-FFF2-40B4-BE49-F238E27FC236}">
                <a16:creationId xmlns:a16="http://schemas.microsoft.com/office/drawing/2014/main" id="{531E97FE-85C9-DB88-86AB-1D37A85B6C74}"/>
              </a:ext>
            </a:extLst>
          </p:cNvPr>
          <p:cNvPicPr>
            <a:picLocks noChangeAspect="1"/>
          </p:cNvPicPr>
          <p:nvPr/>
        </p:nvPicPr>
        <p:blipFill>
          <a:blip r:embed="rId7"/>
          <a:stretch>
            <a:fillRect/>
          </a:stretch>
        </p:blipFill>
        <p:spPr>
          <a:xfrm>
            <a:off x="3160940" y="1996959"/>
            <a:ext cx="724001" cy="362001"/>
          </a:xfrm>
          <a:prstGeom prst="rect">
            <a:avLst/>
          </a:prstGeom>
        </p:spPr>
      </p:pic>
      <p:sp>
        <p:nvSpPr>
          <p:cNvPr id="35" name="Arrow: Down 34">
            <a:extLst>
              <a:ext uri="{FF2B5EF4-FFF2-40B4-BE49-F238E27FC236}">
                <a16:creationId xmlns:a16="http://schemas.microsoft.com/office/drawing/2014/main" id="{370ACAB3-91AD-8C9C-B101-E8E103E78C11}"/>
              </a:ext>
            </a:extLst>
          </p:cNvPr>
          <p:cNvSpPr/>
          <p:nvPr/>
        </p:nvSpPr>
        <p:spPr>
          <a:xfrm rot="16200000">
            <a:off x="6337454" y="1637729"/>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6" name="Picture 35">
            <a:extLst>
              <a:ext uri="{FF2B5EF4-FFF2-40B4-BE49-F238E27FC236}">
                <a16:creationId xmlns:a16="http://schemas.microsoft.com/office/drawing/2014/main" id="{759FBF87-2848-D8E0-B2DA-7EA665D07002}"/>
              </a:ext>
            </a:extLst>
          </p:cNvPr>
          <p:cNvPicPr>
            <a:picLocks noChangeAspect="1"/>
          </p:cNvPicPr>
          <p:nvPr/>
        </p:nvPicPr>
        <p:blipFill>
          <a:blip r:embed="rId7"/>
          <a:stretch>
            <a:fillRect/>
          </a:stretch>
        </p:blipFill>
        <p:spPr>
          <a:xfrm>
            <a:off x="6371513" y="1991323"/>
            <a:ext cx="724001" cy="362001"/>
          </a:xfrm>
          <a:prstGeom prst="rect">
            <a:avLst/>
          </a:prstGeom>
        </p:spPr>
      </p:pic>
      <p:sp>
        <p:nvSpPr>
          <p:cNvPr id="37" name="Arrow: Down 36">
            <a:extLst>
              <a:ext uri="{FF2B5EF4-FFF2-40B4-BE49-F238E27FC236}">
                <a16:creationId xmlns:a16="http://schemas.microsoft.com/office/drawing/2014/main" id="{F2F88925-5155-7867-AFE2-587525F42C68}"/>
              </a:ext>
            </a:extLst>
          </p:cNvPr>
          <p:cNvSpPr/>
          <p:nvPr/>
        </p:nvSpPr>
        <p:spPr>
          <a:xfrm rot="16200000">
            <a:off x="8241741" y="1648663"/>
            <a:ext cx="1022370" cy="1086336"/>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38" name="Picture 37">
            <a:extLst>
              <a:ext uri="{FF2B5EF4-FFF2-40B4-BE49-F238E27FC236}">
                <a16:creationId xmlns:a16="http://schemas.microsoft.com/office/drawing/2014/main" id="{4F51DF98-33C5-4DCD-0B5C-5BD5AE9B9E09}"/>
              </a:ext>
            </a:extLst>
          </p:cNvPr>
          <p:cNvPicPr>
            <a:picLocks noChangeAspect="1"/>
          </p:cNvPicPr>
          <p:nvPr/>
        </p:nvPicPr>
        <p:blipFill>
          <a:blip r:embed="rId7"/>
          <a:stretch>
            <a:fillRect/>
          </a:stretch>
        </p:blipFill>
        <p:spPr>
          <a:xfrm>
            <a:off x="8275800" y="2002257"/>
            <a:ext cx="724001" cy="362001"/>
          </a:xfrm>
          <a:prstGeom prst="rect">
            <a:avLst/>
          </a:prstGeom>
        </p:spPr>
      </p:pic>
      <p:sp>
        <p:nvSpPr>
          <p:cNvPr id="39" name="TextBox 38">
            <a:extLst>
              <a:ext uri="{FF2B5EF4-FFF2-40B4-BE49-F238E27FC236}">
                <a16:creationId xmlns:a16="http://schemas.microsoft.com/office/drawing/2014/main" id="{C1BB5290-EEB3-0F44-1D49-9AB9C956F80C}"/>
              </a:ext>
            </a:extLst>
          </p:cNvPr>
          <p:cNvSpPr txBox="1"/>
          <p:nvPr/>
        </p:nvSpPr>
        <p:spPr>
          <a:xfrm>
            <a:off x="6565758" y="1845396"/>
            <a:ext cx="2231860" cy="523220"/>
          </a:xfrm>
          <a:prstGeom prst="rect">
            <a:avLst/>
          </a:prstGeom>
          <a:noFill/>
        </p:spPr>
        <p:txBody>
          <a:bodyPr wrap="square" rtlCol="0">
            <a:spAutoFit/>
          </a:bodyPr>
          <a:lstStyle/>
          <a:p>
            <a:pPr algn="ctr"/>
            <a:r>
              <a:rPr lang="en-US" sz="2800" b="1" dirty="0">
                <a:solidFill>
                  <a:schemeClr val="bg1"/>
                </a:solidFill>
              </a:rPr>
              <a:t>…</a:t>
            </a:r>
            <a:endParaRPr lang="en-GB" sz="2800" b="1" dirty="0">
              <a:solidFill>
                <a:schemeClr val="bg1"/>
              </a:solidFill>
            </a:endParaRPr>
          </a:p>
        </p:txBody>
      </p:sp>
    </p:spTree>
    <p:extLst>
      <p:ext uri="{BB962C8B-B14F-4D97-AF65-F5344CB8AC3E}">
        <p14:creationId xmlns:p14="http://schemas.microsoft.com/office/powerpoint/2010/main" val="41278985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vs. Interpreters (to summarize)</a:t>
            </a:r>
            <a:endParaRPr lang="en-GB" dirty="0"/>
          </a:p>
        </p:txBody>
      </p:sp>
      <p:graphicFrame>
        <p:nvGraphicFramePr>
          <p:cNvPr id="3" name="Table 3">
            <a:extLst>
              <a:ext uri="{FF2B5EF4-FFF2-40B4-BE49-F238E27FC236}">
                <a16:creationId xmlns:a16="http://schemas.microsoft.com/office/drawing/2014/main" id="{F7ED8123-9CA8-E8C5-65C0-70940FFAF010}"/>
              </a:ext>
            </a:extLst>
          </p:cNvPr>
          <p:cNvGraphicFramePr>
            <a:graphicFrameLocks noGrp="1"/>
          </p:cNvGraphicFramePr>
          <p:nvPr>
            <p:extLst>
              <p:ext uri="{D42A27DB-BD31-4B8C-83A1-F6EECF244321}">
                <p14:modId xmlns:p14="http://schemas.microsoft.com/office/powerpoint/2010/main" val="2367233354"/>
              </p:ext>
            </p:extLst>
          </p:nvPr>
        </p:nvGraphicFramePr>
        <p:xfrm>
          <a:off x="226646" y="1542197"/>
          <a:ext cx="11738708" cy="4113437"/>
        </p:xfrm>
        <a:graphic>
          <a:graphicData uri="http://schemas.openxmlformats.org/drawingml/2006/table">
            <a:tbl>
              <a:tblPr firstRow="1" bandRow="1">
                <a:tableStyleId>{073A0DAA-6AF3-43AB-8588-CEC1D06C72B9}</a:tableStyleId>
              </a:tblPr>
              <a:tblGrid>
                <a:gridCol w="5869354">
                  <a:extLst>
                    <a:ext uri="{9D8B030D-6E8A-4147-A177-3AD203B41FA5}">
                      <a16:colId xmlns:a16="http://schemas.microsoft.com/office/drawing/2014/main" val="3674435190"/>
                    </a:ext>
                  </a:extLst>
                </a:gridCol>
                <a:gridCol w="5869354">
                  <a:extLst>
                    <a:ext uri="{9D8B030D-6E8A-4147-A177-3AD203B41FA5}">
                      <a16:colId xmlns:a16="http://schemas.microsoft.com/office/drawing/2014/main" val="1197436756"/>
                    </a:ext>
                  </a:extLst>
                </a:gridCol>
              </a:tblGrid>
              <a:tr h="422975">
                <a:tc>
                  <a:txBody>
                    <a:bodyPr/>
                    <a:lstStyle/>
                    <a:p>
                      <a:pPr algn="ctr"/>
                      <a:r>
                        <a:rPr lang="en-US" sz="2400" dirty="0"/>
                        <a:t>Compilers</a:t>
                      </a:r>
                      <a:endParaRPr lang="en-GB" dirty="0"/>
                    </a:p>
                  </a:txBody>
                  <a:tcPr/>
                </a:tc>
                <a:tc>
                  <a:txBody>
                    <a:bodyPr/>
                    <a:lstStyle/>
                    <a:p>
                      <a:pPr algn="ctr"/>
                      <a:r>
                        <a:rPr lang="en-US" sz="2400" dirty="0"/>
                        <a:t>Interpreters</a:t>
                      </a:r>
                      <a:endParaRPr lang="en-GB" dirty="0"/>
                    </a:p>
                  </a:txBody>
                  <a:tcPr/>
                </a:tc>
                <a:extLst>
                  <a:ext uri="{0D108BD9-81ED-4DB2-BD59-A6C34878D82A}">
                    <a16:rowId xmlns:a16="http://schemas.microsoft.com/office/drawing/2014/main" val="1353155385"/>
                  </a:ext>
                </a:extLst>
              </a:tr>
              <a:tr h="592166">
                <a:tc>
                  <a:txBody>
                    <a:bodyPr/>
                    <a:lstStyle/>
                    <a:p>
                      <a:r>
                        <a:rPr lang="en-US" dirty="0"/>
                        <a:t>Scans the entire program and translates it as a whole into machine code.</a:t>
                      </a:r>
                      <a:endParaRPr lang="en-GB" dirty="0"/>
                    </a:p>
                  </a:txBody>
                  <a:tcPr/>
                </a:tc>
                <a:tc>
                  <a:txBody>
                    <a:bodyPr/>
                    <a:lstStyle/>
                    <a:p>
                      <a:r>
                        <a:rPr lang="en-US" dirty="0"/>
                        <a:t>Translates program one statement at a time.</a:t>
                      </a:r>
                      <a:endParaRPr lang="en-GB" dirty="0"/>
                    </a:p>
                  </a:txBody>
                  <a:tcPr/>
                </a:tc>
                <a:extLst>
                  <a:ext uri="{0D108BD9-81ED-4DB2-BD59-A6C34878D82A}">
                    <a16:rowId xmlns:a16="http://schemas.microsoft.com/office/drawing/2014/main" val="3507502383"/>
                  </a:ext>
                </a:extLst>
              </a:tr>
              <a:tr h="1099736">
                <a:tc>
                  <a:txBody>
                    <a:bodyPr/>
                    <a:lstStyle/>
                    <a:p>
                      <a:r>
                        <a:rPr lang="en-US" dirty="0"/>
                        <a:t>If there is an error in the code, compilation will crash and nothing will be executed. Error message will describe the first error encountered.</a:t>
                      </a:r>
                    </a:p>
                    <a:p>
                      <a:r>
                        <a:rPr lang="en-US" dirty="0"/>
                        <a:t>All or nothing.</a:t>
                      </a:r>
                      <a:endParaRPr lang="en-GB" dirty="0"/>
                    </a:p>
                  </a:txBody>
                  <a:tcPr/>
                </a:tc>
                <a:tc>
                  <a:txBody>
                    <a:bodyPr/>
                    <a:lstStyle/>
                    <a:p>
                      <a:r>
                        <a:rPr lang="en-US" dirty="0"/>
                        <a:t>If there is an error in the code, execution will happen until the first error is met, at which point the execution stops, making it easier to debug.</a:t>
                      </a:r>
                    </a:p>
                    <a:p>
                      <a:r>
                        <a:rPr lang="en-US" dirty="0"/>
                        <a:t>Beginner-friendly.</a:t>
                      </a:r>
                      <a:endParaRPr lang="en-GB" dirty="0"/>
                    </a:p>
                  </a:txBody>
                  <a:tcPr/>
                </a:tc>
                <a:extLst>
                  <a:ext uri="{0D108BD9-81ED-4DB2-BD59-A6C34878D82A}">
                    <a16:rowId xmlns:a16="http://schemas.microsoft.com/office/drawing/2014/main" val="2561226051"/>
                  </a:ext>
                </a:extLst>
              </a:tr>
              <a:tr h="845951">
                <a:tc>
                  <a:txBody>
                    <a:bodyPr/>
                    <a:lstStyle/>
                    <a:p>
                      <a:r>
                        <a:rPr lang="en-US" dirty="0"/>
                        <a:t>Compilers usually take a large amount of time to analyze the source code. However, the overall execution time is comparatively faster than interpreters.</a:t>
                      </a:r>
                      <a:endParaRPr lang="en-GB" dirty="0"/>
                    </a:p>
                  </a:txBody>
                  <a:tcPr/>
                </a:tc>
                <a:tc>
                  <a:txBody>
                    <a:bodyPr/>
                    <a:lstStyle/>
                    <a:p>
                      <a:r>
                        <a:rPr lang="en-US" dirty="0"/>
                        <a:t>Interpreters usually take less amount of time to analyze the source code. However, the overall execution time is comparatively slower than compilers.</a:t>
                      </a:r>
                      <a:endParaRPr lang="en-GB" dirty="0"/>
                    </a:p>
                  </a:txBody>
                  <a:tcPr/>
                </a:tc>
                <a:extLst>
                  <a:ext uri="{0D108BD9-81ED-4DB2-BD59-A6C34878D82A}">
                    <a16:rowId xmlns:a16="http://schemas.microsoft.com/office/drawing/2014/main" val="2598616555"/>
                  </a:ext>
                </a:extLst>
              </a:tr>
              <a:tr h="913037">
                <a:tc>
                  <a:txBody>
                    <a:bodyPr/>
                    <a:lstStyle/>
                    <a:p>
                      <a:r>
                        <a:rPr lang="en-US" dirty="0"/>
                        <a:t>Programming languages like C, C++, Java use compilers.</a:t>
                      </a:r>
                      <a:endParaRPr lang="en-GB" dirty="0"/>
                    </a:p>
                  </a:txBody>
                  <a:tcPr/>
                </a:tc>
                <a:tc>
                  <a:txBody>
                    <a:bodyPr/>
                    <a:lstStyle/>
                    <a:p>
                      <a:r>
                        <a:rPr lang="en-US" dirty="0"/>
                        <a:t>Programming languages like JavaScript, Python, Ruby use interpreters.</a:t>
                      </a:r>
                      <a:endParaRPr lang="en-GB" dirty="0"/>
                    </a:p>
                  </a:txBody>
                  <a:tcPr/>
                </a:tc>
                <a:extLst>
                  <a:ext uri="{0D108BD9-81ED-4DB2-BD59-A6C34878D82A}">
                    <a16:rowId xmlns:a16="http://schemas.microsoft.com/office/drawing/2014/main" val="1875234842"/>
                  </a:ext>
                </a:extLst>
              </a:tr>
            </a:tbl>
          </a:graphicData>
        </a:graphic>
      </p:graphicFrame>
      <p:sp>
        <p:nvSpPr>
          <p:cNvPr id="4" name="TextBox 3">
            <a:extLst>
              <a:ext uri="{FF2B5EF4-FFF2-40B4-BE49-F238E27FC236}">
                <a16:creationId xmlns:a16="http://schemas.microsoft.com/office/drawing/2014/main" id="{9BFCB341-9C36-5FBD-32A6-099F6A5E5940}"/>
              </a:ext>
            </a:extLst>
          </p:cNvPr>
          <p:cNvSpPr txBox="1"/>
          <p:nvPr/>
        </p:nvSpPr>
        <p:spPr>
          <a:xfrm>
            <a:off x="2303922" y="5853723"/>
            <a:ext cx="7584156" cy="707886"/>
          </a:xfrm>
          <a:prstGeom prst="rect">
            <a:avLst/>
          </a:prstGeom>
          <a:noFill/>
        </p:spPr>
        <p:txBody>
          <a:bodyPr wrap="square" rtlCol="0">
            <a:spAutoFit/>
          </a:bodyPr>
          <a:lstStyle/>
          <a:p>
            <a:r>
              <a:rPr lang="en-US" sz="2000" b="1" dirty="0"/>
              <a:t>Note: </a:t>
            </a:r>
            <a:r>
              <a:rPr lang="en-US" sz="2000" dirty="0"/>
              <a:t>Implementation  of interpreters are </a:t>
            </a:r>
            <a:r>
              <a:rPr lang="en-US" sz="2000" u="sng" dirty="0"/>
              <a:t>out of the scope </a:t>
            </a:r>
            <a:r>
              <a:rPr lang="en-US" sz="2000" dirty="0"/>
              <a:t>of this class.</a:t>
            </a:r>
          </a:p>
          <a:p>
            <a:r>
              <a:rPr lang="en-US" sz="2000" dirty="0"/>
              <a:t>Discussing them for general knowledge. </a:t>
            </a:r>
            <a:endParaRPr lang="en-GB" sz="2000" dirty="0"/>
          </a:p>
        </p:txBody>
      </p:sp>
    </p:spTree>
    <p:extLst>
      <p:ext uri="{BB962C8B-B14F-4D97-AF65-F5344CB8AC3E}">
        <p14:creationId xmlns:p14="http://schemas.microsoft.com/office/powerpoint/2010/main" val="9978963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Compilers: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compilers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85000" lnSpcReduction="20000"/>
          </a:bodyPr>
          <a:lstStyle/>
          <a:p>
            <a:pPr>
              <a:buFont typeface="Arial" panose="020B0604020202020204" pitchFamily="34" charset="0"/>
              <a:buChar char="•"/>
            </a:pPr>
            <a:r>
              <a:rPr lang="en-GB" b="1" u="sng" dirty="0"/>
              <a:t>Performance:</a:t>
            </a:r>
            <a:r>
              <a:rPr lang="en-GB" b="1" dirty="0"/>
              <a:t> </a:t>
            </a:r>
            <a:r>
              <a:rPr lang="en-GB" dirty="0"/>
              <a:t>Compiled code is often </a:t>
            </a:r>
            <a:r>
              <a:rPr lang="en-GB" b="1" dirty="0"/>
              <a:t>faster and more efficient </a:t>
            </a:r>
            <a:r>
              <a:rPr lang="en-GB" dirty="0"/>
              <a:t>than interpreted code because it is translated into machine code beforehand. This leads to improved application performance, especially for computationally intensive tasks.</a:t>
            </a:r>
          </a:p>
          <a:p>
            <a:pPr>
              <a:buFont typeface="Arial" panose="020B0604020202020204" pitchFamily="34" charset="0"/>
              <a:buChar char="•"/>
            </a:pPr>
            <a:r>
              <a:rPr lang="en-GB" b="1" u="sng" dirty="0"/>
              <a:t>Optimizations:</a:t>
            </a:r>
            <a:r>
              <a:rPr lang="en-GB" b="1" dirty="0"/>
              <a:t> </a:t>
            </a:r>
            <a:r>
              <a:rPr lang="en-GB" dirty="0"/>
              <a:t>Compilers can perform </a:t>
            </a:r>
            <a:r>
              <a:rPr lang="en-GB" b="1" dirty="0"/>
              <a:t>complex optimizations </a:t>
            </a:r>
            <a:r>
              <a:rPr lang="en-GB" dirty="0"/>
              <a:t>that are difficult or impossible for interpreters to achieve (to be discussed later, e.g. loop unrolling, function in-lining, and constant propagation).</a:t>
            </a:r>
          </a:p>
          <a:p>
            <a:pPr>
              <a:buFont typeface="Arial" panose="020B0604020202020204" pitchFamily="34" charset="0"/>
              <a:buChar char="•"/>
            </a:pPr>
            <a:r>
              <a:rPr lang="en-GB" b="1" u="sng" dirty="0"/>
              <a:t>Portability:</a:t>
            </a:r>
            <a:r>
              <a:rPr lang="en-GB" b="1" dirty="0"/>
              <a:t> </a:t>
            </a:r>
            <a:r>
              <a:rPr lang="en-GB" dirty="0"/>
              <a:t>Compiled code can be packaged into </a:t>
            </a:r>
            <a:r>
              <a:rPr lang="en-GB" b="1" dirty="0"/>
              <a:t>standalone executable files</a:t>
            </a:r>
            <a:r>
              <a:rPr lang="en-GB" dirty="0"/>
              <a:t>, making it easier to distribute and run on different platforms.</a:t>
            </a:r>
          </a:p>
          <a:p>
            <a:endParaRPr lang="en-SG" dirty="0"/>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compilers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85000" lnSpcReduction="20000"/>
          </a:bodyPr>
          <a:lstStyle/>
          <a:p>
            <a:pPr>
              <a:buFont typeface="Arial" panose="020B0604020202020204" pitchFamily="34" charset="0"/>
              <a:buChar char="•"/>
            </a:pPr>
            <a:r>
              <a:rPr lang="en-GB" b="1" u="sng" dirty="0"/>
              <a:t>Development time:</a:t>
            </a:r>
            <a:r>
              <a:rPr lang="en-GB" dirty="0"/>
              <a:t> Compilers </a:t>
            </a:r>
            <a:r>
              <a:rPr lang="en-GB" b="1" dirty="0"/>
              <a:t>require a separate compilation step before the code can be executed</a:t>
            </a:r>
            <a:r>
              <a:rPr lang="en-GB" dirty="0"/>
              <a:t>. In addition, code will only compile if flawless. This can make development and testing more difficult and less beginner-friendly.</a:t>
            </a:r>
          </a:p>
          <a:p>
            <a:pPr>
              <a:buFont typeface="Arial" panose="020B0604020202020204" pitchFamily="34" charset="0"/>
              <a:buChar char="•"/>
            </a:pPr>
            <a:r>
              <a:rPr lang="en-GB" b="1" u="sng" dirty="0"/>
              <a:t>Memory management:</a:t>
            </a:r>
            <a:r>
              <a:rPr lang="en-GB" dirty="0"/>
              <a:t> Some compiled languages may require more </a:t>
            </a:r>
            <a:r>
              <a:rPr lang="en-GB" b="1" dirty="0"/>
              <a:t>complex memory management</a:t>
            </a:r>
            <a:r>
              <a:rPr lang="en-GB" dirty="0"/>
              <a:t>, which can be challenging for novice programmers.</a:t>
            </a:r>
          </a:p>
          <a:p>
            <a:pPr>
              <a:buFont typeface="Arial" panose="020B0604020202020204" pitchFamily="34" charset="0"/>
              <a:buChar char="•"/>
            </a:pPr>
            <a:r>
              <a:rPr lang="en-GB" b="1" u="sng" dirty="0"/>
              <a:t>Platform-specific code:</a:t>
            </a:r>
            <a:r>
              <a:rPr lang="en-GB" dirty="0"/>
              <a:t> Compilers can generate </a:t>
            </a:r>
            <a:r>
              <a:rPr lang="en-GB" b="1" dirty="0"/>
              <a:t>machine code that is specific to the platform it is compiled on</a:t>
            </a:r>
            <a:r>
              <a:rPr lang="en-GB" dirty="0"/>
              <a:t>, which can limit portability across different platforms.</a:t>
            </a:r>
          </a:p>
          <a:p>
            <a:endParaRPr lang="en-SG" dirty="0"/>
          </a:p>
        </p:txBody>
      </p:sp>
    </p:spTree>
    <p:extLst>
      <p:ext uri="{BB962C8B-B14F-4D97-AF65-F5344CB8AC3E}">
        <p14:creationId xmlns:p14="http://schemas.microsoft.com/office/powerpoint/2010/main" val="256269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3D78A6-5213-F5DF-FAC1-B6D18B0BB4F5}"/>
              </a:ext>
            </a:extLst>
          </p:cNvPr>
          <p:cNvSpPr>
            <a:spLocks noGrp="1"/>
          </p:cNvSpPr>
          <p:nvPr>
            <p:ph type="title"/>
          </p:nvPr>
        </p:nvSpPr>
        <p:spPr/>
        <p:txBody>
          <a:bodyPr/>
          <a:lstStyle/>
          <a:p>
            <a:r>
              <a:rPr lang="en-US" dirty="0"/>
              <a:t>Interpreters: benefits and disadvantages</a:t>
            </a:r>
            <a:endParaRPr lang="en-GB" dirty="0"/>
          </a:p>
        </p:txBody>
      </p:sp>
      <p:sp>
        <p:nvSpPr>
          <p:cNvPr id="7" name="Text Placeholder 6">
            <a:extLst>
              <a:ext uri="{FF2B5EF4-FFF2-40B4-BE49-F238E27FC236}">
                <a16:creationId xmlns:a16="http://schemas.microsoft.com/office/drawing/2014/main" id="{CE64D9DC-283B-4657-7206-690C8044C929}"/>
              </a:ext>
            </a:extLst>
          </p:cNvPr>
          <p:cNvSpPr>
            <a:spLocks noGrp="1"/>
          </p:cNvSpPr>
          <p:nvPr>
            <p:ph type="body" idx="1"/>
          </p:nvPr>
        </p:nvSpPr>
        <p:spPr>
          <a:xfrm>
            <a:off x="839788" y="1016856"/>
            <a:ext cx="5157787" cy="823912"/>
          </a:xfrm>
        </p:spPr>
        <p:txBody>
          <a:bodyPr/>
          <a:lstStyle/>
          <a:p>
            <a:r>
              <a:rPr lang="en-GB" dirty="0">
                <a:solidFill>
                  <a:srgbClr val="00B050"/>
                </a:solidFill>
              </a:rPr>
              <a:t>Benefits</a:t>
            </a:r>
            <a:r>
              <a:rPr lang="en-GB" dirty="0"/>
              <a:t> of interpreters</a:t>
            </a:r>
            <a:endParaRPr lang="en-SG" dirty="0"/>
          </a:p>
        </p:txBody>
      </p:sp>
      <p:sp>
        <p:nvSpPr>
          <p:cNvPr id="5" name="Content Placeholder 4">
            <a:extLst>
              <a:ext uri="{FF2B5EF4-FFF2-40B4-BE49-F238E27FC236}">
                <a16:creationId xmlns:a16="http://schemas.microsoft.com/office/drawing/2014/main" id="{6649BB52-89C3-E6CD-F1B2-2D67B477189C}"/>
              </a:ext>
            </a:extLst>
          </p:cNvPr>
          <p:cNvSpPr>
            <a:spLocks noGrp="1"/>
          </p:cNvSpPr>
          <p:nvPr>
            <p:ph sz="half" idx="2"/>
          </p:nvPr>
        </p:nvSpPr>
        <p:spPr>
          <a:xfrm>
            <a:off x="839788" y="1840767"/>
            <a:ext cx="5157787" cy="5017233"/>
          </a:xfrm>
        </p:spPr>
        <p:txBody>
          <a:bodyPr>
            <a:normAutofit fontScale="92500" lnSpcReduction="20000"/>
          </a:bodyPr>
          <a:lstStyle/>
          <a:p>
            <a:pPr>
              <a:buFont typeface="Arial" panose="020B0604020202020204" pitchFamily="34" charset="0"/>
              <a:buChar char="•"/>
            </a:pPr>
            <a:r>
              <a:rPr lang="en-GB" b="1" u="sng" dirty="0"/>
              <a:t>Interactivity:</a:t>
            </a:r>
            <a:r>
              <a:rPr lang="en-GB" b="1" dirty="0"/>
              <a:t> </a:t>
            </a:r>
            <a:r>
              <a:rPr lang="en-GB" dirty="0"/>
              <a:t>Interpreters allow for greater interactivity during the development process, because </a:t>
            </a:r>
            <a:r>
              <a:rPr lang="en-GB" b="1" dirty="0"/>
              <a:t>changes to the code can be seen immediately</a:t>
            </a:r>
            <a:r>
              <a:rPr lang="en-GB" dirty="0"/>
              <a:t> without the need for a separate compilation step.</a:t>
            </a:r>
          </a:p>
          <a:p>
            <a:pPr>
              <a:buFont typeface="Arial" panose="020B0604020202020204" pitchFamily="34" charset="0"/>
              <a:buChar char="•"/>
            </a:pPr>
            <a:r>
              <a:rPr lang="en-GB" b="1" u="sng" dirty="0"/>
              <a:t>Flexibility:</a:t>
            </a:r>
            <a:r>
              <a:rPr lang="en-GB" dirty="0"/>
              <a:t> Interpreters are </a:t>
            </a:r>
            <a:r>
              <a:rPr lang="en-GB" b="1" dirty="0"/>
              <a:t>more flexible</a:t>
            </a:r>
            <a:r>
              <a:rPr lang="en-GB" dirty="0"/>
              <a:t> than compilers because they can </a:t>
            </a:r>
            <a:r>
              <a:rPr lang="en-GB" b="1" dirty="0"/>
              <a:t>interpret code on-the-fly</a:t>
            </a:r>
            <a:r>
              <a:rPr lang="en-GB" dirty="0"/>
              <a:t>, allowing for greater dynamic </a:t>
            </a:r>
            <a:r>
              <a:rPr lang="en-GB" dirty="0" err="1"/>
              <a:t>behavior</a:t>
            </a:r>
            <a:r>
              <a:rPr lang="en-GB" dirty="0"/>
              <a:t> and runtime adaptability.</a:t>
            </a:r>
          </a:p>
          <a:p>
            <a:pPr>
              <a:buFont typeface="Arial" panose="020B0604020202020204" pitchFamily="34" charset="0"/>
              <a:buChar char="•"/>
            </a:pPr>
            <a:r>
              <a:rPr lang="en-GB" b="1" u="sng" dirty="0"/>
              <a:t>Ease of debugging:</a:t>
            </a:r>
            <a:r>
              <a:rPr lang="en-GB" dirty="0"/>
              <a:t> Because interpreters execute their code</a:t>
            </a:r>
            <a:br>
              <a:rPr lang="en-GB" dirty="0"/>
            </a:br>
            <a:r>
              <a:rPr lang="en-GB" dirty="0"/>
              <a:t>line-by-line, it is often </a:t>
            </a:r>
            <a:r>
              <a:rPr lang="en-GB" b="1" dirty="0"/>
              <a:t>easier to debug </a:t>
            </a:r>
            <a:r>
              <a:rPr lang="en-GB" dirty="0"/>
              <a:t>code in an interpreter than in a compiler.</a:t>
            </a:r>
          </a:p>
        </p:txBody>
      </p:sp>
      <p:sp>
        <p:nvSpPr>
          <p:cNvPr id="8" name="Text Placeholder 7">
            <a:extLst>
              <a:ext uri="{FF2B5EF4-FFF2-40B4-BE49-F238E27FC236}">
                <a16:creationId xmlns:a16="http://schemas.microsoft.com/office/drawing/2014/main" id="{8D7715D0-7C6F-FE4B-319D-81CC8F353AF3}"/>
              </a:ext>
            </a:extLst>
          </p:cNvPr>
          <p:cNvSpPr>
            <a:spLocks noGrp="1"/>
          </p:cNvSpPr>
          <p:nvPr>
            <p:ph type="body" sz="quarter" idx="3"/>
          </p:nvPr>
        </p:nvSpPr>
        <p:spPr>
          <a:xfrm>
            <a:off x="6172200" y="1016856"/>
            <a:ext cx="5183188" cy="823912"/>
          </a:xfrm>
        </p:spPr>
        <p:txBody>
          <a:bodyPr/>
          <a:lstStyle/>
          <a:p>
            <a:r>
              <a:rPr lang="en-GB" dirty="0">
                <a:solidFill>
                  <a:srgbClr val="C00000"/>
                </a:solidFill>
              </a:rPr>
              <a:t>Disadvantages</a:t>
            </a:r>
            <a:r>
              <a:rPr lang="en-GB" dirty="0"/>
              <a:t> of interpreters</a:t>
            </a:r>
            <a:endParaRPr lang="en-SG" dirty="0"/>
          </a:p>
        </p:txBody>
      </p:sp>
      <p:sp>
        <p:nvSpPr>
          <p:cNvPr id="6" name="Content Placeholder 5">
            <a:extLst>
              <a:ext uri="{FF2B5EF4-FFF2-40B4-BE49-F238E27FC236}">
                <a16:creationId xmlns:a16="http://schemas.microsoft.com/office/drawing/2014/main" id="{FDD2EC50-CDA1-1B6E-AE8B-50784F3D4430}"/>
              </a:ext>
            </a:extLst>
          </p:cNvPr>
          <p:cNvSpPr>
            <a:spLocks noGrp="1"/>
          </p:cNvSpPr>
          <p:nvPr>
            <p:ph sz="quarter" idx="4"/>
          </p:nvPr>
        </p:nvSpPr>
        <p:spPr>
          <a:xfrm>
            <a:off x="6172200" y="1840767"/>
            <a:ext cx="5183188" cy="5017233"/>
          </a:xfrm>
        </p:spPr>
        <p:txBody>
          <a:bodyPr>
            <a:normAutofit fontScale="92500" lnSpcReduction="20000"/>
          </a:bodyPr>
          <a:lstStyle/>
          <a:p>
            <a:pPr>
              <a:buFont typeface="Arial" panose="020B0604020202020204" pitchFamily="34" charset="0"/>
              <a:buChar char="•"/>
            </a:pPr>
            <a:r>
              <a:rPr lang="en-GB" b="1" u="sng" dirty="0"/>
              <a:t>Performance:</a:t>
            </a:r>
            <a:r>
              <a:rPr lang="en-GB" dirty="0"/>
              <a:t> Interpreted code is </a:t>
            </a:r>
            <a:r>
              <a:rPr lang="en-GB" b="1" dirty="0"/>
              <a:t>often slower and less efficient </a:t>
            </a:r>
            <a:r>
              <a:rPr lang="en-GB" dirty="0"/>
              <a:t>than compiled code because it is translated into machine code on-the-fly during execution.</a:t>
            </a:r>
          </a:p>
          <a:p>
            <a:pPr>
              <a:buFont typeface="Arial" panose="020B0604020202020204" pitchFamily="34" charset="0"/>
              <a:buChar char="•"/>
            </a:pPr>
            <a:r>
              <a:rPr lang="en-GB" b="1" u="sng" dirty="0"/>
              <a:t>Limited optimizations:</a:t>
            </a:r>
            <a:r>
              <a:rPr lang="en-GB" dirty="0"/>
              <a:t> Interpreters can perform </a:t>
            </a:r>
            <a:r>
              <a:rPr lang="en-GB" b="1" dirty="0"/>
              <a:t>limited optimizations </a:t>
            </a:r>
            <a:r>
              <a:rPr lang="en-GB" dirty="0"/>
              <a:t>and may not be able to achieve the same level of performance optimizations as a compiler.</a:t>
            </a:r>
          </a:p>
          <a:p>
            <a:pPr>
              <a:buFont typeface="Arial" panose="020B0604020202020204" pitchFamily="34" charset="0"/>
              <a:buChar char="•"/>
            </a:pPr>
            <a:r>
              <a:rPr lang="en-GB" b="1" u="sng" dirty="0"/>
              <a:t>Lack of portability:</a:t>
            </a:r>
            <a:r>
              <a:rPr lang="en-GB" dirty="0"/>
              <a:t> Interpreted code often </a:t>
            </a:r>
            <a:r>
              <a:rPr lang="en-GB" b="1" dirty="0"/>
              <a:t>requires a specific interpreter to run</a:t>
            </a:r>
            <a:r>
              <a:rPr lang="en-GB" dirty="0"/>
              <a:t>, which can limit portability across different platforms.</a:t>
            </a:r>
          </a:p>
        </p:txBody>
      </p:sp>
    </p:spTree>
    <p:extLst>
      <p:ext uri="{BB962C8B-B14F-4D97-AF65-F5344CB8AC3E}">
        <p14:creationId xmlns:p14="http://schemas.microsoft.com/office/powerpoint/2010/main" val="9618457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sz="half" idx="1"/>
          </p:nvPr>
        </p:nvSpPr>
        <p:spPr>
          <a:xfrm>
            <a:off x="874928" y="1460500"/>
            <a:ext cx="5929923" cy="5311531"/>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US" dirty="0"/>
              <a:t>A compiler can have multiple translations in succession, using several intermediate languages before reaching target code.</a:t>
            </a:r>
          </a:p>
          <a:p>
            <a:pPr marL="0" indent="0">
              <a:buNone/>
            </a:pPr>
            <a:r>
              <a:rPr lang="en-US" dirty="0"/>
              <a:t>In certain languages (e.g., Java), some of these successive translations are done using </a:t>
            </a:r>
            <a:r>
              <a:rPr lang="en-US" b="1" dirty="0"/>
              <a:t>a combination of </a:t>
            </a:r>
            <a:r>
              <a:rPr lang="en-US" b="1" dirty="0">
                <a:solidFill>
                  <a:srgbClr val="7030A0"/>
                </a:solidFill>
              </a:rPr>
              <a:t>compilers</a:t>
            </a:r>
            <a:r>
              <a:rPr lang="en-US" dirty="0"/>
              <a:t> </a:t>
            </a:r>
            <a:r>
              <a:rPr lang="en-US" b="1" dirty="0"/>
              <a:t>and</a:t>
            </a:r>
            <a:r>
              <a:rPr lang="en-US" dirty="0"/>
              <a:t> </a:t>
            </a:r>
            <a:r>
              <a:rPr lang="en-US" b="1" dirty="0">
                <a:solidFill>
                  <a:schemeClr val="accent2">
                    <a:lumMod val="75000"/>
                  </a:schemeClr>
                </a:solidFill>
              </a:rPr>
              <a:t>interpreters</a:t>
            </a:r>
            <a:r>
              <a:rPr lang="en-US" dirty="0"/>
              <a:t>.</a:t>
            </a:r>
          </a:p>
          <a:p>
            <a:pPr marL="0" indent="0">
              <a:buNone/>
            </a:pPr>
            <a:r>
              <a:rPr lang="en-US" dirty="0"/>
              <a:t>The whole compiler is then  commonly referred to as a </a:t>
            </a:r>
            <a:r>
              <a:rPr lang="en-US" b="1" dirty="0">
                <a:solidFill>
                  <a:srgbClr val="00B050"/>
                </a:solidFill>
              </a:rPr>
              <a:t>just-in-time compiler</a:t>
            </a:r>
            <a:r>
              <a:rPr lang="en-US" dirty="0"/>
              <a:t>.</a:t>
            </a:r>
          </a:p>
          <a:p>
            <a:pPr marL="0" indent="0">
              <a:buNone/>
            </a:pPr>
            <a:r>
              <a:rPr lang="en-US" b="1" dirty="0"/>
              <a:t>Note: </a:t>
            </a:r>
            <a:r>
              <a:rPr lang="en-US" dirty="0"/>
              <a:t>Implementation is </a:t>
            </a:r>
            <a:r>
              <a:rPr lang="en-US" u="sng" dirty="0"/>
              <a:t>out-of-scope</a:t>
            </a:r>
            <a:r>
              <a:rPr lang="en-US" dirty="0"/>
              <a:t>.</a:t>
            </a:r>
          </a:p>
          <a:p>
            <a:pPr marL="0" indent="0">
              <a:buNone/>
            </a:pPr>
            <a:endParaRPr lang="en-GB" dirty="0"/>
          </a:p>
        </p:txBody>
      </p:sp>
      <p:sp>
        <p:nvSpPr>
          <p:cNvPr id="6" name="Rectangle 5">
            <a:extLst>
              <a:ext uri="{FF2B5EF4-FFF2-40B4-BE49-F238E27FC236}">
                <a16:creationId xmlns:a16="http://schemas.microsoft.com/office/drawing/2014/main" id="{74BA015B-2BA6-D38E-6EF5-512EDEABFC5E}"/>
              </a:ext>
            </a:extLst>
          </p:cNvPr>
          <p:cNvSpPr/>
          <p:nvPr/>
        </p:nvSpPr>
        <p:spPr>
          <a:xfrm>
            <a:off x="8169348"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7" name="Rectangle 6">
            <a:extLst>
              <a:ext uri="{FF2B5EF4-FFF2-40B4-BE49-F238E27FC236}">
                <a16:creationId xmlns:a16="http://schemas.microsoft.com/office/drawing/2014/main" id="{1D88D58E-B29B-60D4-269B-69C46DA2E57F}"/>
              </a:ext>
            </a:extLst>
          </p:cNvPr>
          <p:cNvSpPr/>
          <p:nvPr/>
        </p:nvSpPr>
        <p:spPr>
          <a:xfrm>
            <a:off x="8165524"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rgbClr val="7030A0"/>
                </a:solidFill>
              </a:rPr>
              <a:t>Compiler</a:t>
            </a:r>
          </a:p>
          <a:p>
            <a:pPr algn="ctr"/>
            <a:r>
              <a:rPr lang="en-US" b="1" dirty="0"/>
              <a:t>(Java to IL)</a:t>
            </a:r>
            <a:endParaRPr lang="en-GB" b="1" dirty="0"/>
          </a:p>
        </p:txBody>
      </p:sp>
      <p:sp>
        <p:nvSpPr>
          <p:cNvPr id="8" name="Rectangle 7">
            <a:extLst>
              <a:ext uri="{FF2B5EF4-FFF2-40B4-BE49-F238E27FC236}">
                <a16:creationId xmlns:a16="http://schemas.microsoft.com/office/drawing/2014/main" id="{690F1F1E-F5F4-43D4-D4AE-A1566EEC4481}"/>
              </a:ext>
            </a:extLst>
          </p:cNvPr>
          <p:cNvSpPr/>
          <p:nvPr/>
        </p:nvSpPr>
        <p:spPr>
          <a:xfrm>
            <a:off x="8165524" y="5224471"/>
            <a:ext cx="3001888" cy="86659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solidFill>
                  <a:schemeClr val="accent2">
                    <a:lumMod val="75000"/>
                  </a:schemeClr>
                </a:solidFill>
              </a:rPr>
              <a:t>Interpreter</a:t>
            </a:r>
          </a:p>
          <a:p>
            <a:pPr algn="ctr"/>
            <a:r>
              <a:rPr lang="en-US" b="1" dirty="0"/>
              <a:t>(IL to Execution)</a:t>
            </a:r>
            <a:endParaRPr lang="en-GB" b="1" dirty="0"/>
          </a:p>
        </p:txBody>
      </p:sp>
      <p:sp>
        <p:nvSpPr>
          <p:cNvPr id="9" name="Arrow: Down 8">
            <a:extLst>
              <a:ext uri="{FF2B5EF4-FFF2-40B4-BE49-F238E27FC236}">
                <a16:creationId xmlns:a16="http://schemas.microsoft.com/office/drawing/2014/main" id="{C3448CF3-7AB6-7BB5-C201-DB9E2E7CF8FB}"/>
              </a:ext>
            </a:extLst>
          </p:cNvPr>
          <p:cNvSpPr/>
          <p:nvPr/>
        </p:nvSpPr>
        <p:spPr>
          <a:xfrm>
            <a:off x="9152117" y="132055"/>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7A8B5180-F7BF-4E44-A517-D1FA6FDC2BDD}"/>
              </a:ext>
            </a:extLst>
          </p:cNvPr>
          <p:cNvSpPr/>
          <p:nvPr/>
        </p:nvSpPr>
        <p:spPr>
          <a:xfrm>
            <a:off x="9152117" y="458177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Rectangle 10">
            <a:extLst>
              <a:ext uri="{FF2B5EF4-FFF2-40B4-BE49-F238E27FC236}">
                <a16:creationId xmlns:a16="http://schemas.microsoft.com/office/drawing/2014/main" id="{56167DA6-6D54-C592-1B14-073D45E80E56}"/>
              </a:ext>
            </a:extLst>
          </p:cNvPr>
          <p:cNvSpPr/>
          <p:nvPr/>
        </p:nvSpPr>
        <p:spPr>
          <a:xfrm>
            <a:off x="8165524" y="2164958"/>
            <a:ext cx="3001888" cy="88250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12" name="Arrow: Down 11">
            <a:extLst>
              <a:ext uri="{FF2B5EF4-FFF2-40B4-BE49-F238E27FC236}">
                <a16:creationId xmlns:a16="http://schemas.microsoft.com/office/drawing/2014/main" id="{79BD6F7A-8253-7AB5-41BC-724970D5C542}"/>
              </a:ext>
            </a:extLst>
          </p:cNvPr>
          <p:cNvSpPr/>
          <p:nvPr/>
        </p:nvSpPr>
        <p:spPr>
          <a:xfrm>
            <a:off x="9152117" y="293181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Arrow: Down 12">
            <a:extLst>
              <a:ext uri="{FF2B5EF4-FFF2-40B4-BE49-F238E27FC236}">
                <a16:creationId xmlns:a16="http://schemas.microsoft.com/office/drawing/2014/main" id="{7DD25C2B-16C3-B5FF-6184-818C0572FD6A}"/>
              </a:ext>
            </a:extLst>
          </p:cNvPr>
          <p:cNvSpPr/>
          <p:nvPr/>
        </p:nvSpPr>
        <p:spPr>
          <a:xfrm>
            <a:off x="9152117" y="1486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9A5504DC-1A8A-6D7C-11CC-4EB02613A364}"/>
              </a:ext>
            </a:extLst>
          </p:cNvPr>
          <p:cNvSpPr/>
          <p:nvPr/>
        </p:nvSpPr>
        <p:spPr>
          <a:xfrm>
            <a:off x="9152117" y="620047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Rectangle 14">
            <a:extLst>
              <a:ext uri="{FF2B5EF4-FFF2-40B4-BE49-F238E27FC236}">
                <a16:creationId xmlns:a16="http://schemas.microsoft.com/office/drawing/2014/main" id="{1F3398C0-72E8-4ED9-A8A5-E15959805EEB}"/>
              </a:ext>
            </a:extLst>
          </p:cNvPr>
          <p:cNvSpPr/>
          <p:nvPr/>
        </p:nvSpPr>
        <p:spPr>
          <a:xfrm>
            <a:off x="7587273" y="295274"/>
            <a:ext cx="4048125" cy="6027372"/>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256650420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82E11B-DFFC-C58E-D85D-43F29962418C}"/>
              </a:ext>
            </a:extLst>
          </p:cNvPr>
          <p:cNvSpPr>
            <a:spLocks noGrp="1"/>
          </p:cNvSpPr>
          <p:nvPr>
            <p:ph type="title"/>
          </p:nvPr>
        </p:nvSpPr>
        <p:spPr/>
        <p:txBody>
          <a:bodyPr/>
          <a:lstStyle/>
          <a:p>
            <a:r>
              <a:rPr lang="en-US" dirty="0"/>
              <a:t>Just-in-time compilation</a:t>
            </a:r>
            <a:endParaRPr lang="en-GB" dirty="0"/>
          </a:p>
        </p:txBody>
      </p:sp>
      <p:sp>
        <p:nvSpPr>
          <p:cNvPr id="4" name="Content Placeholder 3">
            <a:extLst>
              <a:ext uri="{FF2B5EF4-FFF2-40B4-BE49-F238E27FC236}">
                <a16:creationId xmlns:a16="http://schemas.microsoft.com/office/drawing/2014/main" id="{AAD607B1-0264-F96B-5344-F51B4AD661EC}"/>
              </a:ext>
            </a:extLst>
          </p:cNvPr>
          <p:cNvSpPr>
            <a:spLocks noGrp="1"/>
          </p:cNvSpPr>
          <p:nvPr>
            <p:ph idx="1"/>
          </p:nvPr>
        </p:nvSpPr>
        <p:spPr>
          <a:xfrm>
            <a:off x="838200" y="1825624"/>
            <a:ext cx="10515600" cy="5032375"/>
          </a:xfrm>
        </p:spPr>
        <p:txBody>
          <a:bodyPr>
            <a:normAutofit/>
          </a:bodyPr>
          <a:lstStyle/>
          <a:p>
            <a:pPr marL="0" indent="0">
              <a:buNone/>
            </a:pPr>
            <a:r>
              <a:rPr lang="en-US" b="1" dirty="0"/>
              <a:t>Definition (</a:t>
            </a:r>
            <a:r>
              <a:rPr lang="en-US" b="1" dirty="0">
                <a:solidFill>
                  <a:srgbClr val="00B050"/>
                </a:solidFill>
              </a:rPr>
              <a:t>Just-in-time Compilers</a:t>
            </a:r>
            <a:r>
              <a:rPr lang="en-US" b="1" dirty="0"/>
              <a:t>):</a:t>
            </a:r>
          </a:p>
          <a:p>
            <a:pPr marL="0" indent="0">
              <a:buNone/>
            </a:pPr>
            <a:r>
              <a:rPr lang="en-GB" b="1" dirty="0">
                <a:solidFill>
                  <a:srgbClr val="00B050"/>
                </a:solidFill>
              </a:rPr>
              <a:t>Just-in-time compilers </a:t>
            </a:r>
            <a:r>
              <a:rPr lang="en-GB" dirty="0"/>
              <a:t>(</a:t>
            </a:r>
            <a:r>
              <a:rPr lang="en-GB" b="1" dirty="0"/>
              <a:t>JIT</a:t>
            </a:r>
            <a:r>
              <a:rPr lang="en-GB" dirty="0"/>
              <a:t>) are then a type of compiler that</a:t>
            </a:r>
          </a:p>
          <a:p>
            <a:r>
              <a:rPr lang="en-GB" b="1" dirty="0"/>
              <a:t>Dynamically</a:t>
            </a:r>
            <a:r>
              <a:rPr lang="en-GB" dirty="0"/>
              <a:t> compiles source code into machine code </a:t>
            </a:r>
            <a:r>
              <a:rPr lang="en-GB" b="1" dirty="0"/>
              <a:t>at runtime</a:t>
            </a:r>
            <a:r>
              <a:rPr lang="en-GB" dirty="0"/>
              <a:t>,</a:t>
            </a:r>
          </a:p>
          <a:p>
            <a:r>
              <a:rPr lang="en-GB" dirty="0"/>
              <a:t>Rather than </a:t>
            </a:r>
            <a:r>
              <a:rPr lang="en-GB" b="1" dirty="0"/>
              <a:t>ahead of time</a:t>
            </a:r>
            <a:r>
              <a:rPr lang="en-GB" dirty="0"/>
              <a:t>.</a:t>
            </a:r>
          </a:p>
          <a:p>
            <a:pPr marL="0" indent="0">
              <a:buNone/>
            </a:pPr>
            <a:r>
              <a:rPr lang="en-GB" dirty="0"/>
              <a:t>This allows for greater flexibility and performance optimization, as the compiler can make use of runtime information and adjust its optimization strategies accordingly.</a:t>
            </a:r>
          </a:p>
          <a:p>
            <a:pPr marL="0" indent="0">
              <a:buNone/>
            </a:pPr>
            <a:r>
              <a:rPr lang="en-GB" dirty="0"/>
              <a:t>In some languages like Java, </a:t>
            </a:r>
            <a:r>
              <a:rPr lang="en-GB" b="1" dirty="0"/>
              <a:t>JIT compilation is used in combination with interpreters to achieve the benefits of both approaches</a:t>
            </a:r>
            <a:r>
              <a:rPr lang="en-GB" dirty="0"/>
              <a:t>.</a:t>
            </a:r>
          </a:p>
          <a:p>
            <a:pPr marL="0" indent="0">
              <a:buNone/>
            </a:pPr>
            <a:r>
              <a:rPr lang="en-GB" i="1" dirty="0"/>
              <a:t>(Basically, getting the best of both worlds?)</a:t>
            </a:r>
          </a:p>
        </p:txBody>
      </p:sp>
    </p:spTree>
    <p:extLst>
      <p:ext uri="{BB962C8B-B14F-4D97-AF65-F5344CB8AC3E}">
        <p14:creationId xmlns:p14="http://schemas.microsoft.com/office/powerpoint/2010/main" val="41882873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6212FC-E313-AD9D-8EA6-009DA4DC81A5}"/>
              </a:ext>
            </a:extLst>
          </p:cNvPr>
          <p:cNvSpPr>
            <a:spLocks noGrp="1"/>
          </p:cNvSpPr>
          <p:nvPr>
            <p:ph type="title"/>
          </p:nvPr>
        </p:nvSpPr>
        <p:spPr/>
        <p:txBody>
          <a:bodyPr/>
          <a:lstStyle/>
          <a:p>
            <a:r>
              <a:rPr lang="en-US" dirty="0"/>
              <a:t>Why you study compilers in a Computer Science degree?</a:t>
            </a:r>
            <a:endParaRPr lang="en-GB" dirty="0"/>
          </a:p>
        </p:txBody>
      </p:sp>
      <p:sp>
        <p:nvSpPr>
          <p:cNvPr id="3" name="Content Placeholder 2">
            <a:extLst>
              <a:ext uri="{FF2B5EF4-FFF2-40B4-BE49-F238E27FC236}">
                <a16:creationId xmlns:a16="http://schemas.microsoft.com/office/drawing/2014/main" id="{F23BB8E2-2C5A-6D2B-E7FF-F55104DECF62}"/>
              </a:ext>
            </a:extLst>
          </p:cNvPr>
          <p:cNvSpPr>
            <a:spLocks noGrp="1"/>
          </p:cNvSpPr>
          <p:nvPr>
            <p:ph idx="1"/>
          </p:nvPr>
        </p:nvSpPr>
        <p:spPr>
          <a:xfrm>
            <a:off x="838200" y="1825624"/>
            <a:ext cx="10515600" cy="5032375"/>
          </a:xfrm>
        </p:spPr>
        <p:txBody>
          <a:bodyPr/>
          <a:lstStyle/>
          <a:p>
            <a:pPr marL="514350" indent="-514350">
              <a:buFont typeface="+mj-lt"/>
              <a:buAutoNum type="arabicPeriod"/>
            </a:pPr>
            <a:r>
              <a:rPr lang="en-US" dirty="0"/>
              <a:t>A great introduction to techniques for translation and improvement of programs.</a:t>
            </a:r>
          </a:p>
          <a:p>
            <a:pPr marL="514350" indent="-514350">
              <a:buFont typeface="+mj-lt"/>
              <a:buAutoNum type="arabicPeriod"/>
            </a:pPr>
            <a:r>
              <a:rPr lang="en-US" dirty="0"/>
              <a:t>A fantastic practical exercise in software engineering.</a:t>
            </a:r>
          </a:p>
          <a:p>
            <a:pPr marL="514350" indent="-514350">
              <a:buFont typeface="+mj-lt"/>
              <a:buAutoNum type="arabicPeriod"/>
            </a:pPr>
            <a:r>
              <a:rPr lang="en-US" dirty="0"/>
              <a:t>Provides an understanding on what happens in the background when pressing the “Run” button of your programs.</a:t>
            </a:r>
          </a:p>
          <a:p>
            <a:pPr marL="514350" indent="-514350">
              <a:buFont typeface="+mj-lt"/>
              <a:buAutoNum type="arabicPeriod"/>
            </a:pPr>
            <a:r>
              <a:rPr lang="en-US" dirty="0"/>
              <a:t>A great tool for understanding where typical compilation/interpretation errors come from.</a:t>
            </a:r>
          </a:p>
          <a:p>
            <a:pPr marL="514350" indent="-514350">
              <a:buFont typeface="+mj-lt"/>
              <a:buAutoNum type="arabicPeriod"/>
            </a:pPr>
            <a:r>
              <a:rPr lang="en-US" dirty="0"/>
              <a:t>A better understanding of how computer resources are being used to run programs.</a:t>
            </a:r>
          </a:p>
          <a:p>
            <a:pPr marL="514350" indent="-514350">
              <a:buFont typeface="+mj-lt"/>
              <a:buAutoNum type="arabicPeriod"/>
            </a:pPr>
            <a:r>
              <a:rPr lang="en-US" dirty="0"/>
              <a:t>A much needed introduction course to compilers/interpreters, if one day you plan on writing your own programming language.</a:t>
            </a:r>
            <a:endParaRPr lang="en-GB" dirty="0"/>
          </a:p>
        </p:txBody>
      </p:sp>
    </p:spTree>
    <p:extLst>
      <p:ext uri="{BB962C8B-B14F-4D97-AF65-F5344CB8AC3E}">
        <p14:creationId xmlns:p14="http://schemas.microsoft.com/office/powerpoint/2010/main" val="1495819743"/>
      </p:ext>
    </p:extLst>
  </p:cSld>
  <p:clrMapOvr>
    <a:masterClrMapping/>
  </p:clrMapOvr>
  <p:extLst>
    <p:ext uri="{6950BFC3-D8DA-4A85-94F7-54DA5524770B}">
      <p188:commentRel xmlns:p188="http://schemas.microsoft.com/office/powerpoint/2018/8/main" r:id="rId2"/>
    </p:ext>
  </p:extLs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idx="1"/>
          </p:nvPr>
        </p:nvSpPr>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5" name="Picture 4" descr="Diagram&#10;&#10;Description automatically generated">
            <a:extLst>
              <a:ext uri="{FF2B5EF4-FFF2-40B4-BE49-F238E27FC236}">
                <a16:creationId xmlns:a16="http://schemas.microsoft.com/office/drawing/2014/main" id="{EABBBED6-4EB2-7ACD-C156-5A730591D3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07165" y="4394162"/>
            <a:ext cx="7977669" cy="2463838"/>
          </a:xfrm>
          <a:prstGeom prst="rect">
            <a:avLst/>
          </a:prstGeom>
        </p:spPr>
      </p:pic>
    </p:spTree>
    <p:extLst>
      <p:ext uri="{BB962C8B-B14F-4D97-AF65-F5344CB8AC3E}">
        <p14:creationId xmlns:p14="http://schemas.microsoft.com/office/powerpoint/2010/main" val="301406911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B0BCE0-A549-1A7B-6F4B-B0C1C98DE2A1}"/>
              </a:ext>
            </a:extLst>
          </p:cNvPr>
          <p:cNvSpPr>
            <a:spLocks noGrp="1"/>
          </p:cNvSpPr>
          <p:nvPr>
            <p:ph type="title"/>
          </p:nvPr>
        </p:nvSpPr>
        <p:spPr/>
        <p:txBody>
          <a:bodyPr/>
          <a:lstStyle/>
          <a:p>
            <a:r>
              <a:rPr lang="en-GB" dirty="0"/>
              <a:t>The architecture of a compiler</a:t>
            </a:r>
            <a:endParaRPr lang="en-SG" dirty="0"/>
          </a:p>
        </p:txBody>
      </p:sp>
      <p:sp>
        <p:nvSpPr>
          <p:cNvPr id="3" name="Content Placeholder 2">
            <a:extLst>
              <a:ext uri="{FF2B5EF4-FFF2-40B4-BE49-F238E27FC236}">
                <a16:creationId xmlns:a16="http://schemas.microsoft.com/office/drawing/2014/main" id="{047FD354-275A-C734-E17F-FED0638E05F9}"/>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three parts of a typical compiler architecture):</a:t>
            </a:r>
          </a:p>
          <a:p>
            <a:pPr marL="0" indent="0">
              <a:buNone/>
            </a:pPr>
            <a:r>
              <a:rPr lang="en-GB" dirty="0"/>
              <a:t>A typical compiler architecture consists of three main components: the </a:t>
            </a:r>
            <a:r>
              <a:rPr lang="en-GB" b="1" dirty="0"/>
              <a:t>front-end</a:t>
            </a:r>
            <a:r>
              <a:rPr lang="en-GB" dirty="0"/>
              <a:t>, </a:t>
            </a:r>
            <a:r>
              <a:rPr lang="en-GB" b="1" dirty="0"/>
              <a:t>middle-end</a:t>
            </a:r>
            <a:r>
              <a:rPr lang="en-GB" dirty="0"/>
              <a:t>, and </a:t>
            </a:r>
            <a:r>
              <a:rPr lang="en-GB" b="1" dirty="0"/>
              <a:t>back-end</a:t>
            </a:r>
            <a:r>
              <a:rPr lang="en-GB" dirty="0"/>
              <a:t>.</a:t>
            </a:r>
          </a:p>
          <a:p>
            <a:pPr marL="0" indent="0">
              <a:buNone/>
            </a:pPr>
            <a:r>
              <a:rPr lang="en-GB" dirty="0"/>
              <a:t>Each component is responsible for a specific set of tasks and works together to generate the final executable code.</a:t>
            </a:r>
            <a:endParaRPr lang="en-SG" dirty="0"/>
          </a:p>
        </p:txBody>
      </p:sp>
      <p:pic>
        <p:nvPicPr>
          <p:cNvPr id="6" name="Picture 5" descr="Graphical user interface, text, application, chat or text message&#10;&#10;Description automatically generated">
            <a:extLst>
              <a:ext uri="{FF2B5EF4-FFF2-40B4-BE49-F238E27FC236}">
                <a16:creationId xmlns:a16="http://schemas.microsoft.com/office/drawing/2014/main" id="{55CD7F81-A6B6-798E-DD89-DC8670C0DE2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6281304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07D89A-B685-431D-8A42-BB210F5A54AB}"/>
              </a:ext>
            </a:extLst>
          </p:cNvPr>
          <p:cNvSpPr>
            <a:spLocks noGrp="1"/>
          </p:cNvSpPr>
          <p:nvPr>
            <p:ph type="title"/>
          </p:nvPr>
        </p:nvSpPr>
        <p:spPr/>
        <p:txBody>
          <a:bodyPr/>
          <a:lstStyle/>
          <a:p>
            <a:r>
              <a:rPr lang="en-US" dirty="0"/>
              <a:t>A quick word about instructors</a:t>
            </a:r>
          </a:p>
        </p:txBody>
      </p:sp>
      <p:sp>
        <p:nvSpPr>
          <p:cNvPr id="13" name="Content Placeholder 12">
            <a:extLst>
              <a:ext uri="{FF2B5EF4-FFF2-40B4-BE49-F238E27FC236}">
                <a16:creationId xmlns:a16="http://schemas.microsoft.com/office/drawing/2014/main" id="{100642B6-C432-4551-A081-D2685D9CE257}"/>
              </a:ext>
            </a:extLst>
          </p:cNvPr>
          <p:cNvSpPr>
            <a:spLocks noGrp="1"/>
          </p:cNvSpPr>
          <p:nvPr>
            <p:ph sz="half" idx="1"/>
          </p:nvPr>
        </p:nvSpPr>
        <p:spPr>
          <a:xfrm>
            <a:off x="838199" y="1825624"/>
            <a:ext cx="6109678" cy="4958129"/>
          </a:xfrm>
        </p:spPr>
        <p:txBody>
          <a:bodyPr/>
          <a:lstStyle/>
          <a:p>
            <a:r>
              <a:rPr lang="en-US" dirty="0"/>
              <a:t>Matthieu (</a:t>
            </a:r>
            <a:r>
              <a:rPr lang="en-US" b="1" dirty="0"/>
              <a:t>Matt</a:t>
            </a:r>
            <a:r>
              <a:rPr lang="en-US" dirty="0"/>
              <a:t>) De Mari</a:t>
            </a:r>
          </a:p>
          <a:p>
            <a:r>
              <a:rPr lang="en-US" dirty="0"/>
              <a:t>Lecturer at SUTD (Python, Deep Learning, AI, and more)</a:t>
            </a:r>
          </a:p>
          <a:p>
            <a:r>
              <a:rPr lang="en-US" dirty="0"/>
              <a:t>Information Systems Technology and Design (ISTD) pillar/faculty</a:t>
            </a:r>
          </a:p>
          <a:p>
            <a:r>
              <a:rPr lang="en-US" dirty="0"/>
              <a:t>PhD from </a:t>
            </a:r>
            <a:r>
              <a:rPr lang="en-US" dirty="0" err="1"/>
              <a:t>CentraleSupelec</a:t>
            </a:r>
            <a:r>
              <a:rPr lang="en-US" dirty="0"/>
              <a:t> (France)</a:t>
            </a:r>
          </a:p>
          <a:p>
            <a:endParaRPr lang="en-US" dirty="0"/>
          </a:p>
          <a:p>
            <a:r>
              <a:rPr lang="en-US" dirty="0"/>
              <a:t>Email: </a:t>
            </a:r>
            <a:r>
              <a:rPr lang="en-US" dirty="0">
                <a:hlinkClick r:id="rId2"/>
              </a:rPr>
              <a:t>matthieu_demari@sutd.edu.sg</a:t>
            </a:r>
            <a:endParaRPr lang="en-US" dirty="0"/>
          </a:p>
          <a:p>
            <a:r>
              <a:rPr lang="en-US" dirty="0"/>
              <a:t>Office @ SUTD</a:t>
            </a:r>
            <a:r>
              <a:rPr lang="en-US"/>
              <a:t>: 2.401.07</a:t>
            </a:r>
            <a:endParaRPr lang="en-US" dirty="0"/>
          </a:p>
          <a:p>
            <a:endParaRPr lang="en-GB" dirty="0"/>
          </a:p>
        </p:txBody>
      </p:sp>
      <p:pic>
        <p:nvPicPr>
          <p:cNvPr id="3" name="Picture 2">
            <a:extLst>
              <a:ext uri="{FF2B5EF4-FFF2-40B4-BE49-F238E27FC236}">
                <a16:creationId xmlns:a16="http://schemas.microsoft.com/office/drawing/2014/main" id="{241FF3A6-B11F-1ADC-D3BE-E26F2188589F}"/>
              </a:ext>
            </a:extLst>
          </p:cNvPr>
          <p:cNvPicPr>
            <a:picLocks noChangeAspect="1"/>
          </p:cNvPicPr>
          <p:nvPr/>
        </p:nvPicPr>
        <p:blipFill>
          <a:blip r:embed="rId3"/>
          <a:stretch>
            <a:fillRect/>
          </a:stretch>
        </p:blipFill>
        <p:spPr>
          <a:xfrm>
            <a:off x="8144692" y="1548880"/>
            <a:ext cx="3209108" cy="4376057"/>
          </a:xfrm>
          <a:prstGeom prst="rect">
            <a:avLst/>
          </a:prstGeom>
        </p:spPr>
      </p:pic>
    </p:spTree>
    <p:extLst>
      <p:ext uri="{BB962C8B-B14F-4D97-AF65-F5344CB8AC3E}">
        <p14:creationId xmlns:p14="http://schemas.microsoft.com/office/powerpoint/2010/main" val="33385656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analysing the source code, and converting it into a form that can be used by the rest of the compiler.</a:t>
            </a:r>
          </a:p>
          <a:p>
            <a:pPr marL="0" indent="0">
              <a:buNone/>
            </a:pPr>
            <a:r>
              <a:rPr lang="en-GB" dirty="0"/>
              <a:t>It involves tasks, such as:</a:t>
            </a:r>
          </a:p>
          <a:p>
            <a:r>
              <a:rPr lang="en-GB" b="1" dirty="0"/>
              <a:t>Lexical 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18134552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dirty="0"/>
          </a:p>
          <a:p>
            <a:pPr marL="0" indent="0">
              <a:buNone/>
            </a:pPr>
            <a:endParaRPr lang="en-GB" b="1" dirty="0"/>
          </a:p>
        </p:txBody>
      </p:sp>
      <p:pic>
        <p:nvPicPr>
          <p:cNvPr id="4" name="Picture 3" descr="Application, shape, arrow&#10;&#10;Description automatically generated">
            <a:extLst>
              <a:ext uri="{FF2B5EF4-FFF2-40B4-BE49-F238E27FC236}">
                <a16:creationId xmlns:a16="http://schemas.microsoft.com/office/drawing/2014/main" id="{516B1709-7CCB-DAA9-4D13-D59FB8BB26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6" name="TextBox 5">
            <a:extLst>
              <a:ext uri="{FF2B5EF4-FFF2-40B4-BE49-F238E27FC236}">
                <a16:creationId xmlns:a16="http://schemas.microsoft.com/office/drawing/2014/main" id="{57C7ED51-0A97-1822-42FD-5AA2C9F30400}"/>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dirty="0"/>
              <a:t>VARIABLE (</a:t>
            </a:r>
            <a:r>
              <a:rPr lang="en-GB" sz="2400" dirty="0" err="1"/>
              <a:t>firstNumber</a:t>
            </a:r>
            <a:r>
              <a:rPr lang="en-GB" sz="2400" dirty="0"/>
              <a:t>)</a:t>
            </a:r>
          </a:p>
          <a:p>
            <a:r>
              <a:rPr lang="en-GB" sz="2400" dirty="0"/>
              <a:t>…</a:t>
            </a:r>
            <a:endParaRPr lang="en-SG" sz="2400" dirty="0"/>
          </a:p>
        </p:txBody>
      </p:sp>
      <p:sp>
        <p:nvSpPr>
          <p:cNvPr id="7" name="Arrow: Right 6">
            <a:extLst>
              <a:ext uri="{FF2B5EF4-FFF2-40B4-BE49-F238E27FC236}">
                <a16:creationId xmlns:a16="http://schemas.microsoft.com/office/drawing/2014/main" id="{ECF836CD-AD6D-AE6D-BD12-76C872F50BA1}"/>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144954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Keyword: </a:t>
            </a:r>
            <a:r>
              <a:rPr lang="en-GB" dirty="0"/>
              <a:t>A keyword is </a:t>
            </a:r>
            <a:r>
              <a:rPr lang="en-GB" b="1" dirty="0"/>
              <a:t>a reserved word </a:t>
            </a:r>
            <a:r>
              <a:rPr lang="en-GB" dirty="0"/>
              <a:t>in a programming language that </a:t>
            </a:r>
            <a:r>
              <a:rPr lang="en-GB" b="1" dirty="0"/>
              <a:t>has a special meaning</a:t>
            </a:r>
            <a:r>
              <a:rPr lang="en-GB" dirty="0"/>
              <a:t> and cannot be used as an identifier.</a:t>
            </a:r>
          </a:p>
          <a:p>
            <a:pPr marL="0" indent="0">
              <a:buNone/>
            </a:pPr>
            <a:r>
              <a:rPr lang="en-GB" dirty="0"/>
              <a:t>Examples of keywords in the C programming language:</a:t>
            </a:r>
          </a:p>
          <a:p>
            <a:r>
              <a:rPr lang="en-GB" dirty="0"/>
              <a:t>int, double, long, ...</a:t>
            </a:r>
          </a:p>
          <a:p>
            <a:r>
              <a:rPr lang="en-GB" dirty="0"/>
              <a:t>if, else, while, …</a:t>
            </a:r>
          </a:p>
          <a:p>
            <a:r>
              <a:rPr lang="en-GB" dirty="0"/>
              <a:t>return, ...</a:t>
            </a:r>
          </a:p>
          <a:p>
            <a:r>
              <a:rPr lang="en-GB" dirty="0"/>
              <a:t>etc.</a:t>
            </a:r>
          </a:p>
          <a:p>
            <a:endParaRPr lang="en-SG" dirty="0"/>
          </a:p>
        </p:txBody>
      </p:sp>
    </p:spTree>
    <p:extLst>
      <p:ext uri="{BB962C8B-B14F-4D97-AF65-F5344CB8AC3E}">
        <p14:creationId xmlns:p14="http://schemas.microsoft.com/office/powerpoint/2010/main" val="8856070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Identifier: </a:t>
            </a:r>
            <a:r>
              <a:rPr lang="en-GB" dirty="0"/>
              <a:t>An identifier is a </a:t>
            </a:r>
            <a:r>
              <a:rPr lang="en-GB" b="1" dirty="0"/>
              <a:t>name given to a variable</a:t>
            </a:r>
            <a:r>
              <a:rPr lang="en-GB" dirty="0"/>
              <a:t>, </a:t>
            </a:r>
            <a:r>
              <a:rPr lang="en-GB" b="1" dirty="0"/>
              <a:t>function</a:t>
            </a:r>
            <a:r>
              <a:rPr lang="en-GB" dirty="0"/>
              <a:t>, or </a:t>
            </a:r>
            <a:r>
              <a:rPr lang="en-GB" b="1" dirty="0"/>
              <a:t>other entity </a:t>
            </a:r>
            <a:r>
              <a:rPr lang="en-GB" dirty="0"/>
              <a:t>in a program. Will follow rules, such as starting with a letter or underscore and consisting of letters, digits, and underscores.</a:t>
            </a:r>
          </a:p>
          <a:p>
            <a:pPr marL="0" indent="0">
              <a:buNone/>
            </a:pPr>
            <a:r>
              <a:rPr lang="en-GB" dirty="0"/>
              <a:t>Examples of identifiers:</a:t>
            </a:r>
          </a:p>
          <a:p>
            <a:r>
              <a:rPr lang="en-GB" dirty="0"/>
              <a:t>x, counter, variable_1,</a:t>
            </a:r>
          </a:p>
          <a:p>
            <a:r>
              <a:rPr lang="en-GB" dirty="0" err="1"/>
              <a:t>myFunction</a:t>
            </a:r>
            <a:r>
              <a:rPr lang="en-GB" dirty="0"/>
              <a:t>, </a:t>
            </a:r>
          </a:p>
          <a:p>
            <a:r>
              <a:rPr lang="en-GB" dirty="0"/>
              <a:t>etc.</a:t>
            </a:r>
          </a:p>
        </p:txBody>
      </p:sp>
    </p:spTree>
    <p:extLst>
      <p:ext uri="{BB962C8B-B14F-4D97-AF65-F5344CB8AC3E}">
        <p14:creationId xmlns:p14="http://schemas.microsoft.com/office/powerpoint/2010/main" val="39411416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Literal: </a:t>
            </a:r>
            <a:r>
              <a:rPr lang="en-GB" dirty="0"/>
              <a:t>A </a:t>
            </a:r>
            <a:r>
              <a:rPr lang="en-GB" b="1" dirty="0"/>
              <a:t>value</a:t>
            </a:r>
            <a:r>
              <a:rPr lang="en-GB" dirty="0"/>
              <a:t> of some sort to be </a:t>
            </a:r>
            <a:r>
              <a:rPr lang="en-GB" b="1" dirty="0"/>
              <a:t>assigned to a variable</a:t>
            </a:r>
            <a:r>
              <a:rPr lang="en-GB" dirty="0"/>
              <a:t>.</a:t>
            </a:r>
          </a:p>
          <a:p>
            <a:pPr marL="0" indent="0">
              <a:buNone/>
            </a:pPr>
            <a:r>
              <a:rPr lang="en-GB" dirty="0"/>
              <a:t>Examples </a:t>
            </a:r>
            <a:r>
              <a:rPr lang="en-GB"/>
              <a:t>of literals </a:t>
            </a:r>
            <a:r>
              <a:rPr lang="en-GB" dirty="0"/>
              <a:t>in the C programming language: </a:t>
            </a:r>
          </a:p>
          <a:p>
            <a:r>
              <a:rPr lang="en-GB" dirty="0"/>
              <a:t>12542</a:t>
            </a:r>
          </a:p>
          <a:p>
            <a:r>
              <a:rPr lang="en-GB" dirty="0"/>
              <a:t>12654165.52</a:t>
            </a:r>
          </a:p>
          <a:p>
            <a:r>
              <a:rPr lang="en-GB" dirty="0"/>
              <a:t>“hello”</a:t>
            </a:r>
          </a:p>
          <a:p>
            <a:r>
              <a:rPr lang="en-GB" dirty="0"/>
              <a:t>Etc.</a:t>
            </a:r>
          </a:p>
        </p:txBody>
      </p:sp>
    </p:spTree>
    <p:extLst>
      <p:ext uri="{BB962C8B-B14F-4D97-AF65-F5344CB8AC3E}">
        <p14:creationId xmlns:p14="http://schemas.microsoft.com/office/powerpoint/2010/main" val="38562102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Operator: </a:t>
            </a:r>
            <a:r>
              <a:rPr lang="en-GB" dirty="0"/>
              <a:t>An operator is a </a:t>
            </a:r>
            <a:r>
              <a:rPr lang="en-GB" b="1" dirty="0"/>
              <a:t>symbol</a:t>
            </a:r>
            <a:r>
              <a:rPr lang="en-GB" dirty="0"/>
              <a:t> </a:t>
            </a:r>
            <a:r>
              <a:rPr lang="en-GB" b="1" dirty="0"/>
              <a:t>that performs a specific operation </a:t>
            </a:r>
            <a:r>
              <a:rPr lang="en-GB" dirty="0"/>
              <a:t>on one or more values. </a:t>
            </a:r>
          </a:p>
          <a:p>
            <a:pPr marL="0" indent="0">
              <a:buNone/>
            </a:pPr>
            <a:r>
              <a:rPr lang="en-GB" dirty="0"/>
              <a:t>Examples of operators in the C programming language: </a:t>
            </a:r>
          </a:p>
          <a:p>
            <a:r>
              <a:rPr lang="en-GB" dirty="0"/>
              <a:t>+, -, *, /,</a:t>
            </a:r>
          </a:p>
          <a:p>
            <a:r>
              <a:rPr lang="en-GB" dirty="0"/>
              <a:t>=,</a:t>
            </a:r>
          </a:p>
          <a:p>
            <a:r>
              <a:rPr lang="en-GB" dirty="0"/>
              <a:t>&amp;&amp;,</a:t>
            </a:r>
          </a:p>
          <a:p>
            <a:r>
              <a:rPr lang="en-GB" dirty="0"/>
              <a:t>etc.</a:t>
            </a:r>
          </a:p>
        </p:txBody>
      </p:sp>
    </p:spTree>
    <p:extLst>
      <p:ext uri="{BB962C8B-B14F-4D97-AF65-F5344CB8AC3E}">
        <p14:creationId xmlns:p14="http://schemas.microsoft.com/office/powerpoint/2010/main" val="24093042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p:txBody>
          <a:bodyPr>
            <a:normAutofit/>
          </a:bodyPr>
          <a:lstStyle/>
          <a:p>
            <a:pPr marL="0" indent="0">
              <a:buNone/>
            </a:pPr>
            <a:r>
              <a:rPr lang="en-GB" b="1" dirty="0"/>
              <a:t>Definition (</a:t>
            </a:r>
            <a:r>
              <a:rPr lang="en-GB" b="1" dirty="0">
                <a:solidFill>
                  <a:srgbClr val="7030A0"/>
                </a:solidFill>
              </a:rPr>
              <a:t>Tokens</a:t>
            </a:r>
            <a:r>
              <a:rPr lang="en-GB" b="1" dirty="0"/>
              <a:t>):</a:t>
            </a:r>
          </a:p>
          <a:p>
            <a:pPr marL="0" indent="0">
              <a:buNone/>
            </a:pPr>
            <a:r>
              <a:rPr lang="en-GB" b="1" dirty="0">
                <a:solidFill>
                  <a:srgbClr val="7030A0"/>
                </a:solidFill>
              </a:rPr>
              <a:t>Tokens</a:t>
            </a:r>
            <a:r>
              <a:rPr lang="en-GB" dirty="0"/>
              <a:t> are the </a:t>
            </a:r>
            <a:r>
              <a:rPr lang="en-GB" b="1" dirty="0"/>
              <a:t>smallest individual units of a programming language </a:t>
            </a:r>
            <a:r>
              <a:rPr lang="en-GB" dirty="0"/>
              <a:t>that the compiler can recognize and understand.</a:t>
            </a:r>
            <a:br>
              <a:rPr lang="en-GB" dirty="0"/>
            </a:br>
            <a:r>
              <a:rPr lang="en-GB" dirty="0"/>
              <a:t>A token is a sequence of characters that has a specific meaning in the language, such as a </a:t>
            </a:r>
            <a:r>
              <a:rPr lang="en-GB" b="1" dirty="0"/>
              <a:t>keyword</a:t>
            </a:r>
            <a:r>
              <a:rPr lang="en-GB" dirty="0"/>
              <a:t>, </a:t>
            </a:r>
            <a:r>
              <a:rPr lang="en-GB" b="1" dirty="0"/>
              <a:t>identifier</a:t>
            </a:r>
            <a:r>
              <a:rPr lang="en-GB" dirty="0"/>
              <a:t>, </a:t>
            </a:r>
            <a:r>
              <a:rPr lang="en-GB" b="1" dirty="0"/>
              <a:t>operator</a:t>
            </a:r>
            <a:r>
              <a:rPr lang="en-GB" dirty="0"/>
              <a:t>, or </a:t>
            </a:r>
            <a:r>
              <a:rPr lang="en-GB" b="1" dirty="0"/>
              <a:t>punctuation</a:t>
            </a:r>
            <a:r>
              <a:rPr lang="en-GB" dirty="0"/>
              <a:t> </a:t>
            </a:r>
            <a:r>
              <a:rPr lang="en-GB" b="1" dirty="0"/>
              <a:t>symbol</a:t>
            </a:r>
            <a:r>
              <a:rPr lang="en-GB" dirty="0"/>
              <a:t>.</a:t>
            </a:r>
            <a:endParaRPr lang="en-SG" dirty="0"/>
          </a:p>
        </p:txBody>
      </p:sp>
      <p:sp>
        <p:nvSpPr>
          <p:cNvPr id="3" name="Content Placeholder 2">
            <a:extLst>
              <a:ext uri="{FF2B5EF4-FFF2-40B4-BE49-F238E27FC236}">
                <a16:creationId xmlns:a16="http://schemas.microsoft.com/office/drawing/2014/main" id="{E1F7AF25-2360-31D8-D5BF-56EDDD31008D}"/>
              </a:ext>
            </a:extLst>
          </p:cNvPr>
          <p:cNvSpPr>
            <a:spLocks noGrp="1"/>
          </p:cNvSpPr>
          <p:nvPr>
            <p:ph sz="half" idx="2"/>
          </p:nvPr>
        </p:nvSpPr>
        <p:spPr>
          <a:xfrm>
            <a:off x="6172200" y="1825624"/>
            <a:ext cx="5181600" cy="5032375"/>
          </a:xfrm>
        </p:spPr>
        <p:txBody>
          <a:bodyPr>
            <a:normAutofit/>
          </a:bodyPr>
          <a:lstStyle/>
          <a:p>
            <a:r>
              <a:rPr lang="en-GB" b="1" dirty="0"/>
              <a:t>Punctuation symbol: </a:t>
            </a:r>
            <a:r>
              <a:rPr lang="en-GB" dirty="0"/>
              <a:t>A punctuation symbol is a </a:t>
            </a:r>
            <a:r>
              <a:rPr lang="en-GB" b="1" dirty="0"/>
              <a:t>symbol used to separate or group different parts of a program</a:t>
            </a:r>
          </a:p>
          <a:p>
            <a:pPr marL="0" indent="0">
              <a:buNone/>
            </a:pPr>
            <a:r>
              <a:rPr lang="en-GB" dirty="0"/>
              <a:t>Examples of punctuation symbols in the C programming language</a:t>
            </a:r>
          </a:p>
          <a:p>
            <a:r>
              <a:rPr lang="en-GB" dirty="0"/>
              <a:t>Braces {} and parentheses ()</a:t>
            </a:r>
          </a:p>
          <a:p>
            <a:r>
              <a:rPr lang="en-GB" dirty="0"/>
              <a:t>Commas, semicolons,</a:t>
            </a:r>
          </a:p>
          <a:p>
            <a:r>
              <a:rPr lang="en-GB" dirty="0"/>
              <a:t>Quotation marks,</a:t>
            </a:r>
          </a:p>
          <a:p>
            <a:r>
              <a:rPr lang="en-GB" dirty="0"/>
              <a:t>Etc.</a:t>
            </a:r>
          </a:p>
        </p:txBody>
      </p:sp>
    </p:spTree>
    <p:extLst>
      <p:ext uri="{BB962C8B-B14F-4D97-AF65-F5344CB8AC3E}">
        <p14:creationId xmlns:p14="http://schemas.microsoft.com/office/powerpoint/2010/main" val="29493758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Lexical Analysis</a:t>
            </a:r>
            <a:r>
              <a:rPr lang="en-GB" b="1" dirty="0"/>
              <a:t>):</a:t>
            </a:r>
          </a:p>
          <a:p>
            <a:pPr marL="0" indent="0">
              <a:buNone/>
            </a:pPr>
            <a:r>
              <a:rPr lang="en-GB" dirty="0"/>
              <a:t>During </a:t>
            </a:r>
            <a:r>
              <a:rPr lang="en-GB" b="1" dirty="0">
                <a:solidFill>
                  <a:srgbClr val="00B050"/>
                </a:solidFill>
              </a:rPr>
              <a:t>lexical</a:t>
            </a:r>
            <a:r>
              <a:rPr lang="en-GB" dirty="0">
                <a:solidFill>
                  <a:srgbClr val="00B050"/>
                </a:solidFill>
              </a:rPr>
              <a:t> </a:t>
            </a:r>
            <a:r>
              <a:rPr lang="en-GB" b="1" dirty="0">
                <a:solidFill>
                  <a:srgbClr val="00B050"/>
                </a:solidFill>
              </a:rPr>
              <a:t>analysis</a:t>
            </a:r>
            <a:r>
              <a:rPr lang="en-GB" dirty="0"/>
              <a:t>, the source code is broken down into </a:t>
            </a:r>
            <a:r>
              <a:rPr lang="en-GB" b="1" dirty="0">
                <a:solidFill>
                  <a:srgbClr val="7030A0"/>
                </a:solidFill>
              </a:rPr>
              <a:t>tokens</a:t>
            </a:r>
            <a:r>
              <a:rPr lang="en-GB" dirty="0"/>
              <a:t>, which represent the individual components of the language.</a:t>
            </a:r>
          </a:p>
          <a:p>
            <a:pPr marL="0" indent="0">
              <a:buNone/>
            </a:pPr>
            <a:r>
              <a:rPr lang="en-GB" dirty="0"/>
              <a:t>It is sometimes referred to as </a:t>
            </a:r>
            <a:r>
              <a:rPr lang="en-GB" b="1" dirty="0"/>
              <a:t>scanning</a:t>
            </a:r>
            <a:r>
              <a:rPr lang="en-GB" dirty="0"/>
              <a:t> or </a:t>
            </a:r>
            <a:r>
              <a:rPr lang="en-GB" b="1" dirty="0"/>
              <a:t>tokenization</a:t>
            </a:r>
            <a:r>
              <a:rPr lang="en-GB" dirty="0"/>
              <a:t>.</a:t>
            </a:r>
          </a:p>
          <a:p>
            <a:pPr marL="0" indent="0">
              <a:buNone/>
            </a:pPr>
            <a:endParaRPr lang="en-GB" b="1" dirty="0"/>
          </a:p>
        </p:txBody>
      </p:sp>
      <p:pic>
        <p:nvPicPr>
          <p:cNvPr id="6" name="Picture 5" descr="Application, shape, arrow&#10;&#10;Description automatically generated">
            <a:extLst>
              <a:ext uri="{FF2B5EF4-FFF2-40B4-BE49-F238E27FC236}">
                <a16:creationId xmlns:a16="http://schemas.microsoft.com/office/drawing/2014/main" id="{2480711A-E210-4C5D-D509-EF0C9E63A10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4181048"/>
            <a:ext cx="10539306" cy="2368244"/>
          </a:xfrm>
          <a:prstGeom prst="rect">
            <a:avLst/>
          </a:prstGeom>
        </p:spPr>
      </p:pic>
      <p:sp>
        <p:nvSpPr>
          <p:cNvPr id="7" name="TextBox 6">
            <a:extLst>
              <a:ext uri="{FF2B5EF4-FFF2-40B4-BE49-F238E27FC236}">
                <a16:creationId xmlns:a16="http://schemas.microsoft.com/office/drawing/2014/main" id="{6CF83D07-FBDA-1E76-E13D-3426B0ACC273}"/>
              </a:ext>
            </a:extLst>
          </p:cNvPr>
          <p:cNvSpPr txBox="1"/>
          <p:nvPr/>
        </p:nvSpPr>
        <p:spPr>
          <a:xfrm>
            <a:off x="8154955" y="4181048"/>
            <a:ext cx="3526972" cy="2308324"/>
          </a:xfrm>
          <a:prstGeom prst="rect">
            <a:avLst/>
          </a:prstGeom>
          <a:solidFill>
            <a:schemeClr val="bg1"/>
          </a:solidFill>
        </p:spPr>
        <p:txBody>
          <a:bodyPr wrap="square" rtlCol="0">
            <a:spAutoFit/>
          </a:bodyPr>
          <a:lstStyle/>
          <a:p>
            <a:r>
              <a:rPr lang="en-GB" sz="2400" dirty="0"/>
              <a:t>KEYWORD (int)</a:t>
            </a:r>
          </a:p>
          <a:p>
            <a:r>
              <a:rPr lang="en-GB" sz="2400" dirty="0"/>
              <a:t>IDENTIFIER (min)</a:t>
            </a:r>
          </a:p>
          <a:p>
            <a:r>
              <a:rPr lang="en-GB" sz="2400" dirty="0"/>
              <a:t>PUNCTUATION (</a:t>
            </a:r>
            <a:r>
              <a:rPr lang="en-GB" sz="2400" dirty="0" err="1"/>
              <a:t>open_par</a:t>
            </a:r>
            <a:r>
              <a:rPr lang="en-GB" sz="2400" dirty="0"/>
              <a:t>)</a:t>
            </a:r>
          </a:p>
          <a:p>
            <a:r>
              <a:rPr lang="en-GB" sz="2400" dirty="0"/>
              <a:t>KEYWORD (int)</a:t>
            </a:r>
          </a:p>
          <a:p>
            <a:r>
              <a:rPr lang="en-GB" sz="2400" dirty="0"/>
              <a:t>VARIABLE (</a:t>
            </a:r>
            <a:r>
              <a:rPr lang="en-GB" sz="2400" dirty="0" err="1"/>
              <a:t>firstNumber</a:t>
            </a:r>
            <a:r>
              <a:rPr lang="en-GB" sz="2400" dirty="0"/>
              <a:t>)</a:t>
            </a:r>
          </a:p>
          <a:p>
            <a:r>
              <a:rPr lang="en-GB" sz="2400" dirty="0"/>
              <a:t>…</a:t>
            </a:r>
            <a:endParaRPr lang="en-SG" sz="2400" dirty="0"/>
          </a:p>
        </p:txBody>
      </p:sp>
      <p:sp>
        <p:nvSpPr>
          <p:cNvPr id="10" name="Arrow: Right 9">
            <a:extLst>
              <a:ext uri="{FF2B5EF4-FFF2-40B4-BE49-F238E27FC236}">
                <a16:creationId xmlns:a16="http://schemas.microsoft.com/office/drawing/2014/main" id="{73593546-FFB2-D679-BBCF-20BC29CA5856}"/>
              </a:ext>
            </a:extLst>
          </p:cNvPr>
          <p:cNvSpPr/>
          <p:nvPr/>
        </p:nvSpPr>
        <p:spPr>
          <a:xfrm>
            <a:off x="5947508" y="4681415"/>
            <a:ext cx="1820984" cy="1414585"/>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43278276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Steps for Lexical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(Steps for </a:t>
            </a:r>
            <a:r>
              <a:rPr lang="en-GB" b="1" dirty="0">
                <a:solidFill>
                  <a:srgbClr val="00B050"/>
                </a:solidFill>
              </a:rPr>
              <a:t>Lexical Analysis</a:t>
            </a:r>
            <a:r>
              <a:rPr lang="en-GB" b="1" dirty="0"/>
              <a:t>):</a:t>
            </a:r>
          </a:p>
          <a:p>
            <a:pPr marL="0" indent="0">
              <a:buNone/>
            </a:pPr>
            <a:r>
              <a:rPr lang="en-GB" dirty="0"/>
              <a:t>During lexical analysis, the compiler </a:t>
            </a:r>
            <a:r>
              <a:rPr lang="en-GB" b="1" dirty="0"/>
              <a:t>reads the source code character by character</a:t>
            </a:r>
            <a:r>
              <a:rPr lang="en-GB" dirty="0"/>
              <a:t> and identifies each token.</a:t>
            </a:r>
          </a:p>
          <a:p>
            <a:r>
              <a:rPr lang="en-GB" dirty="0"/>
              <a:t>It does so, based on its </a:t>
            </a:r>
            <a:r>
              <a:rPr lang="en-GB" b="1" dirty="0"/>
              <a:t>position</a:t>
            </a:r>
            <a:r>
              <a:rPr lang="en-GB" dirty="0"/>
              <a:t> and </a:t>
            </a:r>
            <a:r>
              <a:rPr lang="en-GB" b="1" dirty="0"/>
              <a:t>context</a:t>
            </a:r>
            <a:r>
              <a:rPr lang="en-GB" dirty="0"/>
              <a:t> within the code.</a:t>
            </a:r>
          </a:p>
          <a:p>
            <a:r>
              <a:rPr lang="en-GB" dirty="0"/>
              <a:t>The compiler also uses </a:t>
            </a:r>
            <a:r>
              <a:rPr lang="en-GB" b="1" dirty="0"/>
              <a:t>a set of rules or patterns </a:t>
            </a:r>
            <a:r>
              <a:rPr lang="en-GB" dirty="0"/>
              <a:t>called </a:t>
            </a:r>
            <a:r>
              <a:rPr lang="en-GB" b="1" dirty="0">
                <a:solidFill>
                  <a:srgbClr val="7030A0"/>
                </a:solidFill>
              </a:rPr>
              <a:t>regular expressions </a:t>
            </a:r>
            <a:r>
              <a:rPr lang="en-GB" dirty="0"/>
              <a:t>(something for Week 9), </a:t>
            </a:r>
            <a:r>
              <a:rPr lang="en-GB" b="1" dirty="0"/>
              <a:t>to recognize different types of tokens</a:t>
            </a:r>
            <a:r>
              <a:rPr lang="en-GB" dirty="0"/>
              <a:t>, such as keywords, identifiers, operators, and punctuation symbols.</a:t>
            </a:r>
          </a:p>
          <a:p>
            <a:pPr marL="0" indent="0">
              <a:buNone/>
            </a:pPr>
            <a:r>
              <a:rPr lang="en-GB" dirty="0"/>
              <a:t>Once the compiler has identified the tokens, it </a:t>
            </a:r>
            <a:r>
              <a:rPr lang="en-GB" b="1" dirty="0"/>
              <a:t>assigns each token a specific type/category</a:t>
            </a:r>
            <a:r>
              <a:rPr lang="en-GB" dirty="0"/>
              <a:t>, based on its role and meaning in the program.</a:t>
            </a:r>
          </a:p>
          <a:p>
            <a:pPr marL="0" indent="0">
              <a:buNone/>
            </a:pPr>
            <a:endParaRPr lang="en-GB" dirty="0"/>
          </a:p>
          <a:p>
            <a:pPr marL="0" indent="0">
              <a:buNone/>
            </a:pPr>
            <a:endParaRPr lang="en-GB" b="1" dirty="0"/>
          </a:p>
        </p:txBody>
      </p:sp>
    </p:spTree>
    <p:extLst>
      <p:ext uri="{BB962C8B-B14F-4D97-AF65-F5344CB8AC3E}">
        <p14:creationId xmlns:p14="http://schemas.microsoft.com/office/powerpoint/2010/main" val="15674452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Lexical Analysis Recap</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dirty="0"/>
              <a:t>Lexical analysis is an important part of the compilation process, as it allows the compiler to understand the structure and meaning of the program at a high level.</a:t>
            </a:r>
          </a:p>
          <a:p>
            <a:r>
              <a:rPr lang="en-GB" dirty="0"/>
              <a:t>By breaking the code down into a series of tokens, the compiler can analyse the program more efficiently and accurately, and generate optimized machine code that can be executed by the computer.</a:t>
            </a:r>
          </a:p>
          <a:p>
            <a:r>
              <a:rPr lang="en-GB" b="1" dirty="0"/>
              <a:t>After the lexical analysis phase is complete, the compiler passes the resulting series of tokens to the next stage of the compilation process, which is typically the syntax analysis or parsing phase.</a:t>
            </a:r>
          </a:p>
        </p:txBody>
      </p:sp>
    </p:spTree>
    <p:extLst>
      <p:ext uri="{BB962C8B-B14F-4D97-AF65-F5344CB8AC3E}">
        <p14:creationId xmlns:p14="http://schemas.microsoft.com/office/powerpoint/2010/main" val="38693918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5" name="Rectangle 4">
            <a:extLst>
              <a:ext uri="{FF2B5EF4-FFF2-40B4-BE49-F238E27FC236}">
                <a16:creationId xmlns:a16="http://schemas.microsoft.com/office/drawing/2014/main" id="{7F5DEAE6-D202-B325-C159-0845A73F1131}"/>
              </a:ext>
            </a:extLst>
          </p:cNvPr>
          <p:cNvSpPr/>
          <p:nvPr/>
        </p:nvSpPr>
        <p:spPr>
          <a:xfrm>
            <a:off x="8022421" y="3748786"/>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sp>
        <p:nvSpPr>
          <p:cNvPr id="7" name="Rectangle 6">
            <a:extLst>
              <a:ext uri="{FF2B5EF4-FFF2-40B4-BE49-F238E27FC236}">
                <a16:creationId xmlns:a16="http://schemas.microsoft.com/office/drawing/2014/main" id="{05B98F52-283E-8873-3A86-F4B6625D7C1D}"/>
              </a:ext>
            </a:extLst>
          </p:cNvPr>
          <p:cNvSpPr/>
          <p:nvPr/>
        </p:nvSpPr>
        <p:spPr>
          <a:xfrm>
            <a:off x="8022421" y="1607771"/>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 given language</a:t>
            </a:r>
            <a:br>
              <a:rPr lang="en-US" b="1" dirty="0"/>
            </a:br>
            <a:r>
              <a:rPr lang="en-US" b="1" dirty="0"/>
              <a:t>(source language)</a:t>
            </a:r>
            <a:endParaRPr lang="en-GB" b="1" dirty="0"/>
          </a:p>
        </p:txBody>
      </p:sp>
      <p:sp>
        <p:nvSpPr>
          <p:cNvPr id="8" name="Rectangle 7">
            <a:extLst>
              <a:ext uri="{FF2B5EF4-FFF2-40B4-BE49-F238E27FC236}">
                <a16:creationId xmlns:a16="http://schemas.microsoft.com/office/drawing/2014/main" id="{B49EF664-3365-8344-2224-91A3BF11359E}"/>
              </a:ext>
            </a:extLst>
          </p:cNvPr>
          <p:cNvSpPr/>
          <p:nvPr/>
        </p:nvSpPr>
        <p:spPr>
          <a:xfrm>
            <a:off x="8022421" y="5199766"/>
            <a:ext cx="3001888" cy="1460500"/>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Program in another language</a:t>
            </a:r>
          </a:p>
          <a:p>
            <a:pPr algn="ctr"/>
            <a:r>
              <a:rPr lang="en-US" b="1" dirty="0"/>
              <a:t>(target language, often machine code, or bytecode)</a:t>
            </a:r>
            <a:endParaRPr lang="en-GB" b="1" dirty="0"/>
          </a:p>
        </p:txBody>
      </p:sp>
      <p:sp>
        <p:nvSpPr>
          <p:cNvPr id="9" name="Arrow: Down 8">
            <a:extLst>
              <a:ext uri="{FF2B5EF4-FFF2-40B4-BE49-F238E27FC236}">
                <a16:creationId xmlns:a16="http://schemas.microsoft.com/office/drawing/2014/main" id="{46800871-91B7-4097-1AEE-239AAB61FD10}"/>
              </a:ext>
            </a:extLst>
          </p:cNvPr>
          <p:cNvSpPr/>
          <p:nvPr/>
        </p:nvSpPr>
        <p:spPr>
          <a:xfrm>
            <a:off x="9009015" y="312274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0" name="Arrow: Down 9">
            <a:extLst>
              <a:ext uri="{FF2B5EF4-FFF2-40B4-BE49-F238E27FC236}">
                <a16:creationId xmlns:a16="http://schemas.microsoft.com/office/drawing/2014/main" id="{D69CD5E0-172F-06FD-35CD-C47EA4676A31}"/>
              </a:ext>
            </a:extLst>
          </p:cNvPr>
          <p:cNvSpPr/>
          <p:nvPr/>
        </p:nvSpPr>
        <p:spPr>
          <a:xfrm>
            <a:off x="9009015" y="4573729"/>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23954872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p:txBody>
      </p:sp>
    </p:spTree>
    <p:extLst>
      <p:ext uri="{BB962C8B-B14F-4D97-AF65-F5344CB8AC3E}">
        <p14:creationId xmlns:p14="http://schemas.microsoft.com/office/powerpoint/2010/main" val="42177695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For instance, the expected grammar for an “if” statement is: </a:t>
            </a:r>
            <a:endParaRPr lang="en-SG" dirty="0"/>
          </a:p>
        </p:txBody>
      </p:sp>
      <p:pic>
        <p:nvPicPr>
          <p:cNvPr id="7" name="Picture 6">
            <a:extLst>
              <a:ext uri="{FF2B5EF4-FFF2-40B4-BE49-F238E27FC236}">
                <a16:creationId xmlns:a16="http://schemas.microsoft.com/office/drawing/2014/main" id="{080BFE84-9981-5B49-533B-D646CBF01988}"/>
              </a:ext>
            </a:extLst>
          </p:cNvPr>
          <p:cNvPicPr>
            <a:picLocks noChangeAspect="1"/>
          </p:cNvPicPr>
          <p:nvPr/>
        </p:nvPicPr>
        <p:blipFill>
          <a:blip r:embed="rId2"/>
          <a:stretch>
            <a:fillRect/>
          </a:stretch>
        </p:blipFill>
        <p:spPr>
          <a:xfrm>
            <a:off x="7171762" y="3065062"/>
            <a:ext cx="3427813" cy="3427813"/>
          </a:xfrm>
          <a:prstGeom prst="rect">
            <a:avLst/>
          </a:prstGeom>
        </p:spPr>
      </p:pic>
    </p:spTree>
    <p:extLst>
      <p:ext uri="{BB962C8B-B14F-4D97-AF65-F5344CB8AC3E}">
        <p14:creationId xmlns:p14="http://schemas.microsoft.com/office/powerpoint/2010/main" val="34863876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p:txBody>
          <a:bodyPr>
            <a:normAutofit/>
          </a:bodyPr>
          <a:lstStyle/>
          <a:p>
            <a:pPr marL="0" indent="0">
              <a:buNone/>
            </a:pPr>
            <a:r>
              <a:rPr lang="en-GB" dirty="0"/>
              <a:t>In practice, we will check that the grammar follows a set of rules using the </a:t>
            </a:r>
            <a:r>
              <a:rPr lang="en-GB" b="1" dirty="0"/>
              <a:t>BNF (</a:t>
            </a:r>
            <a:r>
              <a:rPr lang="en-SG" b="1" dirty="0"/>
              <a:t>Backus-Naur Form)</a:t>
            </a:r>
            <a:r>
              <a:rPr lang="en-GB" b="1" dirty="0"/>
              <a:t> notation</a:t>
            </a:r>
            <a:r>
              <a:rPr lang="en-GB" dirty="0"/>
              <a:t>.</a:t>
            </a:r>
          </a:p>
          <a:p>
            <a:pPr marL="0" indent="0">
              <a:buNone/>
            </a:pPr>
            <a:r>
              <a:rPr lang="en-GB" dirty="0"/>
              <a:t>It consists of a set of production rules, which describe how different elements of the language can be combined to form valid statements or expressions.</a:t>
            </a:r>
          </a:p>
          <a:p>
            <a:pPr marL="0" indent="0">
              <a:buNone/>
            </a:pPr>
            <a:endParaRPr lang="en-GB" dirty="0"/>
          </a:p>
          <a:p>
            <a:pPr marL="0" indent="0">
              <a:buNone/>
            </a:pPr>
            <a:endParaRPr lang="en-SG" dirty="0"/>
          </a:p>
        </p:txBody>
      </p:sp>
      <p:pic>
        <p:nvPicPr>
          <p:cNvPr id="6" name="Picture 5">
            <a:extLst>
              <a:ext uri="{FF2B5EF4-FFF2-40B4-BE49-F238E27FC236}">
                <a16:creationId xmlns:a16="http://schemas.microsoft.com/office/drawing/2014/main" id="{B9B1F783-5C9B-1900-BC04-D7161A01A992}"/>
              </a:ext>
            </a:extLst>
          </p:cNvPr>
          <p:cNvPicPr>
            <a:picLocks noChangeAspect="1"/>
          </p:cNvPicPr>
          <p:nvPr/>
        </p:nvPicPr>
        <p:blipFill>
          <a:blip r:embed="rId2"/>
          <a:stretch>
            <a:fillRect/>
          </a:stretch>
        </p:blipFill>
        <p:spPr>
          <a:xfrm>
            <a:off x="6019800" y="5758396"/>
            <a:ext cx="5962446" cy="837134"/>
          </a:xfrm>
          <a:prstGeom prst="rect">
            <a:avLst/>
          </a:prstGeom>
        </p:spPr>
      </p:pic>
    </p:spTree>
    <p:extLst>
      <p:ext uri="{BB962C8B-B14F-4D97-AF65-F5344CB8AC3E}">
        <p14:creationId xmlns:p14="http://schemas.microsoft.com/office/powerpoint/2010/main" val="211868149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AA00B7A-D40D-50C7-609B-A59B4EFABF43}"/>
              </a:ext>
            </a:extLst>
          </p:cNvPr>
          <p:cNvSpPr>
            <a:spLocks noGrp="1"/>
          </p:cNvSpPr>
          <p:nvPr>
            <p:ph type="title"/>
          </p:nvPr>
        </p:nvSpPr>
        <p:spPr/>
        <p:txBody>
          <a:bodyPr/>
          <a:lstStyle/>
          <a:p>
            <a:r>
              <a:rPr lang="en-GB" dirty="0"/>
              <a:t>Grammar of a programming language</a:t>
            </a:r>
            <a:endParaRPr lang="en-SG" dirty="0"/>
          </a:p>
        </p:txBody>
      </p:sp>
      <p:sp>
        <p:nvSpPr>
          <p:cNvPr id="3" name="Content Placeholder 2">
            <a:extLst>
              <a:ext uri="{FF2B5EF4-FFF2-40B4-BE49-F238E27FC236}">
                <a16:creationId xmlns:a16="http://schemas.microsoft.com/office/drawing/2014/main" id="{C138818D-C6AF-E451-6FCE-ED2A40154B7A}"/>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a:t>
            </a:r>
            <a:r>
              <a:rPr lang="en-GB" b="1" dirty="0">
                <a:solidFill>
                  <a:srgbClr val="7030A0"/>
                </a:solidFill>
              </a:rPr>
              <a:t>Grammar</a:t>
            </a:r>
            <a:r>
              <a:rPr lang="en-GB" b="1" dirty="0"/>
              <a:t> of a programming language):</a:t>
            </a:r>
          </a:p>
          <a:p>
            <a:pPr marL="0" indent="0">
              <a:buNone/>
            </a:pPr>
            <a:r>
              <a:rPr lang="en-GB" dirty="0"/>
              <a:t>The </a:t>
            </a:r>
            <a:r>
              <a:rPr lang="en-GB" b="1" dirty="0">
                <a:solidFill>
                  <a:srgbClr val="7030A0"/>
                </a:solidFill>
              </a:rPr>
              <a:t>grammar</a:t>
            </a:r>
            <a:r>
              <a:rPr lang="en-GB" b="1" dirty="0"/>
              <a:t> of a programming language </a:t>
            </a:r>
            <a:r>
              <a:rPr lang="en-GB" dirty="0"/>
              <a:t>refers to a set of rules that define the syntax and structure of the language.</a:t>
            </a:r>
          </a:p>
          <a:p>
            <a:pPr marL="0" indent="0">
              <a:buNone/>
            </a:pPr>
            <a:r>
              <a:rPr lang="en-GB" dirty="0"/>
              <a:t>The grammar specifies how different components of the language, such as keywords, identifiers, operators, and expressions, can be combined to form valid programs.</a:t>
            </a:r>
            <a:endParaRPr lang="en-GB" b="1" dirty="0"/>
          </a:p>
          <a:p>
            <a:endParaRPr lang="en-SG" dirty="0"/>
          </a:p>
        </p:txBody>
      </p:sp>
      <p:sp>
        <p:nvSpPr>
          <p:cNvPr id="5" name="Content Placeholder 4">
            <a:extLst>
              <a:ext uri="{FF2B5EF4-FFF2-40B4-BE49-F238E27FC236}">
                <a16:creationId xmlns:a16="http://schemas.microsoft.com/office/drawing/2014/main" id="{DC5B08FF-7D05-A1F5-35B7-5B067BDD0835}"/>
              </a:ext>
            </a:extLst>
          </p:cNvPr>
          <p:cNvSpPr>
            <a:spLocks noGrp="1"/>
          </p:cNvSpPr>
          <p:nvPr>
            <p:ph sz="half" idx="2"/>
          </p:nvPr>
        </p:nvSpPr>
        <p:spPr>
          <a:xfrm>
            <a:off x="6172200" y="1825625"/>
            <a:ext cx="5181600" cy="5032374"/>
          </a:xfrm>
        </p:spPr>
        <p:txBody>
          <a:bodyPr>
            <a:normAutofit/>
          </a:bodyPr>
          <a:lstStyle/>
          <a:p>
            <a:pPr marL="0" indent="0">
              <a:buNone/>
            </a:pPr>
            <a:r>
              <a:rPr lang="en-GB" dirty="0"/>
              <a:t>In practice, we will check that the grammar follows a set of rules using the </a:t>
            </a:r>
            <a:r>
              <a:rPr lang="en-GB" b="1" dirty="0"/>
              <a:t>BNF (</a:t>
            </a:r>
            <a:r>
              <a:rPr lang="en-SG" b="1" dirty="0"/>
              <a:t>Backus-Naur Form)</a:t>
            </a:r>
            <a:r>
              <a:rPr lang="en-GB" b="1" dirty="0"/>
              <a:t> notation</a:t>
            </a:r>
            <a:r>
              <a:rPr lang="en-GB" dirty="0"/>
              <a:t>.</a:t>
            </a:r>
          </a:p>
          <a:p>
            <a:pPr marL="0" indent="0">
              <a:buNone/>
            </a:pPr>
            <a:r>
              <a:rPr lang="en-GB" dirty="0"/>
              <a:t>It consists of a set of production rules, which describe how different elements of the language can be combined to form valid statements or expressions.</a:t>
            </a:r>
          </a:p>
          <a:p>
            <a:pPr marL="0" indent="0">
              <a:buNone/>
            </a:pPr>
            <a:endParaRPr lang="en-GB" dirty="0"/>
          </a:p>
          <a:p>
            <a:pPr marL="0" indent="0">
              <a:buNone/>
            </a:pPr>
            <a:r>
              <a:rPr lang="en-GB" i="1" dirty="0"/>
              <a:t>(More on this in Week 10).</a:t>
            </a:r>
          </a:p>
          <a:p>
            <a:pPr marL="0" indent="0">
              <a:buNone/>
            </a:pPr>
            <a:endParaRPr lang="en-GB" dirty="0"/>
          </a:p>
          <a:p>
            <a:pPr marL="0" indent="0">
              <a:buNone/>
            </a:pPr>
            <a:endParaRPr lang="en-SG" dirty="0"/>
          </a:p>
        </p:txBody>
      </p:sp>
    </p:spTree>
    <p:extLst>
      <p:ext uri="{BB962C8B-B14F-4D97-AF65-F5344CB8AC3E}">
        <p14:creationId xmlns:p14="http://schemas.microsoft.com/office/powerpoint/2010/main" val="329248235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Syntax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Syntax</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Syntax</a:t>
            </a:r>
            <a:r>
              <a:rPr lang="en-GB" dirty="0"/>
              <a:t> </a:t>
            </a:r>
            <a:r>
              <a:rPr lang="en-GB" b="1" dirty="0">
                <a:solidFill>
                  <a:srgbClr val="00B050"/>
                </a:solidFill>
              </a:rPr>
              <a:t>Analysis</a:t>
            </a:r>
            <a:r>
              <a:rPr lang="en-GB" dirty="0"/>
              <a:t>, or </a:t>
            </a:r>
            <a:r>
              <a:rPr lang="en-GB" b="1" dirty="0"/>
              <a:t>parsing</a:t>
            </a:r>
            <a:r>
              <a:rPr lang="en-GB" dirty="0"/>
              <a:t>, is the second stage in the compilation process, after lexical analysis.</a:t>
            </a:r>
          </a:p>
          <a:p>
            <a:pPr marL="0" indent="0">
              <a:buNone/>
            </a:pPr>
            <a:r>
              <a:rPr lang="en-GB" dirty="0"/>
              <a:t>It involves analysing the structure of a program or source code to determine whether </a:t>
            </a:r>
            <a:r>
              <a:rPr lang="en-GB" b="1" dirty="0"/>
              <a:t>it conforms to the </a:t>
            </a:r>
            <a:r>
              <a:rPr lang="en-GB" b="1" dirty="0">
                <a:solidFill>
                  <a:srgbClr val="7030A0"/>
                </a:solidFill>
              </a:rPr>
              <a:t>grammar</a:t>
            </a:r>
            <a:r>
              <a:rPr lang="en-GB" b="1" dirty="0"/>
              <a:t> of the source programming language</a:t>
            </a:r>
            <a:r>
              <a:rPr lang="en-GB" dirty="0"/>
              <a:t> (i.e. the set of rules and syntax).</a:t>
            </a:r>
          </a:p>
          <a:p>
            <a:pPr marL="0" indent="0">
              <a:buNone/>
            </a:pPr>
            <a:r>
              <a:rPr lang="en-GB" dirty="0"/>
              <a:t>In this stage, the compiler </a:t>
            </a:r>
            <a:r>
              <a:rPr lang="en-GB" b="1" dirty="0"/>
              <a:t>takes the series of tokens </a:t>
            </a:r>
            <a:r>
              <a:rPr lang="en-GB" dirty="0"/>
              <a:t>generated by the lexical analysis stage.</a:t>
            </a:r>
          </a:p>
          <a:p>
            <a:pPr marL="0" indent="0">
              <a:buNone/>
            </a:pPr>
            <a:r>
              <a:rPr lang="en-GB" dirty="0"/>
              <a:t>It then attempts to </a:t>
            </a:r>
            <a:r>
              <a:rPr lang="en-GB" b="1" dirty="0"/>
              <a:t>build a </a:t>
            </a:r>
            <a:r>
              <a:rPr lang="en-GB" b="1" dirty="0">
                <a:solidFill>
                  <a:schemeClr val="accent2">
                    <a:lumMod val="50000"/>
                  </a:schemeClr>
                </a:solidFill>
              </a:rPr>
              <a:t>parse tree </a:t>
            </a:r>
            <a:r>
              <a:rPr lang="en-GB" dirty="0"/>
              <a:t>(or</a:t>
            </a:r>
            <a:r>
              <a:rPr lang="en-GB" b="1" dirty="0"/>
              <a:t> syntax tree</a:t>
            </a:r>
            <a:r>
              <a:rPr lang="en-GB" dirty="0"/>
              <a:t>), which </a:t>
            </a:r>
            <a:r>
              <a:rPr lang="en-GB" b="1" dirty="0"/>
              <a:t>represents the structure and meaning of the program</a:t>
            </a:r>
            <a:r>
              <a:rPr lang="en-GB" dirty="0"/>
              <a:t>.</a:t>
            </a:r>
            <a:endParaRPr lang="en-SG" dirty="0"/>
          </a:p>
        </p:txBody>
      </p:sp>
    </p:spTree>
    <p:extLst>
      <p:ext uri="{BB962C8B-B14F-4D97-AF65-F5344CB8AC3E}">
        <p14:creationId xmlns:p14="http://schemas.microsoft.com/office/powerpoint/2010/main" val="28708521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6" name="Picture 5" descr="Shape&#10;&#10;Description automatically generated">
            <a:extLst>
              <a:ext uri="{FF2B5EF4-FFF2-40B4-BE49-F238E27FC236}">
                <a16:creationId xmlns:a16="http://schemas.microsoft.com/office/drawing/2014/main" id="{443F2A43-9B9A-30DD-287B-B34B573708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12412" y="4535408"/>
            <a:ext cx="3407646" cy="2277790"/>
          </a:xfrm>
          <a:prstGeom prst="rect">
            <a:avLst/>
          </a:prstGeom>
        </p:spPr>
      </p:pic>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3"/>
          <a:stretch>
            <a:fillRect/>
          </a:stretch>
        </p:blipFill>
        <p:spPr>
          <a:xfrm>
            <a:off x="838200" y="5768932"/>
            <a:ext cx="6084182" cy="652383"/>
          </a:xfrm>
          <a:prstGeom prst="rect">
            <a:avLst/>
          </a:prstGeom>
        </p:spPr>
      </p:pic>
      <p:sp>
        <p:nvSpPr>
          <p:cNvPr id="10" name="Arrow: Right 9">
            <a:extLst>
              <a:ext uri="{FF2B5EF4-FFF2-40B4-BE49-F238E27FC236}">
                <a16:creationId xmlns:a16="http://schemas.microsoft.com/office/drawing/2014/main" id="{7ED0F190-D3E4-F041-958D-F931C15664E6}"/>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256285793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E0280D-E69E-AFD4-54DB-A0586F69E5B1}"/>
              </a:ext>
            </a:extLst>
          </p:cNvPr>
          <p:cNvSpPr>
            <a:spLocks noGrp="1"/>
          </p:cNvSpPr>
          <p:nvPr>
            <p:ph type="title"/>
          </p:nvPr>
        </p:nvSpPr>
        <p:spPr/>
        <p:txBody>
          <a:bodyPr/>
          <a:lstStyle/>
          <a:p>
            <a:r>
              <a:rPr lang="en-GB" dirty="0"/>
              <a:t>Parse Tree</a:t>
            </a:r>
            <a:endParaRPr lang="en-SG" dirty="0"/>
          </a:p>
        </p:txBody>
      </p:sp>
      <p:sp>
        <p:nvSpPr>
          <p:cNvPr id="3" name="Content Placeholder 2">
            <a:extLst>
              <a:ext uri="{FF2B5EF4-FFF2-40B4-BE49-F238E27FC236}">
                <a16:creationId xmlns:a16="http://schemas.microsoft.com/office/drawing/2014/main" id="{30506D83-108F-33EE-389E-86C33979129B}"/>
              </a:ext>
            </a:extLst>
          </p:cNvPr>
          <p:cNvSpPr>
            <a:spLocks noGrp="1"/>
          </p:cNvSpPr>
          <p:nvPr>
            <p:ph idx="1"/>
          </p:nvPr>
        </p:nvSpPr>
        <p:spPr>
          <a:xfrm>
            <a:off x="838200" y="1825625"/>
            <a:ext cx="10923954" cy="4351338"/>
          </a:xfrm>
        </p:spPr>
        <p:txBody>
          <a:bodyPr>
            <a:normAutofit/>
          </a:bodyPr>
          <a:lstStyle/>
          <a:p>
            <a:pPr marL="0" indent="0">
              <a:buNone/>
            </a:pPr>
            <a:r>
              <a:rPr lang="en-GB" b="1" dirty="0"/>
              <a:t>Definition (</a:t>
            </a:r>
            <a:r>
              <a:rPr lang="en-GB" b="1" dirty="0">
                <a:solidFill>
                  <a:schemeClr val="accent2">
                    <a:lumMod val="50000"/>
                  </a:schemeClr>
                </a:solidFill>
              </a:rPr>
              <a:t>Parse</a:t>
            </a:r>
            <a:r>
              <a:rPr lang="en-GB" b="1" dirty="0"/>
              <a:t> </a:t>
            </a:r>
            <a:r>
              <a:rPr lang="en-GB" b="1" dirty="0">
                <a:solidFill>
                  <a:schemeClr val="accent2">
                    <a:lumMod val="50000"/>
                  </a:schemeClr>
                </a:solidFill>
              </a:rPr>
              <a:t>Tree</a:t>
            </a:r>
            <a:r>
              <a:rPr lang="en-GB" b="1" dirty="0"/>
              <a:t>):</a:t>
            </a:r>
          </a:p>
          <a:p>
            <a:pPr marL="0" indent="0">
              <a:buNone/>
            </a:pPr>
            <a:r>
              <a:rPr lang="en-GB" dirty="0"/>
              <a:t>The </a:t>
            </a:r>
            <a:r>
              <a:rPr lang="en-GB" b="1" dirty="0">
                <a:solidFill>
                  <a:schemeClr val="accent2">
                    <a:lumMod val="50000"/>
                  </a:schemeClr>
                </a:solidFill>
              </a:rPr>
              <a:t>parse</a:t>
            </a:r>
            <a:r>
              <a:rPr lang="en-GB" dirty="0"/>
              <a:t> </a:t>
            </a:r>
            <a:r>
              <a:rPr lang="en-GB" b="1" dirty="0">
                <a:solidFill>
                  <a:schemeClr val="accent2">
                    <a:lumMod val="50000"/>
                  </a:schemeClr>
                </a:solidFill>
              </a:rPr>
              <a:t>tree</a:t>
            </a:r>
            <a:r>
              <a:rPr lang="en-GB" dirty="0"/>
              <a:t> is a hierarchical structure, with nodes representing different parts of the program and their relationships to each other.</a:t>
            </a:r>
          </a:p>
          <a:p>
            <a:pPr marL="0" indent="0">
              <a:buNone/>
            </a:pPr>
            <a:r>
              <a:rPr lang="en-GB" dirty="0"/>
              <a:t>The root of the tree represents the entire program, and the child nodes represent the different components of the program, such as functions, loops, and conditionals.</a:t>
            </a:r>
          </a:p>
          <a:p>
            <a:pPr marL="0" indent="0">
              <a:buNone/>
            </a:pPr>
            <a:r>
              <a:rPr lang="en-GB" dirty="0"/>
              <a:t>Each node in the tree has a label or type that</a:t>
            </a:r>
            <a:br>
              <a:rPr lang="en-GB" dirty="0"/>
            </a:br>
            <a:r>
              <a:rPr lang="en-GB" dirty="0"/>
              <a:t>identifies its role and meaning in the program.</a:t>
            </a:r>
            <a:endParaRPr lang="en-SG" dirty="0"/>
          </a:p>
          <a:p>
            <a:endParaRPr lang="en-SG" dirty="0"/>
          </a:p>
          <a:p>
            <a:pPr marL="0" indent="0">
              <a:buNone/>
            </a:pPr>
            <a:endParaRPr lang="en-GB" dirty="0"/>
          </a:p>
        </p:txBody>
      </p:sp>
      <p:pic>
        <p:nvPicPr>
          <p:cNvPr id="8" name="Picture 7">
            <a:extLst>
              <a:ext uri="{FF2B5EF4-FFF2-40B4-BE49-F238E27FC236}">
                <a16:creationId xmlns:a16="http://schemas.microsoft.com/office/drawing/2014/main" id="{76B653B4-B1FF-34AB-F799-3C6DD7B2DB72}"/>
              </a:ext>
            </a:extLst>
          </p:cNvPr>
          <p:cNvPicPr>
            <a:picLocks noChangeAspect="1"/>
          </p:cNvPicPr>
          <p:nvPr/>
        </p:nvPicPr>
        <p:blipFill>
          <a:blip r:embed="rId2"/>
          <a:stretch>
            <a:fillRect/>
          </a:stretch>
        </p:blipFill>
        <p:spPr>
          <a:xfrm>
            <a:off x="838200" y="5768932"/>
            <a:ext cx="6084182" cy="652383"/>
          </a:xfrm>
          <a:prstGeom prst="rect">
            <a:avLst/>
          </a:prstGeom>
        </p:spPr>
      </p:pic>
      <p:pic>
        <p:nvPicPr>
          <p:cNvPr id="5" name="Picture 4">
            <a:extLst>
              <a:ext uri="{FF2B5EF4-FFF2-40B4-BE49-F238E27FC236}">
                <a16:creationId xmlns:a16="http://schemas.microsoft.com/office/drawing/2014/main" id="{D902306C-37FB-ECEE-99FA-743032E028F6}"/>
              </a:ext>
            </a:extLst>
          </p:cNvPr>
          <p:cNvPicPr>
            <a:picLocks noChangeAspect="1"/>
          </p:cNvPicPr>
          <p:nvPr/>
        </p:nvPicPr>
        <p:blipFill>
          <a:blip r:embed="rId3"/>
          <a:stretch>
            <a:fillRect/>
          </a:stretch>
        </p:blipFill>
        <p:spPr>
          <a:xfrm>
            <a:off x="8915093" y="4341479"/>
            <a:ext cx="1596600" cy="2326959"/>
          </a:xfrm>
          <a:prstGeom prst="rect">
            <a:avLst/>
          </a:prstGeom>
        </p:spPr>
      </p:pic>
      <p:sp>
        <p:nvSpPr>
          <p:cNvPr id="9" name="Arrow: Right 8">
            <a:extLst>
              <a:ext uri="{FF2B5EF4-FFF2-40B4-BE49-F238E27FC236}">
                <a16:creationId xmlns:a16="http://schemas.microsoft.com/office/drawing/2014/main" id="{79D6F656-72E0-A2BA-03EB-373E523ACD6B}"/>
              </a:ext>
            </a:extLst>
          </p:cNvPr>
          <p:cNvSpPr/>
          <p:nvPr/>
        </p:nvSpPr>
        <p:spPr>
          <a:xfrm>
            <a:off x="7211413" y="5713378"/>
            <a:ext cx="1541818" cy="734646"/>
          </a:xfrm>
          <a:prstGeom prs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SG"/>
          </a:p>
        </p:txBody>
      </p:sp>
    </p:spTree>
    <p:extLst>
      <p:ext uri="{BB962C8B-B14F-4D97-AF65-F5344CB8AC3E}">
        <p14:creationId xmlns:p14="http://schemas.microsoft.com/office/powerpoint/2010/main" val="352035512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and Syntax Errors</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p:txBody>
          <a:bodyPr>
            <a:normAutofit/>
          </a:bodyPr>
          <a:lstStyle/>
          <a:p>
            <a:pPr marL="0" indent="0">
              <a:buNone/>
            </a:pPr>
            <a:r>
              <a:rPr lang="en-GB" dirty="0"/>
              <a:t>Syntax analysis can also involve the </a:t>
            </a:r>
            <a:r>
              <a:rPr lang="en-GB" b="1" dirty="0"/>
              <a:t>detection and reporting of syntax errors, </a:t>
            </a:r>
            <a:r>
              <a:rPr lang="en-GB" dirty="0"/>
              <a:t>which are </a:t>
            </a:r>
            <a:r>
              <a:rPr lang="en-GB" b="1" dirty="0"/>
              <a:t>violations of the language rules</a:t>
            </a:r>
            <a:r>
              <a:rPr lang="en-GB" dirty="0"/>
              <a:t>.</a:t>
            </a:r>
          </a:p>
          <a:p>
            <a:r>
              <a:rPr lang="en-GB" dirty="0"/>
              <a:t>When the compiler encounters a syntax error in the program, it stops the compilation process and generates an error message that identifies the location and nature of the error.</a:t>
            </a:r>
          </a:p>
          <a:p>
            <a:r>
              <a:rPr lang="en-GB" dirty="0"/>
              <a:t>Syntax errors will typically include missing or incorrect punctuation, incorrect use of keywords or identifiers, or mismatched parentheses or braces.</a:t>
            </a:r>
          </a:p>
          <a:p>
            <a:r>
              <a:rPr lang="en-GB" i="1" dirty="0"/>
              <a:t>(More on this on W10 and W12-13)</a:t>
            </a:r>
          </a:p>
          <a:p>
            <a:endParaRPr lang="en-SG" dirty="0"/>
          </a:p>
        </p:txBody>
      </p:sp>
    </p:spTree>
    <p:extLst>
      <p:ext uri="{BB962C8B-B14F-4D97-AF65-F5344CB8AC3E}">
        <p14:creationId xmlns:p14="http://schemas.microsoft.com/office/powerpoint/2010/main" val="30463496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D544E6-22B2-D018-F02A-B886B1BC209B}"/>
              </a:ext>
            </a:extLst>
          </p:cNvPr>
          <p:cNvSpPr>
            <a:spLocks noGrp="1"/>
          </p:cNvSpPr>
          <p:nvPr>
            <p:ph type="title"/>
          </p:nvPr>
        </p:nvSpPr>
        <p:spPr/>
        <p:txBody>
          <a:bodyPr/>
          <a:lstStyle/>
          <a:p>
            <a:r>
              <a:rPr lang="en-GB" dirty="0"/>
              <a:t>Syntax Analysis Recap</a:t>
            </a:r>
            <a:endParaRPr lang="en-SG" dirty="0"/>
          </a:p>
        </p:txBody>
      </p:sp>
      <p:sp>
        <p:nvSpPr>
          <p:cNvPr id="3" name="Content Placeholder 2">
            <a:extLst>
              <a:ext uri="{FF2B5EF4-FFF2-40B4-BE49-F238E27FC236}">
                <a16:creationId xmlns:a16="http://schemas.microsoft.com/office/drawing/2014/main" id="{0B4790D0-53F9-363F-B6B5-FCCD143331AF}"/>
              </a:ext>
            </a:extLst>
          </p:cNvPr>
          <p:cNvSpPr>
            <a:spLocks noGrp="1"/>
          </p:cNvSpPr>
          <p:nvPr>
            <p:ph idx="1"/>
          </p:nvPr>
        </p:nvSpPr>
        <p:spPr>
          <a:xfrm>
            <a:off x="838200" y="1825624"/>
            <a:ext cx="10515600" cy="5032375"/>
          </a:xfrm>
        </p:spPr>
        <p:txBody>
          <a:bodyPr>
            <a:normAutofit/>
          </a:bodyPr>
          <a:lstStyle/>
          <a:p>
            <a:pPr marL="0" indent="0">
              <a:buNone/>
            </a:pPr>
            <a:r>
              <a:rPr lang="en-GB" dirty="0"/>
              <a:t>Syntax analysis allows the compiler to understand the structure and meaning of the program at a deep level.</a:t>
            </a:r>
          </a:p>
          <a:p>
            <a:r>
              <a:rPr lang="en-GB" dirty="0"/>
              <a:t>By building a parse tree or syntax tree, the compiler can identify the different components/tokens of the program and their relationships to each other, and generate optimized machine code that can be executed by the computer.</a:t>
            </a:r>
          </a:p>
          <a:p>
            <a:r>
              <a:rPr lang="en-GB" dirty="0"/>
              <a:t>In this phase, the compiler also checks the program for semantic errors, such as type mismatches or undeclared variables.</a:t>
            </a:r>
          </a:p>
          <a:p>
            <a:r>
              <a:rPr lang="en-GB" b="1" dirty="0"/>
              <a:t>Once the syntax analysis stage is complete, the compiler passes the parse tree or syntax tree to the next stage of the compilation process, the semantic analysis or type checking phase.</a:t>
            </a:r>
          </a:p>
        </p:txBody>
      </p:sp>
    </p:spTree>
    <p:extLst>
      <p:ext uri="{BB962C8B-B14F-4D97-AF65-F5344CB8AC3E}">
        <p14:creationId xmlns:p14="http://schemas.microsoft.com/office/powerpoint/2010/main" val="4271369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Semantic Analysis</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Semantic</a:t>
            </a:r>
            <a:r>
              <a:rPr lang="en-GB" b="1" dirty="0"/>
              <a:t> </a:t>
            </a:r>
            <a:r>
              <a:rPr lang="en-GB" b="1" dirty="0">
                <a:solidFill>
                  <a:srgbClr val="00B050"/>
                </a:solidFill>
              </a:rPr>
              <a:t>Analysis</a:t>
            </a:r>
            <a:r>
              <a:rPr lang="en-GB" b="1" dirty="0"/>
              <a:t>):</a:t>
            </a:r>
          </a:p>
          <a:p>
            <a:pPr marL="0" indent="0">
              <a:buNone/>
            </a:pPr>
            <a:r>
              <a:rPr lang="en-GB" b="1" dirty="0">
                <a:solidFill>
                  <a:srgbClr val="00B050"/>
                </a:solidFill>
              </a:rPr>
              <a:t>Semantic</a:t>
            </a:r>
            <a:r>
              <a:rPr lang="en-GB" dirty="0"/>
              <a:t> </a:t>
            </a:r>
            <a:r>
              <a:rPr lang="en-GB" b="1" dirty="0">
                <a:solidFill>
                  <a:srgbClr val="00B050"/>
                </a:solidFill>
              </a:rPr>
              <a:t>Analysis</a:t>
            </a:r>
            <a:r>
              <a:rPr lang="en-GB" dirty="0"/>
              <a:t> is the third major phase of the compilation process, following lexical and syntax analysis.</a:t>
            </a:r>
          </a:p>
          <a:p>
            <a:pPr marL="0" indent="0">
              <a:buNone/>
            </a:pPr>
            <a:r>
              <a:rPr lang="en-GB" dirty="0"/>
              <a:t>The goal of semantic analysis is to ensure that the program is not only syntactically correct, but also </a:t>
            </a:r>
            <a:r>
              <a:rPr lang="en-GB" b="1" dirty="0"/>
              <a:t>semantically meaningful and free of errors</a:t>
            </a:r>
            <a:r>
              <a:rPr lang="en-GB" dirty="0"/>
              <a:t>.</a:t>
            </a:r>
          </a:p>
          <a:p>
            <a:pPr marL="0" indent="0">
              <a:buNone/>
            </a:pPr>
            <a:r>
              <a:rPr lang="en-GB" dirty="0"/>
              <a:t>This involves analysing the meaning of the program's statements and expressions, and </a:t>
            </a:r>
            <a:r>
              <a:rPr lang="en-GB" b="1" dirty="0"/>
              <a:t>checking them against the rules and constraints of the language's type system and semantics.</a:t>
            </a:r>
            <a:endParaRPr lang="en-SG" b="1" dirty="0"/>
          </a:p>
        </p:txBody>
      </p:sp>
    </p:spTree>
    <p:extLst>
      <p:ext uri="{BB962C8B-B14F-4D97-AF65-F5344CB8AC3E}">
        <p14:creationId xmlns:p14="http://schemas.microsoft.com/office/powerpoint/2010/main" val="12331886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4"/>
            <a:ext cx="5181600" cy="5032375"/>
          </a:xfrm>
        </p:spPr>
        <p:txBody>
          <a:bodyPr>
            <a:normAutofit/>
          </a:bodyPr>
          <a:lstStyle/>
          <a:p>
            <a:pPr marL="0" indent="0">
              <a:buNone/>
            </a:pPr>
            <a:r>
              <a:rPr lang="en-US" b="1" dirty="0"/>
              <a:t>Definition (</a:t>
            </a:r>
            <a:r>
              <a:rPr lang="en-US" b="1" dirty="0">
                <a:solidFill>
                  <a:srgbClr val="00B050"/>
                </a:solidFill>
              </a:rPr>
              <a:t>Compilers</a:t>
            </a:r>
            <a:r>
              <a:rPr lang="en-US" b="1" dirty="0"/>
              <a:t>):</a:t>
            </a:r>
            <a:br>
              <a:rPr lang="en-GB" b="1" dirty="0"/>
            </a:br>
            <a:r>
              <a:rPr lang="en-GB" b="1" dirty="0">
                <a:solidFill>
                  <a:srgbClr val="00B050"/>
                </a:solidFill>
              </a:rPr>
              <a:t>Compilers</a:t>
            </a:r>
            <a:r>
              <a:rPr lang="en-GB" dirty="0"/>
              <a:t> are </a:t>
            </a:r>
            <a:r>
              <a:rPr lang="en-GB" b="1" dirty="0"/>
              <a:t>computer</a:t>
            </a:r>
            <a:r>
              <a:rPr lang="en-GB" dirty="0"/>
              <a:t> </a:t>
            </a:r>
            <a:r>
              <a:rPr lang="en-GB" b="1" dirty="0"/>
              <a:t>programs</a:t>
            </a:r>
            <a:r>
              <a:rPr lang="en-GB" dirty="0"/>
              <a:t> whose purpose is to</a:t>
            </a:r>
          </a:p>
          <a:p>
            <a:r>
              <a:rPr lang="en-GB" b="1" dirty="0"/>
              <a:t>Translate</a:t>
            </a:r>
            <a:r>
              <a:rPr lang="en-GB" dirty="0"/>
              <a:t> a </a:t>
            </a:r>
            <a:r>
              <a:rPr lang="en-GB" b="1" dirty="0"/>
              <a:t>program</a:t>
            </a:r>
            <a:r>
              <a:rPr lang="en-GB" dirty="0"/>
              <a:t> written in </a:t>
            </a:r>
            <a:r>
              <a:rPr lang="en-GB" b="1" dirty="0"/>
              <a:t>one language </a:t>
            </a:r>
            <a:r>
              <a:rPr lang="en-GB" dirty="0"/>
              <a:t>(called</a:t>
            </a:r>
            <a:r>
              <a:rPr lang="en-GB" b="1" dirty="0"/>
              <a:t> source language</a:t>
            </a:r>
            <a:r>
              <a:rPr lang="en-GB" dirty="0"/>
              <a:t>),</a:t>
            </a:r>
          </a:p>
          <a:p>
            <a:r>
              <a:rPr lang="en-GB" dirty="0"/>
              <a:t>Into</a:t>
            </a:r>
            <a:r>
              <a:rPr lang="en-GB" b="1" dirty="0"/>
              <a:t> </a:t>
            </a:r>
            <a:r>
              <a:rPr lang="en-GB" dirty="0"/>
              <a:t>a </a:t>
            </a:r>
            <a:r>
              <a:rPr lang="en-GB" b="1" dirty="0"/>
              <a:t>program</a:t>
            </a:r>
            <a:r>
              <a:rPr lang="en-GB" dirty="0"/>
              <a:t> written in</a:t>
            </a:r>
            <a:r>
              <a:rPr lang="en-GB" b="1" dirty="0"/>
              <a:t> another language </a:t>
            </a:r>
            <a:r>
              <a:rPr lang="en-GB" dirty="0"/>
              <a:t>(called </a:t>
            </a:r>
            <a:r>
              <a:rPr lang="en-GB" b="1" dirty="0"/>
              <a:t>target language</a:t>
            </a:r>
            <a:r>
              <a:rPr lang="en-GB" dirty="0"/>
              <a:t>).</a:t>
            </a:r>
          </a:p>
          <a:p>
            <a:pPr marL="0" indent="0">
              <a:buNone/>
            </a:pPr>
            <a:r>
              <a:rPr lang="en-GB" dirty="0"/>
              <a:t>Target language is often machine code or bytecode. </a:t>
            </a:r>
            <a:endParaRPr lang="en-US" dirty="0"/>
          </a:p>
        </p:txBody>
      </p:sp>
      <p:sp>
        <p:nvSpPr>
          <p:cNvPr id="3" name="Content Placeholder 2">
            <a:extLst>
              <a:ext uri="{FF2B5EF4-FFF2-40B4-BE49-F238E27FC236}">
                <a16:creationId xmlns:a16="http://schemas.microsoft.com/office/drawing/2014/main" id="{D09C5ECE-F6D7-98F1-D7D9-BD7455F1F759}"/>
              </a:ext>
            </a:extLst>
          </p:cNvPr>
          <p:cNvSpPr>
            <a:spLocks noGrp="1"/>
          </p:cNvSpPr>
          <p:nvPr>
            <p:ph sz="half" idx="2"/>
          </p:nvPr>
        </p:nvSpPr>
        <p:spPr/>
        <p:txBody>
          <a:bodyPr>
            <a:normAutofit/>
          </a:bodyPr>
          <a:lstStyle/>
          <a:p>
            <a:pPr marL="0" indent="0">
              <a:buNone/>
            </a:pPr>
            <a:r>
              <a:rPr lang="en-GB" dirty="0"/>
              <a:t>The purpose of compilers is then </a:t>
            </a:r>
          </a:p>
          <a:p>
            <a:r>
              <a:rPr lang="en-GB" dirty="0"/>
              <a:t>To </a:t>
            </a:r>
            <a:r>
              <a:rPr lang="en-GB" b="1" dirty="0"/>
              <a:t>automate the translation process</a:t>
            </a:r>
            <a:r>
              <a:rPr lang="en-GB" dirty="0"/>
              <a:t>,</a:t>
            </a:r>
          </a:p>
          <a:p>
            <a:r>
              <a:rPr lang="en-GB" dirty="0"/>
              <a:t>Which will eventually </a:t>
            </a:r>
            <a:r>
              <a:rPr lang="en-GB" b="1" dirty="0"/>
              <a:t>allow for a given code from a given programming language to be translated into machine code</a:t>
            </a:r>
            <a:r>
              <a:rPr lang="en-GB" dirty="0"/>
              <a:t>,</a:t>
            </a:r>
          </a:p>
          <a:p>
            <a:r>
              <a:rPr lang="en-GB" dirty="0"/>
              <a:t>And eventually </a:t>
            </a:r>
            <a:r>
              <a:rPr lang="en-GB" b="1" dirty="0"/>
              <a:t>executed</a:t>
            </a:r>
            <a:r>
              <a:rPr lang="en-GB" dirty="0"/>
              <a:t>.</a:t>
            </a:r>
            <a:endParaRPr lang="en-SG" dirty="0"/>
          </a:p>
          <a:p>
            <a:pPr marL="0" indent="0">
              <a:buNone/>
            </a:pPr>
            <a:endParaRPr lang="en-SG" dirty="0"/>
          </a:p>
        </p:txBody>
      </p:sp>
    </p:spTree>
    <p:extLst>
      <p:ext uri="{BB962C8B-B14F-4D97-AF65-F5344CB8AC3E}">
        <p14:creationId xmlns:p14="http://schemas.microsoft.com/office/powerpoint/2010/main" val="120592073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Semantic Analysis Steps</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a:xfrm>
            <a:off x="838200" y="1825624"/>
            <a:ext cx="10515600" cy="5032375"/>
          </a:xfrm>
        </p:spPr>
        <p:txBody>
          <a:bodyPr>
            <a:normAutofit/>
          </a:bodyPr>
          <a:lstStyle/>
          <a:p>
            <a:pPr marL="0" indent="0">
              <a:buNone/>
            </a:pPr>
            <a:r>
              <a:rPr lang="en-GB" dirty="0"/>
              <a:t>The semantic analysis phase typically involves three important subtasks, which are:</a:t>
            </a:r>
          </a:p>
          <a:p>
            <a:r>
              <a:rPr lang="en-GB" b="1" dirty="0"/>
              <a:t>Type checking, </a:t>
            </a:r>
          </a:p>
          <a:p>
            <a:r>
              <a:rPr lang="en-GB" b="1" dirty="0"/>
              <a:t>Scope analysis, </a:t>
            </a:r>
          </a:p>
          <a:p>
            <a:r>
              <a:rPr lang="en-GB" dirty="0"/>
              <a:t>And</a:t>
            </a:r>
            <a:r>
              <a:rPr lang="en-GB" b="1" dirty="0"/>
              <a:t> name resolution.</a:t>
            </a:r>
          </a:p>
          <a:p>
            <a:pPr marL="0" indent="0">
              <a:buNone/>
            </a:pPr>
            <a:r>
              <a:rPr lang="en-GB" dirty="0"/>
              <a:t>These tasks are performed in order to ensure that the program is well-formed and executable.</a:t>
            </a:r>
          </a:p>
          <a:p>
            <a:pPr marL="0" indent="0">
              <a:buNone/>
            </a:pPr>
            <a:r>
              <a:rPr lang="en-GB" dirty="0"/>
              <a:t>Each of these subtasks also serve to catch errors and inconsistencies that might cause the program to behave incorrectly or unpredictably at runtime.</a:t>
            </a:r>
          </a:p>
          <a:p>
            <a:endParaRPr lang="en-SG" dirty="0"/>
          </a:p>
        </p:txBody>
      </p:sp>
    </p:spTree>
    <p:extLst>
      <p:ext uri="{BB962C8B-B14F-4D97-AF65-F5344CB8AC3E}">
        <p14:creationId xmlns:p14="http://schemas.microsoft.com/office/powerpoint/2010/main" val="32395159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idx="1"/>
          </p:nvPr>
        </p:nvSpPr>
        <p:spPr/>
        <p:txBody>
          <a:bodyPr>
            <a:normAutofit/>
          </a:bodyPr>
          <a:lstStyle/>
          <a:p>
            <a:pPr marL="0" indent="0">
              <a:buNone/>
            </a:pPr>
            <a:r>
              <a:rPr lang="en-GB" b="1" dirty="0"/>
              <a:t>Definition (</a:t>
            </a:r>
            <a:r>
              <a:rPr lang="en-GB" b="1" dirty="0">
                <a:solidFill>
                  <a:srgbClr val="00B050"/>
                </a:solidFill>
              </a:rPr>
              <a:t>Type</a:t>
            </a:r>
            <a:r>
              <a:rPr lang="en-GB" b="1" dirty="0"/>
              <a:t> </a:t>
            </a:r>
            <a:r>
              <a:rPr lang="en-GB" b="1" dirty="0">
                <a:solidFill>
                  <a:srgbClr val="00B050"/>
                </a:solidFill>
              </a:rPr>
              <a:t>Checking</a:t>
            </a:r>
            <a:r>
              <a:rPr lang="en-GB" b="1" dirty="0"/>
              <a:t>):</a:t>
            </a:r>
          </a:p>
          <a:p>
            <a:pPr marL="0" indent="0">
              <a:buNone/>
            </a:pPr>
            <a:r>
              <a:rPr lang="en-GB" b="1" dirty="0">
                <a:solidFill>
                  <a:srgbClr val="00B050"/>
                </a:solidFill>
              </a:rPr>
              <a:t>Type</a:t>
            </a:r>
            <a:r>
              <a:rPr lang="en-GB" b="1" dirty="0"/>
              <a:t> </a:t>
            </a:r>
            <a:r>
              <a:rPr lang="en-GB" b="1" dirty="0">
                <a:solidFill>
                  <a:srgbClr val="00B050"/>
                </a:solidFill>
              </a:rPr>
              <a:t>Checking</a:t>
            </a:r>
            <a:r>
              <a:rPr lang="en-GB" b="1" dirty="0"/>
              <a:t> </a:t>
            </a:r>
            <a:r>
              <a:rPr lang="en-GB" dirty="0"/>
              <a:t>involves verifying that </a:t>
            </a:r>
            <a:r>
              <a:rPr lang="en-GB" b="1" dirty="0"/>
              <a:t>the types of the operands and operators in expressions are compatible and consistent with the rules of the language's type system</a:t>
            </a:r>
            <a:r>
              <a:rPr lang="en-GB" dirty="0"/>
              <a:t>.</a:t>
            </a:r>
          </a:p>
          <a:p>
            <a:pPr marL="0" indent="0">
              <a:buNone/>
            </a:pPr>
            <a:r>
              <a:rPr lang="en-GB" dirty="0"/>
              <a:t>For instance: in C and Python, adding two integers is a valid operation, but adding an integer and a string is not.</a:t>
            </a:r>
          </a:p>
          <a:p>
            <a:pPr marL="0" indent="0">
              <a:buNone/>
            </a:pPr>
            <a:r>
              <a:rPr lang="en-GB" dirty="0"/>
              <a:t>The type checker therefore ensures that the types of the operands in expressions match the expected types, and that the result of the expression is also of the correct type.</a:t>
            </a:r>
          </a:p>
        </p:txBody>
      </p:sp>
    </p:spTree>
    <p:extLst>
      <p:ext uri="{BB962C8B-B14F-4D97-AF65-F5344CB8AC3E}">
        <p14:creationId xmlns:p14="http://schemas.microsoft.com/office/powerpoint/2010/main" val="15140776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12AEEA9-41B6-ED03-6C32-23B2219F119B}"/>
              </a:ext>
            </a:extLst>
          </p:cNvPr>
          <p:cNvSpPr>
            <a:spLocks noGrp="1"/>
          </p:cNvSpPr>
          <p:nvPr>
            <p:ph type="title"/>
          </p:nvPr>
        </p:nvSpPr>
        <p:spPr/>
        <p:txBody>
          <a:bodyPr/>
          <a:lstStyle/>
          <a:p>
            <a:r>
              <a:rPr lang="en-GB" dirty="0"/>
              <a:t>Type Checking</a:t>
            </a:r>
            <a:endParaRPr lang="en-SG" dirty="0"/>
          </a:p>
        </p:txBody>
      </p:sp>
      <p:sp>
        <p:nvSpPr>
          <p:cNvPr id="6" name="Content Placeholder 5">
            <a:extLst>
              <a:ext uri="{FF2B5EF4-FFF2-40B4-BE49-F238E27FC236}">
                <a16:creationId xmlns:a16="http://schemas.microsoft.com/office/drawing/2014/main" id="{59E73361-8759-0080-17AE-8FB69DE2B9FF}"/>
              </a:ext>
            </a:extLst>
          </p:cNvPr>
          <p:cNvSpPr>
            <a:spLocks noGrp="1"/>
          </p:cNvSpPr>
          <p:nvPr>
            <p:ph sz="half" idx="1"/>
          </p:nvPr>
        </p:nvSpPr>
        <p:spPr/>
        <p:txBody>
          <a:bodyPr>
            <a:normAutofit/>
          </a:bodyPr>
          <a:lstStyle/>
          <a:p>
            <a:pPr marL="0" indent="0">
              <a:buNone/>
            </a:pPr>
            <a:r>
              <a:rPr lang="en-GB" dirty="0"/>
              <a:t>As an example for type checking,</a:t>
            </a:r>
          </a:p>
          <a:p>
            <a:r>
              <a:rPr lang="en-GB" dirty="0"/>
              <a:t>in C and Python, adding two integers is a valid operation,</a:t>
            </a:r>
          </a:p>
          <a:p>
            <a:r>
              <a:rPr lang="en-GB" dirty="0"/>
              <a:t>but adding an integer and a string is not.</a:t>
            </a:r>
          </a:p>
          <a:p>
            <a:endParaRPr lang="en-GB" dirty="0"/>
          </a:p>
          <a:p>
            <a:pPr marL="0" indent="0">
              <a:buNone/>
            </a:pPr>
            <a:r>
              <a:rPr lang="en-GB" dirty="0"/>
              <a:t>Type checking will typically cover for these errors.</a:t>
            </a:r>
          </a:p>
        </p:txBody>
      </p:sp>
      <p:pic>
        <p:nvPicPr>
          <p:cNvPr id="4" name="Picture 3">
            <a:extLst>
              <a:ext uri="{FF2B5EF4-FFF2-40B4-BE49-F238E27FC236}">
                <a16:creationId xmlns:a16="http://schemas.microsoft.com/office/drawing/2014/main" id="{1C1CB572-15DF-A789-FAEA-D70859E67A0E}"/>
              </a:ext>
            </a:extLst>
          </p:cNvPr>
          <p:cNvPicPr>
            <a:picLocks noChangeAspect="1"/>
          </p:cNvPicPr>
          <p:nvPr/>
        </p:nvPicPr>
        <p:blipFill>
          <a:blip r:embed="rId2"/>
          <a:stretch>
            <a:fillRect/>
          </a:stretch>
        </p:blipFill>
        <p:spPr>
          <a:xfrm>
            <a:off x="6496494" y="1690688"/>
            <a:ext cx="5414151" cy="4000819"/>
          </a:xfrm>
          <a:prstGeom prst="rect">
            <a:avLst/>
          </a:prstGeom>
        </p:spPr>
      </p:pic>
    </p:spTree>
    <p:extLst>
      <p:ext uri="{BB962C8B-B14F-4D97-AF65-F5344CB8AC3E}">
        <p14:creationId xmlns:p14="http://schemas.microsoft.com/office/powerpoint/2010/main" val="169911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idx="1"/>
          </p:nvPr>
        </p:nvSpPr>
        <p:spPr>
          <a:xfrm>
            <a:off x="838200" y="1825624"/>
            <a:ext cx="10515600" cy="5032375"/>
          </a:xfrm>
        </p:spPr>
        <p:txBody>
          <a:bodyPr>
            <a:normAutofit/>
          </a:bodyPr>
          <a:lstStyle/>
          <a:p>
            <a:pPr marL="0" indent="0">
              <a:buNone/>
            </a:pPr>
            <a:r>
              <a:rPr lang="en-GB" b="1" dirty="0"/>
              <a:t>Definition (</a:t>
            </a:r>
            <a:r>
              <a:rPr lang="en-GB" b="1" dirty="0">
                <a:solidFill>
                  <a:srgbClr val="00B050"/>
                </a:solidFill>
              </a:rPr>
              <a:t>Scope Analysis</a:t>
            </a:r>
            <a:r>
              <a:rPr lang="en-GB" b="1" dirty="0"/>
              <a:t>):</a:t>
            </a:r>
          </a:p>
          <a:p>
            <a:pPr marL="0" indent="0">
              <a:buNone/>
            </a:pPr>
            <a:r>
              <a:rPr lang="en-GB" b="1" dirty="0">
                <a:solidFill>
                  <a:srgbClr val="00B050"/>
                </a:solidFill>
              </a:rPr>
              <a:t>Scope</a:t>
            </a:r>
            <a:r>
              <a:rPr lang="en-GB" dirty="0"/>
              <a:t> </a:t>
            </a:r>
            <a:r>
              <a:rPr lang="en-GB" b="1" dirty="0">
                <a:solidFill>
                  <a:srgbClr val="00B050"/>
                </a:solidFill>
              </a:rPr>
              <a:t>Analysis</a:t>
            </a:r>
            <a:r>
              <a:rPr lang="en-GB" dirty="0"/>
              <a:t> involves determining the visibility and accessibility of variables and other program elements, based on their declaration and context within the program.</a:t>
            </a:r>
          </a:p>
          <a:p>
            <a:pPr marL="0" indent="0">
              <a:buNone/>
            </a:pPr>
            <a:r>
              <a:rPr lang="en-GB" dirty="0"/>
              <a:t>This ensures that variables are only used in the correct context, and that they are not accidentally overwritten or used in unintended ways. </a:t>
            </a:r>
          </a:p>
          <a:p>
            <a:pPr marL="0" indent="0">
              <a:buNone/>
            </a:pPr>
            <a:r>
              <a:rPr lang="en-GB" dirty="0"/>
              <a:t>For instance: in some languages if a variable is declared inside a function, it should only be accessible within that function and not outside of it.</a:t>
            </a:r>
          </a:p>
          <a:p>
            <a:endParaRPr lang="en-SG" dirty="0"/>
          </a:p>
        </p:txBody>
      </p:sp>
    </p:spTree>
    <p:extLst>
      <p:ext uri="{BB962C8B-B14F-4D97-AF65-F5344CB8AC3E}">
        <p14:creationId xmlns:p14="http://schemas.microsoft.com/office/powerpoint/2010/main" val="251489468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73546-6348-08E1-9138-D596DEE29A4C}"/>
              </a:ext>
            </a:extLst>
          </p:cNvPr>
          <p:cNvSpPr>
            <a:spLocks noGrp="1"/>
          </p:cNvSpPr>
          <p:nvPr>
            <p:ph type="title"/>
          </p:nvPr>
        </p:nvSpPr>
        <p:spPr/>
        <p:txBody>
          <a:bodyPr/>
          <a:lstStyle/>
          <a:p>
            <a:r>
              <a:rPr lang="en-GB" dirty="0"/>
              <a:t>Scope Analysis</a:t>
            </a:r>
            <a:endParaRPr lang="en-SG" dirty="0"/>
          </a:p>
        </p:txBody>
      </p:sp>
      <p:sp>
        <p:nvSpPr>
          <p:cNvPr id="3" name="Content Placeholder 2">
            <a:extLst>
              <a:ext uri="{FF2B5EF4-FFF2-40B4-BE49-F238E27FC236}">
                <a16:creationId xmlns:a16="http://schemas.microsoft.com/office/drawing/2014/main" id="{56048AC0-FB9F-12B1-4F29-670572903CBF}"/>
              </a:ext>
            </a:extLst>
          </p:cNvPr>
          <p:cNvSpPr>
            <a:spLocks noGrp="1"/>
          </p:cNvSpPr>
          <p:nvPr>
            <p:ph sz="half" idx="1"/>
          </p:nvPr>
        </p:nvSpPr>
        <p:spPr/>
        <p:txBody>
          <a:bodyPr>
            <a:normAutofit/>
          </a:bodyPr>
          <a:lstStyle/>
          <a:p>
            <a:pPr marL="0" indent="0">
              <a:buNone/>
            </a:pPr>
            <a:r>
              <a:rPr lang="en-GB" dirty="0"/>
              <a:t>As an example for scope analysis,</a:t>
            </a:r>
          </a:p>
          <a:p>
            <a:r>
              <a:rPr lang="en-GB" dirty="0"/>
              <a:t>in some languages if a variable is declared inside a function, </a:t>
            </a:r>
          </a:p>
          <a:p>
            <a:r>
              <a:rPr lang="en-GB" dirty="0"/>
              <a:t>it should only be accessible within that function and not outside of it.</a:t>
            </a:r>
          </a:p>
          <a:p>
            <a:endParaRPr lang="en-GB" dirty="0"/>
          </a:p>
          <a:p>
            <a:pPr marL="0" indent="0">
              <a:buNone/>
            </a:pPr>
            <a:r>
              <a:rPr lang="en-GB" dirty="0"/>
              <a:t>Scope analysis will typically cover for these errors.</a:t>
            </a:r>
          </a:p>
          <a:p>
            <a:pPr marL="0" indent="0">
              <a:buNone/>
            </a:pPr>
            <a:endParaRPr lang="en-GB" dirty="0"/>
          </a:p>
          <a:p>
            <a:endParaRPr lang="en-SG" dirty="0"/>
          </a:p>
        </p:txBody>
      </p:sp>
      <p:pic>
        <p:nvPicPr>
          <p:cNvPr id="6" name="Picture 5">
            <a:extLst>
              <a:ext uri="{FF2B5EF4-FFF2-40B4-BE49-F238E27FC236}">
                <a16:creationId xmlns:a16="http://schemas.microsoft.com/office/drawing/2014/main" id="{B268E989-9B7A-B232-3315-31834458E4CF}"/>
              </a:ext>
            </a:extLst>
          </p:cNvPr>
          <p:cNvPicPr>
            <a:picLocks noChangeAspect="1"/>
          </p:cNvPicPr>
          <p:nvPr/>
        </p:nvPicPr>
        <p:blipFill>
          <a:blip r:embed="rId2"/>
          <a:stretch>
            <a:fillRect/>
          </a:stretch>
        </p:blipFill>
        <p:spPr>
          <a:xfrm>
            <a:off x="7004495" y="1895963"/>
            <a:ext cx="4593535" cy="4095441"/>
          </a:xfrm>
          <a:prstGeom prst="rect">
            <a:avLst/>
          </a:prstGeom>
        </p:spPr>
      </p:pic>
    </p:spTree>
    <p:extLst>
      <p:ext uri="{BB962C8B-B14F-4D97-AF65-F5344CB8AC3E}">
        <p14:creationId xmlns:p14="http://schemas.microsoft.com/office/powerpoint/2010/main" val="127623902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idx="1"/>
          </p:nvPr>
        </p:nvSpPr>
        <p:spPr>
          <a:xfrm>
            <a:off x="838200" y="1825624"/>
            <a:ext cx="10515600" cy="5032375"/>
          </a:xfrm>
        </p:spPr>
        <p:txBody>
          <a:bodyPr/>
          <a:lstStyle/>
          <a:p>
            <a:pPr marL="0" indent="0">
              <a:buNone/>
            </a:pPr>
            <a:r>
              <a:rPr lang="en-GB" b="1" dirty="0"/>
              <a:t>Definition (</a:t>
            </a:r>
            <a:r>
              <a:rPr lang="en-GB" b="1" dirty="0">
                <a:solidFill>
                  <a:srgbClr val="00B050"/>
                </a:solidFill>
              </a:rPr>
              <a:t>Name Resolution</a:t>
            </a:r>
            <a:r>
              <a:rPr lang="en-GB" b="1" dirty="0"/>
              <a:t>):</a:t>
            </a:r>
          </a:p>
          <a:p>
            <a:pPr marL="0" indent="0">
              <a:buNone/>
            </a:pPr>
            <a:r>
              <a:rPr lang="en-GB" b="1" dirty="0">
                <a:solidFill>
                  <a:srgbClr val="00B050"/>
                </a:solidFill>
              </a:rPr>
              <a:t>Name Resolution </a:t>
            </a:r>
            <a:r>
              <a:rPr lang="en-GB" dirty="0"/>
              <a:t>involves resolving references to variables, functions, and other program elements, based on their names and context within the program.</a:t>
            </a:r>
          </a:p>
          <a:p>
            <a:pPr marL="0" indent="0">
              <a:buNone/>
            </a:pPr>
            <a:r>
              <a:rPr lang="en-GB" dirty="0"/>
              <a:t>This ensures that the correct element is referred to, and that conflicts or ambiguities between different program elements are resolved correctly.</a:t>
            </a:r>
          </a:p>
          <a:p>
            <a:pPr marL="0" indent="0">
              <a:buNone/>
            </a:pPr>
            <a:r>
              <a:rPr lang="en-GB" dirty="0"/>
              <a:t>For instance: you could have two variables with name “x” in two different functions, but the program should understand the difference between the two.</a:t>
            </a:r>
          </a:p>
          <a:p>
            <a:pPr marL="0" indent="0">
              <a:buNone/>
            </a:pPr>
            <a:endParaRPr lang="en-GB" dirty="0"/>
          </a:p>
          <a:p>
            <a:endParaRPr lang="en-SG" dirty="0"/>
          </a:p>
        </p:txBody>
      </p:sp>
    </p:spTree>
    <p:extLst>
      <p:ext uri="{BB962C8B-B14F-4D97-AF65-F5344CB8AC3E}">
        <p14:creationId xmlns:p14="http://schemas.microsoft.com/office/powerpoint/2010/main" val="145257448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228B34-D86C-5095-EA4A-9B10343FA620}"/>
              </a:ext>
            </a:extLst>
          </p:cNvPr>
          <p:cNvSpPr>
            <a:spLocks noGrp="1"/>
          </p:cNvSpPr>
          <p:nvPr>
            <p:ph type="title"/>
          </p:nvPr>
        </p:nvSpPr>
        <p:spPr/>
        <p:txBody>
          <a:bodyPr/>
          <a:lstStyle/>
          <a:p>
            <a:r>
              <a:rPr lang="en-GB" dirty="0"/>
              <a:t>Name Resolution</a:t>
            </a:r>
            <a:endParaRPr lang="en-SG" dirty="0"/>
          </a:p>
        </p:txBody>
      </p:sp>
      <p:sp>
        <p:nvSpPr>
          <p:cNvPr id="3" name="Content Placeholder 2">
            <a:extLst>
              <a:ext uri="{FF2B5EF4-FFF2-40B4-BE49-F238E27FC236}">
                <a16:creationId xmlns:a16="http://schemas.microsoft.com/office/drawing/2014/main" id="{C7C49193-D5B6-610B-EEA3-E2A025BD75D6}"/>
              </a:ext>
            </a:extLst>
          </p:cNvPr>
          <p:cNvSpPr>
            <a:spLocks noGrp="1"/>
          </p:cNvSpPr>
          <p:nvPr>
            <p:ph sz="half" idx="1"/>
          </p:nvPr>
        </p:nvSpPr>
        <p:spPr>
          <a:xfrm>
            <a:off x="838200" y="1825624"/>
            <a:ext cx="5181600" cy="5032375"/>
          </a:xfrm>
        </p:spPr>
        <p:txBody>
          <a:bodyPr>
            <a:normAutofit/>
          </a:bodyPr>
          <a:lstStyle/>
          <a:p>
            <a:pPr marL="0" indent="0">
              <a:buNone/>
            </a:pPr>
            <a:r>
              <a:rPr lang="en-GB" dirty="0"/>
              <a:t>As an example for name resolution,</a:t>
            </a:r>
          </a:p>
          <a:p>
            <a:r>
              <a:rPr lang="en-GB" dirty="0"/>
              <a:t>you could have two variables with name “x” in two different functions,</a:t>
            </a:r>
          </a:p>
          <a:p>
            <a:r>
              <a:rPr lang="en-GB" dirty="0"/>
              <a:t>but the program should be able to understand the difference between the two.</a:t>
            </a:r>
          </a:p>
          <a:p>
            <a:pPr marL="0" indent="0">
              <a:buNone/>
            </a:pPr>
            <a:endParaRPr lang="en-GB" dirty="0"/>
          </a:p>
          <a:p>
            <a:pPr marL="0" indent="0">
              <a:buNone/>
            </a:pPr>
            <a:r>
              <a:rPr lang="en-GB" dirty="0"/>
              <a:t>Name resolution will typically cover for these scenarios.</a:t>
            </a:r>
          </a:p>
          <a:p>
            <a:pPr marL="0" indent="0">
              <a:buNone/>
            </a:pPr>
            <a:endParaRPr lang="en-GB" dirty="0"/>
          </a:p>
          <a:p>
            <a:endParaRPr lang="en-SG" dirty="0"/>
          </a:p>
        </p:txBody>
      </p:sp>
      <p:pic>
        <p:nvPicPr>
          <p:cNvPr id="5" name="Picture 4">
            <a:extLst>
              <a:ext uri="{FF2B5EF4-FFF2-40B4-BE49-F238E27FC236}">
                <a16:creationId xmlns:a16="http://schemas.microsoft.com/office/drawing/2014/main" id="{608741EA-45BF-0A5E-D113-B97931DDBA08}"/>
              </a:ext>
            </a:extLst>
          </p:cNvPr>
          <p:cNvPicPr>
            <a:picLocks noChangeAspect="1"/>
          </p:cNvPicPr>
          <p:nvPr/>
        </p:nvPicPr>
        <p:blipFill>
          <a:blip r:embed="rId2"/>
          <a:stretch>
            <a:fillRect/>
          </a:stretch>
        </p:blipFill>
        <p:spPr>
          <a:xfrm>
            <a:off x="6698580" y="1200012"/>
            <a:ext cx="5181600" cy="5292863"/>
          </a:xfrm>
          <a:prstGeom prst="rect">
            <a:avLst/>
          </a:prstGeom>
        </p:spPr>
      </p:pic>
    </p:spTree>
    <p:extLst>
      <p:ext uri="{BB962C8B-B14F-4D97-AF65-F5344CB8AC3E}">
        <p14:creationId xmlns:p14="http://schemas.microsoft.com/office/powerpoint/2010/main" val="396892466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99CC6C1-BA31-E246-8AF2-1BFB1D218A2D}"/>
              </a:ext>
            </a:extLst>
          </p:cNvPr>
          <p:cNvSpPr>
            <a:spLocks noGrp="1"/>
          </p:cNvSpPr>
          <p:nvPr>
            <p:ph type="title"/>
          </p:nvPr>
        </p:nvSpPr>
        <p:spPr/>
        <p:txBody>
          <a:bodyPr/>
          <a:lstStyle/>
          <a:p>
            <a:r>
              <a:rPr lang="en-GB" dirty="0"/>
              <a:t>Semantic Analysis Recap</a:t>
            </a:r>
            <a:endParaRPr lang="en-SG" dirty="0"/>
          </a:p>
        </p:txBody>
      </p:sp>
      <p:sp>
        <p:nvSpPr>
          <p:cNvPr id="3" name="Content Placeholder 2">
            <a:extLst>
              <a:ext uri="{FF2B5EF4-FFF2-40B4-BE49-F238E27FC236}">
                <a16:creationId xmlns:a16="http://schemas.microsoft.com/office/drawing/2014/main" id="{2AA71324-43A9-3773-A9F6-00EC1B6AE4B5}"/>
              </a:ext>
            </a:extLst>
          </p:cNvPr>
          <p:cNvSpPr>
            <a:spLocks noGrp="1"/>
          </p:cNvSpPr>
          <p:nvPr>
            <p:ph idx="1"/>
          </p:nvPr>
        </p:nvSpPr>
        <p:spPr/>
        <p:txBody>
          <a:bodyPr>
            <a:normAutofit/>
          </a:bodyPr>
          <a:lstStyle/>
          <a:p>
            <a:r>
              <a:rPr lang="en-GB" dirty="0"/>
              <a:t>Overall, semantic analysis is an important part of the compilation process that ensures that programs are both syntactically and semantically correct.</a:t>
            </a:r>
          </a:p>
          <a:p>
            <a:r>
              <a:rPr lang="en-GB" dirty="0"/>
              <a:t>By analysing the meaning and structure of the program's statements and expressions, semantic analysis helps to catch errors and inconsistencies that might cause the program to behave incorrectly or unpredictably at runtime.</a:t>
            </a:r>
          </a:p>
          <a:p>
            <a:r>
              <a:rPr lang="en-GB" dirty="0"/>
              <a:t>This ensures that the program is well-formed and executable.</a:t>
            </a:r>
          </a:p>
          <a:p>
            <a:endParaRPr lang="en-SG" dirty="0"/>
          </a:p>
        </p:txBody>
      </p:sp>
    </p:spTree>
    <p:extLst>
      <p:ext uri="{BB962C8B-B14F-4D97-AF65-F5344CB8AC3E}">
        <p14:creationId xmlns:p14="http://schemas.microsoft.com/office/powerpoint/2010/main" val="185577990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657C29-1A3B-9090-2528-30E69AB94051}"/>
              </a:ext>
            </a:extLst>
          </p:cNvPr>
          <p:cNvSpPr>
            <a:spLocks noGrp="1"/>
          </p:cNvSpPr>
          <p:nvPr>
            <p:ph type="title"/>
          </p:nvPr>
        </p:nvSpPr>
        <p:spPr/>
        <p:txBody>
          <a:bodyPr/>
          <a:lstStyle/>
          <a:p>
            <a:r>
              <a:rPr lang="en-GB" dirty="0"/>
              <a:t>The front-end of a compiler</a:t>
            </a:r>
            <a:endParaRPr lang="en-SG" dirty="0"/>
          </a:p>
        </p:txBody>
      </p:sp>
      <p:sp>
        <p:nvSpPr>
          <p:cNvPr id="5" name="Content Placeholder 4">
            <a:extLst>
              <a:ext uri="{FF2B5EF4-FFF2-40B4-BE49-F238E27FC236}">
                <a16:creationId xmlns:a16="http://schemas.microsoft.com/office/drawing/2014/main" id="{2B13EA12-F42E-A14F-570D-C7B3FB0BA678}"/>
              </a:ext>
            </a:extLst>
          </p:cNvPr>
          <p:cNvSpPr>
            <a:spLocks noGrp="1"/>
          </p:cNvSpPr>
          <p:nvPr>
            <p:ph sz="half" idx="1"/>
          </p:nvPr>
        </p:nvSpPr>
        <p:spPr>
          <a:xfrm>
            <a:off x="838200" y="1825624"/>
            <a:ext cx="5181600" cy="5032375"/>
          </a:xfrm>
        </p:spPr>
        <p:txBody>
          <a:bodyPr>
            <a:normAutofit/>
          </a:bodyPr>
          <a:lstStyle/>
          <a:p>
            <a:pPr marL="0" indent="0">
              <a:buNone/>
            </a:pPr>
            <a:r>
              <a:rPr lang="en-GB" b="1" dirty="0"/>
              <a:t>Definition (The front-end part of a compiler):</a:t>
            </a:r>
          </a:p>
          <a:p>
            <a:pPr marL="0" indent="0">
              <a:buNone/>
            </a:pPr>
            <a:r>
              <a:rPr lang="en-GB" dirty="0"/>
              <a:t>The </a:t>
            </a:r>
            <a:r>
              <a:rPr lang="en-GB" b="1" dirty="0"/>
              <a:t>front-end of a compiler </a:t>
            </a:r>
            <a:r>
              <a:rPr lang="en-GB" dirty="0"/>
              <a:t>is responsible for analysing the source code, and converting it into a form that can be used by the rest of the compiler.</a:t>
            </a:r>
          </a:p>
          <a:p>
            <a:pPr marL="0" indent="0">
              <a:buNone/>
            </a:pPr>
            <a:r>
              <a:rPr lang="en-GB"/>
              <a:t>It involves tasks, such as:</a:t>
            </a:r>
          </a:p>
          <a:p>
            <a:r>
              <a:rPr lang="en-GB" b="1"/>
              <a:t>Lexical </a:t>
            </a:r>
            <a:r>
              <a:rPr lang="en-GB" b="1" dirty="0"/>
              <a:t>analysis</a:t>
            </a:r>
            <a:r>
              <a:rPr lang="en-GB" dirty="0"/>
              <a:t>,</a:t>
            </a:r>
          </a:p>
          <a:p>
            <a:r>
              <a:rPr lang="en-GB" b="1" dirty="0"/>
              <a:t>Syntax analysis</a:t>
            </a:r>
            <a:r>
              <a:rPr lang="en-GB" dirty="0"/>
              <a:t>,</a:t>
            </a:r>
          </a:p>
          <a:p>
            <a:r>
              <a:rPr lang="en-GB" dirty="0"/>
              <a:t>and </a:t>
            </a:r>
            <a:r>
              <a:rPr lang="en-GB" b="1" dirty="0"/>
              <a:t>Semantic analysis</a:t>
            </a:r>
            <a:r>
              <a:rPr lang="en-GB" dirty="0"/>
              <a:t>. </a:t>
            </a:r>
            <a:endParaRPr lang="en-SG" dirty="0"/>
          </a:p>
        </p:txBody>
      </p:sp>
      <p:pic>
        <p:nvPicPr>
          <p:cNvPr id="7" name="Picture 6" descr="Graphical user interface, text, application, chat or text message&#10;&#10;Description automatically generated">
            <a:extLst>
              <a:ext uri="{FF2B5EF4-FFF2-40B4-BE49-F238E27FC236}">
                <a16:creationId xmlns:a16="http://schemas.microsoft.com/office/drawing/2014/main" id="{8D7AE188-3FCF-9638-BCBC-D80FAEB8378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90219" y="1547446"/>
            <a:ext cx="5154106" cy="5310554"/>
          </a:xfrm>
          <a:prstGeom prst="rect">
            <a:avLst/>
          </a:prstGeom>
        </p:spPr>
      </p:pic>
    </p:spTree>
    <p:extLst>
      <p:ext uri="{BB962C8B-B14F-4D97-AF65-F5344CB8AC3E}">
        <p14:creationId xmlns:p14="http://schemas.microsoft.com/office/powerpoint/2010/main" val="35488389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dirty="0"/>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2321159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047A4DB9-5632-030A-D136-2DCBB178BE37}"/>
              </a:ext>
            </a:extLst>
          </p:cNvPr>
          <p:cNvSpPr/>
          <p:nvPr/>
        </p:nvSpPr>
        <p:spPr>
          <a:xfrm>
            <a:off x="8022421" y="3989683"/>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sp>
        <p:nvSpPr>
          <p:cNvPr id="2" name="Title 1">
            <a:extLst>
              <a:ext uri="{FF2B5EF4-FFF2-40B4-BE49-F238E27FC236}">
                <a16:creationId xmlns:a16="http://schemas.microsoft.com/office/drawing/2014/main" id="{B50B574F-C933-4F2A-F08D-3E476DF2C874}"/>
              </a:ext>
            </a:extLst>
          </p:cNvPr>
          <p:cNvSpPr>
            <a:spLocks noGrp="1"/>
          </p:cNvSpPr>
          <p:nvPr>
            <p:ph type="title"/>
          </p:nvPr>
        </p:nvSpPr>
        <p:spPr/>
        <p:txBody>
          <a:bodyPr/>
          <a:lstStyle/>
          <a:p>
            <a:r>
              <a:rPr lang="en-US" dirty="0"/>
              <a:t>Compiler: a definition</a:t>
            </a:r>
            <a:endParaRPr lang="en-GB" dirty="0"/>
          </a:p>
        </p:txBody>
      </p:sp>
      <p:sp>
        <p:nvSpPr>
          <p:cNvPr id="4" name="Content Placeholder 3">
            <a:extLst>
              <a:ext uri="{FF2B5EF4-FFF2-40B4-BE49-F238E27FC236}">
                <a16:creationId xmlns:a16="http://schemas.microsoft.com/office/drawing/2014/main" id="{11B5C143-F936-00BC-44EE-7E05A29966EA}"/>
              </a:ext>
            </a:extLst>
          </p:cNvPr>
          <p:cNvSpPr>
            <a:spLocks noGrp="1"/>
          </p:cNvSpPr>
          <p:nvPr>
            <p:ph sz="half" idx="1"/>
          </p:nvPr>
        </p:nvSpPr>
        <p:spPr>
          <a:xfrm>
            <a:off x="838200" y="1825625"/>
            <a:ext cx="5181600" cy="5030262"/>
          </a:xfrm>
        </p:spPr>
        <p:txBody>
          <a:bodyPr>
            <a:normAutofit lnSpcReduction="10000"/>
          </a:bodyPr>
          <a:lstStyle/>
          <a:p>
            <a:pPr marL="0" indent="0">
              <a:buNone/>
            </a:pPr>
            <a:r>
              <a:rPr lang="en-GB" b="1" dirty="0"/>
              <a:t>Definition (</a:t>
            </a:r>
            <a:r>
              <a:rPr lang="en-GB" b="1" dirty="0">
                <a:solidFill>
                  <a:srgbClr val="00B050"/>
                </a:solidFill>
              </a:rPr>
              <a:t>Source</a:t>
            </a:r>
            <a:r>
              <a:rPr lang="en-GB" b="1" dirty="0"/>
              <a:t> </a:t>
            </a:r>
            <a:r>
              <a:rPr lang="en-GB" b="1" dirty="0">
                <a:solidFill>
                  <a:srgbClr val="00B050"/>
                </a:solidFill>
              </a:rPr>
              <a:t>Program</a:t>
            </a:r>
            <a:r>
              <a:rPr lang="en-GB" b="1" dirty="0"/>
              <a:t> and </a:t>
            </a:r>
            <a:r>
              <a:rPr lang="en-GB" b="1" dirty="0">
                <a:solidFill>
                  <a:srgbClr val="00B050"/>
                </a:solidFill>
              </a:rPr>
              <a:t>Target Program</a:t>
            </a:r>
            <a:r>
              <a:rPr lang="en-GB" b="1" dirty="0"/>
              <a:t>):</a:t>
            </a:r>
          </a:p>
          <a:p>
            <a:pPr marL="0" indent="0">
              <a:buNone/>
            </a:pPr>
            <a:r>
              <a:rPr lang="en-GB" dirty="0"/>
              <a:t>Typically, compilers will translate</a:t>
            </a:r>
          </a:p>
          <a:p>
            <a:r>
              <a:rPr lang="en-GB" dirty="0"/>
              <a:t>A </a:t>
            </a:r>
            <a:r>
              <a:rPr lang="en-GB" b="1" dirty="0">
                <a:solidFill>
                  <a:srgbClr val="00B050"/>
                </a:solidFill>
              </a:rPr>
              <a:t>source</a:t>
            </a:r>
            <a:r>
              <a:rPr lang="en-GB" dirty="0"/>
              <a:t> </a:t>
            </a:r>
            <a:r>
              <a:rPr lang="en-GB" b="1" dirty="0">
                <a:solidFill>
                  <a:srgbClr val="00B050"/>
                </a:solidFill>
              </a:rPr>
              <a:t>program</a:t>
            </a:r>
            <a:r>
              <a:rPr lang="en-GB" dirty="0"/>
              <a:t> often written in a </a:t>
            </a:r>
            <a:r>
              <a:rPr lang="en-GB" b="1" dirty="0"/>
              <a:t>high-level language </a:t>
            </a:r>
            <a:r>
              <a:rPr lang="en-GB" dirty="0"/>
              <a:t>(e.g. C/C++),</a:t>
            </a:r>
          </a:p>
          <a:p>
            <a:r>
              <a:rPr lang="en-GB" dirty="0"/>
              <a:t>Into a </a:t>
            </a:r>
            <a:r>
              <a:rPr lang="en-GB" b="1" dirty="0">
                <a:solidFill>
                  <a:srgbClr val="00B050"/>
                </a:solidFill>
              </a:rPr>
              <a:t>target</a:t>
            </a:r>
            <a:r>
              <a:rPr lang="en-GB" dirty="0"/>
              <a:t> </a:t>
            </a:r>
            <a:r>
              <a:rPr lang="en-GB" b="1" dirty="0">
                <a:solidFill>
                  <a:srgbClr val="00B050"/>
                </a:solidFill>
              </a:rPr>
              <a:t>program</a:t>
            </a:r>
            <a:r>
              <a:rPr lang="en-GB" dirty="0"/>
              <a:t> often written in a </a:t>
            </a:r>
            <a:r>
              <a:rPr lang="en-GB" b="1" dirty="0"/>
              <a:t>low-level language </a:t>
            </a:r>
            <a:r>
              <a:rPr lang="en-GB" dirty="0"/>
              <a:t>(e.g. machine code, ready to be executed by the CPU).</a:t>
            </a:r>
          </a:p>
          <a:p>
            <a:pPr marL="0" indent="0">
              <a:buNone/>
            </a:pPr>
            <a:r>
              <a:rPr lang="en-GB" dirty="0"/>
              <a:t>Compilers will typically prepare our source code for </a:t>
            </a:r>
            <a:r>
              <a:rPr lang="en-GB" b="1" dirty="0"/>
              <a:t>execution</a:t>
            </a:r>
            <a:r>
              <a:rPr lang="en-GB" dirty="0"/>
              <a:t>.</a:t>
            </a:r>
          </a:p>
          <a:p>
            <a:endParaRPr lang="en-US" dirty="0"/>
          </a:p>
        </p:txBody>
      </p:sp>
      <p:pic>
        <p:nvPicPr>
          <p:cNvPr id="6" name="Picture 5">
            <a:extLst>
              <a:ext uri="{FF2B5EF4-FFF2-40B4-BE49-F238E27FC236}">
                <a16:creationId xmlns:a16="http://schemas.microsoft.com/office/drawing/2014/main" id="{542CC302-FEA9-0BAA-3F04-BF2722C524E1}"/>
              </a:ext>
            </a:extLst>
          </p:cNvPr>
          <p:cNvPicPr>
            <a:picLocks noChangeAspect="1"/>
          </p:cNvPicPr>
          <p:nvPr/>
        </p:nvPicPr>
        <p:blipFill>
          <a:blip r:embed="rId2"/>
          <a:stretch>
            <a:fillRect/>
          </a:stretch>
        </p:blipFill>
        <p:spPr>
          <a:xfrm>
            <a:off x="8022421" y="186127"/>
            <a:ext cx="3001888" cy="1504561"/>
          </a:xfrm>
          <a:prstGeom prst="rect">
            <a:avLst/>
          </a:prstGeom>
        </p:spPr>
      </p:pic>
      <p:sp>
        <p:nvSpPr>
          <p:cNvPr id="7" name="TextBox 6">
            <a:extLst>
              <a:ext uri="{FF2B5EF4-FFF2-40B4-BE49-F238E27FC236}">
                <a16:creationId xmlns:a16="http://schemas.microsoft.com/office/drawing/2014/main" id="{00840DC8-4D43-AFBF-175F-7C03B0B09ED9}"/>
              </a:ext>
            </a:extLst>
          </p:cNvPr>
          <p:cNvSpPr txBox="1"/>
          <p:nvPr/>
        </p:nvSpPr>
        <p:spPr>
          <a:xfrm>
            <a:off x="8022421" y="1696081"/>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9" name="Picture 8">
            <a:extLst>
              <a:ext uri="{FF2B5EF4-FFF2-40B4-BE49-F238E27FC236}">
                <a16:creationId xmlns:a16="http://schemas.microsoft.com/office/drawing/2014/main" id="{E52FF1DE-44F2-AFF7-9324-05C05089F039}"/>
              </a:ext>
            </a:extLst>
          </p:cNvPr>
          <p:cNvPicPr>
            <a:picLocks noChangeAspect="1"/>
          </p:cNvPicPr>
          <p:nvPr/>
        </p:nvPicPr>
        <p:blipFill>
          <a:blip r:embed="rId3"/>
          <a:stretch>
            <a:fillRect/>
          </a:stretch>
        </p:blipFill>
        <p:spPr>
          <a:xfrm>
            <a:off x="8022421" y="5914996"/>
            <a:ext cx="2997509" cy="571559"/>
          </a:xfrm>
          <a:prstGeom prst="rect">
            <a:avLst/>
          </a:prstGeom>
        </p:spPr>
      </p:pic>
      <p:sp>
        <p:nvSpPr>
          <p:cNvPr id="10" name="TextBox 9">
            <a:extLst>
              <a:ext uri="{FF2B5EF4-FFF2-40B4-BE49-F238E27FC236}">
                <a16:creationId xmlns:a16="http://schemas.microsoft.com/office/drawing/2014/main" id="{1AEFD06D-8763-A994-06C7-6FD833D5EC1F}"/>
              </a:ext>
            </a:extLst>
          </p:cNvPr>
          <p:cNvSpPr txBox="1"/>
          <p:nvPr/>
        </p:nvSpPr>
        <p:spPr>
          <a:xfrm>
            <a:off x="8685165" y="6486555"/>
            <a:ext cx="1676400" cy="369332"/>
          </a:xfrm>
          <a:prstGeom prst="rect">
            <a:avLst/>
          </a:prstGeom>
          <a:noFill/>
        </p:spPr>
        <p:txBody>
          <a:bodyPr wrap="square" rtlCol="0">
            <a:spAutoFit/>
          </a:bodyPr>
          <a:lstStyle/>
          <a:p>
            <a:pPr algn="ctr"/>
            <a:r>
              <a:rPr lang="en-US" b="1" dirty="0"/>
              <a:t>Execution</a:t>
            </a:r>
            <a:endParaRPr lang="en-GB" b="1" dirty="0"/>
          </a:p>
        </p:txBody>
      </p:sp>
      <p:sp>
        <p:nvSpPr>
          <p:cNvPr id="12" name="Rectangle 11">
            <a:extLst>
              <a:ext uri="{FF2B5EF4-FFF2-40B4-BE49-F238E27FC236}">
                <a16:creationId xmlns:a16="http://schemas.microsoft.com/office/drawing/2014/main" id="{91EFFAF7-13C5-69C4-540F-3490822B836D}"/>
              </a:ext>
            </a:extLst>
          </p:cNvPr>
          <p:cNvSpPr/>
          <p:nvPr/>
        </p:nvSpPr>
        <p:spPr>
          <a:xfrm>
            <a:off x="8026801" y="2494529"/>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5" name="Picture 4">
            <a:extLst>
              <a:ext uri="{FF2B5EF4-FFF2-40B4-BE49-F238E27FC236}">
                <a16:creationId xmlns:a16="http://schemas.microsoft.com/office/drawing/2014/main" id="{06743557-26B0-B126-F6EC-621296EE808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54031" y="4121780"/>
            <a:ext cx="1240364" cy="1240364"/>
          </a:xfrm>
          <a:prstGeom prst="rect">
            <a:avLst/>
          </a:prstGeom>
          <a:solidFill>
            <a:schemeClr val="bg1"/>
          </a:solidFill>
        </p:spPr>
      </p:pic>
      <p:sp>
        <p:nvSpPr>
          <p:cNvPr id="11" name="TextBox 10">
            <a:extLst>
              <a:ext uri="{FF2B5EF4-FFF2-40B4-BE49-F238E27FC236}">
                <a16:creationId xmlns:a16="http://schemas.microsoft.com/office/drawing/2014/main" id="{B738E63F-5D37-E9B5-D078-1D469837C0DD}"/>
              </a:ext>
            </a:extLst>
          </p:cNvPr>
          <p:cNvSpPr txBox="1"/>
          <p:nvPr/>
        </p:nvSpPr>
        <p:spPr>
          <a:xfrm>
            <a:off x="9394395" y="4229742"/>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8" name="Arrow: Down 7">
            <a:extLst>
              <a:ext uri="{FF2B5EF4-FFF2-40B4-BE49-F238E27FC236}">
                <a16:creationId xmlns:a16="http://schemas.microsoft.com/office/drawing/2014/main" id="{CB94C479-B41B-B635-4E73-4D440CA1855F}"/>
              </a:ext>
            </a:extLst>
          </p:cNvPr>
          <p:cNvSpPr/>
          <p:nvPr/>
        </p:nvSpPr>
        <p:spPr>
          <a:xfrm>
            <a:off x="9006825" y="2065413"/>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4" name="Arrow: Down 13">
            <a:extLst>
              <a:ext uri="{FF2B5EF4-FFF2-40B4-BE49-F238E27FC236}">
                <a16:creationId xmlns:a16="http://schemas.microsoft.com/office/drawing/2014/main" id="{A388BB5D-6D6C-6368-12A7-DE36108B411C}"/>
              </a:ext>
            </a:extLst>
          </p:cNvPr>
          <p:cNvSpPr/>
          <p:nvPr/>
        </p:nvSpPr>
        <p:spPr>
          <a:xfrm>
            <a:off x="9013395" y="336166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5" name="Arrow: Down 14">
            <a:extLst>
              <a:ext uri="{FF2B5EF4-FFF2-40B4-BE49-F238E27FC236}">
                <a16:creationId xmlns:a16="http://schemas.microsoft.com/office/drawing/2014/main" id="{16584C15-2747-93B1-7629-F67E509C08D0}"/>
              </a:ext>
            </a:extLst>
          </p:cNvPr>
          <p:cNvSpPr/>
          <p:nvPr/>
        </p:nvSpPr>
        <p:spPr>
          <a:xfrm>
            <a:off x="9013395" y="5393131"/>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126948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purpose of a compiler?</a:t>
            </a:r>
          </a:p>
          <a:p>
            <a:pPr marL="514350" indent="-514350">
              <a:buAutoNum type="alphaLcPeriod"/>
            </a:pPr>
            <a:r>
              <a:rPr lang="en-GB" b="1" dirty="0">
                <a:solidFill>
                  <a:srgbClr val="00B050"/>
                </a:solidFill>
              </a:rPr>
              <a:t>To translate a program written in one language into a program written in another language</a:t>
            </a:r>
          </a:p>
          <a:p>
            <a:pPr marL="514350" indent="-514350">
              <a:buAutoNum type="alphaLcPeriod"/>
            </a:pPr>
            <a:r>
              <a:rPr lang="en-GB" dirty="0"/>
              <a:t>To execute a program on a computer</a:t>
            </a:r>
          </a:p>
          <a:p>
            <a:pPr marL="514350" indent="-514350">
              <a:buAutoNum type="alphaLcPeriod"/>
            </a:pPr>
            <a:r>
              <a:rPr lang="en-GB" dirty="0"/>
              <a:t>To debug a program</a:t>
            </a:r>
          </a:p>
          <a:p>
            <a:pPr marL="514350" indent="-514350">
              <a:buAutoNum type="alphaLcPeriod"/>
            </a:pPr>
            <a:r>
              <a:rPr lang="en-GB" dirty="0"/>
              <a:t>To document a program</a:t>
            </a:r>
          </a:p>
          <a:p>
            <a:endParaRPr lang="en-SG" dirty="0"/>
          </a:p>
        </p:txBody>
      </p:sp>
    </p:spTree>
    <p:extLst>
      <p:ext uri="{BB962C8B-B14F-4D97-AF65-F5344CB8AC3E}">
        <p14:creationId xmlns:p14="http://schemas.microsoft.com/office/powerpoint/2010/main" val="40519120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dirty="0"/>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409982499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types of compilers?</a:t>
            </a:r>
          </a:p>
          <a:p>
            <a:pPr marL="514350" indent="-514350">
              <a:buAutoNum type="alphaLcPeriod"/>
            </a:pPr>
            <a:r>
              <a:rPr lang="en-GB" b="1" dirty="0">
                <a:solidFill>
                  <a:srgbClr val="00B050"/>
                </a:solidFill>
              </a:rPr>
              <a:t>Source-to-source, just-in-time (JIT)</a:t>
            </a:r>
          </a:p>
          <a:p>
            <a:pPr marL="514350" indent="-514350">
              <a:buAutoNum type="alphaLcPeriod"/>
            </a:pPr>
            <a:r>
              <a:rPr lang="en-GB" dirty="0"/>
              <a:t>Front-end, middle-end, back-end</a:t>
            </a:r>
          </a:p>
          <a:p>
            <a:pPr marL="514350" indent="-514350">
              <a:buAutoNum type="alphaLcPeriod"/>
            </a:pPr>
            <a:r>
              <a:rPr lang="en-GB" dirty="0"/>
              <a:t>Syntax, semantics, tokens, parse tree, intermediate code, machine code, executable code</a:t>
            </a:r>
          </a:p>
          <a:p>
            <a:pPr marL="514350" indent="-514350">
              <a:buAutoNum type="alphaLcPeriod"/>
            </a:pPr>
            <a:r>
              <a:rPr lang="en-GB" dirty="0"/>
              <a:t>C, C++, Java, Python</a:t>
            </a:r>
          </a:p>
          <a:p>
            <a:endParaRPr lang="en-SG" dirty="0"/>
          </a:p>
        </p:txBody>
      </p:sp>
    </p:spTree>
    <p:extLst>
      <p:ext uri="{BB962C8B-B14F-4D97-AF65-F5344CB8AC3E}">
        <p14:creationId xmlns:p14="http://schemas.microsoft.com/office/powerpoint/2010/main" val="160129753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dirty="0"/>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2900176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Which of these operations are part of the front-end of a compiler?</a:t>
            </a:r>
          </a:p>
          <a:p>
            <a:pPr marL="514350" indent="-514350">
              <a:buAutoNum type="alphaLcPeriod"/>
            </a:pPr>
            <a:r>
              <a:rPr lang="en-GB" dirty="0"/>
              <a:t>Generating machine code</a:t>
            </a:r>
          </a:p>
          <a:p>
            <a:pPr marL="514350" indent="-514350">
              <a:buAutoNum type="alphaLcPeriod"/>
            </a:pPr>
            <a:r>
              <a:rPr lang="en-GB" dirty="0"/>
              <a:t>Optimizing code</a:t>
            </a:r>
          </a:p>
          <a:p>
            <a:pPr marL="514350" indent="-514350">
              <a:buAutoNum type="alphaLcPeriod"/>
            </a:pPr>
            <a:r>
              <a:rPr lang="en-GB" b="1" dirty="0">
                <a:solidFill>
                  <a:srgbClr val="00B050"/>
                </a:solidFill>
              </a:rPr>
              <a:t>Parsing source code and building an abstract syntax tree</a:t>
            </a:r>
          </a:p>
          <a:p>
            <a:pPr marL="514350" indent="-514350">
              <a:buAutoNum type="alphaLcPeriod"/>
            </a:pPr>
            <a:r>
              <a:rPr lang="en-GB" dirty="0"/>
              <a:t>Executing the code and showing error messages to the user, if any</a:t>
            </a:r>
          </a:p>
        </p:txBody>
      </p:sp>
    </p:spTree>
    <p:extLst>
      <p:ext uri="{BB962C8B-B14F-4D97-AF65-F5344CB8AC3E}">
        <p14:creationId xmlns:p14="http://schemas.microsoft.com/office/powerpoint/2010/main" val="4251184714"/>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dirty="0"/>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799688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are tokens in the context of a compiler?</a:t>
            </a:r>
          </a:p>
          <a:p>
            <a:pPr marL="514350" indent="-514350">
              <a:buAutoNum type="alphaLcPeriod"/>
            </a:pPr>
            <a:r>
              <a:rPr lang="en-GB" b="1" dirty="0">
                <a:solidFill>
                  <a:srgbClr val="00B050"/>
                </a:solidFill>
              </a:rPr>
              <a:t>The basic building blocks of the programming language's syntax</a:t>
            </a:r>
          </a:p>
          <a:p>
            <a:pPr marL="514350" indent="-514350">
              <a:buAutoNum type="alphaLcPeriod"/>
            </a:pPr>
            <a:r>
              <a:rPr lang="en-GB" dirty="0"/>
              <a:t>The abstract representation of the program's semantics</a:t>
            </a:r>
          </a:p>
          <a:p>
            <a:pPr marL="514350" indent="-514350">
              <a:buAutoNum type="alphaLcPeriod"/>
            </a:pPr>
            <a:r>
              <a:rPr lang="en-GB" dirty="0"/>
              <a:t>The set of instructions that a computer can execute directly</a:t>
            </a:r>
          </a:p>
          <a:p>
            <a:pPr marL="514350" indent="-514350">
              <a:buAutoNum type="alphaLcPeriod"/>
            </a:pPr>
            <a:r>
              <a:rPr lang="en-GB" dirty="0"/>
              <a:t>The high-level language that a program is written in</a:t>
            </a:r>
            <a:endParaRPr lang="en-SG" dirty="0"/>
          </a:p>
        </p:txBody>
      </p:sp>
    </p:spTree>
    <p:extLst>
      <p:ext uri="{BB962C8B-B14F-4D97-AF65-F5344CB8AC3E}">
        <p14:creationId xmlns:p14="http://schemas.microsoft.com/office/powerpoint/2010/main" val="11406387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dirty="0"/>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62918351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B456-9B7D-F6FA-8CFF-A89108724F4A}"/>
              </a:ext>
            </a:extLst>
          </p:cNvPr>
          <p:cNvSpPr>
            <a:spLocks noGrp="1"/>
          </p:cNvSpPr>
          <p:nvPr>
            <p:ph type="title"/>
          </p:nvPr>
        </p:nvSpPr>
        <p:spPr/>
        <p:txBody>
          <a:bodyPr/>
          <a:lstStyle/>
          <a:p>
            <a:r>
              <a:rPr lang="en-GB" dirty="0"/>
              <a:t>Quiz</a:t>
            </a:r>
            <a:endParaRPr lang="en-SG" dirty="0"/>
          </a:p>
        </p:txBody>
      </p:sp>
      <p:sp>
        <p:nvSpPr>
          <p:cNvPr id="3" name="Content Placeholder 2">
            <a:extLst>
              <a:ext uri="{FF2B5EF4-FFF2-40B4-BE49-F238E27FC236}">
                <a16:creationId xmlns:a16="http://schemas.microsoft.com/office/drawing/2014/main" id="{60ECB68E-5BF7-D3CC-11B5-DA1468BBE623}"/>
              </a:ext>
            </a:extLst>
          </p:cNvPr>
          <p:cNvSpPr>
            <a:spLocks noGrp="1"/>
          </p:cNvSpPr>
          <p:nvPr>
            <p:ph idx="1"/>
          </p:nvPr>
        </p:nvSpPr>
        <p:spPr/>
        <p:txBody>
          <a:bodyPr>
            <a:normAutofit/>
          </a:bodyPr>
          <a:lstStyle/>
          <a:p>
            <a:pPr marL="0" indent="0">
              <a:buNone/>
            </a:pPr>
            <a:r>
              <a:rPr lang="en-GB" b="1" dirty="0"/>
              <a:t>What is the parse tree?</a:t>
            </a:r>
          </a:p>
          <a:p>
            <a:pPr marL="514350" indent="-514350">
              <a:buFont typeface="Arial" panose="020B0604020202020204" pitchFamily="34" charset="0"/>
              <a:buAutoNum type="alphaLcPeriod"/>
            </a:pPr>
            <a:r>
              <a:rPr lang="en-GB" dirty="0"/>
              <a:t>A list of keywords and symbols used in the program</a:t>
            </a:r>
          </a:p>
          <a:p>
            <a:pPr marL="514350" indent="-514350">
              <a:buAutoNum type="alphaLcPeriod"/>
            </a:pPr>
            <a:r>
              <a:rPr lang="en-GB" b="1" dirty="0">
                <a:solidFill>
                  <a:srgbClr val="00B050"/>
                </a:solidFill>
              </a:rPr>
              <a:t>A data structure that represents the hierarchical structure of the source code</a:t>
            </a:r>
          </a:p>
          <a:p>
            <a:pPr marL="514350" indent="-514350">
              <a:buAutoNum type="alphaLcPeriod"/>
            </a:pPr>
            <a:r>
              <a:rPr lang="en-GB" dirty="0"/>
              <a:t>A set of rules that define the syntax of the programming language </a:t>
            </a:r>
          </a:p>
          <a:p>
            <a:pPr marL="514350" indent="-514350">
              <a:buAutoNum type="alphaLcPeriod"/>
            </a:pPr>
            <a:r>
              <a:rPr lang="en-GB" dirty="0"/>
              <a:t>A set of instructions that a computer can execute directly</a:t>
            </a:r>
          </a:p>
          <a:p>
            <a:pPr marL="0" indent="0">
              <a:buNone/>
            </a:pPr>
            <a:endParaRPr lang="en-SG" dirty="0"/>
          </a:p>
        </p:txBody>
      </p:sp>
    </p:spTree>
    <p:extLst>
      <p:ext uri="{BB962C8B-B14F-4D97-AF65-F5344CB8AC3E}">
        <p14:creationId xmlns:p14="http://schemas.microsoft.com/office/powerpoint/2010/main" val="333107555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13B38D-6896-4496-58F6-35E02213C6ED}"/>
              </a:ext>
            </a:extLst>
          </p:cNvPr>
          <p:cNvSpPr>
            <a:spLocks noGrp="1"/>
          </p:cNvSpPr>
          <p:nvPr>
            <p:ph type="title"/>
          </p:nvPr>
        </p:nvSpPr>
        <p:spPr/>
        <p:txBody>
          <a:bodyPr/>
          <a:lstStyle/>
          <a:p>
            <a:r>
              <a:rPr lang="en-GB" dirty="0"/>
              <a:t>A bit of history on compilers</a:t>
            </a:r>
            <a:endParaRPr lang="en-SG" dirty="0"/>
          </a:p>
        </p:txBody>
      </p:sp>
      <p:sp>
        <p:nvSpPr>
          <p:cNvPr id="3" name="Content Placeholder 2">
            <a:extLst>
              <a:ext uri="{FF2B5EF4-FFF2-40B4-BE49-F238E27FC236}">
                <a16:creationId xmlns:a16="http://schemas.microsoft.com/office/drawing/2014/main" id="{FC4A93C0-0CAD-4BA5-9658-F523BC4C732F}"/>
              </a:ext>
            </a:extLst>
          </p:cNvPr>
          <p:cNvSpPr>
            <a:spLocks noGrp="1"/>
          </p:cNvSpPr>
          <p:nvPr>
            <p:ph idx="1"/>
          </p:nvPr>
        </p:nvSpPr>
        <p:spPr/>
        <p:txBody>
          <a:bodyPr/>
          <a:lstStyle/>
          <a:p>
            <a:pPr marL="0" indent="0">
              <a:buNone/>
            </a:pPr>
            <a:r>
              <a:rPr lang="en-GB" dirty="0"/>
              <a:t>References and extra reading, if any (for those of you who are curious):</a:t>
            </a:r>
          </a:p>
          <a:p>
            <a:r>
              <a:rPr lang="en-SG" dirty="0"/>
              <a:t>A bit of history on compilers</a:t>
            </a:r>
            <a:br>
              <a:rPr lang="en-SG" dirty="0"/>
            </a:br>
            <a:r>
              <a:rPr lang="en-SG" dirty="0">
                <a:hlinkClick r:id="rId2"/>
              </a:rPr>
              <a:t>https://www.geeksforgeeks.org/history-of-compiler/</a:t>
            </a:r>
            <a:endParaRPr lang="en-SG" dirty="0"/>
          </a:p>
          <a:p>
            <a:endParaRPr lang="en-SG" dirty="0"/>
          </a:p>
        </p:txBody>
      </p:sp>
    </p:spTree>
    <p:extLst>
      <p:ext uri="{BB962C8B-B14F-4D97-AF65-F5344CB8AC3E}">
        <p14:creationId xmlns:p14="http://schemas.microsoft.com/office/powerpoint/2010/main" val="28583586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E36AE-A7BD-B2D6-D7DE-EBE0834C1A93}"/>
              </a:ext>
            </a:extLst>
          </p:cNvPr>
          <p:cNvSpPr>
            <a:spLocks noGrp="1"/>
          </p:cNvSpPr>
          <p:nvPr>
            <p:ph type="title"/>
          </p:nvPr>
        </p:nvSpPr>
        <p:spPr/>
        <p:txBody>
          <a:bodyPr/>
          <a:lstStyle/>
          <a:p>
            <a:r>
              <a:rPr lang="en-US" dirty="0"/>
              <a:t>What does a compiler need?</a:t>
            </a:r>
            <a:endParaRPr lang="en-GB" dirty="0"/>
          </a:p>
        </p:txBody>
      </p:sp>
      <p:sp>
        <p:nvSpPr>
          <p:cNvPr id="3" name="Content Placeholder 2">
            <a:extLst>
              <a:ext uri="{FF2B5EF4-FFF2-40B4-BE49-F238E27FC236}">
                <a16:creationId xmlns:a16="http://schemas.microsoft.com/office/drawing/2014/main" id="{B20362F6-0A45-1821-AD14-0E3C760A995E}"/>
              </a:ext>
            </a:extLst>
          </p:cNvPr>
          <p:cNvSpPr>
            <a:spLocks noGrp="1"/>
          </p:cNvSpPr>
          <p:nvPr>
            <p:ph sz="half" idx="1"/>
          </p:nvPr>
        </p:nvSpPr>
        <p:spPr>
          <a:xfrm>
            <a:off x="838200" y="1825624"/>
            <a:ext cx="5181600" cy="5032375"/>
          </a:xfrm>
        </p:spPr>
        <p:txBody>
          <a:bodyPr>
            <a:normAutofit lnSpcReduction="10000"/>
          </a:bodyPr>
          <a:lstStyle/>
          <a:p>
            <a:pPr marL="0" indent="0">
              <a:buNone/>
            </a:pPr>
            <a:r>
              <a:rPr lang="en-US" b="1" dirty="0"/>
              <a:t>Definition (</a:t>
            </a:r>
            <a:r>
              <a:rPr lang="en-US" b="1" dirty="0">
                <a:solidFill>
                  <a:srgbClr val="00B050"/>
                </a:solidFill>
              </a:rPr>
              <a:t>Conceptual Roadmap of a Compiler</a:t>
            </a:r>
            <a:r>
              <a:rPr lang="en-US" b="1" dirty="0"/>
              <a:t>):</a:t>
            </a:r>
            <a:endParaRPr lang="en-GB" b="1" dirty="0"/>
          </a:p>
          <a:p>
            <a:pPr marL="0" indent="0">
              <a:buNone/>
            </a:pPr>
            <a:r>
              <a:rPr lang="en-GB" dirty="0"/>
              <a:t>Translating software from one language to another language requires to:</a:t>
            </a:r>
          </a:p>
          <a:p>
            <a:r>
              <a:rPr lang="en-GB" dirty="0"/>
              <a:t>Understand </a:t>
            </a:r>
            <a:r>
              <a:rPr lang="en-GB" b="1" dirty="0"/>
              <a:t>form/syntax</a:t>
            </a:r>
            <a:r>
              <a:rPr lang="en-GB" dirty="0"/>
              <a:t> of the </a:t>
            </a:r>
            <a:r>
              <a:rPr lang="en-GB" b="1" dirty="0"/>
              <a:t>source</a:t>
            </a:r>
            <a:r>
              <a:rPr lang="en-GB" dirty="0"/>
              <a:t> </a:t>
            </a:r>
            <a:r>
              <a:rPr lang="en-GB" b="1" dirty="0"/>
              <a:t>code</a:t>
            </a:r>
            <a:r>
              <a:rPr lang="en-GB" dirty="0"/>
              <a:t> and the rules that govern </a:t>
            </a:r>
            <a:r>
              <a:rPr lang="en-GB" b="1" dirty="0"/>
              <a:t>form/syntax</a:t>
            </a:r>
            <a:r>
              <a:rPr lang="en-GB" dirty="0"/>
              <a:t> in the </a:t>
            </a:r>
            <a:r>
              <a:rPr lang="en-GB" b="1" dirty="0"/>
              <a:t>source</a:t>
            </a:r>
            <a:r>
              <a:rPr lang="en-GB" dirty="0"/>
              <a:t> </a:t>
            </a:r>
            <a:r>
              <a:rPr lang="en-GB" b="1" dirty="0"/>
              <a:t>language</a:t>
            </a:r>
            <a:r>
              <a:rPr lang="en-GB" dirty="0"/>
              <a:t>,</a:t>
            </a:r>
          </a:p>
          <a:p>
            <a:r>
              <a:rPr lang="en-GB" dirty="0"/>
              <a:t>Understand the </a:t>
            </a:r>
            <a:r>
              <a:rPr lang="en-GB" b="1" dirty="0"/>
              <a:t>content/meaning</a:t>
            </a:r>
            <a:r>
              <a:rPr lang="en-GB" dirty="0"/>
              <a:t> of the </a:t>
            </a:r>
            <a:r>
              <a:rPr lang="en-GB" b="1" dirty="0"/>
              <a:t>source</a:t>
            </a:r>
            <a:r>
              <a:rPr lang="en-GB" dirty="0"/>
              <a:t> </a:t>
            </a:r>
            <a:r>
              <a:rPr lang="en-GB" b="1" dirty="0"/>
              <a:t>code</a:t>
            </a:r>
            <a:r>
              <a:rPr lang="en-GB" dirty="0"/>
              <a:t> and </a:t>
            </a:r>
            <a:r>
              <a:rPr lang="en-GB" b="1" dirty="0"/>
              <a:t>source</a:t>
            </a:r>
            <a:r>
              <a:rPr lang="en-GB" dirty="0"/>
              <a:t> </a:t>
            </a:r>
            <a:r>
              <a:rPr lang="en-GB" b="1" dirty="0"/>
              <a:t>language</a:t>
            </a:r>
            <a:r>
              <a:rPr lang="en-GB" dirty="0"/>
              <a:t>,</a:t>
            </a:r>
          </a:p>
        </p:txBody>
      </p:sp>
      <p:sp>
        <p:nvSpPr>
          <p:cNvPr id="4" name="Content Placeholder 3">
            <a:extLst>
              <a:ext uri="{FF2B5EF4-FFF2-40B4-BE49-F238E27FC236}">
                <a16:creationId xmlns:a16="http://schemas.microsoft.com/office/drawing/2014/main" id="{353D99B7-5312-BFF8-1D5D-BEF7B953B9D9}"/>
              </a:ext>
            </a:extLst>
          </p:cNvPr>
          <p:cNvSpPr>
            <a:spLocks noGrp="1"/>
          </p:cNvSpPr>
          <p:nvPr>
            <p:ph sz="half" idx="2"/>
          </p:nvPr>
        </p:nvSpPr>
        <p:spPr>
          <a:xfrm>
            <a:off x="6172200" y="1825624"/>
            <a:ext cx="5181600" cy="5032375"/>
          </a:xfrm>
        </p:spPr>
        <p:txBody>
          <a:bodyPr>
            <a:normAutofit lnSpcReduction="10000"/>
          </a:bodyPr>
          <a:lstStyle/>
          <a:p>
            <a:r>
              <a:rPr lang="en-GB" dirty="0"/>
              <a:t>Understand the rules that govern </a:t>
            </a:r>
            <a:r>
              <a:rPr lang="en-GB" b="1" dirty="0"/>
              <a:t>form/syntax</a:t>
            </a:r>
            <a:r>
              <a:rPr lang="en-GB" dirty="0"/>
              <a:t> and </a:t>
            </a:r>
            <a:r>
              <a:rPr lang="en-GB" b="1" dirty="0"/>
              <a:t>content/meaning</a:t>
            </a:r>
            <a:r>
              <a:rPr lang="en-GB" dirty="0"/>
              <a:t> of the </a:t>
            </a:r>
            <a:r>
              <a:rPr lang="en-GB" b="1" dirty="0"/>
              <a:t>target</a:t>
            </a:r>
            <a:r>
              <a:rPr lang="en-GB" dirty="0"/>
              <a:t> </a:t>
            </a:r>
            <a:r>
              <a:rPr lang="en-GB" b="1" dirty="0"/>
              <a:t>language</a:t>
            </a:r>
            <a:r>
              <a:rPr lang="en-GB" dirty="0"/>
              <a:t>,</a:t>
            </a:r>
          </a:p>
          <a:p>
            <a:r>
              <a:rPr lang="en-GB" dirty="0"/>
              <a:t>Have a </a:t>
            </a:r>
            <a:r>
              <a:rPr lang="en-GB" b="1" dirty="0"/>
              <a:t>scheme</a:t>
            </a:r>
            <a:r>
              <a:rPr lang="en-GB" dirty="0"/>
              <a:t> for </a:t>
            </a:r>
            <a:r>
              <a:rPr lang="en-GB" b="1" dirty="0"/>
              <a:t>mapping</a:t>
            </a:r>
            <a:r>
              <a:rPr lang="en-GB" dirty="0"/>
              <a:t> </a:t>
            </a:r>
            <a:r>
              <a:rPr lang="en-GB" b="1" dirty="0"/>
              <a:t>content/meaning</a:t>
            </a:r>
            <a:r>
              <a:rPr lang="en-GB" dirty="0"/>
              <a:t> from the </a:t>
            </a:r>
            <a:r>
              <a:rPr lang="en-GB" b="1" dirty="0"/>
              <a:t>source</a:t>
            </a:r>
            <a:r>
              <a:rPr lang="en-GB" dirty="0"/>
              <a:t> </a:t>
            </a:r>
            <a:r>
              <a:rPr lang="en-GB" b="1" dirty="0"/>
              <a:t>language</a:t>
            </a:r>
            <a:r>
              <a:rPr lang="en-GB" dirty="0"/>
              <a:t> to the </a:t>
            </a:r>
            <a:r>
              <a:rPr lang="en-GB" b="1" dirty="0"/>
              <a:t>target</a:t>
            </a:r>
            <a:r>
              <a:rPr lang="en-GB" dirty="0"/>
              <a:t> </a:t>
            </a:r>
            <a:r>
              <a:rPr lang="en-GB" b="1" dirty="0"/>
              <a:t>language</a:t>
            </a:r>
            <a:r>
              <a:rPr lang="en-GB" dirty="0"/>
              <a:t>.</a:t>
            </a:r>
          </a:p>
          <a:p>
            <a:pPr marL="0" indent="0">
              <a:buNone/>
            </a:pPr>
            <a:endParaRPr lang="en-GB" dirty="0"/>
          </a:p>
          <a:p>
            <a:pPr marL="0" indent="0">
              <a:buNone/>
            </a:pPr>
            <a:r>
              <a:rPr lang="en-GB" dirty="0"/>
              <a:t>This defines a </a:t>
            </a:r>
            <a:r>
              <a:rPr lang="en-GB" b="1" dirty="0">
                <a:solidFill>
                  <a:srgbClr val="00B050"/>
                </a:solidFill>
              </a:rPr>
              <a:t>basic conceptual roadmap of a compiler</a:t>
            </a:r>
            <a:r>
              <a:rPr lang="en-GB" dirty="0"/>
              <a:t>.</a:t>
            </a:r>
            <a:endParaRPr lang="en-US" dirty="0"/>
          </a:p>
          <a:p>
            <a:endParaRPr lang="en-SG" dirty="0"/>
          </a:p>
        </p:txBody>
      </p:sp>
    </p:spTree>
    <p:extLst>
      <p:ext uri="{BB962C8B-B14F-4D97-AF65-F5344CB8AC3E}">
        <p14:creationId xmlns:p14="http://schemas.microsoft.com/office/powerpoint/2010/main" val="6091865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8C7E4-BBAA-0BC4-D20C-72E3847BF90D}"/>
              </a:ext>
            </a:extLst>
          </p:cNvPr>
          <p:cNvSpPr>
            <a:spLocks noGrp="1"/>
          </p:cNvSpPr>
          <p:nvPr>
            <p:ph type="title"/>
          </p:nvPr>
        </p:nvSpPr>
        <p:spPr/>
        <p:txBody>
          <a:bodyPr/>
          <a:lstStyle/>
          <a:p>
            <a:r>
              <a:rPr lang="en-US" dirty="0"/>
              <a:t>On the need of intermediate languages (IL) or intermediate representations (IR) </a:t>
            </a:r>
            <a:endParaRPr lang="en-GB" dirty="0"/>
          </a:p>
        </p:txBody>
      </p:sp>
      <p:sp>
        <p:nvSpPr>
          <p:cNvPr id="3" name="Content Placeholder 2">
            <a:extLst>
              <a:ext uri="{FF2B5EF4-FFF2-40B4-BE49-F238E27FC236}">
                <a16:creationId xmlns:a16="http://schemas.microsoft.com/office/drawing/2014/main" id="{097D872E-3486-FBAD-9B1E-6412E4F0FB9B}"/>
              </a:ext>
            </a:extLst>
          </p:cNvPr>
          <p:cNvSpPr>
            <a:spLocks noGrp="1"/>
          </p:cNvSpPr>
          <p:nvPr>
            <p:ph idx="1"/>
          </p:nvPr>
        </p:nvSpPr>
        <p:spPr>
          <a:xfrm>
            <a:off x="838199" y="1825624"/>
            <a:ext cx="11142133" cy="5032375"/>
          </a:xfrm>
        </p:spPr>
        <p:txBody>
          <a:bodyPr>
            <a:normAutofit/>
          </a:bodyPr>
          <a:lstStyle/>
          <a:p>
            <a:pPr marL="0" indent="0">
              <a:buNone/>
            </a:pPr>
            <a:r>
              <a:rPr lang="en-US" b="1" dirty="0"/>
              <a:t>Definition (</a:t>
            </a:r>
            <a:r>
              <a:rPr lang="en-US" b="1" dirty="0">
                <a:solidFill>
                  <a:srgbClr val="00B050"/>
                </a:solidFill>
              </a:rPr>
              <a:t>Intermediate Language (IL), Intermediate Representation (IR)</a:t>
            </a:r>
            <a:r>
              <a:rPr lang="en-US" b="1" dirty="0"/>
              <a:t>):</a:t>
            </a:r>
          </a:p>
          <a:p>
            <a:pPr marL="0" indent="0">
              <a:buNone/>
            </a:pPr>
            <a:r>
              <a:rPr lang="en-US" dirty="0"/>
              <a:t>It might be tempting to think compilers are black-boxes capable of translating a source program directly into CPU instructions.</a:t>
            </a:r>
          </a:p>
          <a:p>
            <a:pPr marL="0" indent="0">
              <a:buNone/>
            </a:pPr>
            <a:r>
              <a:rPr lang="en-US" dirty="0"/>
              <a:t>In practice, we prefer to </a:t>
            </a:r>
            <a:r>
              <a:rPr lang="en-US" b="1" dirty="0"/>
              <a:t>add extra steps to the translation</a:t>
            </a:r>
            <a:r>
              <a:rPr lang="en-US" dirty="0"/>
              <a:t>, typically </a:t>
            </a:r>
            <a:r>
              <a:rPr lang="en-US" b="1" dirty="0"/>
              <a:t>translating the source program </a:t>
            </a:r>
            <a:r>
              <a:rPr lang="en-US" dirty="0"/>
              <a:t>into an </a:t>
            </a:r>
            <a:r>
              <a:rPr lang="en-US" b="1" dirty="0">
                <a:solidFill>
                  <a:srgbClr val="00B050"/>
                </a:solidFill>
              </a:rPr>
              <a:t>Intermediate Language (IL)</a:t>
            </a:r>
            <a:r>
              <a:rPr lang="en-US" dirty="0"/>
              <a:t>, first.</a:t>
            </a:r>
          </a:p>
          <a:p>
            <a:pPr marL="0" indent="0">
              <a:buNone/>
            </a:pPr>
            <a:r>
              <a:rPr lang="en-US" dirty="0"/>
              <a:t>This </a:t>
            </a:r>
            <a:r>
              <a:rPr lang="en-US" b="1" dirty="0">
                <a:solidFill>
                  <a:srgbClr val="00B050"/>
                </a:solidFill>
              </a:rPr>
              <a:t>Intermediate Representation (IR)</a:t>
            </a:r>
            <a:r>
              <a:rPr lang="en-US" b="1" dirty="0"/>
              <a:t>, </a:t>
            </a:r>
            <a:r>
              <a:rPr lang="en-US" dirty="0"/>
              <a:t>often has a lower language level, than the source code, and will then be translated into our target program.</a:t>
            </a:r>
          </a:p>
          <a:p>
            <a:pPr marL="0" indent="0">
              <a:buNone/>
            </a:pPr>
            <a:r>
              <a:rPr lang="en-US" dirty="0"/>
              <a:t>This typically allows for </a:t>
            </a:r>
            <a:r>
              <a:rPr lang="en-US" b="1" dirty="0"/>
              <a:t>optimization</a:t>
            </a:r>
            <a:r>
              <a:rPr lang="en-US" dirty="0"/>
              <a:t> </a:t>
            </a:r>
            <a:r>
              <a:rPr lang="en-US" b="1" dirty="0"/>
              <a:t>routines</a:t>
            </a:r>
            <a:r>
              <a:rPr lang="en-US" dirty="0"/>
              <a:t> to be run on the intermediate program </a:t>
            </a:r>
            <a:r>
              <a:rPr lang="en-US" b="1" dirty="0"/>
              <a:t>before</a:t>
            </a:r>
            <a:r>
              <a:rPr lang="en-US" dirty="0"/>
              <a:t> </a:t>
            </a:r>
            <a:r>
              <a:rPr lang="en-US" b="1" dirty="0"/>
              <a:t>the</a:t>
            </a:r>
            <a:r>
              <a:rPr lang="en-US" dirty="0"/>
              <a:t> </a:t>
            </a:r>
            <a:r>
              <a:rPr lang="en-US" b="1" dirty="0"/>
              <a:t>final</a:t>
            </a:r>
            <a:r>
              <a:rPr lang="en-US" dirty="0"/>
              <a:t> </a:t>
            </a:r>
            <a:r>
              <a:rPr lang="en-US" b="1" dirty="0"/>
              <a:t>translation</a:t>
            </a:r>
            <a:r>
              <a:rPr lang="en-US" dirty="0"/>
              <a:t> and </a:t>
            </a:r>
            <a:r>
              <a:rPr lang="en-US" b="1" dirty="0"/>
              <a:t>upcoming execution</a:t>
            </a:r>
            <a:r>
              <a:rPr lang="en-US" dirty="0"/>
              <a:t> (For instance, checking for errors and optimizing your computer resources).</a:t>
            </a:r>
          </a:p>
          <a:p>
            <a:pPr marL="0" indent="0">
              <a:buNone/>
            </a:pPr>
            <a:endParaRPr lang="en-US" dirty="0"/>
          </a:p>
          <a:p>
            <a:pPr marL="0" indent="0">
              <a:buNone/>
            </a:pPr>
            <a:endParaRPr lang="en-GB" dirty="0"/>
          </a:p>
        </p:txBody>
      </p:sp>
    </p:spTree>
    <p:extLst>
      <p:ext uri="{BB962C8B-B14F-4D97-AF65-F5344CB8AC3E}">
        <p14:creationId xmlns:p14="http://schemas.microsoft.com/office/powerpoint/2010/main" val="21726473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9ADCE5E-64C9-1671-D67D-16F8B30CAE32}"/>
              </a:ext>
            </a:extLst>
          </p:cNvPr>
          <p:cNvSpPr/>
          <p:nvPr/>
        </p:nvSpPr>
        <p:spPr>
          <a:xfrm>
            <a:off x="916771" y="3991796"/>
            <a:ext cx="3006267" cy="1504561"/>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GB" dirty="0"/>
          </a:p>
        </p:txBody>
      </p:sp>
      <p:pic>
        <p:nvPicPr>
          <p:cNvPr id="9" name="Picture 8">
            <a:extLst>
              <a:ext uri="{FF2B5EF4-FFF2-40B4-BE49-F238E27FC236}">
                <a16:creationId xmlns:a16="http://schemas.microsoft.com/office/drawing/2014/main" id="{F1A0262E-D49B-4C79-CDFB-24CB7F5EC869}"/>
              </a:ext>
            </a:extLst>
          </p:cNvPr>
          <p:cNvPicPr>
            <a:picLocks noChangeAspect="1"/>
          </p:cNvPicPr>
          <p:nvPr/>
        </p:nvPicPr>
        <p:blipFill>
          <a:blip r:embed="rId2"/>
          <a:stretch>
            <a:fillRect/>
          </a:stretch>
        </p:blipFill>
        <p:spPr>
          <a:xfrm>
            <a:off x="916771" y="188240"/>
            <a:ext cx="3001888" cy="1504561"/>
          </a:xfrm>
          <a:prstGeom prst="rect">
            <a:avLst/>
          </a:prstGeom>
        </p:spPr>
      </p:pic>
      <p:sp>
        <p:nvSpPr>
          <p:cNvPr id="10" name="TextBox 9">
            <a:extLst>
              <a:ext uri="{FF2B5EF4-FFF2-40B4-BE49-F238E27FC236}">
                <a16:creationId xmlns:a16="http://schemas.microsoft.com/office/drawing/2014/main" id="{8C694F28-6A86-7AD1-2910-C541575BCF72}"/>
              </a:ext>
            </a:extLst>
          </p:cNvPr>
          <p:cNvSpPr txBox="1"/>
          <p:nvPr/>
        </p:nvSpPr>
        <p:spPr>
          <a:xfrm>
            <a:off x="916771" y="1698194"/>
            <a:ext cx="2997509" cy="369332"/>
          </a:xfrm>
          <a:prstGeom prst="rect">
            <a:avLst/>
          </a:prstGeom>
          <a:noFill/>
        </p:spPr>
        <p:txBody>
          <a:bodyPr wrap="square" rtlCol="0">
            <a:spAutoFit/>
          </a:bodyPr>
          <a:lstStyle/>
          <a:p>
            <a:pPr algn="ctr"/>
            <a:r>
              <a:rPr lang="en-US" b="1" dirty="0"/>
              <a:t>Source Program (C/C++)</a:t>
            </a:r>
            <a:endParaRPr lang="en-GB" b="1" dirty="0"/>
          </a:p>
        </p:txBody>
      </p:sp>
      <p:pic>
        <p:nvPicPr>
          <p:cNvPr id="11" name="Picture 10">
            <a:extLst>
              <a:ext uri="{FF2B5EF4-FFF2-40B4-BE49-F238E27FC236}">
                <a16:creationId xmlns:a16="http://schemas.microsoft.com/office/drawing/2014/main" id="{106A462E-A97E-D801-9FBE-FD176DD115E6}"/>
              </a:ext>
            </a:extLst>
          </p:cNvPr>
          <p:cNvPicPr>
            <a:picLocks noChangeAspect="1"/>
          </p:cNvPicPr>
          <p:nvPr/>
        </p:nvPicPr>
        <p:blipFill>
          <a:blip r:embed="rId3"/>
          <a:stretch>
            <a:fillRect/>
          </a:stretch>
        </p:blipFill>
        <p:spPr>
          <a:xfrm>
            <a:off x="916771" y="5917109"/>
            <a:ext cx="2997509" cy="571559"/>
          </a:xfrm>
          <a:prstGeom prst="rect">
            <a:avLst/>
          </a:prstGeom>
        </p:spPr>
      </p:pic>
      <p:sp>
        <p:nvSpPr>
          <p:cNvPr id="12" name="TextBox 11">
            <a:extLst>
              <a:ext uri="{FF2B5EF4-FFF2-40B4-BE49-F238E27FC236}">
                <a16:creationId xmlns:a16="http://schemas.microsoft.com/office/drawing/2014/main" id="{710AD780-DB45-01C8-F22D-9A3444F95928}"/>
              </a:ext>
            </a:extLst>
          </p:cNvPr>
          <p:cNvSpPr txBox="1"/>
          <p:nvPr/>
        </p:nvSpPr>
        <p:spPr>
          <a:xfrm>
            <a:off x="1579515" y="6488668"/>
            <a:ext cx="1676400" cy="369332"/>
          </a:xfrm>
          <a:prstGeom prst="rect">
            <a:avLst/>
          </a:prstGeom>
          <a:noFill/>
        </p:spPr>
        <p:txBody>
          <a:bodyPr wrap="square" rtlCol="0">
            <a:spAutoFit/>
          </a:bodyPr>
          <a:lstStyle/>
          <a:p>
            <a:pPr algn="ctr"/>
            <a:r>
              <a:rPr lang="en-US" b="1" dirty="0"/>
              <a:t>Execution</a:t>
            </a:r>
            <a:endParaRPr lang="en-GB" b="1" dirty="0"/>
          </a:p>
        </p:txBody>
      </p:sp>
      <p:sp>
        <p:nvSpPr>
          <p:cNvPr id="13" name="Rectangle 12">
            <a:extLst>
              <a:ext uri="{FF2B5EF4-FFF2-40B4-BE49-F238E27FC236}">
                <a16:creationId xmlns:a16="http://schemas.microsoft.com/office/drawing/2014/main" id="{E6E929B0-CC41-A836-BFBD-853F2ED87C39}"/>
              </a:ext>
            </a:extLst>
          </p:cNvPr>
          <p:cNvSpPr/>
          <p:nvPr/>
        </p:nvSpPr>
        <p:spPr>
          <a:xfrm>
            <a:off x="921151" y="2496642"/>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a:t>
            </a:r>
            <a:endParaRPr lang="en-GB" b="1" dirty="0"/>
          </a:p>
        </p:txBody>
      </p:sp>
      <p:pic>
        <p:nvPicPr>
          <p:cNvPr id="14" name="Picture 13">
            <a:extLst>
              <a:ext uri="{FF2B5EF4-FFF2-40B4-BE49-F238E27FC236}">
                <a16:creationId xmlns:a16="http://schemas.microsoft.com/office/drawing/2014/main" id="{57B177AA-1F82-C361-E952-EB9B3C10A5D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8381" y="4123893"/>
            <a:ext cx="1240364" cy="1240364"/>
          </a:xfrm>
          <a:prstGeom prst="rect">
            <a:avLst/>
          </a:prstGeom>
          <a:solidFill>
            <a:schemeClr val="bg1"/>
          </a:solidFill>
        </p:spPr>
      </p:pic>
      <p:sp>
        <p:nvSpPr>
          <p:cNvPr id="15" name="TextBox 14">
            <a:extLst>
              <a:ext uri="{FF2B5EF4-FFF2-40B4-BE49-F238E27FC236}">
                <a16:creationId xmlns:a16="http://schemas.microsoft.com/office/drawing/2014/main" id="{C0DA199A-53E0-49E6-66E9-F9575A251450}"/>
              </a:ext>
            </a:extLst>
          </p:cNvPr>
          <p:cNvSpPr txBox="1"/>
          <p:nvPr/>
        </p:nvSpPr>
        <p:spPr>
          <a:xfrm>
            <a:off x="2288745" y="4231855"/>
            <a:ext cx="1676400" cy="923330"/>
          </a:xfrm>
          <a:prstGeom prst="rect">
            <a:avLst/>
          </a:prstGeom>
          <a:noFill/>
        </p:spPr>
        <p:txBody>
          <a:bodyPr wrap="square" rtlCol="0">
            <a:spAutoFit/>
          </a:bodyPr>
          <a:lstStyle/>
          <a:p>
            <a:pPr algn="ctr"/>
            <a:r>
              <a:rPr lang="en-US" b="1" dirty="0">
                <a:solidFill>
                  <a:schemeClr val="bg1"/>
                </a:solidFill>
              </a:rPr>
              <a:t>Target</a:t>
            </a:r>
            <a:br>
              <a:rPr lang="en-US" b="1" dirty="0">
                <a:solidFill>
                  <a:schemeClr val="bg1"/>
                </a:solidFill>
              </a:rPr>
            </a:br>
            <a:r>
              <a:rPr lang="en-US" b="1" dirty="0">
                <a:solidFill>
                  <a:schemeClr val="bg1"/>
                </a:solidFill>
              </a:rPr>
              <a:t>Program</a:t>
            </a:r>
          </a:p>
          <a:p>
            <a:pPr algn="ctr"/>
            <a:r>
              <a:rPr lang="en-US" b="1" dirty="0">
                <a:solidFill>
                  <a:schemeClr val="bg1"/>
                </a:solidFill>
              </a:rPr>
              <a:t>(Object Code)</a:t>
            </a:r>
            <a:endParaRPr lang="en-GB" b="1" dirty="0">
              <a:solidFill>
                <a:schemeClr val="bg1"/>
              </a:solidFill>
            </a:endParaRPr>
          </a:p>
        </p:txBody>
      </p:sp>
      <p:sp>
        <p:nvSpPr>
          <p:cNvPr id="16" name="Arrow: Down 15">
            <a:extLst>
              <a:ext uri="{FF2B5EF4-FFF2-40B4-BE49-F238E27FC236}">
                <a16:creationId xmlns:a16="http://schemas.microsoft.com/office/drawing/2014/main" id="{A3772DC3-F03A-B572-E6CC-C6BD661E3F9A}"/>
              </a:ext>
            </a:extLst>
          </p:cNvPr>
          <p:cNvSpPr/>
          <p:nvPr/>
        </p:nvSpPr>
        <p:spPr>
          <a:xfrm>
            <a:off x="1901175" y="2067526"/>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7" name="Arrow: Down 16">
            <a:extLst>
              <a:ext uri="{FF2B5EF4-FFF2-40B4-BE49-F238E27FC236}">
                <a16:creationId xmlns:a16="http://schemas.microsoft.com/office/drawing/2014/main" id="{59B8BE51-EE5F-10AE-05B6-0F74E274E2B9}"/>
              </a:ext>
            </a:extLst>
          </p:cNvPr>
          <p:cNvSpPr/>
          <p:nvPr/>
        </p:nvSpPr>
        <p:spPr>
          <a:xfrm>
            <a:off x="1907745" y="33637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8" name="Arrow: Down 17">
            <a:extLst>
              <a:ext uri="{FF2B5EF4-FFF2-40B4-BE49-F238E27FC236}">
                <a16:creationId xmlns:a16="http://schemas.microsoft.com/office/drawing/2014/main" id="{3C630609-7AF3-AE9C-105B-EB97632B829C}"/>
              </a:ext>
            </a:extLst>
          </p:cNvPr>
          <p:cNvSpPr/>
          <p:nvPr/>
        </p:nvSpPr>
        <p:spPr>
          <a:xfrm>
            <a:off x="1907745" y="539524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4" name="Rectangle 23">
            <a:extLst>
              <a:ext uri="{FF2B5EF4-FFF2-40B4-BE49-F238E27FC236}">
                <a16:creationId xmlns:a16="http://schemas.microsoft.com/office/drawing/2014/main" id="{5890D0A0-AE2A-7606-D7C4-5EC1ED2085B8}"/>
              </a:ext>
            </a:extLst>
          </p:cNvPr>
          <p:cNvSpPr/>
          <p:nvPr/>
        </p:nvSpPr>
        <p:spPr>
          <a:xfrm>
            <a:off x="7802025" y="3610709"/>
            <a:ext cx="3001888" cy="1055076"/>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Some extra steps, e.g. error handling, resource optimization, etc.</a:t>
            </a:r>
            <a:endParaRPr lang="en-GB" b="1" dirty="0"/>
          </a:p>
        </p:txBody>
      </p:sp>
      <p:sp>
        <p:nvSpPr>
          <p:cNvPr id="19" name="Rectangle 18">
            <a:extLst>
              <a:ext uri="{FF2B5EF4-FFF2-40B4-BE49-F238E27FC236}">
                <a16:creationId xmlns:a16="http://schemas.microsoft.com/office/drawing/2014/main" id="{06BA0ADA-A84F-356B-CAFF-F504320BEF68}"/>
              </a:ext>
            </a:extLst>
          </p:cNvPr>
          <p:cNvSpPr/>
          <p:nvPr/>
        </p:nvSpPr>
        <p:spPr>
          <a:xfrm>
            <a:off x="7798201" y="791154"/>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#1</a:t>
            </a:r>
          </a:p>
          <a:p>
            <a:pPr algn="ctr"/>
            <a:r>
              <a:rPr lang="en-US" b="1" dirty="0"/>
              <a:t>(C/C++ to IL)</a:t>
            </a:r>
            <a:endParaRPr lang="en-GB" b="1" dirty="0"/>
          </a:p>
        </p:txBody>
      </p:sp>
      <p:sp>
        <p:nvSpPr>
          <p:cNvPr id="20" name="Rectangle 19">
            <a:extLst>
              <a:ext uri="{FF2B5EF4-FFF2-40B4-BE49-F238E27FC236}">
                <a16:creationId xmlns:a16="http://schemas.microsoft.com/office/drawing/2014/main" id="{E3AF4C4D-C4E1-EFB6-12BD-2710978122D0}"/>
              </a:ext>
            </a:extLst>
          </p:cNvPr>
          <p:cNvSpPr/>
          <p:nvPr/>
        </p:nvSpPr>
        <p:spPr>
          <a:xfrm>
            <a:off x="7798201" y="5248687"/>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Compiler #2</a:t>
            </a:r>
          </a:p>
          <a:p>
            <a:pPr algn="ctr"/>
            <a:r>
              <a:rPr lang="en-US" b="1" dirty="0"/>
              <a:t>(IL to Object Code)</a:t>
            </a:r>
            <a:endParaRPr lang="en-GB" b="1" dirty="0"/>
          </a:p>
        </p:txBody>
      </p:sp>
      <p:sp>
        <p:nvSpPr>
          <p:cNvPr id="21" name="Arrow: Down 20">
            <a:extLst>
              <a:ext uri="{FF2B5EF4-FFF2-40B4-BE49-F238E27FC236}">
                <a16:creationId xmlns:a16="http://schemas.microsoft.com/office/drawing/2014/main" id="{54401493-D133-6AAD-952A-9BB28B80E250}"/>
              </a:ext>
            </a:extLst>
          </p:cNvPr>
          <p:cNvSpPr/>
          <p:nvPr/>
        </p:nvSpPr>
        <p:spPr>
          <a:xfrm>
            <a:off x="8784794" y="35869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2" name="Arrow: Down 21">
            <a:extLst>
              <a:ext uri="{FF2B5EF4-FFF2-40B4-BE49-F238E27FC236}">
                <a16:creationId xmlns:a16="http://schemas.microsoft.com/office/drawing/2014/main" id="{FC808562-3C3B-1FED-6050-0B9BC99A0976}"/>
              </a:ext>
            </a:extLst>
          </p:cNvPr>
          <p:cNvSpPr/>
          <p:nvPr/>
        </p:nvSpPr>
        <p:spPr>
          <a:xfrm>
            <a:off x="8784794" y="4761518"/>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3" name="Rectangle 22">
            <a:extLst>
              <a:ext uri="{FF2B5EF4-FFF2-40B4-BE49-F238E27FC236}">
                <a16:creationId xmlns:a16="http://schemas.microsoft.com/office/drawing/2014/main" id="{B5761C87-6399-E7AB-9783-DDA99C310C33}"/>
              </a:ext>
            </a:extLst>
          </p:cNvPr>
          <p:cNvSpPr/>
          <p:nvPr/>
        </p:nvSpPr>
        <p:spPr>
          <a:xfrm>
            <a:off x="7798201" y="2276998"/>
            <a:ext cx="3001888" cy="770465"/>
          </a:xfrm>
          <a:prstGeom prst="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b="1" dirty="0"/>
              <a:t>Intermediate Language Code</a:t>
            </a:r>
            <a:endParaRPr lang="en-GB" b="1" dirty="0"/>
          </a:p>
        </p:txBody>
      </p:sp>
      <p:sp>
        <p:nvSpPr>
          <p:cNvPr id="25" name="Arrow: Down 24">
            <a:extLst>
              <a:ext uri="{FF2B5EF4-FFF2-40B4-BE49-F238E27FC236}">
                <a16:creationId xmlns:a16="http://schemas.microsoft.com/office/drawing/2014/main" id="{41E2F780-BA8F-C754-6F8B-88CC07EB1AB4}"/>
              </a:ext>
            </a:extLst>
          </p:cNvPr>
          <p:cNvSpPr/>
          <p:nvPr/>
        </p:nvSpPr>
        <p:spPr>
          <a:xfrm>
            <a:off x="8784794" y="3119374"/>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Arrow: Down 25">
            <a:extLst>
              <a:ext uri="{FF2B5EF4-FFF2-40B4-BE49-F238E27FC236}">
                <a16:creationId xmlns:a16="http://schemas.microsoft.com/office/drawing/2014/main" id="{2263C911-7B4E-9955-7A1D-5763F1E6A2C0}"/>
              </a:ext>
            </a:extLst>
          </p:cNvPr>
          <p:cNvSpPr/>
          <p:nvPr/>
        </p:nvSpPr>
        <p:spPr>
          <a:xfrm>
            <a:off x="8784794" y="1821097"/>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Arrow: Down 26">
            <a:extLst>
              <a:ext uri="{FF2B5EF4-FFF2-40B4-BE49-F238E27FC236}">
                <a16:creationId xmlns:a16="http://schemas.microsoft.com/office/drawing/2014/main" id="{90758F09-0FE5-E2FE-6EE1-5D044C4BCE6A}"/>
              </a:ext>
            </a:extLst>
          </p:cNvPr>
          <p:cNvSpPr/>
          <p:nvPr/>
        </p:nvSpPr>
        <p:spPr>
          <a:xfrm>
            <a:off x="8784794" y="6091062"/>
            <a:ext cx="1028700" cy="571559"/>
          </a:xfrm>
          <a:prstGeom prst="downArrow">
            <a:avLst/>
          </a:prstGeom>
          <a:solidFill>
            <a:schemeClr val="bg1"/>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8" name="Rectangle 27">
            <a:extLst>
              <a:ext uri="{FF2B5EF4-FFF2-40B4-BE49-F238E27FC236}">
                <a16:creationId xmlns:a16="http://schemas.microsoft.com/office/drawing/2014/main" id="{44F808DB-379C-2B19-2B22-7F61DDF5D1B2}"/>
              </a:ext>
            </a:extLst>
          </p:cNvPr>
          <p:cNvSpPr/>
          <p:nvPr/>
        </p:nvSpPr>
        <p:spPr>
          <a:xfrm>
            <a:off x="7219950" y="295274"/>
            <a:ext cx="4048125" cy="5934075"/>
          </a:xfrm>
          <a:prstGeom prst="rect">
            <a:avLst/>
          </a:prstGeom>
          <a:noFill/>
          <a:ln w="3810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cxnSp>
        <p:nvCxnSpPr>
          <p:cNvPr id="30" name="Straight Connector 29">
            <a:extLst>
              <a:ext uri="{FF2B5EF4-FFF2-40B4-BE49-F238E27FC236}">
                <a16:creationId xmlns:a16="http://schemas.microsoft.com/office/drawing/2014/main" id="{F3B1DE0F-93CF-49BD-C45E-F88A644A5A4A}"/>
              </a:ext>
            </a:extLst>
          </p:cNvPr>
          <p:cNvCxnSpPr>
            <a:cxnSpLocks/>
          </p:cNvCxnSpPr>
          <p:nvPr/>
        </p:nvCxnSpPr>
        <p:spPr>
          <a:xfrm flipV="1">
            <a:off x="3923038" y="295274"/>
            <a:ext cx="3296912" cy="2201368"/>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a:extLst>
              <a:ext uri="{FF2B5EF4-FFF2-40B4-BE49-F238E27FC236}">
                <a16:creationId xmlns:a16="http://schemas.microsoft.com/office/drawing/2014/main" id="{0F518DD3-428C-CC63-B956-D0B1D75D8605}"/>
              </a:ext>
            </a:extLst>
          </p:cNvPr>
          <p:cNvCxnSpPr>
            <a:cxnSpLocks/>
          </p:cNvCxnSpPr>
          <p:nvPr/>
        </p:nvCxnSpPr>
        <p:spPr>
          <a:xfrm>
            <a:off x="3923038" y="3267107"/>
            <a:ext cx="3296912" cy="2962242"/>
          </a:xfrm>
          <a:prstGeom prst="line">
            <a:avLst/>
          </a:prstGeom>
        </p:spPr>
        <p:style>
          <a:lnRef idx="1">
            <a:schemeClr val="dk1"/>
          </a:lnRef>
          <a:fillRef idx="0">
            <a:schemeClr val="dk1"/>
          </a:fillRef>
          <a:effectRef idx="0">
            <a:schemeClr val="dk1"/>
          </a:effectRef>
          <a:fontRef idx="minor">
            <a:schemeClr val="tx1"/>
          </a:fontRef>
        </p:style>
      </p:cxnSp>
      <p:pic>
        <p:nvPicPr>
          <p:cNvPr id="42" name="Picture 41">
            <a:extLst>
              <a:ext uri="{FF2B5EF4-FFF2-40B4-BE49-F238E27FC236}">
                <a16:creationId xmlns:a16="http://schemas.microsoft.com/office/drawing/2014/main" id="{63342056-5D23-81BB-8288-D7F24030C8C4}"/>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008973" y="2496642"/>
            <a:ext cx="684622" cy="684622"/>
          </a:xfrm>
          <a:prstGeom prst="rect">
            <a:avLst/>
          </a:prstGeom>
        </p:spPr>
      </p:pic>
    </p:spTree>
    <p:extLst>
      <p:ext uri="{BB962C8B-B14F-4D97-AF65-F5344CB8AC3E}">
        <p14:creationId xmlns:p14="http://schemas.microsoft.com/office/powerpoint/2010/main" val="6498923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9461F8-FAD0-8759-C3F1-5F530D6ABA3A}"/>
              </a:ext>
            </a:extLst>
          </p:cNvPr>
          <p:cNvSpPr>
            <a:spLocks noGrp="1"/>
          </p:cNvSpPr>
          <p:nvPr>
            <p:ph type="title"/>
          </p:nvPr>
        </p:nvSpPr>
        <p:spPr/>
        <p:txBody>
          <a:bodyPr/>
          <a:lstStyle/>
          <a:p>
            <a:r>
              <a:rPr lang="en-US" dirty="0"/>
              <a:t>Source-to-source compilers</a:t>
            </a:r>
            <a:endParaRPr lang="en-GB" dirty="0"/>
          </a:p>
        </p:txBody>
      </p:sp>
      <p:sp>
        <p:nvSpPr>
          <p:cNvPr id="3" name="Content Placeholder 2">
            <a:extLst>
              <a:ext uri="{FF2B5EF4-FFF2-40B4-BE49-F238E27FC236}">
                <a16:creationId xmlns:a16="http://schemas.microsoft.com/office/drawing/2014/main" id="{A61FAA42-106F-39F5-DD78-BB04653C3A81}"/>
              </a:ext>
            </a:extLst>
          </p:cNvPr>
          <p:cNvSpPr>
            <a:spLocks noGrp="1"/>
          </p:cNvSpPr>
          <p:nvPr>
            <p:ph idx="1"/>
          </p:nvPr>
        </p:nvSpPr>
        <p:spPr>
          <a:xfrm>
            <a:off x="838200" y="1825625"/>
            <a:ext cx="10515600" cy="5032375"/>
          </a:xfrm>
        </p:spPr>
        <p:txBody>
          <a:bodyPr>
            <a:normAutofit/>
          </a:bodyPr>
          <a:lstStyle/>
          <a:p>
            <a:pPr marL="0" indent="0">
              <a:buNone/>
            </a:pPr>
            <a:r>
              <a:rPr lang="en-US" b="1" dirty="0"/>
              <a:t>Definition (</a:t>
            </a:r>
            <a:r>
              <a:rPr lang="en-US" b="1" dirty="0">
                <a:solidFill>
                  <a:srgbClr val="00B050"/>
                </a:solidFill>
              </a:rPr>
              <a:t>Source-To-Source Compilers</a:t>
            </a:r>
            <a:r>
              <a:rPr lang="en-US" b="1" dirty="0"/>
              <a:t>):</a:t>
            </a:r>
          </a:p>
          <a:p>
            <a:pPr marL="0" indent="0">
              <a:buNone/>
            </a:pPr>
            <a:r>
              <a:rPr lang="en-US" dirty="0"/>
              <a:t>C and C++ are among the most basic languages. These days, compilers for C and C++ are available on most computers and operating systems.</a:t>
            </a:r>
          </a:p>
          <a:p>
            <a:pPr marL="0" indent="0">
              <a:buNone/>
            </a:pPr>
            <a:r>
              <a:rPr lang="en-US" dirty="0"/>
              <a:t>For this reason, many programming languages will therefore </a:t>
            </a:r>
            <a:r>
              <a:rPr lang="en-US" b="1" dirty="0"/>
              <a:t>compile by using C/C++ as an intermediate language</a:t>
            </a:r>
            <a:r>
              <a:rPr lang="en-US" dirty="0"/>
              <a:t>, first.</a:t>
            </a:r>
          </a:p>
          <a:p>
            <a:pPr marL="0" indent="0">
              <a:buNone/>
            </a:pPr>
            <a:r>
              <a:rPr lang="en-US" dirty="0"/>
              <a:t>Then, all it takes is one extra compilation from C/C++ to machine code, which then leads to execution.</a:t>
            </a:r>
          </a:p>
          <a:p>
            <a:pPr marL="0" indent="0">
              <a:buNone/>
            </a:pPr>
            <a:endParaRPr lang="en-US" dirty="0"/>
          </a:p>
          <a:p>
            <a:pPr marL="0" indent="0">
              <a:buNone/>
            </a:pPr>
            <a:r>
              <a:rPr lang="en-US" b="1" dirty="0"/>
              <a:t>Compilers that target other programming languages (typically C/C++) </a:t>
            </a:r>
            <a:r>
              <a:rPr lang="en-US" dirty="0"/>
              <a:t>are then commonly referred to as </a:t>
            </a:r>
            <a:r>
              <a:rPr lang="en-US" b="1" dirty="0">
                <a:solidFill>
                  <a:srgbClr val="00B050"/>
                </a:solidFill>
              </a:rPr>
              <a:t>source-to-source compilers</a:t>
            </a:r>
            <a:r>
              <a:rPr lang="en-US" dirty="0"/>
              <a:t>.</a:t>
            </a:r>
          </a:p>
          <a:p>
            <a:pPr marL="0" indent="0">
              <a:buNone/>
            </a:pPr>
            <a:endParaRPr lang="en-US" dirty="0"/>
          </a:p>
          <a:p>
            <a:pPr marL="0" indent="0">
              <a:buNone/>
            </a:pPr>
            <a:endParaRPr lang="en-US" dirty="0"/>
          </a:p>
          <a:p>
            <a:pPr marL="0" indent="0">
              <a:buNone/>
            </a:pPr>
            <a:endParaRPr lang="en-GB" dirty="0"/>
          </a:p>
          <a:p>
            <a:pPr marL="0" indent="0">
              <a:buNone/>
            </a:pPr>
            <a:endParaRPr lang="en-GB" dirty="0"/>
          </a:p>
        </p:txBody>
      </p:sp>
    </p:spTree>
    <p:extLst>
      <p:ext uri="{BB962C8B-B14F-4D97-AF65-F5344CB8AC3E}">
        <p14:creationId xmlns:p14="http://schemas.microsoft.com/office/powerpoint/2010/main" val="31669473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248</TotalTime>
  <Words>4716</Words>
  <Application>Microsoft Office PowerPoint</Application>
  <PresentationFormat>Widescreen</PresentationFormat>
  <Paragraphs>444</Paragraphs>
  <Slides>59</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59</vt:i4>
      </vt:variant>
    </vt:vector>
  </HeadingPairs>
  <TitlesOfParts>
    <vt:vector size="63" baseType="lpstr">
      <vt:lpstr>Arial</vt:lpstr>
      <vt:lpstr>Calibri</vt:lpstr>
      <vt:lpstr>Calibri Light</vt:lpstr>
      <vt:lpstr>Office Theme</vt:lpstr>
      <vt:lpstr>50.051 Programming Language Concepts  W8-S1 Introduction to Compilers and Course Outline</vt:lpstr>
      <vt:lpstr>A quick word about instructors</vt:lpstr>
      <vt:lpstr>Compiler: a definition</vt:lpstr>
      <vt:lpstr>Compiler: a definition</vt:lpstr>
      <vt:lpstr>Compiler: a definition</vt:lpstr>
      <vt:lpstr>What does a compiler need?</vt:lpstr>
      <vt:lpstr>On the need of intermediate languages (IL) or intermediate representations (IR) </vt:lpstr>
      <vt:lpstr>PowerPoint Presentation</vt:lpstr>
      <vt:lpstr>Source-to-source compilers</vt:lpstr>
      <vt:lpstr>And interpreters in all of this?</vt:lpstr>
      <vt:lpstr>PowerPoint Presentation</vt:lpstr>
      <vt:lpstr>Compilers vs. Interpreters (to summarize)</vt:lpstr>
      <vt:lpstr>Compilers: benefits and disadvantages</vt:lpstr>
      <vt:lpstr>Interpreters: benefits and disadvantages</vt:lpstr>
      <vt:lpstr>Just-in-time compilation</vt:lpstr>
      <vt:lpstr>Just-in-time compilation</vt:lpstr>
      <vt:lpstr>Why you study compilers in a Computer Science degree?</vt:lpstr>
      <vt:lpstr>The architecture of a compiler</vt:lpstr>
      <vt:lpstr>The architecture of a compiler</vt:lpstr>
      <vt:lpstr>The front-end of a compiler</vt:lpstr>
      <vt:lpstr>Lexical Analysis</vt:lpstr>
      <vt:lpstr>Lexical Analysis</vt:lpstr>
      <vt:lpstr>Lexical Analysis</vt:lpstr>
      <vt:lpstr>Lexical Analysis</vt:lpstr>
      <vt:lpstr>Lexical Analysis</vt:lpstr>
      <vt:lpstr>Lexical Analysis</vt:lpstr>
      <vt:lpstr>Lexical Analysis</vt:lpstr>
      <vt:lpstr>Steps for Lexical Analysis</vt:lpstr>
      <vt:lpstr>Lexical Analysis Recap</vt:lpstr>
      <vt:lpstr>Syntax Analysis</vt:lpstr>
      <vt:lpstr>Grammar of a programming language</vt:lpstr>
      <vt:lpstr>Grammar of a programming language</vt:lpstr>
      <vt:lpstr>Grammar of a programming language</vt:lpstr>
      <vt:lpstr>Syntax Analysis</vt:lpstr>
      <vt:lpstr>Parse Tree</vt:lpstr>
      <vt:lpstr>Parse Tree</vt:lpstr>
      <vt:lpstr>Syntax Analysis and Syntax Errors</vt:lpstr>
      <vt:lpstr>Syntax Analysis Recap</vt:lpstr>
      <vt:lpstr>Semantic Analysis</vt:lpstr>
      <vt:lpstr>Semantic Analysis Steps</vt:lpstr>
      <vt:lpstr>Type Checking</vt:lpstr>
      <vt:lpstr>Type Checking</vt:lpstr>
      <vt:lpstr>Scope Analysis</vt:lpstr>
      <vt:lpstr>Scope Analysis</vt:lpstr>
      <vt:lpstr>Name Resolution</vt:lpstr>
      <vt:lpstr>Name Resolution</vt:lpstr>
      <vt:lpstr>Semantic Analysis Recap</vt:lpstr>
      <vt:lpstr>The front-end of a compiler</vt:lpstr>
      <vt:lpstr>Quiz</vt:lpstr>
      <vt:lpstr>Quiz</vt:lpstr>
      <vt:lpstr>Quiz</vt:lpstr>
      <vt:lpstr>Quiz</vt:lpstr>
      <vt:lpstr>Quiz</vt:lpstr>
      <vt:lpstr>Quiz</vt:lpstr>
      <vt:lpstr>Quiz</vt:lpstr>
      <vt:lpstr>Quiz</vt:lpstr>
      <vt:lpstr>Quiz</vt:lpstr>
      <vt:lpstr>Quiz</vt:lpstr>
      <vt:lpstr>A bit of history on compilers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50.051 Programming Language Concepts  W1-S1 Introduction to Compilers and Course Outline</dc:title>
  <dc:creator>Matthieu DE MARI</dc:creator>
  <cp:lastModifiedBy>Matthieu DE MARI</cp:lastModifiedBy>
  <cp:revision>1</cp:revision>
  <dcterms:created xsi:type="dcterms:W3CDTF">2023-03-02T06:54:24Z</dcterms:created>
  <dcterms:modified xsi:type="dcterms:W3CDTF">2023-03-21T05:31:51Z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7fde23a9-9a05-4714-826f-57380a17bd9d_Enabled">
    <vt:lpwstr>true</vt:lpwstr>
  </property>
  <property fmtid="{D5CDD505-2E9C-101B-9397-08002B2CF9AE}" pid="3" name="MSIP_Label_7fde23a9-9a05-4714-826f-57380a17bd9d_SetDate">
    <vt:lpwstr>2023-03-02T06:54:28Z</vt:lpwstr>
  </property>
  <property fmtid="{D5CDD505-2E9C-101B-9397-08002B2CF9AE}" pid="4" name="MSIP_Label_7fde23a9-9a05-4714-826f-57380a17bd9d_Method">
    <vt:lpwstr>Privileged</vt:lpwstr>
  </property>
  <property fmtid="{D5CDD505-2E9C-101B-9397-08002B2CF9AE}" pid="5" name="MSIP_Label_7fde23a9-9a05-4714-826f-57380a17bd9d_Name">
    <vt:lpwstr>Restricted</vt:lpwstr>
  </property>
  <property fmtid="{D5CDD505-2E9C-101B-9397-08002B2CF9AE}" pid="6" name="MSIP_Label_7fde23a9-9a05-4714-826f-57380a17bd9d_SiteId">
    <vt:lpwstr>3476b776-e990-4f72-b950-62489831623d</vt:lpwstr>
  </property>
  <property fmtid="{D5CDD505-2E9C-101B-9397-08002B2CF9AE}" pid="7" name="MSIP_Label_7fde23a9-9a05-4714-826f-57380a17bd9d_ActionId">
    <vt:lpwstr>d53d049c-34cc-4ec9-a6d9-543a36f42364</vt:lpwstr>
  </property>
  <property fmtid="{D5CDD505-2E9C-101B-9397-08002B2CF9AE}" pid="8" name="MSIP_Label_7fde23a9-9a05-4714-826f-57380a17bd9d_ContentBits">
    <vt:lpwstr>3</vt:lpwstr>
  </property>
  <property fmtid="{D5CDD505-2E9C-101B-9397-08002B2CF9AE}" pid="9" name="ClassificationContentMarkingFooterLocations">
    <vt:lpwstr>Office Theme:10</vt:lpwstr>
  </property>
  <property fmtid="{D5CDD505-2E9C-101B-9397-08002B2CF9AE}" pid="10" name="ClassificationContentMarkingFooterText">
    <vt:lpwstr>Restricted</vt:lpwstr>
  </property>
  <property fmtid="{D5CDD505-2E9C-101B-9397-08002B2CF9AE}" pid="11" name="ClassificationContentMarkingHeaderLocations">
    <vt:lpwstr>Office Theme:9</vt:lpwstr>
  </property>
  <property fmtid="{D5CDD505-2E9C-101B-9397-08002B2CF9AE}" pid="12" name="ClassificationContentMarkingHeaderText">
    <vt:lpwstr>Restricted</vt:lpwstr>
  </property>
</Properties>
</file>