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7" r:id="rId2"/>
    <p:sldId id="378" r:id="rId3"/>
    <p:sldId id="380" r:id="rId4"/>
    <p:sldId id="381" r:id="rId5"/>
    <p:sldId id="386" r:id="rId6"/>
    <p:sldId id="387" r:id="rId7"/>
    <p:sldId id="382" r:id="rId8"/>
    <p:sldId id="383" r:id="rId9"/>
    <p:sldId id="384" r:id="rId10"/>
    <p:sldId id="385" r:id="rId11"/>
    <p:sldId id="3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ere are we right now" id="{554DCEA0-590B-4FD5-BA40-9DCEB1B4452C}">
          <p14:sldIdLst>
            <p14:sldId id="378"/>
            <p14:sldId id="380"/>
          </p14:sldIdLst>
        </p14:section>
        <p14:section name="Relaxing the whitespace hypothesis" id="{EEE06065-B7C3-4489-A5A5-199E597FA216}">
          <p14:sldIdLst>
            <p14:sldId id="381"/>
          </p14:sldIdLst>
        </p14:section>
        <p14:section name="Code 1" id="{8F26BDE7-3C08-44ED-8466-1B172DFD8C9F}">
          <p14:sldIdLst>
            <p14:sldId id="386"/>
          </p14:sldIdLst>
        </p14:section>
        <p14:section name="Error handling for invalid identifiers" id="{8C6D2A78-BDF6-4BFE-8E79-9E311080F24B}">
          <p14:sldIdLst>
            <p14:sldId id="387"/>
          </p14:sldIdLst>
        </p14:section>
        <p14:section name="Problems and limitations with code 1" id="{12D11AD6-848A-4D78-9D6B-B454D71BC037}">
          <p14:sldIdLst>
            <p14:sldId id="382"/>
          </p14:sldIdLst>
        </p14:section>
        <p14:section name="Maximal munch algorithm" id="{F50E59B9-7643-4002-8740-B9A0974D9259}">
          <p14:sldIdLst>
            <p14:sldId id="383"/>
          </p14:sldIdLst>
        </p14:section>
        <p14:section name="Upgraded version of code with maximal munch" id="{4275FF3E-D348-43AE-90DC-35A20F4AA8AD}">
          <p14:sldIdLst>
            <p14:sldId id="384"/>
          </p14:sldIdLst>
        </p14:section>
        <p14:section name="Limits of new implementation" id="{594870C2-F82D-4614-A4FF-0CFE7E8E5962}">
          <p14:sldIdLst>
            <p14:sldId id="385"/>
          </p14:sldIdLst>
        </p14:section>
        <p14:section name="Recognizing and discarding comments" id="{BBC104A9-9980-47DF-A3E7-9ED3066AD4FF}">
          <p14:sldIdLst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8DEAD-E307-4CA6-AFF5-49DFF9FCD3C3}" v="37" dt="2023-03-20T11:56:09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W10-S1 Tokenization (Part 2)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AD20-D3EE-F984-0A9E-5C7B13B5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Limits of code 2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7A79-F9F7-F59B-E9FE-8D35F399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split 1t00 into LITERAL(1) and IDENTIFIER(t00), instead of UNKNOWN(1t00).</a:t>
            </a:r>
          </a:p>
          <a:p>
            <a:r>
              <a:rPr lang="en-GB" dirty="0"/>
              <a:t>Per se, it is not that bad as it will be caught by PARSER later on: Literals cannot be followed by identifiers.</a:t>
            </a:r>
          </a:p>
          <a:p>
            <a:r>
              <a:rPr lang="en-GB" dirty="0"/>
              <a:t>So it is up to us to decide who will raise the error: the tokenizer or the parser.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721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02F6-623B-13EA-E722-E0CCCD9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9CC1-DB3F-2AA6-618F-E8DA5A2D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63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613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have functions that</a:t>
            </a:r>
          </a:p>
          <a:p>
            <a:r>
              <a:rPr lang="en-GB" dirty="0"/>
              <a:t>Scan a </a:t>
            </a:r>
            <a:r>
              <a:rPr lang="en-GB" dirty="0" err="1"/>
              <a:t>source.c</a:t>
            </a:r>
            <a:r>
              <a:rPr lang="en-GB" dirty="0"/>
              <a:t> file for code and puts it into a string,</a:t>
            </a:r>
          </a:p>
          <a:p>
            <a:r>
              <a:rPr lang="en-GB" dirty="0"/>
              <a:t>Splits the string using whitespaces and \n symbols to produce lexemes,</a:t>
            </a:r>
          </a:p>
          <a:p>
            <a:r>
              <a:rPr lang="en-GB" dirty="0"/>
              <a:t>Checks those lexemes to recognize if it matches keywords, operators, punctuation signs, identifiers or literals of different types,</a:t>
            </a:r>
          </a:p>
          <a:p>
            <a:r>
              <a:rPr lang="en-GB" dirty="0"/>
              <a:t>In case of a match, create a token which assembles the TOKEN_TYPE that has been recognized and the lexeme,</a:t>
            </a:r>
          </a:p>
          <a:p>
            <a:r>
              <a:rPr lang="en-GB" dirty="0"/>
              <a:t>And, if no type is recognized, assign a default TOKEN_UNKNOWN type.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122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613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this lecture,</a:t>
            </a:r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Relaxing the hypothesis that all elements in code are nicely separated with whitespaces or \n symbols.</a:t>
            </a:r>
          </a:p>
          <a:p>
            <a:r>
              <a:rPr lang="en-SG" dirty="0"/>
              <a:t>Error handling in the case of incorrect/unknown lexemes.</a:t>
            </a:r>
          </a:p>
          <a:p>
            <a:r>
              <a:rPr lang="en-SG" dirty="0"/>
              <a:t>Recognizing and dropping comments.</a:t>
            </a:r>
          </a:p>
          <a:p>
            <a:r>
              <a:rPr lang="en-SG" dirty="0"/>
              <a:t>Closing on the topic of Tokenization.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4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6679-8E86-2C3F-84D4-A9CBC78E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4189-2E6E-BE96-D82C-E9FBDCB4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972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2588-CF14-0824-54D8-53CD9911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69E3-25AF-9AF0-B843-CBA78229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244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2476-A5FA-8487-2643-8D58D1B1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DBBB-DBF4-8602-AF92-21D16F3D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83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to the current code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Need to recognize more keywords, operators, punctuation, </a:t>
            </a:r>
            <a:r>
              <a:rPr lang="en-GB" dirty="0" err="1"/>
              <a:t>lieteral</a:t>
            </a:r>
            <a:r>
              <a:rPr lang="en-GB" dirty="0"/>
              <a:t> types (float, char, string, etc.)</a:t>
            </a:r>
          </a:p>
          <a:p>
            <a:r>
              <a:rPr lang="en-GB" dirty="0"/>
              <a:t>The == operator recognized as two = operators</a:t>
            </a:r>
          </a:p>
          <a:p>
            <a:r>
              <a:rPr lang="en-GB" dirty="0"/>
              <a:t>Adding == to operator </a:t>
            </a:r>
            <a:r>
              <a:rPr lang="en-GB" dirty="0" err="1"/>
              <a:t>RegEx</a:t>
            </a:r>
            <a:r>
              <a:rPr lang="en-GB" dirty="0"/>
              <a:t> will not solve that</a:t>
            </a:r>
          </a:p>
          <a:p>
            <a:pPr marL="0" indent="0">
              <a:buNone/>
            </a:pPr>
            <a:r>
              <a:rPr lang="en-GB" dirty="0"/>
              <a:t>Need more specific rules for deciding if special character should be added to lexeme or not</a:t>
            </a:r>
          </a:p>
          <a:p>
            <a:r>
              <a:rPr lang="en-GB" dirty="0"/>
              <a:t>Variable= No, split the two to get an identifier and an operator</a:t>
            </a:r>
          </a:p>
          <a:p>
            <a:r>
              <a:rPr lang="en-GB" dirty="0"/>
              <a:t>Variable== Yes, the two == signs need to be combined in a lexeme</a:t>
            </a:r>
          </a:p>
          <a:p>
            <a:r>
              <a:rPr lang="en-GB" dirty="0"/>
              <a:t>Similarly, variable0.7 Invalid, the . should not be part of a lexeme</a:t>
            </a:r>
          </a:p>
          <a:p>
            <a:r>
              <a:rPr lang="en-GB" dirty="0"/>
              <a:t>10.7 Valid, all characters will be part of a lexeme (float identifier)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120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298-4AFB-E902-8308-53D802DA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F6FE-6ED0-9FA2-308D-BCF427F4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94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C54-3F10-310A-4E3B-63B5874B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56DD-3998-4484-2C6F-A9F8F276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76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368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50.051 Programming Language Concepts  W10-S1 Tokenization (Part 2)</vt:lpstr>
      <vt:lpstr>Where are we right now?</vt:lpstr>
      <vt:lpstr>Where are we right now?</vt:lpstr>
      <vt:lpstr>PowerPoint Presentation</vt:lpstr>
      <vt:lpstr>PowerPoint Presentation</vt:lpstr>
      <vt:lpstr>PowerPoint Presentation</vt:lpstr>
      <vt:lpstr>Limitations to the current code</vt:lpstr>
      <vt:lpstr>PowerPoint Presentation</vt:lpstr>
      <vt:lpstr>PowerPoint Presentation</vt:lpstr>
      <vt:lpstr>Limits of code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2023-03-21T09:52:14Z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