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27" r:id="rId33"/>
    <p:sldId id="394" r:id="rId34"/>
    <p:sldId id="429" r:id="rId35"/>
    <p:sldId id="395" r:id="rId36"/>
    <p:sldId id="396" r:id="rId37"/>
    <p:sldId id="397" r:id="rId38"/>
    <p:sldId id="428" r:id="rId39"/>
    <p:sldId id="400" r:id="rId40"/>
    <p:sldId id="398" r:id="rId41"/>
    <p:sldId id="399" r:id="rId42"/>
    <p:sldId id="430" r:id="rId43"/>
    <p:sldId id="432" r:id="rId44"/>
    <p:sldId id="431" r:id="rId45"/>
    <p:sldId id="434" r:id="rId46"/>
    <p:sldId id="436" r:id="rId47"/>
    <p:sldId id="437" r:id="rId48"/>
    <p:sldId id="438" r:id="rId49"/>
    <p:sldId id="439" r:id="rId50"/>
    <p:sldId id="440" r:id="rId51"/>
    <p:sldId id="441" r:id="rId52"/>
    <p:sldId id="445" r:id="rId53"/>
    <p:sldId id="446" r:id="rId54"/>
    <p:sldId id="442" r:id="rId55"/>
    <p:sldId id="443" r:id="rId56"/>
    <p:sldId id="444" r:id="rId57"/>
    <p:sldId id="447" r:id="rId58"/>
    <p:sldId id="453" r:id="rId59"/>
    <p:sldId id="449" r:id="rId60"/>
    <p:sldId id="452" r:id="rId61"/>
    <p:sldId id="433" r:id="rId62"/>
    <p:sldId id="386" r:id="rId63"/>
    <p:sldId id="454" r:id="rId64"/>
    <p:sldId id="455" r:id="rId65"/>
    <p:sldId id="459" r:id="rId66"/>
    <p:sldId id="458" r:id="rId67"/>
    <p:sldId id="456" r:id="rId68"/>
    <p:sldId id="460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31"/>
          </p14:sldIdLst>
        </p14:section>
        <p14:section name="Recognizing identifiers" id="{CDF40FB8-3CB5-4988-B2F3-4A3FB361C3EF}">
          <p14:sldIdLst>
            <p14:sldId id="434"/>
            <p14:sldId id="436"/>
            <p14:sldId id="437"/>
            <p14:sldId id="438"/>
            <p14:sldId id="439"/>
            <p14:sldId id="440"/>
          </p14:sldIdLst>
        </p14:section>
        <p14:section name="Recognizing literals" id="{58F96ECD-CF24-4DD7-A6D2-4311754C95CE}">
          <p14:sldIdLst>
            <p14:sldId id="441"/>
            <p14:sldId id="445"/>
            <p14:sldId id="446"/>
            <p14:sldId id="442"/>
            <p14:sldId id="443"/>
            <p14:sldId id="444"/>
            <p14:sldId id="447"/>
            <p14:sldId id="453"/>
            <p14:sldId id="449"/>
            <p14:sldId id="452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  <p14:sldId id="454"/>
            <p14:sldId id="455"/>
            <p14:sldId id="459"/>
            <p14:sldId id="458"/>
            <p14:sldId id="456"/>
            <p14:sldId id="4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57" dt="2023-03-21T05:51:42.6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1T06:10:08.878" v="13041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1T05:13:44.055" v="10547" actId="20577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1T05:13:44.055" v="10547" actId="20577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modSp add mod">
        <pc:chgData name="Matthieu De Mari" userId="dfb708c9-d8dc-439f-9a3b-c772bf4a311c" providerId="ADAL" clId="{1888DEAD-E307-4CA6-AFF5-49DFF9FCD3C3}" dt="2023-03-21T05:31:29.680" v="11265" actId="20577"/>
        <pc:sldMkLst>
          <pc:docMk/>
          <pc:sldMk cId="3856210223" sldId="379"/>
        </pc:sldMkLst>
        <pc:spChg chg="mod">
          <ac:chgData name="Matthieu De Mari" userId="dfb708c9-d8dc-439f-9a3b-c772bf4a311c" providerId="ADAL" clId="{1888DEAD-E307-4CA6-AFF5-49DFF9FCD3C3}" dt="2023-03-21T05:31:29.680" v="11265" actId="20577"/>
          <ac:spMkLst>
            <pc:docMk/>
            <pc:sldMk cId="3856210223" sldId="379"/>
            <ac:spMk id="3" creationId="{E1F7AF25-2360-31D8-D5BF-56EDDD31008D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modSp mod">
        <pc:chgData name="Matthieu De Mari" userId="dfb708c9-d8dc-439f-9a3b-c772bf4a311c" providerId="ADAL" clId="{1888DEAD-E307-4CA6-AFF5-49DFF9FCD3C3}" dt="2023-03-21T05:57:24.282" v="12523" actId="20577"/>
        <pc:sldMkLst>
          <pc:docMk/>
          <pc:sldMk cId="540619278" sldId="386"/>
        </pc:sldMkLst>
        <pc:spChg chg="mod">
          <ac:chgData name="Matthieu De Mari" userId="dfb708c9-d8dc-439f-9a3b-c772bf4a311c" providerId="ADAL" clId="{1888DEAD-E307-4CA6-AFF5-49DFF9FCD3C3}" dt="2023-03-21T05:56:57.531" v="12500" actId="20577"/>
          <ac:spMkLst>
            <pc:docMk/>
            <pc:sldMk cId="540619278" sldId="386"/>
            <ac:spMk id="2" creationId="{85A8A45D-5E7D-ADD7-164B-328A152B3A81}"/>
          </ac:spMkLst>
        </pc:spChg>
        <pc:spChg chg="mod">
          <ac:chgData name="Matthieu De Mari" userId="dfb708c9-d8dc-439f-9a3b-c772bf4a311c" providerId="ADAL" clId="{1888DEAD-E307-4CA6-AFF5-49DFF9FCD3C3}" dt="2023-03-21T05:57:24.282" v="12523" actId="20577"/>
          <ac:spMkLst>
            <pc:docMk/>
            <pc:sldMk cId="540619278" sldId="386"/>
            <ac:spMk id="3" creationId="{C2E398D8-3B3B-9BBB-F0C4-A93A76CBF126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6:10:08.878" v="13041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1T06:10:08.878" v="13041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1T05:14:39.830" v="10614" actId="20577"/>
        <pc:sldMkLst>
          <pc:docMk/>
          <pc:sldMk cId="2022471180" sldId="434"/>
        </pc:sldMkLst>
        <pc:spChg chg="mod or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2" creationId="{8A83FA18-3F90-1FC0-D489-A6EAA52FDF1D}"/>
          </ac:spMkLst>
        </pc:spChg>
        <pc:spChg chg="mod ord">
          <ac:chgData name="Matthieu De Mari" userId="dfb708c9-d8dc-439f-9a3b-c772bf4a311c" providerId="ADAL" clId="{1888DEAD-E307-4CA6-AFF5-49DFF9FCD3C3}" dt="2023-03-21T05:14:39.830" v="10614" actId="20577"/>
          <ac:spMkLst>
            <pc:docMk/>
            <pc:sldMk cId="2022471180" sldId="434"/>
            <ac:spMk id="3" creationId="{FB5CC6A8-58AA-24CC-CF50-3A252364E713}"/>
          </ac:spMkLst>
        </pc:spChg>
        <pc:spChg chg="del mod">
          <ac:chgData name="Matthieu De Mari" userId="dfb708c9-d8dc-439f-9a3b-c772bf4a311c" providerId="ADAL" clId="{1888DEAD-E307-4CA6-AFF5-49DFF9FCD3C3}" dt="2023-03-21T05:14:06.808" v="10555" actId="700"/>
          <ac:spMkLst>
            <pc:docMk/>
            <pc:sldMk cId="2022471180" sldId="434"/>
            <ac:spMk id="4" creationId="{FF860314-30CA-6E3E-5E77-687FBDA4C87A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addSp delSp modSp new del mod modClrScheme chgLayout">
        <pc:chgData name="Matthieu De Mari" userId="dfb708c9-d8dc-439f-9a3b-c772bf4a311c" providerId="ADAL" clId="{1888DEAD-E307-4CA6-AFF5-49DFF9FCD3C3}" dt="2023-03-21T05:20:30.980" v="11177" actId="47"/>
        <pc:sldMkLst>
          <pc:docMk/>
          <pc:sldMk cId="4189242458" sldId="435"/>
        </pc:sldMkLst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2" creationId="{C379C6DA-198A-A97A-38F6-07F331D85554}"/>
          </ac:spMkLst>
        </pc:spChg>
        <pc:spChg chg="del mod ord">
          <ac:chgData name="Matthieu De Mari" userId="dfb708c9-d8dc-439f-9a3b-c772bf4a311c" providerId="ADAL" clId="{1888DEAD-E307-4CA6-AFF5-49DFF9FCD3C3}" dt="2023-03-21T05:14:46.497" v="10616" actId="700"/>
          <ac:spMkLst>
            <pc:docMk/>
            <pc:sldMk cId="4189242458" sldId="435"/>
            <ac:spMk id="3" creationId="{E7C3A928-CBCC-7307-21B9-007B23C29EE4}"/>
          </ac:spMkLst>
        </pc:spChg>
        <pc:spChg chg="add mod ord">
          <ac:chgData name="Matthieu De Mari" userId="dfb708c9-d8dc-439f-9a3b-c772bf4a311c" providerId="ADAL" clId="{1888DEAD-E307-4CA6-AFF5-49DFF9FCD3C3}" dt="2023-03-21T05:14:52.137" v="10617"/>
          <ac:spMkLst>
            <pc:docMk/>
            <pc:sldMk cId="4189242458" sldId="435"/>
            <ac:spMk id="4" creationId="{8FA6C370-714F-EAA0-209A-ABF6741BC60E}"/>
          </ac:spMkLst>
        </pc:spChg>
        <pc:spChg chg="add mod ord">
          <ac:chgData name="Matthieu De Mari" userId="dfb708c9-d8dc-439f-9a3b-c772bf4a311c" providerId="ADAL" clId="{1888DEAD-E307-4CA6-AFF5-49DFF9FCD3C3}" dt="2023-03-21T05:15:50.865" v="10882" actId="114"/>
          <ac:spMkLst>
            <pc:docMk/>
            <pc:sldMk cId="4189242458" sldId="435"/>
            <ac:spMk id="5" creationId="{7F5F9890-E0E0-F49A-3E26-C62B81849C45}"/>
          </ac:spMkLst>
        </pc:spChg>
        <pc:spChg chg="add del mod ord">
          <ac:chgData name="Matthieu De Mari" userId="dfb708c9-d8dc-439f-9a3b-c772bf4a311c" providerId="ADAL" clId="{1888DEAD-E307-4CA6-AFF5-49DFF9FCD3C3}" dt="2023-03-21T05:16:00.629" v="10884" actId="478"/>
          <ac:spMkLst>
            <pc:docMk/>
            <pc:sldMk cId="4189242458" sldId="435"/>
            <ac:spMk id="6" creationId="{918AA94F-E435-DD81-FFE9-9ADCE1F5B0A2}"/>
          </ac:spMkLst>
        </pc:spChg>
      </pc:sldChg>
      <pc:sldChg chg="addSp delSp modSp add mod modClrScheme chgLayout">
        <pc:chgData name="Matthieu De Mari" userId="dfb708c9-d8dc-439f-9a3b-c772bf4a311c" providerId="ADAL" clId="{1888DEAD-E307-4CA6-AFF5-49DFF9FCD3C3}" dt="2023-03-21T05:20:45.734" v="11179" actId="20577"/>
        <pc:sldMkLst>
          <pc:docMk/>
          <pc:sldMk cId="3776584994" sldId="436"/>
        </pc:sldMkLst>
        <pc:spChg chg="add del">
          <ac:chgData name="Matthieu De Mari" userId="dfb708c9-d8dc-439f-9a3b-c772bf4a311c" providerId="ADAL" clId="{1888DEAD-E307-4CA6-AFF5-49DFF9FCD3C3}" dt="2023-03-21T05:18:20.240" v="11087"/>
          <ac:spMkLst>
            <pc:docMk/>
            <pc:sldMk cId="3776584994" sldId="436"/>
            <ac:spMk id="2" creationId="{BCE7C69C-E6F7-86B2-50D5-5ABFE89BF96B}"/>
          </ac:spMkLst>
        </pc:spChg>
        <pc:spChg chg="mod or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4" creationId="{8FA6C370-714F-EAA0-209A-ABF6741BC60E}"/>
          </ac:spMkLst>
        </pc:spChg>
        <pc:spChg chg="add del mod ord">
          <ac:chgData name="Matthieu De Mari" userId="dfb708c9-d8dc-439f-9a3b-c772bf4a311c" providerId="ADAL" clId="{1888DEAD-E307-4CA6-AFF5-49DFF9FCD3C3}" dt="2023-03-21T05:20:45.734" v="11179" actId="20577"/>
          <ac:spMkLst>
            <pc:docMk/>
            <pc:sldMk cId="3776584994" sldId="436"/>
            <ac:spMk id="5" creationId="{7F5F9890-E0E0-F49A-3E26-C62B81849C45}"/>
          </ac:spMkLst>
        </pc:spChg>
        <pc:spChg chg="del mod">
          <ac:chgData name="Matthieu De Mari" userId="dfb708c9-d8dc-439f-9a3b-c772bf4a311c" providerId="ADAL" clId="{1888DEAD-E307-4CA6-AFF5-49DFF9FCD3C3}" dt="2023-03-21T05:19:57.599" v="11132" actId="700"/>
          <ac:spMkLst>
            <pc:docMk/>
            <pc:sldMk cId="3776584994" sldId="436"/>
            <ac:spMk id="6" creationId="{918AA94F-E435-DD81-FFE9-9ADCE1F5B0A2}"/>
          </ac:spMkLst>
        </pc:spChg>
        <pc:spChg chg="add del mod">
          <ac:chgData name="Matthieu De Mari" userId="dfb708c9-d8dc-439f-9a3b-c772bf4a311c" providerId="ADAL" clId="{1888DEAD-E307-4CA6-AFF5-49DFF9FCD3C3}" dt="2023-03-21T05:20:00.699" v="11134" actId="478"/>
          <ac:spMkLst>
            <pc:docMk/>
            <pc:sldMk cId="3776584994" sldId="436"/>
            <ac:spMk id="7" creationId="{F0CDB04C-5B41-0A47-3C3C-6A390F91EED8}"/>
          </ac:spMkLst>
        </pc:spChg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modSp add mod">
        <pc:chgData name="Matthieu De Mari" userId="dfb708c9-d8dc-439f-9a3b-c772bf4a311c" providerId="ADAL" clId="{1888DEAD-E307-4CA6-AFF5-49DFF9FCD3C3}" dt="2023-03-21T05:38:21.432" v="11613" actId="20577"/>
        <pc:sldMkLst>
          <pc:docMk/>
          <pc:sldMk cId="1885841120" sldId="437"/>
        </pc:sldMkLst>
        <pc:spChg chg="mod">
          <ac:chgData name="Matthieu De Mari" userId="dfb708c9-d8dc-439f-9a3b-c772bf4a311c" providerId="ADAL" clId="{1888DEAD-E307-4CA6-AFF5-49DFF9FCD3C3}" dt="2023-03-21T05:38:21.432" v="11613" actId="20577"/>
          <ac:spMkLst>
            <pc:docMk/>
            <pc:sldMk cId="1885841120" sldId="437"/>
            <ac:spMk id="5" creationId="{7F5F9890-E0E0-F49A-3E26-C62B81849C45}"/>
          </ac:spMkLst>
        </pc:sp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addSp delSp modSp new mod">
        <pc:chgData name="Matthieu De Mari" userId="dfb708c9-d8dc-439f-9a3b-c772bf4a311c" providerId="ADAL" clId="{1888DEAD-E307-4CA6-AFF5-49DFF9FCD3C3}" dt="2023-03-21T05:24:45.757" v="11222" actId="1037"/>
        <pc:sldMkLst>
          <pc:docMk/>
          <pc:sldMk cId="4262633451" sldId="438"/>
        </pc:sldMkLst>
        <pc:spChg chg="del">
          <ac:chgData name="Matthieu De Mari" userId="dfb708c9-d8dc-439f-9a3b-c772bf4a311c" providerId="ADAL" clId="{1888DEAD-E307-4CA6-AFF5-49DFF9FCD3C3}" dt="2023-03-21T05:23:10.785" v="11187" actId="478"/>
          <ac:spMkLst>
            <pc:docMk/>
            <pc:sldMk cId="4262633451" sldId="438"/>
            <ac:spMk id="2" creationId="{0A2CF722-4F72-4137-3EAD-84D60BE2F4F1}"/>
          </ac:spMkLst>
        </pc:spChg>
        <pc:spChg chg="del">
          <ac:chgData name="Matthieu De Mari" userId="dfb708c9-d8dc-439f-9a3b-c772bf4a311c" providerId="ADAL" clId="{1888DEAD-E307-4CA6-AFF5-49DFF9FCD3C3}" dt="2023-03-21T05:23:09.750" v="11186" actId="478"/>
          <ac:spMkLst>
            <pc:docMk/>
            <pc:sldMk cId="4262633451" sldId="438"/>
            <ac:spMk id="3" creationId="{C7043FCE-AB8B-C4A0-D2F7-6C4AE70C10EE}"/>
          </ac:spMkLst>
        </pc:spChg>
        <pc:spChg chg="add mod">
          <ac:chgData name="Matthieu De Mari" userId="dfb708c9-d8dc-439f-9a3b-c772bf4a311c" providerId="ADAL" clId="{1888DEAD-E307-4CA6-AFF5-49DFF9FCD3C3}" dt="2023-03-21T05:24:45.757" v="11222" actId="1037"/>
          <ac:spMkLst>
            <pc:docMk/>
            <pc:sldMk cId="4262633451" sldId="438"/>
            <ac:spMk id="6" creationId="{E03D3A28-E55B-A9A9-4130-DC4A8D33A219}"/>
          </ac:spMkLst>
        </pc:spChg>
        <pc:picChg chg="add">
          <ac:chgData name="Matthieu De Mari" userId="dfb708c9-d8dc-439f-9a3b-c772bf4a311c" providerId="ADAL" clId="{1888DEAD-E307-4CA6-AFF5-49DFF9FCD3C3}" dt="2023-03-21T05:23:11.714" v="11188" actId="22"/>
          <ac:picMkLst>
            <pc:docMk/>
            <pc:sldMk cId="4262633451" sldId="438"/>
            <ac:picMk id="5" creationId="{85FC463B-97D6-61CC-9441-7D3EAD44E04D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1T05:24:14.759" v="11203" actId="478"/>
        <pc:sldMkLst>
          <pc:docMk/>
          <pc:sldMk cId="1319547377" sldId="439"/>
        </pc:sldMkLst>
        <pc:spChg chg="del mod">
          <ac:chgData name="Matthieu De Mari" userId="dfb708c9-d8dc-439f-9a3b-c772bf4a311c" providerId="ADAL" clId="{1888DEAD-E307-4CA6-AFF5-49DFF9FCD3C3}" dt="2023-03-21T05:23:42.425" v="11195" actId="478"/>
          <ac:spMkLst>
            <pc:docMk/>
            <pc:sldMk cId="1319547377" sldId="439"/>
            <ac:spMk id="2" creationId="{DA627A26-1292-CD49-4BBE-F0D40D913FBB}"/>
          </ac:spMkLst>
        </pc:spChg>
        <pc:spChg chg="del">
          <ac:chgData name="Matthieu De Mari" userId="dfb708c9-d8dc-439f-9a3b-c772bf4a311c" providerId="ADAL" clId="{1888DEAD-E307-4CA6-AFF5-49DFF9FCD3C3}" dt="2023-03-21T05:23:41.278" v="11194" actId="478"/>
          <ac:spMkLst>
            <pc:docMk/>
            <pc:sldMk cId="1319547377" sldId="439"/>
            <ac:spMk id="3" creationId="{8D41A409-C3D3-408F-D4F7-44DC4CC9C644}"/>
          </ac:spMkLst>
        </pc:spChg>
        <pc:picChg chg="add mod">
          <ac:chgData name="Matthieu De Mari" userId="dfb708c9-d8dc-439f-9a3b-c772bf4a311c" providerId="ADAL" clId="{1888DEAD-E307-4CA6-AFF5-49DFF9FCD3C3}" dt="2023-03-21T05:23:46.550" v="11197" actId="1076"/>
          <ac:picMkLst>
            <pc:docMk/>
            <pc:sldMk cId="1319547377" sldId="439"/>
            <ac:picMk id="5" creationId="{6DE9F4A1-6934-219B-C970-9B4FD297D65C}"/>
          </ac:picMkLst>
        </pc:picChg>
        <pc:picChg chg="add del mod">
          <ac:chgData name="Matthieu De Mari" userId="dfb708c9-d8dc-439f-9a3b-c772bf4a311c" providerId="ADAL" clId="{1888DEAD-E307-4CA6-AFF5-49DFF9FCD3C3}" dt="2023-03-21T05:24:14.759" v="11203" actId="478"/>
          <ac:picMkLst>
            <pc:docMk/>
            <pc:sldMk cId="1319547377" sldId="439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modSp add mod">
        <pc:chgData name="Matthieu De Mari" userId="dfb708c9-d8dc-439f-9a3b-c772bf4a311c" providerId="ADAL" clId="{1888DEAD-E307-4CA6-AFF5-49DFF9FCD3C3}" dt="2023-03-21T05:24:18.519" v="11205" actId="14100"/>
        <pc:sldMkLst>
          <pc:docMk/>
          <pc:sldMk cId="3521564645" sldId="440"/>
        </pc:sldMkLst>
        <pc:picChg chg="mod">
          <ac:chgData name="Matthieu De Mari" userId="dfb708c9-d8dc-439f-9a3b-c772bf4a311c" providerId="ADAL" clId="{1888DEAD-E307-4CA6-AFF5-49DFF9FCD3C3}" dt="2023-03-21T05:24:18.519" v="11205" actId="14100"/>
          <ac:picMkLst>
            <pc:docMk/>
            <pc:sldMk cId="3521564645" sldId="440"/>
            <ac:picMk id="7" creationId="{75BBE009-FB43-8ADD-D3CA-C5D9FD8BDDB9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modSp new mod">
        <pc:chgData name="Matthieu De Mari" userId="dfb708c9-d8dc-439f-9a3b-c772bf4a311c" providerId="ADAL" clId="{1888DEAD-E307-4CA6-AFF5-49DFF9FCD3C3}" dt="2023-03-21T05:31:24.777" v="11264" actId="20577"/>
        <pc:sldMkLst>
          <pc:docMk/>
          <pc:sldMk cId="3307285541" sldId="441"/>
        </pc:sldMkLst>
        <pc:spChg chg="mod">
          <ac:chgData name="Matthieu De Mari" userId="dfb708c9-d8dc-439f-9a3b-c772bf4a311c" providerId="ADAL" clId="{1888DEAD-E307-4CA6-AFF5-49DFF9FCD3C3}" dt="2023-03-21T05:29:24.806" v="11245" actId="20577"/>
          <ac:spMkLst>
            <pc:docMk/>
            <pc:sldMk cId="3307285541" sldId="44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31:24.777" v="11264" actId="20577"/>
          <ac:spMkLst>
            <pc:docMk/>
            <pc:sldMk cId="3307285541" sldId="441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addSp delSp modSp add mod">
        <pc:chgData name="Matthieu De Mari" userId="dfb708c9-d8dc-439f-9a3b-c772bf4a311c" providerId="ADAL" clId="{1888DEAD-E307-4CA6-AFF5-49DFF9FCD3C3}" dt="2023-03-21T05:40:19.873" v="11617" actId="20577"/>
        <pc:sldMkLst>
          <pc:docMk/>
          <pc:sldMk cId="3624858491" sldId="442"/>
        </pc:sldMkLst>
        <pc:spChg chg="del">
          <ac:chgData name="Matthieu De Mari" userId="dfb708c9-d8dc-439f-9a3b-c772bf4a311c" providerId="ADAL" clId="{1888DEAD-E307-4CA6-AFF5-49DFF9FCD3C3}" dt="2023-03-21T05:29:32.260" v="11248" actId="478"/>
          <ac:spMkLst>
            <pc:docMk/>
            <pc:sldMk cId="3624858491" sldId="442"/>
            <ac:spMk id="2" creationId="{5EAB84FF-F706-D3E8-C649-1A8A9C4D7F7B}"/>
          </ac:spMkLst>
        </pc:spChg>
        <pc:spChg chg="del">
          <ac:chgData name="Matthieu De Mari" userId="dfb708c9-d8dc-439f-9a3b-c772bf4a311c" providerId="ADAL" clId="{1888DEAD-E307-4CA6-AFF5-49DFF9FCD3C3}" dt="2023-03-21T05:29:30.166" v="11247" actId="478"/>
          <ac:spMkLst>
            <pc:docMk/>
            <pc:sldMk cId="3624858491" sldId="442"/>
            <ac:spMk id="3" creationId="{A6FA23DB-2026-F938-2B1A-401CADD258D7}"/>
          </ac:spMkLst>
        </pc:spChg>
        <pc:spChg chg="add del mod">
          <ac:chgData name="Matthieu De Mari" userId="dfb708c9-d8dc-439f-9a3b-c772bf4a311c" providerId="ADAL" clId="{1888DEAD-E307-4CA6-AFF5-49DFF9FCD3C3}" dt="2023-03-21T05:29:33.781" v="11249" actId="478"/>
          <ac:spMkLst>
            <pc:docMk/>
            <pc:sldMk cId="3624858491" sldId="442"/>
            <ac:spMk id="5" creationId="{82BB30AF-C926-DB0A-BBCC-AFE4F368A223}"/>
          </ac:spMkLst>
        </pc:spChg>
        <pc:spChg chg="add mod">
          <ac:chgData name="Matthieu De Mari" userId="dfb708c9-d8dc-439f-9a3b-c772bf4a311c" providerId="ADAL" clId="{1888DEAD-E307-4CA6-AFF5-49DFF9FCD3C3}" dt="2023-03-21T05:40:19.873" v="11617" actId="20577"/>
          <ac:spMkLst>
            <pc:docMk/>
            <pc:sldMk cId="3624858491" sldId="442"/>
            <ac:spMk id="8" creationId="{BB3A9417-8007-99CC-B14D-85DBC508B05D}"/>
          </ac:spMkLst>
        </pc:spChg>
        <pc:picChg chg="add">
          <ac:chgData name="Matthieu De Mari" userId="dfb708c9-d8dc-439f-9a3b-c772bf4a311c" providerId="ADAL" clId="{1888DEAD-E307-4CA6-AFF5-49DFF9FCD3C3}" dt="2023-03-21T05:29:34.686" v="11250" actId="22"/>
          <ac:picMkLst>
            <pc:docMk/>
            <pc:sldMk cId="3624858491" sldId="442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addSp delSp add mod">
        <pc:chgData name="Matthieu De Mari" userId="dfb708c9-d8dc-439f-9a3b-c772bf4a311c" providerId="ADAL" clId="{1888DEAD-E307-4CA6-AFF5-49DFF9FCD3C3}" dt="2023-03-21T05:30:03.715" v="11253" actId="22"/>
        <pc:sldMkLst>
          <pc:docMk/>
          <pc:sldMk cId="2663643312" sldId="443"/>
        </pc:sldMkLst>
        <pc:picChg chg="add">
          <ac:chgData name="Matthieu De Mari" userId="dfb708c9-d8dc-439f-9a3b-c772bf4a311c" providerId="ADAL" clId="{1888DEAD-E307-4CA6-AFF5-49DFF9FCD3C3}" dt="2023-03-21T05:30:03.715" v="11253" actId="22"/>
          <ac:picMkLst>
            <pc:docMk/>
            <pc:sldMk cId="2663643312" sldId="443"/>
            <ac:picMk id="3" creationId="{269C851E-2E9C-D1DA-E5D9-CDB8CD0563F9}"/>
          </ac:picMkLst>
        </pc:picChg>
        <pc:picChg chg="del">
          <ac:chgData name="Matthieu De Mari" userId="dfb708c9-d8dc-439f-9a3b-c772bf4a311c" providerId="ADAL" clId="{1888DEAD-E307-4CA6-AFF5-49DFF9FCD3C3}" dt="2023-03-21T05:29:44.541" v="11252" actId="478"/>
          <ac:picMkLst>
            <pc:docMk/>
            <pc:sldMk cId="2663643312" sldId="443"/>
            <ac:picMk id="7" creationId="{9F1D0270-F593-11E5-4C61-DDD253C5E9BB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addSp modSp add mod">
        <pc:chgData name="Matthieu De Mari" userId="dfb708c9-d8dc-439f-9a3b-c772bf4a311c" providerId="ADAL" clId="{1888DEAD-E307-4CA6-AFF5-49DFF9FCD3C3}" dt="2023-03-21T05:30:23.865" v="11258" actId="1076"/>
        <pc:sldMkLst>
          <pc:docMk/>
          <pc:sldMk cId="1713402738" sldId="444"/>
        </pc:sldMkLst>
        <pc:picChg chg="add mod">
          <ac:chgData name="Matthieu De Mari" userId="dfb708c9-d8dc-439f-9a3b-c772bf4a311c" providerId="ADAL" clId="{1888DEAD-E307-4CA6-AFF5-49DFF9FCD3C3}" dt="2023-03-21T05:30:23.865" v="11258" actId="1076"/>
          <ac:picMkLst>
            <pc:docMk/>
            <pc:sldMk cId="1713402738" sldId="444"/>
            <ac:picMk id="4" creationId="{0D8D96B5-4D15-194C-914A-E5F954DEC723}"/>
          </ac:picMkLst>
        </pc:pic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modSp add mod">
        <pc:chgData name="Matthieu De Mari" userId="dfb708c9-d8dc-439f-9a3b-c772bf4a311c" providerId="ADAL" clId="{1888DEAD-E307-4CA6-AFF5-49DFF9FCD3C3}" dt="2023-03-21T05:43:44.133" v="11820" actId="20577"/>
        <pc:sldMkLst>
          <pc:docMk/>
          <pc:sldMk cId="3287206519" sldId="445"/>
        </pc:sldMkLst>
        <pc:spChg chg="mod">
          <ac:chgData name="Matthieu De Mari" userId="dfb708c9-d8dc-439f-9a3b-c772bf4a311c" providerId="ADAL" clId="{1888DEAD-E307-4CA6-AFF5-49DFF9FCD3C3}" dt="2023-03-21T05:33:21.732" v="11273" actId="20577"/>
          <ac:spMkLst>
            <pc:docMk/>
            <pc:sldMk cId="3287206519" sldId="445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44.133" v="11820" actId="20577"/>
          <ac:spMkLst>
            <pc:docMk/>
            <pc:sldMk cId="3287206519" sldId="445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3:00.704" v="11784" actId="20577"/>
        <pc:sldMkLst>
          <pc:docMk/>
          <pc:sldMk cId="1602621651" sldId="446"/>
        </pc:sldMkLst>
        <pc:spChg chg="mod">
          <ac:chgData name="Matthieu De Mari" userId="dfb708c9-d8dc-439f-9a3b-c772bf4a311c" providerId="ADAL" clId="{1888DEAD-E307-4CA6-AFF5-49DFF9FCD3C3}" dt="2023-03-21T05:42:56.608" v="11781" actId="20577"/>
          <ac:spMkLst>
            <pc:docMk/>
            <pc:sldMk cId="1602621651" sldId="446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3:00.704" v="11784" actId="20577"/>
          <ac:spMkLst>
            <pc:docMk/>
            <pc:sldMk cId="1602621651" sldId="446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49:33.336" v="12043"/>
        <pc:sldMkLst>
          <pc:docMk/>
          <pc:sldMk cId="228407681" sldId="447"/>
        </pc:sldMkLst>
        <pc:spChg chg="mod">
          <ac:chgData name="Matthieu De Mari" userId="dfb708c9-d8dc-439f-9a3b-c772bf4a311c" providerId="ADAL" clId="{1888DEAD-E307-4CA6-AFF5-49DFF9FCD3C3}" dt="2023-03-21T05:49:02.999" v="12029" actId="20577"/>
          <ac:spMkLst>
            <pc:docMk/>
            <pc:sldMk cId="228407681" sldId="447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49:33.336" v="12043"/>
          <ac:spMkLst>
            <pc:docMk/>
            <pc:sldMk cId="228407681" sldId="447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modSp add del mod">
        <pc:chgData name="Matthieu De Mari" userId="dfb708c9-d8dc-439f-9a3b-c772bf4a311c" providerId="ADAL" clId="{1888DEAD-E307-4CA6-AFF5-49DFF9FCD3C3}" dt="2023-03-21T05:53:29.948" v="12213" actId="47"/>
        <pc:sldMkLst>
          <pc:docMk/>
          <pc:sldMk cId="3001182671" sldId="448"/>
        </pc:sldMkLst>
        <pc:spChg chg="mod">
          <ac:chgData name="Matthieu De Mari" userId="dfb708c9-d8dc-439f-9a3b-c772bf4a311c" providerId="ADAL" clId="{1888DEAD-E307-4CA6-AFF5-49DFF9FCD3C3}" dt="2023-03-21T05:49:14.840" v="12034"/>
          <ac:spMkLst>
            <pc:docMk/>
            <pc:sldMk cId="3001182671" sldId="448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48.387" v="12157" actId="21"/>
          <ac:spMkLst>
            <pc:docMk/>
            <pc:sldMk cId="3001182671" sldId="448"/>
            <ac:spMk id="3" creationId="{A6FA23DB-2026-F938-2B1A-401CADD258D7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addSp delSp modSp add mod">
        <pc:chgData name="Matthieu De Mari" userId="dfb708c9-d8dc-439f-9a3b-c772bf4a311c" providerId="ADAL" clId="{1888DEAD-E307-4CA6-AFF5-49DFF9FCD3C3}" dt="2023-03-21T05:51:49.096" v="12109" actId="20577"/>
        <pc:sldMkLst>
          <pc:docMk/>
          <pc:sldMk cId="783589184" sldId="449"/>
        </pc:sldMkLst>
        <pc:spChg chg="mod">
          <ac:chgData name="Matthieu De Mari" userId="dfb708c9-d8dc-439f-9a3b-c772bf4a311c" providerId="ADAL" clId="{1888DEAD-E307-4CA6-AFF5-49DFF9FCD3C3}" dt="2023-03-21T05:49:08.247" v="12031"/>
          <ac:spMkLst>
            <pc:docMk/>
            <pc:sldMk cId="783589184" sldId="449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49.096" v="12109" actId="20577"/>
          <ac:spMkLst>
            <pc:docMk/>
            <pc:sldMk cId="783589184" sldId="449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4:17.147" v="11823"/>
          <ac:spMkLst>
            <pc:docMk/>
            <pc:sldMk cId="783589184" sldId="449"/>
            <ac:spMk id="4" creationId="{1172C10A-EB13-00D2-BFFD-81078618B123}"/>
          </ac:spMkLst>
        </pc:spChg>
        <pc:spChg chg="add del">
          <ac:chgData name="Matthieu De Mari" userId="dfb708c9-d8dc-439f-9a3b-c772bf4a311c" providerId="ADAL" clId="{1888DEAD-E307-4CA6-AFF5-49DFF9FCD3C3}" dt="2023-03-21T05:50:15.783" v="12073"/>
          <ac:spMkLst>
            <pc:docMk/>
            <pc:sldMk cId="783589184" sldId="449"/>
            <ac:spMk id="5" creationId="{77C3EF05-A645-106A-1C78-0D8E1358F0B4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modSp add del mod">
        <pc:chgData name="Matthieu De Mari" userId="dfb708c9-d8dc-439f-9a3b-c772bf4a311c" providerId="ADAL" clId="{1888DEAD-E307-4CA6-AFF5-49DFF9FCD3C3}" dt="2023-03-21T05:49:20.470" v="12036" actId="47"/>
        <pc:sldMkLst>
          <pc:docMk/>
          <pc:sldMk cId="4178235249" sldId="450"/>
        </pc:sldMkLst>
        <pc:spChg chg="mod">
          <ac:chgData name="Matthieu De Mari" userId="dfb708c9-d8dc-439f-9a3b-c772bf4a311c" providerId="ADAL" clId="{1888DEAD-E307-4CA6-AFF5-49DFF9FCD3C3}" dt="2023-03-21T05:49:17.563" v="12035"/>
          <ac:spMkLst>
            <pc:docMk/>
            <pc:sldMk cId="4178235249" sldId="450"/>
            <ac:spMk id="2" creationId="{5EAB84FF-F706-D3E8-C649-1A8A9C4D7F7B}"/>
          </ac:spMkLst>
        </pc:spChg>
      </pc:sldChg>
      <pc:sldChg chg="add del">
        <pc:chgData name="Matthieu De Mari" userId="dfb708c9-d8dc-439f-9a3b-c772bf4a311c" providerId="ADAL" clId="{1888DEAD-E307-4CA6-AFF5-49DFF9FCD3C3}" dt="2023-03-21T05:42:38.303" v="11772" actId="47"/>
        <pc:sldMkLst>
          <pc:docMk/>
          <pc:sldMk cId="2197181717" sldId="451"/>
        </pc:sldMkLst>
      </pc:sldChg>
      <pc:sldChg chg="addSp delSp modSp add del mod">
        <pc:chgData name="Matthieu De Mari" userId="dfb708c9-d8dc-439f-9a3b-c772bf4a311c" providerId="ADAL" clId="{1888DEAD-E307-4CA6-AFF5-49DFF9FCD3C3}" dt="2023-03-21T05:53:37.986" v="12214" actId="47"/>
        <pc:sldMkLst>
          <pc:docMk/>
          <pc:sldMk cId="3482726291" sldId="451"/>
        </pc:sldMkLst>
        <pc:spChg chg="mod">
          <ac:chgData name="Matthieu De Mari" userId="dfb708c9-d8dc-439f-9a3b-c772bf4a311c" providerId="ADAL" clId="{1888DEAD-E307-4CA6-AFF5-49DFF9FCD3C3}" dt="2023-03-21T05:49:10.476" v="12032"/>
          <ac:spMkLst>
            <pc:docMk/>
            <pc:sldMk cId="3482726291" sldId="451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2:25.912" v="12152"/>
          <ac:spMkLst>
            <pc:docMk/>
            <pc:sldMk cId="3482726291" sldId="451"/>
            <ac:spMk id="3" creationId="{A6FA23DB-2026-F938-2B1A-401CADD258D7}"/>
          </ac:spMkLst>
        </pc:spChg>
        <pc:spChg chg="add del">
          <ac:chgData name="Matthieu De Mari" userId="dfb708c9-d8dc-439f-9a3b-c772bf4a311c" providerId="ADAL" clId="{1888DEAD-E307-4CA6-AFF5-49DFF9FCD3C3}" dt="2023-03-21T05:45:59.081" v="11876"/>
          <ac:spMkLst>
            <pc:docMk/>
            <pc:sldMk cId="3482726291" sldId="451"/>
            <ac:spMk id="4" creationId="{9AB9CC4D-70C6-4019-C531-BE1C1E09FBE7}"/>
          </ac:spMkLst>
        </pc:spChg>
        <pc:spChg chg="add del mod">
          <ac:chgData name="Matthieu De Mari" userId="dfb708c9-d8dc-439f-9a3b-c772bf4a311c" providerId="ADAL" clId="{1888DEAD-E307-4CA6-AFF5-49DFF9FCD3C3}" dt="2023-03-21T05:45:58.899" v="11875"/>
          <ac:spMkLst>
            <pc:docMk/>
            <pc:sldMk cId="3482726291" sldId="451"/>
            <ac:spMk id="5" creationId="{529CF5B7-686C-5929-2443-2CA77C4C6591}"/>
          </ac:spMkLst>
        </pc:spChg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  <pc:sldChg chg="modSp add mod">
        <pc:chgData name="Matthieu De Mari" userId="dfb708c9-d8dc-439f-9a3b-c772bf4a311c" providerId="ADAL" clId="{1888DEAD-E307-4CA6-AFF5-49DFF9FCD3C3}" dt="2023-03-21T05:53:24.791" v="12212" actId="20577"/>
        <pc:sldMkLst>
          <pc:docMk/>
          <pc:sldMk cId="3093658865" sldId="452"/>
        </pc:sldMkLst>
        <pc:spChg chg="mod">
          <ac:chgData name="Matthieu De Mari" userId="dfb708c9-d8dc-439f-9a3b-c772bf4a311c" providerId="ADAL" clId="{1888DEAD-E307-4CA6-AFF5-49DFF9FCD3C3}" dt="2023-03-21T05:49:12.591" v="12033"/>
          <ac:spMkLst>
            <pc:docMk/>
            <pc:sldMk cId="3093658865" sldId="452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3:24.791" v="12212" actId="20577"/>
          <ac:spMkLst>
            <pc:docMk/>
            <pc:sldMk cId="3093658865" sldId="452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1:23.310" v="12099" actId="20577"/>
        <pc:sldMkLst>
          <pc:docMk/>
          <pc:sldMk cId="2642798099" sldId="453"/>
        </pc:sldMkLst>
        <pc:spChg chg="mod">
          <ac:chgData name="Matthieu De Mari" userId="dfb708c9-d8dc-439f-9a3b-c772bf4a311c" providerId="ADAL" clId="{1888DEAD-E307-4CA6-AFF5-49DFF9FCD3C3}" dt="2023-03-21T05:49:05.998" v="12030"/>
          <ac:spMkLst>
            <pc:docMk/>
            <pc:sldMk cId="2642798099" sldId="453"/>
            <ac:spMk id="2" creationId="{5EAB84FF-F706-D3E8-C649-1A8A9C4D7F7B}"/>
          </ac:spMkLst>
        </pc:spChg>
        <pc:spChg chg="mod">
          <ac:chgData name="Matthieu De Mari" userId="dfb708c9-d8dc-439f-9a3b-c772bf4a311c" providerId="ADAL" clId="{1888DEAD-E307-4CA6-AFF5-49DFF9FCD3C3}" dt="2023-03-21T05:51:23.310" v="12099" actId="20577"/>
          <ac:spMkLst>
            <pc:docMk/>
            <pc:sldMk cId="2642798099" sldId="453"/>
            <ac:spMk id="3" creationId="{A6FA23DB-2026-F938-2B1A-401CADD258D7}"/>
          </ac:spMkLst>
        </pc:spChg>
      </pc:sldChg>
      <pc:sldChg chg="modSp add mod">
        <pc:chgData name="Matthieu De Mari" userId="dfb708c9-d8dc-439f-9a3b-c772bf4a311c" providerId="ADAL" clId="{1888DEAD-E307-4CA6-AFF5-49DFF9FCD3C3}" dt="2023-03-21T05:57:34.460" v="12527" actId="207"/>
        <pc:sldMkLst>
          <pc:docMk/>
          <pc:sldMk cId="554068379" sldId="454"/>
        </pc:sldMkLst>
        <pc:spChg chg="mod">
          <ac:chgData name="Matthieu De Mari" userId="dfb708c9-d8dc-439f-9a3b-c772bf4a311c" providerId="ADAL" clId="{1888DEAD-E307-4CA6-AFF5-49DFF9FCD3C3}" dt="2023-03-21T05:57:34.460" v="12527" actId="207"/>
          <ac:spMkLst>
            <pc:docMk/>
            <pc:sldMk cId="554068379" sldId="454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0:14.569" v="12700"/>
        <pc:sldMkLst>
          <pc:docMk/>
          <pc:sldMk cId="3025002803" sldId="455"/>
        </pc:sldMkLst>
        <pc:spChg chg="mod">
          <ac:chgData name="Matthieu De Mari" userId="dfb708c9-d8dc-439f-9a3b-c772bf4a311c" providerId="ADAL" clId="{1888DEAD-E307-4CA6-AFF5-49DFF9FCD3C3}" dt="2023-03-21T06:00:14.569" v="12700"/>
          <ac:spMkLst>
            <pc:docMk/>
            <pc:sldMk cId="3025002803" sldId="455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42.186" v="12984" actId="207"/>
        <pc:sldMkLst>
          <pc:docMk/>
          <pc:sldMk cId="236752304" sldId="456"/>
        </pc:sldMkLst>
        <pc:spChg chg="mod">
          <ac:chgData name="Matthieu De Mari" userId="dfb708c9-d8dc-439f-9a3b-c772bf4a311c" providerId="ADAL" clId="{1888DEAD-E307-4CA6-AFF5-49DFF9FCD3C3}" dt="2023-03-21T06:02:42.186" v="12984" actId="207"/>
          <ac:spMkLst>
            <pc:docMk/>
            <pc:sldMk cId="236752304" sldId="456"/>
            <ac:spMk id="3" creationId="{C2E398D8-3B3B-9BBB-F0C4-A93A76CBF126}"/>
          </ac:spMkLst>
        </pc:spChg>
      </pc:sldChg>
      <pc:sldChg chg="add del">
        <pc:chgData name="Matthieu De Mari" userId="dfb708c9-d8dc-439f-9a3b-c772bf4a311c" providerId="ADAL" clId="{1888DEAD-E307-4CA6-AFF5-49DFF9FCD3C3}" dt="2023-03-21T06:04:29.772" v="12996" actId="47"/>
        <pc:sldMkLst>
          <pc:docMk/>
          <pc:sldMk cId="819521921" sldId="457"/>
        </pc:sldMkLst>
      </pc:sldChg>
      <pc:sldChg chg="modSp add mod">
        <pc:chgData name="Matthieu De Mari" userId="dfb708c9-d8dc-439f-9a3b-c772bf4a311c" providerId="ADAL" clId="{1888DEAD-E307-4CA6-AFF5-49DFF9FCD3C3}" dt="2023-03-21T06:01:49.175" v="12856" actId="5793"/>
        <pc:sldMkLst>
          <pc:docMk/>
          <pc:sldMk cId="3466207185" sldId="458"/>
        </pc:sldMkLst>
        <pc:spChg chg="mod">
          <ac:chgData name="Matthieu De Mari" userId="dfb708c9-d8dc-439f-9a3b-c772bf4a311c" providerId="ADAL" clId="{1888DEAD-E307-4CA6-AFF5-49DFF9FCD3C3}" dt="2023-03-21T06:01:49.175" v="12856" actId="5793"/>
          <ac:spMkLst>
            <pc:docMk/>
            <pc:sldMk cId="3466207185" sldId="458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0:41.134" v="12756" actId="20577"/>
        <pc:sldMkLst>
          <pc:docMk/>
          <pc:sldMk cId="1745365507" sldId="459"/>
        </pc:sldMkLst>
        <pc:spChg chg="mod">
          <ac:chgData name="Matthieu De Mari" userId="dfb708c9-d8dc-439f-9a3b-c772bf4a311c" providerId="ADAL" clId="{1888DEAD-E307-4CA6-AFF5-49DFF9FCD3C3}" dt="2023-03-21T06:00:41.134" v="12756" actId="20577"/>
          <ac:spMkLst>
            <pc:docMk/>
            <pc:sldMk cId="1745365507" sldId="459"/>
            <ac:spMk id="3" creationId="{C2E398D8-3B3B-9BBB-F0C4-A93A76CBF126}"/>
          </ac:spMkLst>
        </pc:spChg>
      </pc:sldChg>
      <pc:sldChg chg="modSp add mod">
        <pc:chgData name="Matthieu De Mari" userId="dfb708c9-d8dc-439f-9a3b-c772bf4a311c" providerId="ADAL" clId="{1888DEAD-E307-4CA6-AFF5-49DFF9FCD3C3}" dt="2023-03-21T06:02:53.436" v="12995" actId="20577"/>
        <pc:sldMkLst>
          <pc:docMk/>
          <pc:sldMk cId="2071137550" sldId="460"/>
        </pc:sldMkLst>
        <pc:spChg chg="mod">
          <ac:chgData name="Matthieu De Mari" userId="dfb708c9-d8dc-439f-9a3b-c772bf4a311c" providerId="ADAL" clId="{1888DEAD-E307-4CA6-AFF5-49DFF9FCD3C3}" dt="2023-03-21T06:02:53.436" v="12995" actId="20577"/>
          <ac:spMkLst>
            <pc:docMk/>
            <pc:sldMk cId="2071137550" sldId="460"/>
            <ac:spMk id="3" creationId="{C2E398D8-3B3B-9BBB-F0C4-A93A76CBF126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21/3/2023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dirty="0"/>
              <a:t>White spaces between all tokens,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dirty="0"/>
              <a:t>We will eventually relax this constraint later on.</a:t>
            </a:r>
          </a:p>
          <a:p>
            <a:r>
              <a:rPr lang="en-GB" dirty="0"/>
              <a:t>Start with basic tokens, e.g. keywords only</a:t>
            </a:r>
            <a:br>
              <a:rPr lang="en-GB" dirty="0"/>
            </a:br>
            <a:r>
              <a:rPr lang="en-GB" dirty="0"/>
              <a:t>Later on, we will add new token types, starting with simple characters/operators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</a:t>
            </a:r>
          </a:p>
          <a:p>
            <a:r>
              <a:rPr lang="en-GB" dirty="0"/>
              <a:t>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</a:t>
            </a:r>
            <a:r>
              <a:rPr lang="en-GB" dirty="0"/>
              <a:t>, which later need to be classified as keywords, identifiers, literals, operators or punctuation.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given </a:t>
            </a:r>
            <a:r>
              <a:rPr lang="en-GB" dirty="0" err="1"/>
              <a:t>TokenType</a:t>
            </a:r>
            <a:r>
              <a:rPr lang="en-GB" dirty="0"/>
              <a:t> and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and nothing else.</a:t>
            </a:r>
          </a:p>
          <a:p>
            <a:r>
              <a:rPr lang="en-GB" dirty="0"/>
              <a:t>As seen in the previous lecture, this FSM is strictly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more, but let us keep things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 (e.g. Python rely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Its sole purpose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;” seriously?)</a:t>
            </a:r>
          </a:p>
          <a:p>
            <a:r>
              <a:rPr lang="en-GB" dirty="0"/>
              <a:t>And whether they are separated by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(in the next step)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</a:t>
            </a:r>
            <a:r>
              <a:rPr lang="en-GB" dirty="0" err="1"/>
              <a:t>gcc</a:t>
            </a:r>
            <a:r>
              <a:rPr lang="en-GB" dirty="0"/>
              <a:t>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3FA18-3F90-1FC0-D489-A6EAA52F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6A8-58AA-24CC-CF50-3A252364E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</a:t>
            </a:r>
          </a:p>
          <a:p>
            <a:pPr marL="0" indent="0">
              <a:buNone/>
            </a:pPr>
            <a:r>
              <a:rPr lang="en-GB" dirty="0"/>
              <a:t>In C, a valid identifier name should follow rules, such as</a:t>
            </a:r>
          </a:p>
          <a:p>
            <a:r>
              <a:rPr lang="en-GB" dirty="0"/>
              <a:t>starting with a letter or underscore,</a:t>
            </a:r>
          </a:p>
          <a:p>
            <a:r>
              <a:rPr lang="en-GB" dirty="0"/>
              <a:t>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valid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224711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rules instead.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76584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A6C370-714F-EAA0-209A-ABF6741B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identifiers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F9890-E0E0-F49A-3E26-C62B81849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Is there a finite list of possible identifiers like for keywords, operators and punctuation signs?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No. And because of that reason, we cannot use a list of possible strings to match and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method like before. We have no other choice, but to rely on </a:t>
            </a:r>
            <a:r>
              <a:rPr lang="en-GB" dirty="0" err="1"/>
              <a:t>RegEx</a:t>
            </a:r>
            <a:r>
              <a:rPr lang="en-GB" dirty="0"/>
              <a:t> to transcribe the rules instead.</a:t>
            </a:r>
          </a:p>
          <a:p>
            <a:r>
              <a:rPr lang="en-GB" dirty="0"/>
              <a:t>Start with a letter or underscore,</a:t>
            </a:r>
          </a:p>
          <a:p>
            <a:r>
              <a:rPr lang="en-GB" dirty="0"/>
              <a:t>and consist of letters, digits, and underscores (or what we called word characters earlier \w).</a:t>
            </a:r>
          </a:p>
          <a:p>
            <a:pPr marL="0" indent="0">
              <a:buNone/>
            </a:pPr>
            <a:r>
              <a:rPr lang="en-GB" b="1" dirty="0"/>
              <a:t>Possible </a:t>
            </a:r>
            <a:r>
              <a:rPr lang="en-GB" b="1" dirty="0" err="1"/>
              <a:t>RegEx</a:t>
            </a:r>
            <a:r>
              <a:rPr lang="en-GB" b="1" dirty="0"/>
              <a:t> for identifiers:</a:t>
            </a:r>
          </a:p>
          <a:p>
            <a:pPr marL="0" indent="0" algn="ctr">
              <a:buNone/>
            </a:pP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-Z_][a-zA-Z0-9_]*$”   </a:t>
            </a:r>
            <a:r>
              <a:rPr lang="en-GB" i="1" dirty="0"/>
              <a:t>or   </a:t>
            </a:r>
            <a:r>
              <a:rPr lang="en-GB" b="1" i="1" dirty="0">
                <a:solidFill>
                  <a:srgbClr val="7030A0"/>
                </a:solidFill>
              </a:rPr>
              <a:t>“^[a-</a:t>
            </a:r>
            <a:r>
              <a:rPr lang="en-GB" b="1" i="1" dirty="0" err="1">
                <a:solidFill>
                  <a:srgbClr val="7030A0"/>
                </a:solidFill>
              </a:rPr>
              <a:t>zA</a:t>
            </a:r>
            <a:r>
              <a:rPr lang="en-GB" b="1" i="1" dirty="0">
                <a:solidFill>
                  <a:srgbClr val="7030A0"/>
                </a:solidFill>
              </a:rPr>
              <a:t>-Z_]\\w*$”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5841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FC463B-97D6-61CC-9441-7D3EAD44E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6520" y="0"/>
            <a:ext cx="9378959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3D3A28-E55B-A9A9-4130-DC4A8D33A219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files/7.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6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547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program. Will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E9F4A1-6934-219B-C970-9B4FD297D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879"/>
            <a:ext cx="12192000" cy="37950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BBE009-FB43-8ADD-D3CA-C5D9FD8B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606" y="1882271"/>
            <a:ext cx="3671363" cy="459800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5646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3072855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(Unsigned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) Literal: </a:t>
            </a:r>
            <a:r>
              <a:rPr lang="en-GB" dirty="0"/>
              <a:t>A </a:t>
            </a:r>
            <a:r>
              <a:rPr lang="en-GB" b="1" dirty="0">
                <a:solidFill>
                  <a:srgbClr val="7030A0"/>
                </a:solidFill>
              </a:rPr>
              <a:t>numerical</a:t>
            </a:r>
            <a:r>
              <a:rPr lang="en-GB" dirty="0"/>
              <a:t>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an </a:t>
            </a:r>
            <a:r>
              <a:rPr lang="en-GB" b="1" dirty="0">
                <a:solidFill>
                  <a:srgbClr val="7030A0"/>
                </a:solidFill>
              </a:rPr>
              <a:t>integer</a:t>
            </a:r>
            <a:r>
              <a:rPr lang="en-GB" b="1" dirty="0"/>
              <a:t>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integer literals in the C programming language: </a:t>
            </a:r>
          </a:p>
          <a:p>
            <a:r>
              <a:rPr lang="en-GB" dirty="0"/>
              <a:t>0, 42, 856841, Etc.</a:t>
            </a:r>
          </a:p>
          <a:p>
            <a:pPr marL="0" indent="0">
              <a:buNone/>
            </a:pPr>
            <a:r>
              <a:rPr lang="en-GB" dirty="0"/>
              <a:t>Examples of invalid integer literals in the C programming language: </a:t>
            </a:r>
          </a:p>
          <a:p>
            <a:r>
              <a:rPr lang="en-GB" dirty="0"/>
              <a:t>-7</a:t>
            </a:r>
          </a:p>
          <a:p>
            <a:r>
              <a:rPr lang="en-GB" dirty="0"/>
              <a:t>42.0</a:t>
            </a:r>
          </a:p>
          <a:p>
            <a:r>
              <a:rPr lang="en-GB" dirty="0"/>
              <a:t>00123</a:t>
            </a:r>
          </a:p>
          <a:p>
            <a:r>
              <a:rPr lang="en-GB" dirty="0"/>
              <a:t>0123followedbyletters</a:t>
            </a:r>
          </a:p>
        </p:txBody>
      </p:sp>
    </p:spTree>
    <p:extLst>
      <p:ext uri="{BB962C8B-B14F-4D97-AF65-F5344CB8AC3E}">
        <p14:creationId xmlns:p14="http://schemas.microsoft.com/office/powerpoint/2010/main" val="32872065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unsigned integer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recognize integer literals, we will have to rely on regular expression patterns to match</a:t>
            </a:r>
          </a:p>
          <a:p>
            <a:r>
              <a:rPr lang="en-GB" dirty="0"/>
              <a:t>either a zero,</a:t>
            </a:r>
          </a:p>
          <a:p>
            <a:r>
              <a:rPr lang="en-GB" dirty="0"/>
              <a:t>or a non-zero digit followed by a sequence of zero or more digits.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02621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F1D0270-F593-11E5-4C61-DDD253C5E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646" y="0"/>
            <a:ext cx="984870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3A9417-8007-99CC-B14D-85DBC508B05D}"/>
              </a:ext>
            </a:extLst>
          </p:cNvPr>
          <p:cNvSpPr txBox="1"/>
          <p:nvPr/>
        </p:nvSpPr>
        <p:spPr>
          <a:xfrm>
            <a:off x="9378466" y="1113294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files/8.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584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433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9C851E-2E9C-D1DA-E5D9-CDB8CD056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1" y="828312"/>
            <a:ext cx="12127017" cy="52013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8D96B5-4D15-194C-914A-E5F954DEC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204" y="3268962"/>
            <a:ext cx="4171653" cy="32256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4027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284076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r>
              <a:rPr lang="en-GB" dirty="0"/>
              <a:t>Valid: 0, 0.0, 7, -7, -4.25, +7.32, 147.687000, etc.</a:t>
            </a:r>
          </a:p>
          <a:p>
            <a:pPr marL="0" indent="0">
              <a:buNone/>
            </a:pPr>
            <a:r>
              <a:rPr lang="en-GB" dirty="0"/>
              <a:t>Invalid: 1.2.3, 03.14, 34t.023, 2.4f7,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2798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0" indent="0">
              <a:buNone/>
            </a:pPr>
            <a:endParaRPr lang="en-GB" b="1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“^[-+]?((0|[1-9]\\d*)(\\.\\d*)?)$”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83589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Literal: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literals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84FF-F706-D3E8-C649-1A8A9C4D7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Recognizing more types of literals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A23DB-2026-F938-2B1A-401CADD25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Possible </a:t>
            </a:r>
            <a:r>
              <a:rPr lang="en-GB" dirty="0" err="1"/>
              <a:t>RegEx</a:t>
            </a:r>
            <a:r>
              <a:rPr lang="en-GB" dirty="0"/>
              <a:t> for unsigned integer literals:</a:t>
            </a:r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i="1" dirty="0">
                <a:solidFill>
                  <a:srgbClr val="7030A0"/>
                </a:solidFill>
              </a:rPr>
              <a:t>“^(0|[1-9][0-9]*)$”   </a:t>
            </a:r>
            <a:r>
              <a:rPr lang="en-GB" i="1" dirty="0"/>
              <a:t>or</a:t>
            </a:r>
            <a:r>
              <a:rPr lang="en-GB" i="1" dirty="0">
                <a:solidFill>
                  <a:srgbClr val="7030A0"/>
                </a:solidFill>
              </a:rPr>
              <a:t>   “^(0|[1-9]\\d*)$”</a:t>
            </a:r>
          </a:p>
          <a:p>
            <a:pPr marL="0" indent="0" algn="ctr">
              <a:buNone/>
            </a:pPr>
            <a:endParaRPr lang="en-GB" i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GB" b="1" dirty="0"/>
              <a:t>What would the </a:t>
            </a:r>
            <a:r>
              <a:rPr lang="en-GB" b="1" dirty="0" err="1"/>
              <a:t>RegEx</a:t>
            </a:r>
            <a:r>
              <a:rPr lang="en-GB" b="1" dirty="0"/>
              <a:t> look like if we wanted to recognize a signed float literal then?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But what about exponential notations for signed float literals,</a:t>
            </a:r>
            <a:br>
              <a:rPr lang="en-GB" b="1" dirty="0"/>
            </a:br>
            <a:r>
              <a:rPr lang="en-GB" b="1" dirty="0"/>
              <a:t>e.g. 1e+5?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How about recognizing a string literal now?</a:t>
            </a:r>
          </a:p>
          <a:p>
            <a:pPr marL="0" indent="0">
              <a:buNone/>
            </a:pPr>
            <a:r>
              <a:rPr lang="en-SG" i="1" dirty="0"/>
              <a:t>(Answer not provided)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936588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 On the </a:t>
            </a:r>
            <a:r>
              <a:rPr lang="en-GB"/>
              <a:t>next lecture,</a:t>
            </a:r>
            <a:endParaRPr lang="en-GB" dirty="0"/>
          </a:p>
          <a:p>
            <a:r>
              <a:rPr lang="en-SG" dirty="0"/>
              <a:t>Conflict resolution in the case of ambiguous tokens that could be classified as more than one type.</a:t>
            </a:r>
          </a:p>
          <a:p>
            <a:r>
              <a:rPr lang="en-SG" dirty="0"/>
              <a:t>Relaxing the hypothesis that all elements in code are nicely separated with whitespaces or \n symbols.</a:t>
            </a:r>
          </a:p>
          <a:p>
            <a:r>
              <a:rPr lang="en-SG" dirty="0"/>
              <a:t>Error handling in the case of incorrect/unknown lexemes.</a:t>
            </a:r>
          </a:p>
          <a:p>
            <a:r>
              <a:rPr lang="en-SG" dirty="0"/>
              <a:t>Recognizing and dropping comments</a:t>
            </a:r>
          </a:p>
          <a:p>
            <a:r>
              <a:rPr lang="en-SG" dirty="0"/>
              <a:t>And more!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What is the primary purpose of tokenization in compilers?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Parsing source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Converting source code to machine code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Breaking source code into meaningful elements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Optimizing source code for performance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54068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token boundaries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Checking that each opening parenthesis is matching a closing parenthesis</a:t>
            </a:r>
          </a:p>
        </p:txBody>
      </p:sp>
    </p:spTree>
    <p:extLst>
      <p:ext uri="{BB962C8B-B14F-4D97-AF65-F5344CB8AC3E}">
        <p14:creationId xmlns:p14="http://schemas.microsoft.com/office/powerpoint/2010/main" val="30250028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typical step in tokenization?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Reading source code from a file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Identifying token boundaries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Classifying tokens by type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Checking that each opening parenthesis is matching a closing parenthesis (that would be the job of the SYNTAX analysis/PARSER)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655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Comment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Whitespace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662071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Whitespaces (?)</a:t>
            </a:r>
          </a:p>
        </p:txBody>
      </p:sp>
    </p:spTree>
    <p:extLst>
      <p:ext uri="{BB962C8B-B14F-4D97-AF65-F5344CB8AC3E}">
        <p14:creationId xmlns:p14="http://schemas.microsoft.com/office/powerpoint/2010/main" val="2367523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Which of the following is NOT a common token type in programming languages?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Keyword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Punctuation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Comment (We will not even bother writing tokens for code that has been commented!)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chemeClr val="accent2"/>
                </a:solidFill>
              </a:rPr>
              <a:t>Whitespace (We usually discard them, unless the language is Python, as they could use for indentation?)</a:t>
            </a:r>
            <a:endParaRPr lang="en-SG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137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3929</Words>
  <Application>Microsoft Office PowerPoint</Application>
  <PresentationFormat>Widescreen</PresentationFormat>
  <Paragraphs>345</Paragraphs>
  <Slides>68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What does gcc do then?</vt:lpstr>
      <vt:lpstr>Back to our additional punctuation/operators</vt:lpstr>
      <vt:lpstr>Back to our additional punctuation/operators</vt:lpstr>
      <vt:lpstr>PowerPoint Presentation</vt:lpstr>
      <vt:lpstr>Recognizing identifiers</vt:lpstr>
      <vt:lpstr>Recognizing identifiers</vt:lpstr>
      <vt:lpstr>Recognizing identifiers</vt:lpstr>
      <vt:lpstr>PowerPoint Presentation</vt:lpstr>
      <vt:lpstr>PowerPoint Presentation</vt:lpstr>
      <vt:lpstr>PowerPoint Presentation</vt:lpstr>
      <vt:lpstr>Recognizing literals</vt:lpstr>
      <vt:lpstr>Recognizing integer literals</vt:lpstr>
      <vt:lpstr>Recognizing unsigned integer literals</vt:lpstr>
      <vt:lpstr>PowerPoint Presentation</vt:lpstr>
      <vt:lpstr>PowerPoint Presentation</vt:lpstr>
      <vt:lpstr>PowerPoint Presentation</vt:lpstr>
      <vt:lpstr>Practice: Recognizing more types of literals</vt:lpstr>
      <vt:lpstr>Practice: Recognizing more types of literals</vt:lpstr>
      <vt:lpstr>Practice: Recognizing more types of literals</vt:lpstr>
      <vt:lpstr>Practice: Recognizing more types of literals</vt:lpstr>
      <vt:lpstr>Conclusion</vt:lpstr>
      <vt:lpstr>Quiz time!</vt:lpstr>
      <vt:lpstr>Quiz time!</vt:lpstr>
      <vt:lpstr>Quiz time!</vt:lpstr>
      <vt:lpstr>Quiz time!</vt:lpstr>
      <vt:lpstr>Quiz time!</vt:lpstr>
      <vt:lpstr>Quiz time!</vt:lpstr>
      <vt:lpstr>Quiz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2023-03-21T06:10:09Z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