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77" r:id="rId2"/>
    <p:sldId id="378" r:id="rId3"/>
    <p:sldId id="380" r:id="rId4"/>
    <p:sldId id="381" r:id="rId5"/>
    <p:sldId id="382" r:id="rId6"/>
    <p:sldId id="3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The parenthesis problem in RegEx" id="{FD58D1A0-4134-4343-A695-75581E4DB701}">
          <p14:sldIdLst>
            <p14:sldId id="378"/>
          </p14:sldIdLst>
        </p14:section>
        <p14:section name="Let us do some Chemistry" id="{2883EFA5-1D97-4FD3-BF73-119C9BA8EB91}">
          <p14:sldIdLst>
            <p14:sldId id="380"/>
            <p14:sldId id="381"/>
            <p14:sldId id="382"/>
            <p14:sldId id="3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A6B7A-BB49-46B6-95C9-1A9A2555371D}" v="1" dt="2023-03-22T06:18:50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B062104F-1E69-4CDF-A22D-D1D6E8C24F26}"/>
    <pc:docChg chg="custSel addSld delSld modSld sldOrd addSection delSection modSection">
      <pc:chgData name="Matthieu De Mari" userId="dfb708c9-d8dc-439f-9a3b-c772bf4a311c" providerId="ADAL" clId="{B062104F-1E69-4CDF-A22D-D1D6E8C24F26}" dt="2023-03-21T09:52:13.789" v="1681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1T06:09:14.369" v="570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1T06:09:14.369" v="570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1T07:09:11.418" v="629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1T07:09:11.418" v="629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7:09:36.323" v="632" actId="680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1T09:49:10.062" v="1328" actId="5793"/>
          <ac:spMkLst>
            <pc:docMk/>
            <pc:sldMk cId="2291200604" sldId="382"/>
            <ac:spMk id="3" creationId="{F91F50C9-5827-6430-A431-9814287431F2}"/>
          </ac:spMkLst>
        </pc:spChg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1T09:51:46.995" v="1665" actId="20577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A47A6B7A-BB49-46B6-95C9-1A9A2555371D}"/>
    <pc:docChg chg="custSel addSld delSld modSld addSection delSection modSection">
      <pc:chgData name="Matthieu De Mari" userId="dfb708c9-d8dc-439f-9a3b-c772bf4a311c" providerId="ADAL" clId="{A47A6B7A-BB49-46B6-95C9-1A9A2555371D}" dt="2023-03-22T06:20:12.258" v="251" actId="20577"/>
      <pc:docMkLst>
        <pc:docMk/>
      </pc:docMkLst>
      <pc:sldChg chg="modSp mod">
        <pc:chgData name="Matthieu De Mari" userId="dfb708c9-d8dc-439f-9a3b-c772bf4a311c" providerId="ADAL" clId="{A47A6B7A-BB49-46B6-95C9-1A9A2555371D}" dt="2023-03-22T06:17:27.275" v="3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47A6B7A-BB49-46B6-95C9-1A9A2555371D}" dt="2023-03-22T06:17:27.275" v="3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1571224013" sldId="378"/>
        </pc:sldMkLst>
      </pc:sldChg>
      <pc:sldChg chg="new">
        <pc:chgData name="Matthieu De Mari" userId="dfb708c9-d8dc-439f-9a3b-c772bf4a311c" providerId="ADAL" clId="{A47A6B7A-BB49-46B6-95C9-1A9A2555371D}" dt="2023-03-22T06:17:45.723" v="44" actId="680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A47A6B7A-BB49-46B6-95C9-1A9A2555371D}" dt="2023-03-22T06:17:36.347" v="41" actId="47"/>
        <pc:sldMkLst>
          <pc:docMk/>
          <pc:sldMk cId="319636625" sldId="379"/>
        </pc:sldMkLst>
      </pc:sldChg>
      <pc:sldChg chg="modSp new mod">
        <pc:chgData name="Matthieu De Mari" userId="dfb708c9-d8dc-439f-9a3b-c772bf4a311c" providerId="ADAL" clId="{A47A6B7A-BB49-46B6-95C9-1A9A2555371D}" dt="2023-03-22T06:18:25.179" v="81" actId="20577"/>
        <pc:sldMkLst>
          <pc:docMk/>
          <pc:sldMk cId="3273590381" sldId="379"/>
        </pc:sldMkLst>
        <pc:spChg chg="mod">
          <ac:chgData name="Matthieu De Mari" userId="dfb708c9-d8dc-439f-9a3b-c772bf4a311c" providerId="ADAL" clId="{A47A6B7A-BB49-46B6-95C9-1A9A2555371D}" dt="2023-03-22T06:18:25.179" v="81" actId="20577"/>
          <ac:spMkLst>
            <pc:docMk/>
            <pc:sldMk cId="3273590381" sldId="379"/>
            <ac:spMk id="2" creationId="{E56AF80A-5B74-90D3-7107-DF2BAFC47A46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2T06:18:52.522" v="148" actId="478"/>
        <pc:sldMkLst>
          <pc:docMk/>
          <pc:sldMk cId="560452419" sldId="380"/>
        </pc:sldMkLst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2" creationId="{9E25C61B-FB78-3637-3D99-D6D4799466D5}"/>
          </ac:spMkLst>
        </pc:spChg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3" creationId="{AADC28BF-810B-1618-B290-67ACE35CC38D}"/>
          </ac:spMkLst>
        </pc:spChg>
        <pc:spChg chg="add mod ord">
          <ac:chgData name="Matthieu De Mari" userId="dfb708c9-d8dc-439f-9a3b-c772bf4a311c" providerId="ADAL" clId="{A47A6B7A-BB49-46B6-95C9-1A9A2555371D}" dt="2023-03-22T06:18:45.038" v="146" actId="5793"/>
          <ac:spMkLst>
            <pc:docMk/>
            <pc:sldMk cId="560452419" sldId="380"/>
            <ac:spMk id="4" creationId="{BAA2BA92-09D0-1523-8566-331B6225090B}"/>
          </ac:spMkLst>
        </pc:spChg>
        <pc:spChg chg="add del mod ord">
          <ac:chgData name="Matthieu De Mari" userId="dfb708c9-d8dc-439f-9a3b-c772bf4a311c" providerId="ADAL" clId="{A47A6B7A-BB49-46B6-95C9-1A9A2555371D}" dt="2023-03-22T06:18:52.522" v="148" actId="478"/>
          <ac:spMkLst>
            <pc:docMk/>
            <pc:sldMk cId="560452419" sldId="380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2412436523" sldId="380"/>
        </pc:sldMkLst>
      </pc:sldChg>
      <pc:sldChg chg="del">
        <pc:chgData name="Matthieu De Mari" userId="dfb708c9-d8dc-439f-9a3b-c772bf4a311c" providerId="ADAL" clId="{A47A6B7A-BB49-46B6-95C9-1A9A2555371D}" dt="2023-03-22T06:17:30.749" v="34" actId="47"/>
        <pc:sldMkLst>
          <pc:docMk/>
          <pc:sldMk cId="3929722451" sldId="381"/>
        </pc:sldMkLst>
      </pc:sldChg>
      <pc:sldChg chg="modSp add mod">
        <pc:chgData name="Matthieu De Mari" userId="dfb708c9-d8dc-439f-9a3b-c772bf4a311c" providerId="ADAL" clId="{A47A6B7A-BB49-46B6-95C9-1A9A2555371D}" dt="2023-03-22T06:19:44.888" v="226" actId="255"/>
        <pc:sldMkLst>
          <pc:docMk/>
          <pc:sldMk cId="3980915418" sldId="381"/>
        </pc:sldMkLst>
        <pc:spChg chg="mod">
          <ac:chgData name="Matthieu De Mari" userId="dfb708c9-d8dc-439f-9a3b-c772bf4a311c" providerId="ADAL" clId="{A47A6B7A-BB49-46B6-95C9-1A9A2555371D}" dt="2023-03-22T06:19:44.888" v="226" actId="255"/>
          <ac:spMkLst>
            <pc:docMk/>
            <pc:sldMk cId="3980915418" sldId="381"/>
            <ac:spMk id="5" creationId="{9F8D3E4E-0C4A-A802-36DF-244040E58928}"/>
          </ac:spMkLst>
        </pc:spChg>
      </pc:sldChg>
      <pc:sldChg chg="modSp add mod">
        <pc:chgData name="Matthieu De Mari" userId="dfb708c9-d8dc-439f-9a3b-c772bf4a311c" providerId="ADAL" clId="{A47A6B7A-BB49-46B6-95C9-1A9A2555371D}" dt="2023-03-22T06:20:12.258" v="251" actId="20577"/>
        <pc:sldMkLst>
          <pc:docMk/>
          <pc:sldMk cId="173920476" sldId="382"/>
        </pc:sldMkLst>
        <pc:spChg chg="mod">
          <ac:chgData name="Matthieu De Mari" userId="dfb708c9-d8dc-439f-9a3b-c772bf4a311c" providerId="ADAL" clId="{A47A6B7A-BB49-46B6-95C9-1A9A2555371D}" dt="2023-03-22T06:20:12.258" v="251" actId="20577"/>
          <ac:spMkLst>
            <pc:docMk/>
            <pc:sldMk cId="173920476" sldId="382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32.893" v="37" actId="47"/>
        <pc:sldMkLst>
          <pc:docMk/>
          <pc:sldMk cId="2291200604" sldId="382"/>
        </pc:sldMkLst>
      </pc:sldChg>
      <pc:sldChg chg="del">
        <pc:chgData name="Matthieu De Mari" userId="dfb708c9-d8dc-439f-9a3b-c772bf4a311c" providerId="ADAL" clId="{A47A6B7A-BB49-46B6-95C9-1A9A2555371D}" dt="2023-03-22T06:17:33.550" v="38" actId="47"/>
        <pc:sldMkLst>
          <pc:docMk/>
          <pc:sldMk cId="3242948426" sldId="383"/>
        </pc:sldMkLst>
      </pc:sldChg>
      <pc:sldChg chg="del">
        <pc:chgData name="Matthieu De Mari" userId="dfb708c9-d8dc-439f-9a3b-c772bf4a311c" providerId="ADAL" clId="{A47A6B7A-BB49-46B6-95C9-1A9A2555371D}" dt="2023-03-22T06:17:34.594" v="39" actId="47"/>
        <pc:sldMkLst>
          <pc:docMk/>
          <pc:sldMk cId="1463768414" sldId="384"/>
        </pc:sldMkLst>
      </pc:sldChg>
      <pc:sldChg chg="del">
        <pc:chgData name="Matthieu De Mari" userId="dfb708c9-d8dc-439f-9a3b-c772bf4a311c" providerId="ADAL" clId="{A47A6B7A-BB49-46B6-95C9-1A9A2555371D}" dt="2023-03-22T06:17:35.483" v="40" actId="47"/>
        <pc:sldMkLst>
          <pc:docMk/>
          <pc:sldMk cId="1117217621" sldId="385"/>
        </pc:sldMkLst>
      </pc:sldChg>
      <pc:sldChg chg="del">
        <pc:chgData name="Matthieu De Mari" userId="dfb708c9-d8dc-439f-9a3b-c772bf4a311c" providerId="ADAL" clId="{A47A6B7A-BB49-46B6-95C9-1A9A2555371D}" dt="2023-03-22T06:17:31.628" v="35" actId="47"/>
        <pc:sldMkLst>
          <pc:docMk/>
          <pc:sldMk cId="1472440386" sldId="386"/>
        </pc:sldMkLst>
      </pc:sldChg>
      <pc:sldChg chg="del">
        <pc:chgData name="Matthieu De Mari" userId="dfb708c9-d8dc-439f-9a3b-c772bf4a311c" providerId="ADAL" clId="{A47A6B7A-BB49-46B6-95C9-1A9A2555371D}" dt="2023-03-22T06:17:32.256" v="36" actId="47"/>
        <pc:sldMkLst>
          <pc:docMk/>
          <pc:sldMk cId="3529830610" sldId="387"/>
        </pc:sldMkLst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W10-S2 Context Free Grammars (CFG)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5B0-A2AF-5579-DE7E-29E9154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C10-81D7-AD6F-9639-674161C1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138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A2BA92-09D0-1523-8566-331B6225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never expected I would be saying this in a CS course, but…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6045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A2BA92-09D0-1523-8566-331B6225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never expected I would be saying this in a CS course, but…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D3E4E-0C4A-A802-36DF-244040E58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6000" b="1" dirty="0">
                <a:solidFill>
                  <a:schemeClr val="tx1"/>
                </a:solidFill>
              </a:rPr>
              <a:t>Let us do some chemistry!</a:t>
            </a:r>
            <a:br>
              <a:rPr lang="en-GB" sz="6000" b="1" dirty="0">
                <a:solidFill>
                  <a:schemeClr val="tx1"/>
                </a:solidFill>
              </a:rPr>
            </a:br>
            <a:endParaRPr lang="en-SG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91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A2BA92-09D0-1523-8566-331B6225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never expected I would be saying this in a CS course, but…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D3E4E-0C4A-A802-36DF-244040E58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6000" b="1" dirty="0">
                <a:solidFill>
                  <a:schemeClr val="tx1"/>
                </a:solidFill>
              </a:rPr>
              <a:t>Let us do some chemistry!</a:t>
            </a:r>
            <a:br>
              <a:rPr lang="en-GB" dirty="0"/>
            </a:br>
            <a:r>
              <a:rPr lang="en-GB" dirty="0"/>
              <a:t>(Nani the hell is going on here?! </a:t>
            </a:r>
            <a:r>
              <a:rPr lang="en-GB"/>
              <a:t>Did the prof go mad?!)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392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F80A-5B74-90D3-7107-DF2BAFC4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Chemistry as an example of CFG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951B-280E-48C7-384F-C26B460AC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359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96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50.051 Programming Language Concepts  W10-S2 Context Free Grammars (CFG)</vt:lpstr>
      <vt:lpstr>PowerPoint Presentation</vt:lpstr>
      <vt:lpstr>I never expected I would be saying this in a CS course, but…</vt:lpstr>
      <vt:lpstr>I never expected I would be saying this in a CS course, but…</vt:lpstr>
      <vt:lpstr>I never expected I would be saying this in a CS course, but…</vt:lpstr>
      <vt:lpstr>Chemistry as an example of CFG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2023-03-22T06:20:12Z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