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377" r:id="rId2"/>
    <p:sldId id="380" r:id="rId3"/>
    <p:sldId id="381" r:id="rId4"/>
    <p:sldId id="383" r:id="rId5"/>
    <p:sldId id="488" r:id="rId6"/>
    <p:sldId id="489" r:id="rId7"/>
    <p:sldId id="499" r:id="rId8"/>
    <p:sldId id="490" r:id="rId9"/>
    <p:sldId id="491" r:id="rId10"/>
    <p:sldId id="492" r:id="rId11"/>
    <p:sldId id="493" r:id="rId12"/>
    <p:sldId id="494" r:id="rId13"/>
    <p:sldId id="495" r:id="rId14"/>
    <p:sldId id="500" r:id="rId15"/>
    <p:sldId id="497" r:id="rId16"/>
    <p:sldId id="496" r:id="rId17"/>
    <p:sldId id="498" r:id="rId18"/>
    <p:sldId id="501" r:id="rId19"/>
    <p:sldId id="502" r:id="rId20"/>
    <p:sldId id="503" r:id="rId21"/>
    <p:sldId id="504" r:id="rId22"/>
    <p:sldId id="505" r:id="rId23"/>
    <p:sldId id="506" r:id="rId24"/>
    <p:sldId id="528" r:id="rId25"/>
    <p:sldId id="529" r:id="rId26"/>
    <p:sldId id="508" r:id="rId27"/>
    <p:sldId id="514" r:id="rId28"/>
    <p:sldId id="515" r:id="rId29"/>
    <p:sldId id="516" r:id="rId30"/>
    <p:sldId id="517" r:id="rId31"/>
    <p:sldId id="518" r:id="rId32"/>
    <p:sldId id="519" r:id="rId33"/>
    <p:sldId id="526" r:id="rId34"/>
    <p:sldId id="527" r:id="rId35"/>
    <p:sldId id="520" r:id="rId36"/>
    <p:sldId id="521" r:id="rId37"/>
    <p:sldId id="522" r:id="rId38"/>
    <p:sldId id="523" r:id="rId39"/>
    <p:sldId id="524" r:id="rId40"/>
    <p:sldId id="525" r:id="rId41"/>
    <p:sldId id="513" r:id="rId42"/>
    <p:sldId id="530" r:id="rId43"/>
    <p:sldId id="532" r:id="rId44"/>
    <p:sldId id="534" r:id="rId45"/>
    <p:sldId id="533" r:id="rId46"/>
    <p:sldId id="536" r:id="rId47"/>
    <p:sldId id="535" r:id="rId48"/>
    <p:sldId id="537" r:id="rId49"/>
    <p:sldId id="538" r:id="rId50"/>
    <p:sldId id="539" r:id="rId51"/>
    <p:sldId id="541" r:id="rId52"/>
    <p:sldId id="560" r:id="rId53"/>
    <p:sldId id="540" r:id="rId54"/>
    <p:sldId id="542" r:id="rId55"/>
    <p:sldId id="543" r:id="rId56"/>
    <p:sldId id="544" r:id="rId57"/>
    <p:sldId id="547" r:id="rId58"/>
    <p:sldId id="548" r:id="rId59"/>
    <p:sldId id="549" r:id="rId60"/>
    <p:sldId id="550" r:id="rId61"/>
    <p:sldId id="551" r:id="rId62"/>
    <p:sldId id="545" r:id="rId63"/>
    <p:sldId id="552" r:id="rId64"/>
    <p:sldId id="553" r:id="rId65"/>
    <p:sldId id="564" r:id="rId66"/>
    <p:sldId id="546" r:id="rId67"/>
    <p:sldId id="556" r:id="rId68"/>
    <p:sldId id="554" r:id="rId69"/>
    <p:sldId id="557" r:id="rId70"/>
    <p:sldId id="558" r:id="rId71"/>
    <p:sldId id="559" r:id="rId72"/>
    <p:sldId id="561" r:id="rId73"/>
    <p:sldId id="563" r:id="rId74"/>
    <p:sldId id="562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Intro" id="{C410CCE5-1A80-4479-9F95-76F33C432A32}">
          <p14:sldIdLst>
            <p14:sldId id="380"/>
            <p14:sldId id="381"/>
            <p14:sldId id="383"/>
            <p14:sldId id="488"/>
          </p14:sldIdLst>
        </p14:section>
        <p14:section name="What is a type, to begin with?" id="{CFFD66B3-246D-4621-B9B5-7BF4DD634926}">
          <p14:sldIdLst>
            <p14:sldId id="489"/>
            <p14:sldId id="499"/>
            <p14:sldId id="490"/>
            <p14:sldId id="491"/>
          </p14:sldIdLst>
        </p14:section>
        <p14:section name="Implicit vs Explicit type conversion" id="{71424676-68EC-48CE-B204-A6B795DCF33F}">
          <p14:sldIdLst>
            <p14:sldId id="492"/>
            <p14:sldId id="493"/>
            <p14:sldId id="494"/>
            <p14:sldId id="495"/>
            <p14:sldId id="500"/>
            <p14:sldId id="497"/>
          </p14:sldIdLst>
        </p14:section>
        <p14:section name="Static vs. Dynamic types checking" id="{E3722758-24D7-44D6-A015-112D53536E80}">
          <p14:sldIdLst>
            <p14:sldId id="496"/>
            <p14:sldId id="498"/>
          </p14:sldIdLst>
        </p14:section>
        <p14:section name="Types inference" id="{64EDE2A7-DBB4-4EEE-B7F2-6D24D69E7E07}">
          <p14:sldIdLst>
            <p14:sldId id="501"/>
            <p14:sldId id="502"/>
            <p14:sldId id="503"/>
            <p14:sldId id="504"/>
            <p14:sldId id="505"/>
            <p14:sldId id="506"/>
            <p14:sldId id="528"/>
            <p14:sldId id="529"/>
          </p14:sldIdLst>
        </p14:section>
        <p14:section name="A framework for types inference" id="{0E2AEA82-98D0-4751-9760-427C5F6A5DD0}">
          <p14:sldIdLst>
            <p14:sldId id="508"/>
            <p14:sldId id="514"/>
            <p14:sldId id="515"/>
            <p14:sldId id="516"/>
            <p14:sldId id="517"/>
          </p14:sldIdLst>
        </p14:section>
        <p14:section name="Using inference rules for operations" id="{30FC2E68-4AE4-417D-98D6-26A67F37FBBF}">
          <p14:sldIdLst>
            <p14:sldId id="518"/>
            <p14:sldId id="519"/>
            <p14:sldId id="526"/>
            <p14:sldId id="527"/>
          </p14:sldIdLst>
        </p14:section>
        <p14:section name="Using inference rules for identifiers" id="{C406111A-A0F7-4C58-A7A7-1783FC5F9CD2}">
          <p14:sldIdLst>
            <p14:sldId id="520"/>
            <p14:sldId id="521"/>
          </p14:sldIdLst>
        </p14:section>
        <p14:section name="Using inference rules on compound types" id="{A785C4AB-2763-4144-A7D7-7D6D540661A5}">
          <p14:sldIdLst>
            <p14:sldId id="522"/>
          </p14:sldIdLst>
        </p14:section>
        <p14:section name="Using inference types for assignments" id="{02F335F7-58E6-4445-B94A-862085F2254B}">
          <p14:sldIdLst>
            <p14:sldId id="523"/>
            <p14:sldId id="524"/>
            <p14:sldId id="525"/>
          </p14:sldIdLst>
        </p14:section>
        <p14:section name="Defining classes (simple)" id="{1A0AFE7F-9D2C-4EA2-85CF-B7FEAD6ECC71}">
          <p14:sldIdLst>
            <p14:sldId id="513"/>
            <p14:sldId id="530"/>
            <p14:sldId id="532"/>
          </p14:sldIdLst>
        </p14:section>
        <p14:section name="Factoring in inheritance" id="{D3EFD08B-0914-40B2-B654-2CAF8800731B}">
          <p14:sldIdLst>
            <p14:sldId id="534"/>
            <p14:sldId id="533"/>
            <p14:sldId id="536"/>
            <p14:sldId id="535"/>
            <p14:sldId id="537"/>
            <p14:sldId id="538"/>
            <p14:sldId id="539"/>
            <p14:sldId id="541"/>
            <p14:sldId id="560"/>
            <p14:sldId id="540"/>
          </p14:sldIdLst>
        </p14:section>
        <p14:section name="Error reporting and recovery" id="{1A526053-8C53-469F-902C-44B14E402F27}">
          <p14:sldIdLst>
            <p14:sldId id="542"/>
            <p14:sldId id="543"/>
          </p14:sldIdLst>
        </p14:section>
        <p14:section name="Quiz time!" id="{FB704DAB-2611-49FA-9226-BB3045230D91}">
          <p14:sldIdLst>
            <p14:sldId id="544"/>
            <p14:sldId id="547"/>
            <p14:sldId id="548"/>
            <p14:sldId id="549"/>
            <p14:sldId id="550"/>
            <p14:sldId id="551"/>
          </p14:sldIdLst>
        </p14:section>
        <p14:section name="Well-formedness" id="{FF606894-977C-4749-86E6-CD1605732A14}">
          <p14:sldIdLst>
            <p14:sldId id="545"/>
            <p14:sldId id="552"/>
          </p14:sldIdLst>
        </p14:section>
        <p14:section name="Other tasks in Semantic Analysis" id="{D293F0B5-53EB-49DA-83A6-2675705DE266}">
          <p14:sldIdLst>
            <p14:sldId id="553"/>
            <p14:sldId id="564"/>
          </p14:sldIdLst>
        </p14:section>
        <p14:section name="What is next?" id="{EACBAA68-0916-4A70-B290-EA9E6CA6E315}">
          <p14:sldIdLst>
            <p14:sldId id="546"/>
            <p14:sldId id="556"/>
            <p14:sldId id="554"/>
            <p14:sldId id="557"/>
            <p14:sldId id="558"/>
          </p14:sldIdLst>
        </p14:section>
        <p14:section name="Quiz time!" id="{1CC725E1-BC5A-46A2-B2D7-14F04FF941DE}">
          <p14:sldIdLst>
            <p14:sldId id="559"/>
            <p14:sldId id="561"/>
            <p14:sldId id="563"/>
            <p14:sldId id="5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3B9BBC-A796-44DB-AEB7-87EBC5C06517}" v="301" dt="2023-04-12T01:46:01.3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CF552409-A127-4E9A-B700-AB4BACA41190}"/>
    <pc:docChg chg="modSld">
      <pc:chgData name="Matthieu De Mari" userId="dfb708c9-d8dc-439f-9a3b-c772bf4a311c" providerId="ADAL" clId="{CF552409-A127-4E9A-B700-AB4BACA41190}" dt="2023-03-27T06:29:27.380" v="20" actId="20577"/>
      <pc:docMkLst>
        <pc:docMk/>
      </pc:docMkLst>
      <pc:sldChg chg="modSp mod">
        <pc:chgData name="Matthieu De Mari" userId="dfb708c9-d8dc-439f-9a3b-c772bf4a311c" providerId="ADAL" clId="{CF552409-A127-4E9A-B700-AB4BACA41190}" dt="2023-03-27T06:29:27.380" v="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552409-A127-4E9A-B700-AB4BACA41190}" dt="2023-03-27T06:29:27.380" v="20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46304A4E-9B32-431B-A3B5-C586EA25C2C4}"/>
    <pc:docChg chg="modSld">
      <pc:chgData name="Matthieu De Mari" userId="dfb708c9-d8dc-439f-9a3b-c772bf4a311c" providerId="ADAL" clId="{46304A4E-9B32-431B-A3B5-C586EA25C2C4}" dt="2023-03-27T06:29:48.463" v="3" actId="20577"/>
      <pc:docMkLst>
        <pc:docMk/>
      </pc:docMkLst>
      <pc:sldChg chg="modSp mod">
        <pc:chgData name="Matthieu De Mari" userId="dfb708c9-d8dc-439f-9a3b-c772bf4a311c" providerId="ADAL" clId="{46304A4E-9B32-431B-A3B5-C586EA25C2C4}" dt="2023-03-27T06:29:48.463" v="3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46304A4E-9B32-431B-A3B5-C586EA25C2C4}" dt="2023-03-27T06:29:48.463" v="3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40E9C98C-1652-419C-B5C1-C59CBEC5B35C}"/>
    <pc:docChg chg="modSld">
      <pc:chgData name="Matthieu De Mari" userId="dfb708c9-d8dc-439f-9a3b-c772bf4a311c" providerId="ADAL" clId="{40E9C98C-1652-419C-B5C1-C59CBEC5B35C}" dt="2023-03-27T06:28:45.260" v="14" actId="20577"/>
      <pc:docMkLst>
        <pc:docMk/>
      </pc:docMkLst>
      <pc:sldChg chg="modSp mod">
        <pc:chgData name="Matthieu De Mari" userId="dfb708c9-d8dc-439f-9a3b-c772bf4a311c" providerId="ADAL" clId="{40E9C98C-1652-419C-B5C1-C59CBEC5B35C}" dt="2023-03-27T06:28:45.260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40E9C98C-1652-419C-B5C1-C59CBEC5B35C}" dt="2023-03-27T06:28:45.260" v="14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A47A6B7A-BB49-46B6-95C9-1A9A2555371D}"/>
    <pc:docChg chg="custSel addSld delSld modSld addSection delSection modSection">
      <pc:chgData name="Matthieu De Mari" userId="dfb708c9-d8dc-439f-9a3b-c772bf4a311c" providerId="ADAL" clId="{A47A6B7A-BB49-46B6-95C9-1A9A2555371D}" dt="2023-03-22T06:20:12.258" v="251" actId="20577"/>
      <pc:docMkLst>
        <pc:docMk/>
      </pc:docMkLst>
      <pc:sldChg chg="modSp mod">
        <pc:chgData name="Matthieu De Mari" userId="dfb708c9-d8dc-439f-9a3b-c772bf4a311c" providerId="ADAL" clId="{A47A6B7A-BB49-46B6-95C9-1A9A2555371D}" dt="2023-03-22T06:17:27.275" v="3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47A6B7A-BB49-46B6-95C9-1A9A2555371D}" dt="2023-03-22T06:17:27.275" v="3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1571224013" sldId="378"/>
        </pc:sldMkLst>
      </pc:sldChg>
      <pc:sldChg chg="new">
        <pc:chgData name="Matthieu De Mari" userId="dfb708c9-d8dc-439f-9a3b-c772bf4a311c" providerId="ADAL" clId="{A47A6B7A-BB49-46B6-95C9-1A9A2555371D}" dt="2023-03-22T06:17:45.723" v="44" actId="680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A47A6B7A-BB49-46B6-95C9-1A9A2555371D}" dt="2023-03-22T06:17:36.347" v="41" actId="47"/>
        <pc:sldMkLst>
          <pc:docMk/>
          <pc:sldMk cId="319636625" sldId="379"/>
        </pc:sldMkLst>
      </pc:sldChg>
      <pc:sldChg chg="modSp new mod">
        <pc:chgData name="Matthieu De Mari" userId="dfb708c9-d8dc-439f-9a3b-c772bf4a311c" providerId="ADAL" clId="{A47A6B7A-BB49-46B6-95C9-1A9A2555371D}" dt="2023-03-22T06:18:25.179" v="81" actId="20577"/>
        <pc:sldMkLst>
          <pc:docMk/>
          <pc:sldMk cId="3273590381" sldId="379"/>
        </pc:sldMkLst>
        <pc:spChg chg="mod">
          <ac:chgData name="Matthieu De Mari" userId="dfb708c9-d8dc-439f-9a3b-c772bf4a311c" providerId="ADAL" clId="{A47A6B7A-BB49-46B6-95C9-1A9A2555371D}" dt="2023-03-22T06:18:25.179" v="81" actId="20577"/>
          <ac:spMkLst>
            <pc:docMk/>
            <pc:sldMk cId="3273590381" sldId="379"/>
            <ac:spMk id="2" creationId="{E56AF80A-5B74-90D3-7107-DF2BAFC47A46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2T06:18:52.522" v="148" actId="478"/>
        <pc:sldMkLst>
          <pc:docMk/>
          <pc:sldMk cId="560452419" sldId="380"/>
        </pc:sldMkLst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2" creationId="{9E25C61B-FB78-3637-3D99-D6D4799466D5}"/>
          </ac:spMkLst>
        </pc:spChg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3" creationId="{AADC28BF-810B-1618-B290-67ACE35CC38D}"/>
          </ac:spMkLst>
        </pc:spChg>
        <pc:spChg chg="add mod ord">
          <ac:chgData name="Matthieu De Mari" userId="dfb708c9-d8dc-439f-9a3b-c772bf4a311c" providerId="ADAL" clId="{A47A6B7A-BB49-46B6-95C9-1A9A2555371D}" dt="2023-03-22T06:18:45.038" v="146" actId="5793"/>
          <ac:spMkLst>
            <pc:docMk/>
            <pc:sldMk cId="560452419" sldId="380"/>
            <ac:spMk id="4" creationId="{BAA2BA92-09D0-1523-8566-331B6225090B}"/>
          </ac:spMkLst>
        </pc:spChg>
        <pc:spChg chg="add del mod ord">
          <ac:chgData name="Matthieu De Mari" userId="dfb708c9-d8dc-439f-9a3b-c772bf4a311c" providerId="ADAL" clId="{A47A6B7A-BB49-46B6-95C9-1A9A2555371D}" dt="2023-03-22T06:18:52.522" v="148" actId="478"/>
          <ac:spMkLst>
            <pc:docMk/>
            <pc:sldMk cId="560452419" sldId="380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2412436523" sldId="380"/>
        </pc:sldMkLst>
      </pc:sldChg>
      <pc:sldChg chg="del">
        <pc:chgData name="Matthieu De Mari" userId="dfb708c9-d8dc-439f-9a3b-c772bf4a311c" providerId="ADAL" clId="{A47A6B7A-BB49-46B6-95C9-1A9A2555371D}" dt="2023-03-22T06:17:30.749" v="34" actId="47"/>
        <pc:sldMkLst>
          <pc:docMk/>
          <pc:sldMk cId="3929722451" sldId="381"/>
        </pc:sldMkLst>
      </pc:sldChg>
      <pc:sldChg chg="modSp add mod">
        <pc:chgData name="Matthieu De Mari" userId="dfb708c9-d8dc-439f-9a3b-c772bf4a311c" providerId="ADAL" clId="{A47A6B7A-BB49-46B6-95C9-1A9A2555371D}" dt="2023-03-22T06:19:44.888" v="226" actId="255"/>
        <pc:sldMkLst>
          <pc:docMk/>
          <pc:sldMk cId="3980915418" sldId="381"/>
        </pc:sldMkLst>
        <pc:spChg chg="mod">
          <ac:chgData name="Matthieu De Mari" userId="dfb708c9-d8dc-439f-9a3b-c772bf4a311c" providerId="ADAL" clId="{A47A6B7A-BB49-46B6-95C9-1A9A2555371D}" dt="2023-03-22T06:19:44.888" v="226" actId="255"/>
          <ac:spMkLst>
            <pc:docMk/>
            <pc:sldMk cId="3980915418" sldId="381"/>
            <ac:spMk id="5" creationId="{9F8D3E4E-0C4A-A802-36DF-244040E58928}"/>
          </ac:spMkLst>
        </pc:spChg>
      </pc:sldChg>
      <pc:sldChg chg="modSp add mod">
        <pc:chgData name="Matthieu De Mari" userId="dfb708c9-d8dc-439f-9a3b-c772bf4a311c" providerId="ADAL" clId="{A47A6B7A-BB49-46B6-95C9-1A9A2555371D}" dt="2023-03-22T06:20:12.258" v="251" actId="20577"/>
        <pc:sldMkLst>
          <pc:docMk/>
          <pc:sldMk cId="173920476" sldId="382"/>
        </pc:sldMkLst>
        <pc:spChg chg="mod">
          <ac:chgData name="Matthieu De Mari" userId="dfb708c9-d8dc-439f-9a3b-c772bf4a311c" providerId="ADAL" clId="{A47A6B7A-BB49-46B6-95C9-1A9A2555371D}" dt="2023-03-22T06:20:12.258" v="251" actId="20577"/>
          <ac:spMkLst>
            <pc:docMk/>
            <pc:sldMk cId="173920476" sldId="382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32.893" v="37" actId="47"/>
        <pc:sldMkLst>
          <pc:docMk/>
          <pc:sldMk cId="2291200604" sldId="382"/>
        </pc:sldMkLst>
      </pc:sldChg>
      <pc:sldChg chg="del">
        <pc:chgData name="Matthieu De Mari" userId="dfb708c9-d8dc-439f-9a3b-c772bf4a311c" providerId="ADAL" clId="{A47A6B7A-BB49-46B6-95C9-1A9A2555371D}" dt="2023-03-22T06:17:33.550" v="38" actId="47"/>
        <pc:sldMkLst>
          <pc:docMk/>
          <pc:sldMk cId="3242948426" sldId="383"/>
        </pc:sldMkLst>
      </pc:sldChg>
      <pc:sldChg chg="del">
        <pc:chgData name="Matthieu De Mari" userId="dfb708c9-d8dc-439f-9a3b-c772bf4a311c" providerId="ADAL" clId="{A47A6B7A-BB49-46B6-95C9-1A9A2555371D}" dt="2023-03-22T06:17:34.594" v="39" actId="47"/>
        <pc:sldMkLst>
          <pc:docMk/>
          <pc:sldMk cId="1463768414" sldId="384"/>
        </pc:sldMkLst>
      </pc:sldChg>
      <pc:sldChg chg="del">
        <pc:chgData name="Matthieu De Mari" userId="dfb708c9-d8dc-439f-9a3b-c772bf4a311c" providerId="ADAL" clId="{A47A6B7A-BB49-46B6-95C9-1A9A2555371D}" dt="2023-03-22T06:17:35.483" v="40" actId="47"/>
        <pc:sldMkLst>
          <pc:docMk/>
          <pc:sldMk cId="1117217621" sldId="385"/>
        </pc:sldMkLst>
      </pc:sldChg>
      <pc:sldChg chg="del">
        <pc:chgData name="Matthieu De Mari" userId="dfb708c9-d8dc-439f-9a3b-c772bf4a311c" providerId="ADAL" clId="{A47A6B7A-BB49-46B6-95C9-1A9A2555371D}" dt="2023-03-22T06:17:31.628" v="35" actId="47"/>
        <pc:sldMkLst>
          <pc:docMk/>
          <pc:sldMk cId="1472440386" sldId="386"/>
        </pc:sldMkLst>
      </pc:sldChg>
      <pc:sldChg chg="del">
        <pc:chgData name="Matthieu De Mari" userId="dfb708c9-d8dc-439f-9a3b-c772bf4a311c" providerId="ADAL" clId="{A47A6B7A-BB49-46B6-95C9-1A9A2555371D}" dt="2023-03-22T06:17:32.256" v="36" actId="47"/>
        <pc:sldMkLst>
          <pc:docMk/>
          <pc:sldMk cId="3529830610" sldId="387"/>
        </pc:sldMkLst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B062104F-1E69-4CDF-A22D-D1D6E8C24F26}"/>
    <pc:docChg chg="custSel addSld delSld modSld sldOrd addSection delSection modSection">
      <pc:chgData name="Matthieu De Mari" userId="dfb708c9-d8dc-439f-9a3b-c772bf4a311c" providerId="ADAL" clId="{B062104F-1E69-4CDF-A22D-D1D6E8C24F26}" dt="2023-03-21T09:52:13.789" v="1681" actId="20577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062104F-1E69-4CDF-A22D-D1D6E8C24F26}" dt="2023-03-21T06:06:01.918" v="1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B062104F-1E69-4CDF-A22D-D1D6E8C24F26}" dt="2023-03-21T06:09:14.369" v="570" actId="20577"/>
        <pc:sldMkLst>
          <pc:docMk/>
          <pc:sldMk cId="1571224013" sldId="378"/>
        </pc:sldMkLst>
        <pc:spChg chg="mod">
          <ac:chgData name="Matthieu De Mari" userId="dfb708c9-d8dc-439f-9a3b-c772bf4a311c" providerId="ADAL" clId="{B062104F-1E69-4CDF-A22D-D1D6E8C24F26}" dt="2023-03-21T06:06:47.907" v="56" actId="20577"/>
          <ac:spMkLst>
            <pc:docMk/>
            <pc:sldMk cId="1571224013" sldId="378"/>
            <ac:spMk id="2" creationId="{32EF603F-1F1B-6578-26C3-0631342CF80D}"/>
          </ac:spMkLst>
        </pc:spChg>
        <pc:spChg chg="mod">
          <ac:chgData name="Matthieu De Mari" userId="dfb708c9-d8dc-439f-9a3b-c772bf4a311c" providerId="ADAL" clId="{B062104F-1E69-4CDF-A22D-D1D6E8C24F26}" dt="2023-03-21T06:09:14.369" v="570" actId="20577"/>
          <ac:spMkLst>
            <pc:docMk/>
            <pc:sldMk cId="1571224013" sldId="378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6:09:43.838" v="573" actId="680"/>
        <pc:sldMkLst>
          <pc:docMk/>
          <pc:sldMk cId="319636625" sldId="3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1T07:09:11.418" v="629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B062104F-1E69-4CDF-A22D-D1D6E8C24F26}" dt="2023-03-21T07:09:11.418" v="629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7:09:36.323" v="632" actId="680"/>
        <pc:sldMkLst>
          <pc:docMk/>
          <pc:sldMk cId="3929722451" sldId="381"/>
        </pc:sldMkLst>
      </pc:sldChg>
      <pc:sldChg chg="modSp new mod ord">
        <pc:chgData name="Matthieu De Mari" userId="dfb708c9-d8dc-439f-9a3b-c772bf4a311c" providerId="ADAL" clId="{B062104F-1E69-4CDF-A22D-D1D6E8C24F26}" dt="2023-03-21T09:49:10.062" v="1328" actId="5793"/>
        <pc:sldMkLst>
          <pc:docMk/>
          <pc:sldMk cId="2291200604" sldId="382"/>
        </pc:sldMkLst>
        <pc:spChg chg="mod">
          <ac:chgData name="Matthieu De Mari" userId="dfb708c9-d8dc-439f-9a3b-c772bf4a311c" providerId="ADAL" clId="{B062104F-1E69-4CDF-A22D-D1D6E8C24F26}" dt="2023-03-21T09:35:11.141" v="1315" actId="20577"/>
          <ac:spMkLst>
            <pc:docMk/>
            <pc:sldMk cId="2291200604" sldId="382"/>
            <ac:spMk id="2" creationId="{38B2E7A7-E618-59F0-571A-6F272326320C}"/>
          </ac:spMkLst>
        </pc:spChg>
        <pc:spChg chg="mod">
          <ac:chgData name="Matthieu De Mari" userId="dfb708c9-d8dc-439f-9a3b-c772bf4a311c" providerId="ADAL" clId="{B062104F-1E69-4CDF-A22D-D1D6E8C24F26}" dt="2023-03-21T09:49:10.062" v="1328" actId="5793"/>
          <ac:spMkLst>
            <pc:docMk/>
            <pc:sldMk cId="2291200604" sldId="382"/>
            <ac:spMk id="3" creationId="{F91F50C9-5827-6430-A431-9814287431F2}"/>
          </ac:spMkLst>
        </pc:spChg>
      </pc:sldChg>
      <pc:sldChg chg="new">
        <pc:chgData name="Matthieu De Mari" userId="dfb708c9-d8dc-439f-9a3b-c772bf4a311c" providerId="ADAL" clId="{B062104F-1E69-4CDF-A22D-D1D6E8C24F26}" dt="2023-03-21T09:35:26.775" v="1320" actId="680"/>
        <pc:sldMkLst>
          <pc:docMk/>
          <pc:sldMk cId="3242948426" sldId="383"/>
        </pc:sldMkLst>
      </pc:sldChg>
      <pc:sldChg chg="new">
        <pc:chgData name="Matthieu De Mari" userId="dfb708c9-d8dc-439f-9a3b-c772bf4a311c" providerId="ADAL" clId="{B062104F-1E69-4CDF-A22D-D1D6E8C24F26}" dt="2023-03-21T09:35:38.917" v="1323" actId="680"/>
        <pc:sldMkLst>
          <pc:docMk/>
          <pc:sldMk cId="1463768414" sldId="384"/>
        </pc:sldMkLst>
      </pc:sldChg>
      <pc:sldChg chg="modSp new mod">
        <pc:chgData name="Matthieu De Mari" userId="dfb708c9-d8dc-439f-9a3b-c772bf4a311c" providerId="ADAL" clId="{B062104F-1E69-4CDF-A22D-D1D6E8C24F26}" dt="2023-03-21T09:52:13.789" v="1681" actId="20577"/>
        <pc:sldMkLst>
          <pc:docMk/>
          <pc:sldMk cId="1117217621" sldId="385"/>
        </pc:sldMkLst>
        <pc:spChg chg="mod">
          <ac:chgData name="Matthieu De Mari" userId="dfb708c9-d8dc-439f-9a3b-c772bf4a311c" providerId="ADAL" clId="{B062104F-1E69-4CDF-A22D-D1D6E8C24F26}" dt="2023-03-21T09:52:13.789" v="1681" actId="20577"/>
          <ac:spMkLst>
            <pc:docMk/>
            <pc:sldMk cId="1117217621" sldId="385"/>
            <ac:spMk id="2" creationId="{B8F8AD20-D3EE-F984-0A9E-5C7B13B5240C}"/>
          </ac:spMkLst>
        </pc:spChg>
        <pc:spChg chg="mod">
          <ac:chgData name="Matthieu De Mari" userId="dfb708c9-d8dc-439f-9a3b-c772bf4a311c" providerId="ADAL" clId="{B062104F-1E69-4CDF-A22D-D1D6E8C24F26}" dt="2023-03-21T09:51:46.995" v="1665" actId="20577"/>
          <ac:spMkLst>
            <pc:docMk/>
            <pc:sldMk cId="1117217621" sldId="385"/>
            <ac:spMk id="3" creationId="{58E87A79-F9F7-F59B-E9FE-8D35F3995109}"/>
          </ac:spMkLst>
        </pc:spChg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new">
        <pc:chgData name="Matthieu De Mari" userId="dfb708c9-d8dc-439f-9a3b-c772bf4a311c" providerId="ADAL" clId="{B062104F-1E69-4CDF-A22D-D1D6E8C24F26}" dt="2023-03-21T09:49:43.592" v="1331" actId="680"/>
        <pc:sldMkLst>
          <pc:docMk/>
          <pc:sldMk cId="1472440386" sldId="386"/>
        </pc:sldMkLst>
      </pc:sldChg>
      <pc:sldChg chg="new">
        <pc:chgData name="Matthieu De Mari" userId="dfb708c9-d8dc-439f-9a3b-c772bf4a311c" providerId="ADAL" clId="{B062104F-1E69-4CDF-A22D-D1D6E8C24F26}" dt="2023-03-21T09:50:00.454" v="1334" actId="680"/>
        <pc:sldMkLst>
          <pc:docMk/>
          <pc:sldMk cId="3529830610" sldId="387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</pc:docChg>
  </pc:docChgLst>
  <pc:docChgLst>
    <pc:chgData name="Matthieu De Mari" userId="dfb708c9-d8dc-439f-9a3b-c772bf4a311c" providerId="ADAL" clId="{EFCD68A6-DD5E-4431-B69D-11E3FB547F3B}"/>
    <pc:docChg chg="delSld modSld delSection modSection">
      <pc:chgData name="Matthieu De Mari" userId="dfb708c9-d8dc-439f-9a3b-c772bf4a311c" providerId="ADAL" clId="{EFCD68A6-DD5E-4431-B69D-11E3FB547F3B}" dt="2023-03-27T06:27:52.663" v="66" actId="47"/>
      <pc:docMkLst>
        <pc:docMk/>
      </pc:docMkLst>
      <pc:sldChg chg="modSp mod">
        <pc:chgData name="Matthieu De Mari" userId="dfb708c9-d8dc-439f-9a3b-c772bf4a311c" providerId="ADAL" clId="{EFCD68A6-DD5E-4431-B69D-11E3FB547F3B}" dt="2023-03-27T06:27:49.302" v="6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EFCD68A6-DD5E-4431-B69D-11E3FB547F3B}" dt="2023-03-27T06:27:49.302" v="6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EFCD68A6-DD5E-4431-B69D-11E3FB547F3B}" dt="2023-03-27T06:27:51.976" v="65" actId="47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273590381" sldId="379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560452419" sldId="380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980915418" sldId="381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173920476" sldId="382"/>
        </pc:sldMkLst>
      </pc:sldChg>
    </pc:docChg>
  </pc:docChgLst>
  <pc:docChgLst>
    <pc:chgData name="Matthieu De Mari" userId="dfb708c9-d8dc-439f-9a3b-c772bf4a311c" providerId="ADAL" clId="{BC3B9BBC-A796-44DB-AEB7-87EBC5C06517}"/>
    <pc:docChg chg="undo custSel addSld delSld modSld sldOrd addSection modSection">
      <pc:chgData name="Matthieu De Mari" userId="dfb708c9-d8dc-439f-9a3b-c772bf4a311c" providerId="ADAL" clId="{BC3B9BBC-A796-44DB-AEB7-87EBC5C06517}" dt="2023-04-12T01:46:01.305" v="11395"/>
      <pc:docMkLst>
        <pc:docMk/>
      </pc:docMkLst>
      <pc:sldChg chg="modSp mod">
        <pc:chgData name="Matthieu De Mari" userId="dfb708c9-d8dc-439f-9a3b-c772bf4a311c" providerId="ADAL" clId="{BC3B9BBC-A796-44DB-AEB7-87EBC5C06517}" dt="2023-04-11T05:55:28.109" v="1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C3B9BBC-A796-44DB-AEB7-87EBC5C06517}" dt="2023-04-11T05:55:28.109" v="1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">
        <pc:chgData name="Matthieu De Mari" userId="dfb708c9-d8dc-439f-9a3b-c772bf4a311c" providerId="ADAL" clId="{BC3B9BBC-A796-44DB-AEB7-87EBC5C06517}" dt="2023-04-11T05:55:39.722" v="15"/>
        <pc:sldMkLst>
          <pc:docMk/>
          <pc:sldMk cId="88803112" sldId="380"/>
        </pc:sldMkLst>
      </pc:sldChg>
      <pc:sldChg chg="add">
        <pc:chgData name="Matthieu De Mari" userId="dfb708c9-d8dc-439f-9a3b-c772bf4a311c" providerId="ADAL" clId="{BC3B9BBC-A796-44DB-AEB7-87EBC5C06517}" dt="2023-04-11T05:55:52.404" v="16"/>
        <pc:sldMkLst>
          <pc:docMk/>
          <pc:sldMk cId="15489390" sldId="381"/>
        </pc:sldMkLst>
      </pc:sldChg>
      <pc:sldChg chg="add">
        <pc:chgData name="Matthieu De Mari" userId="dfb708c9-d8dc-439f-9a3b-c772bf4a311c" providerId="ADAL" clId="{BC3B9BBC-A796-44DB-AEB7-87EBC5C06517}" dt="2023-04-11T05:55:58.235" v="17"/>
        <pc:sldMkLst>
          <pc:docMk/>
          <pc:sldMk cId="124256341" sldId="383"/>
        </pc:sldMkLst>
      </pc:sldChg>
      <pc:sldChg chg="add">
        <pc:chgData name="Matthieu De Mari" userId="dfb708c9-d8dc-439f-9a3b-c772bf4a311c" providerId="ADAL" clId="{BC3B9BBC-A796-44DB-AEB7-87EBC5C06517}" dt="2023-04-11T05:56:09.212" v="18"/>
        <pc:sldMkLst>
          <pc:docMk/>
          <pc:sldMk cId="632571002" sldId="488"/>
        </pc:sldMkLst>
      </pc:sldChg>
      <pc:sldChg chg="modSp new mod">
        <pc:chgData name="Matthieu De Mari" userId="dfb708c9-d8dc-439f-9a3b-c772bf4a311c" providerId="ADAL" clId="{BC3B9BBC-A796-44DB-AEB7-87EBC5C06517}" dt="2023-04-11T06:15:48.948" v="392" actId="207"/>
        <pc:sldMkLst>
          <pc:docMk/>
          <pc:sldMk cId="223434964" sldId="489"/>
        </pc:sldMkLst>
        <pc:spChg chg="mod">
          <ac:chgData name="Matthieu De Mari" userId="dfb708c9-d8dc-439f-9a3b-c772bf4a311c" providerId="ADAL" clId="{BC3B9BBC-A796-44DB-AEB7-87EBC5C06517}" dt="2023-04-11T06:11:13.269" v="24"/>
          <ac:spMkLst>
            <pc:docMk/>
            <pc:sldMk cId="223434964" sldId="489"/>
            <ac:spMk id="2" creationId="{C4BBD81A-01A5-8455-BECB-3B7A362F5ECC}"/>
          </ac:spMkLst>
        </pc:spChg>
        <pc:spChg chg="mod">
          <ac:chgData name="Matthieu De Mari" userId="dfb708c9-d8dc-439f-9a3b-c772bf4a311c" providerId="ADAL" clId="{BC3B9BBC-A796-44DB-AEB7-87EBC5C06517}" dt="2023-04-11T06:15:48.948" v="392" actId="207"/>
          <ac:spMkLst>
            <pc:docMk/>
            <pc:sldMk cId="223434964" sldId="489"/>
            <ac:spMk id="3" creationId="{9688DEF2-66AB-B111-4A42-E1C8FF1B6BBC}"/>
          </ac:spMkLst>
        </pc:spChg>
      </pc:sldChg>
      <pc:sldChg chg="modSp new mod">
        <pc:chgData name="Matthieu De Mari" userId="dfb708c9-d8dc-439f-9a3b-c772bf4a311c" providerId="ADAL" clId="{BC3B9BBC-A796-44DB-AEB7-87EBC5C06517}" dt="2023-04-11T06:17:53.778" v="479" actId="14100"/>
        <pc:sldMkLst>
          <pc:docMk/>
          <pc:sldMk cId="4073012625" sldId="490"/>
        </pc:sldMkLst>
        <pc:spChg chg="mod">
          <ac:chgData name="Matthieu De Mari" userId="dfb708c9-d8dc-439f-9a3b-c772bf4a311c" providerId="ADAL" clId="{BC3B9BBC-A796-44DB-AEB7-87EBC5C06517}" dt="2023-04-11T06:16:48.739" v="425" actId="20577"/>
          <ac:spMkLst>
            <pc:docMk/>
            <pc:sldMk cId="4073012625" sldId="490"/>
            <ac:spMk id="2" creationId="{6CD20261-8CA6-9F33-94F4-07691354648C}"/>
          </ac:spMkLst>
        </pc:spChg>
        <pc:spChg chg="mod">
          <ac:chgData name="Matthieu De Mari" userId="dfb708c9-d8dc-439f-9a3b-c772bf4a311c" providerId="ADAL" clId="{BC3B9BBC-A796-44DB-AEB7-87EBC5C06517}" dt="2023-04-11T06:17:53.778" v="479" actId="14100"/>
          <ac:spMkLst>
            <pc:docMk/>
            <pc:sldMk cId="4073012625" sldId="490"/>
            <ac:spMk id="3" creationId="{81011565-F93F-7BBF-ADA0-D6FF4F87EE6B}"/>
          </ac:spMkLst>
        </pc:spChg>
      </pc:sldChg>
      <pc:sldChg chg="modSp add mod">
        <pc:chgData name="Matthieu De Mari" userId="dfb708c9-d8dc-439f-9a3b-c772bf4a311c" providerId="ADAL" clId="{BC3B9BBC-A796-44DB-AEB7-87EBC5C06517}" dt="2023-04-11T06:18:29.996" v="495" actId="20577"/>
        <pc:sldMkLst>
          <pc:docMk/>
          <pc:sldMk cId="288259548" sldId="491"/>
        </pc:sldMkLst>
        <pc:spChg chg="mod">
          <ac:chgData name="Matthieu De Mari" userId="dfb708c9-d8dc-439f-9a3b-c772bf4a311c" providerId="ADAL" clId="{BC3B9BBC-A796-44DB-AEB7-87EBC5C06517}" dt="2023-04-11T06:18:29.996" v="495" actId="20577"/>
          <ac:spMkLst>
            <pc:docMk/>
            <pc:sldMk cId="288259548" sldId="491"/>
            <ac:spMk id="3" creationId="{81011565-F93F-7BBF-ADA0-D6FF4F87EE6B}"/>
          </ac:spMkLst>
        </pc:spChg>
      </pc:sldChg>
      <pc:sldChg chg="modSp add mod">
        <pc:chgData name="Matthieu De Mari" userId="dfb708c9-d8dc-439f-9a3b-c772bf4a311c" providerId="ADAL" clId="{BC3B9BBC-A796-44DB-AEB7-87EBC5C06517}" dt="2023-04-11T06:27:48.355" v="1201" actId="20577"/>
        <pc:sldMkLst>
          <pc:docMk/>
          <pc:sldMk cId="458585962" sldId="492"/>
        </pc:sldMkLst>
        <pc:spChg chg="mod">
          <ac:chgData name="Matthieu De Mari" userId="dfb708c9-d8dc-439f-9a3b-c772bf4a311c" providerId="ADAL" clId="{BC3B9BBC-A796-44DB-AEB7-87EBC5C06517}" dt="2023-04-11T06:27:48.355" v="1201" actId="20577"/>
          <ac:spMkLst>
            <pc:docMk/>
            <pc:sldMk cId="458585962" sldId="492"/>
            <ac:spMk id="3" creationId="{81011565-F93F-7BBF-ADA0-D6FF4F87EE6B}"/>
          </ac:spMkLst>
        </pc:spChg>
      </pc:sldChg>
      <pc:sldChg chg="modSp new mod">
        <pc:chgData name="Matthieu De Mari" userId="dfb708c9-d8dc-439f-9a3b-c772bf4a311c" providerId="ADAL" clId="{BC3B9BBC-A796-44DB-AEB7-87EBC5C06517}" dt="2023-04-11T06:26:31.739" v="1178" actId="20577"/>
        <pc:sldMkLst>
          <pc:docMk/>
          <pc:sldMk cId="3395403325" sldId="493"/>
        </pc:sldMkLst>
        <pc:spChg chg="mod">
          <ac:chgData name="Matthieu De Mari" userId="dfb708c9-d8dc-439f-9a3b-c772bf4a311c" providerId="ADAL" clId="{BC3B9BBC-A796-44DB-AEB7-87EBC5C06517}" dt="2023-04-11T06:25:58.033" v="1154" actId="20577"/>
          <ac:spMkLst>
            <pc:docMk/>
            <pc:sldMk cId="3395403325" sldId="493"/>
            <ac:spMk id="2" creationId="{DC36D721-2D75-38E3-AF5A-53BE909D0A8A}"/>
          </ac:spMkLst>
        </pc:spChg>
        <pc:spChg chg="mod">
          <ac:chgData name="Matthieu De Mari" userId="dfb708c9-d8dc-439f-9a3b-c772bf4a311c" providerId="ADAL" clId="{BC3B9BBC-A796-44DB-AEB7-87EBC5C06517}" dt="2023-04-11T06:26:31.739" v="1178" actId="20577"/>
          <ac:spMkLst>
            <pc:docMk/>
            <pc:sldMk cId="3395403325" sldId="493"/>
            <ac:spMk id="3" creationId="{9C677A50-537F-3E00-8698-89F3E2421A24}"/>
          </ac:spMkLst>
        </pc:spChg>
      </pc:sldChg>
      <pc:sldChg chg="modSp add mod">
        <pc:chgData name="Matthieu De Mari" userId="dfb708c9-d8dc-439f-9a3b-c772bf4a311c" providerId="ADAL" clId="{BC3B9BBC-A796-44DB-AEB7-87EBC5C06517}" dt="2023-04-11T06:27:25.606" v="1197" actId="20577"/>
        <pc:sldMkLst>
          <pc:docMk/>
          <pc:sldMk cId="1058367251" sldId="494"/>
        </pc:sldMkLst>
        <pc:spChg chg="mod">
          <ac:chgData name="Matthieu De Mari" userId="dfb708c9-d8dc-439f-9a3b-c772bf4a311c" providerId="ADAL" clId="{BC3B9BBC-A796-44DB-AEB7-87EBC5C06517}" dt="2023-04-11T06:27:25.606" v="1197" actId="20577"/>
          <ac:spMkLst>
            <pc:docMk/>
            <pc:sldMk cId="1058367251" sldId="494"/>
            <ac:spMk id="3" creationId="{9C677A50-537F-3E00-8698-89F3E2421A24}"/>
          </ac:spMkLst>
        </pc:spChg>
      </pc:sldChg>
      <pc:sldChg chg="add del">
        <pc:chgData name="Matthieu De Mari" userId="dfb708c9-d8dc-439f-9a3b-c772bf4a311c" providerId="ADAL" clId="{BC3B9BBC-A796-44DB-AEB7-87EBC5C06517}" dt="2023-04-11T06:26:57.398" v="1183" actId="47"/>
        <pc:sldMkLst>
          <pc:docMk/>
          <pc:sldMk cId="89751595" sldId="495"/>
        </pc:sldMkLst>
      </pc:sldChg>
      <pc:sldChg chg="modSp add mod">
        <pc:chgData name="Matthieu De Mari" userId="dfb708c9-d8dc-439f-9a3b-c772bf4a311c" providerId="ADAL" clId="{BC3B9BBC-A796-44DB-AEB7-87EBC5C06517}" dt="2023-04-12T01:36:34.182" v="10895" actId="20577"/>
        <pc:sldMkLst>
          <pc:docMk/>
          <pc:sldMk cId="2671359908" sldId="495"/>
        </pc:sldMkLst>
        <pc:spChg chg="mod">
          <ac:chgData name="Matthieu De Mari" userId="dfb708c9-d8dc-439f-9a3b-c772bf4a311c" providerId="ADAL" clId="{BC3B9BBC-A796-44DB-AEB7-87EBC5C06517}" dt="2023-04-12T01:36:34.182" v="10895" actId="20577"/>
          <ac:spMkLst>
            <pc:docMk/>
            <pc:sldMk cId="2671359908" sldId="495"/>
            <ac:spMk id="3" creationId="{81011565-F93F-7BBF-ADA0-D6FF4F87EE6B}"/>
          </ac:spMkLst>
        </pc:spChg>
      </pc:sldChg>
      <pc:sldChg chg="modSp new mod">
        <pc:chgData name="Matthieu De Mari" userId="dfb708c9-d8dc-439f-9a3b-c772bf4a311c" providerId="ADAL" clId="{BC3B9BBC-A796-44DB-AEB7-87EBC5C06517}" dt="2023-04-11T06:36:39.180" v="2263" actId="20577"/>
        <pc:sldMkLst>
          <pc:docMk/>
          <pc:sldMk cId="1603561158" sldId="496"/>
        </pc:sldMkLst>
        <pc:spChg chg="mod">
          <ac:chgData name="Matthieu De Mari" userId="dfb708c9-d8dc-439f-9a3b-c772bf4a311c" providerId="ADAL" clId="{BC3B9BBC-A796-44DB-AEB7-87EBC5C06517}" dt="2023-04-11T06:34:16.748" v="1962" actId="20577"/>
          <ac:spMkLst>
            <pc:docMk/>
            <pc:sldMk cId="1603561158" sldId="496"/>
            <ac:spMk id="2" creationId="{D2BF1842-B61A-7EDB-EE9A-C5A0F4E230C8}"/>
          </ac:spMkLst>
        </pc:spChg>
        <pc:spChg chg="mod">
          <ac:chgData name="Matthieu De Mari" userId="dfb708c9-d8dc-439f-9a3b-c772bf4a311c" providerId="ADAL" clId="{BC3B9BBC-A796-44DB-AEB7-87EBC5C06517}" dt="2023-04-11T06:36:39.180" v="2263" actId="20577"/>
          <ac:spMkLst>
            <pc:docMk/>
            <pc:sldMk cId="1603561158" sldId="496"/>
            <ac:spMk id="3" creationId="{4753E802-681A-7083-E53A-F9E21CE03803}"/>
          </ac:spMkLst>
        </pc:spChg>
      </pc:sldChg>
      <pc:sldChg chg="modSp add mod">
        <pc:chgData name="Matthieu De Mari" userId="dfb708c9-d8dc-439f-9a3b-c772bf4a311c" providerId="ADAL" clId="{BC3B9BBC-A796-44DB-AEB7-87EBC5C06517}" dt="2023-04-11T06:33:25.547" v="1910" actId="5793"/>
        <pc:sldMkLst>
          <pc:docMk/>
          <pc:sldMk cId="3066081060" sldId="497"/>
        </pc:sldMkLst>
        <pc:spChg chg="mod">
          <ac:chgData name="Matthieu De Mari" userId="dfb708c9-d8dc-439f-9a3b-c772bf4a311c" providerId="ADAL" clId="{BC3B9BBC-A796-44DB-AEB7-87EBC5C06517}" dt="2023-04-11T06:29:48.501" v="1265" actId="20577"/>
          <ac:spMkLst>
            <pc:docMk/>
            <pc:sldMk cId="3066081060" sldId="497"/>
            <ac:spMk id="2" creationId="{6CD20261-8CA6-9F33-94F4-07691354648C}"/>
          </ac:spMkLst>
        </pc:spChg>
        <pc:spChg chg="mod">
          <ac:chgData name="Matthieu De Mari" userId="dfb708c9-d8dc-439f-9a3b-c772bf4a311c" providerId="ADAL" clId="{BC3B9BBC-A796-44DB-AEB7-87EBC5C06517}" dt="2023-04-11T06:33:25.547" v="1910" actId="5793"/>
          <ac:spMkLst>
            <pc:docMk/>
            <pc:sldMk cId="3066081060" sldId="497"/>
            <ac:spMk id="3" creationId="{81011565-F93F-7BBF-ADA0-D6FF4F87EE6B}"/>
          </ac:spMkLst>
        </pc:spChg>
      </pc:sldChg>
      <pc:sldChg chg="modSp new mod">
        <pc:chgData name="Matthieu De Mari" userId="dfb708c9-d8dc-439f-9a3b-c772bf4a311c" providerId="ADAL" clId="{BC3B9BBC-A796-44DB-AEB7-87EBC5C06517}" dt="2023-04-11T06:39:26.124" v="2509" actId="20577"/>
        <pc:sldMkLst>
          <pc:docMk/>
          <pc:sldMk cId="1719793704" sldId="498"/>
        </pc:sldMkLst>
        <pc:spChg chg="mod">
          <ac:chgData name="Matthieu De Mari" userId="dfb708c9-d8dc-439f-9a3b-c772bf4a311c" providerId="ADAL" clId="{BC3B9BBC-A796-44DB-AEB7-87EBC5C06517}" dt="2023-04-11T06:37:24.375" v="2278" actId="20577"/>
          <ac:spMkLst>
            <pc:docMk/>
            <pc:sldMk cId="1719793704" sldId="498"/>
            <ac:spMk id="2" creationId="{24C65440-8BE3-8FC1-524E-FDD5FE052B5B}"/>
          </ac:spMkLst>
        </pc:spChg>
        <pc:spChg chg="mod">
          <ac:chgData name="Matthieu De Mari" userId="dfb708c9-d8dc-439f-9a3b-c772bf4a311c" providerId="ADAL" clId="{BC3B9BBC-A796-44DB-AEB7-87EBC5C06517}" dt="2023-04-11T06:39:26.124" v="2509" actId="20577"/>
          <ac:spMkLst>
            <pc:docMk/>
            <pc:sldMk cId="1719793704" sldId="498"/>
            <ac:spMk id="3" creationId="{5B2ECD51-B09C-2790-8E7E-60463BAB5A86}"/>
          </ac:spMkLst>
        </pc:spChg>
      </pc:sldChg>
      <pc:sldChg chg="new del">
        <pc:chgData name="Matthieu De Mari" userId="dfb708c9-d8dc-439f-9a3b-c772bf4a311c" providerId="ADAL" clId="{BC3B9BBC-A796-44DB-AEB7-87EBC5C06517}" dt="2023-04-11T06:44:57.356" v="2511" actId="47"/>
        <pc:sldMkLst>
          <pc:docMk/>
          <pc:sldMk cId="443930350" sldId="499"/>
        </pc:sldMkLst>
      </pc:sldChg>
      <pc:sldChg chg="addSp delSp add mod">
        <pc:chgData name="Matthieu De Mari" userId="dfb708c9-d8dc-439f-9a3b-c772bf4a311c" providerId="ADAL" clId="{BC3B9BBC-A796-44DB-AEB7-87EBC5C06517}" dt="2023-04-11T06:48:31.570" v="2517" actId="22"/>
        <pc:sldMkLst>
          <pc:docMk/>
          <pc:sldMk cId="3147401909" sldId="499"/>
        </pc:sldMkLst>
        <pc:picChg chg="add del">
          <ac:chgData name="Matthieu De Mari" userId="dfb708c9-d8dc-439f-9a3b-c772bf4a311c" providerId="ADAL" clId="{BC3B9BBC-A796-44DB-AEB7-87EBC5C06517}" dt="2023-04-11T06:47:15.632" v="2514" actId="478"/>
          <ac:picMkLst>
            <pc:docMk/>
            <pc:sldMk cId="3147401909" sldId="499"/>
            <ac:picMk id="5" creationId="{A5A483C1-8485-D0A4-3A7A-F8547C1029FE}"/>
          </ac:picMkLst>
        </pc:picChg>
        <pc:picChg chg="add del">
          <ac:chgData name="Matthieu De Mari" userId="dfb708c9-d8dc-439f-9a3b-c772bf4a311c" providerId="ADAL" clId="{BC3B9BBC-A796-44DB-AEB7-87EBC5C06517}" dt="2023-04-11T06:48:31.255" v="2516" actId="478"/>
          <ac:picMkLst>
            <pc:docMk/>
            <pc:sldMk cId="3147401909" sldId="499"/>
            <ac:picMk id="7" creationId="{7C66BF2C-1247-580F-6076-F157CC80F745}"/>
          </ac:picMkLst>
        </pc:picChg>
        <pc:picChg chg="add">
          <ac:chgData name="Matthieu De Mari" userId="dfb708c9-d8dc-439f-9a3b-c772bf4a311c" providerId="ADAL" clId="{BC3B9BBC-A796-44DB-AEB7-87EBC5C06517}" dt="2023-04-11T06:48:31.570" v="2517" actId="22"/>
          <ac:picMkLst>
            <pc:docMk/>
            <pc:sldMk cId="3147401909" sldId="499"/>
            <ac:picMk id="9" creationId="{6CB82C6A-21FE-8446-4914-4FE0D688B44F}"/>
          </ac:picMkLst>
        </pc:picChg>
      </pc:sldChg>
      <pc:sldChg chg="addSp modSp add mod">
        <pc:chgData name="Matthieu De Mari" userId="dfb708c9-d8dc-439f-9a3b-c772bf4a311c" providerId="ADAL" clId="{BC3B9BBC-A796-44DB-AEB7-87EBC5C06517}" dt="2023-04-12T01:36:43.569" v="10900" actId="27636"/>
        <pc:sldMkLst>
          <pc:docMk/>
          <pc:sldMk cId="3993316415" sldId="500"/>
        </pc:sldMkLst>
        <pc:spChg chg="mod">
          <ac:chgData name="Matthieu De Mari" userId="dfb708c9-d8dc-439f-9a3b-c772bf4a311c" providerId="ADAL" clId="{BC3B9BBC-A796-44DB-AEB7-87EBC5C06517}" dt="2023-04-12T01:36:43.569" v="10900" actId="27636"/>
          <ac:spMkLst>
            <pc:docMk/>
            <pc:sldMk cId="3993316415" sldId="500"/>
            <ac:spMk id="3" creationId="{81011565-F93F-7BBF-ADA0-D6FF4F87EE6B}"/>
          </ac:spMkLst>
        </pc:spChg>
        <pc:picChg chg="add">
          <ac:chgData name="Matthieu De Mari" userId="dfb708c9-d8dc-439f-9a3b-c772bf4a311c" providerId="ADAL" clId="{BC3B9BBC-A796-44DB-AEB7-87EBC5C06517}" dt="2023-04-11T06:50:37.598" v="2519" actId="22"/>
          <ac:picMkLst>
            <pc:docMk/>
            <pc:sldMk cId="3993316415" sldId="500"/>
            <ac:picMk id="5" creationId="{0DDE6934-8A26-87FB-F8DA-1C25B40FDEE8}"/>
          </ac:picMkLst>
        </pc:picChg>
      </pc:sldChg>
      <pc:sldChg chg="addSp delSp modSp new mod modClrScheme chgLayout">
        <pc:chgData name="Matthieu De Mari" userId="dfb708c9-d8dc-439f-9a3b-c772bf4a311c" providerId="ADAL" clId="{BC3B9BBC-A796-44DB-AEB7-87EBC5C06517}" dt="2023-04-11T06:55:40.850" v="2794" actId="700"/>
        <pc:sldMkLst>
          <pc:docMk/>
          <pc:sldMk cId="1461270131" sldId="501"/>
        </pc:sldMkLst>
        <pc:spChg chg="mod ord">
          <ac:chgData name="Matthieu De Mari" userId="dfb708c9-d8dc-439f-9a3b-c772bf4a311c" providerId="ADAL" clId="{BC3B9BBC-A796-44DB-AEB7-87EBC5C06517}" dt="2023-04-11T06:55:40.850" v="2794" actId="700"/>
          <ac:spMkLst>
            <pc:docMk/>
            <pc:sldMk cId="1461270131" sldId="501"/>
            <ac:spMk id="2" creationId="{0CED250F-4330-331E-1F69-38B44AA75FF7}"/>
          </ac:spMkLst>
        </pc:spChg>
        <pc:spChg chg="mod ord">
          <ac:chgData name="Matthieu De Mari" userId="dfb708c9-d8dc-439f-9a3b-c772bf4a311c" providerId="ADAL" clId="{BC3B9BBC-A796-44DB-AEB7-87EBC5C06517}" dt="2023-04-11T06:55:40.850" v="2794" actId="700"/>
          <ac:spMkLst>
            <pc:docMk/>
            <pc:sldMk cId="1461270131" sldId="501"/>
            <ac:spMk id="3" creationId="{15B09637-8005-AE0C-5E33-33E0800EDDAD}"/>
          </ac:spMkLst>
        </pc:spChg>
        <pc:spChg chg="add del mod ord">
          <ac:chgData name="Matthieu De Mari" userId="dfb708c9-d8dc-439f-9a3b-c772bf4a311c" providerId="ADAL" clId="{BC3B9BBC-A796-44DB-AEB7-87EBC5C06517}" dt="2023-04-11T06:55:40.850" v="2794" actId="700"/>
          <ac:spMkLst>
            <pc:docMk/>
            <pc:sldMk cId="1461270131" sldId="501"/>
            <ac:spMk id="6" creationId="{5E5C07F7-EFA0-7FE3-AF08-A9AAF2909C8D}"/>
          </ac:spMkLst>
        </pc:spChg>
        <pc:picChg chg="add mod">
          <ac:chgData name="Matthieu De Mari" userId="dfb708c9-d8dc-439f-9a3b-c772bf4a311c" providerId="ADAL" clId="{BC3B9BBC-A796-44DB-AEB7-87EBC5C06517}" dt="2023-04-11T06:53:14.820" v="2790" actId="1076"/>
          <ac:picMkLst>
            <pc:docMk/>
            <pc:sldMk cId="1461270131" sldId="501"/>
            <ac:picMk id="5" creationId="{8BBABFC5-8C30-4128-6FD9-E52B5B8B4247}"/>
          </ac:picMkLst>
        </pc:picChg>
      </pc:sldChg>
      <pc:sldChg chg="addSp delSp modSp add mod modClrScheme chgLayout">
        <pc:chgData name="Matthieu De Mari" userId="dfb708c9-d8dc-439f-9a3b-c772bf4a311c" providerId="ADAL" clId="{BC3B9BBC-A796-44DB-AEB7-87EBC5C06517}" dt="2023-04-11T07:04:00.292" v="3543" actId="20577"/>
        <pc:sldMkLst>
          <pc:docMk/>
          <pc:sldMk cId="871182546" sldId="502"/>
        </pc:sldMkLst>
        <pc:spChg chg="mod ord">
          <ac:chgData name="Matthieu De Mari" userId="dfb708c9-d8dc-439f-9a3b-c772bf4a311c" providerId="ADAL" clId="{BC3B9BBC-A796-44DB-AEB7-87EBC5C06517}" dt="2023-04-11T07:00:47.282" v="3224" actId="20577"/>
          <ac:spMkLst>
            <pc:docMk/>
            <pc:sldMk cId="871182546" sldId="502"/>
            <ac:spMk id="2" creationId="{0CED250F-4330-331E-1F69-38B44AA75FF7}"/>
          </ac:spMkLst>
        </pc:spChg>
        <pc:spChg chg="mod ord">
          <ac:chgData name="Matthieu De Mari" userId="dfb708c9-d8dc-439f-9a3b-c772bf4a311c" providerId="ADAL" clId="{BC3B9BBC-A796-44DB-AEB7-87EBC5C06517}" dt="2023-04-11T07:04:00.292" v="3543" actId="20577"/>
          <ac:spMkLst>
            <pc:docMk/>
            <pc:sldMk cId="871182546" sldId="502"/>
            <ac:spMk id="3" creationId="{15B09637-8005-AE0C-5E33-33E0800EDDAD}"/>
          </ac:spMkLst>
        </pc:spChg>
        <pc:spChg chg="add del mod ord">
          <ac:chgData name="Matthieu De Mari" userId="dfb708c9-d8dc-439f-9a3b-c772bf4a311c" providerId="ADAL" clId="{BC3B9BBC-A796-44DB-AEB7-87EBC5C06517}" dt="2023-04-11T06:55:52.280" v="2811" actId="478"/>
          <ac:spMkLst>
            <pc:docMk/>
            <pc:sldMk cId="871182546" sldId="502"/>
            <ac:spMk id="4" creationId="{9003C08C-8728-8D57-6840-1F618A02968C}"/>
          </ac:spMkLst>
        </pc:spChg>
        <pc:picChg chg="del">
          <ac:chgData name="Matthieu De Mari" userId="dfb708c9-d8dc-439f-9a3b-c772bf4a311c" providerId="ADAL" clId="{BC3B9BBC-A796-44DB-AEB7-87EBC5C06517}" dt="2023-04-11T06:55:51.248" v="2810" actId="478"/>
          <ac:picMkLst>
            <pc:docMk/>
            <pc:sldMk cId="871182546" sldId="502"/>
            <ac:picMk id="5" creationId="{8BBABFC5-8C30-4128-6FD9-E52B5B8B4247}"/>
          </ac:picMkLst>
        </pc:picChg>
        <pc:picChg chg="add mod">
          <ac:chgData name="Matthieu De Mari" userId="dfb708c9-d8dc-439f-9a3b-c772bf4a311c" providerId="ADAL" clId="{BC3B9BBC-A796-44DB-AEB7-87EBC5C06517}" dt="2023-04-11T06:55:55.865" v="2813" actId="1076"/>
          <ac:picMkLst>
            <pc:docMk/>
            <pc:sldMk cId="871182546" sldId="502"/>
            <ac:picMk id="7" creationId="{7A717D2A-023B-6790-8048-7E8D5D675380}"/>
          </ac:picMkLst>
        </pc:picChg>
      </pc:sldChg>
      <pc:sldChg chg="addSp delSp modSp add mod">
        <pc:chgData name="Matthieu De Mari" userId="dfb708c9-d8dc-439f-9a3b-c772bf4a311c" providerId="ADAL" clId="{BC3B9BBC-A796-44DB-AEB7-87EBC5C06517}" dt="2023-04-11T07:04:18.387" v="3552"/>
        <pc:sldMkLst>
          <pc:docMk/>
          <pc:sldMk cId="3974175805" sldId="503"/>
        </pc:sldMkLst>
        <pc:spChg chg="mod">
          <ac:chgData name="Matthieu De Mari" userId="dfb708c9-d8dc-439f-9a3b-c772bf4a311c" providerId="ADAL" clId="{BC3B9BBC-A796-44DB-AEB7-87EBC5C06517}" dt="2023-04-11T07:00:50.113" v="3225"/>
          <ac:spMkLst>
            <pc:docMk/>
            <pc:sldMk cId="3974175805" sldId="503"/>
            <ac:spMk id="2" creationId="{0CED250F-4330-331E-1F69-38B44AA75FF7}"/>
          </ac:spMkLst>
        </pc:spChg>
        <pc:spChg chg="mod">
          <ac:chgData name="Matthieu De Mari" userId="dfb708c9-d8dc-439f-9a3b-c772bf4a311c" providerId="ADAL" clId="{BC3B9BBC-A796-44DB-AEB7-87EBC5C06517}" dt="2023-04-11T07:04:18.387" v="3552"/>
          <ac:spMkLst>
            <pc:docMk/>
            <pc:sldMk cId="3974175805" sldId="503"/>
            <ac:spMk id="3" creationId="{15B09637-8005-AE0C-5E33-33E0800EDDAD}"/>
          </ac:spMkLst>
        </pc:spChg>
        <pc:picChg chg="add del mod">
          <ac:chgData name="Matthieu De Mari" userId="dfb708c9-d8dc-439f-9a3b-c772bf4a311c" providerId="ADAL" clId="{BC3B9BBC-A796-44DB-AEB7-87EBC5C06517}" dt="2023-04-11T07:00:16.995" v="3189" actId="478"/>
          <ac:picMkLst>
            <pc:docMk/>
            <pc:sldMk cId="3974175805" sldId="503"/>
            <ac:picMk id="5" creationId="{60DFA10D-9A6C-CEC3-E2AD-FE36D4BF472D}"/>
          </ac:picMkLst>
        </pc:picChg>
        <pc:picChg chg="del">
          <ac:chgData name="Matthieu De Mari" userId="dfb708c9-d8dc-439f-9a3b-c772bf4a311c" providerId="ADAL" clId="{BC3B9BBC-A796-44DB-AEB7-87EBC5C06517}" dt="2023-04-11T07:00:04.167" v="3186" actId="478"/>
          <ac:picMkLst>
            <pc:docMk/>
            <pc:sldMk cId="3974175805" sldId="503"/>
            <ac:picMk id="7" creationId="{7A717D2A-023B-6790-8048-7E8D5D675380}"/>
          </ac:picMkLst>
        </pc:picChg>
        <pc:picChg chg="add mod">
          <ac:chgData name="Matthieu De Mari" userId="dfb708c9-d8dc-439f-9a3b-c772bf4a311c" providerId="ADAL" clId="{BC3B9BBC-A796-44DB-AEB7-87EBC5C06517}" dt="2023-04-11T07:00:33.153" v="3191" actId="1076"/>
          <ac:picMkLst>
            <pc:docMk/>
            <pc:sldMk cId="3974175805" sldId="503"/>
            <ac:picMk id="8" creationId="{76F69D30-969A-3231-7825-525007F1CE80}"/>
          </ac:picMkLst>
        </pc:picChg>
      </pc:sldChg>
      <pc:sldChg chg="addSp delSp modSp add mod chgLayout">
        <pc:chgData name="Matthieu De Mari" userId="dfb708c9-d8dc-439f-9a3b-c772bf4a311c" providerId="ADAL" clId="{BC3B9BBC-A796-44DB-AEB7-87EBC5C06517}" dt="2023-04-11T07:04:13.493" v="3551" actId="20577"/>
        <pc:sldMkLst>
          <pc:docMk/>
          <pc:sldMk cId="1616380973" sldId="504"/>
        </pc:sldMkLst>
        <pc:spChg chg="mod ord">
          <ac:chgData name="Matthieu De Mari" userId="dfb708c9-d8dc-439f-9a3b-c772bf4a311c" providerId="ADAL" clId="{BC3B9BBC-A796-44DB-AEB7-87EBC5C06517}" dt="2023-04-11T07:01:20.188" v="3227" actId="700"/>
          <ac:spMkLst>
            <pc:docMk/>
            <pc:sldMk cId="1616380973" sldId="504"/>
            <ac:spMk id="2" creationId="{0CED250F-4330-331E-1F69-38B44AA75FF7}"/>
          </ac:spMkLst>
        </pc:spChg>
        <pc:spChg chg="mod ord">
          <ac:chgData name="Matthieu De Mari" userId="dfb708c9-d8dc-439f-9a3b-c772bf4a311c" providerId="ADAL" clId="{BC3B9BBC-A796-44DB-AEB7-87EBC5C06517}" dt="2023-04-11T07:04:13.493" v="3551" actId="20577"/>
          <ac:spMkLst>
            <pc:docMk/>
            <pc:sldMk cId="1616380973" sldId="504"/>
            <ac:spMk id="3" creationId="{15B09637-8005-AE0C-5E33-33E0800EDDAD}"/>
          </ac:spMkLst>
        </pc:spChg>
        <pc:spChg chg="add mod ord">
          <ac:chgData name="Matthieu De Mari" userId="dfb708c9-d8dc-439f-9a3b-c772bf4a311c" providerId="ADAL" clId="{BC3B9BBC-A796-44DB-AEB7-87EBC5C06517}" dt="2023-04-11T07:02:32.053" v="3499" actId="12"/>
          <ac:spMkLst>
            <pc:docMk/>
            <pc:sldMk cId="1616380973" sldId="504"/>
            <ac:spMk id="4" creationId="{7ED9C2BE-D19D-3785-4C7D-5DF02E3014ED}"/>
          </ac:spMkLst>
        </pc:spChg>
        <pc:picChg chg="del">
          <ac:chgData name="Matthieu De Mari" userId="dfb708c9-d8dc-439f-9a3b-c772bf4a311c" providerId="ADAL" clId="{BC3B9BBC-A796-44DB-AEB7-87EBC5C06517}" dt="2023-04-11T07:01:21.478" v="3230" actId="478"/>
          <ac:picMkLst>
            <pc:docMk/>
            <pc:sldMk cId="1616380973" sldId="504"/>
            <ac:picMk id="8" creationId="{76F69D30-969A-3231-7825-525007F1CE80}"/>
          </ac:picMkLst>
        </pc:picChg>
      </pc:sldChg>
      <pc:sldChg chg="addSp delSp modSp add mod modClrScheme chgLayout">
        <pc:chgData name="Matthieu De Mari" userId="dfb708c9-d8dc-439f-9a3b-c772bf4a311c" providerId="ADAL" clId="{BC3B9BBC-A796-44DB-AEB7-87EBC5C06517}" dt="2023-04-11T07:09:21.336" v="3569" actId="478"/>
        <pc:sldMkLst>
          <pc:docMk/>
          <pc:sldMk cId="3938780031" sldId="505"/>
        </pc:sldMkLst>
        <pc:spChg chg="mod ord">
          <ac:chgData name="Matthieu De Mari" userId="dfb708c9-d8dc-439f-9a3b-c772bf4a311c" providerId="ADAL" clId="{BC3B9BBC-A796-44DB-AEB7-87EBC5C06517}" dt="2023-04-11T07:03:16.734" v="3527" actId="700"/>
          <ac:spMkLst>
            <pc:docMk/>
            <pc:sldMk cId="3938780031" sldId="505"/>
            <ac:spMk id="2" creationId="{0CED250F-4330-331E-1F69-38B44AA75FF7}"/>
          </ac:spMkLst>
        </pc:spChg>
        <pc:spChg chg="mod ord">
          <ac:chgData name="Matthieu De Mari" userId="dfb708c9-d8dc-439f-9a3b-c772bf4a311c" providerId="ADAL" clId="{BC3B9BBC-A796-44DB-AEB7-87EBC5C06517}" dt="2023-04-11T07:04:38.428" v="3560" actId="14100"/>
          <ac:spMkLst>
            <pc:docMk/>
            <pc:sldMk cId="3938780031" sldId="505"/>
            <ac:spMk id="3" creationId="{15B09637-8005-AE0C-5E33-33E0800EDDAD}"/>
          </ac:spMkLst>
        </pc:spChg>
        <pc:spChg chg="del mod">
          <ac:chgData name="Matthieu De Mari" userId="dfb708c9-d8dc-439f-9a3b-c772bf4a311c" providerId="ADAL" clId="{BC3B9BBC-A796-44DB-AEB7-87EBC5C06517}" dt="2023-04-11T07:03:12.281" v="3525" actId="478"/>
          <ac:spMkLst>
            <pc:docMk/>
            <pc:sldMk cId="3938780031" sldId="505"/>
            <ac:spMk id="4" creationId="{7ED9C2BE-D19D-3785-4C7D-5DF02E3014ED}"/>
          </ac:spMkLst>
        </pc:spChg>
        <pc:spChg chg="add del">
          <ac:chgData name="Matthieu De Mari" userId="dfb708c9-d8dc-439f-9a3b-c772bf4a311c" providerId="ADAL" clId="{BC3B9BBC-A796-44DB-AEB7-87EBC5C06517}" dt="2023-04-11T07:02:40.290" v="3504"/>
          <ac:spMkLst>
            <pc:docMk/>
            <pc:sldMk cId="3938780031" sldId="505"/>
            <ac:spMk id="5" creationId="{378566BF-95AF-C85B-397D-BA98E8BF0454}"/>
          </ac:spMkLst>
        </pc:spChg>
        <pc:spChg chg="add del mod">
          <ac:chgData name="Matthieu De Mari" userId="dfb708c9-d8dc-439f-9a3b-c772bf4a311c" providerId="ADAL" clId="{BC3B9BBC-A796-44DB-AEB7-87EBC5C06517}" dt="2023-04-11T07:03:13.370" v="3526" actId="478"/>
          <ac:spMkLst>
            <pc:docMk/>
            <pc:sldMk cId="3938780031" sldId="505"/>
            <ac:spMk id="7" creationId="{16121772-9A60-50B5-780E-EA18252943A2}"/>
          </ac:spMkLst>
        </pc:spChg>
        <pc:picChg chg="add del mod">
          <ac:chgData name="Matthieu De Mari" userId="dfb708c9-d8dc-439f-9a3b-c772bf4a311c" providerId="ADAL" clId="{BC3B9BBC-A796-44DB-AEB7-87EBC5C06517}" dt="2023-04-11T07:09:21.336" v="3569" actId="478"/>
          <ac:picMkLst>
            <pc:docMk/>
            <pc:sldMk cId="3938780031" sldId="505"/>
            <ac:picMk id="9" creationId="{3838A38D-48BD-7E2F-A43F-1CD1AD02F88A}"/>
          </ac:picMkLst>
        </pc:picChg>
      </pc:sldChg>
      <pc:sldChg chg="add">
        <pc:chgData name="Matthieu De Mari" userId="dfb708c9-d8dc-439f-9a3b-c772bf4a311c" providerId="ADAL" clId="{BC3B9BBC-A796-44DB-AEB7-87EBC5C06517}" dt="2023-04-11T07:09:19.576" v="3568" actId="2890"/>
        <pc:sldMkLst>
          <pc:docMk/>
          <pc:sldMk cId="396650277" sldId="506"/>
        </pc:sldMkLst>
      </pc:sldChg>
      <pc:sldChg chg="delSp modSp add del mod">
        <pc:chgData name="Matthieu De Mari" userId="dfb708c9-d8dc-439f-9a3b-c772bf4a311c" providerId="ADAL" clId="{BC3B9BBC-A796-44DB-AEB7-87EBC5C06517}" dt="2023-04-11T09:12:10.012" v="6732" actId="47"/>
        <pc:sldMkLst>
          <pc:docMk/>
          <pc:sldMk cId="3551142579" sldId="507"/>
        </pc:sldMkLst>
        <pc:spChg chg="mod">
          <ac:chgData name="Matthieu De Mari" userId="dfb708c9-d8dc-439f-9a3b-c772bf4a311c" providerId="ADAL" clId="{BC3B9BBC-A796-44DB-AEB7-87EBC5C06517}" dt="2023-04-11T07:09:46.672" v="3626" actId="5793"/>
          <ac:spMkLst>
            <pc:docMk/>
            <pc:sldMk cId="3551142579" sldId="507"/>
            <ac:spMk id="3" creationId="{15B09637-8005-AE0C-5E33-33E0800EDDAD}"/>
          </ac:spMkLst>
        </pc:spChg>
        <pc:picChg chg="del">
          <ac:chgData name="Matthieu De Mari" userId="dfb708c9-d8dc-439f-9a3b-c772bf4a311c" providerId="ADAL" clId="{BC3B9BBC-A796-44DB-AEB7-87EBC5C06517}" dt="2023-04-11T07:09:28.026" v="3571" actId="478"/>
          <ac:picMkLst>
            <pc:docMk/>
            <pc:sldMk cId="3551142579" sldId="507"/>
            <ac:picMk id="9" creationId="{3838A38D-48BD-7E2F-A43F-1CD1AD02F88A}"/>
          </ac:picMkLst>
        </pc:picChg>
      </pc:sldChg>
      <pc:sldChg chg="modSp new mod">
        <pc:chgData name="Matthieu De Mari" userId="dfb708c9-d8dc-439f-9a3b-c772bf4a311c" providerId="ADAL" clId="{BC3B9BBC-A796-44DB-AEB7-87EBC5C06517}" dt="2023-04-11T08:37:28.561" v="3830" actId="20577"/>
        <pc:sldMkLst>
          <pc:docMk/>
          <pc:sldMk cId="217379713" sldId="508"/>
        </pc:sldMkLst>
        <pc:spChg chg="mod">
          <ac:chgData name="Matthieu De Mari" userId="dfb708c9-d8dc-439f-9a3b-c772bf4a311c" providerId="ADAL" clId="{BC3B9BBC-A796-44DB-AEB7-87EBC5C06517}" dt="2023-04-11T08:36:19.080" v="3667" actId="20577"/>
          <ac:spMkLst>
            <pc:docMk/>
            <pc:sldMk cId="217379713" sldId="508"/>
            <ac:spMk id="2" creationId="{46E678DF-430C-BF86-D67C-29BA425C4006}"/>
          </ac:spMkLst>
        </pc:spChg>
        <pc:spChg chg="mod">
          <ac:chgData name="Matthieu De Mari" userId="dfb708c9-d8dc-439f-9a3b-c772bf4a311c" providerId="ADAL" clId="{BC3B9BBC-A796-44DB-AEB7-87EBC5C06517}" dt="2023-04-11T08:37:28.561" v="3830" actId="20577"/>
          <ac:spMkLst>
            <pc:docMk/>
            <pc:sldMk cId="217379713" sldId="508"/>
            <ac:spMk id="3" creationId="{1E951B63-744A-7302-6216-D2E3E2073A54}"/>
          </ac:spMkLst>
        </pc:spChg>
      </pc:sldChg>
      <pc:sldChg chg="modSp new del mod">
        <pc:chgData name="Matthieu De Mari" userId="dfb708c9-d8dc-439f-9a3b-c772bf4a311c" providerId="ADAL" clId="{BC3B9BBC-A796-44DB-AEB7-87EBC5C06517}" dt="2023-04-11T08:47:16.503" v="4705" actId="47"/>
        <pc:sldMkLst>
          <pc:docMk/>
          <pc:sldMk cId="2019387361" sldId="509"/>
        </pc:sldMkLst>
        <pc:spChg chg="mod">
          <ac:chgData name="Matthieu De Mari" userId="dfb708c9-d8dc-439f-9a3b-c772bf4a311c" providerId="ADAL" clId="{BC3B9BBC-A796-44DB-AEB7-87EBC5C06517}" dt="2023-04-11T08:47:11.358" v="4704" actId="20577"/>
          <ac:spMkLst>
            <pc:docMk/>
            <pc:sldMk cId="2019387361" sldId="509"/>
            <ac:spMk id="2" creationId="{56F63618-FE72-6C4B-1F14-4CE7C274E443}"/>
          </ac:spMkLst>
        </pc:spChg>
      </pc:sldChg>
      <pc:sldChg chg="new del">
        <pc:chgData name="Matthieu De Mari" userId="dfb708c9-d8dc-439f-9a3b-c772bf4a311c" providerId="ADAL" clId="{BC3B9BBC-A796-44DB-AEB7-87EBC5C06517}" dt="2023-04-11T08:56:39.387" v="5444" actId="47"/>
        <pc:sldMkLst>
          <pc:docMk/>
          <pc:sldMk cId="2851529351" sldId="510"/>
        </pc:sldMkLst>
      </pc:sldChg>
      <pc:sldChg chg="new del">
        <pc:chgData name="Matthieu De Mari" userId="dfb708c9-d8dc-439f-9a3b-c772bf4a311c" providerId="ADAL" clId="{BC3B9BBC-A796-44DB-AEB7-87EBC5C06517}" dt="2023-04-11T08:55:14.314" v="5324" actId="47"/>
        <pc:sldMkLst>
          <pc:docMk/>
          <pc:sldMk cId="1560720436" sldId="511"/>
        </pc:sldMkLst>
      </pc:sldChg>
      <pc:sldChg chg="new del">
        <pc:chgData name="Matthieu De Mari" userId="dfb708c9-d8dc-439f-9a3b-c772bf4a311c" providerId="ADAL" clId="{BC3B9BBC-A796-44DB-AEB7-87EBC5C06517}" dt="2023-04-11T09:01:14.701" v="5796" actId="47"/>
        <pc:sldMkLst>
          <pc:docMk/>
          <pc:sldMk cId="1425749519" sldId="512"/>
        </pc:sldMkLst>
      </pc:sldChg>
      <pc:sldChg chg="addSp delSp modSp new mod modClrScheme chgLayout">
        <pc:chgData name="Matthieu De Mari" userId="dfb708c9-d8dc-439f-9a3b-c772bf4a311c" providerId="ADAL" clId="{BC3B9BBC-A796-44DB-AEB7-87EBC5C06517}" dt="2023-04-11T09:14:06.750" v="6837" actId="1076"/>
        <pc:sldMkLst>
          <pc:docMk/>
          <pc:sldMk cId="1969411151" sldId="513"/>
        </pc:sldMkLst>
        <pc:spChg chg="mod ord">
          <ac:chgData name="Matthieu De Mari" userId="dfb708c9-d8dc-439f-9a3b-c772bf4a311c" providerId="ADAL" clId="{BC3B9BBC-A796-44DB-AEB7-87EBC5C06517}" dt="2023-04-11T09:13:09.951" v="6825" actId="700"/>
          <ac:spMkLst>
            <pc:docMk/>
            <pc:sldMk cId="1969411151" sldId="513"/>
            <ac:spMk id="2" creationId="{B7B8FDAA-2FF3-D833-06C1-1721107DD998}"/>
          </ac:spMkLst>
        </pc:spChg>
        <pc:spChg chg="mod ord">
          <ac:chgData name="Matthieu De Mari" userId="dfb708c9-d8dc-439f-9a3b-c772bf4a311c" providerId="ADAL" clId="{BC3B9BBC-A796-44DB-AEB7-87EBC5C06517}" dt="2023-04-11T09:13:09.951" v="6825" actId="700"/>
          <ac:spMkLst>
            <pc:docMk/>
            <pc:sldMk cId="1969411151" sldId="513"/>
            <ac:spMk id="3" creationId="{71BDD1C4-D50E-543C-006E-35C091965BFB}"/>
          </ac:spMkLst>
        </pc:spChg>
        <pc:spChg chg="add del mod ord">
          <ac:chgData name="Matthieu De Mari" userId="dfb708c9-d8dc-439f-9a3b-c772bf4a311c" providerId="ADAL" clId="{BC3B9BBC-A796-44DB-AEB7-87EBC5C06517}" dt="2023-04-11T09:13:12.255" v="6826" actId="478"/>
          <ac:spMkLst>
            <pc:docMk/>
            <pc:sldMk cId="1969411151" sldId="513"/>
            <ac:spMk id="4" creationId="{2C215B6D-3DB1-0B3F-B0BC-F711E337DB85}"/>
          </ac:spMkLst>
        </pc:spChg>
        <pc:picChg chg="add del mod">
          <ac:chgData name="Matthieu De Mari" userId="dfb708c9-d8dc-439f-9a3b-c772bf4a311c" providerId="ADAL" clId="{BC3B9BBC-A796-44DB-AEB7-87EBC5C06517}" dt="2023-04-11T09:13:38.269" v="6831" actId="478"/>
          <ac:picMkLst>
            <pc:docMk/>
            <pc:sldMk cId="1969411151" sldId="513"/>
            <ac:picMk id="6" creationId="{2CDEBBAA-F42D-0B6A-DC79-000892A3F96E}"/>
          </ac:picMkLst>
        </pc:picChg>
        <pc:picChg chg="add mod">
          <ac:chgData name="Matthieu De Mari" userId="dfb708c9-d8dc-439f-9a3b-c772bf4a311c" providerId="ADAL" clId="{BC3B9BBC-A796-44DB-AEB7-87EBC5C06517}" dt="2023-04-11T09:13:51.684" v="6833" actId="1076"/>
          <ac:picMkLst>
            <pc:docMk/>
            <pc:sldMk cId="1969411151" sldId="513"/>
            <ac:picMk id="8" creationId="{C10DF8CB-8644-B21F-CD5D-49B6DAB2E5DA}"/>
          </ac:picMkLst>
        </pc:picChg>
        <pc:picChg chg="add mod">
          <ac:chgData name="Matthieu De Mari" userId="dfb708c9-d8dc-439f-9a3b-c772bf4a311c" providerId="ADAL" clId="{BC3B9BBC-A796-44DB-AEB7-87EBC5C06517}" dt="2023-04-11T09:14:06.750" v="6837" actId="1076"/>
          <ac:picMkLst>
            <pc:docMk/>
            <pc:sldMk cId="1969411151" sldId="513"/>
            <ac:picMk id="10" creationId="{A47B85CB-F333-68D1-C063-8BA577A18EB8}"/>
          </ac:picMkLst>
        </pc:picChg>
      </pc:sldChg>
      <pc:sldChg chg="modSp new mod">
        <pc:chgData name="Matthieu De Mari" userId="dfb708c9-d8dc-439f-9a3b-c772bf4a311c" providerId="ADAL" clId="{BC3B9BBC-A796-44DB-AEB7-87EBC5C06517}" dt="2023-04-11T08:45:22.165" v="4481" actId="20577"/>
        <pc:sldMkLst>
          <pc:docMk/>
          <pc:sldMk cId="3131606268" sldId="514"/>
        </pc:sldMkLst>
        <pc:spChg chg="mod">
          <ac:chgData name="Matthieu De Mari" userId="dfb708c9-d8dc-439f-9a3b-c772bf4a311c" providerId="ADAL" clId="{BC3B9BBC-A796-44DB-AEB7-87EBC5C06517}" dt="2023-04-11T08:37:13.152" v="3769" actId="20577"/>
          <ac:spMkLst>
            <pc:docMk/>
            <pc:sldMk cId="3131606268" sldId="514"/>
            <ac:spMk id="2" creationId="{B758AF28-96A6-A2CE-EED0-231F2EAA3B7E}"/>
          </ac:spMkLst>
        </pc:spChg>
        <pc:spChg chg="mod">
          <ac:chgData name="Matthieu De Mari" userId="dfb708c9-d8dc-439f-9a3b-c772bf4a311c" providerId="ADAL" clId="{BC3B9BBC-A796-44DB-AEB7-87EBC5C06517}" dt="2023-04-11T08:45:22.165" v="4481" actId="20577"/>
          <ac:spMkLst>
            <pc:docMk/>
            <pc:sldMk cId="3131606268" sldId="514"/>
            <ac:spMk id="3" creationId="{2226C63E-7436-9AB6-DA1E-68FF930728AC}"/>
          </ac:spMkLst>
        </pc:spChg>
      </pc:sldChg>
      <pc:sldChg chg="addSp delSp modSp new mod">
        <pc:chgData name="Matthieu De Mari" userId="dfb708c9-d8dc-439f-9a3b-c772bf4a311c" providerId="ADAL" clId="{BC3B9BBC-A796-44DB-AEB7-87EBC5C06517}" dt="2023-04-11T08:41:24.353" v="4288" actId="14100"/>
        <pc:sldMkLst>
          <pc:docMk/>
          <pc:sldMk cId="3199478108" sldId="515"/>
        </pc:sldMkLst>
        <pc:spChg chg="mod">
          <ac:chgData name="Matthieu De Mari" userId="dfb708c9-d8dc-439f-9a3b-c772bf4a311c" providerId="ADAL" clId="{BC3B9BBC-A796-44DB-AEB7-87EBC5C06517}" dt="2023-04-11T08:38:15.141" v="3939" actId="20577"/>
          <ac:spMkLst>
            <pc:docMk/>
            <pc:sldMk cId="3199478108" sldId="515"/>
            <ac:spMk id="2" creationId="{4FE3596D-8F95-353B-3571-2BDF4767BC92}"/>
          </ac:spMkLst>
        </pc:spChg>
        <pc:spChg chg="del">
          <ac:chgData name="Matthieu De Mari" userId="dfb708c9-d8dc-439f-9a3b-c772bf4a311c" providerId="ADAL" clId="{BC3B9BBC-A796-44DB-AEB7-87EBC5C06517}" dt="2023-04-11T08:38:26.880" v="3940" actId="3680"/>
          <ac:spMkLst>
            <pc:docMk/>
            <pc:sldMk cId="3199478108" sldId="515"/>
            <ac:spMk id="3" creationId="{E2A8C013-1F0E-6A0B-A422-4969BCCAC373}"/>
          </ac:spMkLst>
        </pc:spChg>
        <pc:spChg chg="add mod">
          <ac:chgData name="Matthieu De Mari" userId="dfb708c9-d8dc-439f-9a3b-c772bf4a311c" providerId="ADAL" clId="{BC3B9BBC-A796-44DB-AEB7-87EBC5C06517}" dt="2023-04-11T08:41:24.353" v="4288" actId="14100"/>
          <ac:spMkLst>
            <pc:docMk/>
            <pc:sldMk cId="3199478108" sldId="515"/>
            <ac:spMk id="6" creationId="{F155D055-19A0-F5AF-F9ED-19A3A8C0C10F}"/>
          </ac:spMkLst>
        </pc:spChg>
        <pc:graphicFrameChg chg="add del mod ord modGraphic">
          <ac:chgData name="Matthieu De Mari" userId="dfb708c9-d8dc-439f-9a3b-c772bf4a311c" providerId="ADAL" clId="{BC3B9BBC-A796-44DB-AEB7-87EBC5C06517}" dt="2023-04-11T08:38:59.086" v="3949" actId="21"/>
          <ac:graphicFrameMkLst>
            <pc:docMk/>
            <pc:sldMk cId="3199478108" sldId="515"/>
            <ac:graphicFrameMk id="4" creationId="{BF00C346-1DFF-A896-6399-649B18962CBA}"/>
          </ac:graphicFrameMkLst>
        </pc:graphicFrameChg>
        <pc:graphicFrameChg chg="add mod modGraphic">
          <ac:chgData name="Matthieu De Mari" userId="dfb708c9-d8dc-439f-9a3b-c772bf4a311c" providerId="ADAL" clId="{BC3B9BBC-A796-44DB-AEB7-87EBC5C06517}" dt="2023-04-11T08:40:40.060" v="4192" actId="1076"/>
          <ac:graphicFrameMkLst>
            <pc:docMk/>
            <pc:sldMk cId="3199478108" sldId="515"/>
            <ac:graphicFrameMk id="7" creationId="{5F64A6C7-0823-7EA3-3BCB-E014BC84FB6C}"/>
          </ac:graphicFrameMkLst>
        </pc:graphicFrameChg>
      </pc:sldChg>
      <pc:sldChg chg="add">
        <pc:chgData name="Matthieu De Mari" userId="dfb708c9-d8dc-439f-9a3b-c772bf4a311c" providerId="ADAL" clId="{BC3B9BBC-A796-44DB-AEB7-87EBC5C06517}" dt="2023-04-11T08:41:26.501" v="4289" actId="2890"/>
        <pc:sldMkLst>
          <pc:docMk/>
          <pc:sldMk cId="712653742" sldId="516"/>
        </pc:sldMkLst>
      </pc:sldChg>
      <pc:sldChg chg="addSp modSp add mod">
        <pc:chgData name="Matthieu De Mari" userId="dfb708c9-d8dc-439f-9a3b-c772bf4a311c" providerId="ADAL" clId="{BC3B9BBC-A796-44DB-AEB7-87EBC5C06517}" dt="2023-04-11T08:45:18.362" v="4480" actId="20577"/>
        <pc:sldMkLst>
          <pc:docMk/>
          <pc:sldMk cId="2994907257" sldId="517"/>
        </pc:sldMkLst>
        <pc:spChg chg="mod">
          <ac:chgData name="Matthieu De Mari" userId="dfb708c9-d8dc-439f-9a3b-c772bf4a311c" providerId="ADAL" clId="{BC3B9BBC-A796-44DB-AEB7-87EBC5C06517}" dt="2023-04-11T08:45:18.362" v="4480" actId="20577"/>
          <ac:spMkLst>
            <pc:docMk/>
            <pc:sldMk cId="2994907257" sldId="517"/>
            <ac:spMk id="3" creationId="{2226C63E-7436-9AB6-DA1E-68FF930728AC}"/>
          </ac:spMkLst>
        </pc:spChg>
        <pc:graphicFrameChg chg="add mod modGraphic">
          <ac:chgData name="Matthieu De Mari" userId="dfb708c9-d8dc-439f-9a3b-c772bf4a311c" providerId="ADAL" clId="{BC3B9BBC-A796-44DB-AEB7-87EBC5C06517}" dt="2023-04-11T08:42:33.981" v="4375" actId="20577"/>
          <ac:graphicFrameMkLst>
            <pc:docMk/>
            <pc:sldMk cId="2994907257" sldId="517"/>
            <ac:graphicFrameMk id="4" creationId="{9E23B331-DF4A-4ACF-EBC9-D7DD902C9B90}"/>
          </ac:graphicFrameMkLst>
        </pc:graphicFrameChg>
        <pc:graphicFrameChg chg="add mod modGraphic">
          <ac:chgData name="Matthieu De Mari" userId="dfb708c9-d8dc-439f-9a3b-c772bf4a311c" providerId="ADAL" clId="{BC3B9BBC-A796-44DB-AEB7-87EBC5C06517}" dt="2023-04-11T08:43:36.261" v="4425" actId="20577"/>
          <ac:graphicFrameMkLst>
            <pc:docMk/>
            <pc:sldMk cId="2994907257" sldId="517"/>
            <ac:graphicFrameMk id="5" creationId="{DA747C6D-66EB-CD8F-5F01-8803A3B38742}"/>
          </ac:graphicFrameMkLst>
        </pc:graphicFrameChg>
      </pc:sldChg>
      <pc:sldChg chg="delSp modSp add mod ord">
        <pc:chgData name="Matthieu De Mari" userId="dfb708c9-d8dc-439f-9a3b-c772bf4a311c" providerId="ADAL" clId="{BC3B9BBC-A796-44DB-AEB7-87EBC5C06517}" dt="2023-04-11T08:44:47.564" v="4477" actId="1076"/>
        <pc:sldMkLst>
          <pc:docMk/>
          <pc:sldMk cId="2185026821" sldId="518"/>
        </pc:sldMkLst>
        <pc:spChg chg="mod">
          <ac:chgData name="Matthieu De Mari" userId="dfb708c9-d8dc-439f-9a3b-c772bf4a311c" providerId="ADAL" clId="{BC3B9BBC-A796-44DB-AEB7-87EBC5C06517}" dt="2023-04-11T08:44:08.526" v="4447" actId="20577"/>
          <ac:spMkLst>
            <pc:docMk/>
            <pc:sldMk cId="2185026821" sldId="518"/>
            <ac:spMk id="3" creationId="{2226C63E-7436-9AB6-DA1E-68FF930728AC}"/>
          </ac:spMkLst>
        </pc:spChg>
        <pc:graphicFrameChg chg="mod modGraphic">
          <ac:chgData name="Matthieu De Mari" userId="dfb708c9-d8dc-439f-9a3b-c772bf4a311c" providerId="ADAL" clId="{BC3B9BBC-A796-44DB-AEB7-87EBC5C06517}" dt="2023-04-11T08:44:47.564" v="4477" actId="1076"/>
          <ac:graphicFrameMkLst>
            <pc:docMk/>
            <pc:sldMk cId="2185026821" sldId="518"/>
            <ac:graphicFrameMk id="4" creationId="{9E23B331-DF4A-4ACF-EBC9-D7DD902C9B90}"/>
          </ac:graphicFrameMkLst>
        </pc:graphicFrameChg>
        <pc:graphicFrameChg chg="del modGraphic">
          <ac:chgData name="Matthieu De Mari" userId="dfb708c9-d8dc-439f-9a3b-c772bf4a311c" providerId="ADAL" clId="{BC3B9BBC-A796-44DB-AEB7-87EBC5C06517}" dt="2023-04-11T08:44:06.835" v="4446" actId="478"/>
          <ac:graphicFrameMkLst>
            <pc:docMk/>
            <pc:sldMk cId="2185026821" sldId="518"/>
            <ac:graphicFrameMk id="5" creationId="{DA747C6D-66EB-CD8F-5F01-8803A3B38742}"/>
          </ac:graphicFrameMkLst>
        </pc:graphicFrameChg>
      </pc:sldChg>
      <pc:sldChg chg="modSp add mod">
        <pc:chgData name="Matthieu De Mari" userId="dfb708c9-d8dc-439f-9a3b-c772bf4a311c" providerId="ADAL" clId="{BC3B9BBC-A796-44DB-AEB7-87EBC5C06517}" dt="2023-04-11T08:46:33.402" v="4662" actId="113"/>
        <pc:sldMkLst>
          <pc:docMk/>
          <pc:sldMk cId="2217585367" sldId="519"/>
        </pc:sldMkLst>
        <pc:spChg chg="mod">
          <ac:chgData name="Matthieu De Mari" userId="dfb708c9-d8dc-439f-9a3b-c772bf4a311c" providerId="ADAL" clId="{BC3B9BBC-A796-44DB-AEB7-87EBC5C06517}" dt="2023-04-11T08:46:33.402" v="4662" actId="113"/>
          <ac:spMkLst>
            <pc:docMk/>
            <pc:sldMk cId="2217585367" sldId="519"/>
            <ac:spMk id="3" creationId="{2226C63E-7436-9AB6-DA1E-68FF930728AC}"/>
          </ac:spMkLst>
        </pc:spChg>
        <pc:graphicFrameChg chg="mod modGraphic">
          <ac:chgData name="Matthieu De Mari" userId="dfb708c9-d8dc-439f-9a3b-c772bf4a311c" providerId="ADAL" clId="{BC3B9BBC-A796-44DB-AEB7-87EBC5C06517}" dt="2023-04-11T08:46:25.435" v="4661" actId="20577"/>
          <ac:graphicFrameMkLst>
            <pc:docMk/>
            <pc:sldMk cId="2217585367" sldId="519"/>
            <ac:graphicFrameMk id="4" creationId="{9E23B331-DF4A-4ACF-EBC9-D7DD902C9B90}"/>
          </ac:graphicFrameMkLst>
        </pc:graphicFrameChg>
      </pc:sldChg>
      <pc:sldChg chg="modSp add mod ord">
        <pc:chgData name="Matthieu De Mari" userId="dfb708c9-d8dc-439f-9a3b-c772bf4a311c" providerId="ADAL" clId="{BC3B9BBC-A796-44DB-AEB7-87EBC5C06517}" dt="2023-04-11T09:09:22.529" v="6518" actId="20578"/>
        <pc:sldMkLst>
          <pc:docMk/>
          <pc:sldMk cId="1976845715" sldId="520"/>
        </pc:sldMkLst>
        <pc:spChg chg="mod">
          <ac:chgData name="Matthieu De Mari" userId="dfb708c9-d8dc-439f-9a3b-c772bf4a311c" providerId="ADAL" clId="{BC3B9BBC-A796-44DB-AEB7-87EBC5C06517}" dt="2023-04-11T08:51:52.918" v="5116" actId="12"/>
          <ac:spMkLst>
            <pc:docMk/>
            <pc:sldMk cId="1976845715" sldId="520"/>
            <ac:spMk id="3" creationId="{2226C63E-7436-9AB6-DA1E-68FF930728AC}"/>
          </ac:spMkLst>
        </pc:spChg>
        <pc:graphicFrameChg chg="mod modGraphic">
          <ac:chgData name="Matthieu De Mari" userId="dfb708c9-d8dc-439f-9a3b-c772bf4a311c" providerId="ADAL" clId="{BC3B9BBC-A796-44DB-AEB7-87EBC5C06517}" dt="2023-04-11T08:52:22.354" v="5131" actId="20577"/>
          <ac:graphicFrameMkLst>
            <pc:docMk/>
            <pc:sldMk cId="1976845715" sldId="520"/>
            <ac:graphicFrameMk id="4" creationId="{9E23B331-DF4A-4ACF-EBC9-D7DD902C9B90}"/>
          </ac:graphicFrameMkLst>
        </pc:graphicFrameChg>
      </pc:sldChg>
      <pc:sldChg chg="modSp add mod">
        <pc:chgData name="Matthieu De Mari" userId="dfb708c9-d8dc-439f-9a3b-c772bf4a311c" providerId="ADAL" clId="{BC3B9BBC-A796-44DB-AEB7-87EBC5C06517}" dt="2023-04-11T08:55:03.165" v="5323" actId="113"/>
        <pc:sldMkLst>
          <pc:docMk/>
          <pc:sldMk cId="2116257043" sldId="521"/>
        </pc:sldMkLst>
        <pc:spChg chg="mod">
          <ac:chgData name="Matthieu De Mari" userId="dfb708c9-d8dc-439f-9a3b-c772bf4a311c" providerId="ADAL" clId="{BC3B9BBC-A796-44DB-AEB7-87EBC5C06517}" dt="2023-04-11T08:55:03.165" v="5323" actId="113"/>
          <ac:spMkLst>
            <pc:docMk/>
            <pc:sldMk cId="2116257043" sldId="521"/>
            <ac:spMk id="3" creationId="{2226C63E-7436-9AB6-DA1E-68FF930728AC}"/>
          </ac:spMkLst>
        </pc:spChg>
        <pc:graphicFrameChg chg="mod modGraphic">
          <ac:chgData name="Matthieu De Mari" userId="dfb708c9-d8dc-439f-9a3b-c772bf4a311c" providerId="ADAL" clId="{BC3B9BBC-A796-44DB-AEB7-87EBC5C06517}" dt="2023-04-11T08:54:48.628" v="5307" actId="20577"/>
          <ac:graphicFrameMkLst>
            <pc:docMk/>
            <pc:sldMk cId="2116257043" sldId="521"/>
            <ac:graphicFrameMk id="4" creationId="{9E23B331-DF4A-4ACF-EBC9-D7DD902C9B90}"/>
          </ac:graphicFrameMkLst>
        </pc:graphicFrameChg>
      </pc:sldChg>
      <pc:sldChg chg="modSp add mod ord">
        <pc:chgData name="Matthieu De Mari" userId="dfb708c9-d8dc-439f-9a3b-c772bf4a311c" providerId="ADAL" clId="{BC3B9BBC-A796-44DB-AEB7-87EBC5C06517}" dt="2023-04-12T01:25:14.387" v="10411" actId="27636"/>
        <pc:sldMkLst>
          <pc:docMk/>
          <pc:sldMk cId="1601231417" sldId="522"/>
        </pc:sldMkLst>
        <pc:spChg chg="mod">
          <ac:chgData name="Matthieu De Mari" userId="dfb708c9-d8dc-439f-9a3b-c772bf4a311c" providerId="ADAL" clId="{BC3B9BBC-A796-44DB-AEB7-87EBC5C06517}" dt="2023-04-12T01:25:14.387" v="10411" actId="27636"/>
          <ac:spMkLst>
            <pc:docMk/>
            <pc:sldMk cId="1601231417" sldId="522"/>
            <ac:spMk id="3" creationId="{2226C63E-7436-9AB6-DA1E-68FF930728AC}"/>
          </ac:spMkLst>
        </pc:spChg>
        <pc:graphicFrameChg chg="mod modGraphic">
          <ac:chgData name="Matthieu De Mari" userId="dfb708c9-d8dc-439f-9a3b-c772bf4a311c" providerId="ADAL" clId="{BC3B9BBC-A796-44DB-AEB7-87EBC5C06517}" dt="2023-04-11T08:56:25.094" v="5439" actId="1076"/>
          <ac:graphicFrameMkLst>
            <pc:docMk/>
            <pc:sldMk cId="1601231417" sldId="522"/>
            <ac:graphicFrameMk id="4" creationId="{9E23B331-DF4A-4ACF-EBC9-D7DD902C9B90}"/>
          </ac:graphicFrameMkLst>
        </pc:graphicFrameChg>
      </pc:sldChg>
      <pc:sldChg chg="addSp delSp modSp add mod modClrScheme chgLayout">
        <pc:chgData name="Matthieu De Mari" userId="dfb708c9-d8dc-439f-9a3b-c772bf4a311c" providerId="ADAL" clId="{BC3B9BBC-A796-44DB-AEB7-87EBC5C06517}" dt="2023-04-11T08:59:12.145" v="5613" actId="1076"/>
        <pc:sldMkLst>
          <pc:docMk/>
          <pc:sldMk cId="3761088000" sldId="523"/>
        </pc:sldMkLst>
        <pc:spChg chg="mod ord">
          <ac:chgData name="Matthieu De Mari" userId="dfb708c9-d8dc-439f-9a3b-c772bf4a311c" providerId="ADAL" clId="{BC3B9BBC-A796-44DB-AEB7-87EBC5C06517}" dt="2023-04-11T08:58:42.948" v="5572" actId="700"/>
          <ac:spMkLst>
            <pc:docMk/>
            <pc:sldMk cId="3761088000" sldId="523"/>
            <ac:spMk id="2" creationId="{B758AF28-96A6-A2CE-EED0-231F2EAA3B7E}"/>
          </ac:spMkLst>
        </pc:spChg>
        <pc:spChg chg="mod ord">
          <ac:chgData name="Matthieu De Mari" userId="dfb708c9-d8dc-439f-9a3b-c772bf4a311c" providerId="ADAL" clId="{BC3B9BBC-A796-44DB-AEB7-87EBC5C06517}" dt="2023-04-11T08:59:05.511" v="5609" actId="20577"/>
          <ac:spMkLst>
            <pc:docMk/>
            <pc:sldMk cId="3761088000" sldId="523"/>
            <ac:spMk id="3" creationId="{2226C63E-7436-9AB6-DA1E-68FF930728AC}"/>
          </ac:spMkLst>
        </pc:spChg>
        <pc:spChg chg="add del mod ord">
          <ac:chgData name="Matthieu De Mari" userId="dfb708c9-d8dc-439f-9a3b-c772bf4a311c" providerId="ADAL" clId="{BC3B9BBC-A796-44DB-AEB7-87EBC5C06517}" dt="2023-04-11T08:59:07.557" v="5610" actId="478"/>
          <ac:spMkLst>
            <pc:docMk/>
            <pc:sldMk cId="3761088000" sldId="523"/>
            <ac:spMk id="7" creationId="{234B7CEA-1BDB-A8D0-F378-70E327EA9E76}"/>
          </ac:spMkLst>
        </pc:spChg>
        <pc:graphicFrameChg chg="mod modGraphic">
          <ac:chgData name="Matthieu De Mari" userId="dfb708c9-d8dc-439f-9a3b-c772bf4a311c" providerId="ADAL" clId="{BC3B9BBC-A796-44DB-AEB7-87EBC5C06517}" dt="2023-04-11T08:58:49.853" v="5575" actId="14100"/>
          <ac:graphicFrameMkLst>
            <pc:docMk/>
            <pc:sldMk cId="3761088000" sldId="523"/>
            <ac:graphicFrameMk id="4" creationId="{9E23B331-DF4A-4ACF-EBC9-D7DD902C9B90}"/>
          </ac:graphicFrameMkLst>
        </pc:graphicFrameChg>
        <pc:picChg chg="add mod">
          <ac:chgData name="Matthieu De Mari" userId="dfb708c9-d8dc-439f-9a3b-c772bf4a311c" providerId="ADAL" clId="{BC3B9BBC-A796-44DB-AEB7-87EBC5C06517}" dt="2023-04-11T08:59:12.145" v="5613" actId="1076"/>
          <ac:picMkLst>
            <pc:docMk/>
            <pc:sldMk cId="3761088000" sldId="523"/>
            <ac:picMk id="6" creationId="{36BF8CD0-7425-5DD2-E5AC-003991CD3F18}"/>
          </ac:picMkLst>
        </pc:picChg>
      </pc:sldChg>
      <pc:sldChg chg="addSp delSp modSp add mod">
        <pc:chgData name="Matthieu De Mari" userId="dfb708c9-d8dc-439f-9a3b-c772bf4a311c" providerId="ADAL" clId="{BC3B9BBC-A796-44DB-AEB7-87EBC5C06517}" dt="2023-04-11T09:00:45.732" v="5792" actId="20577"/>
        <pc:sldMkLst>
          <pc:docMk/>
          <pc:sldMk cId="921935909" sldId="524"/>
        </pc:sldMkLst>
        <pc:spChg chg="mod">
          <ac:chgData name="Matthieu De Mari" userId="dfb708c9-d8dc-439f-9a3b-c772bf4a311c" providerId="ADAL" clId="{BC3B9BBC-A796-44DB-AEB7-87EBC5C06517}" dt="2023-04-11T09:00:45.732" v="5792" actId="20577"/>
          <ac:spMkLst>
            <pc:docMk/>
            <pc:sldMk cId="921935909" sldId="524"/>
            <ac:spMk id="3" creationId="{2226C63E-7436-9AB6-DA1E-68FF930728AC}"/>
          </ac:spMkLst>
        </pc:spChg>
        <pc:picChg chg="del">
          <ac:chgData name="Matthieu De Mari" userId="dfb708c9-d8dc-439f-9a3b-c772bf4a311c" providerId="ADAL" clId="{BC3B9BBC-A796-44DB-AEB7-87EBC5C06517}" dt="2023-04-11T08:59:38.044" v="5645" actId="478"/>
          <ac:picMkLst>
            <pc:docMk/>
            <pc:sldMk cId="921935909" sldId="524"/>
            <ac:picMk id="6" creationId="{36BF8CD0-7425-5DD2-E5AC-003991CD3F18}"/>
          </ac:picMkLst>
        </pc:picChg>
        <pc:picChg chg="add mod">
          <ac:chgData name="Matthieu De Mari" userId="dfb708c9-d8dc-439f-9a3b-c772bf4a311c" providerId="ADAL" clId="{BC3B9BBC-A796-44DB-AEB7-87EBC5C06517}" dt="2023-04-11T09:00:03.903" v="5649" actId="1076"/>
          <ac:picMkLst>
            <pc:docMk/>
            <pc:sldMk cId="921935909" sldId="524"/>
            <ac:picMk id="7" creationId="{D2975AA2-6DFC-B0C4-6309-0D7F54B4CF84}"/>
          </ac:picMkLst>
        </pc:picChg>
      </pc:sldChg>
      <pc:sldChg chg="modSp add mod">
        <pc:chgData name="Matthieu De Mari" userId="dfb708c9-d8dc-439f-9a3b-c772bf4a311c" providerId="ADAL" clId="{BC3B9BBC-A796-44DB-AEB7-87EBC5C06517}" dt="2023-04-11T09:09:42.915" v="6531" actId="20577"/>
        <pc:sldMkLst>
          <pc:docMk/>
          <pc:sldMk cId="2249005406" sldId="525"/>
        </pc:sldMkLst>
        <pc:spChg chg="mod">
          <ac:chgData name="Matthieu De Mari" userId="dfb708c9-d8dc-439f-9a3b-c772bf4a311c" providerId="ADAL" clId="{BC3B9BBC-A796-44DB-AEB7-87EBC5C06517}" dt="2023-04-11T09:09:42.915" v="6531" actId="20577"/>
          <ac:spMkLst>
            <pc:docMk/>
            <pc:sldMk cId="2249005406" sldId="525"/>
            <ac:spMk id="3" creationId="{2226C63E-7436-9AB6-DA1E-68FF930728AC}"/>
          </ac:spMkLst>
        </pc:spChg>
      </pc:sldChg>
      <pc:sldChg chg="addSp delSp modSp new mod modClrScheme chgLayout">
        <pc:chgData name="Matthieu De Mari" userId="dfb708c9-d8dc-439f-9a3b-c772bf4a311c" providerId="ADAL" clId="{BC3B9BBC-A796-44DB-AEB7-87EBC5C06517}" dt="2023-04-11T09:07:51.038" v="6424" actId="1076"/>
        <pc:sldMkLst>
          <pc:docMk/>
          <pc:sldMk cId="618366377" sldId="526"/>
        </pc:sldMkLst>
        <pc:spChg chg="mod ord">
          <ac:chgData name="Matthieu De Mari" userId="dfb708c9-d8dc-439f-9a3b-c772bf4a311c" providerId="ADAL" clId="{BC3B9BBC-A796-44DB-AEB7-87EBC5C06517}" dt="2023-04-11T09:03:09.710" v="6036" actId="700"/>
          <ac:spMkLst>
            <pc:docMk/>
            <pc:sldMk cId="618366377" sldId="526"/>
            <ac:spMk id="2" creationId="{815EBC74-920E-C91B-CCE2-C5416559D003}"/>
          </ac:spMkLst>
        </pc:spChg>
        <pc:spChg chg="add del mod ord">
          <ac:chgData name="Matthieu De Mari" userId="dfb708c9-d8dc-439f-9a3b-c772bf4a311c" providerId="ADAL" clId="{BC3B9BBC-A796-44DB-AEB7-87EBC5C06517}" dt="2023-04-11T09:06:08.490" v="6316" actId="20577"/>
          <ac:spMkLst>
            <pc:docMk/>
            <pc:sldMk cId="618366377" sldId="526"/>
            <ac:spMk id="3" creationId="{B2DE7AD5-0512-DF6D-6B6E-2074F2BB6DC2}"/>
          </ac:spMkLst>
        </pc:spChg>
        <pc:spChg chg="add del mod ord">
          <ac:chgData name="Matthieu De Mari" userId="dfb708c9-d8dc-439f-9a3b-c772bf4a311c" providerId="ADAL" clId="{BC3B9BBC-A796-44DB-AEB7-87EBC5C06517}" dt="2023-04-11T09:03:12.538" v="6037" actId="478"/>
          <ac:spMkLst>
            <pc:docMk/>
            <pc:sldMk cId="618366377" sldId="526"/>
            <ac:spMk id="4" creationId="{4681C99C-5E9E-F93B-C73A-EF85537F964E}"/>
          </ac:spMkLst>
        </pc:spChg>
        <pc:graphicFrameChg chg="add mod modGraphic">
          <ac:chgData name="Matthieu De Mari" userId="dfb708c9-d8dc-439f-9a3b-c772bf4a311c" providerId="ADAL" clId="{BC3B9BBC-A796-44DB-AEB7-87EBC5C06517}" dt="2023-04-11T09:07:51.038" v="6424" actId="1076"/>
          <ac:graphicFrameMkLst>
            <pc:docMk/>
            <pc:sldMk cId="618366377" sldId="526"/>
            <ac:graphicFrameMk id="5" creationId="{8E900133-2EBC-231D-ABD2-F6E17FC980F5}"/>
          </ac:graphicFrameMkLst>
        </pc:graphicFrameChg>
      </pc:sldChg>
      <pc:sldChg chg="addSp delSp modSp add mod ord">
        <pc:chgData name="Matthieu De Mari" userId="dfb708c9-d8dc-439f-9a3b-c772bf4a311c" providerId="ADAL" clId="{BC3B9BBC-A796-44DB-AEB7-87EBC5C06517}" dt="2023-04-11T09:09:19.203" v="6517"/>
        <pc:sldMkLst>
          <pc:docMk/>
          <pc:sldMk cId="1802198601" sldId="527"/>
        </pc:sldMkLst>
        <pc:spChg chg="del mod">
          <ac:chgData name="Matthieu De Mari" userId="dfb708c9-d8dc-439f-9a3b-c772bf4a311c" providerId="ADAL" clId="{BC3B9BBC-A796-44DB-AEB7-87EBC5C06517}" dt="2023-04-11T09:07:55.170" v="6427" actId="478"/>
          <ac:spMkLst>
            <pc:docMk/>
            <pc:sldMk cId="1802198601" sldId="527"/>
            <ac:spMk id="2" creationId="{815EBC74-920E-C91B-CCE2-C5416559D003}"/>
          </ac:spMkLst>
        </pc:spChg>
        <pc:spChg chg="del">
          <ac:chgData name="Matthieu De Mari" userId="dfb708c9-d8dc-439f-9a3b-c772bf4a311c" providerId="ADAL" clId="{BC3B9BBC-A796-44DB-AEB7-87EBC5C06517}" dt="2023-04-11T09:07:53.843" v="6425" actId="478"/>
          <ac:spMkLst>
            <pc:docMk/>
            <pc:sldMk cId="1802198601" sldId="527"/>
            <ac:spMk id="3" creationId="{B2DE7AD5-0512-DF6D-6B6E-2074F2BB6DC2}"/>
          </ac:spMkLst>
        </pc:spChg>
        <pc:spChg chg="add del mod">
          <ac:chgData name="Matthieu De Mari" userId="dfb708c9-d8dc-439f-9a3b-c772bf4a311c" providerId="ADAL" clId="{BC3B9BBC-A796-44DB-AEB7-87EBC5C06517}" dt="2023-04-11T09:07:57.236" v="6429" actId="478"/>
          <ac:spMkLst>
            <pc:docMk/>
            <pc:sldMk cId="1802198601" sldId="527"/>
            <ac:spMk id="6" creationId="{F75B3E67-562C-55B7-EDCC-862508C7BCDE}"/>
          </ac:spMkLst>
        </pc:spChg>
        <pc:spChg chg="add del mod">
          <ac:chgData name="Matthieu De Mari" userId="dfb708c9-d8dc-439f-9a3b-c772bf4a311c" providerId="ADAL" clId="{BC3B9BBC-A796-44DB-AEB7-87EBC5C06517}" dt="2023-04-11T09:07:56.471" v="6428" actId="478"/>
          <ac:spMkLst>
            <pc:docMk/>
            <pc:sldMk cId="1802198601" sldId="527"/>
            <ac:spMk id="8" creationId="{0530383E-7CB6-A7C1-CD90-71689C088CC9}"/>
          </ac:spMkLst>
        </pc:spChg>
        <pc:graphicFrameChg chg="mod modGraphic">
          <ac:chgData name="Matthieu De Mari" userId="dfb708c9-d8dc-439f-9a3b-c772bf4a311c" providerId="ADAL" clId="{BC3B9BBC-A796-44DB-AEB7-87EBC5C06517}" dt="2023-04-11T09:08:50.683" v="6513"/>
          <ac:graphicFrameMkLst>
            <pc:docMk/>
            <pc:sldMk cId="1802198601" sldId="527"/>
            <ac:graphicFrameMk id="5" creationId="{8E900133-2EBC-231D-ABD2-F6E17FC980F5}"/>
          </ac:graphicFrameMkLst>
        </pc:graphicFrameChg>
      </pc:sldChg>
      <pc:sldChg chg="modSp add mod ord">
        <pc:chgData name="Matthieu De Mari" userId="dfb708c9-d8dc-439f-9a3b-c772bf4a311c" providerId="ADAL" clId="{BC3B9BBC-A796-44DB-AEB7-87EBC5C06517}" dt="2023-04-11T09:11:53.686" v="6728" actId="20577"/>
        <pc:sldMkLst>
          <pc:docMk/>
          <pc:sldMk cId="3457548494" sldId="528"/>
        </pc:sldMkLst>
        <pc:spChg chg="mod">
          <ac:chgData name="Matthieu De Mari" userId="dfb708c9-d8dc-439f-9a3b-c772bf4a311c" providerId="ADAL" clId="{BC3B9BBC-A796-44DB-AEB7-87EBC5C06517}" dt="2023-04-11T09:11:53.686" v="6728" actId="20577"/>
          <ac:spMkLst>
            <pc:docMk/>
            <pc:sldMk cId="3457548494" sldId="528"/>
            <ac:spMk id="3" creationId="{15B09637-8005-AE0C-5E33-33E0800EDDAD}"/>
          </ac:spMkLst>
        </pc:spChg>
      </pc:sldChg>
      <pc:sldChg chg="addSp modSp add mod">
        <pc:chgData name="Matthieu De Mari" userId="dfb708c9-d8dc-439f-9a3b-c772bf4a311c" providerId="ADAL" clId="{BC3B9BBC-A796-44DB-AEB7-87EBC5C06517}" dt="2023-04-11T09:12:03.043" v="6731" actId="1076"/>
        <pc:sldMkLst>
          <pc:docMk/>
          <pc:sldMk cId="2678158258" sldId="529"/>
        </pc:sldMkLst>
        <pc:picChg chg="add mod">
          <ac:chgData name="Matthieu De Mari" userId="dfb708c9-d8dc-439f-9a3b-c772bf4a311c" providerId="ADAL" clId="{BC3B9BBC-A796-44DB-AEB7-87EBC5C06517}" dt="2023-04-11T09:12:03.043" v="6731" actId="1076"/>
          <ac:picMkLst>
            <pc:docMk/>
            <pc:sldMk cId="2678158258" sldId="529"/>
            <ac:picMk id="5" creationId="{791D0574-A04D-966F-422C-8E7EA28C69D9}"/>
          </ac:picMkLst>
        </pc:picChg>
      </pc:sldChg>
      <pc:sldChg chg="modSp add mod">
        <pc:chgData name="Matthieu De Mari" userId="dfb708c9-d8dc-439f-9a3b-c772bf4a311c" providerId="ADAL" clId="{BC3B9BBC-A796-44DB-AEB7-87EBC5C06517}" dt="2023-04-11T09:15:37.050" v="7124" actId="20577"/>
        <pc:sldMkLst>
          <pc:docMk/>
          <pc:sldMk cId="2064330472" sldId="530"/>
        </pc:sldMkLst>
        <pc:spChg chg="mod">
          <ac:chgData name="Matthieu De Mari" userId="dfb708c9-d8dc-439f-9a3b-c772bf4a311c" providerId="ADAL" clId="{BC3B9BBC-A796-44DB-AEB7-87EBC5C06517}" dt="2023-04-11T09:15:37.050" v="7124" actId="20577"/>
          <ac:spMkLst>
            <pc:docMk/>
            <pc:sldMk cId="2064330472" sldId="530"/>
            <ac:spMk id="3" creationId="{71BDD1C4-D50E-543C-006E-35C091965BFB}"/>
          </ac:spMkLst>
        </pc:spChg>
      </pc:sldChg>
      <pc:sldChg chg="delSp new del mod">
        <pc:chgData name="Matthieu De Mari" userId="dfb708c9-d8dc-439f-9a3b-c772bf4a311c" providerId="ADAL" clId="{BC3B9BBC-A796-44DB-AEB7-87EBC5C06517}" dt="2023-04-11T09:15:46.457" v="7132" actId="47"/>
        <pc:sldMkLst>
          <pc:docMk/>
          <pc:sldMk cId="516167257" sldId="531"/>
        </pc:sldMkLst>
        <pc:spChg chg="del">
          <ac:chgData name="Matthieu De Mari" userId="dfb708c9-d8dc-439f-9a3b-c772bf4a311c" providerId="ADAL" clId="{BC3B9BBC-A796-44DB-AEB7-87EBC5C06517}" dt="2023-04-11T09:15:41.121" v="7126" actId="478"/>
          <ac:spMkLst>
            <pc:docMk/>
            <pc:sldMk cId="516167257" sldId="531"/>
            <ac:spMk id="2" creationId="{6A7F5A67-28D0-C3A7-FCD5-7C0A5AB60D7B}"/>
          </ac:spMkLst>
        </pc:spChg>
        <pc:spChg chg="del">
          <ac:chgData name="Matthieu De Mari" userId="dfb708c9-d8dc-439f-9a3b-c772bf4a311c" providerId="ADAL" clId="{BC3B9BBC-A796-44DB-AEB7-87EBC5C06517}" dt="2023-04-11T09:15:41.928" v="7127" actId="478"/>
          <ac:spMkLst>
            <pc:docMk/>
            <pc:sldMk cId="516167257" sldId="531"/>
            <ac:spMk id="3" creationId="{75DC49CD-40B1-4C24-C780-3F5065E2A9BC}"/>
          </ac:spMkLst>
        </pc:spChg>
        <pc:spChg chg="del">
          <ac:chgData name="Matthieu De Mari" userId="dfb708c9-d8dc-439f-9a3b-c772bf4a311c" providerId="ADAL" clId="{BC3B9BBC-A796-44DB-AEB7-87EBC5C06517}" dt="2023-04-11T09:15:42.403" v="7128" actId="478"/>
          <ac:spMkLst>
            <pc:docMk/>
            <pc:sldMk cId="516167257" sldId="531"/>
            <ac:spMk id="4" creationId="{E7EF411A-47AB-B3E2-EC3E-8AF8A7432561}"/>
          </ac:spMkLst>
        </pc:spChg>
      </pc:sldChg>
      <pc:sldChg chg="modSp add mod ord">
        <pc:chgData name="Matthieu De Mari" userId="dfb708c9-d8dc-439f-9a3b-c772bf4a311c" providerId="ADAL" clId="{BC3B9BBC-A796-44DB-AEB7-87EBC5C06517}" dt="2023-04-11T09:19:28.211" v="7245" actId="207"/>
        <pc:sldMkLst>
          <pc:docMk/>
          <pc:sldMk cId="1116467674" sldId="532"/>
        </pc:sldMkLst>
        <pc:graphicFrameChg chg="mod modGraphic">
          <ac:chgData name="Matthieu De Mari" userId="dfb708c9-d8dc-439f-9a3b-c772bf4a311c" providerId="ADAL" clId="{BC3B9BBC-A796-44DB-AEB7-87EBC5C06517}" dt="2023-04-11T09:19:28.211" v="7245" actId="207"/>
          <ac:graphicFrameMkLst>
            <pc:docMk/>
            <pc:sldMk cId="1116467674" sldId="532"/>
            <ac:graphicFrameMk id="5" creationId="{8E900133-2EBC-231D-ABD2-F6E17FC980F5}"/>
          </ac:graphicFrameMkLst>
        </pc:graphicFrameChg>
      </pc:sldChg>
      <pc:sldChg chg="addSp delSp modSp new mod modClrScheme chgLayout">
        <pc:chgData name="Matthieu De Mari" userId="dfb708c9-d8dc-439f-9a3b-c772bf4a311c" providerId="ADAL" clId="{BC3B9BBC-A796-44DB-AEB7-87EBC5C06517}" dt="2023-04-11T09:25:33.858" v="7911" actId="5793"/>
        <pc:sldMkLst>
          <pc:docMk/>
          <pc:sldMk cId="1563131988" sldId="533"/>
        </pc:sldMkLst>
        <pc:spChg chg="mod ord">
          <ac:chgData name="Matthieu De Mari" userId="dfb708c9-d8dc-439f-9a3b-c772bf4a311c" providerId="ADAL" clId="{BC3B9BBC-A796-44DB-AEB7-87EBC5C06517}" dt="2023-04-11T09:23:50.586" v="7536" actId="700"/>
          <ac:spMkLst>
            <pc:docMk/>
            <pc:sldMk cId="1563131988" sldId="533"/>
            <ac:spMk id="2" creationId="{0B954773-CA6A-4FB5-6A5A-2BE1A051802E}"/>
          </ac:spMkLst>
        </pc:spChg>
        <pc:spChg chg="del mod ord">
          <ac:chgData name="Matthieu De Mari" userId="dfb708c9-d8dc-439f-9a3b-c772bf4a311c" providerId="ADAL" clId="{BC3B9BBC-A796-44DB-AEB7-87EBC5C06517}" dt="2023-04-11T09:23:50.586" v="7536" actId="700"/>
          <ac:spMkLst>
            <pc:docMk/>
            <pc:sldMk cId="1563131988" sldId="533"/>
            <ac:spMk id="3" creationId="{BF8C3D11-3AFA-25C3-FCC5-71EBD9A2A472}"/>
          </ac:spMkLst>
        </pc:spChg>
        <pc:spChg chg="del">
          <ac:chgData name="Matthieu De Mari" userId="dfb708c9-d8dc-439f-9a3b-c772bf4a311c" providerId="ADAL" clId="{BC3B9BBC-A796-44DB-AEB7-87EBC5C06517}" dt="2023-04-11T09:23:50.586" v="7536" actId="700"/>
          <ac:spMkLst>
            <pc:docMk/>
            <pc:sldMk cId="1563131988" sldId="533"/>
            <ac:spMk id="4" creationId="{1755F82D-D9A1-45D7-59E9-765A8E32F8B6}"/>
          </ac:spMkLst>
        </pc:spChg>
        <pc:spChg chg="add mod ord">
          <ac:chgData name="Matthieu De Mari" userId="dfb708c9-d8dc-439f-9a3b-c772bf4a311c" providerId="ADAL" clId="{BC3B9BBC-A796-44DB-AEB7-87EBC5C06517}" dt="2023-04-11T09:25:33.858" v="7911" actId="5793"/>
          <ac:spMkLst>
            <pc:docMk/>
            <pc:sldMk cId="1563131988" sldId="533"/>
            <ac:spMk id="5" creationId="{F258D292-26F9-8B47-32DC-D745D349BF22}"/>
          </ac:spMkLst>
        </pc:spChg>
      </pc:sldChg>
      <pc:sldChg chg="addSp delSp modSp add mod ord modClrScheme chgLayout">
        <pc:chgData name="Matthieu De Mari" userId="dfb708c9-d8dc-439f-9a3b-c772bf4a311c" providerId="ADAL" clId="{BC3B9BBC-A796-44DB-AEB7-87EBC5C06517}" dt="2023-04-11T09:23:32.740" v="7499" actId="20577"/>
        <pc:sldMkLst>
          <pc:docMk/>
          <pc:sldMk cId="3750902310" sldId="534"/>
        </pc:sldMkLst>
        <pc:spChg chg="mod ord">
          <ac:chgData name="Matthieu De Mari" userId="dfb708c9-d8dc-439f-9a3b-c772bf4a311c" providerId="ADAL" clId="{BC3B9BBC-A796-44DB-AEB7-87EBC5C06517}" dt="2023-04-11T09:20:41.665" v="7314" actId="700"/>
          <ac:spMkLst>
            <pc:docMk/>
            <pc:sldMk cId="3750902310" sldId="534"/>
            <ac:spMk id="2" creationId="{B7B8FDAA-2FF3-D833-06C1-1721107DD998}"/>
          </ac:spMkLst>
        </pc:spChg>
        <pc:spChg chg="mod ord">
          <ac:chgData name="Matthieu De Mari" userId="dfb708c9-d8dc-439f-9a3b-c772bf4a311c" providerId="ADAL" clId="{BC3B9BBC-A796-44DB-AEB7-87EBC5C06517}" dt="2023-04-11T09:23:32.740" v="7499" actId="20577"/>
          <ac:spMkLst>
            <pc:docMk/>
            <pc:sldMk cId="3750902310" sldId="534"/>
            <ac:spMk id="3" creationId="{71BDD1C4-D50E-543C-006E-35C091965BFB}"/>
          </ac:spMkLst>
        </pc:spChg>
        <pc:spChg chg="add del mod ord">
          <ac:chgData name="Matthieu De Mari" userId="dfb708c9-d8dc-439f-9a3b-c772bf4a311c" providerId="ADAL" clId="{BC3B9BBC-A796-44DB-AEB7-87EBC5C06517}" dt="2023-04-11T09:20:43.481" v="7315" actId="478"/>
          <ac:spMkLst>
            <pc:docMk/>
            <pc:sldMk cId="3750902310" sldId="534"/>
            <ac:spMk id="4" creationId="{A062A394-6C32-8C7F-7ED3-B3A81F92F234}"/>
          </ac:spMkLst>
        </pc:spChg>
        <pc:graphicFrameChg chg="add mod modGraphic">
          <ac:chgData name="Matthieu De Mari" userId="dfb708c9-d8dc-439f-9a3b-c772bf4a311c" providerId="ADAL" clId="{BC3B9BBC-A796-44DB-AEB7-87EBC5C06517}" dt="2023-04-11T09:22:39.007" v="7378" actId="12100"/>
          <ac:graphicFrameMkLst>
            <pc:docMk/>
            <pc:sldMk cId="3750902310" sldId="534"/>
            <ac:graphicFrameMk id="5" creationId="{58EAAF52-FB10-143B-3F9A-B7886D72DC22}"/>
          </ac:graphicFrameMkLst>
        </pc:graphicFrameChg>
        <pc:picChg chg="del">
          <ac:chgData name="Matthieu De Mari" userId="dfb708c9-d8dc-439f-9a3b-c772bf4a311c" providerId="ADAL" clId="{BC3B9BBC-A796-44DB-AEB7-87EBC5C06517}" dt="2023-04-11T09:20:13.639" v="7253" actId="478"/>
          <ac:picMkLst>
            <pc:docMk/>
            <pc:sldMk cId="3750902310" sldId="534"/>
            <ac:picMk id="8" creationId="{C10DF8CB-8644-B21F-CD5D-49B6DAB2E5DA}"/>
          </ac:picMkLst>
        </pc:picChg>
        <pc:picChg chg="del">
          <ac:chgData name="Matthieu De Mari" userId="dfb708c9-d8dc-439f-9a3b-c772bf4a311c" providerId="ADAL" clId="{BC3B9BBC-A796-44DB-AEB7-87EBC5C06517}" dt="2023-04-11T09:20:14.198" v="7254" actId="478"/>
          <ac:picMkLst>
            <pc:docMk/>
            <pc:sldMk cId="3750902310" sldId="534"/>
            <ac:picMk id="10" creationId="{A47B85CB-F333-68D1-C063-8BA577A18EB8}"/>
          </ac:picMkLst>
        </pc:picChg>
      </pc:sldChg>
      <pc:sldChg chg="modSp add mod ord">
        <pc:chgData name="Matthieu De Mari" userId="dfb708c9-d8dc-439f-9a3b-c772bf4a311c" providerId="ADAL" clId="{BC3B9BBC-A796-44DB-AEB7-87EBC5C06517}" dt="2023-04-12T01:12:24.994" v="9564"/>
        <pc:sldMkLst>
          <pc:docMk/>
          <pc:sldMk cId="1870893197" sldId="535"/>
        </pc:sldMkLst>
        <pc:spChg chg="mod">
          <ac:chgData name="Matthieu De Mari" userId="dfb708c9-d8dc-439f-9a3b-c772bf4a311c" providerId="ADAL" clId="{BC3B9BBC-A796-44DB-AEB7-87EBC5C06517}" dt="2023-04-11T09:27:12.250" v="8149" actId="20577"/>
          <ac:spMkLst>
            <pc:docMk/>
            <pc:sldMk cId="1870893197" sldId="535"/>
            <ac:spMk id="5" creationId="{F258D292-26F9-8B47-32DC-D745D349BF22}"/>
          </ac:spMkLst>
        </pc:spChg>
      </pc:sldChg>
      <pc:sldChg chg="add">
        <pc:chgData name="Matthieu De Mari" userId="dfb708c9-d8dc-439f-9a3b-c772bf4a311c" providerId="ADAL" clId="{BC3B9BBC-A796-44DB-AEB7-87EBC5C06517}" dt="2023-04-11T09:26:37.805" v="8072" actId="2890"/>
        <pc:sldMkLst>
          <pc:docMk/>
          <pc:sldMk cId="1626668918" sldId="536"/>
        </pc:sldMkLst>
      </pc:sldChg>
      <pc:sldChg chg="addSp modSp add mod">
        <pc:chgData name="Matthieu De Mari" userId="dfb708c9-d8dc-439f-9a3b-c772bf4a311c" providerId="ADAL" clId="{BC3B9BBC-A796-44DB-AEB7-87EBC5C06517}" dt="2023-04-11T09:29:31.419" v="8366" actId="20577"/>
        <pc:sldMkLst>
          <pc:docMk/>
          <pc:sldMk cId="1731635911" sldId="537"/>
        </pc:sldMkLst>
        <pc:spChg chg="mod">
          <ac:chgData name="Matthieu De Mari" userId="dfb708c9-d8dc-439f-9a3b-c772bf4a311c" providerId="ADAL" clId="{BC3B9BBC-A796-44DB-AEB7-87EBC5C06517}" dt="2023-04-11T09:29:31.419" v="8366" actId="20577"/>
          <ac:spMkLst>
            <pc:docMk/>
            <pc:sldMk cId="1731635911" sldId="537"/>
            <ac:spMk id="5" creationId="{F258D292-26F9-8B47-32DC-D745D349BF22}"/>
          </ac:spMkLst>
        </pc:spChg>
        <pc:graphicFrameChg chg="add mod modGraphic">
          <ac:chgData name="Matthieu De Mari" userId="dfb708c9-d8dc-439f-9a3b-c772bf4a311c" providerId="ADAL" clId="{BC3B9BBC-A796-44DB-AEB7-87EBC5C06517}" dt="2023-04-11T09:28:48.288" v="8295" actId="20577"/>
          <ac:graphicFrameMkLst>
            <pc:docMk/>
            <pc:sldMk cId="1731635911" sldId="537"/>
            <ac:graphicFrameMk id="3" creationId="{77EF1DD2-F8AA-0DEB-B150-367D15148556}"/>
          </ac:graphicFrameMkLst>
        </pc:graphicFrameChg>
      </pc:sldChg>
      <pc:sldChg chg="addSp delSp modSp add mod">
        <pc:chgData name="Matthieu De Mari" userId="dfb708c9-d8dc-439f-9a3b-c772bf4a311c" providerId="ADAL" clId="{BC3B9BBC-A796-44DB-AEB7-87EBC5C06517}" dt="2023-04-11T09:32:23.383" v="8414" actId="1076"/>
        <pc:sldMkLst>
          <pc:docMk/>
          <pc:sldMk cId="2775686917" sldId="538"/>
        </pc:sldMkLst>
        <pc:spChg chg="mod">
          <ac:chgData name="Matthieu De Mari" userId="dfb708c9-d8dc-439f-9a3b-c772bf4a311c" providerId="ADAL" clId="{BC3B9BBC-A796-44DB-AEB7-87EBC5C06517}" dt="2023-04-11T09:32:18.410" v="8411" actId="20577"/>
          <ac:spMkLst>
            <pc:docMk/>
            <pc:sldMk cId="2775686917" sldId="538"/>
            <ac:spMk id="2" creationId="{B758AF28-96A6-A2CE-EED0-231F2EAA3B7E}"/>
          </ac:spMkLst>
        </pc:spChg>
        <pc:spChg chg="del">
          <ac:chgData name="Matthieu De Mari" userId="dfb708c9-d8dc-439f-9a3b-c772bf4a311c" providerId="ADAL" clId="{BC3B9BBC-A796-44DB-AEB7-87EBC5C06517}" dt="2023-04-11T09:31:48.469" v="8403" actId="478"/>
          <ac:spMkLst>
            <pc:docMk/>
            <pc:sldMk cId="2775686917" sldId="538"/>
            <ac:spMk id="3" creationId="{2226C63E-7436-9AB6-DA1E-68FF930728AC}"/>
          </ac:spMkLst>
        </pc:spChg>
        <pc:spChg chg="add del mod">
          <ac:chgData name="Matthieu De Mari" userId="dfb708c9-d8dc-439f-9a3b-c772bf4a311c" providerId="ADAL" clId="{BC3B9BBC-A796-44DB-AEB7-87EBC5C06517}" dt="2023-04-11T09:31:49.203" v="8404" actId="478"/>
          <ac:spMkLst>
            <pc:docMk/>
            <pc:sldMk cId="2775686917" sldId="538"/>
            <ac:spMk id="6" creationId="{C8382CDF-60EC-1376-6F22-4B209A3D3719}"/>
          </ac:spMkLst>
        </pc:spChg>
        <pc:graphicFrameChg chg="del">
          <ac:chgData name="Matthieu De Mari" userId="dfb708c9-d8dc-439f-9a3b-c772bf4a311c" providerId="ADAL" clId="{BC3B9BBC-A796-44DB-AEB7-87EBC5C06517}" dt="2023-04-11T09:31:50.965" v="8405" actId="478"/>
          <ac:graphicFrameMkLst>
            <pc:docMk/>
            <pc:sldMk cId="2775686917" sldId="538"/>
            <ac:graphicFrameMk id="4" creationId="{9E23B331-DF4A-4ACF-EBC9-D7DD902C9B90}"/>
          </ac:graphicFrameMkLst>
        </pc:graphicFrameChg>
        <pc:picChg chg="add mod">
          <ac:chgData name="Matthieu De Mari" userId="dfb708c9-d8dc-439f-9a3b-c772bf4a311c" providerId="ADAL" clId="{BC3B9BBC-A796-44DB-AEB7-87EBC5C06517}" dt="2023-04-11T09:32:23.383" v="8414" actId="1076"/>
          <ac:picMkLst>
            <pc:docMk/>
            <pc:sldMk cId="2775686917" sldId="538"/>
            <ac:picMk id="8" creationId="{2F8EBAF4-3AA9-69A8-8A3A-91F609095AD1}"/>
          </ac:picMkLst>
        </pc:picChg>
        <pc:picChg chg="add mod">
          <ac:chgData name="Matthieu De Mari" userId="dfb708c9-d8dc-439f-9a3b-c772bf4a311c" providerId="ADAL" clId="{BC3B9BBC-A796-44DB-AEB7-87EBC5C06517}" dt="2023-04-11T09:32:21.878" v="8413" actId="1076"/>
          <ac:picMkLst>
            <pc:docMk/>
            <pc:sldMk cId="2775686917" sldId="538"/>
            <ac:picMk id="10" creationId="{D9C112A1-BFC3-1D2A-EA91-040C33B8A6FE}"/>
          </ac:picMkLst>
        </pc:picChg>
      </pc:sldChg>
      <pc:sldChg chg="modSp add mod">
        <pc:chgData name="Matthieu De Mari" userId="dfb708c9-d8dc-439f-9a3b-c772bf4a311c" providerId="ADAL" clId="{BC3B9BBC-A796-44DB-AEB7-87EBC5C06517}" dt="2023-04-11T09:34:24.701" v="8497" actId="20577"/>
        <pc:sldMkLst>
          <pc:docMk/>
          <pc:sldMk cId="3503061632" sldId="539"/>
        </pc:sldMkLst>
        <pc:spChg chg="mod">
          <ac:chgData name="Matthieu De Mari" userId="dfb708c9-d8dc-439f-9a3b-c772bf4a311c" providerId="ADAL" clId="{BC3B9BBC-A796-44DB-AEB7-87EBC5C06517}" dt="2023-04-11T09:34:24.701" v="8497" actId="20577"/>
          <ac:spMkLst>
            <pc:docMk/>
            <pc:sldMk cId="3503061632" sldId="539"/>
            <ac:spMk id="3" creationId="{2226C63E-7436-9AB6-DA1E-68FF930728AC}"/>
          </ac:spMkLst>
        </pc:spChg>
        <pc:graphicFrameChg chg="mod modGraphic">
          <ac:chgData name="Matthieu De Mari" userId="dfb708c9-d8dc-439f-9a3b-c772bf4a311c" providerId="ADAL" clId="{BC3B9BBC-A796-44DB-AEB7-87EBC5C06517}" dt="2023-04-11T09:34:07.268" v="8438"/>
          <ac:graphicFrameMkLst>
            <pc:docMk/>
            <pc:sldMk cId="3503061632" sldId="539"/>
            <ac:graphicFrameMk id="4" creationId="{9E23B331-DF4A-4ACF-EBC9-D7DD902C9B90}"/>
          </ac:graphicFrameMkLst>
        </pc:graphicFrameChg>
      </pc:sldChg>
      <pc:sldChg chg="addSp delSp modSp add mod chgLayout">
        <pc:chgData name="Matthieu De Mari" userId="dfb708c9-d8dc-439f-9a3b-c772bf4a311c" providerId="ADAL" clId="{BC3B9BBC-A796-44DB-AEB7-87EBC5C06517}" dt="2023-04-12T01:13:05.241" v="9589" actId="14100"/>
        <pc:sldMkLst>
          <pc:docMk/>
          <pc:sldMk cId="1002359866" sldId="540"/>
        </pc:sldMkLst>
        <pc:spChg chg="mod ord">
          <ac:chgData name="Matthieu De Mari" userId="dfb708c9-d8dc-439f-9a3b-c772bf4a311c" providerId="ADAL" clId="{BC3B9BBC-A796-44DB-AEB7-87EBC5C06517}" dt="2023-04-11T09:36:18.459" v="8626" actId="700"/>
          <ac:spMkLst>
            <pc:docMk/>
            <pc:sldMk cId="1002359866" sldId="540"/>
            <ac:spMk id="2" creationId="{B7B8FDAA-2FF3-D833-06C1-1721107DD998}"/>
          </ac:spMkLst>
        </pc:spChg>
        <pc:spChg chg="mod ord">
          <ac:chgData name="Matthieu De Mari" userId="dfb708c9-d8dc-439f-9a3b-c772bf4a311c" providerId="ADAL" clId="{BC3B9BBC-A796-44DB-AEB7-87EBC5C06517}" dt="2023-04-12T01:12:58.411" v="9585" actId="113"/>
          <ac:spMkLst>
            <pc:docMk/>
            <pc:sldMk cId="1002359866" sldId="540"/>
            <ac:spMk id="3" creationId="{71BDD1C4-D50E-543C-006E-35C091965BFB}"/>
          </ac:spMkLst>
        </pc:spChg>
        <pc:spChg chg="add mod ord">
          <ac:chgData name="Matthieu De Mari" userId="dfb708c9-d8dc-439f-9a3b-c772bf4a311c" providerId="ADAL" clId="{BC3B9BBC-A796-44DB-AEB7-87EBC5C06517}" dt="2023-04-12T01:13:05.241" v="9589" actId="14100"/>
          <ac:spMkLst>
            <pc:docMk/>
            <pc:sldMk cId="1002359866" sldId="540"/>
            <ac:spMk id="4" creationId="{79E08282-AD0B-A356-052F-846888426BC3}"/>
          </ac:spMkLst>
        </pc:spChg>
        <pc:graphicFrameChg chg="del">
          <ac:chgData name="Matthieu De Mari" userId="dfb708c9-d8dc-439f-9a3b-c772bf4a311c" providerId="ADAL" clId="{BC3B9BBC-A796-44DB-AEB7-87EBC5C06517}" dt="2023-04-11T09:36:10.657" v="8621" actId="478"/>
          <ac:graphicFrameMkLst>
            <pc:docMk/>
            <pc:sldMk cId="1002359866" sldId="540"/>
            <ac:graphicFrameMk id="5" creationId="{58EAAF52-FB10-143B-3F9A-B7886D72DC22}"/>
          </ac:graphicFrameMkLst>
        </pc:graphicFrameChg>
        <pc:picChg chg="add mod">
          <ac:chgData name="Matthieu De Mari" userId="dfb708c9-d8dc-439f-9a3b-c772bf4a311c" providerId="ADAL" clId="{BC3B9BBC-A796-44DB-AEB7-87EBC5C06517}" dt="2023-04-11T09:40:32.335" v="8762" actId="1036"/>
          <ac:picMkLst>
            <pc:docMk/>
            <pc:sldMk cId="1002359866" sldId="540"/>
            <ac:picMk id="7" creationId="{C46C6219-B157-0994-0F74-58E819D4003E}"/>
          </ac:picMkLst>
        </pc:picChg>
      </pc:sldChg>
      <pc:sldChg chg="add del">
        <pc:chgData name="Matthieu De Mari" userId="dfb708c9-d8dc-439f-9a3b-c772bf4a311c" providerId="ADAL" clId="{BC3B9BBC-A796-44DB-AEB7-87EBC5C06517}" dt="2023-04-11T09:33:45.818" v="8418"/>
        <pc:sldMkLst>
          <pc:docMk/>
          <pc:sldMk cId="1778994305" sldId="540"/>
        </pc:sldMkLst>
      </pc:sldChg>
      <pc:sldChg chg="modSp add mod">
        <pc:chgData name="Matthieu De Mari" userId="dfb708c9-d8dc-439f-9a3b-c772bf4a311c" providerId="ADAL" clId="{BC3B9BBC-A796-44DB-AEB7-87EBC5C06517}" dt="2023-04-11T09:38:10.650" v="8748" actId="1076"/>
        <pc:sldMkLst>
          <pc:docMk/>
          <pc:sldMk cId="1093837783" sldId="541"/>
        </pc:sldMkLst>
        <pc:spChg chg="mod">
          <ac:chgData name="Matthieu De Mari" userId="dfb708c9-d8dc-439f-9a3b-c772bf4a311c" providerId="ADAL" clId="{BC3B9BBC-A796-44DB-AEB7-87EBC5C06517}" dt="2023-04-11T09:37:33.949" v="8722" actId="20577"/>
          <ac:spMkLst>
            <pc:docMk/>
            <pc:sldMk cId="1093837783" sldId="541"/>
            <ac:spMk id="3" creationId="{2226C63E-7436-9AB6-DA1E-68FF930728AC}"/>
          </ac:spMkLst>
        </pc:spChg>
        <pc:graphicFrameChg chg="mod modGraphic">
          <ac:chgData name="Matthieu De Mari" userId="dfb708c9-d8dc-439f-9a3b-c772bf4a311c" providerId="ADAL" clId="{BC3B9BBC-A796-44DB-AEB7-87EBC5C06517}" dt="2023-04-11T09:38:10.650" v="8748" actId="1076"/>
          <ac:graphicFrameMkLst>
            <pc:docMk/>
            <pc:sldMk cId="1093837783" sldId="541"/>
            <ac:graphicFrameMk id="4" creationId="{9E23B331-DF4A-4ACF-EBC9-D7DD902C9B90}"/>
          </ac:graphicFrameMkLst>
        </pc:graphicFrameChg>
      </pc:sldChg>
      <pc:sldChg chg="addSp delSp modSp new mod modClrScheme chgLayout">
        <pc:chgData name="Matthieu De Mari" userId="dfb708c9-d8dc-439f-9a3b-c772bf4a311c" providerId="ADAL" clId="{BC3B9BBC-A796-44DB-AEB7-87EBC5C06517}" dt="2023-04-11T09:43:38.819" v="8874" actId="207"/>
        <pc:sldMkLst>
          <pc:docMk/>
          <pc:sldMk cId="246031106" sldId="542"/>
        </pc:sldMkLst>
        <pc:spChg chg="mod ord">
          <ac:chgData name="Matthieu De Mari" userId="dfb708c9-d8dc-439f-9a3b-c772bf4a311c" providerId="ADAL" clId="{BC3B9BBC-A796-44DB-AEB7-87EBC5C06517}" dt="2023-04-11T09:43:08.198" v="8794" actId="700"/>
          <ac:spMkLst>
            <pc:docMk/>
            <pc:sldMk cId="246031106" sldId="542"/>
            <ac:spMk id="2" creationId="{B3FB6861-4024-DB3C-2DA2-4278E629CAC2}"/>
          </ac:spMkLst>
        </pc:spChg>
        <pc:spChg chg="del mod ord">
          <ac:chgData name="Matthieu De Mari" userId="dfb708c9-d8dc-439f-9a3b-c772bf4a311c" providerId="ADAL" clId="{BC3B9BBC-A796-44DB-AEB7-87EBC5C06517}" dt="2023-04-11T09:43:08.198" v="8794" actId="700"/>
          <ac:spMkLst>
            <pc:docMk/>
            <pc:sldMk cId="246031106" sldId="542"/>
            <ac:spMk id="3" creationId="{E7359255-39FE-C9B3-F581-DEE91F44415E}"/>
          </ac:spMkLst>
        </pc:spChg>
        <pc:spChg chg="del">
          <ac:chgData name="Matthieu De Mari" userId="dfb708c9-d8dc-439f-9a3b-c772bf4a311c" providerId="ADAL" clId="{BC3B9BBC-A796-44DB-AEB7-87EBC5C06517}" dt="2023-04-11T09:43:08.198" v="8794" actId="700"/>
          <ac:spMkLst>
            <pc:docMk/>
            <pc:sldMk cId="246031106" sldId="542"/>
            <ac:spMk id="4" creationId="{9F82096D-8C80-646C-6214-76FE8BB95B5E}"/>
          </ac:spMkLst>
        </pc:spChg>
        <pc:spChg chg="add mod ord">
          <ac:chgData name="Matthieu De Mari" userId="dfb708c9-d8dc-439f-9a3b-c772bf4a311c" providerId="ADAL" clId="{BC3B9BBC-A796-44DB-AEB7-87EBC5C06517}" dt="2023-04-11T09:43:38.819" v="8874" actId="207"/>
          <ac:spMkLst>
            <pc:docMk/>
            <pc:sldMk cId="246031106" sldId="542"/>
            <ac:spMk id="5" creationId="{68B04F75-5F3B-E104-D5CF-16AE75C016E9}"/>
          </ac:spMkLst>
        </pc:spChg>
      </pc:sldChg>
      <pc:sldChg chg="modSp new mod">
        <pc:chgData name="Matthieu De Mari" userId="dfb708c9-d8dc-439f-9a3b-c772bf4a311c" providerId="ADAL" clId="{BC3B9BBC-A796-44DB-AEB7-87EBC5C06517}" dt="2023-04-11T09:46:50.421" v="9297" actId="20577"/>
        <pc:sldMkLst>
          <pc:docMk/>
          <pc:sldMk cId="3748743876" sldId="543"/>
        </pc:sldMkLst>
        <pc:spChg chg="mod">
          <ac:chgData name="Matthieu De Mari" userId="dfb708c9-d8dc-439f-9a3b-c772bf4a311c" providerId="ADAL" clId="{BC3B9BBC-A796-44DB-AEB7-87EBC5C06517}" dt="2023-04-11T09:44:34.183" v="8903" actId="20577"/>
          <ac:spMkLst>
            <pc:docMk/>
            <pc:sldMk cId="3748743876" sldId="543"/>
            <ac:spMk id="2" creationId="{2802C192-1282-701A-0B2A-CEB45200E7D2}"/>
          </ac:spMkLst>
        </pc:spChg>
        <pc:spChg chg="mod">
          <ac:chgData name="Matthieu De Mari" userId="dfb708c9-d8dc-439f-9a3b-c772bf4a311c" providerId="ADAL" clId="{BC3B9BBC-A796-44DB-AEB7-87EBC5C06517}" dt="2023-04-11T09:46:50.421" v="9297" actId="20577"/>
          <ac:spMkLst>
            <pc:docMk/>
            <pc:sldMk cId="3748743876" sldId="543"/>
            <ac:spMk id="3" creationId="{8AC042FA-4DBB-CA74-8D15-86D935F560FB}"/>
          </ac:spMkLst>
        </pc:spChg>
      </pc:sldChg>
      <pc:sldChg chg="modSp new mod">
        <pc:chgData name="Matthieu De Mari" userId="dfb708c9-d8dc-439f-9a3b-c772bf4a311c" providerId="ADAL" clId="{BC3B9BBC-A796-44DB-AEB7-87EBC5C06517}" dt="2023-04-11T09:49:51.441" v="9488" actId="20577"/>
        <pc:sldMkLst>
          <pc:docMk/>
          <pc:sldMk cId="4072625593" sldId="544"/>
        </pc:sldMkLst>
        <pc:spChg chg="mod">
          <ac:chgData name="Matthieu De Mari" userId="dfb708c9-d8dc-439f-9a3b-c772bf4a311c" providerId="ADAL" clId="{BC3B9BBC-A796-44DB-AEB7-87EBC5C06517}" dt="2023-04-11T09:49:22.181" v="9394" actId="20577"/>
          <ac:spMkLst>
            <pc:docMk/>
            <pc:sldMk cId="4072625593" sldId="544"/>
            <ac:spMk id="2" creationId="{CF629893-CA39-BA32-F577-A27100E1CA3E}"/>
          </ac:spMkLst>
        </pc:spChg>
        <pc:spChg chg="mod">
          <ac:chgData name="Matthieu De Mari" userId="dfb708c9-d8dc-439f-9a3b-c772bf4a311c" providerId="ADAL" clId="{BC3B9BBC-A796-44DB-AEB7-87EBC5C06517}" dt="2023-04-11T09:49:51.441" v="9488" actId="20577"/>
          <ac:spMkLst>
            <pc:docMk/>
            <pc:sldMk cId="4072625593" sldId="544"/>
            <ac:spMk id="3" creationId="{4CCCB033-0290-FE03-AC1C-BBBEDA0ABDBA}"/>
          </ac:spMkLst>
        </pc:spChg>
      </pc:sldChg>
      <pc:sldChg chg="addSp delSp modSp new mod modClrScheme chgLayout">
        <pc:chgData name="Matthieu De Mari" userId="dfb708c9-d8dc-439f-9a3b-c772bf4a311c" providerId="ADAL" clId="{BC3B9BBC-A796-44DB-AEB7-87EBC5C06517}" dt="2023-04-12T01:42:58.376" v="11383" actId="20577"/>
        <pc:sldMkLst>
          <pc:docMk/>
          <pc:sldMk cId="518268690" sldId="545"/>
        </pc:sldMkLst>
        <pc:spChg chg="mod ord">
          <ac:chgData name="Matthieu De Mari" userId="dfb708c9-d8dc-439f-9a3b-c772bf4a311c" providerId="ADAL" clId="{BC3B9BBC-A796-44DB-AEB7-87EBC5C06517}" dt="2023-04-12T01:19:19.341" v="9899" actId="700"/>
          <ac:spMkLst>
            <pc:docMk/>
            <pc:sldMk cId="518268690" sldId="545"/>
            <ac:spMk id="2" creationId="{C6964595-3F60-F343-B53E-3F0AC8AB2C24}"/>
          </ac:spMkLst>
        </pc:spChg>
        <pc:spChg chg="mod ord">
          <ac:chgData name="Matthieu De Mari" userId="dfb708c9-d8dc-439f-9a3b-c772bf4a311c" providerId="ADAL" clId="{BC3B9BBC-A796-44DB-AEB7-87EBC5C06517}" dt="2023-04-12T01:42:58.376" v="11383" actId="20577"/>
          <ac:spMkLst>
            <pc:docMk/>
            <pc:sldMk cId="518268690" sldId="545"/>
            <ac:spMk id="3" creationId="{1B5DC5F3-CA07-8A95-52CA-03E3241F954B}"/>
          </ac:spMkLst>
        </pc:spChg>
        <pc:spChg chg="add mod ord">
          <ac:chgData name="Matthieu De Mari" userId="dfb708c9-d8dc-439f-9a3b-c772bf4a311c" providerId="ADAL" clId="{BC3B9BBC-A796-44DB-AEB7-87EBC5C06517}" dt="2023-04-12T01:19:51.686" v="9959" actId="113"/>
          <ac:spMkLst>
            <pc:docMk/>
            <pc:sldMk cId="518268690" sldId="545"/>
            <ac:spMk id="4" creationId="{8E84D47C-AF3F-6132-3381-B7A22E18C63D}"/>
          </ac:spMkLst>
        </pc:spChg>
        <pc:spChg chg="add del">
          <ac:chgData name="Matthieu De Mari" userId="dfb708c9-d8dc-439f-9a3b-c772bf4a311c" providerId="ADAL" clId="{BC3B9BBC-A796-44DB-AEB7-87EBC5C06517}" dt="2023-04-12T01:19:24.708" v="9917"/>
          <ac:spMkLst>
            <pc:docMk/>
            <pc:sldMk cId="518268690" sldId="545"/>
            <ac:spMk id="5" creationId="{BC86D89F-D259-DBA8-16DA-1819CCAC015F}"/>
          </ac:spMkLst>
        </pc:spChg>
      </pc:sldChg>
      <pc:sldChg chg="addSp modSp new mod modClrScheme chgLayout">
        <pc:chgData name="Matthieu De Mari" userId="dfb708c9-d8dc-439f-9a3b-c772bf4a311c" providerId="ADAL" clId="{BC3B9BBC-A796-44DB-AEB7-87EBC5C06517}" dt="2023-04-12T01:29:52.984" v="10563" actId="207"/>
        <pc:sldMkLst>
          <pc:docMk/>
          <pc:sldMk cId="632298038" sldId="546"/>
        </pc:sldMkLst>
        <pc:spChg chg="mod ord">
          <ac:chgData name="Matthieu De Mari" userId="dfb708c9-d8dc-439f-9a3b-c772bf4a311c" providerId="ADAL" clId="{BC3B9BBC-A796-44DB-AEB7-87EBC5C06517}" dt="2023-04-12T01:28:24.531" v="10471" actId="700"/>
          <ac:spMkLst>
            <pc:docMk/>
            <pc:sldMk cId="632298038" sldId="546"/>
            <ac:spMk id="2" creationId="{C294E011-EC84-BEF1-2304-F949009D1AFB}"/>
          </ac:spMkLst>
        </pc:spChg>
        <pc:spChg chg="mod ord">
          <ac:chgData name="Matthieu De Mari" userId="dfb708c9-d8dc-439f-9a3b-c772bf4a311c" providerId="ADAL" clId="{BC3B9BBC-A796-44DB-AEB7-87EBC5C06517}" dt="2023-04-12T01:29:52.984" v="10563" actId="207"/>
          <ac:spMkLst>
            <pc:docMk/>
            <pc:sldMk cId="632298038" sldId="546"/>
            <ac:spMk id="3" creationId="{CFA83C5B-604A-B5C1-BAB7-C9C0B23E2264}"/>
          </ac:spMkLst>
        </pc:spChg>
        <pc:spChg chg="add mod ord">
          <ac:chgData name="Matthieu De Mari" userId="dfb708c9-d8dc-439f-9a3b-c772bf4a311c" providerId="ADAL" clId="{BC3B9BBC-A796-44DB-AEB7-87EBC5C06517}" dt="2023-04-12T01:29:32.533" v="10525" actId="27636"/>
          <ac:spMkLst>
            <pc:docMk/>
            <pc:sldMk cId="632298038" sldId="546"/>
            <ac:spMk id="4" creationId="{0FE6CE14-D01C-974B-6A05-5340C9F7D904}"/>
          </ac:spMkLst>
        </pc:spChg>
      </pc:sldChg>
      <pc:sldChg chg="modSp add mod">
        <pc:chgData name="Matthieu De Mari" userId="dfb708c9-d8dc-439f-9a3b-c772bf4a311c" providerId="ADAL" clId="{BC3B9BBC-A796-44DB-AEB7-87EBC5C06517}" dt="2023-04-11T09:49:58.437" v="9491" actId="207"/>
        <pc:sldMkLst>
          <pc:docMk/>
          <pc:sldMk cId="2826503295" sldId="547"/>
        </pc:sldMkLst>
        <pc:spChg chg="mod">
          <ac:chgData name="Matthieu De Mari" userId="dfb708c9-d8dc-439f-9a3b-c772bf4a311c" providerId="ADAL" clId="{BC3B9BBC-A796-44DB-AEB7-87EBC5C06517}" dt="2023-04-11T09:49:58.437" v="9491" actId="207"/>
          <ac:spMkLst>
            <pc:docMk/>
            <pc:sldMk cId="2826503295" sldId="547"/>
            <ac:spMk id="3" creationId="{4CCCB033-0290-FE03-AC1C-BBBEDA0ABDBA}"/>
          </ac:spMkLst>
        </pc:spChg>
      </pc:sldChg>
      <pc:sldChg chg="modSp add mod">
        <pc:chgData name="Matthieu De Mari" userId="dfb708c9-d8dc-439f-9a3b-c772bf4a311c" providerId="ADAL" clId="{BC3B9BBC-A796-44DB-AEB7-87EBC5C06517}" dt="2023-04-11T09:51:04.961" v="9525" actId="11"/>
        <pc:sldMkLst>
          <pc:docMk/>
          <pc:sldMk cId="544328849" sldId="548"/>
        </pc:sldMkLst>
        <pc:spChg chg="mod">
          <ac:chgData name="Matthieu De Mari" userId="dfb708c9-d8dc-439f-9a3b-c772bf4a311c" providerId="ADAL" clId="{BC3B9BBC-A796-44DB-AEB7-87EBC5C06517}" dt="2023-04-11T09:51:04.961" v="9525" actId="11"/>
          <ac:spMkLst>
            <pc:docMk/>
            <pc:sldMk cId="544328849" sldId="548"/>
            <ac:spMk id="3" creationId="{4CCCB033-0290-FE03-AC1C-BBBEDA0ABDBA}"/>
          </ac:spMkLst>
        </pc:spChg>
      </pc:sldChg>
      <pc:sldChg chg="modSp add mod">
        <pc:chgData name="Matthieu De Mari" userId="dfb708c9-d8dc-439f-9a3b-c772bf4a311c" providerId="ADAL" clId="{BC3B9BBC-A796-44DB-AEB7-87EBC5C06517}" dt="2023-04-11T09:51:11.469" v="9528" actId="207"/>
        <pc:sldMkLst>
          <pc:docMk/>
          <pc:sldMk cId="2592006022" sldId="549"/>
        </pc:sldMkLst>
        <pc:spChg chg="mod">
          <ac:chgData name="Matthieu De Mari" userId="dfb708c9-d8dc-439f-9a3b-c772bf4a311c" providerId="ADAL" clId="{BC3B9BBC-A796-44DB-AEB7-87EBC5C06517}" dt="2023-04-11T09:51:11.469" v="9528" actId="207"/>
          <ac:spMkLst>
            <pc:docMk/>
            <pc:sldMk cId="2592006022" sldId="549"/>
            <ac:spMk id="3" creationId="{4CCCB033-0290-FE03-AC1C-BBBEDA0ABDBA}"/>
          </ac:spMkLst>
        </pc:spChg>
      </pc:sldChg>
      <pc:sldChg chg="modSp add mod">
        <pc:chgData name="Matthieu De Mari" userId="dfb708c9-d8dc-439f-9a3b-c772bf4a311c" providerId="ADAL" clId="{BC3B9BBC-A796-44DB-AEB7-87EBC5C06517}" dt="2023-04-11T09:53:18.729" v="9562" actId="14100"/>
        <pc:sldMkLst>
          <pc:docMk/>
          <pc:sldMk cId="2050044934" sldId="550"/>
        </pc:sldMkLst>
        <pc:spChg chg="mod">
          <ac:chgData name="Matthieu De Mari" userId="dfb708c9-d8dc-439f-9a3b-c772bf4a311c" providerId="ADAL" clId="{BC3B9BBC-A796-44DB-AEB7-87EBC5C06517}" dt="2023-04-11T09:53:18.729" v="9562" actId="14100"/>
          <ac:spMkLst>
            <pc:docMk/>
            <pc:sldMk cId="2050044934" sldId="550"/>
            <ac:spMk id="3" creationId="{4CCCB033-0290-FE03-AC1C-BBBEDA0ABDBA}"/>
          </ac:spMkLst>
        </pc:spChg>
      </pc:sldChg>
      <pc:sldChg chg="modSp add mod">
        <pc:chgData name="Matthieu De Mari" userId="dfb708c9-d8dc-439f-9a3b-c772bf4a311c" providerId="ADAL" clId="{BC3B9BBC-A796-44DB-AEB7-87EBC5C06517}" dt="2023-04-11T09:53:14.321" v="9560" actId="14100"/>
        <pc:sldMkLst>
          <pc:docMk/>
          <pc:sldMk cId="180363236" sldId="551"/>
        </pc:sldMkLst>
        <pc:spChg chg="mod">
          <ac:chgData name="Matthieu De Mari" userId="dfb708c9-d8dc-439f-9a3b-c772bf4a311c" providerId="ADAL" clId="{BC3B9BBC-A796-44DB-AEB7-87EBC5C06517}" dt="2023-04-11T09:53:14.321" v="9560" actId="14100"/>
          <ac:spMkLst>
            <pc:docMk/>
            <pc:sldMk cId="180363236" sldId="551"/>
            <ac:spMk id="3" creationId="{4CCCB033-0290-FE03-AC1C-BBBEDA0ABDBA}"/>
          </ac:spMkLst>
        </pc:spChg>
      </pc:sldChg>
      <pc:sldChg chg="addSp delSp modSp add mod">
        <pc:chgData name="Matthieu De Mari" userId="dfb708c9-d8dc-439f-9a3b-c772bf4a311c" providerId="ADAL" clId="{BC3B9BBC-A796-44DB-AEB7-87EBC5C06517}" dt="2023-04-12T01:17:40.531" v="9898" actId="20577"/>
        <pc:sldMkLst>
          <pc:docMk/>
          <pc:sldMk cId="2425556472" sldId="552"/>
        </pc:sldMkLst>
        <pc:spChg chg="mod">
          <ac:chgData name="Matthieu De Mari" userId="dfb708c9-d8dc-439f-9a3b-c772bf4a311c" providerId="ADAL" clId="{BC3B9BBC-A796-44DB-AEB7-87EBC5C06517}" dt="2023-04-12T01:17:40.531" v="9898" actId="20577"/>
          <ac:spMkLst>
            <pc:docMk/>
            <pc:sldMk cId="2425556472" sldId="552"/>
            <ac:spMk id="3" creationId="{1B5DC5F3-CA07-8A95-52CA-03E3241F954B}"/>
          </ac:spMkLst>
        </pc:spChg>
        <pc:spChg chg="add del">
          <ac:chgData name="Matthieu De Mari" userId="dfb708c9-d8dc-439f-9a3b-c772bf4a311c" providerId="ADAL" clId="{BC3B9BBC-A796-44DB-AEB7-87EBC5C06517}" dt="2023-04-12T01:17:18.870" v="9882"/>
          <ac:spMkLst>
            <pc:docMk/>
            <pc:sldMk cId="2425556472" sldId="552"/>
            <ac:spMk id="4" creationId="{857F44ED-ED82-4E9C-0EAC-873A78126840}"/>
          </ac:spMkLst>
        </pc:spChg>
      </pc:sldChg>
      <pc:sldChg chg="modSp new mod">
        <pc:chgData name="Matthieu De Mari" userId="dfb708c9-d8dc-439f-9a3b-c772bf4a311c" providerId="ADAL" clId="{BC3B9BBC-A796-44DB-AEB7-87EBC5C06517}" dt="2023-04-12T01:41:16.170" v="11115" actId="20577"/>
        <pc:sldMkLst>
          <pc:docMk/>
          <pc:sldMk cId="1507033240" sldId="553"/>
        </pc:sldMkLst>
        <pc:spChg chg="mod">
          <ac:chgData name="Matthieu De Mari" userId="dfb708c9-d8dc-439f-9a3b-c772bf4a311c" providerId="ADAL" clId="{BC3B9BBC-A796-44DB-AEB7-87EBC5C06517}" dt="2023-04-12T01:21:56.110" v="10047" actId="20577"/>
          <ac:spMkLst>
            <pc:docMk/>
            <pc:sldMk cId="1507033240" sldId="553"/>
            <ac:spMk id="2" creationId="{9EE107EE-7D1E-7FB1-2E0E-4CDCA79FF150}"/>
          </ac:spMkLst>
        </pc:spChg>
        <pc:spChg chg="mod">
          <ac:chgData name="Matthieu De Mari" userId="dfb708c9-d8dc-439f-9a3b-c772bf4a311c" providerId="ADAL" clId="{BC3B9BBC-A796-44DB-AEB7-87EBC5C06517}" dt="2023-04-12T01:41:16.170" v="11115" actId="20577"/>
          <ac:spMkLst>
            <pc:docMk/>
            <pc:sldMk cId="1507033240" sldId="553"/>
            <ac:spMk id="3" creationId="{C6D83180-B1AB-82D3-17D7-4D9FBBE4F332}"/>
          </ac:spMkLst>
        </pc:spChg>
      </pc:sldChg>
      <pc:sldChg chg="modSp add mod">
        <pc:chgData name="Matthieu De Mari" userId="dfb708c9-d8dc-439f-9a3b-c772bf4a311c" providerId="ADAL" clId="{BC3B9BBC-A796-44DB-AEB7-87EBC5C06517}" dt="2023-04-12T01:31:03.951" v="10735" actId="113"/>
        <pc:sldMkLst>
          <pc:docMk/>
          <pc:sldMk cId="3804890726" sldId="554"/>
        </pc:sldMkLst>
        <pc:spChg chg="mod">
          <ac:chgData name="Matthieu De Mari" userId="dfb708c9-d8dc-439f-9a3b-c772bf4a311c" providerId="ADAL" clId="{BC3B9BBC-A796-44DB-AEB7-87EBC5C06517}" dt="2023-04-12T01:30:20.747" v="10605" actId="20577"/>
          <ac:spMkLst>
            <pc:docMk/>
            <pc:sldMk cId="3804890726" sldId="554"/>
            <ac:spMk id="3" creationId="{CFA83C5B-604A-B5C1-BAB7-C9C0B23E2264}"/>
          </ac:spMkLst>
        </pc:spChg>
        <pc:spChg chg="mod">
          <ac:chgData name="Matthieu De Mari" userId="dfb708c9-d8dc-439f-9a3b-c772bf4a311c" providerId="ADAL" clId="{BC3B9BBC-A796-44DB-AEB7-87EBC5C06517}" dt="2023-04-12T01:31:03.951" v="10735" actId="113"/>
          <ac:spMkLst>
            <pc:docMk/>
            <pc:sldMk cId="3804890726" sldId="554"/>
            <ac:spMk id="4" creationId="{0FE6CE14-D01C-974B-6A05-5340C9F7D904}"/>
          </ac:spMkLst>
        </pc:spChg>
      </pc:sldChg>
      <pc:sldChg chg="new del">
        <pc:chgData name="Matthieu De Mari" userId="dfb708c9-d8dc-439f-9a3b-c772bf4a311c" providerId="ADAL" clId="{BC3B9BBC-A796-44DB-AEB7-87EBC5C06517}" dt="2023-04-12T01:31:22.813" v="10738" actId="47"/>
        <pc:sldMkLst>
          <pc:docMk/>
          <pc:sldMk cId="3144658474" sldId="555"/>
        </pc:sldMkLst>
      </pc:sldChg>
      <pc:sldChg chg="modSp add mod ord">
        <pc:chgData name="Matthieu De Mari" userId="dfb708c9-d8dc-439f-9a3b-c772bf4a311c" providerId="ADAL" clId="{BC3B9BBC-A796-44DB-AEB7-87EBC5C06517}" dt="2023-04-12T01:43:24.686" v="11386"/>
        <pc:sldMkLst>
          <pc:docMk/>
          <pc:sldMk cId="1716807888" sldId="556"/>
        </pc:sldMkLst>
        <pc:spChg chg="mod">
          <ac:chgData name="Matthieu De Mari" userId="dfb708c9-d8dc-439f-9a3b-c772bf4a311c" providerId="ADAL" clId="{BC3B9BBC-A796-44DB-AEB7-87EBC5C06517}" dt="2023-04-12T01:43:23.236" v="11384" actId="20577"/>
          <ac:spMkLst>
            <pc:docMk/>
            <pc:sldMk cId="1716807888" sldId="556"/>
            <ac:spMk id="4" creationId="{0FE6CE14-D01C-974B-6A05-5340C9F7D904}"/>
          </ac:spMkLst>
        </pc:spChg>
      </pc:sldChg>
      <pc:sldChg chg="addSp delSp modSp add mod">
        <pc:chgData name="Matthieu De Mari" userId="dfb708c9-d8dc-439f-9a3b-c772bf4a311c" providerId="ADAL" clId="{BC3B9BBC-A796-44DB-AEB7-87EBC5C06517}" dt="2023-04-12T01:33:17.143" v="10818" actId="478"/>
        <pc:sldMkLst>
          <pc:docMk/>
          <pc:sldMk cId="1192499690" sldId="557"/>
        </pc:sldMkLst>
        <pc:spChg chg="mod">
          <ac:chgData name="Matthieu De Mari" userId="dfb708c9-d8dc-439f-9a3b-c772bf4a311c" providerId="ADAL" clId="{BC3B9BBC-A796-44DB-AEB7-87EBC5C06517}" dt="2023-04-12T01:32:09.872" v="10754" actId="20577"/>
          <ac:spMkLst>
            <pc:docMk/>
            <pc:sldMk cId="1192499690" sldId="557"/>
            <ac:spMk id="2" creationId="{87657C29-1A3B-9090-2528-30E69AB94051}"/>
          </ac:spMkLst>
        </pc:spChg>
        <pc:spChg chg="add del mod">
          <ac:chgData name="Matthieu De Mari" userId="dfb708c9-d8dc-439f-9a3b-c772bf4a311c" providerId="ADAL" clId="{BC3B9BBC-A796-44DB-AEB7-87EBC5C06517}" dt="2023-04-12T01:33:17.143" v="10818" actId="478"/>
          <ac:spMkLst>
            <pc:docMk/>
            <pc:sldMk cId="1192499690" sldId="557"/>
            <ac:spMk id="3" creationId="{12D0394A-8EC9-BD6D-9970-011962B069C3}"/>
          </ac:spMkLst>
        </pc:spChg>
        <pc:picChg chg="ord">
          <ac:chgData name="Matthieu De Mari" userId="dfb708c9-d8dc-439f-9a3b-c772bf4a311c" providerId="ADAL" clId="{BC3B9BBC-A796-44DB-AEB7-87EBC5C06517}" dt="2023-04-12T01:32:41.999" v="10767" actId="171"/>
          <ac:picMkLst>
            <pc:docMk/>
            <pc:sldMk cId="1192499690" sldId="557"/>
            <ac:picMk id="7" creationId="{8D7AE188-3FCF-9638-BCBC-D80FAEB83789}"/>
          </ac:picMkLst>
        </pc:picChg>
      </pc:sldChg>
      <pc:sldChg chg="addSp modSp add mod">
        <pc:chgData name="Matthieu De Mari" userId="dfb708c9-d8dc-439f-9a3b-c772bf4a311c" providerId="ADAL" clId="{BC3B9BBC-A796-44DB-AEB7-87EBC5C06517}" dt="2023-04-12T01:33:54.709" v="10834" actId="1076"/>
        <pc:sldMkLst>
          <pc:docMk/>
          <pc:sldMk cId="3600345363" sldId="558"/>
        </pc:sldMkLst>
        <pc:spChg chg="mod">
          <ac:chgData name="Matthieu De Mari" userId="dfb708c9-d8dc-439f-9a3b-c772bf4a311c" providerId="ADAL" clId="{BC3B9BBC-A796-44DB-AEB7-87EBC5C06517}" dt="2023-04-12T01:33:54.709" v="10834" actId="1076"/>
          <ac:spMkLst>
            <pc:docMk/>
            <pc:sldMk cId="3600345363" sldId="558"/>
            <ac:spMk id="3" creationId="{12D0394A-8EC9-BD6D-9970-011962B069C3}"/>
          </ac:spMkLst>
        </pc:spChg>
        <pc:spChg chg="add mod">
          <ac:chgData name="Matthieu De Mari" userId="dfb708c9-d8dc-439f-9a3b-c772bf4a311c" providerId="ADAL" clId="{BC3B9BBC-A796-44DB-AEB7-87EBC5C06517}" dt="2023-04-12T01:33:51.012" v="10833" actId="208"/>
          <ac:spMkLst>
            <pc:docMk/>
            <pc:sldMk cId="3600345363" sldId="558"/>
            <ac:spMk id="4" creationId="{0B2E73F8-5734-4B23-9C23-DFC0A49C333E}"/>
          </ac:spMkLst>
        </pc:spChg>
        <pc:spChg chg="mod">
          <ac:chgData name="Matthieu De Mari" userId="dfb708c9-d8dc-439f-9a3b-c772bf4a311c" providerId="ADAL" clId="{BC3B9BBC-A796-44DB-AEB7-87EBC5C06517}" dt="2023-04-12T01:33:21.418" v="10819" actId="207"/>
          <ac:spMkLst>
            <pc:docMk/>
            <pc:sldMk cId="3600345363" sldId="558"/>
            <ac:spMk id="5" creationId="{2B13EA12-F42E-A14F-570D-C7B3FB0BA678}"/>
          </ac:spMkLst>
        </pc:spChg>
      </pc:sldChg>
      <pc:sldChg chg="addSp delSp modSp new mod modClrScheme chgLayout">
        <pc:chgData name="Matthieu De Mari" userId="dfb708c9-d8dc-439f-9a3b-c772bf4a311c" providerId="ADAL" clId="{BC3B9BBC-A796-44DB-AEB7-87EBC5C06517}" dt="2023-04-12T01:38:57.669" v="11047" actId="113"/>
        <pc:sldMkLst>
          <pc:docMk/>
          <pc:sldMk cId="292551377" sldId="559"/>
        </pc:sldMkLst>
        <pc:spChg chg="mod ord">
          <ac:chgData name="Matthieu De Mari" userId="dfb708c9-d8dc-439f-9a3b-c772bf4a311c" providerId="ADAL" clId="{BC3B9BBC-A796-44DB-AEB7-87EBC5C06517}" dt="2023-04-12T01:38:37.349" v="11028" actId="700"/>
          <ac:spMkLst>
            <pc:docMk/>
            <pc:sldMk cId="292551377" sldId="559"/>
            <ac:spMk id="2" creationId="{9F4943A1-D91D-58F7-867D-902A63A05E79}"/>
          </ac:spMkLst>
        </pc:spChg>
        <pc:spChg chg="del">
          <ac:chgData name="Matthieu De Mari" userId="dfb708c9-d8dc-439f-9a3b-c772bf4a311c" providerId="ADAL" clId="{BC3B9BBC-A796-44DB-AEB7-87EBC5C06517}" dt="2023-04-12T01:38:33.026" v="11026" actId="700"/>
          <ac:spMkLst>
            <pc:docMk/>
            <pc:sldMk cId="292551377" sldId="559"/>
            <ac:spMk id="3" creationId="{9E9B00C2-3F62-4BB9-83FE-5A2FFE201BA1}"/>
          </ac:spMkLst>
        </pc:spChg>
        <pc:spChg chg="del">
          <ac:chgData name="Matthieu De Mari" userId="dfb708c9-d8dc-439f-9a3b-c772bf4a311c" providerId="ADAL" clId="{BC3B9BBC-A796-44DB-AEB7-87EBC5C06517}" dt="2023-04-12T01:38:33.026" v="11026" actId="700"/>
          <ac:spMkLst>
            <pc:docMk/>
            <pc:sldMk cId="292551377" sldId="559"/>
            <ac:spMk id="4" creationId="{C068AEF5-BD06-3A5C-4FA6-BBD01FE47948}"/>
          </ac:spMkLst>
        </pc:spChg>
        <pc:spChg chg="add del mod ord">
          <ac:chgData name="Matthieu De Mari" userId="dfb708c9-d8dc-439f-9a3b-c772bf4a311c" providerId="ADAL" clId="{BC3B9BBC-A796-44DB-AEB7-87EBC5C06517}" dt="2023-04-12T01:38:35.112" v="11027" actId="700"/>
          <ac:spMkLst>
            <pc:docMk/>
            <pc:sldMk cId="292551377" sldId="559"/>
            <ac:spMk id="5" creationId="{AB54440A-F4B5-809A-C24C-1E7060B43FE4}"/>
          </ac:spMkLst>
        </pc:spChg>
        <pc:spChg chg="add del mod ord">
          <ac:chgData name="Matthieu De Mari" userId="dfb708c9-d8dc-439f-9a3b-c772bf4a311c" providerId="ADAL" clId="{BC3B9BBC-A796-44DB-AEB7-87EBC5C06517}" dt="2023-04-12T01:38:35.112" v="11027" actId="700"/>
          <ac:spMkLst>
            <pc:docMk/>
            <pc:sldMk cId="292551377" sldId="559"/>
            <ac:spMk id="6" creationId="{A1A079B1-9A28-8812-8926-048FA5F5A63C}"/>
          </ac:spMkLst>
        </pc:spChg>
        <pc:spChg chg="add del mod ord">
          <ac:chgData name="Matthieu De Mari" userId="dfb708c9-d8dc-439f-9a3b-c772bf4a311c" providerId="ADAL" clId="{BC3B9BBC-A796-44DB-AEB7-87EBC5C06517}" dt="2023-04-12T01:38:37.349" v="11028" actId="700"/>
          <ac:spMkLst>
            <pc:docMk/>
            <pc:sldMk cId="292551377" sldId="559"/>
            <ac:spMk id="7" creationId="{BC2E8CCD-9F00-8C90-3740-2A41809768A9}"/>
          </ac:spMkLst>
        </pc:spChg>
        <pc:spChg chg="add del mod ord">
          <ac:chgData name="Matthieu De Mari" userId="dfb708c9-d8dc-439f-9a3b-c772bf4a311c" providerId="ADAL" clId="{BC3B9BBC-A796-44DB-AEB7-87EBC5C06517}" dt="2023-04-12T01:38:57.669" v="11047" actId="113"/>
          <ac:spMkLst>
            <pc:docMk/>
            <pc:sldMk cId="292551377" sldId="559"/>
            <ac:spMk id="8" creationId="{32308EE9-2E53-E816-DAED-0677AC9F1F05}"/>
          </ac:spMkLst>
        </pc:spChg>
        <pc:spChg chg="add del mod">
          <ac:chgData name="Matthieu De Mari" userId="dfb708c9-d8dc-439f-9a3b-c772bf4a311c" providerId="ADAL" clId="{BC3B9BBC-A796-44DB-AEB7-87EBC5C06517}" dt="2023-04-12T01:38:39.422" v="11030"/>
          <ac:spMkLst>
            <pc:docMk/>
            <pc:sldMk cId="292551377" sldId="559"/>
            <ac:spMk id="9" creationId="{D151845F-237D-75C6-EDA6-F46E6F9648AF}"/>
          </ac:spMkLst>
        </pc:spChg>
      </pc:sldChg>
      <pc:sldChg chg="modSp add mod">
        <pc:chgData name="Matthieu De Mari" userId="dfb708c9-d8dc-439f-9a3b-c772bf4a311c" providerId="ADAL" clId="{BC3B9BBC-A796-44DB-AEB7-87EBC5C06517}" dt="2023-04-12T01:38:06.074" v="11025" actId="20577"/>
        <pc:sldMkLst>
          <pc:docMk/>
          <pc:sldMk cId="485059711" sldId="560"/>
        </pc:sldMkLst>
        <pc:spChg chg="mod">
          <ac:chgData name="Matthieu De Mari" userId="dfb708c9-d8dc-439f-9a3b-c772bf4a311c" providerId="ADAL" clId="{BC3B9BBC-A796-44DB-AEB7-87EBC5C06517}" dt="2023-04-12T01:38:06.074" v="11025" actId="20577"/>
          <ac:spMkLst>
            <pc:docMk/>
            <pc:sldMk cId="485059711" sldId="560"/>
            <ac:spMk id="3" creationId="{2226C63E-7436-9AB6-DA1E-68FF930728AC}"/>
          </ac:spMkLst>
        </pc:spChg>
      </pc:sldChg>
      <pc:sldChg chg="modSp add mod">
        <pc:chgData name="Matthieu De Mari" userId="dfb708c9-d8dc-439f-9a3b-c772bf4a311c" providerId="ADAL" clId="{BC3B9BBC-A796-44DB-AEB7-87EBC5C06517}" dt="2023-04-12T01:39:04" v="11050" actId="207"/>
        <pc:sldMkLst>
          <pc:docMk/>
          <pc:sldMk cId="4084031544" sldId="561"/>
        </pc:sldMkLst>
        <pc:spChg chg="mod">
          <ac:chgData name="Matthieu De Mari" userId="dfb708c9-d8dc-439f-9a3b-c772bf4a311c" providerId="ADAL" clId="{BC3B9BBC-A796-44DB-AEB7-87EBC5C06517}" dt="2023-04-12T01:39:04" v="11050" actId="207"/>
          <ac:spMkLst>
            <pc:docMk/>
            <pc:sldMk cId="4084031544" sldId="561"/>
            <ac:spMk id="8" creationId="{32308EE9-2E53-E816-DAED-0677AC9F1F05}"/>
          </ac:spMkLst>
        </pc:spChg>
      </pc:sldChg>
      <pc:sldChg chg="addSp delSp modSp new mod ord modClrScheme chgLayout">
        <pc:chgData name="Matthieu De Mari" userId="dfb708c9-d8dc-439f-9a3b-c772bf4a311c" providerId="ADAL" clId="{BC3B9BBC-A796-44DB-AEB7-87EBC5C06517}" dt="2023-04-12T01:46:01.305" v="11395"/>
        <pc:sldMkLst>
          <pc:docMk/>
          <pc:sldMk cId="3521786095" sldId="562"/>
        </pc:sldMkLst>
        <pc:spChg chg="mod ord">
          <ac:chgData name="Matthieu De Mari" userId="dfb708c9-d8dc-439f-9a3b-c772bf4a311c" providerId="ADAL" clId="{BC3B9BBC-A796-44DB-AEB7-87EBC5C06517}" dt="2023-04-12T01:44:40.168" v="11388" actId="700"/>
          <ac:spMkLst>
            <pc:docMk/>
            <pc:sldMk cId="3521786095" sldId="562"/>
            <ac:spMk id="2" creationId="{AC4AE3AA-85E6-BB6D-8B32-7741D4FF2880}"/>
          </ac:spMkLst>
        </pc:spChg>
        <pc:spChg chg="mod ord">
          <ac:chgData name="Matthieu De Mari" userId="dfb708c9-d8dc-439f-9a3b-c772bf4a311c" providerId="ADAL" clId="{BC3B9BBC-A796-44DB-AEB7-87EBC5C06517}" dt="2023-04-12T01:44:40.168" v="11388" actId="700"/>
          <ac:spMkLst>
            <pc:docMk/>
            <pc:sldMk cId="3521786095" sldId="562"/>
            <ac:spMk id="3" creationId="{A75D51F6-E887-FD9B-E991-AF1CA7905B4F}"/>
          </ac:spMkLst>
        </pc:spChg>
        <pc:spChg chg="add del mod ord">
          <ac:chgData name="Matthieu De Mari" userId="dfb708c9-d8dc-439f-9a3b-c772bf4a311c" providerId="ADAL" clId="{BC3B9BBC-A796-44DB-AEB7-87EBC5C06517}" dt="2023-04-12T01:44:42.140" v="11389" actId="478"/>
          <ac:spMkLst>
            <pc:docMk/>
            <pc:sldMk cId="3521786095" sldId="562"/>
            <ac:spMk id="4" creationId="{C08D6F6D-CB5E-EFF7-9F8D-A3DF6803C135}"/>
          </ac:spMkLst>
        </pc:spChg>
        <pc:picChg chg="add mod">
          <ac:chgData name="Matthieu De Mari" userId="dfb708c9-d8dc-439f-9a3b-c772bf4a311c" providerId="ADAL" clId="{BC3B9BBC-A796-44DB-AEB7-87EBC5C06517}" dt="2023-04-12T01:46:01.305" v="11395"/>
          <ac:picMkLst>
            <pc:docMk/>
            <pc:sldMk cId="3521786095" sldId="562"/>
            <ac:picMk id="5" creationId="{E0CD0696-5E6D-4D09-6CFC-2ED035B00354}"/>
          </ac:picMkLst>
        </pc:picChg>
      </pc:sldChg>
      <pc:sldChg chg="addSp delSp modSp add mod modClrScheme chgLayout">
        <pc:chgData name="Matthieu De Mari" userId="dfb708c9-d8dc-439f-9a3b-c772bf4a311c" providerId="ADAL" clId="{BC3B9BBC-A796-44DB-AEB7-87EBC5C06517}" dt="2023-04-12T01:46:00.032" v="11394" actId="1076"/>
        <pc:sldMkLst>
          <pc:docMk/>
          <pc:sldMk cId="4016535913" sldId="563"/>
        </pc:sldMkLst>
        <pc:spChg chg="mod ord">
          <ac:chgData name="Matthieu De Mari" userId="dfb708c9-d8dc-439f-9a3b-c772bf4a311c" providerId="ADAL" clId="{BC3B9BBC-A796-44DB-AEB7-87EBC5C06517}" dt="2023-04-12T01:44:37.805" v="11387" actId="700"/>
          <ac:spMkLst>
            <pc:docMk/>
            <pc:sldMk cId="4016535913" sldId="563"/>
            <ac:spMk id="2" creationId="{AC4AE3AA-85E6-BB6D-8B32-7741D4FF2880}"/>
          </ac:spMkLst>
        </pc:spChg>
        <pc:spChg chg="mod ord">
          <ac:chgData name="Matthieu De Mari" userId="dfb708c9-d8dc-439f-9a3b-c772bf4a311c" providerId="ADAL" clId="{BC3B9BBC-A796-44DB-AEB7-87EBC5C06517}" dt="2023-04-12T01:44:37.805" v="11387" actId="700"/>
          <ac:spMkLst>
            <pc:docMk/>
            <pc:sldMk cId="4016535913" sldId="563"/>
            <ac:spMk id="3" creationId="{A75D51F6-E887-FD9B-E991-AF1CA7905B4F}"/>
          </ac:spMkLst>
        </pc:spChg>
        <pc:spChg chg="add del mod ord">
          <ac:chgData name="Matthieu De Mari" userId="dfb708c9-d8dc-439f-9a3b-c772bf4a311c" providerId="ADAL" clId="{BC3B9BBC-A796-44DB-AEB7-87EBC5C06517}" dt="2023-04-12T01:44:44.415" v="11390" actId="478"/>
          <ac:spMkLst>
            <pc:docMk/>
            <pc:sldMk cId="4016535913" sldId="563"/>
            <ac:spMk id="4" creationId="{0B87D1E4-A143-E108-64B9-DF54FD04404C}"/>
          </ac:spMkLst>
        </pc:spChg>
        <pc:picChg chg="add mod">
          <ac:chgData name="Matthieu De Mari" userId="dfb708c9-d8dc-439f-9a3b-c772bf4a311c" providerId="ADAL" clId="{BC3B9BBC-A796-44DB-AEB7-87EBC5C06517}" dt="2023-04-12T01:46:00.032" v="11394" actId="1076"/>
          <ac:picMkLst>
            <pc:docMk/>
            <pc:sldMk cId="4016535913" sldId="563"/>
            <ac:picMk id="6" creationId="{DD7AA124-D93A-F3D5-4176-36473A2F1017}"/>
          </ac:picMkLst>
        </pc:picChg>
      </pc:sldChg>
      <pc:sldChg chg="modSp add mod">
        <pc:chgData name="Matthieu De Mari" userId="dfb708c9-d8dc-439f-9a3b-c772bf4a311c" providerId="ADAL" clId="{BC3B9BBC-A796-44DB-AEB7-87EBC5C06517}" dt="2023-04-12T01:42:27.149" v="11338" actId="20577"/>
        <pc:sldMkLst>
          <pc:docMk/>
          <pc:sldMk cId="1816982771" sldId="564"/>
        </pc:sldMkLst>
        <pc:spChg chg="mod">
          <ac:chgData name="Matthieu De Mari" userId="dfb708c9-d8dc-439f-9a3b-c772bf4a311c" providerId="ADAL" clId="{BC3B9BBC-A796-44DB-AEB7-87EBC5C06517}" dt="2023-04-12T01:42:27.149" v="11338" actId="20577"/>
          <ac:spMkLst>
            <pc:docMk/>
            <pc:sldMk cId="1816982771" sldId="564"/>
            <ac:spMk id="3" creationId="{C6D83180-B1AB-82D3-17D7-4D9FBBE4F332}"/>
          </ac:spMkLst>
        </pc:spChg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  <pc:docChgLst>
    <pc:chgData name="Matthieu De Mari" userId="dfb708c9-d8dc-439f-9a3b-c772bf4a311c" providerId="ADAL" clId="{96A30238-42BA-4EEC-B688-5D869327C7FF}"/>
    <pc:docChg chg="modSld">
      <pc:chgData name="Matthieu De Mari" userId="dfb708c9-d8dc-439f-9a3b-c772bf4a311c" providerId="ADAL" clId="{96A30238-42BA-4EEC-B688-5D869327C7FF}" dt="2023-03-27T06:28:18.709" v="25" actId="20577"/>
      <pc:docMkLst>
        <pc:docMk/>
      </pc:docMkLst>
      <pc:sldChg chg="modSp mod">
        <pc:chgData name="Matthieu De Mari" userId="dfb708c9-d8dc-439f-9a3b-c772bf4a311c" providerId="ADAL" clId="{96A30238-42BA-4EEC-B688-5D869327C7FF}" dt="2023-03-27T06:28:18.709" v="2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6A30238-42BA-4EEC-B688-5D869327C7FF}" dt="2023-03-27T06:28:18.709" v="25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28B8DD55-849E-4DFE-B1CF-B34A69E4996E}"/>
    <pc:docChg chg="modSld">
      <pc:chgData name="Matthieu De Mari" userId="dfb708c9-d8dc-439f-9a3b-c772bf4a311c" providerId="ADAL" clId="{28B8DD55-849E-4DFE-B1CF-B34A69E4996E}" dt="2023-03-27T06:29:05.150" v="16" actId="20577"/>
      <pc:docMkLst>
        <pc:docMk/>
      </pc:docMkLst>
      <pc:sldChg chg="modSp mod">
        <pc:chgData name="Matthieu De Mari" userId="dfb708c9-d8dc-439f-9a3b-c772bf4a311c" providerId="ADAL" clId="{28B8DD55-849E-4DFE-B1CF-B34A69E4996E}" dt="2023-03-27T06:29:05.150" v="16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8B8DD55-849E-4DFE-B1CF-B34A69E4996E}" dt="2023-03-27T06:29:05.150" v="16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34D096-3C70-454B-A9F6-148A8274E006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SG"/>
        </a:p>
      </dgm:t>
    </dgm:pt>
    <dgm:pt modelId="{10E9EB3A-E6BA-433B-8D1A-80BF8C4C9DFE}">
      <dgm:prSet phldrT="[Text]"/>
      <dgm:spPr/>
      <dgm:t>
        <a:bodyPr/>
        <a:lstStyle/>
        <a:p>
          <a:r>
            <a:rPr lang="en-GB" dirty="0"/>
            <a:t>Instructor</a:t>
          </a:r>
          <a:endParaRPr lang="en-SG" dirty="0"/>
        </a:p>
      </dgm:t>
    </dgm:pt>
    <dgm:pt modelId="{E3E3DB92-2786-4BB6-A713-539EC74F0DEF}" type="parTrans" cxnId="{95B17D93-27EE-47C1-9B67-BCAA879E1C77}">
      <dgm:prSet/>
      <dgm:spPr/>
      <dgm:t>
        <a:bodyPr/>
        <a:lstStyle/>
        <a:p>
          <a:endParaRPr lang="en-SG"/>
        </a:p>
      </dgm:t>
    </dgm:pt>
    <dgm:pt modelId="{6B083134-0DF1-4858-B733-49A4AD0EF039}" type="sibTrans" cxnId="{95B17D93-27EE-47C1-9B67-BCAA879E1C77}">
      <dgm:prSet/>
      <dgm:spPr/>
      <dgm:t>
        <a:bodyPr/>
        <a:lstStyle/>
        <a:p>
          <a:endParaRPr lang="en-SG"/>
        </a:p>
      </dgm:t>
    </dgm:pt>
    <dgm:pt modelId="{D5B6E851-31E0-46F7-83F3-DF5448C4A401}">
      <dgm:prSet phldrT="[Text]"/>
      <dgm:spPr/>
      <dgm:t>
        <a:bodyPr/>
        <a:lstStyle/>
        <a:p>
          <a:r>
            <a:rPr lang="en-GB" dirty="0"/>
            <a:t>Assist. Prof.</a:t>
          </a:r>
          <a:endParaRPr lang="en-SG" dirty="0"/>
        </a:p>
      </dgm:t>
    </dgm:pt>
    <dgm:pt modelId="{F7028555-CD2A-48A8-8243-A00E20DE1323}" type="parTrans" cxnId="{B8B91E38-3688-4716-994C-503B94B13CBB}">
      <dgm:prSet/>
      <dgm:spPr/>
      <dgm:t>
        <a:bodyPr/>
        <a:lstStyle/>
        <a:p>
          <a:endParaRPr lang="en-SG"/>
        </a:p>
      </dgm:t>
    </dgm:pt>
    <dgm:pt modelId="{8D7B2581-C85B-4A54-BCFF-AEBB0A2A54BB}" type="sibTrans" cxnId="{B8B91E38-3688-4716-994C-503B94B13CBB}">
      <dgm:prSet/>
      <dgm:spPr/>
      <dgm:t>
        <a:bodyPr/>
        <a:lstStyle/>
        <a:p>
          <a:endParaRPr lang="en-SG"/>
        </a:p>
      </dgm:t>
    </dgm:pt>
    <dgm:pt modelId="{AF669954-C9E2-4D17-B253-AF32B8C73A08}">
      <dgm:prSet phldrT="[Text]"/>
      <dgm:spPr/>
      <dgm:t>
        <a:bodyPr/>
        <a:lstStyle/>
        <a:p>
          <a:r>
            <a:rPr lang="en-GB" dirty="0"/>
            <a:t>TA</a:t>
          </a:r>
          <a:endParaRPr lang="en-SG" dirty="0"/>
        </a:p>
      </dgm:t>
    </dgm:pt>
    <dgm:pt modelId="{FDED9A88-219B-497A-848C-654CDFC35CE8}" type="parTrans" cxnId="{C6401652-8439-41DB-B5E9-7D3088D906C7}">
      <dgm:prSet/>
      <dgm:spPr/>
      <dgm:t>
        <a:bodyPr/>
        <a:lstStyle/>
        <a:p>
          <a:endParaRPr lang="en-SG"/>
        </a:p>
      </dgm:t>
    </dgm:pt>
    <dgm:pt modelId="{ED41DDA0-E501-4209-BCAE-D187D21079CB}" type="sibTrans" cxnId="{C6401652-8439-41DB-B5E9-7D3088D906C7}">
      <dgm:prSet/>
      <dgm:spPr/>
      <dgm:t>
        <a:bodyPr/>
        <a:lstStyle/>
        <a:p>
          <a:endParaRPr lang="en-SG"/>
        </a:p>
      </dgm:t>
    </dgm:pt>
    <dgm:pt modelId="{CC7C5DE6-97A5-4B1C-B85D-998CD43D48A3}">
      <dgm:prSet phldrT="[Text]"/>
      <dgm:spPr/>
      <dgm:t>
        <a:bodyPr/>
        <a:lstStyle/>
        <a:p>
          <a:r>
            <a:rPr lang="en-GB" dirty="0"/>
            <a:t>Lecturer</a:t>
          </a:r>
          <a:endParaRPr lang="en-SG" dirty="0"/>
        </a:p>
      </dgm:t>
    </dgm:pt>
    <dgm:pt modelId="{2D5C236F-939D-4736-8535-94492F8F47FE}" type="parTrans" cxnId="{0AEB08B7-53AB-45C1-9E92-EB5F9D9BF012}">
      <dgm:prSet/>
      <dgm:spPr/>
      <dgm:t>
        <a:bodyPr/>
        <a:lstStyle/>
        <a:p>
          <a:endParaRPr lang="en-SG"/>
        </a:p>
      </dgm:t>
    </dgm:pt>
    <dgm:pt modelId="{CBE0467B-8D46-46A8-A7E1-F121FC1A8FE1}" type="sibTrans" cxnId="{0AEB08B7-53AB-45C1-9E92-EB5F9D9BF012}">
      <dgm:prSet/>
      <dgm:spPr/>
      <dgm:t>
        <a:bodyPr/>
        <a:lstStyle/>
        <a:p>
          <a:endParaRPr lang="en-SG"/>
        </a:p>
      </dgm:t>
    </dgm:pt>
    <dgm:pt modelId="{2F51A242-7C02-46EB-A350-2B079DF75249}">
      <dgm:prSet phldrT="[Text]"/>
      <dgm:spPr/>
      <dgm:t>
        <a:bodyPr/>
        <a:lstStyle/>
        <a:p>
          <a:r>
            <a:rPr lang="en-GB" dirty="0"/>
            <a:t>Simon</a:t>
          </a:r>
          <a:endParaRPr lang="en-SG" dirty="0"/>
        </a:p>
      </dgm:t>
    </dgm:pt>
    <dgm:pt modelId="{27825579-DC27-4CE8-9A0C-B0198370AFB7}" type="parTrans" cxnId="{F2A516F8-8546-4616-B38D-F5BCF06DD6AE}">
      <dgm:prSet/>
      <dgm:spPr/>
      <dgm:t>
        <a:bodyPr/>
        <a:lstStyle/>
        <a:p>
          <a:endParaRPr lang="en-SG"/>
        </a:p>
      </dgm:t>
    </dgm:pt>
    <dgm:pt modelId="{A41A72C7-6FA9-4F5D-93E1-98773D16C3D6}" type="sibTrans" cxnId="{F2A516F8-8546-4616-B38D-F5BCF06DD6AE}">
      <dgm:prSet/>
      <dgm:spPr/>
      <dgm:t>
        <a:bodyPr/>
        <a:lstStyle/>
        <a:p>
          <a:endParaRPr lang="en-SG"/>
        </a:p>
      </dgm:t>
    </dgm:pt>
    <dgm:pt modelId="{1E6B0E73-D3D1-4734-8ECD-B892B64A1626}">
      <dgm:prSet phldrT="[Text]"/>
      <dgm:spPr/>
      <dgm:t>
        <a:bodyPr/>
        <a:lstStyle/>
        <a:p>
          <a:r>
            <a:rPr lang="en-GB" dirty="0"/>
            <a:t>Matt</a:t>
          </a:r>
          <a:endParaRPr lang="en-SG" dirty="0"/>
        </a:p>
      </dgm:t>
    </dgm:pt>
    <dgm:pt modelId="{6B6F5749-BA0C-405F-80A4-18A76F3C74E0}" type="parTrans" cxnId="{5C100C4F-6B80-49B7-967E-E8D1C322DFAD}">
      <dgm:prSet/>
      <dgm:spPr/>
      <dgm:t>
        <a:bodyPr/>
        <a:lstStyle/>
        <a:p>
          <a:endParaRPr lang="en-SG"/>
        </a:p>
      </dgm:t>
    </dgm:pt>
    <dgm:pt modelId="{392865BC-DE5D-43D2-9779-5D26DA491740}" type="sibTrans" cxnId="{5C100C4F-6B80-49B7-967E-E8D1C322DFAD}">
      <dgm:prSet/>
      <dgm:spPr/>
      <dgm:t>
        <a:bodyPr/>
        <a:lstStyle/>
        <a:p>
          <a:endParaRPr lang="en-SG"/>
        </a:p>
      </dgm:t>
    </dgm:pt>
    <dgm:pt modelId="{4A3A2725-98E6-42B5-B800-3F9F510A653B}" type="pres">
      <dgm:prSet presAssocID="{8034D096-3C70-454B-A9F6-148A8274E00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CF6BCA4-5EFC-4596-A9BD-9E73075B4120}" type="pres">
      <dgm:prSet presAssocID="{10E9EB3A-E6BA-433B-8D1A-80BF8C4C9DFE}" presName="root1" presStyleCnt="0"/>
      <dgm:spPr/>
    </dgm:pt>
    <dgm:pt modelId="{018C2EA3-637F-4FCC-B08C-9B842E1D1625}" type="pres">
      <dgm:prSet presAssocID="{10E9EB3A-E6BA-433B-8D1A-80BF8C4C9DFE}" presName="LevelOneTextNode" presStyleLbl="node0" presStyleIdx="0" presStyleCnt="1">
        <dgm:presLayoutVars>
          <dgm:chPref val="3"/>
        </dgm:presLayoutVars>
      </dgm:prSet>
      <dgm:spPr/>
    </dgm:pt>
    <dgm:pt modelId="{2D2BC8D9-15FD-48FC-87B5-709A9EBB3EE3}" type="pres">
      <dgm:prSet presAssocID="{10E9EB3A-E6BA-433B-8D1A-80BF8C4C9DFE}" presName="level2hierChild" presStyleCnt="0"/>
      <dgm:spPr/>
    </dgm:pt>
    <dgm:pt modelId="{395AB85C-0752-4956-8A48-874223C302EC}" type="pres">
      <dgm:prSet presAssocID="{F7028555-CD2A-48A8-8243-A00E20DE1323}" presName="conn2-1" presStyleLbl="parChTrans1D2" presStyleIdx="0" presStyleCnt="3"/>
      <dgm:spPr/>
    </dgm:pt>
    <dgm:pt modelId="{ED2095C4-02CF-4F9A-9707-39FB7EA96A17}" type="pres">
      <dgm:prSet presAssocID="{F7028555-CD2A-48A8-8243-A00E20DE1323}" presName="connTx" presStyleLbl="parChTrans1D2" presStyleIdx="0" presStyleCnt="3"/>
      <dgm:spPr/>
    </dgm:pt>
    <dgm:pt modelId="{6CA0D99B-21EE-46F1-AF0A-BE316CEE9CA8}" type="pres">
      <dgm:prSet presAssocID="{D5B6E851-31E0-46F7-83F3-DF5448C4A401}" presName="root2" presStyleCnt="0"/>
      <dgm:spPr/>
    </dgm:pt>
    <dgm:pt modelId="{D1DAAF0D-FBF3-4959-BBF2-93BA6245641B}" type="pres">
      <dgm:prSet presAssocID="{D5B6E851-31E0-46F7-83F3-DF5448C4A401}" presName="LevelTwoTextNode" presStyleLbl="node2" presStyleIdx="0" presStyleCnt="3">
        <dgm:presLayoutVars>
          <dgm:chPref val="3"/>
        </dgm:presLayoutVars>
      </dgm:prSet>
      <dgm:spPr/>
    </dgm:pt>
    <dgm:pt modelId="{00D43107-5E88-4504-985D-D46FA3ED36D9}" type="pres">
      <dgm:prSet presAssocID="{D5B6E851-31E0-46F7-83F3-DF5448C4A401}" presName="level3hierChild" presStyleCnt="0"/>
      <dgm:spPr/>
    </dgm:pt>
    <dgm:pt modelId="{2F280CF2-04FF-47F5-800C-412AB933A4DF}" type="pres">
      <dgm:prSet presAssocID="{27825579-DC27-4CE8-9A0C-B0198370AFB7}" presName="conn2-1" presStyleLbl="parChTrans1D3" presStyleIdx="0" presStyleCnt="2"/>
      <dgm:spPr/>
    </dgm:pt>
    <dgm:pt modelId="{717A09BF-E2DE-46DB-B846-8D5A8605A526}" type="pres">
      <dgm:prSet presAssocID="{27825579-DC27-4CE8-9A0C-B0198370AFB7}" presName="connTx" presStyleLbl="parChTrans1D3" presStyleIdx="0" presStyleCnt="2"/>
      <dgm:spPr/>
    </dgm:pt>
    <dgm:pt modelId="{9DA5D089-5FBE-4C9E-9886-CD221E8E0713}" type="pres">
      <dgm:prSet presAssocID="{2F51A242-7C02-46EB-A350-2B079DF75249}" presName="root2" presStyleCnt="0"/>
      <dgm:spPr/>
    </dgm:pt>
    <dgm:pt modelId="{D0EFB254-BF67-4C79-ADBF-019643150FA2}" type="pres">
      <dgm:prSet presAssocID="{2F51A242-7C02-46EB-A350-2B079DF75249}" presName="LevelTwoTextNode" presStyleLbl="node3" presStyleIdx="0" presStyleCnt="2">
        <dgm:presLayoutVars>
          <dgm:chPref val="3"/>
        </dgm:presLayoutVars>
      </dgm:prSet>
      <dgm:spPr/>
    </dgm:pt>
    <dgm:pt modelId="{C60780A8-134E-4FBB-999E-566ACE6B1D46}" type="pres">
      <dgm:prSet presAssocID="{2F51A242-7C02-46EB-A350-2B079DF75249}" presName="level3hierChild" presStyleCnt="0"/>
      <dgm:spPr/>
    </dgm:pt>
    <dgm:pt modelId="{15AC2897-FD9A-4271-9F2C-D3DD9EBAF0AE}" type="pres">
      <dgm:prSet presAssocID="{2D5C236F-939D-4736-8535-94492F8F47FE}" presName="conn2-1" presStyleLbl="parChTrans1D2" presStyleIdx="1" presStyleCnt="3"/>
      <dgm:spPr/>
    </dgm:pt>
    <dgm:pt modelId="{39BF46C9-DEE2-4A52-988F-98E1FE350C88}" type="pres">
      <dgm:prSet presAssocID="{2D5C236F-939D-4736-8535-94492F8F47FE}" presName="connTx" presStyleLbl="parChTrans1D2" presStyleIdx="1" presStyleCnt="3"/>
      <dgm:spPr/>
    </dgm:pt>
    <dgm:pt modelId="{7CFBDA78-F5B0-4182-A695-AB34BE262275}" type="pres">
      <dgm:prSet presAssocID="{CC7C5DE6-97A5-4B1C-B85D-998CD43D48A3}" presName="root2" presStyleCnt="0"/>
      <dgm:spPr/>
    </dgm:pt>
    <dgm:pt modelId="{1F4BAE18-381E-425B-897E-E432BB7E7683}" type="pres">
      <dgm:prSet presAssocID="{CC7C5DE6-97A5-4B1C-B85D-998CD43D48A3}" presName="LevelTwoTextNode" presStyleLbl="node2" presStyleIdx="1" presStyleCnt="3">
        <dgm:presLayoutVars>
          <dgm:chPref val="3"/>
        </dgm:presLayoutVars>
      </dgm:prSet>
      <dgm:spPr/>
    </dgm:pt>
    <dgm:pt modelId="{809366D2-7333-4A40-9027-A74F05970A9E}" type="pres">
      <dgm:prSet presAssocID="{CC7C5DE6-97A5-4B1C-B85D-998CD43D48A3}" presName="level3hierChild" presStyleCnt="0"/>
      <dgm:spPr/>
    </dgm:pt>
    <dgm:pt modelId="{31420AC5-50CC-4A2B-90BD-66D57CB448B8}" type="pres">
      <dgm:prSet presAssocID="{6B6F5749-BA0C-405F-80A4-18A76F3C74E0}" presName="conn2-1" presStyleLbl="parChTrans1D3" presStyleIdx="1" presStyleCnt="2"/>
      <dgm:spPr/>
    </dgm:pt>
    <dgm:pt modelId="{777AB556-7FFC-4A01-8271-6B7F38516A0F}" type="pres">
      <dgm:prSet presAssocID="{6B6F5749-BA0C-405F-80A4-18A76F3C74E0}" presName="connTx" presStyleLbl="parChTrans1D3" presStyleIdx="1" presStyleCnt="2"/>
      <dgm:spPr/>
    </dgm:pt>
    <dgm:pt modelId="{6D1188F5-E76A-42CA-AC8F-D67655BC9188}" type="pres">
      <dgm:prSet presAssocID="{1E6B0E73-D3D1-4734-8ECD-B892B64A1626}" presName="root2" presStyleCnt="0"/>
      <dgm:spPr/>
    </dgm:pt>
    <dgm:pt modelId="{00318D22-465F-429F-A4BD-D30A5863FC8D}" type="pres">
      <dgm:prSet presAssocID="{1E6B0E73-D3D1-4734-8ECD-B892B64A1626}" presName="LevelTwoTextNode" presStyleLbl="node3" presStyleIdx="1" presStyleCnt="2">
        <dgm:presLayoutVars>
          <dgm:chPref val="3"/>
        </dgm:presLayoutVars>
      </dgm:prSet>
      <dgm:spPr/>
    </dgm:pt>
    <dgm:pt modelId="{E36F58A6-16D1-4017-80D0-D4E3C0B1A40D}" type="pres">
      <dgm:prSet presAssocID="{1E6B0E73-D3D1-4734-8ECD-B892B64A1626}" presName="level3hierChild" presStyleCnt="0"/>
      <dgm:spPr/>
    </dgm:pt>
    <dgm:pt modelId="{3D3851AA-A134-4FC1-87D8-5E672A7F459D}" type="pres">
      <dgm:prSet presAssocID="{FDED9A88-219B-497A-848C-654CDFC35CE8}" presName="conn2-1" presStyleLbl="parChTrans1D2" presStyleIdx="2" presStyleCnt="3"/>
      <dgm:spPr/>
    </dgm:pt>
    <dgm:pt modelId="{371B866D-57D1-4F1A-8488-E987BF104FD4}" type="pres">
      <dgm:prSet presAssocID="{FDED9A88-219B-497A-848C-654CDFC35CE8}" presName="connTx" presStyleLbl="parChTrans1D2" presStyleIdx="2" presStyleCnt="3"/>
      <dgm:spPr/>
    </dgm:pt>
    <dgm:pt modelId="{18E9AEA0-40DB-4824-9FDC-621528965CB2}" type="pres">
      <dgm:prSet presAssocID="{AF669954-C9E2-4D17-B253-AF32B8C73A08}" presName="root2" presStyleCnt="0"/>
      <dgm:spPr/>
    </dgm:pt>
    <dgm:pt modelId="{20E1816D-5652-4C5D-91EC-DF21C700693F}" type="pres">
      <dgm:prSet presAssocID="{AF669954-C9E2-4D17-B253-AF32B8C73A08}" presName="LevelTwoTextNode" presStyleLbl="node2" presStyleIdx="2" presStyleCnt="3">
        <dgm:presLayoutVars>
          <dgm:chPref val="3"/>
        </dgm:presLayoutVars>
      </dgm:prSet>
      <dgm:spPr/>
    </dgm:pt>
    <dgm:pt modelId="{499ED2DA-FE8A-4A35-B9B8-9229117CA3DC}" type="pres">
      <dgm:prSet presAssocID="{AF669954-C9E2-4D17-B253-AF32B8C73A08}" presName="level3hierChild" presStyleCnt="0"/>
      <dgm:spPr/>
    </dgm:pt>
  </dgm:ptLst>
  <dgm:cxnLst>
    <dgm:cxn modelId="{79ED4710-78B1-4C9D-BAE4-69A3371F8485}" type="presOf" srcId="{27825579-DC27-4CE8-9A0C-B0198370AFB7}" destId="{717A09BF-E2DE-46DB-B846-8D5A8605A526}" srcOrd="1" destOrd="0" presId="urn:microsoft.com/office/officeart/2005/8/layout/hierarchy2"/>
    <dgm:cxn modelId="{80A1FC10-AF43-4F7A-BFAE-F4E95D0DEA59}" type="presOf" srcId="{6B6F5749-BA0C-405F-80A4-18A76F3C74E0}" destId="{777AB556-7FFC-4A01-8271-6B7F38516A0F}" srcOrd="1" destOrd="0" presId="urn:microsoft.com/office/officeart/2005/8/layout/hierarchy2"/>
    <dgm:cxn modelId="{7A1AA618-A047-4157-A1E4-90DDF8F5DABD}" type="presOf" srcId="{10E9EB3A-E6BA-433B-8D1A-80BF8C4C9DFE}" destId="{018C2EA3-637F-4FCC-B08C-9B842E1D1625}" srcOrd="0" destOrd="0" presId="urn:microsoft.com/office/officeart/2005/8/layout/hierarchy2"/>
    <dgm:cxn modelId="{B8B91E38-3688-4716-994C-503B94B13CBB}" srcId="{10E9EB3A-E6BA-433B-8D1A-80BF8C4C9DFE}" destId="{D5B6E851-31E0-46F7-83F3-DF5448C4A401}" srcOrd="0" destOrd="0" parTransId="{F7028555-CD2A-48A8-8243-A00E20DE1323}" sibTransId="{8D7B2581-C85B-4A54-BCFF-AEBB0A2A54BB}"/>
    <dgm:cxn modelId="{031BA260-C215-4887-9A36-E1E7F74A6913}" type="presOf" srcId="{6B6F5749-BA0C-405F-80A4-18A76F3C74E0}" destId="{31420AC5-50CC-4A2B-90BD-66D57CB448B8}" srcOrd="0" destOrd="0" presId="urn:microsoft.com/office/officeart/2005/8/layout/hierarchy2"/>
    <dgm:cxn modelId="{9402496D-8052-491F-8D88-5A291135F8A6}" type="presOf" srcId="{F7028555-CD2A-48A8-8243-A00E20DE1323}" destId="{ED2095C4-02CF-4F9A-9707-39FB7EA96A17}" srcOrd="1" destOrd="0" presId="urn:microsoft.com/office/officeart/2005/8/layout/hierarchy2"/>
    <dgm:cxn modelId="{5C100C4F-6B80-49B7-967E-E8D1C322DFAD}" srcId="{CC7C5DE6-97A5-4B1C-B85D-998CD43D48A3}" destId="{1E6B0E73-D3D1-4734-8ECD-B892B64A1626}" srcOrd="0" destOrd="0" parTransId="{6B6F5749-BA0C-405F-80A4-18A76F3C74E0}" sibTransId="{392865BC-DE5D-43D2-9779-5D26DA491740}"/>
    <dgm:cxn modelId="{636EF370-6317-45EC-A752-DE6660E8A20D}" type="presOf" srcId="{27825579-DC27-4CE8-9A0C-B0198370AFB7}" destId="{2F280CF2-04FF-47F5-800C-412AB933A4DF}" srcOrd="0" destOrd="0" presId="urn:microsoft.com/office/officeart/2005/8/layout/hierarchy2"/>
    <dgm:cxn modelId="{C6401652-8439-41DB-B5E9-7D3088D906C7}" srcId="{10E9EB3A-E6BA-433B-8D1A-80BF8C4C9DFE}" destId="{AF669954-C9E2-4D17-B253-AF32B8C73A08}" srcOrd="2" destOrd="0" parTransId="{FDED9A88-219B-497A-848C-654CDFC35CE8}" sibTransId="{ED41DDA0-E501-4209-BCAE-D187D21079CB}"/>
    <dgm:cxn modelId="{D82EC554-EC0B-41AA-97F7-E9AC398066D0}" type="presOf" srcId="{CC7C5DE6-97A5-4B1C-B85D-998CD43D48A3}" destId="{1F4BAE18-381E-425B-897E-E432BB7E7683}" srcOrd="0" destOrd="0" presId="urn:microsoft.com/office/officeart/2005/8/layout/hierarchy2"/>
    <dgm:cxn modelId="{239EF957-2CE0-433C-B920-553E866AF014}" type="presOf" srcId="{FDED9A88-219B-497A-848C-654CDFC35CE8}" destId="{3D3851AA-A134-4FC1-87D8-5E672A7F459D}" srcOrd="0" destOrd="0" presId="urn:microsoft.com/office/officeart/2005/8/layout/hierarchy2"/>
    <dgm:cxn modelId="{D7CCCD7F-793A-4840-8C1A-655C9F93D746}" type="presOf" srcId="{2D5C236F-939D-4736-8535-94492F8F47FE}" destId="{15AC2897-FD9A-4271-9F2C-D3DD9EBAF0AE}" srcOrd="0" destOrd="0" presId="urn:microsoft.com/office/officeart/2005/8/layout/hierarchy2"/>
    <dgm:cxn modelId="{C1A4B588-B631-4E2D-BB9C-5729BE451FAC}" type="presOf" srcId="{2F51A242-7C02-46EB-A350-2B079DF75249}" destId="{D0EFB254-BF67-4C79-ADBF-019643150FA2}" srcOrd="0" destOrd="0" presId="urn:microsoft.com/office/officeart/2005/8/layout/hierarchy2"/>
    <dgm:cxn modelId="{EDA1D98B-FE09-436E-92B8-C5A32CB8CABD}" type="presOf" srcId="{D5B6E851-31E0-46F7-83F3-DF5448C4A401}" destId="{D1DAAF0D-FBF3-4959-BBF2-93BA6245641B}" srcOrd="0" destOrd="0" presId="urn:microsoft.com/office/officeart/2005/8/layout/hierarchy2"/>
    <dgm:cxn modelId="{95B17D93-27EE-47C1-9B67-BCAA879E1C77}" srcId="{8034D096-3C70-454B-A9F6-148A8274E006}" destId="{10E9EB3A-E6BA-433B-8D1A-80BF8C4C9DFE}" srcOrd="0" destOrd="0" parTransId="{E3E3DB92-2786-4BB6-A713-539EC74F0DEF}" sibTransId="{6B083134-0DF1-4858-B733-49A4AD0EF039}"/>
    <dgm:cxn modelId="{97937CA3-6A70-4528-A3A4-5EE477CF08AD}" type="presOf" srcId="{1E6B0E73-D3D1-4734-8ECD-B892B64A1626}" destId="{00318D22-465F-429F-A4BD-D30A5863FC8D}" srcOrd="0" destOrd="0" presId="urn:microsoft.com/office/officeart/2005/8/layout/hierarchy2"/>
    <dgm:cxn modelId="{D00794A5-1F0A-4E24-BD0C-F8E5EF051F0F}" type="presOf" srcId="{AF669954-C9E2-4D17-B253-AF32B8C73A08}" destId="{20E1816D-5652-4C5D-91EC-DF21C700693F}" srcOrd="0" destOrd="0" presId="urn:microsoft.com/office/officeart/2005/8/layout/hierarchy2"/>
    <dgm:cxn modelId="{012215B4-FF75-47FC-8CC8-989599F1F045}" type="presOf" srcId="{2D5C236F-939D-4736-8535-94492F8F47FE}" destId="{39BF46C9-DEE2-4A52-988F-98E1FE350C88}" srcOrd="1" destOrd="0" presId="urn:microsoft.com/office/officeart/2005/8/layout/hierarchy2"/>
    <dgm:cxn modelId="{0AEB08B7-53AB-45C1-9E92-EB5F9D9BF012}" srcId="{10E9EB3A-E6BA-433B-8D1A-80BF8C4C9DFE}" destId="{CC7C5DE6-97A5-4B1C-B85D-998CD43D48A3}" srcOrd="1" destOrd="0" parTransId="{2D5C236F-939D-4736-8535-94492F8F47FE}" sibTransId="{CBE0467B-8D46-46A8-A7E1-F121FC1A8FE1}"/>
    <dgm:cxn modelId="{7EA3C6C0-BF51-4EF5-8BE4-9639755A8346}" type="presOf" srcId="{FDED9A88-219B-497A-848C-654CDFC35CE8}" destId="{371B866D-57D1-4F1A-8488-E987BF104FD4}" srcOrd="1" destOrd="0" presId="urn:microsoft.com/office/officeart/2005/8/layout/hierarchy2"/>
    <dgm:cxn modelId="{9BA99BC8-F515-468B-B1F8-3327F4D53EDF}" type="presOf" srcId="{8034D096-3C70-454B-A9F6-148A8274E006}" destId="{4A3A2725-98E6-42B5-B800-3F9F510A653B}" srcOrd="0" destOrd="0" presId="urn:microsoft.com/office/officeart/2005/8/layout/hierarchy2"/>
    <dgm:cxn modelId="{BB120CE5-8D25-43B9-8B4D-C55562626349}" type="presOf" srcId="{F7028555-CD2A-48A8-8243-A00E20DE1323}" destId="{395AB85C-0752-4956-8A48-874223C302EC}" srcOrd="0" destOrd="0" presId="urn:microsoft.com/office/officeart/2005/8/layout/hierarchy2"/>
    <dgm:cxn modelId="{F2A516F8-8546-4616-B38D-F5BCF06DD6AE}" srcId="{D5B6E851-31E0-46F7-83F3-DF5448C4A401}" destId="{2F51A242-7C02-46EB-A350-2B079DF75249}" srcOrd="0" destOrd="0" parTransId="{27825579-DC27-4CE8-9A0C-B0198370AFB7}" sibTransId="{A41A72C7-6FA9-4F5D-93E1-98773D16C3D6}"/>
    <dgm:cxn modelId="{747391DA-6CAF-419A-9EFB-418B8DED16B2}" type="presParOf" srcId="{4A3A2725-98E6-42B5-B800-3F9F510A653B}" destId="{ECF6BCA4-5EFC-4596-A9BD-9E73075B4120}" srcOrd="0" destOrd="0" presId="urn:microsoft.com/office/officeart/2005/8/layout/hierarchy2"/>
    <dgm:cxn modelId="{D7CF8298-CD9B-4A43-BC2A-4713E31CE826}" type="presParOf" srcId="{ECF6BCA4-5EFC-4596-A9BD-9E73075B4120}" destId="{018C2EA3-637F-4FCC-B08C-9B842E1D1625}" srcOrd="0" destOrd="0" presId="urn:microsoft.com/office/officeart/2005/8/layout/hierarchy2"/>
    <dgm:cxn modelId="{AE1DC504-AAD6-4639-BFE5-1306CE1920D5}" type="presParOf" srcId="{ECF6BCA4-5EFC-4596-A9BD-9E73075B4120}" destId="{2D2BC8D9-15FD-48FC-87B5-709A9EBB3EE3}" srcOrd="1" destOrd="0" presId="urn:microsoft.com/office/officeart/2005/8/layout/hierarchy2"/>
    <dgm:cxn modelId="{C547D4CB-CC6E-4FF5-A8E5-9B330005F66D}" type="presParOf" srcId="{2D2BC8D9-15FD-48FC-87B5-709A9EBB3EE3}" destId="{395AB85C-0752-4956-8A48-874223C302EC}" srcOrd="0" destOrd="0" presId="urn:microsoft.com/office/officeart/2005/8/layout/hierarchy2"/>
    <dgm:cxn modelId="{24D22844-61D9-4D04-ACEE-38848F1A6064}" type="presParOf" srcId="{395AB85C-0752-4956-8A48-874223C302EC}" destId="{ED2095C4-02CF-4F9A-9707-39FB7EA96A17}" srcOrd="0" destOrd="0" presId="urn:microsoft.com/office/officeart/2005/8/layout/hierarchy2"/>
    <dgm:cxn modelId="{6A0DAE41-A26D-4821-85B1-93627B412596}" type="presParOf" srcId="{2D2BC8D9-15FD-48FC-87B5-709A9EBB3EE3}" destId="{6CA0D99B-21EE-46F1-AF0A-BE316CEE9CA8}" srcOrd="1" destOrd="0" presId="urn:microsoft.com/office/officeart/2005/8/layout/hierarchy2"/>
    <dgm:cxn modelId="{7A126514-03C5-488B-A266-62192472C144}" type="presParOf" srcId="{6CA0D99B-21EE-46F1-AF0A-BE316CEE9CA8}" destId="{D1DAAF0D-FBF3-4959-BBF2-93BA6245641B}" srcOrd="0" destOrd="0" presId="urn:microsoft.com/office/officeart/2005/8/layout/hierarchy2"/>
    <dgm:cxn modelId="{67B6CF5F-A50D-4894-8A58-527EE3239240}" type="presParOf" srcId="{6CA0D99B-21EE-46F1-AF0A-BE316CEE9CA8}" destId="{00D43107-5E88-4504-985D-D46FA3ED36D9}" srcOrd="1" destOrd="0" presId="urn:microsoft.com/office/officeart/2005/8/layout/hierarchy2"/>
    <dgm:cxn modelId="{1CE35B77-9788-4E99-8017-A4A34578AA74}" type="presParOf" srcId="{00D43107-5E88-4504-985D-D46FA3ED36D9}" destId="{2F280CF2-04FF-47F5-800C-412AB933A4DF}" srcOrd="0" destOrd="0" presId="urn:microsoft.com/office/officeart/2005/8/layout/hierarchy2"/>
    <dgm:cxn modelId="{7A94A7EC-DC8A-4A41-B79C-0E44EB857AF2}" type="presParOf" srcId="{2F280CF2-04FF-47F5-800C-412AB933A4DF}" destId="{717A09BF-E2DE-46DB-B846-8D5A8605A526}" srcOrd="0" destOrd="0" presId="urn:microsoft.com/office/officeart/2005/8/layout/hierarchy2"/>
    <dgm:cxn modelId="{D9068E07-160C-4E76-B4DB-98C3CA4014B9}" type="presParOf" srcId="{00D43107-5E88-4504-985D-D46FA3ED36D9}" destId="{9DA5D089-5FBE-4C9E-9886-CD221E8E0713}" srcOrd="1" destOrd="0" presId="urn:microsoft.com/office/officeart/2005/8/layout/hierarchy2"/>
    <dgm:cxn modelId="{8EEB0677-F375-4167-80AC-803C231B7222}" type="presParOf" srcId="{9DA5D089-5FBE-4C9E-9886-CD221E8E0713}" destId="{D0EFB254-BF67-4C79-ADBF-019643150FA2}" srcOrd="0" destOrd="0" presId="urn:microsoft.com/office/officeart/2005/8/layout/hierarchy2"/>
    <dgm:cxn modelId="{CB2409B5-FE5D-4D88-94EF-8BA292A1F3EA}" type="presParOf" srcId="{9DA5D089-5FBE-4C9E-9886-CD221E8E0713}" destId="{C60780A8-134E-4FBB-999E-566ACE6B1D46}" srcOrd="1" destOrd="0" presId="urn:microsoft.com/office/officeart/2005/8/layout/hierarchy2"/>
    <dgm:cxn modelId="{9AD19072-7468-466F-A57E-88598F456ADD}" type="presParOf" srcId="{2D2BC8D9-15FD-48FC-87B5-709A9EBB3EE3}" destId="{15AC2897-FD9A-4271-9F2C-D3DD9EBAF0AE}" srcOrd="2" destOrd="0" presId="urn:microsoft.com/office/officeart/2005/8/layout/hierarchy2"/>
    <dgm:cxn modelId="{6FA59A3D-C58D-4D5B-A7D9-EF678EF6E20B}" type="presParOf" srcId="{15AC2897-FD9A-4271-9F2C-D3DD9EBAF0AE}" destId="{39BF46C9-DEE2-4A52-988F-98E1FE350C88}" srcOrd="0" destOrd="0" presId="urn:microsoft.com/office/officeart/2005/8/layout/hierarchy2"/>
    <dgm:cxn modelId="{B8006816-FD02-41BB-8ACB-B796F38C0F25}" type="presParOf" srcId="{2D2BC8D9-15FD-48FC-87B5-709A9EBB3EE3}" destId="{7CFBDA78-F5B0-4182-A695-AB34BE262275}" srcOrd="3" destOrd="0" presId="urn:microsoft.com/office/officeart/2005/8/layout/hierarchy2"/>
    <dgm:cxn modelId="{B548CE0A-8D3A-4C34-92D6-9461E6E3A88D}" type="presParOf" srcId="{7CFBDA78-F5B0-4182-A695-AB34BE262275}" destId="{1F4BAE18-381E-425B-897E-E432BB7E7683}" srcOrd="0" destOrd="0" presId="urn:microsoft.com/office/officeart/2005/8/layout/hierarchy2"/>
    <dgm:cxn modelId="{C8E9DFC2-67FF-47E3-A8FA-CD3CB97022D2}" type="presParOf" srcId="{7CFBDA78-F5B0-4182-A695-AB34BE262275}" destId="{809366D2-7333-4A40-9027-A74F05970A9E}" srcOrd="1" destOrd="0" presId="urn:microsoft.com/office/officeart/2005/8/layout/hierarchy2"/>
    <dgm:cxn modelId="{6156F2E6-AE4F-4461-841D-4578CC5CFBDA}" type="presParOf" srcId="{809366D2-7333-4A40-9027-A74F05970A9E}" destId="{31420AC5-50CC-4A2B-90BD-66D57CB448B8}" srcOrd="0" destOrd="0" presId="urn:microsoft.com/office/officeart/2005/8/layout/hierarchy2"/>
    <dgm:cxn modelId="{7E8C2F82-D54F-46C7-8D71-A7FF5782AD6C}" type="presParOf" srcId="{31420AC5-50CC-4A2B-90BD-66D57CB448B8}" destId="{777AB556-7FFC-4A01-8271-6B7F38516A0F}" srcOrd="0" destOrd="0" presId="urn:microsoft.com/office/officeart/2005/8/layout/hierarchy2"/>
    <dgm:cxn modelId="{44B2655E-F433-4490-9019-9270435376A6}" type="presParOf" srcId="{809366D2-7333-4A40-9027-A74F05970A9E}" destId="{6D1188F5-E76A-42CA-AC8F-D67655BC9188}" srcOrd="1" destOrd="0" presId="urn:microsoft.com/office/officeart/2005/8/layout/hierarchy2"/>
    <dgm:cxn modelId="{349997B5-4B8C-4BCB-B133-415261AC94E4}" type="presParOf" srcId="{6D1188F5-E76A-42CA-AC8F-D67655BC9188}" destId="{00318D22-465F-429F-A4BD-D30A5863FC8D}" srcOrd="0" destOrd="0" presId="urn:microsoft.com/office/officeart/2005/8/layout/hierarchy2"/>
    <dgm:cxn modelId="{CE9F2B34-E934-4F5E-A301-7918C90B2C46}" type="presParOf" srcId="{6D1188F5-E76A-42CA-AC8F-D67655BC9188}" destId="{E36F58A6-16D1-4017-80D0-D4E3C0B1A40D}" srcOrd="1" destOrd="0" presId="urn:microsoft.com/office/officeart/2005/8/layout/hierarchy2"/>
    <dgm:cxn modelId="{1615C0A3-19D6-4064-988E-9D54C49F9998}" type="presParOf" srcId="{2D2BC8D9-15FD-48FC-87B5-709A9EBB3EE3}" destId="{3D3851AA-A134-4FC1-87D8-5E672A7F459D}" srcOrd="4" destOrd="0" presId="urn:microsoft.com/office/officeart/2005/8/layout/hierarchy2"/>
    <dgm:cxn modelId="{967A5DEA-8984-4479-8E41-D8438309BCBE}" type="presParOf" srcId="{3D3851AA-A134-4FC1-87D8-5E672A7F459D}" destId="{371B866D-57D1-4F1A-8488-E987BF104FD4}" srcOrd="0" destOrd="0" presId="urn:microsoft.com/office/officeart/2005/8/layout/hierarchy2"/>
    <dgm:cxn modelId="{A230D7A0-4FD6-461C-BE62-6E6FC8EE87B7}" type="presParOf" srcId="{2D2BC8D9-15FD-48FC-87B5-709A9EBB3EE3}" destId="{18E9AEA0-40DB-4824-9FDC-621528965CB2}" srcOrd="5" destOrd="0" presId="urn:microsoft.com/office/officeart/2005/8/layout/hierarchy2"/>
    <dgm:cxn modelId="{891108A2-9C0C-447F-A48E-585D2419C722}" type="presParOf" srcId="{18E9AEA0-40DB-4824-9FDC-621528965CB2}" destId="{20E1816D-5652-4C5D-91EC-DF21C700693F}" srcOrd="0" destOrd="0" presId="urn:microsoft.com/office/officeart/2005/8/layout/hierarchy2"/>
    <dgm:cxn modelId="{CF9F7178-5D38-466F-A04A-90275F3DA406}" type="presParOf" srcId="{18E9AEA0-40DB-4824-9FDC-621528965CB2}" destId="{499ED2DA-FE8A-4A35-B9B8-9229117CA3D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C2EA3-637F-4FCC-B08C-9B842E1D1625}">
      <dsp:nvSpPr>
        <dsp:cNvPr id="0" name=""/>
        <dsp:cNvSpPr/>
      </dsp:nvSpPr>
      <dsp:spPr>
        <a:xfrm>
          <a:off x="775" y="1934493"/>
          <a:ext cx="1440926" cy="720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Instructor</a:t>
          </a:r>
          <a:endParaRPr lang="en-SG" sz="2300" kern="1200" dirty="0"/>
        </a:p>
      </dsp:txBody>
      <dsp:txXfrm>
        <a:off x="21877" y="1955595"/>
        <a:ext cx="1398722" cy="678259"/>
      </dsp:txXfrm>
    </dsp:sp>
    <dsp:sp modelId="{395AB85C-0752-4956-8A48-874223C302EC}">
      <dsp:nvSpPr>
        <dsp:cNvPr id="0" name=""/>
        <dsp:cNvSpPr/>
      </dsp:nvSpPr>
      <dsp:spPr>
        <a:xfrm rot="18289469">
          <a:off x="1225240" y="1866330"/>
          <a:ext cx="1009291" cy="28256"/>
        </a:xfrm>
        <a:custGeom>
          <a:avLst/>
          <a:gdLst/>
          <a:ahLst/>
          <a:cxnLst/>
          <a:rect l="0" t="0" r="0" b="0"/>
          <a:pathLst>
            <a:path>
              <a:moveTo>
                <a:pt x="0" y="14128"/>
              </a:moveTo>
              <a:lnTo>
                <a:pt x="1009291" y="1412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1704654" y="1855226"/>
        <a:ext cx="50464" cy="50464"/>
      </dsp:txXfrm>
    </dsp:sp>
    <dsp:sp modelId="{D1DAAF0D-FBF3-4959-BBF2-93BA6245641B}">
      <dsp:nvSpPr>
        <dsp:cNvPr id="0" name=""/>
        <dsp:cNvSpPr/>
      </dsp:nvSpPr>
      <dsp:spPr>
        <a:xfrm>
          <a:off x="2018071" y="1105961"/>
          <a:ext cx="1440926" cy="720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Assist. Prof.</a:t>
          </a:r>
          <a:endParaRPr lang="en-SG" sz="2300" kern="1200" dirty="0"/>
        </a:p>
      </dsp:txBody>
      <dsp:txXfrm>
        <a:off x="2039173" y="1127063"/>
        <a:ext cx="1398722" cy="678259"/>
      </dsp:txXfrm>
    </dsp:sp>
    <dsp:sp modelId="{2F280CF2-04FF-47F5-800C-412AB933A4DF}">
      <dsp:nvSpPr>
        <dsp:cNvPr id="0" name=""/>
        <dsp:cNvSpPr/>
      </dsp:nvSpPr>
      <dsp:spPr>
        <a:xfrm>
          <a:off x="3458998" y="1452064"/>
          <a:ext cx="576370" cy="28256"/>
        </a:xfrm>
        <a:custGeom>
          <a:avLst/>
          <a:gdLst/>
          <a:ahLst/>
          <a:cxnLst/>
          <a:rect l="0" t="0" r="0" b="0"/>
          <a:pathLst>
            <a:path>
              <a:moveTo>
                <a:pt x="0" y="14128"/>
              </a:moveTo>
              <a:lnTo>
                <a:pt x="576370" y="141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3732774" y="1451783"/>
        <a:ext cx="28818" cy="28818"/>
      </dsp:txXfrm>
    </dsp:sp>
    <dsp:sp modelId="{D0EFB254-BF67-4C79-ADBF-019643150FA2}">
      <dsp:nvSpPr>
        <dsp:cNvPr id="0" name=""/>
        <dsp:cNvSpPr/>
      </dsp:nvSpPr>
      <dsp:spPr>
        <a:xfrm>
          <a:off x="4035368" y="1105961"/>
          <a:ext cx="1440926" cy="720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Simon</a:t>
          </a:r>
          <a:endParaRPr lang="en-SG" sz="2300" kern="1200" dirty="0"/>
        </a:p>
      </dsp:txBody>
      <dsp:txXfrm>
        <a:off x="4056470" y="1127063"/>
        <a:ext cx="1398722" cy="678259"/>
      </dsp:txXfrm>
    </dsp:sp>
    <dsp:sp modelId="{15AC2897-FD9A-4271-9F2C-D3DD9EBAF0AE}">
      <dsp:nvSpPr>
        <dsp:cNvPr id="0" name=""/>
        <dsp:cNvSpPr/>
      </dsp:nvSpPr>
      <dsp:spPr>
        <a:xfrm>
          <a:off x="1441701" y="2280597"/>
          <a:ext cx="576370" cy="28256"/>
        </a:xfrm>
        <a:custGeom>
          <a:avLst/>
          <a:gdLst/>
          <a:ahLst/>
          <a:cxnLst/>
          <a:rect l="0" t="0" r="0" b="0"/>
          <a:pathLst>
            <a:path>
              <a:moveTo>
                <a:pt x="0" y="14128"/>
              </a:moveTo>
              <a:lnTo>
                <a:pt x="576370" y="1412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1715477" y="2280316"/>
        <a:ext cx="28818" cy="28818"/>
      </dsp:txXfrm>
    </dsp:sp>
    <dsp:sp modelId="{1F4BAE18-381E-425B-897E-E432BB7E7683}">
      <dsp:nvSpPr>
        <dsp:cNvPr id="0" name=""/>
        <dsp:cNvSpPr/>
      </dsp:nvSpPr>
      <dsp:spPr>
        <a:xfrm>
          <a:off x="2018071" y="1934493"/>
          <a:ext cx="1440926" cy="720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Lecturer</a:t>
          </a:r>
          <a:endParaRPr lang="en-SG" sz="2300" kern="1200" dirty="0"/>
        </a:p>
      </dsp:txBody>
      <dsp:txXfrm>
        <a:off x="2039173" y="1955595"/>
        <a:ext cx="1398722" cy="678259"/>
      </dsp:txXfrm>
    </dsp:sp>
    <dsp:sp modelId="{31420AC5-50CC-4A2B-90BD-66D57CB448B8}">
      <dsp:nvSpPr>
        <dsp:cNvPr id="0" name=""/>
        <dsp:cNvSpPr/>
      </dsp:nvSpPr>
      <dsp:spPr>
        <a:xfrm>
          <a:off x="3458998" y="2280597"/>
          <a:ext cx="576370" cy="28256"/>
        </a:xfrm>
        <a:custGeom>
          <a:avLst/>
          <a:gdLst/>
          <a:ahLst/>
          <a:cxnLst/>
          <a:rect l="0" t="0" r="0" b="0"/>
          <a:pathLst>
            <a:path>
              <a:moveTo>
                <a:pt x="0" y="14128"/>
              </a:moveTo>
              <a:lnTo>
                <a:pt x="576370" y="1412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3732774" y="2280316"/>
        <a:ext cx="28818" cy="28818"/>
      </dsp:txXfrm>
    </dsp:sp>
    <dsp:sp modelId="{00318D22-465F-429F-A4BD-D30A5863FC8D}">
      <dsp:nvSpPr>
        <dsp:cNvPr id="0" name=""/>
        <dsp:cNvSpPr/>
      </dsp:nvSpPr>
      <dsp:spPr>
        <a:xfrm>
          <a:off x="4035368" y="1934493"/>
          <a:ext cx="1440926" cy="720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Matt</a:t>
          </a:r>
          <a:endParaRPr lang="en-SG" sz="2300" kern="1200" dirty="0"/>
        </a:p>
      </dsp:txBody>
      <dsp:txXfrm>
        <a:off x="4056470" y="1955595"/>
        <a:ext cx="1398722" cy="678259"/>
      </dsp:txXfrm>
    </dsp:sp>
    <dsp:sp modelId="{3D3851AA-A134-4FC1-87D8-5E672A7F459D}">
      <dsp:nvSpPr>
        <dsp:cNvPr id="0" name=""/>
        <dsp:cNvSpPr/>
      </dsp:nvSpPr>
      <dsp:spPr>
        <a:xfrm rot="3310531">
          <a:off x="1225240" y="2694863"/>
          <a:ext cx="1009291" cy="28256"/>
        </a:xfrm>
        <a:custGeom>
          <a:avLst/>
          <a:gdLst/>
          <a:ahLst/>
          <a:cxnLst/>
          <a:rect l="0" t="0" r="0" b="0"/>
          <a:pathLst>
            <a:path>
              <a:moveTo>
                <a:pt x="0" y="14128"/>
              </a:moveTo>
              <a:lnTo>
                <a:pt x="1009291" y="1412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1704654" y="2683759"/>
        <a:ext cx="50464" cy="50464"/>
      </dsp:txXfrm>
    </dsp:sp>
    <dsp:sp modelId="{20E1816D-5652-4C5D-91EC-DF21C700693F}">
      <dsp:nvSpPr>
        <dsp:cNvPr id="0" name=""/>
        <dsp:cNvSpPr/>
      </dsp:nvSpPr>
      <dsp:spPr>
        <a:xfrm>
          <a:off x="2018071" y="2763026"/>
          <a:ext cx="1440926" cy="720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TA</a:t>
          </a:r>
          <a:endParaRPr lang="en-SG" sz="2300" kern="1200" dirty="0"/>
        </a:p>
      </dsp:txBody>
      <dsp:txXfrm>
        <a:off x="2039173" y="2784128"/>
        <a:ext cx="1398722" cy="678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W12-S2 Semantic Analysis and Intermediate Representations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0261-8CA6-9F33-94F4-0769135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Strong vs. weak type systems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1565-F93F-7BBF-ADA0-D6FF4F87E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Strong vs. Weak defines a spectrum (not a binary classification).</a:t>
            </a:r>
          </a:p>
          <a:p>
            <a:r>
              <a:rPr lang="en-GB" b="1" dirty="0"/>
              <a:t>C:</a:t>
            </a:r>
            <a:r>
              <a:rPr lang="en-GB" dirty="0"/>
              <a:t> will allow to sum together a char and an int, same thing with a float and an int. An </a:t>
            </a:r>
            <a:r>
              <a:rPr lang="en-GB" b="1" dirty="0"/>
              <a:t>implicit conversion </a:t>
            </a:r>
            <a:r>
              <a:rPr lang="en-GB" dirty="0"/>
              <a:t>will happen.</a:t>
            </a:r>
          </a:p>
          <a:p>
            <a:r>
              <a:rPr lang="en-GB" b="1" dirty="0"/>
              <a:t>Python:</a:t>
            </a:r>
            <a:r>
              <a:rPr lang="en-GB" dirty="0"/>
              <a:t> will allow to sum together a float and an int using an </a:t>
            </a:r>
            <a:r>
              <a:rPr lang="en-GB" b="1" dirty="0"/>
              <a:t>implicit conversion</a:t>
            </a:r>
            <a:r>
              <a:rPr lang="en-GB" dirty="0"/>
              <a:t>. The char and int addition is not straightforward and requires an </a:t>
            </a:r>
            <a:r>
              <a:rPr lang="en-GB" b="1" dirty="0"/>
              <a:t>explicit Unicode conversion </a:t>
            </a:r>
            <a:r>
              <a:rPr lang="en-GB" dirty="0"/>
              <a:t>of the char using </a:t>
            </a:r>
            <a:r>
              <a:rPr lang="en-GB" dirty="0" err="1"/>
              <a:t>ord</a:t>
            </a:r>
            <a:r>
              <a:rPr lang="en-GB" dirty="0"/>
              <a:t>().</a:t>
            </a:r>
          </a:p>
          <a:p>
            <a:r>
              <a:rPr lang="en-GB" b="1" dirty="0"/>
              <a:t>Strict languages (e.g. Haskell): </a:t>
            </a:r>
            <a:r>
              <a:rPr lang="en-GB" dirty="0"/>
              <a:t>will simply refuse to operate if the types do not exactly match.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858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D721-2D75-38E3-AF5A-53BE909D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Implicit vs. Explicit type conversion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7A50-537F-3E00-8698-89F3E2421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Implicit type conversion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Implicit type conversion</a:t>
            </a:r>
            <a:r>
              <a:rPr lang="en-GB" dirty="0"/>
              <a:t>, also known as </a:t>
            </a:r>
            <a:r>
              <a:rPr lang="en-GB" b="1" dirty="0"/>
              <a:t>type coercion</a:t>
            </a:r>
            <a:r>
              <a:rPr lang="en-GB" dirty="0"/>
              <a:t> or </a:t>
            </a:r>
            <a:r>
              <a:rPr lang="en-GB" b="1" dirty="0"/>
              <a:t>automatic type conversion</a:t>
            </a:r>
            <a:r>
              <a:rPr lang="en-GB" dirty="0"/>
              <a:t>, occurs when the compiler or runtime automatically converts a value of one type to another type without the programmer explicitly requesting the conversion.</a:t>
            </a:r>
          </a:p>
          <a:p>
            <a:pPr marL="0" indent="0">
              <a:buNone/>
            </a:pPr>
            <a:r>
              <a:rPr lang="en-GB" dirty="0"/>
              <a:t>This typically happens when performing operations with operands of different types, and the language's type system automatically promotes or converts one of the values to match the other.</a:t>
            </a:r>
          </a:p>
          <a:p>
            <a:pPr marL="0" indent="0">
              <a:buNone/>
            </a:pPr>
            <a:r>
              <a:rPr lang="en-GB" dirty="0"/>
              <a:t>Implicit type conversions can make code more concise, but they can also introduce unexpected behaviour if the conversion rules are not well-defined or understood.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9540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D721-2D75-38E3-AF5A-53BE909D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Implicit vs. Explicit type conversion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7A50-537F-3E00-8698-89F3E2421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Explicit type conversion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Explicit type conversion</a:t>
            </a:r>
            <a:r>
              <a:rPr lang="en-GB" dirty="0"/>
              <a:t>, also known as </a:t>
            </a:r>
            <a:r>
              <a:rPr lang="en-GB" b="1" dirty="0"/>
              <a:t>type casting </a:t>
            </a:r>
            <a:r>
              <a:rPr lang="en-GB" dirty="0"/>
              <a:t>or </a:t>
            </a:r>
            <a:r>
              <a:rPr lang="en-GB" b="1" dirty="0"/>
              <a:t>manual type conversion</a:t>
            </a:r>
            <a:r>
              <a:rPr lang="en-GB" dirty="0"/>
              <a:t>, occurs when the programmer explicitly requests the conversion of a value from one type to another using language-specific syntax or functions.</a:t>
            </a:r>
          </a:p>
          <a:p>
            <a:pPr marL="0" indent="0">
              <a:buNone/>
            </a:pPr>
            <a:r>
              <a:rPr lang="en-GB" dirty="0"/>
              <a:t>This is often necessary in languages with strong type systems that do not allow implicit type conversions or when the programmer wants to override the default behaviour of implicit conversions.</a:t>
            </a:r>
          </a:p>
          <a:p>
            <a:pPr marL="0" indent="0">
              <a:buNone/>
            </a:pPr>
            <a:r>
              <a:rPr lang="en-GB" dirty="0"/>
              <a:t>Explicit type conversions provide more control and predictability, but they can also make the code more verbose and may introduce errors if not used carefully.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58367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0261-8CA6-9F33-94F4-0769135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Strong vs. weak type systems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1565-F93F-7BBF-ADA0-D6FF4F87E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Strong vs. Weak defines a spectrum (not a binary classification).</a:t>
            </a:r>
          </a:p>
          <a:p>
            <a:r>
              <a:rPr lang="en-GB" b="1" dirty="0"/>
              <a:t>C:</a:t>
            </a:r>
            <a:r>
              <a:rPr lang="en-GB" dirty="0"/>
              <a:t> will allow to sum together a char and an int, same thing with a float and an int. An </a:t>
            </a:r>
            <a:r>
              <a:rPr lang="en-GB" b="1" dirty="0"/>
              <a:t>implicit conversion </a:t>
            </a:r>
            <a:r>
              <a:rPr lang="en-GB" dirty="0"/>
              <a:t>will happen.</a:t>
            </a:r>
          </a:p>
          <a:p>
            <a:r>
              <a:rPr lang="en-GB" b="1" dirty="0"/>
              <a:t>Python:</a:t>
            </a:r>
            <a:r>
              <a:rPr lang="en-GB" dirty="0"/>
              <a:t> will allow to sum together a float and an int using an </a:t>
            </a:r>
            <a:r>
              <a:rPr lang="en-GB" b="1" dirty="0"/>
              <a:t>implicit conversion</a:t>
            </a:r>
            <a:r>
              <a:rPr lang="en-GB" dirty="0"/>
              <a:t>. The char and int addition is not straightforward and requires an </a:t>
            </a:r>
            <a:r>
              <a:rPr lang="en-GB" b="1" dirty="0"/>
              <a:t>explicit Unicode conversion </a:t>
            </a:r>
            <a:r>
              <a:rPr lang="en-GB" dirty="0"/>
              <a:t>of the char using </a:t>
            </a:r>
            <a:r>
              <a:rPr lang="en-GB" dirty="0" err="1"/>
              <a:t>ord</a:t>
            </a:r>
            <a:r>
              <a:rPr lang="en-GB" dirty="0"/>
              <a:t>().</a:t>
            </a:r>
          </a:p>
          <a:p>
            <a:r>
              <a:rPr lang="en-GB" b="1" dirty="0"/>
              <a:t>Strict languages (e.g. Haskell): </a:t>
            </a:r>
            <a:r>
              <a:rPr lang="en-GB" dirty="0"/>
              <a:t>will simply refuse to operate if the types do not exactly match. Explicit conversions only.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Which is better then? </a:t>
            </a:r>
            <a:r>
              <a:rPr lang="en-GB" dirty="0"/>
              <a:t>Another open debate, for you to decide!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1359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0261-8CA6-9F33-94F4-0769135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Strong vs. weak type systems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1565-F93F-7BBF-ADA0-D6FF4F87E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Strong vs. Weak defines a spectrum (not a binary classification).</a:t>
            </a:r>
          </a:p>
          <a:p>
            <a:r>
              <a:rPr lang="en-GB" b="1" dirty="0"/>
              <a:t>C:</a:t>
            </a:r>
            <a:r>
              <a:rPr lang="en-GB" dirty="0"/>
              <a:t> will allow to sum together a char and an int, same thing with a float and an int. An </a:t>
            </a:r>
            <a:r>
              <a:rPr lang="en-GB" b="1" dirty="0"/>
              <a:t>implicit conversion </a:t>
            </a:r>
            <a:r>
              <a:rPr lang="en-GB" dirty="0"/>
              <a:t>will happen.</a:t>
            </a:r>
          </a:p>
          <a:p>
            <a:r>
              <a:rPr lang="en-GB" b="1" dirty="0"/>
              <a:t>Python:</a:t>
            </a:r>
            <a:r>
              <a:rPr lang="en-GB" dirty="0"/>
              <a:t> will allow to sum together a float and an int using an </a:t>
            </a:r>
            <a:r>
              <a:rPr lang="en-GB" b="1" dirty="0"/>
              <a:t>implicit conversion</a:t>
            </a:r>
            <a:r>
              <a:rPr lang="en-GB" dirty="0"/>
              <a:t>. The char and int addition is not straightforward and requires an </a:t>
            </a:r>
            <a:r>
              <a:rPr lang="en-GB" b="1" dirty="0"/>
              <a:t>explicit Unicode conversion </a:t>
            </a:r>
            <a:r>
              <a:rPr lang="en-GB" dirty="0"/>
              <a:t>of the char using </a:t>
            </a:r>
            <a:r>
              <a:rPr lang="en-GB" dirty="0" err="1"/>
              <a:t>ord</a:t>
            </a:r>
            <a:r>
              <a:rPr lang="en-GB" dirty="0"/>
              <a:t>().</a:t>
            </a:r>
          </a:p>
          <a:p>
            <a:r>
              <a:rPr lang="en-GB" b="1" dirty="0"/>
              <a:t>Strict languages (e.g. Haskell): </a:t>
            </a:r>
            <a:r>
              <a:rPr lang="en-GB" dirty="0"/>
              <a:t>will simply refuse to operate if the types do not exactly match. Explicit conversions only.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Which is better then? </a:t>
            </a:r>
            <a:r>
              <a:rPr lang="en-GB" dirty="0"/>
              <a:t>Another open debate.</a:t>
            </a:r>
            <a:endParaRPr lang="en-SG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E6934-8A26-87FB-F8DA-1C25B40FD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241" y="0"/>
            <a:ext cx="8005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16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0261-8CA6-9F33-94F4-0769135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errors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1565-F93F-7BBF-ADA0-D6FF4F87E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Type errors will typically occur in one of two scenarios:</a:t>
            </a:r>
          </a:p>
          <a:p>
            <a:r>
              <a:rPr lang="en-GB" b="1" dirty="0"/>
              <a:t>An explicit method or operation is used on a type that does not support it </a:t>
            </a:r>
            <a:r>
              <a:rPr lang="en-GB" dirty="0"/>
              <a:t>(e.g. in Python the explicit conversion of a string “123.4” into int, using + operation between int ”7” and string “hello”, calling append() method on string, etc.).</a:t>
            </a:r>
          </a:p>
          <a:p>
            <a:r>
              <a:rPr lang="en-GB" b="1" dirty="0"/>
              <a:t>And there is no implicit conversion that might resolve the issue above, if any</a:t>
            </a:r>
            <a:r>
              <a:rPr lang="en-GB" dirty="0"/>
              <a:t> (e.g. summing a char “c” and an int “7” in C, will simply require an implicit conversion, but this will not do in Python).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This can be implemented with an “if-else” again and a set of rules.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66081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1842-B61A-7EDB-EE9A-C5A0F4E2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vs Dynamic type checking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3E802-681A-7083-E53A-F9E21CE0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Static vs. Dynamic type checking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In </a:t>
            </a:r>
            <a:r>
              <a:rPr lang="en-GB" b="1" dirty="0">
                <a:solidFill>
                  <a:srgbClr val="00B050"/>
                </a:solidFill>
              </a:rPr>
              <a:t>Static Type Checking</a:t>
            </a:r>
            <a:r>
              <a:rPr lang="en-GB" dirty="0"/>
              <a:t>, types are checked </a:t>
            </a:r>
            <a:r>
              <a:rPr lang="en-GB" b="1" dirty="0"/>
              <a:t>at compile-time</a:t>
            </a:r>
            <a:r>
              <a:rPr lang="en-GB" dirty="0"/>
              <a:t>, errors are caught </a:t>
            </a:r>
            <a:r>
              <a:rPr lang="en-GB" b="1" dirty="0"/>
              <a:t>before program execution </a:t>
            </a:r>
            <a:r>
              <a:rPr lang="en-GB" dirty="0"/>
              <a:t>(e.g., Java, C++).</a:t>
            </a:r>
          </a:p>
          <a:p>
            <a:pPr marL="0" indent="0">
              <a:buNone/>
            </a:pPr>
            <a:r>
              <a:rPr lang="en-GB" dirty="0"/>
              <a:t>In </a:t>
            </a:r>
            <a:r>
              <a:rPr lang="en-GB" b="1" dirty="0">
                <a:solidFill>
                  <a:srgbClr val="00B050"/>
                </a:solidFill>
              </a:rPr>
              <a:t>Dynamic Type Checking</a:t>
            </a:r>
            <a:r>
              <a:rPr lang="en-GB" dirty="0"/>
              <a:t>, types are checked </a:t>
            </a:r>
            <a:r>
              <a:rPr lang="en-GB" b="1" dirty="0"/>
              <a:t>at run-time</a:t>
            </a:r>
            <a:r>
              <a:rPr lang="en-GB" dirty="0"/>
              <a:t>, errors are caught </a:t>
            </a:r>
            <a:r>
              <a:rPr lang="en-GB" b="1" dirty="0"/>
              <a:t>during program execution </a:t>
            </a:r>
            <a:r>
              <a:rPr lang="en-GB" dirty="0"/>
              <a:t>(e.g., Python, JavaScript).</a:t>
            </a:r>
          </a:p>
          <a:p>
            <a:pPr marL="0" indent="0">
              <a:buNone/>
            </a:pPr>
            <a:r>
              <a:rPr lang="en-GB" dirty="0"/>
              <a:t>In </a:t>
            </a:r>
            <a:r>
              <a:rPr lang="en-GB" b="1" dirty="0"/>
              <a:t>None (!) Type Checking</a:t>
            </a:r>
            <a:r>
              <a:rPr lang="en-GB" dirty="0"/>
              <a:t>, types are not checked and everything is processed in binary! (Ok, maybe not the best idea).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Which one is best? </a:t>
            </a:r>
            <a:r>
              <a:rPr lang="en-GB" dirty="0"/>
              <a:t>Another open debate.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03561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5440-8BE3-8FC1-524E-FDD5FE05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Endless debate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ECD51-B09C-2790-8E7E-60463BAB5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There is an </a:t>
            </a:r>
            <a:r>
              <a:rPr lang="en-GB" b="1" dirty="0"/>
              <a:t>endless debate </a:t>
            </a:r>
            <a:r>
              <a:rPr lang="en-GB" dirty="0"/>
              <a:t>about the best type system to use.</a:t>
            </a:r>
          </a:p>
          <a:p>
            <a:r>
              <a:rPr lang="en-GB" dirty="0"/>
              <a:t>Dynamic type checking systems make it easier to prototype. </a:t>
            </a:r>
          </a:p>
          <a:p>
            <a:r>
              <a:rPr lang="en-GB" dirty="0"/>
              <a:t>Static type checking systems have fewer bugs.</a:t>
            </a:r>
          </a:p>
          <a:p>
            <a:r>
              <a:rPr lang="en-GB" dirty="0"/>
              <a:t>None type checking is quite frankly a terrible idea.</a:t>
            </a:r>
          </a:p>
          <a:p>
            <a:r>
              <a:rPr lang="en-GB" dirty="0"/>
              <a:t>Strongly-typed languages are often more robust.</a:t>
            </a:r>
          </a:p>
          <a:p>
            <a:r>
              <a:rPr lang="en-GB" dirty="0"/>
              <a:t>Weakly-typed systems are often faster.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I am staying out of this!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719793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250F-4330-331E-1F69-38B44AA7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inference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9637-8005-AE0C-5E33-33E0800ED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types inference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The bread-and-butter concept behind a types system is </a:t>
            </a:r>
            <a:r>
              <a:rPr lang="en-GB" b="1" dirty="0">
                <a:solidFill>
                  <a:srgbClr val="00B050"/>
                </a:solidFill>
              </a:rPr>
              <a:t>types inference</a:t>
            </a:r>
            <a:r>
              <a:rPr lang="en-GB" dirty="0"/>
              <a:t>, that is a logical set of pre-established rules that will define the behaviour to use for any operation on any given type.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ABFC5-8C30-4128-6FD9-E52B5B8B4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119" y="3953408"/>
            <a:ext cx="6551761" cy="290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70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250F-4330-331E-1F69-38B44AA7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inference for</a:t>
            </a:r>
            <a:br>
              <a:rPr lang="en-GB" dirty="0"/>
            </a:br>
            <a:r>
              <a:rPr lang="en-GB" dirty="0"/>
              <a:t>operators (Python)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9637-8005-AE0C-5E33-33E0800ED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The case of Python</a:t>
            </a:r>
          </a:p>
          <a:p>
            <a:r>
              <a:rPr lang="en-GB" dirty="0"/>
              <a:t>In the case of operators (+, *, -, /, etc.), the behaviour of a given operation “x operator y” is often decided by looking at the left-hand variable type first and calling its special method for said operator, here __add__().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717D2A-023B-6790-8048-7E8D5D675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698" y="0"/>
            <a:ext cx="5450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8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front-end of a compiler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Semantic Analysis</a:t>
            </a:r>
          </a:p>
          <a:p>
            <a:r>
              <a:rPr lang="en-GB" dirty="0"/>
              <a:t>Final step in the “front-end” phase, whose job is to check that the </a:t>
            </a:r>
            <a:r>
              <a:rPr lang="en-GB" b="1" dirty="0"/>
              <a:t>source code is legal</a:t>
            </a:r>
            <a:r>
              <a:rPr lang="en-GB" dirty="0"/>
              <a:t>.</a:t>
            </a:r>
          </a:p>
          <a:p>
            <a:r>
              <a:rPr lang="en-GB" dirty="0"/>
              <a:t>Ensures that the program has a </a:t>
            </a:r>
            <a:r>
              <a:rPr lang="en-GB" b="1" dirty="0"/>
              <a:t>well-defined meaning</a:t>
            </a:r>
            <a:r>
              <a:rPr lang="en-GB" dirty="0"/>
              <a:t>.</a:t>
            </a:r>
          </a:p>
          <a:p>
            <a:r>
              <a:rPr lang="en-GB" dirty="0"/>
              <a:t>Should catch </a:t>
            </a:r>
            <a:r>
              <a:rPr lang="en-GB" b="1" dirty="0"/>
              <a:t>all remaining errors </a:t>
            </a:r>
            <a:r>
              <a:rPr lang="en-GB" dirty="0"/>
              <a:t>that lexical analysis and syntax analysis could not catch.</a:t>
            </a:r>
          </a:p>
          <a:p>
            <a:r>
              <a:rPr lang="en-GB" dirty="0"/>
              <a:t>Errors that require </a:t>
            </a:r>
            <a:r>
              <a:rPr lang="en-GB" b="1" dirty="0"/>
              <a:t>contextual information</a:t>
            </a:r>
            <a:r>
              <a:rPr lang="en-GB" dirty="0"/>
              <a:t> about the code.</a:t>
            </a:r>
            <a:endParaRPr lang="en-SG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3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250F-4330-331E-1F69-38B44AA7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inference for</a:t>
            </a:r>
            <a:br>
              <a:rPr lang="en-GB" dirty="0"/>
            </a:br>
            <a:r>
              <a:rPr lang="en-GB" dirty="0"/>
              <a:t>operators (Python)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9637-8005-AE0C-5E33-33E0800ED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The case of Python</a:t>
            </a:r>
          </a:p>
          <a:p>
            <a:r>
              <a:rPr lang="en-GB" dirty="0"/>
              <a:t>In the case of operators (+, *, -, /, etc.), the behaviour of a given operation “x operator y” is often decided by looking at the left-hand variable type first and calling its special method for said operator, here __add__().</a:t>
            </a:r>
          </a:p>
          <a:p>
            <a:r>
              <a:rPr lang="en-GB" dirty="0"/>
              <a:t>If __add__() is not defined for left-hand type, try using the __</a:t>
            </a:r>
            <a:r>
              <a:rPr lang="en-GB" dirty="0" err="1"/>
              <a:t>radd</a:t>
            </a:r>
            <a:r>
              <a:rPr lang="en-GB" dirty="0"/>
              <a:t>__() for right-hand type.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F69D30-969A-3231-7825-525007F1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00" y="-1"/>
            <a:ext cx="546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75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250F-4330-331E-1F69-38B44AA7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inference for</a:t>
            </a:r>
            <a:br>
              <a:rPr lang="en-GB" dirty="0"/>
            </a:br>
            <a:r>
              <a:rPr lang="en-GB" dirty="0"/>
              <a:t>operators (Python)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9637-8005-AE0C-5E33-33E0800ED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 case of Python</a:t>
            </a:r>
          </a:p>
          <a:p>
            <a:r>
              <a:rPr lang="en-GB" dirty="0"/>
              <a:t>In the case of operators (+, *, -, /, etc.), the behaviour of a given operation “x operator y” is often decided by looking at the left-hand variable type first and calling its special method for said operator, here __add__().</a:t>
            </a:r>
          </a:p>
          <a:p>
            <a:r>
              <a:rPr lang="en-GB" dirty="0"/>
              <a:t>If __add__() is not defined for left-hand type, try using the __</a:t>
            </a:r>
            <a:r>
              <a:rPr lang="en-GB" dirty="0" err="1"/>
              <a:t>radd</a:t>
            </a:r>
            <a:r>
              <a:rPr lang="en-GB" dirty="0"/>
              <a:t>__() for right-hand type.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9C2BE-D19D-3785-4C7D-5DF02E3014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behaviour is Python has to do with the way they designed their object-oriented structure for the programming language.</a:t>
            </a:r>
          </a:p>
          <a:p>
            <a:r>
              <a:rPr lang="en-GB" dirty="0"/>
              <a:t>It defines clear types inferences rules for </a:t>
            </a:r>
            <a:r>
              <a:rPr lang="en-GB" b="1" dirty="0"/>
              <a:t>operator overloading</a:t>
            </a:r>
            <a:r>
              <a:rPr lang="en-GB" dirty="0"/>
              <a:t>.</a:t>
            </a:r>
          </a:p>
          <a:p>
            <a:r>
              <a:rPr lang="en-GB" dirty="0"/>
              <a:t>It is, however, not universal and not the only framework.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16380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250F-4330-331E-1F69-38B44AA7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inference for</a:t>
            </a:r>
            <a:br>
              <a:rPr lang="en-GB" dirty="0"/>
            </a:br>
            <a:r>
              <a:rPr lang="en-GB" dirty="0"/>
              <a:t>operators (C)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9637-8005-AE0C-5E33-33E0800ED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6924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 case of C</a:t>
            </a:r>
          </a:p>
          <a:p>
            <a:r>
              <a:rPr lang="en-GB" dirty="0"/>
              <a:t>In C, operator behaviour is different. </a:t>
            </a:r>
          </a:p>
          <a:p>
            <a:r>
              <a:rPr lang="en-GB" dirty="0"/>
              <a:t>C follows specific rules for type promotion and conversion when performing operations with different types.</a:t>
            </a:r>
          </a:p>
          <a:p>
            <a:r>
              <a:rPr lang="en-GB" dirty="0"/>
              <a:t>For example, when adding an int and a float, C will implicitly convert the int to a float before performing the addition.</a:t>
            </a:r>
          </a:p>
          <a:p>
            <a:r>
              <a:rPr lang="en-GB" dirty="0"/>
              <a:t>Behaviour of operators in C is determined by the language's type system and promotion rules, rather than the left-hand operand's type alone.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38780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250F-4330-331E-1F69-38B44AA7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inference for</a:t>
            </a:r>
            <a:br>
              <a:rPr lang="en-GB" dirty="0"/>
            </a:br>
            <a:r>
              <a:rPr lang="en-GB" dirty="0"/>
              <a:t>operators (C)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9637-8005-AE0C-5E33-33E0800ED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6924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 case of C</a:t>
            </a:r>
          </a:p>
          <a:p>
            <a:r>
              <a:rPr lang="en-GB" dirty="0"/>
              <a:t>In C, operator behaviour is different. </a:t>
            </a:r>
          </a:p>
          <a:p>
            <a:r>
              <a:rPr lang="en-GB" dirty="0"/>
              <a:t>C follows specific rules for type promotion and conversion when performing operations with different types.</a:t>
            </a:r>
          </a:p>
          <a:p>
            <a:r>
              <a:rPr lang="en-GB" dirty="0"/>
              <a:t>For example, when adding an int and a float, C will implicitly convert the int to a float before performing the addition.</a:t>
            </a:r>
          </a:p>
          <a:p>
            <a:r>
              <a:rPr lang="en-GB" dirty="0"/>
              <a:t>Behaviour of operators in C is determined by the language's type system and promotion rules, rather than the left-hand operand's type alone.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38A38D-48BD-7E2F-A43F-1CD1AD02F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168" y="557815"/>
            <a:ext cx="6181977" cy="57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0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250F-4330-331E-1F69-38B44AA7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inference for</a:t>
            </a:r>
            <a:br>
              <a:rPr lang="en-GB" dirty="0"/>
            </a:br>
            <a:r>
              <a:rPr lang="en-GB" dirty="0"/>
              <a:t>operators (C)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9637-8005-AE0C-5E33-33E0800ED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6924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 case of C</a:t>
            </a:r>
          </a:p>
          <a:p>
            <a:r>
              <a:rPr lang="en-GB" dirty="0"/>
              <a:t>In C, operator behaviour is different. </a:t>
            </a:r>
          </a:p>
          <a:p>
            <a:r>
              <a:rPr lang="en-GB" dirty="0"/>
              <a:t>C follows specific rules for type promotion and conversion when performing operations with different types.</a:t>
            </a:r>
          </a:p>
          <a:p>
            <a:r>
              <a:rPr lang="en-GB" dirty="0"/>
              <a:t>For example, when adding an int and a float, C will implicitly convert the int to a float before performing the addition.</a:t>
            </a:r>
          </a:p>
          <a:p>
            <a:r>
              <a:rPr lang="en-GB" dirty="0"/>
              <a:t>Behaviour of operators in C is determined by the language's type system and promotion rules, rather than the left-hand operand's type alone.</a:t>
            </a:r>
          </a:p>
          <a:p>
            <a:r>
              <a:rPr lang="en-SG" dirty="0"/>
              <a:t>To some extent, operator overloading can also be made in C++ for custom objects.</a:t>
            </a:r>
          </a:p>
        </p:txBody>
      </p:sp>
    </p:spTree>
    <p:extLst>
      <p:ext uri="{BB962C8B-B14F-4D97-AF65-F5344CB8AC3E}">
        <p14:creationId xmlns:p14="http://schemas.microsoft.com/office/powerpoint/2010/main" val="3457548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250F-4330-331E-1F69-38B44AA7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inference for</a:t>
            </a:r>
            <a:br>
              <a:rPr lang="en-GB" dirty="0"/>
            </a:br>
            <a:r>
              <a:rPr lang="en-GB" dirty="0"/>
              <a:t>operators (C)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9637-8005-AE0C-5E33-33E0800ED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6924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 case of C</a:t>
            </a:r>
          </a:p>
          <a:p>
            <a:r>
              <a:rPr lang="en-GB" dirty="0"/>
              <a:t>In C, operator behaviour is different. </a:t>
            </a:r>
          </a:p>
          <a:p>
            <a:r>
              <a:rPr lang="en-GB" dirty="0"/>
              <a:t>C follows specific rules for type promotion and conversion when performing operations with different types.</a:t>
            </a:r>
          </a:p>
          <a:p>
            <a:r>
              <a:rPr lang="en-GB" dirty="0"/>
              <a:t>For example, when adding an int and a float, C will implicitly convert the int to a float before performing the addition.</a:t>
            </a:r>
          </a:p>
          <a:p>
            <a:r>
              <a:rPr lang="en-GB" dirty="0"/>
              <a:t>Behaviour of operators in C is determined by the language's type system and promotion rules, rather than the left-hand operand's type alone.</a:t>
            </a:r>
          </a:p>
          <a:p>
            <a:r>
              <a:rPr lang="en-SG" dirty="0"/>
              <a:t>To some extent, operator overloading can also be made in C++ for custom objects.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D0574-A04D-966F-422C-8E7EA28C6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274" y="0"/>
            <a:ext cx="4580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58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78DF-430C-BF86-D67C-29BA425C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Checking as Proofs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51B63-744A-7302-6216-D2E3E2073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think of type checking in semantic analysis as proving claims about the types of expressions.</a:t>
            </a:r>
          </a:p>
          <a:p>
            <a:r>
              <a:rPr lang="en-GB" dirty="0"/>
              <a:t>We begin with a set of </a:t>
            </a:r>
            <a:r>
              <a:rPr lang="en-GB" b="1" dirty="0"/>
              <a:t>axioms</a:t>
            </a:r>
            <a:r>
              <a:rPr lang="en-GB" dirty="0"/>
              <a:t>, then apply our </a:t>
            </a:r>
            <a:r>
              <a:rPr lang="en-GB" b="1" dirty="0"/>
              <a:t>inference rules </a:t>
            </a:r>
            <a:r>
              <a:rPr lang="en-GB" dirty="0"/>
              <a:t>to determine the types of expressions.</a:t>
            </a:r>
          </a:p>
          <a:p>
            <a:r>
              <a:rPr lang="en-GB" dirty="0"/>
              <a:t>Many type systems can be thought of as proof systems.</a:t>
            </a:r>
          </a:p>
          <a:p>
            <a:r>
              <a:rPr lang="en-GB" dirty="0"/>
              <a:t>Typically defined as ‘If … Then …” statements.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7379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 examples of types inferences rules.</a:t>
            </a:r>
          </a:p>
          <a:p>
            <a:r>
              <a:rPr lang="en-GB" dirty="0"/>
              <a:t>“If x is an identifier that refers to an object of type T, the expression x has type T.”</a:t>
            </a:r>
          </a:p>
          <a:p>
            <a:r>
              <a:rPr lang="en-GB" dirty="0"/>
              <a:t>“If e is an integer constant, e has type int.”</a:t>
            </a:r>
          </a:p>
          <a:p>
            <a:r>
              <a:rPr lang="en-GB" dirty="0"/>
              <a:t>“If the operands e1 and e2 of e1 + e2 are known to have types int and int, then e1 + e2 has type int.”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31606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596D-8F95-353B-3571-2BDF4767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Formalism for Type Inference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D055-19A0-F5AF-F9ED-19A3A8C0C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dirty="0"/>
              <a:t>We will represent our axioms and inference rules using the formalism below.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It reads as “If preconditions are true, then the can infer postconditions are true.”</a:t>
            </a:r>
          </a:p>
          <a:p>
            <a:r>
              <a:rPr lang="en-GB" dirty="0"/>
              <a:t>We also denote “S ⊢ e : T” if the expression e in scope S has type T.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64A6C7-0823-7EA3-3BCB-E014BC84FB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591039"/>
              </p:ext>
            </p:extLst>
          </p:nvPr>
        </p:nvGraphicFramePr>
        <p:xfrm>
          <a:off x="3990731" y="2844617"/>
          <a:ext cx="421053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538">
                  <a:extLst>
                    <a:ext uri="{9D8B030D-6E8A-4147-A177-3AD203B41FA5}">
                      <a16:colId xmlns:a16="http://schemas.microsoft.com/office/drawing/2014/main" val="8570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tx1"/>
                          </a:solidFill>
                        </a:rPr>
                        <a:t>Preconditions</a:t>
                      </a:r>
                      <a:endParaRPr lang="en-S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tx1"/>
                          </a:solidFill>
                        </a:rPr>
                        <a:t>Postconditions</a:t>
                      </a:r>
                      <a:endParaRPr lang="en-S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478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596D-8F95-353B-3571-2BDF4767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Formalism for Type Inference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D055-19A0-F5AF-F9ED-19A3A8C0C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dirty="0"/>
              <a:t>We will represent our axioms and inference rules using the formalism below.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It reads as “If preconditions are true, then the can infer postconditions are true.”</a:t>
            </a:r>
          </a:p>
          <a:p>
            <a:r>
              <a:rPr lang="en-GB" dirty="0"/>
              <a:t>We also denote “S ⊢ e : T” if the expression e in scope S has type T.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F64A6C7-0823-7EA3-3BCB-E014BC84FB6C}"/>
              </a:ext>
            </a:extLst>
          </p:cNvPr>
          <p:cNvGraphicFramePr>
            <a:graphicFrameLocks/>
          </p:cNvGraphicFramePr>
          <p:nvPr/>
        </p:nvGraphicFramePr>
        <p:xfrm>
          <a:off x="3990731" y="2844617"/>
          <a:ext cx="421053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538">
                  <a:extLst>
                    <a:ext uri="{9D8B030D-6E8A-4147-A177-3AD203B41FA5}">
                      <a16:colId xmlns:a16="http://schemas.microsoft.com/office/drawing/2014/main" val="8570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tx1"/>
                          </a:solidFill>
                        </a:rPr>
                        <a:t>Preconditions</a:t>
                      </a:r>
                      <a:endParaRPr lang="en-S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tx1"/>
                          </a:solidFill>
                        </a:rPr>
                        <a:t>Postconditions</a:t>
                      </a:r>
                      <a:endParaRPr lang="en-S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65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84-1C51-3B56-9AC5-09C8BB92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remaining errors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9AB2-EF8A-CE15-36BC-B7A5961D7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Type problems</a:t>
            </a:r>
          </a:p>
          <a:p>
            <a:r>
              <a:rPr lang="en-GB" dirty="0"/>
              <a:t>An operation attempts to combine two invalid types together (e.g. summing a string and a float together).</a:t>
            </a:r>
          </a:p>
          <a:p>
            <a:r>
              <a:rPr lang="en-GB" dirty="0"/>
              <a:t>An operation attempts to convert a variable of a certain type in another type that is not feasible.</a:t>
            </a:r>
          </a:p>
          <a:p>
            <a:r>
              <a:rPr lang="en-GB" dirty="0"/>
              <a:t>Etc.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B2D82-6C5E-D515-10D6-FBFCFE46B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414" y="365125"/>
            <a:ext cx="3422771" cy="2247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FD786-4F4D-A50B-D64B-82728B60E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68" y="2950005"/>
            <a:ext cx="5361177" cy="390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 examples of types inferences rules.</a:t>
            </a:r>
          </a:p>
          <a:p>
            <a:r>
              <a:rPr lang="en-GB" dirty="0"/>
              <a:t>“True is of type Boolean, whatever the scope is (no preconditions).”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“If e is an integer constant in scope S, then e has type int.”</a:t>
            </a:r>
          </a:p>
          <a:p>
            <a:endParaRPr lang="en-GB" dirty="0"/>
          </a:p>
          <a:p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23B331-DF4A-4ACF-EBC9-D7DD902C9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9715849"/>
              </p:ext>
            </p:extLst>
          </p:nvPr>
        </p:nvGraphicFramePr>
        <p:xfrm>
          <a:off x="3990731" y="2844617"/>
          <a:ext cx="421053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538">
                  <a:extLst>
                    <a:ext uri="{9D8B030D-6E8A-4147-A177-3AD203B41FA5}">
                      <a16:colId xmlns:a16="http://schemas.microsoft.com/office/drawing/2014/main" val="8570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S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⊢ true : bool</a:t>
                      </a:r>
                      <a:endParaRPr lang="en-SG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45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747C6D-66EB-CD8F-5F01-8803A3B387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8617076"/>
              </p:ext>
            </p:extLst>
          </p:nvPr>
        </p:nvGraphicFramePr>
        <p:xfrm>
          <a:off x="3990731" y="4510790"/>
          <a:ext cx="421053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538">
                  <a:extLst>
                    <a:ext uri="{9D8B030D-6E8A-4147-A177-3AD203B41FA5}">
                      <a16:colId xmlns:a16="http://schemas.microsoft.com/office/drawing/2014/main" val="8570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e is an integer constant 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/>
                        <a:t>S ⊢ e : int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907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 examples of types inferences rules</a:t>
            </a:r>
          </a:p>
          <a:p>
            <a:r>
              <a:rPr lang="en-GB" dirty="0"/>
              <a:t>“If the operands e1 and e2 of e1 + e2 are known to have types int and int, then e1 + e2 has type int.”</a:t>
            </a:r>
            <a:endParaRPr lang="en-SG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23B331-DF4A-4ACF-EBC9-D7DD902C9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4225348"/>
              </p:ext>
            </p:extLst>
          </p:nvPr>
        </p:nvGraphicFramePr>
        <p:xfrm>
          <a:off x="3990731" y="3429000"/>
          <a:ext cx="421053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538">
                  <a:extLst>
                    <a:ext uri="{9D8B030D-6E8A-4147-A177-3AD203B41FA5}">
                      <a16:colId xmlns:a16="http://schemas.microsoft.com/office/drawing/2014/main" val="8570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 : int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e2 : int 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 + e2 : int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026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 examples of types inferences rules.</a:t>
            </a:r>
          </a:p>
          <a:p>
            <a:r>
              <a:rPr lang="en-GB" dirty="0"/>
              <a:t>“If the operands e1 and e2 of e1 + e2 are known to have types int and float, then e1 + e2 has type float, but will require e1 to be converted implicitly to float.”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Can be used to introduce </a:t>
            </a:r>
            <a:r>
              <a:rPr lang="en-GB" b="1" dirty="0"/>
              <a:t>implicit conversions of types</a:t>
            </a:r>
            <a:r>
              <a:rPr lang="en-GB" dirty="0"/>
              <a:t>!</a:t>
            </a:r>
            <a:endParaRPr lang="en-SG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23B331-DF4A-4ACF-EBC9-D7DD902C9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735594"/>
              </p:ext>
            </p:extLst>
          </p:nvPr>
        </p:nvGraphicFramePr>
        <p:xfrm>
          <a:off x="3990731" y="3671277"/>
          <a:ext cx="4210538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538">
                  <a:extLst>
                    <a:ext uri="{9D8B030D-6E8A-4147-A177-3AD203B41FA5}">
                      <a16:colId xmlns:a16="http://schemas.microsoft.com/office/drawing/2014/main" val="8570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 : int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e2 : float 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 : float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 + e2 : float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585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BC74-920E-C91B-CCE2-C5416559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 tables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E7AD5-0512-DF6D-6B6E-2074F2BB6D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Many times, these rules can be assembled in result types tables, where each cell will indicate</a:t>
            </a:r>
          </a:p>
          <a:p>
            <a:r>
              <a:rPr lang="en-GB" dirty="0"/>
              <a:t>If the operation is allowed,</a:t>
            </a:r>
          </a:p>
          <a:p>
            <a:r>
              <a:rPr lang="en-GB" dirty="0"/>
              <a:t>What is the resulting type,</a:t>
            </a:r>
          </a:p>
          <a:p>
            <a:r>
              <a:rPr lang="en-GB" dirty="0"/>
              <a:t>What is the operation to use for said types</a:t>
            </a:r>
          </a:p>
          <a:p>
            <a:r>
              <a:rPr lang="en-GB" dirty="0"/>
              <a:t>If any implicit conversions must be made.</a:t>
            </a:r>
            <a:endParaRPr lang="en-SG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900133-2EBC-231D-ABD2-F6E17FC98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287006"/>
              </p:ext>
            </p:extLst>
          </p:nvPr>
        </p:nvGraphicFramePr>
        <p:xfrm>
          <a:off x="6172202" y="2221633"/>
          <a:ext cx="5900615" cy="341813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180123">
                  <a:extLst>
                    <a:ext uri="{9D8B030D-6E8A-4147-A177-3AD203B41FA5}">
                      <a16:colId xmlns:a16="http://schemas.microsoft.com/office/drawing/2014/main" val="826716068"/>
                    </a:ext>
                  </a:extLst>
                </a:gridCol>
                <a:gridCol w="1180123">
                  <a:extLst>
                    <a:ext uri="{9D8B030D-6E8A-4147-A177-3AD203B41FA5}">
                      <a16:colId xmlns:a16="http://schemas.microsoft.com/office/drawing/2014/main" val="2519295779"/>
                    </a:ext>
                  </a:extLst>
                </a:gridCol>
                <a:gridCol w="1180123">
                  <a:extLst>
                    <a:ext uri="{9D8B030D-6E8A-4147-A177-3AD203B41FA5}">
                      <a16:colId xmlns:a16="http://schemas.microsoft.com/office/drawing/2014/main" val="65615768"/>
                    </a:ext>
                  </a:extLst>
                </a:gridCol>
                <a:gridCol w="1180123">
                  <a:extLst>
                    <a:ext uri="{9D8B030D-6E8A-4147-A177-3AD203B41FA5}">
                      <a16:colId xmlns:a16="http://schemas.microsoft.com/office/drawing/2014/main" val="3460771797"/>
                    </a:ext>
                  </a:extLst>
                </a:gridCol>
                <a:gridCol w="1180123">
                  <a:extLst>
                    <a:ext uri="{9D8B030D-6E8A-4147-A177-3AD203B41FA5}">
                      <a16:colId xmlns:a16="http://schemas.microsoft.com/office/drawing/2014/main" val="2526479446"/>
                    </a:ext>
                  </a:extLst>
                </a:gridCol>
              </a:tblGrid>
              <a:tr h="683626">
                <a:tc>
                  <a:txBody>
                    <a:bodyPr/>
                    <a:lstStyle/>
                    <a:p>
                      <a:r>
                        <a:rPr lang="en-GB" sz="2800" b="1" dirty="0">
                          <a:solidFill>
                            <a:srgbClr val="C00000"/>
                          </a:solidFill>
                        </a:rPr>
                        <a:t>Op: +</a:t>
                      </a:r>
                      <a:endParaRPr lang="en-SG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515421"/>
                  </a:ext>
                </a:extLst>
              </a:tr>
              <a:tr h="683626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bool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...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67763"/>
                  </a:ext>
                </a:extLst>
              </a:tr>
              <a:tr h="683626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14707"/>
                  </a:ext>
                </a:extLst>
              </a:tr>
              <a:tr h="683626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60502"/>
                  </a:ext>
                </a:extLst>
              </a:tr>
              <a:tr h="683626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string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...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917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366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900133-2EBC-231D-ABD2-F6E17FC98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119210"/>
              </p:ext>
            </p:extLst>
          </p:nvPr>
        </p:nvGraphicFramePr>
        <p:xfrm>
          <a:off x="269631" y="447540"/>
          <a:ext cx="11664460" cy="613301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332892">
                  <a:extLst>
                    <a:ext uri="{9D8B030D-6E8A-4147-A177-3AD203B41FA5}">
                      <a16:colId xmlns:a16="http://schemas.microsoft.com/office/drawing/2014/main" val="826716068"/>
                    </a:ext>
                  </a:extLst>
                </a:gridCol>
                <a:gridCol w="2332892">
                  <a:extLst>
                    <a:ext uri="{9D8B030D-6E8A-4147-A177-3AD203B41FA5}">
                      <a16:colId xmlns:a16="http://schemas.microsoft.com/office/drawing/2014/main" val="2519295779"/>
                    </a:ext>
                  </a:extLst>
                </a:gridCol>
                <a:gridCol w="2332892">
                  <a:extLst>
                    <a:ext uri="{9D8B030D-6E8A-4147-A177-3AD203B41FA5}">
                      <a16:colId xmlns:a16="http://schemas.microsoft.com/office/drawing/2014/main" val="65615768"/>
                    </a:ext>
                  </a:extLst>
                </a:gridCol>
                <a:gridCol w="2332892">
                  <a:extLst>
                    <a:ext uri="{9D8B030D-6E8A-4147-A177-3AD203B41FA5}">
                      <a16:colId xmlns:a16="http://schemas.microsoft.com/office/drawing/2014/main" val="3460771797"/>
                    </a:ext>
                  </a:extLst>
                </a:gridCol>
                <a:gridCol w="2332892">
                  <a:extLst>
                    <a:ext uri="{9D8B030D-6E8A-4147-A177-3AD203B41FA5}">
                      <a16:colId xmlns:a16="http://schemas.microsoft.com/office/drawing/2014/main" val="2526479446"/>
                    </a:ext>
                  </a:extLst>
                </a:gridCol>
              </a:tblGrid>
              <a:tr h="770926">
                <a:tc>
                  <a:txBody>
                    <a:bodyPr/>
                    <a:lstStyle/>
                    <a:p>
                      <a:r>
                        <a:rPr lang="en-GB" sz="2800" b="1" dirty="0">
                          <a:solidFill>
                            <a:srgbClr val="C00000"/>
                          </a:solidFill>
                        </a:rPr>
                        <a:t>Op: +</a:t>
                      </a:r>
                      <a:endParaRPr lang="en-SG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515421"/>
                  </a:ext>
                </a:extLst>
              </a:tr>
              <a:tr h="134052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bool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Res: 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int to bool</a:t>
                      </a:r>
                    </a:p>
                    <a:p>
                      <a:r>
                        <a:rPr lang="en-GB" dirty="0"/>
                        <a:t>Res: 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float to bool</a:t>
                      </a:r>
                    </a:p>
                    <a:p>
                      <a:r>
                        <a:rPr lang="en-GB" dirty="0"/>
                        <a:t>Res: 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string to bool?</a:t>
                      </a:r>
                    </a:p>
                    <a:p>
                      <a:r>
                        <a:rPr lang="en-GB" dirty="0"/>
                        <a:t>Res: bool</a:t>
                      </a:r>
                    </a:p>
                    <a:p>
                      <a:r>
                        <a:rPr lang="en-GB" dirty="0" err="1"/>
                        <a:t>Behav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67763"/>
                  </a:ext>
                </a:extLst>
              </a:tr>
              <a:tr h="134052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int to bool</a:t>
                      </a:r>
                    </a:p>
                    <a:p>
                      <a:r>
                        <a:rPr lang="en-GB" dirty="0"/>
                        <a:t>Res: 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math. addition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Convert int to bool</a:t>
                      </a:r>
                    </a:p>
                    <a:p>
                      <a:r>
                        <a:rPr lang="en-SG" dirty="0"/>
                        <a:t>Res: float</a:t>
                      </a:r>
                    </a:p>
                    <a:p>
                      <a:r>
                        <a:rPr lang="en-SG" dirty="0" err="1"/>
                        <a:t>Behav</a:t>
                      </a:r>
                      <a:r>
                        <a:rPr lang="en-SG" dirty="0"/>
                        <a:t>: math. 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Illegal, should trigger a type error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14707"/>
                  </a:ext>
                </a:extLst>
              </a:tr>
              <a:tr h="134052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float to bool</a:t>
                      </a:r>
                    </a:p>
                    <a:p>
                      <a:r>
                        <a:rPr lang="en-GB" dirty="0"/>
                        <a:t>Res: 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Convert int to bool</a:t>
                      </a:r>
                    </a:p>
                    <a:p>
                      <a:r>
                        <a:rPr lang="en-SG" dirty="0"/>
                        <a:t>Res: float</a:t>
                      </a:r>
                    </a:p>
                    <a:p>
                      <a:r>
                        <a:rPr lang="en-SG" dirty="0" err="1"/>
                        <a:t>Behav</a:t>
                      </a:r>
                      <a:r>
                        <a:rPr lang="en-SG" dirty="0"/>
                        <a:t>: math. addition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Res: float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math. addition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should trigger a type error</a:t>
                      </a:r>
                      <a:endParaRPr lang="en-SG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60502"/>
                  </a:ext>
                </a:extLst>
              </a:tr>
              <a:tr h="134052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string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string to bool?</a:t>
                      </a:r>
                    </a:p>
                    <a:p>
                      <a:r>
                        <a:rPr lang="en-GB" dirty="0"/>
                        <a:t>Res: bool</a:t>
                      </a:r>
                      <a:endParaRPr lang="en-SG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should trigger a type error</a:t>
                      </a:r>
                      <a:endParaRPr lang="en-SG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should trigger a type error</a:t>
                      </a:r>
                      <a:endParaRPr lang="en-SG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Res: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concatenation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917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198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dirty="0"/>
              <a:t>When an identifier (e.g. a variable with name x) is called, a lookup procedure will check the symbol table for a given scope S (or multiple ones if LEGB).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Can also be used to resolve </a:t>
            </a:r>
            <a:r>
              <a:rPr lang="en-GB" b="1" dirty="0"/>
              <a:t>resulting</a:t>
            </a:r>
            <a:r>
              <a:rPr lang="en-GB" dirty="0"/>
              <a:t> </a:t>
            </a:r>
            <a:r>
              <a:rPr lang="en-GB" b="1" dirty="0"/>
              <a:t>types of operations mixing constants and identifiers</a:t>
            </a:r>
            <a:r>
              <a:rPr lang="en-GB" dirty="0"/>
              <a:t>!</a:t>
            </a:r>
            <a:endParaRPr lang="en-SG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23B331-DF4A-4ACF-EBC9-D7DD902C9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8822176"/>
              </p:ext>
            </p:extLst>
          </p:nvPr>
        </p:nvGraphicFramePr>
        <p:xfrm>
          <a:off x="2765180" y="3241429"/>
          <a:ext cx="6957158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7158">
                  <a:extLst>
                    <a:ext uri="{9D8B030D-6E8A-4147-A177-3AD203B41FA5}">
                      <a16:colId xmlns:a16="http://schemas.microsoft.com/office/drawing/2014/main" val="8570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x is in identifier called in scope S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x appears in scope S with type int (S ⊢ x : int)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7 : int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x + 7 : int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845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b="1" dirty="0"/>
              <a:t>What if the identifier refers to a function?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Can also be used to resolve </a:t>
            </a:r>
            <a:r>
              <a:rPr lang="en-GB" b="1" dirty="0"/>
              <a:t>resulting</a:t>
            </a:r>
            <a:r>
              <a:rPr lang="en-GB" dirty="0"/>
              <a:t> </a:t>
            </a:r>
            <a:r>
              <a:rPr lang="en-GB" b="1" dirty="0"/>
              <a:t>types of function calls</a:t>
            </a:r>
            <a:r>
              <a:rPr lang="en-GB" dirty="0"/>
              <a:t>!</a:t>
            </a:r>
            <a:endParaRPr lang="en-SG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23B331-DF4A-4ACF-EBC9-D7DD902C9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204922"/>
              </p:ext>
            </p:extLst>
          </p:nvPr>
        </p:nvGraphicFramePr>
        <p:xfrm>
          <a:off x="2617421" y="2545860"/>
          <a:ext cx="6957158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7158">
                  <a:extLst>
                    <a:ext uri="{9D8B030D-6E8A-4147-A177-3AD203B41FA5}">
                      <a16:colId xmlns:a16="http://schemas.microsoft.com/office/drawing/2014/main" val="8570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f is in identifier called in scope S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f appears in scope S as a non-member function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f expects types (T1, … , Tn) and returns type U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</a:t>
                      </a:r>
                      <a:r>
                        <a:rPr lang="en-GB" sz="2800" b="0" dirty="0" err="1">
                          <a:solidFill>
                            <a:schemeClr val="tx1"/>
                          </a:solidFill>
                        </a:rPr>
                        <a:t>ei</a:t>
                      </a: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GB" sz="2800" b="0" dirty="0" err="1">
                          <a:solidFill>
                            <a:schemeClr val="tx1"/>
                          </a:solidFill>
                        </a:rPr>
                        <a:t>Ti</a:t>
                      </a: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 for 1 &lt;= </a:t>
                      </a:r>
                      <a:r>
                        <a:rPr lang="en-GB" sz="28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 &lt;= n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f(e1, …,</a:t>
                      </a:r>
                      <a:r>
                        <a:rPr lang="en-GB" sz="2800" b="0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) : U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257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b="1" dirty="0"/>
              <a:t>Also works on Compound types (e.g. arrays) and their operations, for instance indexing.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r>
              <a:rPr lang="en-GB" b="1" dirty="0"/>
              <a:t>Question about array bounds and index checking: </a:t>
            </a:r>
            <a:r>
              <a:rPr lang="en-GB" dirty="0"/>
              <a:t>Semantic analysis should also include checking that array indices are within bounds to avoid out-of-bounds errors at runtime. How would you modify statement above to illustrate that?</a:t>
            </a:r>
            <a:endParaRPr lang="en-GB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23B331-DF4A-4ACF-EBC9-D7DD902C9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791414"/>
              </p:ext>
            </p:extLst>
          </p:nvPr>
        </p:nvGraphicFramePr>
        <p:xfrm>
          <a:off x="2617421" y="2960075"/>
          <a:ext cx="69571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7158">
                  <a:extLst>
                    <a:ext uri="{9D8B030D-6E8A-4147-A177-3AD203B41FA5}">
                      <a16:colId xmlns:a16="http://schemas.microsoft.com/office/drawing/2014/main" val="8570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 : T[]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e2 : int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e1[e2]: 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231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How about assignments?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Question:</a:t>
            </a:r>
            <a:r>
              <a:rPr lang="en-GB" dirty="0"/>
              <a:t> Is this rule good enough to approve the assignment procedure in the code shown on the right ?</a:t>
            </a:r>
          </a:p>
          <a:p>
            <a:endParaRPr lang="en-GB" dirty="0"/>
          </a:p>
          <a:p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23B331-DF4A-4ACF-EBC9-D7DD902C9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0823029"/>
              </p:ext>
            </p:extLst>
          </p:nvPr>
        </p:nvGraphicFramePr>
        <p:xfrm>
          <a:off x="702629" y="2538254"/>
          <a:ext cx="4457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200">
                  <a:extLst>
                    <a:ext uri="{9D8B030D-6E8A-4147-A177-3AD203B41FA5}">
                      <a16:colId xmlns:a16="http://schemas.microsoft.com/office/drawing/2014/main" val="8570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 : 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e2 : 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 = e2 : 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45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6BF8CD0-7425-5DD2-E5AC-003991CD3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396" y="1600428"/>
            <a:ext cx="4318702" cy="457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880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r>
              <a:rPr lang="en-GB" b="1" dirty="0"/>
              <a:t>How about assignments?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Question 2: </a:t>
            </a:r>
            <a:r>
              <a:rPr lang="en-GB" dirty="0"/>
              <a:t>How about this?</a:t>
            </a:r>
          </a:p>
          <a:p>
            <a:endParaRPr lang="en-GB" dirty="0"/>
          </a:p>
          <a:p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23B331-DF4A-4ACF-EBC9-D7DD902C9B90}"/>
              </a:ext>
            </a:extLst>
          </p:cNvPr>
          <p:cNvGraphicFramePr>
            <a:graphicFrameLocks/>
          </p:cNvGraphicFramePr>
          <p:nvPr/>
        </p:nvGraphicFramePr>
        <p:xfrm>
          <a:off x="702629" y="2538254"/>
          <a:ext cx="4457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200">
                  <a:extLst>
                    <a:ext uri="{9D8B030D-6E8A-4147-A177-3AD203B41FA5}">
                      <a16:colId xmlns:a16="http://schemas.microsoft.com/office/drawing/2014/main" val="8570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 : 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e2 : 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 = e2 : 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45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2975AA2-6DFC-B0C4-6309-0D7F54B4C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082" y="1518566"/>
            <a:ext cx="4653471" cy="476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3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84-1C51-3B56-9AC5-09C8BB92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remaining errors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9AB2-EF8A-CE15-36BC-B7A5961D7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Important fact: These errors cannot be checked during the lexical analysis or the syntax analysis, as they require some </a:t>
            </a:r>
            <a:r>
              <a:rPr lang="en-GB" b="1" dirty="0">
                <a:solidFill>
                  <a:srgbClr val="7030A0"/>
                </a:solidFill>
              </a:rPr>
              <a:t>context</a:t>
            </a:r>
            <a:r>
              <a:rPr lang="en-GB" b="1" dirty="0"/>
              <a:t>.</a:t>
            </a:r>
          </a:p>
          <a:p>
            <a:r>
              <a:rPr lang="en-GB" dirty="0"/>
              <a:t>Cannot be checked by a </a:t>
            </a:r>
            <a:r>
              <a:rPr lang="en-GB" u="sng" dirty="0"/>
              <a:t>context-free</a:t>
            </a:r>
            <a:r>
              <a:rPr lang="en-GB" dirty="0"/>
              <a:t> grammar.</a:t>
            </a:r>
          </a:p>
          <a:p>
            <a:r>
              <a:rPr lang="en-GB" dirty="0"/>
              <a:t>Often depends on values and context, not syntax.</a:t>
            </a:r>
          </a:p>
          <a:p>
            <a:r>
              <a:rPr lang="en-GB" dirty="0"/>
              <a:t>May sometimes require and involve computation.</a:t>
            </a:r>
          </a:p>
          <a:p>
            <a:pPr marL="0" indent="0">
              <a:buNone/>
            </a:pPr>
            <a:r>
              <a:rPr lang="en-GB" b="1" dirty="0"/>
              <a:t>What to do then?</a:t>
            </a:r>
          </a:p>
          <a:p>
            <a:r>
              <a:rPr lang="en-GB" dirty="0"/>
              <a:t>Instead, will need to </a:t>
            </a:r>
            <a:r>
              <a:rPr lang="en-GB" b="1" dirty="0"/>
              <a:t>define a set of semantic rules for scoping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/>
              <a:t>types</a:t>
            </a:r>
            <a:r>
              <a:rPr lang="en-GB" dirty="0"/>
              <a:t> explicitly.</a:t>
            </a:r>
          </a:p>
          <a:p>
            <a:r>
              <a:rPr lang="en-GB" dirty="0"/>
              <a:t>And then, </a:t>
            </a:r>
            <a:r>
              <a:rPr lang="en-GB" b="1" dirty="0"/>
              <a:t>perform additional checks after parsing</a:t>
            </a:r>
            <a:r>
              <a:rPr lang="en-GB" dirty="0"/>
              <a:t>.</a:t>
            </a:r>
          </a:p>
          <a:p>
            <a:r>
              <a:rPr lang="en-GB" dirty="0"/>
              <a:t> These checks will be implemented in the form of “if-else” checks.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42563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r>
              <a:rPr lang="en-GB" b="1" dirty="0"/>
              <a:t>How about assignments?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Question 2: </a:t>
            </a:r>
            <a:r>
              <a:rPr lang="en-GB" dirty="0"/>
              <a:t>How about this?</a:t>
            </a:r>
          </a:p>
          <a:p>
            <a:pPr marL="0" indent="0">
              <a:buNone/>
            </a:pPr>
            <a:r>
              <a:rPr lang="en-GB" dirty="0"/>
              <a:t>Is “5 = a;” an acceptable syntax? And, therefore, something that would have escaped the syntax analysis phase?</a:t>
            </a:r>
          </a:p>
          <a:p>
            <a:endParaRPr lang="en-GB" dirty="0"/>
          </a:p>
          <a:p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23B331-DF4A-4ACF-EBC9-D7DD902C9B90}"/>
              </a:ext>
            </a:extLst>
          </p:cNvPr>
          <p:cNvGraphicFramePr>
            <a:graphicFrameLocks/>
          </p:cNvGraphicFramePr>
          <p:nvPr/>
        </p:nvGraphicFramePr>
        <p:xfrm>
          <a:off x="702629" y="2538254"/>
          <a:ext cx="4457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200">
                  <a:extLst>
                    <a:ext uri="{9D8B030D-6E8A-4147-A177-3AD203B41FA5}">
                      <a16:colId xmlns:a16="http://schemas.microsoft.com/office/drawing/2014/main" val="85708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 : 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e2 : 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78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chemeClr val="tx1"/>
                          </a:solidFill>
                        </a:rPr>
                        <a:t>S ⊢ e1 = e2 : T</a:t>
                      </a:r>
                      <a:endParaRPr lang="en-SG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245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2975AA2-6DFC-B0C4-6309-0D7F54B4C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082" y="1518566"/>
            <a:ext cx="4653471" cy="476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05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FDAA-2FF3-D833-06C1-1721107D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custom classes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D1C4-D50E-543C-006E-35C091965B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How do we factor in, any new classes the user might have defined into our inference rules?</a:t>
            </a:r>
          </a:p>
          <a:p>
            <a:r>
              <a:rPr lang="en-GB" dirty="0"/>
              <a:t>Let us start with the simplest case, a custom class that does not inherit from anybody.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0DF8CB-8644-B21F-CD5D-49B6DAB2E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384" y="352238"/>
            <a:ext cx="4772691" cy="2676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7B85CB-F333-68D1-C063-8BA577A18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474" y="3517640"/>
            <a:ext cx="5417449" cy="229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11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FDAA-2FF3-D833-06C1-1721107D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custom classes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D1C4-D50E-543C-006E-35C091965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Let us start with the simplest case, a custom class that does not inherit from anybody.</a:t>
            </a:r>
          </a:p>
          <a:p>
            <a:r>
              <a:rPr lang="en-GB" dirty="0"/>
              <a:t>In both cases, these class statements indicate to the compiler that there is a new type in town now, on top of the built-in ones!</a:t>
            </a:r>
          </a:p>
          <a:p>
            <a:r>
              <a:rPr lang="en-GB" dirty="0"/>
              <a:t>Operator methods basically tell the compiler to amend operations table and account for new possible + behaviour!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0DF8CB-8644-B21F-CD5D-49B6DAB2E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384" y="352238"/>
            <a:ext cx="4772691" cy="2676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7B85CB-F333-68D1-C063-8BA577A18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474" y="3517640"/>
            <a:ext cx="5417449" cy="229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304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900133-2EBC-231D-ABD2-F6E17FC98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063642"/>
              </p:ext>
            </p:extLst>
          </p:nvPr>
        </p:nvGraphicFramePr>
        <p:xfrm>
          <a:off x="236415" y="199914"/>
          <a:ext cx="11719170" cy="645817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41754">
                  <a:extLst>
                    <a:ext uri="{9D8B030D-6E8A-4147-A177-3AD203B41FA5}">
                      <a16:colId xmlns:a16="http://schemas.microsoft.com/office/drawing/2014/main" val="826716068"/>
                    </a:ext>
                  </a:extLst>
                </a:gridCol>
                <a:gridCol w="2313353">
                  <a:extLst>
                    <a:ext uri="{9D8B030D-6E8A-4147-A177-3AD203B41FA5}">
                      <a16:colId xmlns:a16="http://schemas.microsoft.com/office/drawing/2014/main" val="2519295779"/>
                    </a:ext>
                  </a:extLst>
                </a:gridCol>
                <a:gridCol w="1969477">
                  <a:extLst>
                    <a:ext uri="{9D8B030D-6E8A-4147-A177-3AD203B41FA5}">
                      <a16:colId xmlns:a16="http://schemas.microsoft.com/office/drawing/2014/main" val="65615768"/>
                    </a:ext>
                  </a:extLst>
                </a:gridCol>
                <a:gridCol w="2219570">
                  <a:extLst>
                    <a:ext uri="{9D8B030D-6E8A-4147-A177-3AD203B41FA5}">
                      <a16:colId xmlns:a16="http://schemas.microsoft.com/office/drawing/2014/main" val="3460771797"/>
                    </a:ext>
                  </a:extLst>
                </a:gridCol>
                <a:gridCol w="2368061">
                  <a:extLst>
                    <a:ext uri="{9D8B030D-6E8A-4147-A177-3AD203B41FA5}">
                      <a16:colId xmlns:a16="http://schemas.microsoft.com/office/drawing/2014/main" val="2526479446"/>
                    </a:ext>
                  </a:extLst>
                </a:gridCol>
                <a:gridCol w="1906955">
                  <a:extLst>
                    <a:ext uri="{9D8B030D-6E8A-4147-A177-3AD203B41FA5}">
                      <a16:colId xmlns:a16="http://schemas.microsoft.com/office/drawing/2014/main" val="745332777"/>
                    </a:ext>
                  </a:extLst>
                </a:gridCol>
              </a:tblGrid>
              <a:tr h="516152">
                <a:tc>
                  <a:txBody>
                    <a:bodyPr/>
                    <a:lstStyle/>
                    <a:p>
                      <a:r>
                        <a:rPr lang="en-GB" sz="2800" b="1" dirty="0">
                          <a:solidFill>
                            <a:srgbClr val="C00000"/>
                          </a:solidFill>
                        </a:rPr>
                        <a:t>Op: +</a:t>
                      </a:r>
                      <a:endParaRPr lang="en-SG" sz="2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>
                          <a:solidFill>
                            <a:schemeClr val="bg1"/>
                          </a:solidFill>
                        </a:rPr>
                        <a:t>MyInt</a:t>
                      </a:r>
                      <a:endParaRPr lang="en-SG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515421"/>
                  </a:ext>
                </a:extLst>
              </a:tr>
              <a:tr h="103273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bool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Res: 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int to bool</a:t>
                      </a:r>
                    </a:p>
                    <a:p>
                      <a:r>
                        <a:rPr lang="en-GB" dirty="0"/>
                        <a:t>Res: 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float to bool</a:t>
                      </a:r>
                    </a:p>
                    <a:p>
                      <a:r>
                        <a:rPr lang="en-GB" dirty="0"/>
                        <a:t>Res: 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string to bool?</a:t>
                      </a:r>
                    </a:p>
                    <a:p>
                      <a:r>
                        <a:rPr lang="en-GB" dirty="0"/>
                        <a:t>Res: bool</a:t>
                      </a:r>
                    </a:p>
                    <a:p>
                      <a:r>
                        <a:rPr lang="en-GB" dirty="0" err="1"/>
                        <a:t>Behav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trigger a type error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967763"/>
                  </a:ext>
                </a:extLst>
              </a:tr>
              <a:tr h="103273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int to bool</a:t>
                      </a:r>
                    </a:p>
                    <a:p>
                      <a:r>
                        <a:rPr lang="en-GB" dirty="0"/>
                        <a:t>Res: 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math. addition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Convert int to bool</a:t>
                      </a:r>
                    </a:p>
                    <a:p>
                      <a:r>
                        <a:rPr lang="en-SG" dirty="0"/>
                        <a:t>Res: float</a:t>
                      </a:r>
                    </a:p>
                    <a:p>
                      <a:r>
                        <a:rPr lang="en-SG" dirty="0" err="1"/>
                        <a:t>Behav</a:t>
                      </a:r>
                      <a:r>
                        <a:rPr lang="en-SG" dirty="0"/>
                        <a:t>: math. 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Illegal, should trigger a type error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trigger a type error</a:t>
                      </a:r>
                      <a:endParaRPr lang="en-SG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14707"/>
                  </a:ext>
                </a:extLst>
              </a:tr>
              <a:tr h="76614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float to bool</a:t>
                      </a:r>
                    </a:p>
                    <a:p>
                      <a:r>
                        <a:rPr lang="en-GB" dirty="0"/>
                        <a:t>Res: bool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Convert int to bool</a:t>
                      </a:r>
                    </a:p>
                    <a:p>
                      <a:r>
                        <a:rPr lang="en-SG" dirty="0"/>
                        <a:t>Res: float</a:t>
                      </a:r>
                    </a:p>
                    <a:p>
                      <a:r>
                        <a:rPr lang="en-SG" dirty="0" err="1"/>
                        <a:t>Behav</a:t>
                      </a:r>
                      <a:r>
                        <a:rPr lang="en-SG" dirty="0"/>
                        <a:t>: math. 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Res: float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math. addition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should trigger a type error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trigger a type error</a:t>
                      </a:r>
                      <a:endParaRPr lang="en-SG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060502"/>
                  </a:ext>
                </a:extLst>
              </a:tr>
              <a:tr h="591085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string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Convert string to bool?</a:t>
                      </a:r>
                    </a:p>
                    <a:p>
                      <a:r>
                        <a:rPr lang="en-GB" dirty="0"/>
                        <a:t>Res: bool</a:t>
                      </a:r>
                      <a:endParaRPr lang="en-SG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trigger a type error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trigger a type error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Res: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Behav</a:t>
                      </a:r>
                      <a:r>
                        <a:rPr lang="en-GB" dirty="0"/>
                        <a:t>: concatenation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trigger a type error</a:t>
                      </a:r>
                      <a:endParaRPr lang="en-SG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917997"/>
                  </a:ext>
                </a:extLst>
              </a:tr>
              <a:tr h="1032732">
                <a:tc>
                  <a:txBody>
                    <a:bodyPr/>
                    <a:lstStyle/>
                    <a:p>
                      <a:r>
                        <a:rPr lang="en-GB" b="1" dirty="0" err="1">
                          <a:solidFill>
                            <a:schemeClr val="bg1"/>
                          </a:solidFill>
                        </a:rPr>
                        <a:t>MyInt</a:t>
                      </a:r>
                      <a:endParaRPr lang="en-SG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should trigger a type error</a:t>
                      </a:r>
                      <a:endParaRPr lang="en-SG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trigger a type error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trigger a type error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Illegal, trigger a type error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Res: int</a:t>
                      </a:r>
                    </a:p>
                    <a:p>
                      <a:r>
                        <a:rPr lang="en-GB" dirty="0" err="1"/>
                        <a:t>Behav</a:t>
                      </a:r>
                      <a:r>
                        <a:rPr lang="en-GB" dirty="0"/>
                        <a:t>: in add method of </a:t>
                      </a:r>
                      <a:r>
                        <a:rPr lang="en-GB" dirty="0" err="1"/>
                        <a:t>MyInt</a:t>
                      </a:r>
                      <a:r>
                        <a:rPr lang="en-GB" dirty="0"/>
                        <a:t> class</a:t>
                      </a:r>
                      <a:endParaRPr lang="en-SG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685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4676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FDAA-2FF3-D833-06C1-1721107D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custom classes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D1C4-D50E-543C-006E-35C091965B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How do we factor in, any new classes the user might have defined into our inference rules?</a:t>
            </a:r>
          </a:p>
          <a:p>
            <a:r>
              <a:rPr lang="en-GB" dirty="0"/>
              <a:t>How about classes that inherit from a </a:t>
            </a:r>
            <a:r>
              <a:rPr lang="en-GB" u="sng" dirty="0"/>
              <a:t>single</a:t>
            </a:r>
            <a:r>
              <a:rPr lang="en-GB" dirty="0"/>
              <a:t> other class or type?</a:t>
            </a:r>
          </a:p>
          <a:p>
            <a:r>
              <a:rPr lang="en-GB" dirty="0"/>
              <a:t>Will have to factor in the possible inheritance conversions for types and methods.</a:t>
            </a:r>
            <a:endParaRPr lang="en-SG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EAAF52-FB10-143B-3F9A-B7886D72DC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7360033"/>
              </p:ext>
            </p:extLst>
          </p:nvPr>
        </p:nvGraphicFramePr>
        <p:xfrm>
          <a:off x="6512768" y="1548881"/>
          <a:ext cx="5477070" cy="4589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0902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4773-CA6A-4FB5-6A5A-2BE1A051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inheritance structures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58D292-26F9-8B47-32DC-D745D349B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the definitions below, “convertible” means that type A can be converted to type B, 100% of the time (no shenanigans).</a:t>
            </a:r>
          </a:p>
          <a:p>
            <a:r>
              <a:rPr lang="en-GB" b="1" dirty="0"/>
              <a:t>Reflexivity: </a:t>
            </a:r>
            <a:r>
              <a:rPr lang="en-GB" dirty="0"/>
              <a:t>Any type is convertible to itself.</a:t>
            </a:r>
          </a:p>
          <a:p>
            <a:r>
              <a:rPr lang="en-GB" b="1" dirty="0"/>
              <a:t>Transitivity: </a:t>
            </a:r>
            <a:r>
              <a:rPr lang="en-GB" dirty="0"/>
              <a:t>If A is convertible to B and B is convertible to C, then A is convertible to C.</a:t>
            </a:r>
          </a:p>
          <a:p>
            <a:r>
              <a:rPr lang="en-GB" b="1" dirty="0" err="1"/>
              <a:t>Antisymmetry</a:t>
            </a:r>
            <a:r>
              <a:rPr lang="en-GB" b="1" dirty="0"/>
              <a:t>: </a:t>
            </a:r>
            <a:r>
              <a:rPr lang="en-GB" dirty="0"/>
              <a:t>if A is convertible to B and B is convertible to A, then A and B are the same.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631319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4773-CA6A-4FB5-6A5A-2BE1A051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inheritance structures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258D292-26F9-8B47-32DC-D745D349BF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In the definitions below, “convertible” means that type A can be converted to type B, 100% of the time (no shenanigans).</a:t>
                </a:r>
              </a:p>
              <a:p>
                <a:r>
                  <a:rPr lang="en-GB" b="1" dirty="0"/>
                  <a:t>Reflexivity: </a:t>
                </a:r>
                <a:r>
                  <a:rPr lang="en-GB" dirty="0"/>
                  <a:t>Any type is convertible to itself.</a:t>
                </a:r>
              </a:p>
              <a:p>
                <a:r>
                  <a:rPr lang="en-GB" b="1" dirty="0"/>
                  <a:t>Transitivity: </a:t>
                </a:r>
                <a:r>
                  <a:rPr lang="en-GB" dirty="0"/>
                  <a:t>If A is convertible to B and B is convertible to C, then A is convertible to C.</a:t>
                </a:r>
              </a:p>
              <a:p>
                <a:r>
                  <a:rPr lang="en-GB" b="1" dirty="0" err="1"/>
                  <a:t>Antisymmetry</a:t>
                </a:r>
                <a:r>
                  <a:rPr lang="en-GB" b="1" dirty="0"/>
                  <a:t>: </a:t>
                </a:r>
                <a:r>
                  <a:rPr lang="en-GB" dirty="0"/>
                  <a:t>if A is convertible to B and B is convertible to A, then A and B are the same.</a:t>
                </a:r>
              </a:p>
              <a:p>
                <a:pPr marL="0" indent="0">
                  <a:buNone/>
                </a:pPr>
                <a:r>
                  <a:rPr lang="en-SG" dirty="0"/>
                  <a:t>In mathematics, having these three properties allows to define a </a:t>
                </a:r>
                <a:r>
                  <a:rPr lang="en-SG" b="1" dirty="0"/>
                  <a:t>partial order operation (</a:t>
                </a:r>
                <a14:m>
                  <m:oMath xmlns:m="http://schemas.openxmlformats.org/officeDocument/2006/math">
                    <m:r>
                      <a:rPr lang="en-SG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SG" b="1" dirty="0"/>
                  <a:t>) over elements</a:t>
                </a:r>
                <a:r>
                  <a:rPr lang="en-SG" dirty="0"/>
                  <a:t>, in our case, types.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258D292-26F9-8B47-32DC-D745D349B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 r="-19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6689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4773-CA6A-4FB5-6A5A-2BE1A051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inheritance structures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258D292-26F9-8B47-32DC-D745D349BF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In the definitions below, “convertible” means that type A can be converted to type B, 100% of the time (no shenanigans).</a:t>
                </a:r>
              </a:p>
              <a:p>
                <a:r>
                  <a:rPr lang="en-GB" b="1" dirty="0"/>
                  <a:t>Reflexivity: </a:t>
                </a:r>
                <a:r>
                  <a:rPr lang="en-GB" dirty="0"/>
                  <a:t>Any type is convertible to itself.</a:t>
                </a:r>
              </a:p>
              <a:p>
                <a:r>
                  <a:rPr lang="en-GB" b="1" dirty="0"/>
                  <a:t>Transitivity: </a:t>
                </a:r>
                <a:r>
                  <a:rPr lang="en-GB" dirty="0"/>
                  <a:t>If A is convertible to B and B is convertible to C, then A is convertible to C.</a:t>
                </a:r>
              </a:p>
              <a:p>
                <a:r>
                  <a:rPr lang="en-GB" b="1" dirty="0" err="1"/>
                  <a:t>Antisymmetry</a:t>
                </a:r>
                <a:r>
                  <a:rPr lang="en-GB" b="1" dirty="0"/>
                  <a:t>: </a:t>
                </a:r>
                <a:r>
                  <a:rPr lang="en-GB" dirty="0"/>
                  <a:t>if A is convertible to B and B is convertible to A, then A and B are the same.</a:t>
                </a:r>
              </a:p>
              <a:p>
                <a:pPr marL="0" indent="0">
                  <a:buNone/>
                </a:pPr>
                <a:r>
                  <a:rPr lang="en-SG" dirty="0"/>
                  <a:t>In mathematics, having these three properties allows to define a </a:t>
                </a:r>
                <a:r>
                  <a:rPr lang="en-SG" b="1" dirty="0"/>
                  <a:t>partial order operation (</a:t>
                </a:r>
                <a14:m>
                  <m:oMath xmlns:m="http://schemas.openxmlformats.org/officeDocument/2006/math">
                    <m:r>
                      <a:rPr lang="en-SG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SG" b="1" dirty="0"/>
                  <a:t>) over elements</a:t>
                </a:r>
                <a:r>
                  <a:rPr lang="en-SG" dirty="0"/>
                  <a:t>, in our case, types.</a:t>
                </a:r>
              </a:p>
              <a:p>
                <a:pPr marL="0" indent="0">
                  <a:buNone/>
                </a:pPr>
                <a:r>
                  <a:rPr lang="en-SG" dirty="0"/>
                  <a:t>Using this notation, we say that A</a:t>
                </a:r>
                <a:r>
                  <a:rPr lang="en-SG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SG" dirty="0"/>
                  <a:t> B if A is convertible to B.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258D292-26F9-8B47-32DC-D745D349B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 r="-191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893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4773-CA6A-4FB5-6A5A-2BE1A051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 of inheritance structures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258D292-26F9-8B47-32DC-D745D349BF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This idea and the notation </a:t>
                </a:r>
                <a14:m>
                  <m:oMath xmlns:m="http://schemas.openxmlformats.org/officeDocument/2006/math">
                    <m:r>
                      <a:rPr lang="en-SG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GB" dirty="0"/>
                  <a:t>can be used to provide </a:t>
                </a:r>
                <a:r>
                  <a:rPr lang="en-GB" b="1" dirty="0"/>
                  <a:t>order among types </a:t>
                </a:r>
                <a:r>
                  <a:rPr lang="en-GB" dirty="0"/>
                  <a:t>and </a:t>
                </a:r>
                <a:r>
                  <a:rPr lang="en-GB" b="1" dirty="0"/>
                  <a:t>define possible implicit conversion rules in operations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Typically added to operations tables!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258D292-26F9-8B47-32DC-D745D349B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77EF1DD2-F8AA-0DEB-B150-367D1514855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859089"/>
                  </p:ext>
                </p:extLst>
              </p:nvPr>
            </p:nvGraphicFramePr>
            <p:xfrm>
              <a:off x="3990731" y="2936631"/>
              <a:ext cx="4210538" cy="231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0538">
                      <a:extLst>
                        <a:ext uri="{9D8B030D-6E8A-4147-A177-3AD203B41FA5}">
                          <a16:colId xmlns:a16="http://schemas.microsoft.com/office/drawing/2014/main" val="8570871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e1 : int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e2 : float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int </a:t>
                          </a:r>
                          <a14:m>
                            <m:oMath xmlns:m="http://schemas.openxmlformats.org/officeDocument/2006/math">
                              <m:r>
                                <a:rPr lang="en-SG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SG" sz="2800" b="0" dirty="0">
                              <a:solidFill>
                                <a:schemeClr val="tx1"/>
                              </a:solidFill>
                            </a:rPr>
                            <a:t> float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781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e1 : float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e1 + e2 : float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5245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77EF1DD2-F8AA-0DEB-B150-367D1514855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859089"/>
                  </p:ext>
                </p:extLst>
              </p:nvPr>
            </p:nvGraphicFramePr>
            <p:xfrm>
              <a:off x="3990731" y="2936631"/>
              <a:ext cx="4210538" cy="231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0538">
                      <a:extLst>
                        <a:ext uri="{9D8B030D-6E8A-4147-A177-3AD203B41FA5}">
                          <a16:colId xmlns:a16="http://schemas.microsoft.com/office/drawing/2014/main" val="857087177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310" r="-145" b="-814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781048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e1 : float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e1 + e2 : float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5245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16359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Careful about operations</a:t>
            </a:r>
            <a:br>
              <a:rPr lang="en-GB" dirty="0"/>
            </a:br>
            <a:r>
              <a:rPr lang="en-GB" dirty="0"/>
              <a:t>overloading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8EBAF4-3AA9-69A8-8A3A-91F609095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7848"/>
            <a:ext cx="5591955" cy="44392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C112A1-BFC3-1D2A-EA91-040C33B8A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516" y="192636"/>
            <a:ext cx="3419952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8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452C-00F4-4B33-7A84-9EA0C56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Semantic analysis and ASTs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31A95-E99D-C219-635C-9F299E41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Objective: </a:t>
            </a:r>
            <a:r>
              <a:rPr lang="en-GB" dirty="0"/>
              <a:t>The answer to the semantic problems</a:t>
            </a:r>
          </a:p>
          <a:p>
            <a:r>
              <a:rPr lang="en-GB" dirty="0"/>
              <a:t>Scope problems,</a:t>
            </a:r>
          </a:p>
          <a:p>
            <a:r>
              <a:rPr lang="en-GB" dirty="0"/>
              <a:t>Type problems,</a:t>
            </a:r>
          </a:p>
          <a:p>
            <a:r>
              <a:rPr lang="en-GB" dirty="0"/>
              <a:t>And more,…</a:t>
            </a:r>
          </a:p>
          <a:p>
            <a:pPr marL="0" indent="0">
              <a:buNone/>
            </a:pPr>
            <a:r>
              <a:rPr lang="en-GB" dirty="0"/>
              <a:t>And the checks to be conducted, both rely on the </a:t>
            </a:r>
            <a:r>
              <a:rPr lang="en-GB" b="1" dirty="0"/>
              <a:t>Abstract Syntax Tree </a:t>
            </a:r>
            <a:r>
              <a:rPr lang="en-GB" dirty="0"/>
              <a:t>produced by the syntax analysis step.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25710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b="1" dirty="0"/>
              <a:t>Updated functions calls with implicit types conversions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E23B331-DF4A-4ACF-EBC9-D7DD902C9B9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87282796"/>
                  </p:ext>
                </p:extLst>
              </p:nvPr>
            </p:nvGraphicFramePr>
            <p:xfrm>
              <a:off x="2617421" y="2545860"/>
              <a:ext cx="6957158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57158">
                      <a:extLst>
                        <a:ext uri="{9D8B030D-6E8A-4147-A177-3AD203B41FA5}">
                          <a16:colId xmlns:a16="http://schemas.microsoft.com/office/drawing/2014/main" val="8570871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f is in identifier called in scope S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f appears in scope S as a non-member function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f expects types (T1, … , Tn) and returns type U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ei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: Ri for 1 &lt;=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&lt;= n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Ri </a:t>
                          </a:r>
                          <a14:m>
                            <m:oMath xmlns:m="http://schemas.openxmlformats.org/officeDocument/2006/math">
                              <m:r>
                                <a:rPr lang="en-SG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Ti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for 1 &lt;=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&lt;= n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781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f(e1, …,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) : U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5245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E23B331-DF4A-4ACF-EBC9-D7DD902C9B9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87282796"/>
                  </p:ext>
                </p:extLst>
              </p:nvPr>
            </p:nvGraphicFramePr>
            <p:xfrm>
              <a:off x="2617421" y="2545860"/>
              <a:ext cx="6957158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57158">
                      <a:extLst>
                        <a:ext uri="{9D8B030D-6E8A-4147-A177-3AD203B41FA5}">
                          <a16:colId xmlns:a16="http://schemas.microsoft.com/office/drawing/2014/main" val="857087177"/>
                        </a:ext>
                      </a:extLst>
                    </a:gridCol>
                  </a:tblGrid>
                  <a:tr h="2225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459" r="-88" b="-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78104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f(e1, …,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) : U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5245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030616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b="1" dirty="0"/>
              <a:t>Updated functions calls with implicit types conversions and member functions/methods of a class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E23B331-DF4A-4ACF-EBC9-D7DD902C9B9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85981394"/>
                  </p:ext>
                </p:extLst>
              </p:nvPr>
            </p:nvGraphicFramePr>
            <p:xfrm>
              <a:off x="2098064" y="3108567"/>
              <a:ext cx="7995871" cy="316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95871">
                      <a:extLst>
                        <a:ext uri="{9D8B030D-6E8A-4147-A177-3AD203B41FA5}">
                          <a16:colId xmlns:a16="http://schemas.microsoft.com/office/drawing/2014/main" val="8570871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f is in identifier called in scope S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e0 : M 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f appears in scope S as a member function in class M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f expects types (T1, … , Tn) and returns type U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ei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: Ri for 1 &lt;=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&lt;= n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Ri </a:t>
                          </a:r>
                          <a14:m>
                            <m:oMath xmlns:m="http://schemas.openxmlformats.org/officeDocument/2006/math">
                              <m:r>
                                <a:rPr lang="en-SG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Ti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for 1 &lt;=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&lt;= n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781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e0.f(e1, …,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) : U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5245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E23B331-DF4A-4ACF-EBC9-D7DD902C9B9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85981394"/>
                  </p:ext>
                </p:extLst>
              </p:nvPr>
            </p:nvGraphicFramePr>
            <p:xfrm>
              <a:off x="2098064" y="3108567"/>
              <a:ext cx="7995871" cy="316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95871">
                      <a:extLst>
                        <a:ext uri="{9D8B030D-6E8A-4147-A177-3AD203B41FA5}">
                          <a16:colId xmlns:a16="http://schemas.microsoft.com/office/drawing/2014/main" val="857087177"/>
                        </a:ext>
                      </a:extLst>
                    </a:gridCol>
                  </a:tblGrid>
                  <a:tr h="2651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64" r="-76" b="-261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78104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e0.f(e1, …,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) : U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5245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938377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AF28-96A6-A2CE-EED0-231F2EAA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 of types inference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C63E-7436-9AB6-DA1E-68FF9307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b="1" dirty="0"/>
              <a:t>Open Question: How would you modify this to ensure that f is a method of class e0 or any parent class than e0 inherits from?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E23B331-DF4A-4ACF-EBC9-D7DD902C9B9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098064" y="3108567"/>
              <a:ext cx="7995871" cy="316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95871">
                      <a:extLst>
                        <a:ext uri="{9D8B030D-6E8A-4147-A177-3AD203B41FA5}">
                          <a16:colId xmlns:a16="http://schemas.microsoft.com/office/drawing/2014/main" val="8570871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f is in identifier called in scope S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e0 : M 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f appears in scope S as a member function in class M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f expects types (T1, … , Tn) and returns type U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ei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: Ri for 1 &lt;=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&lt;= n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Ri </a:t>
                          </a:r>
                          <a14:m>
                            <m:oMath xmlns:m="http://schemas.openxmlformats.org/officeDocument/2006/math">
                              <m:r>
                                <a:rPr lang="en-SG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Ti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for 1 &lt;= 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 &lt;= n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781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e0.f(e1, …,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) : U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5245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9E23B331-DF4A-4ACF-EBC9-D7DD902C9B9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85981394"/>
                  </p:ext>
                </p:extLst>
              </p:nvPr>
            </p:nvGraphicFramePr>
            <p:xfrm>
              <a:off x="2098064" y="3108567"/>
              <a:ext cx="7995871" cy="316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95871">
                      <a:extLst>
                        <a:ext uri="{9D8B030D-6E8A-4147-A177-3AD203B41FA5}">
                          <a16:colId xmlns:a16="http://schemas.microsoft.com/office/drawing/2014/main" val="857087177"/>
                        </a:ext>
                      </a:extLst>
                    </a:gridCol>
                  </a:tblGrid>
                  <a:tr h="2651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64" r="-76" b="-261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78104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S ⊢ e0.f(e1, …,</a:t>
                          </a:r>
                          <a:r>
                            <a:rPr lang="en-GB" sz="2800" b="0" dirty="0" err="1">
                              <a:solidFill>
                                <a:schemeClr val="tx1"/>
                              </a:solidFill>
                            </a:rPr>
                            <a:t>en</a:t>
                          </a:r>
                          <a:r>
                            <a:rPr lang="en-GB" sz="2800" b="0" dirty="0">
                              <a:solidFill>
                                <a:schemeClr val="tx1"/>
                              </a:solidFill>
                            </a:rPr>
                            <a:t>) : U</a:t>
                          </a:r>
                          <a:endParaRPr lang="en-SG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5245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850597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FDAA-2FF3-D833-06C1-1721107D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custom classes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D1C4-D50E-543C-006E-35C091965B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How do we factor in, any new classes the user might have defined into our inference rules?</a:t>
            </a:r>
          </a:p>
          <a:p>
            <a:r>
              <a:rPr lang="en-GB" b="1" dirty="0"/>
              <a:t>Open question #1: </a:t>
            </a:r>
            <a:r>
              <a:rPr lang="en-GB" dirty="0"/>
              <a:t>How about classes that inherit from a </a:t>
            </a:r>
            <a:r>
              <a:rPr lang="en-GB" u="sng" dirty="0"/>
              <a:t>multiple</a:t>
            </a:r>
            <a:r>
              <a:rPr lang="en-GB" dirty="0"/>
              <a:t> other classes or types?</a:t>
            </a:r>
          </a:p>
          <a:p>
            <a:r>
              <a:rPr lang="en-GB" dirty="0"/>
              <a:t>Usually starts to become a mess at this point! (Which is why I am not really a big fan of multiple inheritance…)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08282-AD0B-A356-052F-846888426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910385" cy="4351338"/>
          </a:xfrm>
        </p:spPr>
        <p:txBody>
          <a:bodyPr/>
          <a:lstStyle/>
          <a:p>
            <a:r>
              <a:rPr lang="en-GB" b="1" dirty="0"/>
              <a:t>Open question #2: </a:t>
            </a:r>
            <a:r>
              <a:rPr lang="en-GB" dirty="0"/>
              <a:t>How about function overloading/polymorphism?</a:t>
            </a:r>
            <a:endParaRPr lang="en-SG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46C6219-B157-0994-0F74-58E819D40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531" y="2688491"/>
            <a:ext cx="4115452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598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6861-4024-DB3C-2DA2-4278E629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reporting and recovery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B04F75-5F3B-E104-D5CF-16AE75C0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Type errors will typically occur in one of two scenarios:</a:t>
            </a:r>
          </a:p>
          <a:p>
            <a:r>
              <a:rPr lang="en-GB" b="1" dirty="0"/>
              <a:t>An explicit method or operation is used on a type that does not support it </a:t>
            </a:r>
            <a:r>
              <a:rPr lang="en-GB" dirty="0"/>
              <a:t>(e.g. in Python the explicit conversion of a string “123.4” into int, using + operation between int ”7” and string “hello”, calling append() method on string, etc.).</a:t>
            </a:r>
          </a:p>
          <a:p>
            <a:r>
              <a:rPr lang="en-GB" b="1" dirty="0"/>
              <a:t>And there is no implicit conversion that might resolve the issue above, if any</a:t>
            </a:r>
            <a:r>
              <a:rPr lang="en-GB" dirty="0"/>
              <a:t> (e.g. summing a char “c” and an int “7” in C, will simply require an implicit conversion, but this will not do in Python).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This can be implemented with an “if-else” again and a set of rules we have defined we our </a:t>
            </a:r>
            <a:r>
              <a:rPr lang="en-GB" b="1" dirty="0">
                <a:solidFill>
                  <a:srgbClr val="7030A0"/>
                </a:solidFill>
              </a:rPr>
              <a:t>types inference framework </a:t>
            </a:r>
            <a:r>
              <a:rPr lang="en-GB" b="1" dirty="0"/>
              <a:t>and</a:t>
            </a:r>
            <a:r>
              <a:rPr lang="en-GB" b="1" dirty="0">
                <a:solidFill>
                  <a:srgbClr val="7030A0"/>
                </a:solidFill>
              </a:rPr>
              <a:t> tables</a:t>
            </a:r>
            <a:r>
              <a:rPr lang="en-GB" b="1" dirty="0"/>
              <a:t>.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60311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C192-1282-701A-0B2A-CEB45200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Compiler Error Recovery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042FA-4DBB-CA74-8D15-86D935F5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Compiler Error Recovery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In modern compilers, </a:t>
            </a:r>
            <a:r>
              <a:rPr lang="en-GB" b="1" dirty="0">
                <a:solidFill>
                  <a:srgbClr val="00B050"/>
                </a:solidFill>
              </a:rPr>
              <a:t>compiler error recovery </a:t>
            </a:r>
            <a:r>
              <a:rPr lang="en-GB" dirty="0"/>
              <a:t>refers to the process of attempting to continue the semantic analysis despite type errors.</a:t>
            </a:r>
          </a:p>
          <a:p>
            <a:pPr marL="0" indent="0">
              <a:buNone/>
            </a:pPr>
            <a:r>
              <a:rPr lang="en-GB" dirty="0"/>
              <a:t>This allows the compiler to potentially detect and report multiple errors in a single compilation pass, saving the programmer time by reducing the need for multiple recompilations.</a:t>
            </a:r>
          </a:p>
          <a:p>
            <a:pPr marL="0" indent="0">
              <a:buNone/>
            </a:pPr>
            <a:r>
              <a:rPr lang="en-GB" dirty="0"/>
              <a:t>Limited in terms of possibilities, however, as semantic errors will often carry to other expressions…</a:t>
            </a:r>
          </a:p>
          <a:p>
            <a:r>
              <a:rPr lang="en-GB" b="1" dirty="0"/>
              <a:t>For instance: </a:t>
            </a:r>
            <a:r>
              <a:rPr lang="en-GB" dirty="0"/>
              <a:t>E.g. if y uses x and x undefined, then y undefined, and if z uses y, then z undefined, etc.</a:t>
            </a:r>
          </a:p>
          <a:p>
            <a:r>
              <a:rPr lang="en-GB" b="1" dirty="0"/>
              <a:t>How to bypass error, pretend code worked and continue execution?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7487438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9893-CA39-BA32-F577-A27100E1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B033-0290-FE03-AC1C-BBBEDA0AB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the main purpose of type checking during semantic analysis?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optimize the generated machine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ensure that variables and expressions are used correctly according to their types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find syntax errors in the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allocate memory for variables, matching the types requirements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726255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9893-CA39-BA32-F577-A27100E1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B033-0290-FE03-AC1C-BBBEDA0AB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the main purpose of type checking during semantic analysis?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optimize the generated machine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To ensure that variables and expressions are used correctly according to their types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find syntax errors in the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allocate memory for variables, matching the types requirements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265032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9893-CA39-BA32-F577-A27100E1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B033-0290-FE03-AC1C-BBBEDA0AB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the context of type systems, what does polymorphism refer to?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ability of a single function or method to work with multiple types of arguments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automatic conversion of one type to another when needed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inferring the types of variables and expressions without explicit type annotations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relationship between types and their subtypes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43288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9893-CA39-BA32-F577-A27100E1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B033-0290-FE03-AC1C-BBBEDA0AB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the context of type systems, what does polymorphism refer to?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The ability of a single function or method to work with multiple types of arguments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automatic conversion of one type to another when needed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inferring the types of variables and expressions without explicit type annotations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relationship between types and their subtypes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200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D81A-01A5-8455-BECB-3B7A362F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Types?</a:t>
            </a:r>
            <a:br>
              <a:rPr lang="en-GB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8DEF2-66AB-B111-4A42-E1C8FF1B6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type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This is a difficult definition, by here is my attempt.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type</a:t>
            </a:r>
            <a:r>
              <a:rPr lang="en-GB" dirty="0"/>
              <a:t> is a </a:t>
            </a:r>
            <a:r>
              <a:rPr lang="en-GB" b="1" dirty="0"/>
              <a:t>classification</a:t>
            </a:r>
            <a:r>
              <a:rPr lang="en-GB" dirty="0"/>
              <a:t> that defines a </a:t>
            </a:r>
            <a:r>
              <a:rPr lang="en-GB" b="1" dirty="0"/>
              <a:t>set of values and the operations that can be performed on variables of said type</a:t>
            </a:r>
            <a:br>
              <a:rPr lang="en-GB" b="1" dirty="0"/>
            </a:br>
            <a:r>
              <a:rPr lang="en-GB" dirty="0"/>
              <a:t>(e.g. types methods and operators behaviours) .</a:t>
            </a:r>
          </a:p>
          <a:p>
            <a:pPr marL="0" indent="0">
              <a:buNone/>
            </a:pPr>
            <a:r>
              <a:rPr lang="en-GB" dirty="0"/>
              <a:t>It also defines a </a:t>
            </a:r>
            <a:r>
              <a:rPr lang="en-GB" b="1" dirty="0"/>
              <a:t>way to encode said information </a:t>
            </a:r>
            <a:r>
              <a:rPr lang="en-GB" dirty="0"/>
              <a:t>about the variable in the memory (e.g. char, short, long, int, long </a:t>
            </a:r>
            <a:r>
              <a:rPr lang="en-GB" dirty="0" err="1"/>
              <a:t>long</a:t>
            </a:r>
            <a:r>
              <a:rPr lang="en-GB" dirty="0"/>
              <a:t>, etc.)</a:t>
            </a:r>
          </a:p>
          <a:p>
            <a:pPr marL="0" indent="0">
              <a:buNone/>
            </a:pPr>
            <a:r>
              <a:rPr lang="en-GB" dirty="0"/>
              <a:t>In short, the purpose of a </a:t>
            </a:r>
            <a:r>
              <a:rPr lang="en-GB" b="1" dirty="0">
                <a:solidFill>
                  <a:srgbClr val="7030A0"/>
                </a:solidFill>
              </a:rPr>
              <a:t>types system </a:t>
            </a:r>
            <a:r>
              <a:rPr lang="en-GB" dirty="0"/>
              <a:t>is to provide a way to describe and reason about data and their behaviour within a program.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34349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9893-CA39-BA32-F577-A27100E1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B033-0290-FE03-AC1C-BBBEDA0AB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6138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What is the term used to describe the process by which a programming language's type inference algorithm derives the types of expressions and variables based on the context in which they are used?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Type inference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Type coercion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Type instantiation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Type resolution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500449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9893-CA39-BA32-F577-A27100E1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B033-0290-FE03-AC1C-BBBEDA0AB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02108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What is the term used to describe the process by which a programming language's type inference algorithm derives the types of expressions and variables based on the context in which they are used? 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Type inference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Type coercion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Type instantiation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Type resolution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03632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4595-3F60-F343-B53E-3F0AC8AB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Well-formedness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C5F3-CA07-8A95-52CA-03E3241F9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well-formedness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In semantic analysis, </a:t>
            </a:r>
            <a:r>
              <a:rPr lang="en-GB" b="1" dirty="0">
                <a:solidFill>
                  <a:srgbClr val="00B050"/>
                </a:solidFill>
              </a:rPr>
              <a:t>well-formedness</a:t>
            </a:r>
            <a:r>
              <a:rPr lang="en-GB" dirty="0"/>
              <a:t> refers to a generic idea which aims to ensure that the </a:t>
            </a:r>
            <a:r>
              <a:rPr lang="en-GB" u="sng" dirty="0"/>
              <a:t>structure</a:t>
            </a:r>
            <a:r>
              <a:rPr lang="en-GB" dirty="0"/>
              <a:t> and the meaning of a program written in a programming language are correct, logical, and follow the rules of the language. </a:t>
            </a:r>
          </a:p>
          <a:p>
            <a:pPr marL="0" indent="0">
              <a:buNone/>
            </a:pPr>
            <a:r>
              <a:rPr lang="en-GB" dirty="0"/>
              <a:t>We write WF(</a:t>
            </a:r>
            <a:r>
              <a:rPr lang="en-GB" dirty="0" err="1"/>
              <a:t>stmt</a:t>
            </a:r>
            <a:r>
              <a:rPr lang="en-GB" dirty="0"/>
              <a:t>) if statement </a:t>
            </a:r>
            <a:r>
              <a:rPr lang="en-GB" dirty="0" err="1"/>
              <a:t>stmt</a:t>
            </a:r>
            <a:r>
              <a:rPr lang="en-GB" dirty="0"/>
              <a:t> is well-formed.</a:t>
            </a:r>
          </a:p>
          <a:p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4D47C-AF3F-6132-3381-B7A22E18C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7150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For instance, consider the function: </a:t>
            </a:r>
            <a:r>
              <a:rPr lang="en-GB" b="1" dirty="0"/>
              <a:t>divide(a: int, b: int) -&gt; float</a:t>
            </a:r>
          </a:p>
          <a:p>
            <a:pPr marL="0" indent="0">
              <a:buNone/>
            </a:pPr>
            <a:r>
              <a:rPr lang="en-GB" b="1" dirty="0"/>
              <a:t>Preconditions:</a:t>
            </a:r>
          </a:p>
          <a:p>
            <a:pPr marL="0" indent="0">
              <a:buNone/>
            </a:pPr>
            <a:r>
              <a:rPr lang="en-GB" dirty="0"/>
              <a:t>- WF(a) and a is an integer</a:t>
            </a:r>
          </a:p>
          <a:p>
            <a:pPr marL="0" indent="0">
              <a:buNone/>
            </a:pPr>
            <a:r>
              <a:rPr lang="en-GB" dirty="0"/>
              <a:t>- WF(b) and b is an integer</a:t>
            </a:r>
          </a:p>
          <a:p>
            <a:pPr marL="0" indent="0">
              <a:buNone/>
            </a:pPr>
            <a:r>
              <a:rPr lang="en-GB" dirty="0"/>
              <a:t>- b != 0 (to avoid division by zero)</a:t>
            </a:r>
          </a:p>
          <a:p>
            <a:pPr marL="0" indent="0">
              <a:buNone/>
            </a:pPr>
            <a:r>
              <a:rPr lang="en-GB" b="1" dirty="0"/>
              <a:t>Postconditions:</a:t>
            </a:r>
          </a:p>
          <a:p>
            <a:pPr marL="0" indent="0">
              <a:buNone/>
            </a:pPr>
            <a:r>
              <a:rPr lang="en-GB" dirty="0"/>
              <a:t>- Returns a float result, which is the division of a by b</a:t>
            </a:r>
          </a:p>
          <a:p>
            <a:pPr marL="0" indent="0">
              <a:buNone/>
            </a:pPr>
            <a:r>
              <a:rPr lang="en-GB" dirty="0"/>
              <a:t>- WF(result) and result == a / b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82686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4595-3F60-F343-B53E-3F0AC8AB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Well-formedness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C5F3-CA07-8A95-52CA-03E3241F9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For instance,</a:t>
            </a:r>
          </a:p>
          <a:p>
            <a:r>
              <a:rPr lang="en-GB" dirty="0"/>
              <a:t>If you declare the type of a variable, e.g. integer, and later try to assign a value corresponding to a different type to that variable, this statement is then not well-formed. (Checked by type-checking).</a:t>
            </a:r>
          </a:p>
          <a:p>
            <a:r>
              <a:rPr lang="en-GB" dirty="0"/>
              <a:t>Functions in a programming language usually expect a certain number of arguments with specific types. If you call a function with the wrong number or type of arguments, this statement is then not well-formed.</a:t>
            </a:r>
          </a:p>
          <a:p>
            <a:r>
              <a:rPr lang="en-GB" dirty="0"/>
              <a:t>Well-formedness might check that a class has a constructor method defined, if the language requires it.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255564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07EE-7D1E-7FB1-2E0E-4CDCA79F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tasks in semantic analysis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83180-B1AB-82D3-17D7-4D9FBBE4F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Beyond scope and types checking, there are many other tasks in Semantic Analysis, worth discussing: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Control-Flow: </a:t>
            </a:r>
            <a:r>
              <a:rPr lang="en-GB" dirty="0"/>
              <a:t>Checks that the control structures, such as loops and conditional statements, are used correctly, e.g. ensuring that every branch of an 'if-else' is reachable, and that loops have proper termination conditions, etc.</a:t>
            </a:r>
          </a:p>
          <a:p>
            <a:pPr marL="514350" indent="-514350">
              <a:buFont typeface="+mj-lt"/>
              <a:buAutoNum type="arabicPeriod"/>
            </a:pPr>
            <a:r>
              <a:rPr lang="en-SG" b="1" dirty="0"/>
              <a:t>Access control and visibility: </a:t>
            </a:r>
            <a:r>
              <a:rPr lang="en-SG" dirty="0"/>
              <a:t>Checks that some attributes/methods of an object can be called at a given time, given their public, private, protected status.</a:t>
            </a:r>
          </a:p>
        </p:txBody>
      </p:sp>
    </p:spTree>
    <p:extLst>
      <p:ext uri="{BB962C8B-B14F-4D97-AF65-F5344CB8AC3E}">
        <p14:creationId xmlns:p14="http://schemas.microsoft.com/office/powerpoint/2010/main" val="15070332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07EE-7D1E-7FB1-2E0E-4CDCA79F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tasks in semantic analysis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83180-B1AB-82D3-17D7-4D9FBBE4F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Beyond scope and types checking, there are many other tasks in Semantic Analysis, worth discussing: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GB" b="1" dirty="0"/>
              <a:t>Exception handling: </a:t>
            </a:r>
            <a:r>
              <a:rPr lang="en-GB" dirty="0"/>
              <a:t>Ensures that exceptions are properly caught and handled, and that appropriate error messages or fallback behaviour are in place.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GB" b="1" dirty="0"/>
              <a:t>Garbage collection and memory management: </a:t>
            </a:r>
            <a:r>
              <a:rPr lang="en-GB" dirty="0"/>
              <a:t>Ensures that you are freeing variables, that can be freed, and that you are freeing them the correct way. Somewhat related to scope?</a:t>
            </a:r>
          </a:p>
          <a:p>
            <a:pPr marL="0" indent="0">
              <a:buNone/>
            </a:pPr>
            <a:r>
              <a:rPr lang="en-GB" b="1" dirty="0"/>
              <a:t>And many other concepts!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8169827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E011-EC84-BEF1-2304-F949009D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is legal!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3C5B-604A-B5C1-BAB7-C9C0B23E2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Legal Code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legal code </a:t>
            </a:r>
            <a:r>
              <a:rPr lang="en-GB" dirty="0"/>
              <a:t>is a program that adheres to all the rules of a programming language. It passed through various stages, including:</a:t>
            </a:r>
          </a:p>
          <a:p>
            <a:r>
              <a:rPr lang="en-GB" b="1" dirty="0"/>
              <a:t>Lexical Analysis: </a:t>
            </a:r>
            <a:r>
              <a:rPr lang="en-GB" dirty="0"/>
              <a:t>The code is tokenized into meaningful symbols, keywords, identifiers, and literals according to the language's rules. No weird symbols have been used.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6CE14-D01C-974B-6A05-5340C9F7D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Syntax Analysis: </a:t>
            </a:r>
            <a:r>
              <a:rPr lang="en-GB" dirty="0"/>
              <a:t>The code follows the grammar rules and structural guidelines of the language, ensuring that keywords, punctuation, and language constructs are used correctly.</a:t>
            </a:r>
          </a:p>
          <a:p>
            <a:pPr marL="0" indent="0">
              <a:buNone/>
            </a:pPr>
            <a:r>
              <a:rPr lang="en-GB" b="1" dirty="0"/>
              <a:t>Semantic Analysis: </a:t>
            </a:r>
            <a:r>
              <a:rPr lang="en-GB" dirty="0"/>
              <a:t>The code is meaningful and adheres to the language's conventions, including well-formedness, type checking, identifier scoping, and control flow analysis.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22980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E011-EC84-BEF1-2304-F949009D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is legal!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3C5B-604A-B5C1-BAB7-C9C0B23E2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Legal Code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legal code </a:t>
            </a:r>
            <a:r>
              <a:rPr lang="en-GB" dirty="0"/>
              <a:t>is a program that adheres to all the rules of a programming language. It passed through various stages, including:</a:t>
            </a:r>
          </a:p>
          <a:p>
            <a:r>
              <a:rPr lang="en-GB" b="1" dirty="0"/>
              <a:t>Lexical Analysis</a:t>
            </a:r>
          </a:p>
          <a:p>
            <a:r>
              <a:rPr lang="en-GB" b="1" dirty="0"/>
              <a:t>Syntax Analysis</a:t>
            </a:r>
          </a:p>
          <a:p>
            <a:r>
              <a:rPr lang="en-GB" b="1" dirty="0"/>
              <a:t>Semantic Analysis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6CE14-D01C-974B-6A05-5340C9F7D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Property: </a:t>
            </a:r>
            <a:r>
              <a:rPr lang="en-GB" dirty="0"/>
              <a:t>A code is considered legal if it satisfies the requirements of lexical analysis, syntax analysis, semantic analysis.</a:t>
            </a:r>
          </a:p>
        </p:txBody>
      </p:sp>
    </p:spTree>
    <p:extLst>
      <p:ext uri="{BB962C8B-B14F-4D97-AF65-F5344CB8AC3E}">
        <p14:creationId xmlns:p14="http://schemas.microsoft.com/office/powerpoint/2010/main" val="17168078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E011-EC84-BEF1-2304-F949009D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is legal!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3C5B-604A-B5C1-BAB7-C9C0B23E2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Legal Code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legal code </a:t>
            </a:r>
            <a:r>
              <a:rPr lang="en-GB" dirty="0"/>
              <a:t>is a program that adheres to all the rules of a programming language. It passed through various stages, including:</a:t>
            </a:r>
          </a:p>
          <a:p>
            <a:r>
              <a:rPr lang="en-GB" b="1" dirty="0"/>
              <a:t>Lexical Analysis</a:t>
            </a:r>
          </a:p>
          <a:p>
            <a:r>
              <a:rPr lang="en-GB" b="1" dirty="0"/>
              <a:t>Syntax Analysis</a:t>
            </a:r>
          </a:p>
          <a:p>
            <a:r>
              <a:rPr lang="en-GB" b="1" dirty="0"/>
              <a:t>Semantic Analysis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6CE14-D01C-974B-6A05-5340C9F7D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Property: </a:t>
            </a:r>
            <a:r>
              <a:rPr lang="en-GB" dirty="0"/>
              <a:t>A code is considered legal if it satisfies the requirements of lexical analysis, syntax analysis, semantic analysis.</a:t>
            </a:r>
          </a:p>
          <a:p>
            <a:pPr marL="0" indent="0">
              <a:buNone/>
            </a:pPr>
            <a:r>
              <a:rPr lang="en-GB" b="1" dirty="0"/>
              <a:t>A code that is deemed legal should be able to run correctly, after it has been transformed into machine code.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8048907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 of the front-end?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Semantic Analysis</a:t>
            </a:r>
          </a:p>
          <a:p>
            <a:r>
              <a:rPr lang="en-GB" dirty="0"/>
              <a:t>Final step in the “front-end” phase, whose job is to check that the </a:t>
            </a:r>
            <a:r>
              <a:rPr lang="en-GB" b="1" dirty="0"/>
              <a:t>source code is legal</a:t>
            </a:r>
            <a:r>
              <a:rPr lang="en-GB" dirty="0"/>
              <a:t>.</a:t>
            </a:r>
          </a:p>
          <a:p>
            <a:r>
              <a:rPr lang="en-GB" dirty="0"/>
              <a:t>Ensures that the program has a </a:t>
            </a:r>
            <a:r>
              <a:rPr lang="en-GB" b="1" dirty="0"/>
              <a:t>well-defined meaning</a:t>
            </a:r>
            <a:r>
              <a:rPr lang="en-GB" dirty="0"/>
              <a:t>.</a:t>
            </a:r>
          </a:p>
          <a:p>
            <a:r>
              <a:rPr lang="en-GB" dirty="0"/>
              <a:t>Should catch </a:t>
            </a:r>
            <a:r>
              <a:rPr lang="en-GB" b="1" dirty="0"/>
              <a:t>all remaining errors </a:t>
            </a:r>
            <a:r>
              <a:rPr lang="en-GB" dirty="0"/>
              <a:t>that lexical analysis and syntax analysis could not catch.</a:t>
            </a:r>
          </a:p>
          <a:p>
            <a:r>
              <a:rPr lang="en-GB" dirty="0"/>
              <a:t>Errors that require </a:t>
            </a:r>
            <a:r>
              <a:rPr lang="en-GB" b="1" dirty="0"/>
              <a:t>contextual information</a:t>
            </a:r>
            <a:r>
              <a:rPr lang="en-GB" dirty="0"/>
              <a:t> about the code.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249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D81A-01A5-8455-BECB-3B7A362F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Types?</a:t>
            </a:r>
            <a:br>
              <a:rPr lang="en-GB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8DEF2-66AB-B111-4A42-E1C8FF1B6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type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This is a difficult definition, by here is my attempt.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type</a:t>
            </a:r>
            <a:r>
              <a:rPr lang="en-GB" dirty="0"/>
              <a:t> is a </a:t>
            </a:r>
            <a:r>
              <a:rPr lang="en-GB" b="1" dirty="0"/>
              <a:t>classification</a:t>
            </a:r>
            <a:r>
              <a:rPr lang="en-GB" dirty="0"/>
              <a:t> that defines a </a:t>
            </a:r>
            <a:r>
              <a:rPr lang="en-GB" b="1" dirty="0"/>
              <a:t>set of values and the operations that can be performed on variables of said type</a:t>
            </a:r>
            <a:br>
              <a:rPr lang="en-GB" b="1" dirty="0"/>
            </a:br>
            <a:r>
              <a:rPr lang="en-GB" dirty="0"/>
              <a:t>(e.g. types methods and operators behaviours) .</a:t>
            </a:r>
          </a:p>
          <a:p>
            <a:pPr marL="0" indent="0">
              <a:buNone/>
            </a:pPr>
            <a:r>
              <a:rPr lang="en-GB" dirty="0"/>
              <a:t>It also defines a </a:t>
            </a:r>
            <a:r>
              <a:rPr lang="en-GB" b="1" dirty="0"/>
              <a:t>way to encode said information </a:t>
            </a:r>
            <a:r>
              <a:rPr lang="en-GB" dirty="0"/>
              <a:t>about the variable in the memory (e.g. char, short, long, int, long </a:t>
            </a:r>
            <a:r>
              <a:rPr lang="en-GB" dirty="0" err="1"/>
              <a:t>long</a:t>
            </a:r>
            <a:r>
              <a:rPr lang="en-GB" dirty="0"/>
              <a:t>, etc.)</a:t>
            </a:r>
          </a:p>
          <a:p>
            <a:pPr marL="0" indent="0">
              <a:buNone/>
            </a:pPr>
            <a:r>
              <a:rPr lang="en-GB" dirty="0"/>
              <a:t>In short, the purpose of a </a:t>
            </a:r>
            <a:r>
              <a:rPr lang="en-GB" b="1" dirty="0">
                <a:solidFill>
                  <a:srgbClr val="7030A0"/>
                </a:solidFill>
              </a:rPr>
              <a:t>types system </a:t>
            </a:r>
            <a:r>
              <a:rPr lang="en-GB" dirty="0"/>
              <a:t>is to provide a way to describe and reason about data and their behaviour within a program.</a:t>
            </a:r>
          </a:p>
          <a:p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B82C6A-21FE-8446-4914-4FE0D688B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38" y="0"/>
            <a:ext cx="11288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019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 of the front-end?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Semantic Analysis</a:t>
            </a:r>
          </a:p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Final step in the “front-end” phase, whose job is to check that the 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source code is legal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Ensures that the program has a 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well-defined meaning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Should catch 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all remaining errors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that lexical analysis and syntax analysis could not catch.</a:t>
            </a:r>
          </a:p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Errors that require </a:t>
            </a:r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contextual information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 about the code.</a:t>
            </a:r>
            <a:endParaRPr lang="en-SG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D0394A-8EC9-BD6D-9970-011962B069C3}"/>
              </a:ext>
            </a:extLst>
          </p:cNvPr>
          <p:cNvSpPr/>
          <p:nvPr/>
        </p:nvSpPr>
        <p:spPr>
          <a:xfrm rot="20798748">
            <a:off x="1194927" y="4085366"/>
            <a:ext cx="3906821" cy="750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rgbClr val="7030A0"/>
                </a:solidFill>
              </a:rPr>
              <a:t>Next Lecture, Intermediate Code Generation!</a:t>
            </a:r>
            <a:endParaRPr lang="en-SG" sz="4400" b="1" dirty="0">
              <a:solidFill>
                <a:srgbClr val="7030A0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B2E73F8-5734-4B23-9C23-DFC0A49C333E}"/>
              </a:ext>
            </a:extLst>
          </p:cNvPr>
          <p:cNvSpPr/>
          <p:nvPr/>
        </p:nvSpPr>
        <p:spPr>
          <a:xfrm>
            <a:off x="5267569" y="4089274"/>
            <a:ext cx="1398954" cy="742462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03453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43A1-D91D-58F7-867D-902A63A0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308EE9-2E53-E816-DAED-0677AC9F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is a responsibility of control flow analysis?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Verifying that every branch of an 'if-else' statement is reachable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Ensuring that variables are initialized before use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Checking that derived classes correctly override methods from their base classes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Ensuring proper use of access control modifiers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5513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43A1-D91D-58F7-867D-902A63A0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308EE9-2E53-E816-DAED-0677AC9F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is a responsibility of control flow analysis?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Verifying that every branch of an 'if-else' statement is reachable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Ensuring that variables are initialized before use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Checking that derived classes correctly override methods from their base classes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Ensuring proper use of access control modifiers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840315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E3AA-85E6-BB6D-8B32-7741D4FF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D51F6-E887-FD9B-E991-AF1CA7905B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aspect of semantic analysis would catch the error in this code snippet?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Control flow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Data flow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Well-formedness of functions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Inheritance and polymorphism</a:t>
            </a:r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AA124-D93A-F3D5-4176-36473A2F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236" y="952932"/>
            <a:ext cx="4573062" cy="522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359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E3AA-85E6-BB6D-8B32-7741D4FF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D51F6-E887-FD9B-E991-AF1CA7905B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aspect of semantic analysis would catch the error in this code snippet?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Control flow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Data flow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Well-formedness of functions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Inheritance and polymorphism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D0696-5E6D-4D09-6CFC-2ED035B00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236" y="952932"/>
            <a:ext cx="4573062" cy="522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8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0261-8CA6-9F33-94F4-0769135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Strong vs. weak type systems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1565-F93F-7BBF-ADA0-D6FF4F87E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Strong type system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strong type system </a:t>
            </a:r>
            <a:r>
              <a:rPr lang="en-GB" b="1" dirty="0"/>
              <a:t>strictly enforces rules about which types can be used in specific operations and contexts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In languages with a strong type system, we typically see more explicit type declarations, and the compiler or runtime will enforce type constraints, often causing errors when there is a type mismatch.</a:t>
            </a:r>
          </a:p>
          <a:p>
            <a:pPr marL="0" indent="0">
              <a:buNone/>
            </a:pPr>
            <a:r>
              <a:rPr lang="en-GB" dirty="0"/>
              <a:t>This helps catch potential errors early, as well as promotes code readability and allows for better optimization.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7301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0261-8CA6-9F33-94F4-0769135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Strong vs. weak type systems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1565-F93F-7BBF-ADA0-D6FF4F87E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Weak type system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weak type system </a:t>
            </a:r>
            <a:r>
              <a:rPr lang="en-GB" dirty="0"/>
              <a:t>is </a:t>
            </a:r>
            <a:r>
              <a:rPr lang="en-GB" b="1" dirty="0"/>
              <a:t>more lenient with type enforcement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In languages with a weak type system, you may see implicit type conversions (coercions) and less strict rules about which types can be used in certain operations.</a:t>
            </a:r>
          </a:p>
          <a:p>
            <a:pPr marL="0" indent="0">
              <a:buNone/>
            </a:pPr>
            <a:r>
              <a:rPr lang="en-GB" dirty="0"/>
              <a:t>This can lead to more flexibility and shorter code, but also introduces the risk of subtle bugs and less predictable behaviour.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8259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</TotalTime>
  <Words>5959</Words>
  <Application>Microsoft Office PowerPoint</Application>
  <PresentationFormat>Widescreen</PresentationFormat>
  <Paragraphs>653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Office Theme</vt:lpstr>
      <vt:lpstr>50.051 Programming Language Concepts  W12-S2 Semantic Analysis and Intermediate Representations</vt:lpstr>
      <vt:lpstr>The front-end of a compiler</vt:lpstr>
      <vt:lpstr>Examples of remaining errors</vt:lpstr>
      <vt:lpstr>Examples of remaining errors</vt:lpstr>
      <vt:lpstr>Semantic analysis and ASTs</vt:lpstr>
      <vt:lpstr>What are Types? </vt:lpstr>
      <vt:lpstr>What are Types? </vt:lpstr>
      <vt:lpstr>Strong vs. weak type systems</vt:lpstr>
      <vt:lpstr>Strong vs. weak type systems</vt:lpstr>
      <vt:lpstr>Strong vs. weak type systems</vt:lpstr>
      <vt:lpstr>Implicit vs. Explicit type conversion</vt:lpstr>
      <vt:lpstr>Implicit vs. Explicit type conversion</vt:lpstr>
      <vt:lpstr>Strong vs. weak type systems</vt:lpstr>
      <vt:lpstr>Strong vs. weak type systems</vt:lpstr>
      <vt:lpstr>Types errors</vt:lpstr>
      <vt:lpstr>Static vs Dynamic type checking</vt:lpstr>
      <vt:lpstr>Endless debate</vt:lpstr>
      <vt:lpstr>Types inference</vt:lpstr>
      <vt:lpstr>Types inference for operators (Python)</vt:lpstr>
      <vt:lpstr>Types inference for operators (Python)</vt:lpstr>
      <vt:lpstr>Types inference for operators (Python)</vt:lpstr>
      <vt:lpstr>Types inference for operators (C)</vt:lpstr>
      <vt:lpstr>Types inference for operators (C)</vt:lpstr>
      <vt:lpstr>Types inference for operators (C)</vt:lpstr>
      <vt:lpstr>Types inference for operators (C)</vt:lpstr>
      <vt:lpstr>Type Checking as Proofs</vt:lpstr>
      <vt:lpstr>Some examples of types inference rules</vt:lpstr>
      <vt:lpstr>Formalism for Type Inference</vt:lpstr>
      <vt:lpstr>Formalism for Type Inference</vt:lpstr>
      <vt:lpstr>Some examples of types inference rules</vt:lpstr>
      <vt:lpstr>Some examples of types inference rules</vt:lpstr>
      <vt:lpstr>Some examples of types inference rules</vt:lpstr>
      <vt:lpstr>Operations tables</vt:lpstr>
      <vt:lpstr>PowerPoint Presentation</vt:lpstr>
      <vt:lpstr>Some examples of types inference rules</vt:lpstr>
      <vt:lpstr>Some examples of types inference rules</vt:lpstr>
      <vt:lpstr>Some examples of types inference rules</vt:lpstr>
      <vt:lpstr>Some examples of types inference rules</vt:lpstr>
      <vt:lpstr>Some examples of types inference rules</vt:lpstr>
      <vt:lpstr>Some examples of types inference rules</vt:lpstr>
      <vt:lpstr>Defining custom classes</vt:lpstr>
      <vt:lpstr>Defining custom classes</vt:lpstr>
      <vt:lpstr>PowerPoint Presentation</vt:lpstr>
      <vt:lpstr>Defining custom classes</vt:lpstr>
      <vt:lpstr>Properties of inheritance structures</vt:lpstr>
      <vt:lpstr>Properties of inheritance structures</vt:lpstr>
      <vt:lpstr>Properties of inheritance structures</vt:lpstr>
      <vt:lpstr>Properties of inheritance structures</vt:lpstr>
      <vt:lpstr>Careful about operations overloading</vt:lpstr>
      <vt:lpstr>Some examples of types inference rules</vt:lpstr>
      <vt:lpstr>Some examples of types inference rules</vt:lpstr>
      <vt:lpstr>Some examples of types inference rules</vt:lpstr>
      <vt:lpstr>Defining custom classes</vt:lpstr>
      <vt:lpstr>Error reporting and recovery</vt:lpstr>
      <vt:lpstr>Compiler Error Recovery</vt:lpstr>
      <vt:lpstr>Quiz time!</vt:lpstr>
      <vt:lpstr>Quiz time!</vt:lpstr>
      <vt:lpstr>Quiz time!</vt:lpstr>
      <vt:lpstr>Quiz time!</vt:lpstr>
      <vt:lpstr>Quiz time!</vt:lpstr>
      <vt:lpstr>Quiz time!</vt:lpstr>
      <vt:lpstr>Well-formedness</vt:lpstr>
      <vt:lpstr>Well-formedness</vt:lpstr>
      <vt:lpstr>Other tasks in semantic analysis</vt:lpstr>
      <vt:lpstr>Other tasks in semantic analysis</vt:lpstr>
      <vt:lpstr>Code is legal!</vt:lpstr>
      <vt:lpstr>Code is legal!</vt:lpstr>
      <vt:lpstr>Code is legal!</vt:lpstr>
      <vt:lpstr>The end of the front-end?</vt:lpstr>
      <vt:lpstr>The end of the front-end?</vt:lpstr>
      <vt:lpstr>Quiz time!</vt:lpstr>
      <vt:lpstr>Quiz time!</vt:lpstr>
      <vt:lpstr>Quiz time!</vt:lpstr>
      <vt:lpstr>Quiz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2023-04-12T01:46:03Z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