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77" r:id="rId2"/>
    <p:sldId id="422" r:id="rId3"/>
    <p:sldId id="382" r:id="rId4"/>
    <p:sldId id="258" r:id="rId5"/>
    <p:sldId id="259" r:id="rId6"/>
    <p:sldId id="379" r:id="rId7"/>
    <p:sldId id="270" r:id="rId8"/>
    <p:sldId id="271" r:id="rId9"/>
    <p:sldId id="455" r:id="rId10"/>
    <p:sldId id="429" r:id="rId11"/>
    <p:sldId id="430" r:id="rId12"/>
    <p:sldId id="431" r:id="rId13"/>
    <p:sldId id="432" r:id="rId14"/>
    <p:sldId id="433" r:id="rId15"/>
    <p:sldId id="434" r:id="rId16"/>
    <p:sldId id="437" r:id="rId17"/>
    <p:sldId id="438" r:id="rId18"/>
    <p:sldId id="439" r:id="rId19"/>
    <p:sldId id="440" r:id="rId20"/>
    <p:sldId id="441" r:id="rId21"/>
    <p:sldId id="444" r:id="rId22"/>
    <p:sldId id="424" r:id="rId23"/>
    <p:sldId id="445" r:id="rId24"/>
    <p:sldId id="448" r:id="rId25"/>
    <p:sldId id="449" r:id="rId26"/>
    <p:sldId id="450" r:id="rId27"/>
    <p:sldId id="451" r:id="rId28"/>
    <p:sldId id="453" r:id="rId29"/>
    <p:sldId id="454" r:id="rId30"/>
    <p:sldId id="423" r:id="rId31"/>
    <p:sldId id="457" r:id="rId32"/>
    <p:sldId id="459" r:id="rId33"/>
    <p:sldId id="460" r:id="rId34"/>
    <p:sldId id="462" r:id="rId35"/>
    <p:sldId id="473" r:id="rId36"/>
    <p:sldId id="463" r:id="rId37"/>
    <p:sldId id="464" r:id="rId38"/>
    <p:sldId id="465" r:id="rId39"/>
    <p:sldId id="468" r:id="rId40"/>
    <p:sldId id="466" r:id="rId41"/>
    <p:sldId id="467" r:id="rId42"/>
    <p:sldId id="476" r:id="rId43"/>
    <p:sldId id="478" r:id="rId44"/>
    <p:sldId id="479" r:id="rId45"/>
    <p:sldId id="480" r:id="rId46"/>
    <p:sldId id="481" r:id="rId47"/>
    <p:sldId id="482" r:id="rId48"/>
    <p:sldId id="483" r:id="rId49"/>
    <p:sldId id="484" r:id="rId50"/>
    <p:sldId id="485" r:id="rId51"/>
    <p:sldId id="486" r:id="rId52"/>
    <p:sldId id="487" r:id="rId53"/>
    <p:sldId id="488" r:id="rId54"/>
    <p:sldId id="489" r:id="rId55"/>
    <p:sldId id="491" r:id="rId56"/>
    <p:sldId id="492" r:id="rId57"/>
    <p:sldId id="49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A definition for FSMs" id="{8BFCDDE2-C94A-4F8B-BDA0-7A7C421F3E3C}">
          <p14:sldIdLst>
            <p14:sldId id="422"/>
          </p14:sldIdLst>
        </p14:section>
        <p14:section name="Graph reminders" id="{1895CBF4-A825-4033-A691-FA78903CA663}">
          <p14:sldIdLst>
            <p14:sldId id="382"/>
            <p14:sldId id="258"/>
            <p14:sldId id="259"/>
            <p14:sldId id="379"/>
            <p14:sldId id="270"/>
            <p14:sldId id="271"/>
          </p14:sldIdLst>
        </p14:section>
        <p14:section name="An example of an FSM" id="{9E793879-675D-41A9-B3B0-92D75AE9E907}">
          <p14:sldIdLst>
            <p14:sldId id="455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Elements of an FSM" id="{1E12774B-23F5-4E0B-A983-8CA2B75A8F47}">
          <p14:sldIdLst>
            <p14:sldId id="437"/>
            <p14:sldId id="438"/>
            <p14:sldId id="439"/>
            <p14:sldId id="440"/>
            <p14:sldId id="441"/>
            <p14:sldId id="444"/>
          </p14:sldIdLst>
        </p14:section>
        <p14:section name="Adding a stopping state" id="{FC01E8D9-E8D6-4410-A4DB-35B2256BD9FD}">
          <p14:sldIdLst>
            <p14:sldId id="424"/>
            <p14:sldId id="445"/>
            <p14:sldId id="448"/>
          </p14:sldIdLst>
        </p14:section>
        <p14:section name="Elements of an FSM with stopping state" id="{44E37EBB-F30C-42EC-97FB-85FF3726A1E3}">
          <p14:sldIdLst>
            <p14:sldId id="449"/>
            <p14:sldId id="450"/>
          </p14:sldIdLst>
        </p14:section>
        <p14:section name="Practice 1: analysing our FSM example" id="{6641E7CE-B5C2-49AC-8ECD-98CE5A023806}">
          <p14:sldIdLst>
            <p14:sldId id="451"/>
          </p14:sldIdLst>
        </p14:section>
        <p14:section name="Answers" id="{11BB861A-1FCA-453B-9FC5-B9CEAE9865A2}">
          <p14:sldIdLst>
            <p14:sldId id="453"/>
            <p14:sldId id="454"/>
          </p14:sldIdLst>
        </p14:section>
        <p14:section name="Practice 2: an FSM example with stoping" id="{A52C0E8B-D1DC-4D07-8DF3-05C9935278E1}">
          <p14:sldIdLst>
            <p14:sldId id="423"/>
          </p14:sldIdLst>
        </p14:section>
        <p14:section name="FSM with output" id="{4E83D35C-AA52-43B6-AC16-13B355DF01FD}">
          <p14:sldIdLst>
            <p14:sldId id="457"/>
            <p14:sldId id="459"/>
            <p14:sldId id="460"/>
            <p14:sldId id="462"/>
            <p14:sldId id="473"/>
          </p14:sldIdLst>
        </p14:section>
        <p14:section name="Practice 3: Analysing our FSM" id="{711F7156-90E5-4AD5-8B5D-63CF2A3013CE}">
          <p14:sldIdLst>
            <p14:sldId id="463"/>
            <p14:sldId id="464"/>
          </p14:sldIdLst>
        </p14:section>
        <p14:section name="More advanced FSMs?" id="{74470293-3CFA-4AA7-B147-C80F933CC87D}">
          <p14:sldIdLst>
            <p14:sldId id="465"/>
            <p14:sldId id="468"/>
            <p14:sldId id="466"/>
            <p14:sldId id="467"/>
          </p14:sldIdLst>
        </p14:section>
        <p14:section name="Coding a basic FSM in C - transition function" id="{B00103BB-8EA7-4D2E-AC34-60306383B257}">
          <p14:sldIdLst>
            <p14:sldId id="476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</p14:sldIdLst>
        </p14:section>
        <p14:section name="Coding a basic FSM in C - transition table" id="{ABC91B64-7BDD-4ACF-8C8C-727E419DA431}">
          <p14:sldIdLst>
            <p14:sldId id="487"/>
            <p14:sldId id="488"/>
            <p14:sldId id="489"/>
          </p14:sldIdLst>
        </p14:section>
        <p14:section name="Practice 4" id="{6CFC3EFA-3C70-4E9B-9DBB-76F1BE7D4792}">
          <p14:sldIdLst>
            <p14:sldId id="491"/>
            <p14:sldId id="492"/>
          </p14:sldIdLst>
        </p14:section>
        <p14:section name="More Practice" id="{8ADCCD79-B1DF-4986-A43C-0FDA33139AE1}">
          <p14:sldIdLst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99341-97D7-4A57-A557-A74C2BB5D6D1}" v="44" dt="2024-02-09T07:54:12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10BC687-4E20-4D11-9F60-7BC7405FA16E}"/>
    <pc:docChg chg="custSel modSld">
      <pc:chgData name="Matthieu De Mari" userId="dfb708c9-d8dc-439f-9a3b-c772bf4a311c" providerId="ADAL" clId="{D10BC687-4E20-4D11-9F60-7BC7405FA16E}" dt="2023-05-15T04:12:07.158" v="44" actId="20577"/>
      <pc:docMkLst>
        <pc:docMk/>
      </pc:docMkLst>
      <pc:sldChg chg="modSp mod">
        <pc:chgData name="Matthieu De Mari" userId="dfb708c9-d8dc-439f-9a3b-c772bf4a311c" providerId="ADAL" clId="{D10BC687-4E20-4D11-9F60-7BC7405FA16E}" dt="2023-05-15T04:09:26.532" v="18" actId="313"/>
        <pc:sldMkLst>
          <pc:docMk/>
          <pc:sldMk cId="4226169062" sldId="423"/>
        </pc:sldMkLst>
        <pc:spChg chg="mod">
          <ac:chgData name="Matthieu De Mari" userId="dfb708c9-d8dc-439f-9a3b-c772bf4a311c" providerId="ADAL" clId="{D10BC687-4E20-4D11-9F60-7BC7405FA16E}" dt="2023-05-15T04:09:26.532" v="18" actId="313"/>
          <ac:spMkLst>
            <pc:docMk/>
            <pc:sldMk cId="4226169062" sldId="423"/>
            <ac:spMk id="3" creationId="{C51ADC3A-36BE-B86B-FA40-9DF3C5E68D0A}"/>
          </ac:spMkLst>
        </pc:spChg>
      </pc:sldChg>
      <pc:sldChg chg="modSp mod">
        <pc:chgData name="Matthieu De Mari" userId="dfb708c9-d8dc-439f-9a3b-c772bf4a311c" providerId="ADAL" clId="{D10BC687-4E20-4D11-9F60-7BC7405FA16E}" dt="2023-05-15T04:11:09.013" v="26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D10BC687-4E20-4D11-9F60-7BC7405FA16E}" dt="2023-05-15T04:11:09.013" v="26" actId="20577"/>
          <ac:spMkLst>
            <pc:docMk/>
            <pc:sldMk cId="2244529904" sldId="425"/>
            <ac:spMk id="3" creationId="{BC04F5BD-E60C-C34E-E6DB-FED2D849BCC1}"/>
          </ac:spMkLst>
        </pc:spChg>
      </pc:sldChg>
      <pc:sldChg chg="modSp mod">
        <pc:chgData name="Matthieu De Mari" userId="dfb708c9-d8dc-439f-9a3b-c772bf4a311c" providerId="ADAL" clId="{D10BC687-4E20-4D11-9F60-7BC7405FA16E}" dt="2023-05-15T04:12:07.158" v="44" actId="20577"/>
        <pc:sldMkLst>
          <pc:docMk/>
          <pc:sldMk cId="197640958" sldId="474"/>
        </pc:sldMkLst>
        <pc:spChg chg="mod">
          <ac:chgData name="Matthieu De Mari" userId="dfb708c9-d8dc-439f-9a3b-c772bf4a311c" providerId="ADAL" clId="{D10BC687-4E20-4D11-9F60-7BC7405FA16E}" dt="2023-05-15T04:12:07.158" v="44" actId="20577"/>
          <ac:spMkLst>
            <pc:docMk/>
            <pc:sldMk cId="197640958" sldId="474"/>
            <ac:spMk id="3" creationId="{F7ACA81D-24FD-9D36-F8CA-31BBA54DC7A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15T07:15:42.443" v="11209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14T09:22:02.294" v="10731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14T09:22:02.294" v="10731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14T09:20:40.084" v="10707" actId="20577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14T09:20:40.084" v="10707" actId="20577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14T09:23:41.572" v="10776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14T09:23:41.572" v="10776" actId="20577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15T06:23:26.870" v="1078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15T06:23:26.870" v="1078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14T09:20:30.564" v="10706" actId="20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14T09:20:30.564" v="10706" actId="20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14T09:20:26.333" v="10705" actId="20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14T09:20:26.333" v="10705" actId="20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14T09:21:15.261" v="10710" actId="114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14T09:21:15.261" v="10710" actId="114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14T09:24:44.028" v="10778" actId="113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14T09:24:44.028" v="10778" actId="113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15T07:03:13.871" v="10808" actId="20577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15T07:03:13.871" v="10808" actId="20577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15T07:03:11.751" v="10807" actId="20577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15T07:03:11.751" v="10807" actId="2057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14T09:22:55.372" v="10733" actId="20577"/>
          <ac:spMkLst>
            <pc:docMk/>
            <pc:sldMk cId="2989704858" sldId="462"/>
            <ac:spMk id="12" creationId="{D76E3B2E-6AC9-D50E-A27E-1E1B7499BD2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  <pc:spChg chg="del">
          <ac:chgData name="Matthieu De Mari" userId="dfb708c9-d8dc-439f-9a3b-c772bf4a311c" providerId="ADAL" clId="{CF6A5140-9227-409F-9187-B98CCD837415}" dt="2023-03-14T09:22:50.265" v="10732" actId="478"/>
          <ac:spMkLst>
            <pc:docMk/>
            <pc:sldMk cId="2989704858" sldId="462"/>
            <ac:spMk id="36" creationId="{8AA84D6C-FEB5-AD5A-43D5-62D965E7C5C1}"/>
          </ac:spMkLst>
        </pc:spChg>
      </pc:sldChg>
      <pc:sldChg chg="delSp modSp add mod">
        <pc:chgData name="Matthieu De Mari" userId="dfb708c9-d8dc-439f-9a3b-c772bf4a311c" providerId="ADAL" clId="{CF6A5140-9227-409F-9187-B98CCD837415}" dt="2023-03-14T09:23:10.137" v="10735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14T09:23:10.137" v="10735" actId="20577"/>
          <ac:spMkLst>
            <pc:docMk/>
            <pc:sldMk cId="3007767847" sldId="463"/>
            <ac:spMk id="12" creationId="{D76E3B2E-6AC9-D50E-A27E-1E1B7499BD23}"/>
          </ac:spMkLst>
        </pc:spChg>
        <pc:spChg chg="del">
          <ac:chgData name="Matthieu De Mari" userId="dfb708c9-d8dc-439f-9a3b-c772bf4a311c" providerId="ADAL" clId="{CF6A5140-9227-409F-9187-B98CCD837415}" dt="2023-03-14T09:23:06.286" v="10734" actId="478"/>
          <ac:spMkLst>
            <pc:docMk/>
            <pc:sldMk cId="3007767847" sldId="463"/>
            <ac:spMk id="36" creationId="{8AA84D6C-FEB5-AD5A-43D5-62D965E7C5C1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15T07:05:02.674" v="11042" actId="20577"/>
        <pc:sldMkLst>
          <pc:docMk/>
          <pc:sldMk cId="47889816" sldId="464"/>
        </pc:sldMkLst>
        <pc:spChg chg="add mod">
          <ac:chgData name="Matthieu De Mari" userId="dfb708c9-d8dc-439f-9a3b-c772bf4a311c" providerId="ADAL" clId="{CF6A5140-9227-409F-9187-B98CCD837415}" dt="2023-03-14T09:23:23.729" v="10738"/>
          <ac:spMkLst>
            <pc:docMk/>
            <pc:sldMk cId="47889816" sldId="464"/>
            <ac:spMk id="3" creationId="{DE32AD8F-E3D0-5CBF-E413-7B8E0BF8F4E5}"/>
          </ac:spMkLst>
        </pc:spChg>
        <pc:spChg chg="mod">
          <ac:chgData name="Matthieu De Mari" userId="dfb708c9-d8dc-439f-9a3b-c772bf4a311c" providerId="ADAL" clId="{CF6A5140-9227-409F-9187-B98CCD837415}" dt="2023-03-15T07:05:02.674" v="11042" actId="20577"/>
          <ac:spMkLst>
            <pc:docMk/>
            <pc:sldMk cId="47889816" sldId="464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14T09:23:13.508" v="10736" actId="478"/>
          <ac:spMkLst>
            <pc:docMk/>
            <pc:sldMk cId="47889816" sldId="464"/>
            <ac:spMk id="12" creationId="{D76E3B2E-6AC9-D50E-A27E-1E1B7499BD23}"/>
          </ac:spMkLst>
        </pc:spChg>
        <pc:spChg chg="del">
          <ac:chgData name="Matthieu De Mari" userId="dfb708c9-d8dc-439f-9a3b-c772bf4a311c" providerId="ADAL" clId="{CF6A5140-9227-409F-9187-B98CCD837415}" dt="2023-03-14T09:23:23.295" v="10737" actId="478"/>
          <ac:spMkLst>
            <pc:docMk/>
            <pc:sldMk cId="47889816" sldId="464"/>
            <ac:spMk id="36" creationId="{8AA84D6C-FEB5-AD5A-43D5-62D965E7C5C1}"/>
          </ac:spMkLst>
        </pc:spChg>
        <pc:cxnChg chg="mod">
          <ac:chgData name="Matthieu De Mari" userId="dfb708c9-d8dc-439f-9a3b-c772bf4a311c" providerId="ADAL" clId="{CF6A5140-9227-409F-9187-B98CCD837415}" dt="2023-03-14T09:23:13.508" v="10736" actId="478"/>
          <ac:cxnSpMkLst>
            <pc:docMk/>
            <pc:sldMk cId="47889816" sldId="464"/>
            <ac:cxnSpMk id="25" creationId="{E0C04609-42E6-F14B-8282-098658B148A3}"/>
          </ac:cxnSpMkLst>
        </pc:cxnChg>
        <pc:cxnChg chg="mod">
          <ac:chgData name="Matthieu De Mari" userId="dfb708c9-d8dc-439f-9a3b-c772bf4a311c" providerId="ADAL" clId="{CF6A5140-9227-409F-9187-B98CCD837415}" dt="2023-03-14T09:23:13.508" v="10736" actId="478"/>
          <ac:cxnSpMkLst>
            <pc:docMk/>
            <pc:sldMk cId="47889816" sldId="464"/>
            <ac:cxnSpMk id="28" creationId="{71689019-E2EF-D000-42A8-FA9415BBB214}"/>
          </ac:cxnSpMkLst>
        </pc:cxnChg>
        <pc:cxnChg chg="mod">
          <ac:chgData name="Matthieu De Mari" userId="dfb708c9-d8dc-439f-9a3b-c772bf4a311c" providerId="ADAL" clId="{CF6A5140-9227-409F-9187-B98CCD837415}" dt="2023-03-14T09:23:13.508" v="10736" actId="478"/>
          <ac:cxnSpMkLst>
            <pc:docMk/>
            <pc:sldMk cId="47889816" sldId="464"/>
            <ac:cxnSpMk id="29" creationId="{619C0A37-FE42-D1D0-7C2E-A8A586FE772A}"/>
          </ac:cxnSpMkLst>
        </pc:cxn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14T09:24:16.962" v="10777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14T09:24:16.962" v="10777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15T07:15:42.443" v="11209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15T07:15:42.443" v="11209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  <pc:sldChg chg="delSp modSp add mod">
        <pc:chgData name="Matthieu De Mari" userId="dfb708c9-d8dc-439f-9a3b-c772bf4a311c" providerId="ADAL" clId="{CF6A5140-9227-409F-9187-B98CCD837415}" dt="2023-03-15T07:04:13.450" v="11006" actId="113"/>
        <pc:sldMkLst>
          <pc:docMk/>
          <pc:sldMk cId="2053185467" sldId="473"/>
        </pc:sldMkLst>
        <pc:spChg chg="mod">
          <ac:chgData name="Matthieu De Mari" userId="dfb708c9-d8dc-439f-9a3b-c772bf4a311c" providerId="ADAL" clId="{CF6A5140-9227-409F-9187-B98CCD837415}" dt="2023-03-15T07:04:13.450" v="11006" actId="113"/>
          <ac:spMkLst>
            <pc:docMk/>
            <pc:sldMk cId="2053185467" sldId="473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15T07:03:03.457" v="10786" actId="478"/>
          <ac:spMkLst>
            <pc:docMk/>
            <pc:sldMk cId="2053185467" sldId="473"/>
            <ac:spMk id="5" creationId="{756FA00D-6239-A08C-5E98-D3A61B38A213}"/>
          </ac:spMkLst>
        </pc:spChg>
      </pc:sldChg>
      <pc:sldChg chg="modSp new mod">
        <pc:chgData name="Matthieu De Mari" userId="dfb708c9-d8dc-439f-9a3b-c772bf4a311c" providerId="ADAL" clId="{CF6A5140-9227-409F-9187-B98CCD837415}" dt="2023-03-15T07:14:37.756" v="11159" actId="20577"/>
        <pc:sldMkLst>
          <pc:docMk/>
          <pc:sldMk cId="197640958" sldId="474"/>
        </pc:sldMkLst>
        <pc:spChg chg="mod">
          <ac:chgData name="Matthieu De Mari" userId="dfb708c9-d8dc-439f-9a3b-c772bf4a311c" providerId="ADAL" clId="{CF6A5140-9227-409F-9187-B98CCD837415}" dt="2023-03-15T07:14:37.756" v="11159" actId="20577"/>
          <ac:spMkLst>
            <pc:docMk/>
            <pc:sldMk cId="197640958" sldId="474"/>
            <ac:spMk id="2" creationId="{71125874-6AF0-A1DE-B131-051209B5D6AE}"/>
          </ac:spMkLst>
        </pc:spChg>
        <pc:spChg chg="mod">
          <ac:chgData name="Matthieu De Mari" userId="dfb708c9-d8dc-439f-9a3b-c772bf4a311c" providerId="ADAL" clId="{CF6A5140-9227-409F-9187-B98CCD837415}" dt="2023-03-15T07:13:47.039" v="11132" actId="20577"/>
          <ac:spMkLst>
            <pc:docMk/>
            <pc:sldMk cId="197640958" sldId="474"/>
            <ac:spMk id="3" creationId="{F7ACA81D-24FD-9D36-F8CA-31BBA54DC7A6}"/>
          </ac:spMkLst>
        </pc:spChg>
      </pc:sldChg>
      <pc:sldChg chg="modSp new mod ord">
        <pc:chgData name="Matthieu De Mari" userId="dfb708c9-d8dc-439f-9a3b-c772bf4a311c" providerId="ADAL" clId="{CF6A5140-9227-409F-9187-B98CCD837415}" dt="2023-03-15T07:15:39.990" v="11207" actId="20577"/>
        <pc:sldMkLst>
          <pc:docMk/>
          <pc:sldMk cId="453310084" sldId="475"/>
        </pc:sldMkLst>
        <pc:spChg chg="mod">
          <ac:chgData name="Matthieu De Mari" userId="dfb708c9-d8dc-439f-9a3b-c772bf4a311c" providerId="ADAL" clId="{CF6A5140-9227-409F-9187-B98CCD837415}" dt="2023-03-15T07:15:39.990" v="11207" actId="20577"/>
          <ac:spMkLst>
            <pc:docMk/>
            <pc:sldMk cId="453310084" sldId="475"/>
            <ac:spMk id="2" creationId="{7FE5EEB4-0350-8BF6-2588-5A070D893179}"/>
          </ac:spMkLst>
        </pc:spChg>
        <pc:spChg chg="mod">
          <ac:chgData name="Matthieu De Mari" userId="dfb708c9-d8dc-439f-9a3b-c772bf4a311c" providerId="ADAL" clId="{CF6A5140-9227-409F-9187-B98CCD837415}" dt="2023-03-15T07:15:14.115" v="11203" actId="20577"/>
          <ac:spMkLst>
            <pc:docMk/>
            <pc:sldMk cId="453310084" sldId="475"/>
            <ac:spMk id="3" creationId="{C2D30554-1CE4-F556-52DE-9DD7CF541817}"/>
          </ac:spMkLst>
        </pc:spChg>
      </pc:sldChg>
    </pc:docChg>
  </pc:docChgLst>
  <pc:docChgLst>
    <pc:chgData name="Matthieu De Mari" userId="dfb708c9-d8dc-439f-9a3b-c772bf4a311c" providerId="ADAL" clId="{42899341-97D7-4A57-A557-A74C2BB5D6D1}"/>
    <pc:docChg chg="undo custSel addSld delSld modSld sldOrd delSection modSection">
      <pc:chgData name="Matthieu De Mari" userId="dfb708c9-d8dc-439f-9a3b-c772bf4a311c" providerId="ADAL" clId="{42899341-97D7-4A57-A557-A74C2BB5D6D1}" dt="2024-02-09T08:39:55.049" v="834" actId="47"/>
      <pc:docMkLst>
        <pc:docMk/>
      </pc:docMkLst>
      <pc:sldChg chg="modSp">
        <pc:chgData name="Matthieu De Mari" userId="dfb708c9-d8dc-439f-9a3b-c772bf4a311c" providerId="ADAL" clId="{42899341-97D7-4A57-A557-A74C2BB5D6D1}" dt="2023-10-19T07:04:10.473" v="537" actId="5793"/>
        <pc:sldMkLst>
          <pc:docMk/>
          <pc:sldMk cId="3739270414" sldId="258"/>
        </pc:sldMkLst>
        <pc:spChg chg="mod">
          <ac:chgData name="Matthieu De Mari" userId="dfb708c9-d8dc-439f-9a3b-c772bf4a311c" providerId="ADAL" clId="{42899341-97D7-4A57-A557-A74C2BB5D6D1}" dt="2023-10-19T07:04:10.473" v="537" actId="5793"/>
          <ac:spMkLst>
            <pc:docMk/>
            <pc:sldMk cId="3739270414" sldId="258"/>
            <ac:spMk id="5" creationId="{ECA4ADD2-9051-4BBC-B3E9-7EFFA05E98BB}"/>
          </ac:spMkLst>
        </pc:spChg>
      </pc:sldChg>
      <pc:sldChg chg="modSp">
        <pc:chgData name="Matthieu De Mari" userId="dfb708c9-d8dc-439f-9a3b-c772bf4a311c" providerId="ADAL" clId="{42899341-97D7-4A57-A557-A74C2BB5D6D1}" dt="2023-10-19T07:04:14.914" v="539" actId="5793"/>
        <pc:sldMkLst>
          <pc:docMk/>
          <pc:sldMk cId="3115582948" sldId="259"/>
        </pc:sldMkLst>
        <pc:spChg chg="mod">
          <ac:chgData name="Matthieu De Mari" userId="dfb708c9-d8dc-439f-9a3b-c772bf4a311c" providerId="ADAL" clId="{42899341-97D7-4A57-A557-A74C2BB5D6D1}" dt="2023-10-19T07:04:14.914" v="539" actId="5793"/>
          <ac:spMkLst>
            <pc:docMk/>
            <pc:sldMk cId="3115582948" sldId="259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42899341-97D7-4A57-A557-A74C2BB5D6D1}" dt="2023-10-19T07:04:28.819" v="544" actId="47"/>
        <pc:sldMkLst>
          <pc:docMk/>
          <pc:sldMk cId="2366002138" sldId="265"/>
        </pc:sldMkLst>
      </pc:sldChg>
      <pc:sldChg chg="modSp del mod">
        <pc:chgData name="Matthieu De Mari" userId="dfb708c9-d8dc-439f-9a3b-c772bf4a311c" providerId="ADAL" clId="{42899341-97D7-4A57-A557-A74C2BB5D6D1}" dt="2023-10-19T07:04:25.564" v="543" actId="47"/>
        <pc:sldMkLst>
          <pc:docMk/>
          <pc:sldMk cId="1944673108" sldId="268"/>
        </pc:sldMkLst>
        <pc:spChg chg="mod">
          <ac:chgData name="Matthieu De Mari" userId="dfb708c9-d8dc-439f-9a3b-c772bf4a311c" providerId="ADAL" clId="{42899341-97D7-4A57-A557-A74C2BB5D6D1}" dt="2023-10-19T07:04:19.628" v="542" actId="27636"/>
          <ac:spMkLst>
            <pc:docMk/>
            <pc:sldMk cId="1944673108" sldId="268"/>
            <ac:spMk id="3" creationId="{611EAC3D-5865-4915-8970-3C67675A084E}"/>
          </ac:spMkLst>
        </pc:spChg>
      </pc:sldChg>
      <pc:sldChg chg="modSp">
        <pc:chgData name="Matthieu De Mari" userId="dfb708c9-d8dc-439f-9a3b-c772bf4a311c" providerId="ADAL" clId="{42899341-97D7-4A57-A557-A74C2BB5D6D1}" dt="2023-10-19T07:04:43.374" v="5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42899341-97D7-4A57-A557-A74C2BB5D6D1}" dt="2023-10-19T07:04:43.374" v="5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modSp mod">
        <pc:chgData name="Matthieu De Mari" userId="dfb708c9-d8dc-439f-9a3b-c772bf4a311c" providerId="ADAL" clId="{42899341-97D7-4A57-A557-A74C2BB5D6D1}" dt="2023-10-19T06:53:15.189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2899341-97D7-4A57-A557-A74C2BB5D6D1}" dt="2023-10-19T06:53:15.189" v="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">
        <pc:chgData name="Matthieu De Mari" userId="dfb708c9-d8dc-439f-9a3b-c772bf4a311c" providerId="ADAL" clId="{42899341-97D7-4A57-A557-A74C2BB5D6D1}" dt="2023-10-19T07:04:16.584" v="540" actId="5793"/>
        <pc:sldMkLst>
          <pc:docMk/>
          <pc:sldMk cId="2105998534" sldId="379"/>
        </pc:sldMkLst>
        <pc:spChg chg="mod">
          <ac:chgData name="Matthieu De Mari" userId="dfb708c9-d8dc-439f-9a3b-c772bf4a311c" providerId="ADAL" clId="{42899341-97D7-4A57-A557-A74C2BB5D6D1}" dt="2023-10-19T07:04:16.584" v="540" actId="5793"/>
          <ac:spMkLst>
            <pc:docMk/>
            <pc:sldMk cId="2105998534" sldId="379"/>
            <ac:spMk id="3" creationId="{611EAC3D-5865-4915-8970-3C67675A084E}"/>
          </ac:spMkLst>
        </pc:spChg>
      </pc:sldChg>
      <pc:sldChg chg="modSp mod">
        <pc:chgData name="Matthieu De Mari" userId="dfb708c9-d8dc-439f-9a3b-c772bf4a311c" providerId="ADAL" clId="{42899341-97D7-4A57-A557-A74C2BB5D6D1}" dt="2023-10-19T07:04:12.614" v="538" actId="5793"/>
        <pc:sldMkLst>
          <pc:docMk/>
          <pc:sldMk cId="1213996271" sldId="382"/>
        </pc:sldMkLst>
        <pc:spChg chg="mod">
          <ac:chgData name="Matthieu De Mari" userId="dfb708c9-d8dc-439f-9a3b-c772bf4a311c" providerId="ADAL" clId="{42899341-97D7-4A57-A557-A74C2BB5D6D1}" dt="2023-10-19T07:04:12.614" v="538" actId="5793"/>
          <ac:spMkLst>
            <pc:docMk/>
            <pc:sldMk cId="1213996271" sldId="382"/>
            <ac:spMk id="5" creationId="{ECA4ADD2-9051-4BBC-B3E9-7EFFA05E98BB}"/>
          </ac:spMkLst>
        </pc:spChg>
      </pc:sldChg>
      <pc:sldChg chg="modSp mod">
        <pc:chgData name="Matthieu De Mari" userId="dfb708c9-d8dc-439f-9a3b-c772bf4a311c" providerId="ADAL" clId="{42899341-97D7-4A57-A557-A74C2BB5D6D1}" dt="2023-10-19T07:02:45.195" v="536" actId="20577"/>
        <pc:sldMkLst>
          <pc:docMk/>
          <pc:sldMk cId="1161233365" sldId="422"/>
        </pc:sldMkLst>
        <pc:spChg chg="mod">
          <ac:chgData name="Matthieu De Mari" userId="dfb708c9-d8dc-439f-9a3b-c772bf4a311c" providerId="ADAL" clId="{42899341-97D7-4A57-A557-A74C2BB5D6D1}" dt="2023-10-19T07:02:45.195" v="536" actId="20577"/>
          <ac:spMkLst>
            <pc:docMk/>
            <pc:sldMk cId="1161233365" sldId="422"/>
            <ac:spMk id="2" creationId="{9E28AE9F-976B-A999-4197-C30FD4D750CB}"/>
          </ac:spMkLst>
        </pc:spChg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2244529904" sldId="425"/>
        </pc:sldMkLst>
        <pc:spChg chg="mod">
          <ac:chgData name="Matthieu De Mari" userId="dfb708c9-d8dc-439f-9a3b-c772bf4a311c" providerId="ADAL" clId="{42899341-97D7-4A57-A557-A74C2BB5D6D1}" dt="2023-10-19T07:08:26.494" v="722" actId="20577"/>
          <ac:spMkLst>
            <pc:docMk/>
            <pc:sldMk cId="2244529904" sldId="425"/>
            <ac:spMk id="2" creationId="{172D8A17-E60D-362A-62E7-52411B12BA29}"/>
          </ac:spMkLst>
        </pc:spChg>
      </pc:sldChg>
      <pc:sldChg chg="modSp del mod ord">
        <pc:chgData name="Matthieu De Mari" userId="dfb708c9-d8dc-439f-9a3b-c772bf4a311c" providerId="ADAL" clId="{42899341-97D7-4A57-A557-A74C2BB5D6D1}" dt="2023-10-19T07:24:09.586" v="794" actId="2696"/>
        <pc:sldMkLst>
          <pc:docMk/>
          <pc:sldMk cId="1586635455" sldId="427"/>
        </pc:sldMkLst>
        <pc:spChg chg="mod">
          <ac:chgData name="Matthieu De Mari" userId="dfb708c9-d8dc-439f-9a3b-c772bf4a311c" providerId="ADAL" clId="{42899341-97D7-4A57-A557-A74C2BB5D6D1}" dt="2023-10-19T07:08:19.205" v="718" actId="20577"/>
          <ac:spMkLst>
            <pc:docMk/>
            <pc:sldMk cId="1586635455" sldId="427"/>
            <ac:spMk id="2" creationId="{45CA648A-AE56-92BD-5D3B-752FC65D5D3A}"/>
          </ac:spMkLst>
        </pc:spChg>
      </pc:sldChg>
      <pc:sldChg chg="modSp">
        <pc:chgData name="Matthieu De Mari" userId="dfb708c9-d8dc-439f-9a3b-c772bf4a311c" providerId="ADAL" clId="{42899341-97D7-4A57-A557-A74C2BB5D6D1}" dt="2024-02-09T07:54:12.049" v="828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42899341-97D7-4A57-A557-A74C2BB5D6D1}" dt="2024-02-09T07:54:12.049" v="828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1474802136" sldId="456"/>
        </pc:sldMkLst>
        <pc:spChg chg="mod">
          <ac:chgData name="Matthieu De Mari" userId="dfb708c9-d8dc-439f-9a3b-c772bf4a311c" providerId="ADAL" clId="{42899341-97D7-4A57-A557-A74C2BB5D6D1}" dt="2023-10-19T07:08:30.087" v="724" actId="20577"/>
          <ac:spMkLst>
            <pc:docMk/>
            <pc:sldMk cId="1474802136" sldId="456"/>
            <ac:spMk id="2" creationId="{172D8A17-E60D-362A-62E7-52411B12BA29}"/>
          </ac:spMkLst>
        </pc:spChg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813445278" sldId="461"/>
        </pc:sldMkLst>
        <pc:spChg chg="mod">
          <ac:chgData name="Matthieu De Mari" userId="dfb708c9-d8dc-439f-9a3b-c772bf4a311c" providerId="ADAL" clId="{42899341-97D7-4A57-A557-A74C2BB5D6D1}" dt="2023-10-19T07:08:32.843" v="726" actId="20577"/>
          <ac:spMkLst>
            <pc:docMk/>
            <pc:sldMk cId="813445278" sldId="461"/>
            <ac:spMk id="2" creationId="{3E62BBD4-DD1B-5251-E3E3-787BE668D63E}"/>
          </ac:spMkLst>
        </pc:spChg>
      </pc:sldChg>
      <pc:sldChg chg="modSp mod">
        <pc:chgData name="Matthieu De Mari" userId="dfb708c9-d8dc-439f-9a3b-c772bf4a311c" providerId="ADAL" clId="{42899341-97D7-4A57-A557-A74C2BB5D6D1}" dt="2024-02-09T02:50:53.840" v="809" actId="14100"/>
        <pc:sldMkLst>
          <pc:docMk/>
          <pc:sldMk cId="3007767847" sldId="463"/>
        </pc:sldMkLst>
        <pc:spChg chg="mod">
          <ac:chgData name="Matthieu De Mari" userId="dfb708c9-d8dc-439f-9a3b-c772bf4a311c" providerId="ADAL" clId="{42899341-97D7-4A57-A557-A74C2BB5D6D1}" dt="2024-02-09T02:50:53.840" v="809" actId="14100"/>
          <ac:spMkLst>
            <pc:docMk/>
            <pc:sldMk cId="3007767847" sldId="463"/>
            <ac:spMk id="4" creationId="{B7EA05B0-4FFE-B6B2-11E3-F6DFC537CAF2}"/>
          </ac:spMkLst>
        </pc:spChg>
      </pc:sldChg>
      <pc:sldChg chg="modSp mod">
        <pc:chgData name="Matthieu De Mari" userId="dfb708c9-d8dc-439f-9a3b-c772bf4a311c" providerId="ADAL" clId="{42899341-97D7-4A57-A557-A74C2BB5D6D1}" dt="2024-02-09T02:51:11.260" v="811" actId="14100"/>
        <pc:sldMkLst>
          <pc:docMk/>
          <pc:sldMk cId="47889816" sldId="464"/>
        </pc:sldMkLst>
        <pc:spChg chg="mod">
          <ac:chgData name="Matthieu De Mari" userId="dfb708c9-d8dc-439f-9a3b-c772bf4a311c" providerId="ADAL" clId="{42899341-97D7-4A57-A557-A74C2BB5D6D1}" dt="2024-02-09T02:51:11.260" v="811" actId="14100"/>
          <ac:spMkLst>
            <pc:docMk/>
            <pc:sldMk cId="47889816" sldId="464"/>
            <ac:spMk id="4" creationId="{B7EA05B0-4FFE-B6B2-11E3-F6DFC537CAF2}"/>
          </ac:spMkLst>
        </pc:spChg>
      </pc:sldChg>
      <pc:sldChg chg="modSp mod">
        <pc:chgData name="Matthieu De Mari" userId="dfb708c9-d8dc-439f-9a3b-c772bf4a311c" providerId="ADAL" clId="{42899341-97D7-4A57-A557-A74C2BB5D6D1}" dt="2024-02-09T02:51:37.629" v="812" actId="20577"/>
        <pc:sldMkLst>
          <pc:docMk/>
          <pc:sldMk cId="4050530474" sldId="465"/>
        </pc:sldMkLst>
        <pc:spChg chg="mod">
          <ac:chgData name="Matthieu De Mari" userId="dfb708c9-d8dc-439f-9a3b-c772bf4a311c" providerId="ADAL" clId="{42899341-97D7-4A57-A557-A74C2BB5D6D1}" dt="2024-02-09T02:51:37.629" v="812" actId="20577"/>
          <ac:spMkLst>
            <pc:docMk/>
            <pc:sldMk cId="4050530474" sldId="465"/>
            <ac:spMk id="3" creationId="{402F3284-9E65-1D93-F6E4-949D1ACD6EDE}"/>
          </ac:spMkLst>
        </pc:spChg>
      </pc:sldChg>
      <pc:sldChg chg="modSp mod">
        <pc:chgData name="Matthieu De Mari" userId="dfb708c9-d8dc-439f-9a3b-c772bf4a311c" providerId="ADAL" clId="{42899341-97D7-4A57-A557-A74C2BB5D6D1}" dt="2024-02-09T02:51:42.926" v="814" actId="20577"/>
        <pc:sldMkLst>
          <pc:docMk/>
          <pc:sldMk cId="4107990403" sldId="466"/>
        </pc:sldMkLst>
        <pc:spChg chg="mod">
          <ac:chgData name="Matthieu De Mari" userId="dfb708c9-d8dc-439f-9a3b-c772bf4a311c" providerId="ADAL" clId="{42899341-97D7-4A57-A557-A74C2BB5D6D1}" dt="2024-02-09T02:51:42.926" v="814" actId="20577"/>
          <ac:spMkLst>
            <pc:docMk/>
            <pc:sldMk cId="4107990403" sldId="466"/>
            <ac:spMk id="3" creationId="{402F3284-9E65-1D93-F6E4-949D1ACD6EDE}"/>
          </ac:spMkLst>
        </pc:spChg>
      </pc:sldChg>
      <pc:sldChg chg="modSp mod">
        <pc:chgData name="Matthieu De Mari" userId="dfb708c9-d8dc-439f-9a3b-c772bf4a311c" providerId="ADAL" clId="{42899341-97D7-4A57-A557-A74C2BB5D6D1}" dt="2024-02-09T02:51:45.654" v="815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42899341-97D7-4A57-A557-A74C2BB5D6D1}" dt="2024-02-09T02:51:45.654" v="815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mod">
        <pc:chgData name="Matthieu De Mari" userId="dfb708c9-d8dc-439f-9a3b-c772bf4a311c" providerId="ADAL" clId="{42899341-97D7-4A57-A557-A74C2BB5D6D1}" dt="2024-02-09T02:51:40.702" v="813" actId="20577"/>
        <pc:sldMkLst>
          <pc:docMk/>
          <pc:sldMk cId="1345006296" sldId="468"/>
        </pc:sldMkLst>
        <pc:spChg chg="mod">
          <ac:chgData name="Matthieu De Mari" userId="dfb708c9-d8dc-439f-9a3b-c772bf4a311c" providerId="ADAL" clId="{42899341-97D7-4A57-A557-A74C2BB5D6D1}" dt="2024-02-09T02:51:40.702" v="813" actId="20577"/>
          <ac:spMkLst>
            <pc:docMk/>
            <pc:sldMk cId="1345006296" sldId="468"/>
            <ac:spMk id="3" creationId="{402F3284-9E65-1D93-F6E4-949D1ACD6EDE}"/>
          </ac:spMkLst>
        </pc:spChg>
      </pc:sldChg>
      <pc:sldChg chg="del">
        <pc:chgData name="Matthieu De Mari" userId="dfb708c9-d8dc-439f-9a3b-c772bf4a311c" providerId="ADAL" clId="{42899341-97D7-4A57-A557-A74C2BB5D6D1}" dt="2023-10-19T06:55:32.464" v="9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42899341-97D7-4A57-A557-A74C2BB5D6D1}" dt="2023-10-19T06:55:58.348" v="14" actId="47"/>
        <pc:sldMkLst>
          <pc:docMk/>
          <pc:sldMk cId="1494991067" sldId="470"/>
        </pc:sldMkLst>
      </pc:sldChg>
      <pc:sldChg chg="modSp del mod ord">
        <pc:chgData name="Matthieu De Mari" userId="dfb708c9-d8dc-439f-9a3b-c772bf4a311c" providerId="ADAL" clId="{42899341-97D7-4A57-A557-A74C2BB5D6D1}" dt="2023-10-19T07:24:09.586" v="794" actId="2696"/>
        <pc:sldMkLst>
          <pc:docMk/>
          <pc:sldMk cId="3221576718" sldId="471"/>
        </pc:sldMkLst>
        <pc:spChg chg="mod">
          <ac:chgData name="Matthieu De Mari" userId="dfb708c9-d8dc-439f-9a3b-c772bf4a311c" providerId="ADAL" clId="{42899341-97D7-4A57-A557-A74C2BB5D6D1}" dt="2023-10-19T07:08:23.104" v="720" actId="20577"/>
          <ac:spMkLst>
            <pc:docMk/>
            <pc:sldMk cId="3221576718" sldId="471"/>
            <ac:spMk id="2" creationId="{45CA648A-AE56-92BD-5D3B-752FC65D5D3A}"/>
          </ac:spMkLst>
        </pc:spChg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2469439250" sldId="472"/>
        </pc:sldMkLst>
        <pc:spChg chg="mod">
          <ac:chgData name="Matthieu De Mari" userId="dfb708c9-d8dc-439f-9a3b-c772bf4a311c" providerId="ADAL" clId="{42899341-97D7-4A57-A557-A74C2BB5D6D1}" dt="2023-10-19T07:08:39.554" v="731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42899341-97D7-4A57-A557-A74C2BB5D6D1}" dt="2023-10-19T07:08:41.500" v="733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del">
        <pc:chgData name="Matthieu De Mari" userId="dfb708c9-d8dc-439f-9a3b-c772bf4a311c" providerId="ADAL" clId="{42899341-97D7-4A57-A557-A74C2BB5D6D1}" dt="2023-10-19T07:00:39.105" v="396" actId="47"/>
        <pc:sldMkLst>
          <pc:docMk/>
          <pc:sldMk cId="197640958" sldId="474"/>
        </pc:sldMkLst>
      </pc:sldChg>
      <pc:sldChg chg="modSp del mod">
        <pc:chgData name="Matthieu De Mari" userId="dfb708c9-d8dc-439f-9a3b-c772bf4a311c" providerId="ADAL" clId="{42899341-97D7-4A57-A557-A74C2BB5D6D1}" dt="2023-10-19T07:24:09.586" v="794" actId="2696"/>
        <pc:sldMkLst>
          <pc:docMk/>
          <pc:sldMk cId="453310084" sldId="475"/>
        </pc:sldMkLst>
        <pc:spChg chg="mod">
          <ac:chgData name="Matthieu De Mari" userId="dfb708c9-d8dc-439f-9a3b-c772bf4a311c" providerId="ADAL" clId="{42899341-97D7-4A57-A557-A74C2BB5D6D1}" dt="2023-10-19T07:08:35.844" v="728" actId="20577"/>
          <ac:spMkLst>
            <pc:docMk/>
            <pc:sldMk cId="453310084" sldId="475"/>
            <ac:spMk id="2" creationId="{7FE5EEB4-0350-8BF6-2588-5A070D893179}"/>
          </ac:spMkLst>
        </pc:spChg>
      </pc:sldChg>
      <pc:sldChg chg="modSp add mod">
        <pc:chgData name="Matthieu De Mari" userId="dfb708c9-d8dc-439f-9a3b-c772bf4a311c" providerId="ADAL" clId="{42899341-97D7-4A57-A557-A74C2BB5D6D1}" dt="2023-10-19T06:56:08.139" v="16" actId="20577"/>
        <pc:sldMkLst>
          <pc:docMk/>
          <pc:sldMk cId="1028518339" sldId="476"/>
        </pc:sldMkLst>
        <pc:spChg chg="mod">
          <ac:chgData name="Matthieu De Mari" userId="dfb708c9-d8dc-439f-9a3b-c772bf4a311c" providerId="ADAL" clId="{42899341-97D7-4A57-A557-A74C2BB5D6D1}" dt="2023-10-19T06:56:08.139" v="16" actId="20577"/>
          <ac:spMkLst>
            <pc:docMk/>
            <pc:sldMk cId="1028518339" sldId="476"/>
            <ac:spMk id="2" creationId="{3E62BBD4-DD1B-5251-E3E3-787BE668D63E}"/>
          </ac:spMkLst>
        </pc:spChg>
      </pc:sldChg>
      <pc:sldChg chg="modSp add mod">
        <pc:chgData name="Matthieu De Mari" userId="dfb708c9-d8dc-439f-9a3b-c772bf4a311c" providerId="ADAL" clId="{42899341-97D7-4A57-A557-A74C2BB5D6D1}" dt="2023-10-19T06:56:13.362" v="18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42899341-97D7-4A57-A557-A74C2BB5D6D1}" dt="2023-10-19T06:56:13.362" v="18" actId="20577"/>
          <ac:spMkLst>
            <pc:docMk/>
            <pc:sldMk cId="932509960" sldId="478"/>
            <ac:spMk id="2" creationId="{3E62BBD4-DD1B-5251-E3E3-787BE668D63E}"/>
          </ac:spMkLst>
        </pc:spChg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094051178" sldId="479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275862355" sldId="480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41171842" sldId="483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99935466" sldId="484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459688009" sldId="485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30460312" sldId="486"/>
        </pc:sldMkLst>
      </pc:sldChg>
      <pc:sldChg chg="modSp add mod ord">
        <pc:chgData name="Matthieu De Mari" userId="dfb708c9-d8dc-439f-9a3b-c772bf4a311c" providerId="ADAL" clId="{42899341-97D7-4A57-A557-A74C2BB5D6D1}" dt="2024-02-09T02:52:16.879" v="816" actId="14100"/>
        <pc:sldMkLst>
          <pc:docMk/>
          <pc:sldMk cId="125150915" sldId="487"/>
        </pc:sldMkLst>
        <pc:spChg chg="mod">
          <ac:chgData name="Matthieu De Mari" userId="dfb708c9-d8dc-439f-9a3b-c772bf4a311c" providerId="ADAL" clId="{42899341-97D7-4A57-A557-A74C2BB5D6D1}" dt="2024-02-09T02:52:16.879" v="816" actId="14100"/>
          <ac:spMkLst>
            <pc:docMk/>
            <pc:sldMk cId="125150915" sldId="487"/>
            <ac:spMk id="3" creationId="{0172A3B5-5033-0B46-92F2-62F8D4BA8C78}"/>
          </ac:spMkLst>
        </pc:spChg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1228659976" sldId="488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3872619914" sldId="489"/>
        </pc:sldMkLst>
      </pc:sldChg>
      <pc:sldChg chg="addSp delSp modSp new mod modClrScheme chgLayout">
        <pc:chgData name="Matthieu De Mari" userId="dfb708c9-d8dc-439f-9a3b-c772bf4a311c" providerId="ADAL" clId="{42899341-97D7-4A57-A557-A74C2BB5D6D1}" dt="2023-10-19T07:23:59.304" v="793" actId="20577"/>
        <pc:sldMkLst>
          <pc:docMk/>
          <pc:sldMk cId="3123829798" sldId="490"/>
        </pc:sldMkLst>
        <pc:spChg chg="mod ord">
          <ac:chgData name="Matthieu De Mari" userId="dfb708c9-d8dc-439f-9a3b-c772bf4a311c" providerId="ADAL" clId="{42899341-97D7-4A57-A557-A74C2BB5D6D1}" dt="2023-10-19T06:58:19.033" v="38" actId="700"/>
          <ac:spMkLst>
            <pc:docMk/>
            <pc:sldMk cId="3123829798" sldId="490"/>
            <ac:spMk id="2" creationId="{ABB3CE0D-F16B-8147-68F7-0C3FC4CABFA8}"/>
          </ac:spMkLst>
        </pc:spChg>
        <pc:spChg chg="del mod ord">
          <ac:chgData name="Matthieu De Mari" userId="dfb708c9-d8dc-439f-9a3b-c772bf4a311c" providerId="ADAL" clId="{42899341-97D7-4A57-A557-A74C2BB5D6D1}" dt="2023-10-19T06:58:19.033" v="38" actId="700"/>
          <ac:spMkLst>
            <pc:docMk/>
            <pc:sldMk cId="3123829798" sldId="490"/>
            <ac:spMk id="3" creationId="{B8F18111-705D-FA24-704E-228800220F20}"/>
          </ac:spMkLst>
        </pc:spChg>
        <pc:spChg chg="del">
          <ac:chgData name="Matthieu De Mari" userId="dfb708c9-d8dc-439f-9a3b-c772bf4a311c" providerId="ADAL" clId="{42899341-97D7-4A57-A557-A74C2BB5D6D1}" dt="2023-10-19T06:58:19.033" v="38" actId="700"/>
          <ac:spMkLst>
            <pc:docMk/>
            <pc:sldMk cId="3123829798" sldId="490"/>
            <ac:spMk id="4" creationId="{53E36A53-E4C8-9864-9760-CB96097AA89C}"/>
          </ac:spMkLst>
        </pc:spChg>
        <pc:spChg chg="add mod ord">
          <ac:chgData name="Matthieu De Mari" userId="dfb708c9-d8dc-439f-9a3b-c772bf4a311c" providerId="ADAL" clId="{42899341-97D7-4A57-A557-A74C2BB5D6D1}" dt="2023-10-19T07:23:59.304" v="793" actId="20577"/>
          <ac:spMkLst>
            <pc:docMk/>
            <pc:sldMk cId="3123829798" sldId="490"/>
            <ac:spMk id="5" creationId="{084FFB98-A2A0-A2A1-9B03-AEFC34E268DF}"/>
          </ac:spMkLst>
        </pc:spChg>
      </pc:sldChg>
      <pc:sldChg chg="modSp add mod">
        <pc:chgData name="Matthieu De Mari" userId="dfb708c9-d8dc-439f-9a3b-c772bf4a311c" providerId="ADAL" clId="{42899341-97D7-4A57-A557-A74C2BB5D6D1}" dt="2023-10-19T07:07:34.959" v="591" actId="20577"/>
        <pc:sldMkLst>
          <pc:docMk/>
          <pc:sldMk cId="3899213262" sldId="491"/>
        </pc:sldMkLst>
        <pc:spChg chg="mod">
          <ac:chgData name="Matthieu De Mari" userId="dfb708c9-d8dc-439f-9a3b-c772bf4a311c" providerId="ADAL" clId="{42899341-97D7-4A57-A557-A74C2BB5D6D1}" dt="2023-10-19T07:07:34.959" v="591" actId="20577"/>
          <ac:spMkLst>
            <pc:docMk/>
            <pc:sldMk cId="3899213262" sldId="491"/>
            <ac:spMk id="2" creationId="{3E62BBD4-DD1B-5251-E3E3-787BE668D63E}"/>
          </ac:spMkLst>
        </pc:spChg>
        <pc:spChg chg="mod">
          <ac:chgData name="Matthieu De Mari" userId="dfb708c9-d8dc-439f-9a3b-c772bf4a311c" providerId="ADAL" clId="{42899341-97D7-4A57-A557-A74C2BB5D6D1}" dt="2023-10-19T07:06:32.321" v="578" actId="6549"/>
          <ac:spMkLst>
            <pc:docMk/>
            <pc:sldMk cId="3899213262" sldId="491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42899341-97D7-4A57-A557-A74C2BB5D6D1}" dt="2023-10-19T07:07:40.119" v="595" actId="20577"/>
        <pc:sldMkLst>
          <pc:docMk/>
          <pc:sldMk cId="3076288606" sldId="492"/>
        </pc:sldMkLst>
        <pc:spChg chg="mod">
          <ac:chgData name="Matthieu De Mari" userId="dfb708c9-d8dc-439f-9a3b-c772bf4a311c" providerId="ADAL" clId="{42899341-97D7-4A57-A557-A74C2BB5D6D1}" dt="2023-10-19T07:07:37.503" v="593" actId="20577"/>
          <ac:spMkLst>
            <pc:docMk/>
            <pc:sldMk cId="3076288606" sldId="492"/>
            <ac:spMk id="2" creationId="{3E62BBD4-DD1B-5251-E3E3-787BE668D63E}"/>
          </ac:spMkLst>
        </pc:spChg>
        <pc:spChg chg="mod">
          <ac:chgData name="Matthieu De Mari" userId="dfb708c9-d8dc-439f-9a3b-c772bf4a311c" providerId="ADAL" clId="{42899341-97D7-4A57-A557-A74C2BB5D6D1}" dt="2023-10-19T07:07:40.119" v="595" actId="20577"/>
          <ac:spMkLst>
            <pc:docMk/>
            <pc:sldMk cId="3076288606" sldId="492"/>
            <ac:spMk id="4" creationId="{B7EA05B0-4FFE-B6B2-11E3-F6DFC537CAF2}"/>
          </ac:spMkLst>
        </pc:spChg>
      </pc:sldChg>
      <pc:sldChg chg="addSp delSp modSp new del mod">
        <pc:chgData name="Matthieu De Mari" userId="dfb708c9-d8dc-439f-9a3b-c772bf4a311c" providerId="ADAL" clId="{42899341-97D7-4A57-A557-A74C2BB5D6D1}" dt="2024-02-09T08:39:55.049" v="834" actId="47"/>
        <pc:sldMkLst>
          <pc:docMk/>
          <pc:sldMk cId="2445768608" sldId="493"/>
        </pc:sldMkLst>
        <pc:spChg chg="mod">
          <ac:chgData name="Matthieu De Mari" userId="dfb708c9-d8dc-439f-9a3b-c772bf4a311c" providerId="ADAL" clId="{42899341-97D7-4A57-A557-A74C2BB5D6D1}" dt="2024-02-09T08:02:00.270" v="830"/>
          <ac:spMkLst>
            <pc:docMk/>
            <pc:sldMk cId="2445768608" sldId="493"/>
            <ac:spMk id="2" creationId="{313EE31A-BB5E-9EEF-94B9-CE346234913E}"/>
          </ac:spMkLst>
        </pc:spChg>
        <pc:spChg chg="del">
          <ac:chgData name="Matthieu De Mari" userId="dfb708c9-d8dc-439f-9a3b-c772bf4a311c" providerId="ADAL" clId="{42899341-97D7-4A57-A557-A74C2BB5D6D1}" dt="2024-02-09T08:02:01.698" v="831" actId="478"/>
          <ac:spMkLst>
            <pc:docMk/>
            <pc:sldMk cId="2445768608" sldId="493"/>
            <ac:spMk id="3" creationId="{5468B0F9-F39C-022C-4539-03F1B0C769A3}"/>
          </ac:spMkLst>
        </pc:spChg>
        <pc:inkChg chg="add del">
          <ac:chgData name="Matthieu De Mari" userId="dfb708c9-d8dc-439f-9a3b-c772bf4a311c" providerId="ADAL" clId="{42899341-97D7-4A57-A557-A74C2BB5D6D1}" dt="2024-02-09T08:03:19.107" v="833" actId="9405"/>
          <ac:inkMkLst>
            <pc:docMk/>
            <pc:sldMk cId="2445768608" sldId="493"/>
            <ac:inkMk id="4" creationId="{B2F1F845-7211-7820-58A7-05F5439F0372}"/>
          </ac:inkMkLst>
        </pc:ink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9/2/2024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W4-S1 Reminders on Finite</a:t>
            </a:r>
            <a:br>
              <a:rPr lang="en-US" dirty="0"/>
            </a:br>
            <a:r>
              <a:rPr lang="en-US" dirty="0"/>
              <a:t>State Machines (FSMs)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</a:t>
                </a:r>
                <a:r>
                  <a:rPr lang="en-GB" b="1" dirty="0"/>
                  <a:t>FSM</a:t>
                </a:r>
                <a:r>
                  <a:rPr lang="en-GB" dirty="0"/>
                  <a:t> and its </a:t>
                </a:r>
                <a:r>
                  <a:rPr lang="en-GB" b="1" dirty="0"/>
                  <a:t>state</a:t>
                </a:r>
                <a:r>
                  <a:rPr lang="en-GB" dirty="0"/>
                  <a:t> </a:t>
                </a:r>
                <a:r>
                  <a:rPr lang="en-GB" b="1" dirty="0"/>
                  <a:t>diagram</a:t>
                </a:r>
                <a:r>
                  <a:rPr lang="en-GB" dirty="0"/>
                  <a:t> on the right, represented as a </a:t>
                </a:r>
                <a:r>
                  <a:rPr lang="en-GB" b="1" dirty="0">
                    <a:solidFill>
                      <a:srgbClr val="7030A0"/>
                    </a:solidFill>
                  </a:rPr>
                  <a:t>directed graph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Given a </a:t>
                </a:r>
                <a:r>
                  <a:rPr lang="en-GB" b="1" dirty="0"/>
                  <a:t>string</a:t>
                </a:r>
                <a:r>
                  <a:rPr lang="en-GB" dirty="0"/>
                  <a:t>, e.g. </a:t>
                </a:r>
                <a:r>
                  <a:rPr lang="en-GB" i="1" dirty="0"/>
                  <a:t>x = “00110”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We will check all elements in the string, one at a time, from left to right, i.e.:</a:t>
                </a:r>
              </a:p>
              <a:p>
                <a:pPr marL="0" indent="0" algn="ctr">
                  <a:buNone/>
                </a:pPr>
                <a:r>
                  <a:rPr lang="en-GB" dirty="0"/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These five consecutive values will serve as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A2D2D47-FA0D-12F6-B2A9-2537D3AB5ADF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3F585E-0D7E-1F4D-B1A5-DAF3F18E6F5F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CF4F9A-F0C5-14D0-2EA2-8D49AD65E2D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</a:t>
            </a:r>
            <a:r>
              <a:rPr lang="en-GB" b="1" dirty="0"/>
              <a:t>FSM</a:t>
            </a:r>
            <a:r>
              <a:rPr lang="en-GB" dirty="0"/>
              <a:t> and its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diagram</a:t>
            </a:r>
            <a:r>
              <a:rPr lang="en-GB" dirty="0"/>
              <a:t> on the right, represented as a </a:t>
            </a:r>
            <a:r>
              <a:rPr lang="en-GB" b="1" dirty="0">
                <a:solidFill>
                  <a:srgbClr val="7030A0"/>
                </a:solidFill>
              </a:rPr>
              <a:t>directed graph</a:t>
            </a:r>
            <a:r>
              <a:rPr lang="en-GB" dirty="0"/>
              <a:t>.</a:t>
            </a:r>
          </a:p>
          <a:p>
            <a:r>
              <a:rPr lang="en-GB" dirty="0"/>
              <a:t>Begin at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, which is defined as a node, receiving an incoming arrow with no source.</a:t>
            </a:r>
          </a:p>
          <a:p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F8FDD37-048C-1C0E-1820-92FBB7E185F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789015-E1CF-A9B8-9C4F-B8B8BAF639D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5AABF-297B-3C29-1B23-88BDEE9063D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endCxn id="3" idx="0"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19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</a:t>
                </a:r>
                <a:r>
                  <a:rPr lang="en-GB" b="1" dirty="0"/>
                  <a:t>FSM</a:t>
                </a:r>
                <a:r>
                  <a:rPr lang="en-GB" dirty="0"/>
                  <a:t> and its </a:t>
                </a:r>
                <a:r>
                  <a:rPr lang="en-GB" b="1" dirty="0"/>
                  <a:t>state</a:t>
                </a:r>
                <a:r>
                  <a:rPr lang="en-GB" dirty="0"/>
                  <a:t> </a:t>
                </a:r>
                <a:r>
                  <a:rPr lang="en-GB" b="1" dirty="0"/>
                  <a:t>diagram</a:t>
                </a:r>
                <a:r>
                  <a:rPr lang="en-GB" dirty="0"/>
                  <a:t> on the right, represented as a </a:t>
                </a:r>
                <a:r>
                  <a:rPr lang="en-GB" b="1" dirty="0">
                    <a:solidFill>
                      <a:srgbClr val="7030A0"/>
                    </a:solidFill>
                  </a:rPr>
                  <a:t>directed graph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We will check all elements in the string </a:t>
                </a:r>
                <a:r>
                  <a:rPr lang="en-GB" i="1" dirty="0"/>
                  <a:t>x</a:t>
                </a:r>
                <a:r>
                  <a:rPr lang="en-GB" dirty="0"/>
                  <a:t>, one at a time, from left to right, i.e.:</a:t>
                </a:r>
              </a:p>
              <a:p>
                <a:pPr marL="0" indent="0" algn="ctr">
                  <a:buNone/>
                </a:pPr>
                <a:r>
                  <a:rPr lang="en-GB" dirty="0">
                    <a:solidFill>
                      <a:srgbClr val="00B050"/>
                    </a:solidFill>
                  </a:rPr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We start with </a:t>
                </a:r>
                <a:r>
                  <a:rPr lang="en-GB" dirty="0">
                    <a:solidFill>
                      <a:srgbClr val="00B050"/>
                    </a:solidFill>
                  </a:rPr>
                  <a:t>“0”</a:t>
                </a:r>
                <a:r>
                  <a:rPr lang="en-GB" dirty="0"/>
                  <a:t>, and we are currently on the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 node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82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7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 then, move in the FSM state diagram, following a </a:t>
            </a:r>
            <a:r>
              <a:rPr lang="en-GB" b="1" dirty="0">
                <a:solidFill>
                  <a:srgbClr val="7030A0"/>
                </a:solidFill>
              </a:rPr>
              <a:t>logic</a:t>
            </a:r>
            <a:r>
              <a:rPr lang="en-GB" dirty="0"/>
              <a:t>.</a:t>
            </a:r>
          </a:p>
          <a:p>
            <a:r>
              <a:rPr lang="en-GB" dirty="0"/>
              <a:t>We first consider that this value “0” serves 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GB" dirty="0"/>
              <a:t> (or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GB" dirty="0"/>
              <a:t>) for this turn.</a:t>
            </a:r>
          </a:p>
          <a:p>
            <a:r>
              <a:rPr lang="en-GB" b="1" dirty="0">
                <a:solidFill>
                  <a:srgbClr val="7030A0"/>
                </a:solidFill>
              </a:rPr>
              <a:t>Logic</a:t>
            </a:r>
            <a:r>
              <a:rPr lang="en-GB" dirty="0"/>
              <a:t>,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dirty="0"/>
              <a:t>defined by the </a:t>
            </a:r>
            <a:r>
              <a:rPr lang="en-GB" b="1" dirty="0">
                <a:solidFill>
                  <a:srgbClr val="7030A0"/>
                </a:solidFill>
              </a:rPr>
              <a:t>directed graph</a:t>
            </a:r>
            <a:r>
              <a:rPr lang="en-GB" dirty="0"/>
              <a:t>,</a:t>
            </a:r>
            <a:r>
              <a:rPr lang="en-GB" b="1" dirty="0"/>
              <a:t> for this FSM (could differ from one FSM to another):</a:t>
            </a:r>
          </a:p>
          <a:p>
            <a:pPr marL="0" indent="0" algn="ctr">
              <a:buNone/>
            </a:pPr>
            <a:r>
              <a:rPr lang="en-GB" i="1" dirty="0"/>
              <a:t>“the 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r>
              <a:rPr lang="en-GB" i="1" dirty="0"/>
              <a:t> (or 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GB" i="1" dirty="0"/>
              <a:t>) defines the </a:t>
            </a:r>
            <a:r>
              <a:rPr lang="en-GB" b="1" i="1" dirty="0"/>
              <a:t>next</a:t>
            </a:r>
            <a:r>
              <a:rPr lang="en-GB" i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state</a:t>
            </a:r>
            <a:r>
              <a:rPr lang="en-GB" i="1" dirty="0"/>
              <a:t> (or </a:t>
            </a:r>
            <a:r>
              <a:rPr lang="en-GB" b="1" i="1" dirty="0">
                <a:solidFill>
                  <a:schemeClr val="accent2"/>
                </a:solidFill>
              </a:rPr>
              <a:t>node</a:t>
            </a:r>
            <a:r>
              <a:rPr lang="en-GB" i="1" dirty="0"/>
              <a:t>) you will move to during this turn.”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3667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dirty="0"/>
              <a:t>Following this logic, our first turn sees the </a:t>
            </a:r>
            <a:r>
              <a:rPr lang="en-GB" b="1" dirty="0"/>
              <a:t>input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value</a:t>
            </a:r>
            <a:r>
              <a:rPr lang="en-GB" dirty="0"/>
              <a:t> “0”.</a:t>
            </a:r>
          </a:p>
          <a:p>
            <a:r>
              <a:rPr lang="en-GB" dirty="0"/>
              <a:t>Moves from </a:t>
            </a:r>
            <a:r>
              <a:rPr lang="en-GB" b="1" dirty="0"/>
              <a:t>our </a:t>
            </a:r>
            <a:r>
              <a:rPr lang="en-GB" b="1" dirty="0">
                <a:solidFill>
                  <a:srgbClr val="00B050"/>
                </a:solidFill>
              </a:rPr>
              <a:t>current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state</a:t>
            </a:r>
            <a:r>
              <a:rPr lang="en-GB" dirty="0"/>
              <a:t>, the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,</a:t>
            </a:r>
          </a:p>
          <a:p>
            <a:r>
              <a:rPr lang="en-GB" dirty="0"/>
              <a:t>To the </a:t>
            </a:r>
            <a:r>
              <a:rPr lang="en-GB" b="1" dirty="0"/>
              <a:t>next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state</a:t>
            </a:r>
            <a:r>
              <a:rPr lang="en-GB" dirty="0"/>
              <a:t>, i.e.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node</a:t>
            </a:r>
            <a:r>
              <a:rPr lang="en-GB" b="1" dirty="0"/>
              <a:t> “0”,</a:t>
            </a:r>
          </a:p>
          <a:p>
            <a:r>
              <a:rPr lang="en-GB" dirty="0"/>
              <a:t>Following the </a:t>
            </a:r>
            <a:r>
              <a:rPr lang="en-GB" b="1" dirty="0">
                <a:solidFill>
                  <a:schemeClr val="accent2"/>
                </a:solidFill>
              </a:rPr>
              <a:t>directed edge</a:t>
            </a:r>
            <a:r>
              <a:rPr lang="en-GB" dirty="0"/>
              <a:t>, starting from the </a:t>
            </a:r>
            <a:r>
              <a:rPr lang="en-GB" b="1" dirty="0">
                <a:solidFill>
                  <a:srgbClr val="00B050"/>
                </a:solidFill>
              </a:rPr>
              <a:t>start node</a:t>
            </a:r>
            <a:r>
              <a:rPr lang="en-GB" dirty="0"/>
              <a:t> and labelled with “0”.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83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And then, we repeat this logic for each element in our string </a:t>
                </a:r>
                <a:r>
                  <a:rPr lang="en-GB" i="1" dirty="0"/>
                  <a:t>x</a:t>
                </a:r>
                <a:r>
                  <a:rPr lang="en-GB" dirty="0"/>
                  <a:t>,</a:t>
                </a:r>
              </a:p>
              <a:p>
                <a:pPr marL="0" indent="0" algn="ctr">
                  <a:buNone/>
                </a:pPr>
                <a:r>
                  <a:rPr lang="en-GB" dirty="0"/>
                  <a:t>“0”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“1”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“0”.</a:t>
                </a:r>
              </a:p>
              <a:p>
                <a:r>
                  <a:rPr lang="en-GB" dirty="0"/>
                  <a:t>To do so, we will need to draw </a:t>
                </a:r>
                <a:r>
                  <a:rPr lang="en-GB" b="1" dirty="0">
                    <a:solidFill>
                      <a:schemeClr val="accent2"/>
                    </a:solidFill>
                  </a:rPr>
                  <a:t>additional links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In general, we want to have exactly two links departing from each state node, one for each possible action.</a:t>
                </a:r>
              </a:p>
              <a:p>
                <a:r>
                  <a:rPr lang="en-GB" dirty="0"/>
                  <a:t>Some of these links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might point to themselves</a:t>
                </a:r>
                <a:r>
                  <a:rPr lang="en-GB" dirty="0"/>
                  <a:t>!</a:t>
                </a:r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0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1</a:t>
            </a:r>
            <a:endParaRPr lang="en-SG" b="1" dirty="0">
              <a:solidFill>
                <a:schemeClr val="accent2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endParaRPr lang="en-SG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9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0, 1}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286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 Note that it does not have to be the same as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!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={0, 1}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4853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have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="</m:t>
                      </m:r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7727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0" indent="0">
                  <a:buNone/>
                </a:pPr>
                <a:r>
                  <a:rPr lang="en-GB" dirty="0"/>
                  <a:t>This function takes a </a:t>
                </a:r>
                <a:r>
                  <a:rPr lang="en-GB" b="1" dirty="0">
                    <a:solidFill>
                      <a:schemeClr val="accent2"/>
                    </a:solidFill>
                  </a:rPr>
                  <a:t>current state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err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and a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current action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as parameters. It returns a </a:t>
                </a:r>
                <a:r>
                  <a:rPr lang="en-GB" b="1" dirty="0">
                    <a:solidFill>
                      <a:srgbClr val="00B050"/>
                    </a:solidFill>
                  </a:rPr>
                  <a:t>new state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as output.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 b="-3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919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 (as </a:t>
            </a:r>
            <a:r>
              <a:rPr lang="en-GB"/>
              <a:t>seen in DDW)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123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Based on the FSM definition from earlier, we understand that several elements must be defined.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0" indent="0">
                  <a:buNone/>
                </a:pPr>
                <a:r>
                  <a:rPr lang="en-GB" dirty="0"/>
                  <a:t>In our case, the function is simply: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dirty="0"/>
                  <a:t>(Other logics can be implemented)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5794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the </a:t>
            </a:r>
            <a:r>
              <a:rPr lang="en-GB" b="1" dirty="0">
                <a:solidFill>
                  <a:srgbClr val="7030A0"/>
                </a:solidFill>
              </a:rPr>
              <a:t>transition function </a:t>
            </a:r>
            <a:r>
              <a:rPr lang="en-GB" dirty="0"/>
              <a:t>can also be expressed in the form of a </a:t>
            </a:r>
            <a:r>
              <a:rPr lang="en-GB" b="1" dirty="0">
                <a:solidFill>
                  <a:srgbClr val="7030A0"/>
                </a:solidFill>
              </a:rPr>
              <a:t>transition table</a:t>
            </a:r>
            <a:r>
              <a:rPr lang="en-GB" dirty="0"/>
              <a:t>, as shown below.</a:t>
            </a:r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2C8D45-7C0A-2C79-6480-8BB96108E73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67DE5DD-8D44-2738-62B6-B7DE6AF30AD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DEC9A-2921-C3B4-A01A-ACCAAD337958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2F515A-CE61-9DD3-62ED-39E96041AB5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1462F5-96E6-3CD7-00CD-D94666103B9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26DA04-2F16-702A-EE05-011B083FFA84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575E12-E487-85EE-B999-9DC17B2286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52F66-BA9B-850C-0341-C8A755804821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07AFC-E526-9A29-2717-08EDA21D3D7E}"/>
              </a:ext>
            </a:extLst>
          </p:cNvPr>
          <p:cNvCxnSpPr>
            <a:cxnSpLocks/>
            <a:stCxn id="10" idx="3"/>
            <a:endCxn id="9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3F906B-98B7-2193-0D98-EFD1C88D7C7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B37620-430A-8847-2A25-9745F2A7C687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F4F11-8463-5A7C-2837-1BC1AEA0C392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6710A4-C2BF-F29B-8212-B3BCCDF433D2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82C3255-202B-7646-7C6B-C432BBC95CA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4CD73-EB3D-66A0-20A3-C3909BB342E8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ED7DD-EC51-64B0-5C48-4CE9EC57A912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14426129-CB2E-A528-4C81-C2FD68B1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47857"/>
              </p:ext>
            </p:extLst>
          </p:nvPr>
        </p:nvGraphicFramePr>
        <p:xfrm>
          <a:off x="328408" y="3389122"/>
          <a:ext cx="5400000" cy="3239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6876612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9133077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900151869"/>
                    </a:ext>
                  </a:extLst>
                </a:gridCol>
              </a:tblGrid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Current 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Input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Next state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56179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9624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Start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94189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04377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5720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295472"/>
                  </a:ext>
                </a:extLst>
              </a:tr>
              <a:tr h="462857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69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9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stopping states </a:t>
            </a:r>
            <a:r>
              <a:rPr lang="en-GB" b="1" dirty="0"/>
              <a:t>or </a:t>
            </a:r>
            <a:r>
              <a:rPr lang="en-GB" b="1" dirty="0">
                <a:solidFill>
                  <a:srgbClr val="00B050"/>
                </a:solidFill>
              </a:rPr>
              <a:t>accepting states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a finite state machine (FSM), a </a:t>
            </a:r>
            <a:r>
              <a:rPr lang="en-GB" b="1" dirty="0">
                <a:solidFill>
                  <a:srgbClr val="00B050"/>
                </a:solidFill>
              </a:rPr>
              <a:t>stopping state </a:t>
            </a:r>
            <a:r>
              <a:rPr lang="en-GB" dirty="0"/>
              <a:t>or </a:t>
            </a:r>
            <a:r>
              <a:rPr lang="en-GB" b="1" dirty="0">
                <a:solidFill>
                  <a:srgbClr val="00B050"/>
                </a:solidFill>
              </a:rPr>
              <a:t>accepting state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a </a:t>
            </a:r>
            <a:r>
              <a:rPr lang="en-GB" b="1" dirty="0"/>
              <a:t>special type of state node </a:t>
            </a:r>
            <a:r>
              <a:rPr lang="en-GB" dirty="0"/>
              <a:t>in which the FSM can terminate.</a:t>
            </a:r>
          </a:p>
          <a:p>
            <a:pPr marL="0" indent="0">
              <a:buNone/>
            </a:pPr>
            <a:r>
              <a:rPr lang="en-GB" dirty="0"/>
              <a:t>Stopping states can be represented in the state transition diagram by drawing a double circle around the state.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acceptable input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dirty="0"/>
              <a:t>In general, we will consider that the inputs string </a:t>
            </a:r>
            <a:r>
              <a:rPr lang="en-SG" i="1" dirty="0"/>
              <a:t>x</a:t>
            </a:r>
            <a:r>
              <a:rPr lang="en-SG" dirty="0"/>
              <a:t> (e.g. our “00110” from earlier) is an </a:t>
            </a:r>
            <a:r>
              <a:rPr lang="en-SG" b="1" dirty="0">
                <a:solidFill>
                  <a:srgbClr val="00B050"/>
                </a:solidFill>
              </a:rPr>
              <a:t>acceptable input</a:t>
            </a:r>
            <a:r>
              <a:rPr lang="en-SG" dirty="0"/>
              <a:t>, if and only if the </a:t>
            </a:r>
            <a:r>
              <a:rPr lang="en-SG" b="1" dirty="0"/>
              <a:t>final state </a:t>
            </a:r>
            <a:r>
              <a:rPr lang="en-SG" dirty="0"/>
              <a:t>after processing the string </a:t>
            </a:r>
            <a:r>
              <a:rPr lang="en-SG" i="1" dirty="0"/>
              <a:t>s</a:t>
            </a:r>
            <a:r>
              <a:rPr lang="en-SG" dirty="0"/>
              <a:t> with the FSM happens to be a </a:t>
            </a:r>
            <a:r>
              <a:rPr lang="en-SG" b="1" dirty="0"/>
              <a:t>stopping state </a:t>
            </a:r>
            <a:r>
              <a:rPr lang="en-SG" dirty="0"/>
              <a:t>or </a:t>
            </a:r>
            <a:r>
              <a:rPr lang="en-SG" b="1" dirty="0"/>
              <a:t>accepting state</a:t>
            </a:r>
            <a:r>
              <a:rPr lang="en-SG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69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Stopping states </a:t>
            </a:r>
            <a:r>
              <a:rPr lang="en-GB" dirty="0"/>
              <a:t>can be represented in the state transition diagram by </a:t>
            </a:r>
            <a:r>
              <a:rPr lang="en-GB" b="1" u="sng" dirty="0"/>
              <a:t>drawing a double circle </a:t>
            </a:r>
            <a:r>
              <a:rPr lang="en-GB" dirty="0"/>
              <a:t>around the state, or by adding a label to the state to indicate that it is a stopping state.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In our example, </a:t>
            </a:r>
            <a:r>
              <a:rPr lang="en-SG" b="1" dirty="0"/>
              <a:t>the state 0 is now a stopping state</a:t>
            </a:r>
            <a:r>
              <a:rPr lang="en-SG" dirty="0"/>
              <a:t>, but 1 and Start are not.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68CF51-A6B8-FF66-ED2B-EDB64FCDFE16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C9AED6-7576-E168-792D-1D32AC34F44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D65D5-418F-E387-787D-4436ACB00F17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39AF18-2316-E359-F400-73A7185B2CA7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058D-7210-7227-8CCE-FC247C111DD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4FADB-EF6E-C662-6368-4565F38882D5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BB9A8-795E-CF88-7CAF-BCCAB1A0B7E4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93E37-7262-768D-F00E-598CE7D3DC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3F474A-75A0-AAFF-C1BF-EADB745C7CC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B75DE-B891-07CA-B882-FF5162C6147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F6CB7-70F4-09A9-F3C3-6BDB30512D3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CF6-1FA4-A935-D333-55D8DB1585C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3CD5A3-A1A9-62DB-CF1E-6F650CD459C6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3DDF51-16FC-7D7B-5199-4F682CD7A669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0BC65-F455-D9AC-439C-D977767040AB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DFA58-4D9C-C561-4D29-30397203452D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274D1-5BD0-102C-7B80-6CF9CF1DCE29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37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EFE-BD9F-755D-79CE-1340FB0C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stopping state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506E-6900-0897-633E-5A78FAF87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will see later through practice, the FSM with stopping states can be used to perform specific tasks, such as recognizing patterns or processing data.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a language recognizer FSM, the stopping state might be reached when the FSM has recognized a certain substring in the input string </a:t>
            </a:r>
            <a:r>
              <a:rPr lang="en-GB" i="1" dirty="0"/>
              <a:t>x</a:t>
            </a:r>
            <a:r>
              <a:rPr lang="en-GB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68CF51-A6B8-FF66-ED2B-EDB64FCDFE16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1C9AED6-7576-E168-792D-1D32AC34F440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D65D5-418F-E387-787D-4436ACB00F17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39AF18-2316-E359-F400-73A7185B2CA7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058D-7210-7227-8CCE-FC247C111DDD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C4FADB-EF6E-C662-6368-4565F38882D5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BB9A8-795E-CF88-7CAF-BCCAB1A0B7E4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93E37-7262-768D-F00E-598CE7D3DC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3F474A-75A0-AAFF-C1BF-EADB745C7CCC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FB75DE-B891-07CA-B882-FF5162C6147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3F6CB7-70F4-09A9-F3C3-6BDB30512D3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0BCF6-1FA4-A935-D333-55D8DB1585C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3CD5A3-A1A9-62DB-CF1E-6F650CD459C6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3DDF51-16FC-7D7B-5199-4F682CD7A669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70BC65-F455-D9AC-439C-D977767040AB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DFA58-4D9C-C561-4D29-30397203452D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274D1-5BD0-102C-7B80-6CF9CF1DCE29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4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stopping states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, defined as a subset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all possible states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simply have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Looking at the FSM state diagram on the right, what are the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</a:t>
            </a:r>
            <a:r>
              <a:rPr lang="en-GB" dirty="0"/>
              <a:t>that our FSM is checking?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If these binary strings now encode an int number, what </a:t>
            </a:r>
            <a:r>
              <a:rPr lang="en-GB" b="1" dirty="0"/>
              <a:t>numbers</a:t>
            </a:r>
            <a:r>
              <a:rPr lang="en-GB" dirty="0"/>
              <a:t> does this FSM consider as </a:t>
            </a:r>
            <a:r>
              <a:rPr lang="en-GB" b="1" dirty="0"/>
              <a:t>acceptable inputs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6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Looking at the FSM state diagram on the right, what are the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</a:t>
            </a:r>
            <a:r>
              <a:rPr lang="en-GB" dirty="0"/>
              <a:t>that our FSM is checking?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We need to end on a final state being 0. In our case, this means that an acceptable string s simply consists of any binary string that ends with 0.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64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1: Analysing our</a:t>
            </a:r>
            <a:br>
              <a:rPr lang="en-GB" dirty="0"/>
            </a:br>
            <a:r>
              <a:rPr lang="en-GB" dirty="0"/>
              <a:t>example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If these binary strings now encode an int number, what </a:t>
            </a:r>
            <a:r>
              <a:rPr lang="en-GB" b="1" dirty="0"/>
              <a:t>numbers</a:t>
            </a:r>
            <a:r>
              <a:rPr lang="en-GB" dirty="0"/>
              <a:t> does this FSM consider as </a:t>
            </a:r>
            <a:r>
              <a:rPr lang="en-GB" b="1" dirty="0"/>
              <a:t>acceptable inputs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We need the bit of least importance to be 0. 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2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A4ADD2-9051-4BBC-B3E9-7EFFA05E9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(graph theory):</a:t>
            </a:r>
          </a:p>
          <a:p>
            <a:pPr marL="0" indent="0">
              <a:buNone/>
            </a:pPr>
            <a:r>
              <a:rPr lang="en-US" dirty="0"/>
              <a:t>In mathematics, </a:t>
            </a:r>
            <a:r>
              <a:rPr lang="en-US" b="1" dirty="0"/>
              <a:t>graph</a:t>
            </a:r>
            <a:r>
              <a:rPr lang="en-US" dirty="0"/>
              <a:t> </a:t>
            </a:r>
            <a:r>
              <a:rPr lang="en-US" b="1" dirty="0"/>
              <a:t>theory</a:t>
            </a:r>
            <a:r>
              <a:rPr lang="en-US" dirty="0"/>
              <a:t> is the study of graphs objects, which are mathematical structures used to model pairwise relations between objects. </a:t>
            </a:r>
          </a:p>
          <a:p>
            <a:pPr marL="0" indent="0">
              <a:buNone/>
            </a:pPr>
            <a:r>
              <a:rPr lang="en-US" dirty="0"/>
              <a:t>Graphs are one of the principal objects of study in </a:t>
            </a:r>
            <a:r>
              <a:rPr lang="en-US" b="1" dirty="0"/>
              <a:t>discrete</a:t>
            </a:r>
            <a:r>
              <a:rPr lang="en-US" dirty="0"/>
              <a:t> </a:t>
            </a:r>
            <a:r>
              <a:rPr lang="en-US" b="1" dirty="0"/>
              <a:t>mathematics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i="1" dirty="0"/>
              <a:t>(Need a refresher? Check additional materials!)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DA904-BD00-4838-9550-AF46A3B6037F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270C0-9CE5-4C21-8AD9-184E7E0F6A96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0BDF53-48C6-4FD1-B80A-66C845B6536C}"/>
              </a:ext>
            </a:extLst>
          </p:cNvPr>
          <p:cNvCxnSpPr>
            <a:cxnSpLocks/>
            <a:stCxn id="31" idx="7"/>
            <a:endCxn id="30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09CC1-2E4F-4CD9-85D0-1C23038CC831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1811C-3B90-45B1-9524-F0ADB94803E1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996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simple FSM for word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6 possible States (Start, S, U, T, 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 D,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exactly “SUTD”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outputs with stopping or accepting states are useful, but limited in terms of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stronger version of the FSM consists of the FSM with </a:t>
            </a:r>
            <a:r>
              <a:rPr lang="en-GB" b="1" dirty="0">
                <a:solidFill>
                  <a:srgbClr val="002060"/>
                </a:solidFill>
              </a:rPr>
              <a:t>outputs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It simply replaces the stopping states with outputs being produced every time an action is taken.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outputs,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47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possible outputs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an </a:t>
                </a:r>
                <a:r>
                  <a:rPr lang="en-GB" b="1" dirty="0">
                    <a:solidFill>
                      <a:srgbClr val="002060"/>
                    </a:solidFill>
                  </a:rPr>
                  <a:t>output function g</a:t>
                </a:r>
                <a:r>
                  <a:rPr lang="en-GB" dirty="0"/>
                  <a:t>, which decides on an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to produce given any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taken in any given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7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Outputs are then added using the “a/y” notation on each of the links of the FSM.</a:t>
                </a:r>
              </a:p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={0, 1,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When on start node, using action 0 produces an </a:t>
                </a:r>
                <a:r>
                  <a:rPr lang="en-GB" dirty="0">
                    <a:solidFill>
                      <a:srgbClr val="002060"/>
                    </a:solidFill>
                  </a:rPr>
                  <a:t>output 0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r="-3294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6FA00D-6239-A08C-5E98-D3A61B38A213}"/>
              </a:ext>
            </a:extLst>
          </p:cNvPr>
          <p:cNvSpPr/>
          <p:nvPr/>
        </p:nvSpPr>
        <p:spPr>
          <a:xfrm>
            <a:off x="4650154" y="3172003"/>
            <a:ext cx="3337169" cy="3432211"/>
          </a:xfrm>
          <a:custGeom>
            <a:avLst/>
            <a:gdLst>
              <a:gd name="connsiteX0" fmla="*/ 0 w 3337169"/>
              <a:gd name="connsiteY0" fmla="*/ 3353843 h 3432211"/>
              <a:gd name="connsiteX1" fmla="*/ 1344246 w 3337169"/>
              <a:gd name="connsiteY1" fmla="*/ 3338212 h 3432211"/>
              <a:gd name="connsiteX2" fmla="*/ 1516184 w 3337169"/>
              <a:gd name="connsiteY2" fmla="*/ 2415997 h 3432211"/>
              <a:gd name="connsiteX3" fmla="*/ 937846 w 3337169"/>
              <a:gd name="connsiteY3" fmla="*/ 1048305 h 3432211"/>
              <a:gd name="connsiteX4" fmla="*/ 1500554 w 3337169"/>
              <a:gd name="connsiteY4" fmla="*/ 47935 h 3432211"/>
              <a:gd name="connsiteX5" fmla="*/ 3337169 w 3337169"/>
              <a:gd name="connsiteY5" fmla="*/ 251135 h 343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169" h="3432211">
                <a:moveTo>
                  <a:pt x="0" y="3353843"/>
                </a:moveTo>
                <a:cubicBezTo>
                  <a:pt x="545774" y="3424181"/>
                  <a:pt x="1091549" y="3494520"/>
                  <a:pt x="1344246" y="3338212"/>
                </a:cubicBezTo>
                <a:cubicBezTo>
                  <a:pt x="1596943" y="3181904"/>
                  <a:pt x="1583917" y="2797648"/>
                  <a:pt x="1516184" y="2415997"/>
                </a:cubicBezTo>
                <a:cubicBezTo>
                  <a:pt x="1448451" y="2034346"/>
                  <a:pt x="940451" y="1442982"/>
                  <a:pt x="937846" y="1048305"/>
                </a:cubicBezTo>
                <a:cubicBezTo>
                  <a:pt x="935241" y="653628"/>
                  <a:pt x="1100667" y="180797"/>
                  <a:pt x="1500554" y="47935"/>
                </a:cubicBezTo>
                <a:cubicBezTo>
                  <a:pt x="1900441" y="-84927"/>
                  <a:pt x="2618805" y="83104"/>
                  <a:pt x="3337169" y="25113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70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Could also define outputs in the form of a </a:t>
            </a:r>
            <a:r>
              <a:rPr lang="en-GB" b="1" dirty="0"/>
              <a:t>table of values </a:t>
            </a:r>
            <a:r>
              <a:rPr lang="en-GB" dirty="0"/>
              <a:t>to be produced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the </a:t>
            </a:r>
            <a:r>
              <a:rPr lang="en-GB" b="1" dirty="0"/>
              <a:t>transition table </a:t>
            </a:r>
            <a:r>
              <a:rPr lang="en-GB" dirty="0"/>
              <a:t>from earlier, which gave us the new state </a:t>
            </a:r>
            <a:r>
              <a:rPr lang="en-GB" i="1" dirty="0"/>
              <a:t>s’</a:t>
            </a:r>
            <a:r>
              <a:rPr lang="en-GB" dirty="0"/>
              <a:t>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85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5749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={0, 1,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and we use the “a/y” notation on our graph.</a:t>
                </a:r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Let us assume that the FSM stops when an output “OK” is seen or the string </a:t>
                </a:r>
                <a:r>
                  <a:rPr lang="en-GB" i="1" dirty="0"/>
                  <a:t>x</a:t>
                </a:r>
                <a:r>
                  <a:rPr lang="en-GB" dirty="0"/>
                  <a:t> runs out of characters.</a:t>
                </a:r>
              </a:p>
              <a:p>
                <a:pPr marL="0" indent="0">
                  <a:buNone/>
                </a:pPr>
                <a:r>
                  <a:rPr lang="en-GB" dirty="0"/>
                  <a:t>The FSM considers acceptable inputs </a:t>
                </a:r>
                <a:r>
                  <a:rPr lang="en-GB" i="1" dirty="0"/>
                  <a:t>x</a:t>
                </a:r>
                <a:r>
                  <a:rPr lang="en-GB" dirty="0"/>
                  <a:t> any input that produces “OK” as an output at some point.</a:t>
                </a:r>
              </a:p>
              <a:p>
                <a:pPr marL="0" indent="0">
                  <a:buNone/>
                </a:pPr>
                <a:r>
                  <a:rPr lang="en-GB" dirty="0"/>
                  <a:t>Which input strings x are then considered acceptable?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574900" cy="5032375"/>
              </a:xfrm>
              <a:blipFill>
                <a:blip r:embed="rId2"/>
                <a:stretch>
                  <a:fillRect l="-2298" t="-2663" r="-2735" b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67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60927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={0, 1,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𝑂𝐾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, and we use the “a/y” notation on our graph.</a:t>
                </a:r>
              </a:p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The “OK” output is produced if and only if there is an action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dirty="0"/>
                  <a:t> being taken while in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is equivalent to having two 0s in succession somewhere in the string </a:t>
                </a:r>
                <a:r>
                  <a:rPr lang="en-GB" i="1" dirty="0"/>
                  <a:t>x</a:t>
                </a:r>
                <a:r>
                  <a:rPr lang="en-GB" dirty="0"/>
                  <a:t>. For instance, 100, 10100, 1001, 10011111110101, etc...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609278" cy="5032375"/>
              </a:xfrm>
              <a:blipFill>
                <a:blip r:embed="rId2"/>
                <a:stretch>
                  <a:fillRect l="-2283" t="-1937" r="-2065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32AD8F-E3D0-5CBF-E413-7B8E0BF8F4E5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Many variations to the state machines we have described exist.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Deterministic Finite State Machines (DFSMs): </a:t>
            </a:r>
            <a:r>
              <a:rPr lang="en-GB" dirty="0"/>
              <a:t>A deterministic finite state machine is a mathematical model used to represent a system that has a finite number of states and can transition between those states based on input.</a:t>
            </a:r>
          </a:p>
          <a:p>
            <a:pPr marL="0" indent="0">
              <a:buNone/>
            </a:pPr>
            <a:r>
              <a:rPr lang="en-GB" dirty="0"/>
              <a:t>It is basically another name for the FSMs (with no outputs) we have been playing with.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0530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Many variations to the state machines we have described exist.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Mealy Machines: </a:t>
            </a:r>
            <a:r>
              <a:rPr lang="en-GB" dirty="0"/>
              <a:t>A Mealy machine is a finite state machine where the output is dependent on both the current state and the input. That is basically another name for our FSM with outputs!</a:t>
            </a:r>
          </a:p>
          <a:p>
            <a:r>
              <a:rPr lang="en-GB" b="1" dirty="0"/>
              <a:t>Moore Machines: </a:t>
            </a:r>
            <a:r>
              <a:rPr lang="en-GB" dirty="0"/>
              <a:t>A Moore machine is a finite state machine where the output is dependent only on the current state. A special case of the Mealy machine.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500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a general and minimal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(graph):</a:t>
                </a:r>
                <a:r>
                  <a:rPr lang="en-US" dirty="0"/>
                  <a:t> A </a:t>
                </a:r>
                <a:r>
                  <a:rPr lang="en-US" b="1" dirty="0"/>
                  <a:t>graph</a:t>
                </a:r>
                <a:r>
                  <a:rPr lang="en-US" dirty="0"/>
                  <a:t> is a mathematical object, defined by an ordered pair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vertices </a:t>
                </a:r>
                <a:r>
                  <a:rPr lang="en-US" dirty="0"/>
                  <a:t>(also called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points</a:t>
                </a:r>
                <a:r>
                  <a:rPr lang="en-US" dirty="0"/>
                  <a:t>),</a:t>
                </a:r>
              </a:p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a set of </a:t>
                </a:r>
                <a:r>
                  <a:rPr lang="en-US" b="1" dirty="0">
                    <a:solidFill>
                      <a:srgbClr val="00B050"/>
                    </a:solidFill>
                  </a:rPr>
                  <a:t>edges </a:t>
                </a:r>
                <a:r>
                  <a:rPr lang="en-US" dirty="0"/>
                  <a:t>(also called </a:t>
                </a:r>
                <a:r>
                  <a:rPr lang="en-US" b="1" dirty="0"/>
                  <a:t>links</a:t>
                </a:r>
                <a:r>
                  <a:rPr lang="en-US" dirty="0"/>
                  <a:t> or </a:t>
                </a:r>
                <a:r>
                  <a:rPr lang="en-US" b="1" dirty="0"/>
                  <a:t>lines</a:t>
                </a:r>
                <a:r>
                  <a:rPr lang="en-US" dirty="0"/>
                  <a:t>), defined as a subset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 err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1882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3DA904-BD00-4838-9550-AF46A3B6037F}"/>
              </a:ext>
            </a:extLst>
          </p:cNvPr>
          <p:cNvCxnSpPr>
            <a:cxnSpLocks/>
            <a:stCxn id="33" idx="7"/>
            <a:endCxn id="32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C270C0-9CE5-4C21-8AD9-184E7E0F6A96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0BDF53-48C6-4FD1-B80A-66C845B6536C}"/>
              </a:ext>
            </a:extLst>
          </p:cNvPr>
          <p:cNvCxnSpPr>
            <a:cxnSpLocks/>
            <a:stCxn id="31" idx="7"/>
            <a:endCxn id="30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309CC1-2E4F-4CD9-85D0-1C23038CC831}"/>
              </a:ext>
            </a:extLst>
          </p:cNvPr>
          <p:cNvCxnSpPr>
            <a:cxnSpLocks/>
            <a:stCxn id="30" idx="6"/>
            <a:endCxn id="32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11811C-3B90-45B1-9524-F0ADB94803E1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B12A20B-C903-4156-A7E4-DCDD4C967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9C041B3-ECF7-480A-B05C-B8311E0CC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A3B8BB2-3B18-4ADB-BD62-7BFBAD52D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D15878-967B-40BC-99B2-BBE827F98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220EB58-8E55-4F0A-BF9F-DE62366B7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7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Many variations to the state machines we have described exist.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Non-Deterministic Finite State Machines (NDFSMs): </a:t>
            </a:r>
            <a:r>
              <a:rPr lang="en-GB" dirty="0"/>
              <a:t>In a non-deterministic finite state machine, the machine can transition from one state to multiple states based on the input.</a:t>
            </a:r>
          </a:p>
          <a:p>
            <a:r>
              <a:rPr lang="en-GB" dirty="0"/>
              <a:t>This means that there can be multiple possible paths through the machine for a given input.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7990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4B35-5F1E-60EC-59A5-ABE2D65A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advanced FSMs?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3284-9E65-1D93-F6E4-949D1ACD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Many variations to the state machines we have described exist.</a:t>
            </a:r>
          </a:p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b="1" dirty="0"/>
              <a:t>Stochastic Finite State Machines (SFSMs): </a:t>
            </a:r>
            <a:r>
              <a:rPr lang="en-GB" dirty="0"/>
              <a:t>A stochastic finite state machine is a model used to represent a system that has a finite number of states, but where the transitions have randomness aspects included.</a:t>
            </a:r>
          </a:p>
          <a:p>
            <a:r>
              <a:rPr lang="en-GB" dirty="0"/>
              <a:t>This means that there will be probabilities of transitioning between states.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1616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Let us consider this FSM, defined on the right.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 have seen that it considers as acceptable inputs the binary strings </a:t>
            </a:r>
            <a:r>
              <a:rPr lang="en-GB" i="1" dirty="0"/>
              <a:t>s</a:t>
            </a:r>
            <a:r>
              <a:rPr lang="en-GB" dirty="0"/>
              <a:t> whose bit of least importance is 0.</a:t>
            </a:r>
          </a:p>
          <a:p>
            <a:pPr marL="0" indent="0">
              <a:buNone/>
            </a:pPr>
            <a:r>
              <a:rPr lang="en-GB" dirty="0"/>
              <a:t>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18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us try to implement this FSM in C now!</a:t>
            </a:r>
          </a:p>
          <a:p>
            <a:pPr marL="0" indent="0">
              <a:buNone/>
            </a:pPr>
            <a:r>
              <a:rPr lang="en-GB" dirty="0"/>
              <a:t>(A guided implementation, first.)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9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of all, we need to define:</a:t>
            </a:r>
          </a:p>
          <a:p>
            <a:r>
              <a:rPr lang="en-GB" dirty="0"/>
              <a:t>A </a:t>
            </a:r>
            <a:r>
              <a:rPr lang="en-GB" b="1" dirty="0"/>
              <a:t>finite set of </a:t>
            </a:r>
            <a:r>
              <a:rPr lang="en-GB" b="1" dirty="0">
                <a:solidFill>
                  <a:schemeClr val="accent2"/>
                </a:solidFill>
              </a:rPr>
              <a:t>states</a:t>
            </a:r>
            <a:r>
              <a:rPr lang="en-GB" b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Here, we have decided to assemble all three possible states (START, EVEN, ODD) for our FSM into an </a:t>
            </a:r>
            <a:r>
              <a:rPr lang="en-GB" b="1" dirty="0" err="1">
                <a:solidFill>
                  <a:schemeClr val="accent2"/>
                </a:solidFill>
              </a:rPr>
              <a:t>enum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1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we have decided to define our FSM object 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struct</a:t>
                </a:r>
                <a:r>
                  <a:rPr lang="en-GB" dirty="0"/>
                  <a:t>, with only one attribute, being the current state of the FSM.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2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Later on, we will initialize our FSM, using START as the starting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A555D3-F241-8490-CB11-9FA50F9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29" y="3926950"/>
            <a:ext cx="3629532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D2C9A-223E-E820-EACD-F5A93248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16" y="2096260"/>
            <a:ext cx="5356559" cy="11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7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the transition logic is simple,</a:t>
                </a:r>
              </a:p>
              <a:p>
                <a:r>
                  <a:rPr lang="en-GB" dirty="0"/>
                  <a:t>Go to EVEN if you see action 0,</a:t>
                </a:r>
              </a:p>
              <a:p>
                <a:r>
                  <a:rPr lang="en-GB" dirty="0"/>
                  <a:t>Go to ODD if you see action 1,</a:t>
                </a:r>
              </a:p>
              <a:p>
                <a:r>
                  <a:rPr lang="en-GB" dirty="0"/>
                  <a:t>No matter what the current state 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6B098-C0CB-3198-C60D-52B41800B420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EFB94A-0F79-79B7-B0C4-F3F648E413FA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DB61C2-D6A8-E548-6731-9E15456B3A2A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6B4BE-595A-C47D-D822-0BBDA88DBEF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7CC0E-3346-3740-BBDC-1EBA70D7520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C3A2F-720E-5AD8-BC09-84EFED3F19D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44CE54-CC67-FF2B-53A8-07075517A61D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58A5B-AFA2-5E2E-8BF8-3D54117F2552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5B251-27A3-C343-8928-14EC1E719EDB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1F65-9229-BBAA-1169-AA9A2F2F1E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109F2-53CB-6F31-040A-119328F8EF5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F5C9C-D46D-7B98-314C-32726D17A736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0DBE8-B59A-0892-F791-C3C0BAEE16D7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44E945-E6A3-CECB-6490-59E980373FC8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AD504-E882-0F48-F753-B3DC68A8C80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DC49-D3C4-C67D-C19C-D9C5C7B41343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D7772-B24A-6BD4-CC10-34E043AEFE75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8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We implement this logic using a simple </a:t>
            </a:r>
            <a:r>
              <a:rPr lang="en-GB" i="1" dirty="0"/>
              <a:t>if/else </a:t>
            </a:r>
            <a:r>
              <a:rPr lang="en-GB" dirty="0"/>
              <a:t>structure in an update function.</a:t>
            </a:r>
          </a:p>
          <a:p>
            <a:r>
              <a:rPr lang="en-GB" dirty="0"/>
              <a:t>It takes our FSM,</a:t>
            </a:r>
          </a:p>
          <a:p>
            <a:r>
              <a:rPr lang="en-GB" dirty="0"/>
              <a:t>It also takes our input character or action,</a:t>
            </a:r>
          </a:p>
          <a:p>
            <a:r>
              <a:rPr lang="en-GB" dirty="0"/>
              <a:t>It then updates the current state attribute of our FSM struct, following the logic we have established.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A95082-E03A-5C79-A50F-68FA00B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1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then define our input string </a:t>
            </a:r>
            <a:r>
              <a:rPr lang="en-GB" i="1" dirty="0"/>
              <a:t>s</a:t>
            </a:r>
            <a:r>
              <a:rPr lang="en-GB" dirty="0"/>
              <a:t> in our main function for testing.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(Or we could ask the user for an input string using a </a:t>
            </a:r>
            <a:r>
              <a:rPr lang="en-GB" i="1" dirty="0" err="1"/>
              <a:t>scanf</a:t>
            </a:r>
            <a:r>
              <a:rPr lang="en-GB" i="1" dirty="0"/>
              <a:t>()</a:t>
            </a:r>
            <a:r>
              <a:rPr lang="en-GB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7DE8-A0B4-206A-6F3B-747B00D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4470028"/>
            <a:ext cx="761153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78087A-8D87-4195-85AD-B38A12B1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definition and attributes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239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(nodes):</a:t>
                </a:r>
                <a:r>
                  <a:rPr lang="en-US" dirty="0"/>
                  <a:t> A </a:t>
                </a:r>
                <a:r>
                  <a:rPr lang="en-US" b="1" dirty="0">
                    <a:solidFill>
                      <a:srgbClr val="0070C0"/>
                    </a:solidFill>
                  </a:rPr>
                  <a:t>node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is a point in the graph.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node</a:t>
                </a:r>
                <a:r>
                  <a:rPr lang="en-US" dirty="0"/>
                  <a:t> has a </a:t>
                </a:r>
                <a:r>
                  <a:rPr lang="en-US" b="1" dirty="0"/>
                  <a:t>name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which is used for indexing and differs from one node to another.</a:t>
                </a:r>
              </a:p>
              <a:p>
                <a:r>
                  <a:rPr lang="en-US" dirty="0"/>
                  <a:t>A node may also have </a:t>
                </a:r>
                <a:r>
                  <a:rPr lang="en-US" b="1" dirty="0"/>
                  <a:t>attributes</a:t>
                </a:r>
                <a:r>
                  <a:rPr lang="en-US" dirty="0"/>
                  <a:t>, or </a:t>
                </a:r>
                <a:r>
                  <a:rPr lang="en-US" b="1" dirty="0"/>
                  <a:t>node features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defined, for instance, as a vector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elements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CA4ADD2-9051-4BBC-B3E9-7EFFA05E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23967"/>
              </a:xfrm>
              <a:blipFill>
                <a:blip r:embed="rId2"/>
                <a:stretch>
                  <a:fillRect l="-2471" t="-1980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4CC3E3E-E573-477C-B93C-9C1ABD9F8E32}"/>
                  </a:ext>
                </a:extLst>
              </p:cNvPr>
              <p:cNvSpPr/>
              <p:nvPr/>
            </p:nvSpPr>
            <p:spPr>
              <a:xfrm>
                <a:off x="6651282" y="5778631"/>
                <a:ext cx="2511114" cy="95869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4CC3E3E-E573-477C-B93C-9C1ABD9F8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282" y="5778631"/>
                <a:ext cx="2511114" cy="958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D96468-3BE7-4EC3-883A-4646396CBE03}"/>
                  </a:ext>
                </a:extLst>
              </p:cNvPr>
              <p:cNvSpPr/>
              <p:nvPr/>
            </p:nvSpPr>
            <p:spPr>
              <a:xfrm>
                <a:off x="9959860" y="5903050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9D96468-3BE7-4EC3-883A-4646396CB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860" y="5903050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quals 1">
            <a:extLst>
              <a:ext uri="{FF2B5EF4-FFF2-40B4-BE49-F238E27FC236}">
                <a16:creationId xmlns:a16="http://schemas.microsoft.com/office/drawing/2014/main" id="{4DC591E4-312E-4AF2-913A-E75876E99AA7}"/>
              </a:ext>
            </a:extLst>
          </p:cNvPr>
          <p:cNvSpPr/>
          <p:nvPr/>
        </p:nvSpPr>
        <p:spPr>
          <a:xfrm>
            <a:off x="9241088" y="6035179"/>
            <a:ext cx="640080" cy="37582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7B3D2E-0B75-46AF-A9C2-0EA18E2282CD}"/>
              </a:ext>
            </a:extLst>
          </p:cNvPr>
          <p:cNvCxnSpPr>
            <a:cxnSpLocks/>
            <a:stCxn id="41" idx="7"/>
            <a:endCxn id="40" idx="4"/>
          </p:cNvCxnSpPr>
          <p:nvPr/>
        </p:nvCxnSpPr>
        <p:spPr>
          <a:xfrm flipV="1">
            <a:off x="10650917" y="3635391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35EE88-4A12-468F-A16B-F096A688F2E3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 flipV="1">
            <a:off x="7257183" y="1907505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E18432-C5AD-4C4C-AE21-BC115B87A94C}"/>
              </a:ext>
            </a:extLst>
          </p:cNvPr>
          <p:cNvCxnSpPr>
            <a:cxnSpLocks/>
            <a:stCxn id="39" idx="7"/>
            <a:endCxn id="38" idx="4"/>
          </p:cNvCxnSpPr>
          <p:nvPr/>
        </p:nvCxnSpPr>
        <p:spPr>
          <a:xfrm flipV="1">
            <a:off x="8798790" y="2227545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2DAEFC-8AE6-4A42-86CE-76A7836EE3CC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9827325" y="1907505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5E770-CCFF-41F3-9358-EB97E051E947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8892528" y="3315351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791E87A-6CE9-4FF7-9040-A63BF11BB6EB}"/>
                  </a:ext>
                </a:extLst>
              </p:cNvPr>
              <p:cNvSpPr/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791E87A-6CE9-4FF7-9040-A63BF11B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103" y="183317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BAC073-7FF8-47F1-8948-F82361A4AF35}"/>
                  </a:ext>
                </a:extLst>
              </p:cNvPr>
              <p:cNvSpPr/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BAC073-7FF8-47F1-8948-F82361A4A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245" y="1587465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BAC25-E0CC-4090-9359-2BA68CA94AE0}"/>
                  </a:ext>
                </a:extLst>
              </p:cNvPr>
              <p:cNvSpPr/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FBAC25-E0CC-4090-9359-2BA68CA94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48" y="3271808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8188B92-5DEF-4BFC-AF85-C3F5D6AB475C}"/>
                  </a:ext>
                </a:extLst>
              </p:cNvPr>
              <p:cNvSpPr/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8188B92-5DEF-4BFC-AF85-C3F5D6AB4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622" y="2995311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0FCD69-4C86-42C5-985F-1247838E8DC2}"/>
                  </a:ext>
                </a:extLst>
              </p:cNvPr>
              <p:cNvSpPr/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0FCD69-4C86-42C5-985F-1247838E8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575" y="4922072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5829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use a for loop for the appropriate amount of iterations </a:t>
            </a:r>
            <a:r>
              <a:rPr lang="en-GB" i="1" dirty="0"/>
              <a:t>n</a:t>
            </a:r>
            <a:r>
              <a:rPr lang="en-GB" dirty="0"/>
              <a:t> to browse through all the characters in the input string one at a time, updating the state of our FSM every time.</a:t>
            </a:r>
            <a:endParaRPr lang="en-GB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C63B3-B2B5-3DF6-F8F0-4960DF13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4820515"/>
            <a:ext cx="79830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8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Eventually, a final display showing a print corresponding to the final state (using a switch this time, because why not).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BCE0-2916-9E87-9071-DF348933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749355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56819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In the previous implementation, we have used a transition, which implements the transition logic using an </a:t>
            </a:r>
            <a:r>
              <a:rPr lang="en-SG" i="1" dirty="0"/>
              <a:t>if/else </a:t>
            </a:r>
            <a:r>
              <a:rPr lang="en-SG" dirty="0"/>
              <a:t>statement.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EC11-EB7E-E6C2-8139-9B18CC5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2524-5B4C-C140-EE02-C867609A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4435188"/>
            <a:ext cx="79640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9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  <a:p>
            <a:pPr marL="0" indent="0">
              <a:buNone/>
            </a:pPr>
            <a:r>
              <a:rPr lang="en-SG" dirty="0"/>
              <a:t>Use the transition table to find the next state directly.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F904-25FA-E54B-CBB3-38566F20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71575"/>
            <a:ext cx="971685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FSM with a single stopping state, that considers as acceptable inputs </a:t>
            </a:r>
            <a:r>
              <a:rPr lang="en-GB" b="1" dirty="0"/>
              <a:t>any string </a:t>
            </a:r>
            <a:r>
              <a:rPr lang="en-GB" b="1" i="1" dirty="0"/>
              <a:t>x</a:t>
            </a:r>
            <a:r>
              <a:rPr lang="en-GB" b="1" dirty="0"/>
              <a:t> of 0 and 1, that have </a:t>
            </a:r>
            <a:r>
              <a:rPr lang="en-GB" b="1" u="sng" dirty="0"/>
              <a:t>an even number of zeroes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13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Check the </a:t>
            </a:r>
            <a:r>
              <a:rPr lang="en-GB" b="1" i="1" dirty="0" err="1"/>
              <a:t>main.c</a:t>
            </a:r>
            <a:r>
              <a:rPr lang="en-GB" dirty="0"/>
              <a:t> file in the </a:t>
            </a:r>
            <a:r>
              <a:rPr lang="en-GB" i="1" dirty="0"/>
              <a:t>“3. Practice 4 template” </a:t>
            </a:r>
            <a:r>
              <a:rPr lang="en-GB" dirty="0"/>
              <a:t>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Modify the code to implement this FSM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(Solution is in folder 4., but no cheating…!)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CE0D-F16B-8147-68F7-0C3FC4C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4FFB98-A2A0-A2A1-9B03-AEFC34E2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this lecture,</a:t>
            </a:r>
          </a:p>
          <a:p>
            <a:r>
              <a:rPr lang="en-GB" dirty="0"/>
              <a:t>A reminder on Finite State Machines, with and without outputs.</a:t>
            </a:r>
          </a:p>
          <a:p>
            <a:r>
              <a:rPr lang="en-GB" dirty="0"/>
              <a:t>A guided implementation of FSMs without outputs.</a:t>
            </a:r>
          </a:p>
          <a:p>
            <a:r>
              <a:rPr lang="en-GB" dirty="0"/>
              <a:t>(We leave the implementation of FSM with outputs as extra practice!)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Let us use the remaining time of today’s session to try and implement the FSMs in Practice Activities 1-4!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82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(edges):</a:t>
                </a:r>
                <a:r>
                  <a:rPr lang="en-US" dirty="0"/>
                  <a:t> An</a:t>
                </a:r>
                <a:r>
                  <a:rPr lang="en-US" b="1" dirty="0">
                    <a:solidFill>
                      <a:srgbClr val="00B050"/>
                    </a:solidFill>
                  </a:rPr>
                  <a:t> edge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a connection from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If</a:t>
                </a:r>
                <a:r>
                  <a:rPr lang="en-US" b="1" dirty="0"/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, then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connected in the </a:t>
                </a:r>
                <a:r>
                  <a:rPr lang="en-US" b="1" dirty="0"/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In our example, we have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351338"/>
              </a:xfrm>
              <a:blipFill>
                <a:blip r:embed="rId2"/>
                <a:stretch>
                  <a:fillRect l="-2128" t="-2241" r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97739B-34BC-4BBC-997E-CAB7C56967F5}"/>
              </a:ext>
            </a:extLst>
          </p:cNvPr>
          <p:cNvCxnSpPr>
            <a:cxnSpLocks/>
            <a:stCxn id="14" idx="7"/>
            <a:endCxn id="13" idx="4"/>
          </p:cNvCxnSpPr>
          <p:nvPr/>
        </p:nvCxnSpPr>
        <p:spPr>
          <a:xfrm flipV="1">
            <a:off x="10764040" y="3418574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DAD81-847E-474E-A4CC-B3CCE0D45BD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370306" y="1690688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0DE51-7513-475A-BE88-9979D91890E5}"/>
              </a:ext>
            </a:extLst>
          </p:cNvPr>
          <p:cNvCxnSpPr>
            <a:cxnSpLocks/>
            <a:stCxn id="12" idx="7"/>
            <a:endCxn id="11" idx="4"/>
          </p:cNvCxnSpPr>
          <p:nvPr/>
        </p:nvCxnSpPr>
        <p:spPr>
          <a:xfrm flipV="1">
            <a:off x="8911913" y="2010728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CF0670-E314-4FC9-A964-8298A0A122F0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9940448" y="1690688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F8052-1F20-4301-BE7B-ED65991AC63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9005651" y="3098534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/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/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/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/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/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092F6-F1D0-4EE3-8284-015FAFF51D80}"/>
                  </a:ext>
                </a:extLst>
              </p:cNvPr>
              <p:cNvSpPr txBox="1"/>
              <p:nvPr/>
            </p:nvSpPr>
            <p:spPr>
              <a:xfrm>
                <a:off x="7663106" y="1395484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092F6-F1D0-4EE3-8284-015FAFF5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106" y="1395484"/>
                <a:ext cx="87814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CCEBC1-DE4D-4A24-9B5C-88BCCB8BA0E0}"/>
                  </a:ext>
                </a:extLst>
              </p:cNvPr>
              <p:cNvSpPr txBox="1"/>
              <p:nvPr/>
            </p:nvSpPr>
            <p:spPr>
              <a:xfrm>
                <a:off x="8566577" y="2259724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CCEBC1-DE4D-4A24-9B5C-88BCCB8B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577" y="2259724"/>
                <a:ext cx="87814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260B-DF1E-46D3-91CA-82FF1F782E3D}"/>
                  </a:ext>
                </a:extLst>
              </p:cNvPr>
              <p:cNvSpPr txBox="1"/>
              <p:nvPr/>
            </p:nvSpPr>
            <p:spPr>
              <a:xfrm>
                <a:off x="10479648" y="1886820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A5260B-DF1E-46D3-91CA-82FF1F78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648" y="1886820"/>
                <a:ext cx="8781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58E5B-5112-414E-A611-E5A200B05041}"/>
                  </a:ext>
                </a:extLst>
              </p:cNvPr>
              <p:cNvSpPr txBox="1"/>
              <p:nvPr/>
            </p:nvSpPr>
            <p:spPr>
              <a:xfrm>
                <a:off x="9806949" y="3247606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(3,4)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F58E5B-5112-414E-A611-E5A200B0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949" y="3247606"/>
                <a:ext cx="87814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7C4E2-B841-4B47-86EC-C01E0C5395C3}"/>
                  </a:ext>
                </a:extLst>
              </p:cNvPr>
              <p:cNvSpPr txBox="1"/>
              <p:nvPr/>
            </p:nvSpPr>
            <p:spPr>
              <a:xfrm>
                <a:off x="10990671" y="4197795"/>
                <a:ext cx="878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(4,5)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E7C4E2-B841-4B47-86EC-C01E0C539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671" y="4197795"/>
                <a:ext cx="87814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99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8537" y="1616354"/>
                <a:ext cx="6376002" cy="5123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 (directed graph): </a:t>
                </a:r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directed</a:t>
                </a:r>
                <a:r>
                  <a:rPr lang="en-US" dirty="0"/>
                  <a:t>, if the undirected property below does not hold.</a:t>
                </a:r>
              </a:p>
              <a:p>
                <a:r>
                  <a:rPr lang="en-US" b="1" dirty="0"/>
                  <a:t>Undirected property:</a:t>
                </a:r>
                <a:r>
                  <a:rPr lang="en-US" dirty="0"/>
                  <a:t> “if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connected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then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connected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In that case, draw arrows for edges.</a:t>
                </a:r>
              </a:p>
              <a:p>
                <a:r>
                  <a:rPr lang="en-US" dirty="0"/>
                  <a:t>Our example is a directed graph, and our edges set writes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{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8537" y="1616354"/>
                <a:ext cx="6376002" cy="5123811"/>
              </a:xfrm>
              <a:blipFill>
                <a:blip r:embed="rId2"/>
                <a:stretch>
                  <a:fillRect l="-2008" t="-1902" r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97739B-34BC-4BBC-997E-CAB7C56967F5}"/>
              </a:ext>
            </a:extLst>
          </p:cNvPr>
          <p:cNvCxnSpPr>
            <a:cxnSpLocks/>
            <a:stCxn id="14" idx="7"/>
            <a:endCxn id="13" idx="4"/>
          </p:cNvCxnSpPr>
          <p:nvPr/>
        </p:nvCxnSpPr>
        <p:spPr>
          <a:xfrm flipV="1">
            <a:off x="10764040" y="3418574"/>
            <a:ext cx="985745" cy="1380419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3DAD81-847E-474E-A4CC-B3CCE0D45BD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7370306" y="1690688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80DE51-7513-475A-BE88-9979D91890E5}"/>
              </a:ext>
            </a:extLst>
          </p:cNvPr>
          <p:cNvCxnSpPr>
            <a:cxnSpLocks/>
            <a:stCxn id="12" idx="7"/>
            <a:endCxn id="11" idx="4"/>
          </p:cNvCxnSpPr>
          <p:nvPr/>
        </p:nvCxnSpPr>
        <p:spPr>
          <a:xfrm flipV="1">
            <a:off x="8911913" y="2010728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CF0670-E314-4FC9-A964-8298A0A122F0}"/>
              </a:ext>
            </a:extLst>
          </p:cNvPr>
          <p:cNvCxnSpPr>
            <a:cxnSpLocks/>
            <a:stCxn id="11" idx="6"/>
            <a:endCxn id="13" idx="1"/>
          </p:cNvCxnSpPr>
          <p:nvPr/>
        </p:nvCxnSpPr>
        <p:spPr>
          <a:xfrm>
            <a:off x="9940448" y="1690688"/>
            <a:ext cx="1583035" cy="1181544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F8052-1F20-4301-BE7B-ED65991AC63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9005651" y="3098534"/>
            <a:ext cx="2424094" cy="276497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/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A4CE2D-E6F5-4B52-B0E0-C1C3CCE6C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226" y="161635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/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C99871-DAF6-4050-B3B5-C46E219EA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368" y="1370648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/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D24AD1F-909A-4F4A-9DA5-0874A9334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571" y="3054991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/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52D31D0-2FCD-403B-A260-F2989EC8D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45" y="2778494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/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D58B7E6-8A2E-4E8F-896D-742D6A1EC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698" y="470525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C2E-A52F-4122-A64D-AFF338D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91454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examples of a directed graph is… </a:t>
                </a:r>
                <a:r>
                  <a:rPr lang="en-US" b="1" dirty="0"/>
                  <a:t>Twitter/Instagram!</a:t>
                </a:r>
              </a:p>
              <a:p>
                <a:r>
                  <a:rPr lang="en-US" dirty="0"/>
                  <a:t>As before, a </a:t>
                </a:r>
                <a:r>
                  <a:rPr lang="en-US" b="1" dirty="0">
                    <a:solidFill>
                      <a:srgbClr val="0070C0"/>
                    </a:solidFill>
                  </a:rPr>
                  <a:t>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consists of a Twitter user, and its features are user data.</a:t>
                </a:r>
              </a:p>
              <a:p>
                <a:endParaRPr lang="en-US" dirty="0"/>
              </a:p>
              <a:p>
                <a:r>
                  <a:rPr lang="en-US" dirty="0"/>
                  <a:t>On Twitter, the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  <a:r>
                  <a:rPr lang="en-US" b="1" dirty="0"/>
                  <a:t>property</a:t>
                </a:r>
                <a:r>
                  <a:rPr lang="en-US" dirty="0"/>
                  <a:t> does not hold: you can follow people, but they do not have to follow you back.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AC3D-5865-4915-8970-3C67675A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726339" cy="4914540"/>
              </a:xfrm>
              <a:blipFill>
                <a:blip r:embed="rId2"/>
                <a:stretch>
                  <a:fillRect l="-1809" t="-1983" r="-1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09E71E-E22F-446D-9572-4B6991ED025D}"/>
                  </a:ext>
                </a:extLst>
              </p:cNvPr>
              <p:cNvSpPr/>
              <p:nvPr/>
            </p:nvSpPr>
            <p:spPr>
              <a:xfrm>
                <a:off x="7829632" y="2042445"/>
                <a:ext cx="3699349" cy="15939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name: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User ID</a:t>
                </a: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Node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(user first name, user family name, date of birth, age, etc.)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A09E71E-E22F-446D-9572-4B6991ED0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32" y="2042445"/>
                <a:ext cx="3699349" cy="159394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Résultat de recherche d'images pour &quot;twitter logo&quot;">
            <a:extLst>
              <a:ext uri="{FF2B5EF4-FFF2-40B4-BE49-F238E27FC236}">
                <a16:creationId xmlns:a16="http://schemas.microsoft.com/office/drawing/2014/main" id="{9CE0B386-8D59-44A9-953C-E1154C4E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148" y="220760"/>
            <a:ext cx="1722356" cy="140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8F073B-CEFB-4B90-90F8-7194C28C9D6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9142545" y="4440081"/>
            <a:ext cx="1930062" cy="245706"/>
          </a:xfrm>
          <a:prstGeom prst="straightConnector1">
            <a:avLst/>
          </a:prstGeom>
          <a:ln w="762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8311FC-C2FE-4ACF-A8F4-4E7A28B64BE6}"/>
              </a:ext>
            </a:extLst>
          </p:cNvPr>
          <p:cNvCxnSpPr>
            <a:cxnSpLocks/>
            <a:stCxn id="11" idx="7"/>
            <a:endCxn id="10" idx="4"/>
          </p:cNvCxnSpPr>
          <p:nvPr/>
        </p:nvCxnSpPr>
        <p:spPr>
          <a:xfrm flipV="1">
            <a:off x="10684152" y="4760121"/>
            <a:ext cx="708495" cy="1138001"/>
          </a:xfrm>
          <a:prstGeom prst="straightConnector1">
            <a:avLst/>
          </a:prstGeom>
          <a:ln w="762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809171-1D1C-4FFC-B1C3-82F28D0560D8}"/>
                  </a:ext>
                </a:extLst>
              </p:cNvPr>
              <p:cNvSpPr/>
              <p:nvPr/>
            </p:nvSpPr>
            <p:spPr>
              <a:xfrm>
                <a:off x="8502465" y="4365747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809171-1D1C-4FFC-B1C3-82F28D056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65" y="4365747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E83C7-5067-4F00-8D67-BFDE29796DE0}"/>
                  </a:ext>
                </a:extLst>
              </p:cNvPr>
              <p:cNvSpPr/>
              <p:nvPr/>
            </p:nvSpPr>
            <p:spPr>
              <a:xfrm>
                <a:off x="11072607" y="4120041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DE83C7-5067-4F00-8D67-BFDE29796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607" y="4120041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473AFF-1502-4AF7-A4FC-82DC4236DC75}"/>
                  </a:ext>
                </a:extLst>
              </p:cNvPr>
              <p:cNvSpPr/>
              <p:nvPr/>
            </p:nvSpPr>
            <p:spPr>
              <a:xfrm>
                <a:off x="10137810" y="5804384"/>
                <a:ext cx="640080" cy="64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473AFF-1502-4AF7-A4FC-82DC4236D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10" y="5804384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762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7E55B99-8E25-4505-A9DA-3F8BA8CD83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62" y="112618"/>
            <a:ext cx="1617134" cy="16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Finite State Machine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2828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3962</Words>
  <Application>Microsoft Office PowerPoint</Application>
  <PresentationFormat>Widescreen</PresentationFormat>
  <Paragraphs>617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50.051 Programming Language Concepts  W4-S1 Reminders on Finite State Machines (FSMs)</vt:lpstr>
      <vt:lpstr>Finite State Machine (as seen in DDW)</vt:lpstr>
      <vt:lpstr>Graph theory</vt:lpstr>
      <vt:lpstr>Graphs: a general and minimal definition</vt:lpstr>
      <vt:lpstr>Nodes definition and attributes</vt:lpstr>
      <vt:lpstr>Edges definition</vt:lpstr>
      <vt:lpstr>Directed graph definition</vt:lpstr>
      <vt:lpstr>Examples of a directed graph</vt:lpstr>
      <vt:lpstr>Back to our Finite State Machine</vt:lpstr>
      <vt:lpstr>An example of an FSM</vt:lpstr>
      <vt:lpstr>An example of an FSM</vt:lpstr>
      <vt:lpstr>An example of an FSM</vt:lpstr>
      <vt:lpstr>An example of an FSM</vt:lpstr>
      <vt:lpstr>An example of an FSM</vt:lpstr>
      <vt:lpstr>An example of an FSM</vt:lpstr>
      <vt:lpstr>Elements of an FSM</vt:lpstr>
      <vt:lpstr>Elements of an FSM</vt:lpstr>
      <vt:lpstr>Elements of an FSM</vt:lpstr>
      <vt:lpstr>Elements of an FSM</vt:lpstr>
      <vt:lpstr>Elements of an FSM</vt:lpstr>
      <vt:lpstr>Elements of an FSM</vt:lpstr>
      <vt:lpstr>Adding a stopping state</vt:lpstr>
      <vt:lpstr>Adding a stopping state</vt:lpstr>
      <vt:lpstr>Adding a stopping state</vt:lpstr>
      <vt:lpstr>Elements of an FSM with stopping states</vt:lpstr>
      <vt:lpstr>Elements of an FSM with stopping states</vt:lpstr>
      <vt:lpstr>Practice 1: Analysing our example FSM</vt:lpstr>
      <vt:lpstr>Practice 1: Analysing our example FSM</vt:lpstr>
      <vt:lpstr>Practice 1: Analysing our example FSM</vt:lpstr>
      <vt:lpstr>Practice 2: a simple FSM for word recognition</vt:lpstr>
      <vt:lpstr>Elements of an FSM with outputs</vt:lpstr>
      <vt:lpstr>Elements of an FSM with outputs</vt:lpstr>
      <vt:lpstr>Elements of an FSM with outputs</vt:lpstr>
      <vt:lpstr>Elements of an FSM with outputs</vt:lpstr>
      <vt:lpstr>Elements of an FSM with outputs</vt:lpstr>
      <vt:lpstr>Practice 3</vt:lpstr>
      <vt:lpstr>Practice 3</vt:lpstr>
      <vt:lpstr>More advanced FSMs?</vt:lpstr>
      <vt:lpstr>More advanced FSMs?</vt:lpstr>
      <vt:lpstr>More advanced FSMs?</vt:lpstr>
      <vt:lpstr>More advanced FSMs?</vt:lpstr>
      <vt:lpstr>Practice FSM</vt:lpstr>
      <vt:lpstr>Practice FSM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Using a transition table instead</vt:lpstr>
      <vt:lpstr>Using a transition table instead</vt:lpstr>
      <vt:lpstr>Using a transition table instead</vt:lpstr>
      <vt:lpstr>Practice 4</vt:lpstr>
      <vt:lpstr>Practice 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3</cp:revision>
  <dcterms:created xsi:type="dcterms:W3CDTF">2023-03-02T06:54:24Z</dcterms:created>
  <dcterms:modified xsi:type="dcterms:W3CDTF">2024-02-09T08:39:57Z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