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77" r:id="rId2"/>
    <p:sldId id="478" r:id="rId3"/>
    <p:sldId id="427" r:id="rId4"/>
    <p:sldId id="471" r:id="rId5"/>
    <p:sldId id="425" r:id="rId6"/>
    <p:sldId id="484" r:id="rId7"/>
    <p:sldId id="485" r:id="rId8"/>
    <p:sldId id="486" r:id="rId9"/>
    <p:sldId id="456" r:id="rId10"/>
    <p:sldId id="476" r:id="rId11"/>
    <p:sldId id="479" r:id="rId12"/>
    <p:sldId id="461" r:id="rId13"/>
    <p:sldId id="487" r:id="rId14"/>
    <p:sldId id="475" r:id="rId15"/>
    <p:sldId id="472" r:id="rId16"/>
    <p:sldId id="483" r:id="rId17"/>
    <p:sldId id="480" r:id="rId18"/>
    <p:sldId id="481" r:id="rId19"/>
    <p:sldId id="4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B78B9027-D5BB-40A0-9AF0-3B950F71C46E}">
          <p14:sldIdLst>
            <p14:sldId id="377"/>
            <p14:sldId id="478"/>
          </p14:sldIdLst>
        </p14:section>
        <p14:section name="Practice Activities" id="{BEBF9EB2-4CC1-4047-9DFB-3340021424C6}">
          <p14:sldIdLst>
            <p14:sldId id="427"/>
            <p14:sldId id="471"/>
            <p14:sldId id="425"/>
            <p14:sldId id="484"/>
            <p14:sldId id="485"/>
            <p14:sldId id="486"/>
            <p14:sldId id="456"/>
            <p14:sldId id="476"/>
            <p14:sldId id="479"/>
            <p14:sldId id="461"/>
            <p14:sldId id="487"/>
            <p14:sldId id="475"/>
            <p14:sldId id="472"/>
            <p14:sldId id="483"/>
            <p14:sldId id="480"/>
            <p14:sldId id="481"/>
            <p14:sldId id="482"/>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B37E7B-2C63-881E-D1CD-0B80C5165243}" name="Matthieu DE MARI" initials="MDM" userId="15f9bd7465eafad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399D58-50D1-46C2-8982-3F7E3C91B930}" v="3" dt="2024-02-15T03:39:00.3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D10BC687-4E20-4D11-9F60-7BC7405FA16E}"/>
    <pc:docChg chg="custSel modSld">
      <pc:chgData name="Matthieu De Mari" userId="dfb708c9-d8dc-439f-9a3b-c772bf4a311c" providerId="ADAL" clId="{D10BC687-4E20-4D11-9F60-7BC7405FA16E}" dt="2023-05-15T04:12:07.158" v="44" actId="20577"/>
      <pc:docMkLst>
        <pc:docMk/>
      </pc:docMkLst>
      <pc:sldChg chg="modSp mod">
        <pc:chgData name="Matthieu De Mari" userId="dfb708c9-d8dc-439f-9a3b-c772bf4a311c" providerId="ADAL" clId="{D10BC687-4E20-4D11-9F60-7BC7405FA16E}" dt="2023-05-15T04:09:26.532" v="18" actId="313"/>
        <pc:sldMkLst>
          <pc:docMk/>
          <pc:sldMk cId="4226169062" sldId="423"/>
        </pc:sldMkLst>
        <pc:spChg chg="mod">
          <ac:chgData name="Matthieu De Mari" userId="dfb708c9-d8dc-439f-9a3b-c772bf4a311c" providerId="ADAL" clId="{D10BC687-4E20-4D11-9F60-7BC7405FA16E}" dt="2023-05-15T04:09:26.532" v="18" actId="313"/>
          <ac:spMkLst>
            <pc:docMk/>
            <pc:sldMk cId="4226169062" sldId="423"/>
            <ac:spMk id="3" creationId="{C51ADC3A-36BE-B86B-FA40-9DF3C5E68D0A}"/>
          </ac:spMkLst>
        </pc:spChg>
      </pc:sldChg>
      <pc:sldChg chg="modSp mod">
        <pc:chgData name="Matthieu De Mari" userId="dfb708c9-d8dc-439f-9a3b-c772bf4a311c" providerId="ADAL" clId="{D10BC687-4E20-4D11-9F60-7BC7405FA16E}" dt="2023-05-15T04:11:09.013" v="26" actId="20577"/>
        <pc:sldMkLst>
          <pc:docMk/>
          <pc:sldMk cId="2244529904" sldId="425"/>
        </pc:sldMkLst>
        <pc:spChg chg="mod">
          <ac:chgData name="Matthieu De Mari" userId="dfb708c9-d8dc-439f-9a3b-c772bf4a311c" providerId="ADAL" clId="{D10BC687-4E20-4D11-9F60-7BC7405FA16E}" dt="2023-05-15T04:11:09.013" v="26" actId="20577"/>
          <ac:spMkLst>
            <pc:docMk/>
            <pc:sldMk cId="2244529904" sldId="425"/>
            <ac:spMk id="3" creationId="{BC04F5BD-E60C-C34E-E6DB-FED2D849BCC1}"/>
          </ac:spMkLst>
        </pc:spChg>
      </pc:sldChg>
      <pc:sldChg chg="modSp mod">
        <pc:chgData name="Matthieu De Mari" userId="dfb708c9-d8dc-439f-9a3b-c772bf4a311c" providerId="ADAL" clId="{D10BC687-4E20-4D11-9F60-7BC7405FA16E}" dt="2023-05-15T04:12:07.158" v="44" actId="20577"/>
        <pc:sldMkLst>
          <pc:docMk/>
          <pc:sldMk cId="197640958" sldId="474"/>
        </pc:sldMkLst>
        <pc:spChg chg="mod">
          <ac:chgData name="Matthieu De Mari" userId="dfb708c9-d8dc-439f-9a3b-c772bf4a311c" providerId="ADAL" clId="{D10BC687-4E20-4D11-9F60-7BC7405FA16E}" dt="2023-05-15T04:12:07.158" v="44" actId="20577"/>
          <ac:spMkLst>
            <pc:docMk/>
            <pc:sldMk cId="197640958" sldId="474"/>
            <ac:spMk id="3" creationId="{F7ACA81D-24FD-9D36-F8CA-31BBA54DC7A6}"/>
          </ac:spMkLst>
        </pc:spChg>
      </pc:sldChg>
    </pc:docChg>
  </pc:docChgLst>
  <pc:docChgLst>
    <pc:chgData name="Matthieu De Mari" userId="dfb708c9-d8dc-439f-9a3b-c772bf4a311c" providerId="ADAL" clId="{2E25C175-47A3-4BC7-8EFD-372D97A42A64}"/>
    <pc:docChg chg="undo custSel addSld delSld modSld sldOrd addSection delSection modSection">
      <pc:chgData name="Matthieu De Mari" userId="dfb708c9-d8dc-439f-9a3b-c772bf4a311c" providerId="ADAL" clId="{2E25C175-47A3-4BC7-8EFD-372D97A42A64}" dt="2023-03-07T10:46:51.155" v="7359" actId="20577"/>
      <pc:docMkLst>
        <pc:docMk/>
      </pc:docMkLst>
      <pc:sldChg chg="del">
        <pc:chgData name="Matthieu De Mari" userId="dfb708c9-d8dc-439f-9a3b-c772bf4a311c" providerId="ADAL" clId="{2E25C175-47A3-4BC7-8EFD-372D97A42A64}" dt="2023-03-07T06:12:37.449" v="3" actId="47"/>
        <pc:sldMkLst>
          <pc:docMk/>
          <pc:sldMk cId="3239548726" sldId="257"/>
        </pc:sldMkLst>
      </pc:sldChg>
      <pc:sldChg chg="del">
        <pc:chgData name="Matthieu De Mari" userId="dfb708c9-d8dc-439f-9a3b-c772bf4a311c" providerId="ADAL" clId="{2E25C175-47A3-4BC7-8EFD-372D97A42A64}" dt="2023-03-07T06:13:07.499" v="6" actId="47"/>
        <pc:sldMkLst>
          <pc:docMk/>
          <pc:sldMk cId="1495819743" sldId="258"/>
        </pc:sldMkLst>
      </pc:sldChg>
      <pc:sldChg chg="del">
        <pc:chgData name="Matthieu De Mari" userId="dfb708c9-d8dc-439f-9a3b-c772bf4a311c" providerId="ADAL" clId="{2E25C175-47A3-4BC7-8EFD-372D97A42A64}" dt="2023-03-07T06:12:37.449" v="3" actId="47"/>
        <pc:sldMkLst>
          <pc:docMk/>
          <pc:sldMk cId="609186567" sldId="259"/>
        </pc:sldMkLst>
      </pc:sldChg>
      <pc:sldChg chg="del">
        <pc:chgData name="Matthieu De Mari" userId="dfb708c9-d8dc-439f-9a3b-c772bf4a311c" providerId="ADAL" clId="{2E25C175-47A3-4BC7-8EFD-372D97A42A64}" dt="2023-03-07T06:12:37.449" v="3" actId="47"/>
        <pc:sldMkLst>
          <pc:docMk/>
          <pc:sldMk cId="1812694891" sldId="260"/>
        </pc:sldMkLst>
      </pc:sldChg>
      <pc:sldChg chg="del">
        <pc:chgData name="Matthieu De Mari" userId="dfb708c9-d8dc-439f-9a3b-c772bf4a311c" providerId="ADAL" clId="{2E25C175-47A3-4BC7-8EFD-372D97A42A64}" dt="2023-03-07T06:12:37.449" v="3" actId="47"/>
        <pc:sldMkLst>
          <pc:docMk/>
          <pc:sldMk cId="2172647381" sldId="261"/>
        </pc:sldMkLst>
      </pc:sldChg>
      <pc:sldChg chg="del">
        <pc:chgData name="Matthieu De Mari" userId="dfb708c9-d8dc-439f-9a3b-c772bf4a311c" providerId="ADAL" clId="{2E25C175-47A3-4BC7-8EFD-372D97A42A64}" dt="2023-03-07T06:12:37.449" v="3" actId="47"/>
        <pc:sldMkLst>
          <pc:docMk/>
          <pc:sldMk cId="3166947328" sldId="262"/>
        </pc:sldMkLst>
      </pc:sldChg>
      <pc:sldChg chg="del">
        <pc:chgData name="Matthieu De Mari" userId="dfb708c9-d8dc-439f-9a3b-c772bf4a311c" providerId="ADAL" clId="{2E25C175-47A3-4BC7-8EFD-372D97A42A64}" dt="2023-03-07T06:12:41.881" v="4" actId="47"/>
        <pc:sldMkLst>
          <pc:docMk/>
          <pc:sldMk cId="2723458640" sldId="263"/>
        </pc:sldMkLst>
      </pc:sldChg>
      <pc:sldChg chg="del">
        <pc:chgData name="Matthieu De Mari" userId="dfb708c9-d8dc-439f-9a3b-c772bf4a311c" providerId="ADAL" clId="{2E25C175-47A3-4BC7-8EFD-372D97A42A64}" dt="2023-03-07T06:12:37.449" v="3" actId="47"/>
        <pc:sldMkLst>
          <pc:docMk/>
          <pc:sldMk cId="649892368" sldId="264"/>
        </pc:sldMkLst>
      </pc:sldChg>
      <pc:sldChg chg="del">
        <pc:chgData name="Matthieu De Mari" userId="dfb708c9-d8dc-439f-9a3b-c772bf4a311c" providerId="ADAL" clId="{2E25C175-47A3-4BC7-8EFD-372D97A42A64}" dt="2023-03-07T06:12:41.881" v="4" actId="47"/>
        <pc:sldMkLst>
          <pc:docMk/>
          <pc:sldMk cId="4127898596" sldId="265"/>
        </pc:sldMkLst>
      </pc:sldChg>
      <pc:sldChg chg="del">
        <pc:chgData name="Matthieu De Mari" userId="dfb708c9-d8dc-439f-9a3b-c772bf4a311c" providerId="ADAL" clId="{2E25C175-47A3-4BC7-8EFD-372D97A42A64}" dt="2023-03-07T06:12:41.881" v="4" actId="47"/>
        <pc:sldMkLst>
          <pc:docMk/>
          <pc:sldMk cId="256269341" sldId="266"/>
        </pc:sldMkLst>
      </pc:sldChg>
      <pc:sldChg chg="del">
        <pc:chgData name="Matthieu De Mari" userId="dfb708c9-d8dc-439f-9a3b-c772bf4a311c" providerId="ADAL" clId="{2E25C175-47A3-4BC7-8EFD-372D97A42A64}" dt="2023-03-07T06:12:44.957" v="5" actId="47"/>
        <pc:sldMkLst>
          <pc:docMk/>
          <pc:sldMk cId="2566504203" sldId="267"/>
        </pc:sldMkLst>
      </pc:sldChg>
      <pc:sldChg chg="del">
        <pc:chgData name="Matthieu De Mari" userId="dfb708c9-d8dc-439f-9a3b-c772bf4a311c" providerId="ADAL" clId="{2E25C175-47A3-4BC7-8EFD-372D97A42A64}" dt="2023-03-07T06:12:37.449" v="3" actId="47"/>
        <pc:sldMkLst>
          <pc:docMk/>
          <pc:sldMk cId="1205920737" sldId="268"/>
        </pc:sldMkLst>
      </pc:sldChg>
      <pc:sldChg chg="del">
        <pc:chgData name="Matthieu De Mari" userId="dfb708c9-d8dc-439f-9a3b-c772bf4a311c" providerId="ADAL" clId="{2E25C175-47A3-4BC7-8EFD-372D97A42A64}" dt="2023-03-07T06:12:44.957" v="5" actId="47"/>
        <pc:sldMkLst>
          <pc:docMk/>
          <pc:sldMk cId="4188287311" sldId="269"/>
        </pc:sldMkLst>
      </pc:sldChg>
      <pc:sldChg chg="del">
        <pc:chgData name="Matthieu De Mari" userId="dfb708c9-d8dc-439f-9a3b-c772bf4a311c" providerId="ADAL" clId="{2E25C175-47A3-4BC7-8EFD-372D97A42A64}" dt="2023-03-07T06:12:41.881" v="4" actId="47"/>
        <pc:sldMkLst>
          <pc:docMk/>
          <pc:sldMk cId="997896339" sldId="270"/>
        </pc:sldMkLst>
      </pc:sldChg>
      <pc:sldChg chg="del">
        <pc:chgData name="Matthieu De Mari" userId="dfb708c9-d8dc-439f-9a3b-c772bf4a311c" providerId="ADAL" clId="{2E25C175-47A3-4BC7-8EFD-372D97A42A64}" dt="2023-03-07T06:12:41.881" v="4" actId="47"/>
        <pc:sldMkLst>
          <pc:docMk/>
          <pc:sldMk cId="961845771" sldId="271"/>
        </pc:sldMkLst>
      </pc:sldChg>
      <pc:sldChg chg="modSp add del mod ord">
        <pc:chgData name="Matthieu De Mari" userId="dfb708c9-d8dc-439f-9a3b-c772bf4a311c" providerId="ADAL" clId="{2E25C175-47A3-4BC7-8EFD-372D97A42A64}" dt="2023-03-07T06:35:53.661" v="220"/>
        <pc:sldMkLst>
          <pc:docMk/>
          <pc:sldMk cId="1813455260" sldId="274"/>
        </pc:sldMkLst>
        <pc:spChg chg="mod">
          <ac:chgData name="Matthieu De Mari" userId="dfb708c9-d8dc-439f-9a3b-c772bf4a311c" providerId="ADAL" clId="{2E25C175-47A3-4BC7-8EFD-372D97A42A64}" dt="2023-03-07T06:35:53.661" v="220"/>
          <ac:spMkLst>
            <pc:docMk/>
            <pc:sldMk cId="1813455260" sldId="274"/>
            <ac:spMk id="5" creationId="{2B13EA12-F42E-A14F-570D-C7B3FB0BA678}"/>
          </ac:spMkLst>
        </pc:spChg>
      </pc:sldChg>
      <pc:sldChg chg="del">
        <pc:chgData name="Matthieu De Mari" userId="dfb708c9-d8dc-439f-9a3b-c772bf4a311c" providerId="ADAL" clId="{2E25C175-47A3-4BC7-8EFD-372D97A42A64}" dt="2023-03-07T06:13:16.183" v="8" actId="47"/>
        <pc:sldMkLst>
          <pc:docMk/>
          <pc:sldMk cId="144954399" sldId="275"/>
        </pc:sldMkLst>
      </pc:sldChg>
      <pc:sldChg chg="del">
        <pc:chgData name="Matthieu De Mari" userId="dfb708c9-d8dc-439f-9a3b-c772bf4a311c" providerId="ADAL" clId="{2E25C175-47A3-4BC7-8EFD-372D97A42A64}" dt="2023-03-07T06:13:17.350" v="9" actId="47"/>
        <pc:sldMkLst>
          <pc:docMk/>
          <pc:sldMk cId="4217769597" sldId="276"/>
        </pc:sldMkLst>
      </pc:sldChg>
      <pc:sldChg chg="del">
        <pc:chgData name="Matthieu De Mari" userId="dfb708c9-d8dc-439f-9a3b-c772bf4a311c" providerId="ADAL" clId="{2E25C175-47A3-4BC7-8EFD-372D97A42A64}" dt="2023-03-07T06:13:18.262" v="10" actId="47"/>
        <pc:sldMkLst>
          <pc:docMk/>
          <pc:sldMk cId="1233188664" sldId="277"/>
        </pc:sldMkLst>
      </pc:sldChg>
      <pc:sldChg chg="del">
        <pc:chgData name="Matthieu De Mari" userId="dfb708c9-d8dc-439f-9a3b-c772bf4a311c" providerId="ADAL" clId="{2E25C175-47A3-4BC7-8EFD-372D97A42A64}" dt="2023-03-07T06:13:16.183" v="8" actId="47"/>
        <pc:sldMkLst>
          <pc:docMk/>
          <pc:sldMk cId="885607022" sldId="278"/>
        </pc:sldMkLst>
      </pc:sldChg>
      <pc:sldChg chg="del">
        <pc:chgData name="Matthieu De Mari" userId="dfb708c9-d8dc-439f-9a3b-c772bf4a311c" providerId="ADAL" clId="{2E25C175-47A3-4BC7-8EFD-372D97A42A64}" dt="2023-03-07T06:13:16.183" v="8" actId="47"/>
        <pc:sldMkLst>
          <pc:docMk/>
          <pc:sldMk cId="3941141626" sldId="279"/>
        </pc:sldMkLst>
      </pc:sldChg>
      <pc:sldChg chg="del">
        <pc:chgData name="Matthieu De Mari" userId="dfb708c9-d8dc-439f-9a3b-c772bf4a311c" providerId="ADAL" clId="{2E25C175-47A3-4BC7-8EFD-372D97A42A64}" dt="2023-03-07T06:13:16.183" v="8" actId="47"/>
        <pc:sldMkLst>
          <pc:docMk/>
          <pc:sldMk cId="2409304258" sldId="280"/>
        </pc:sldMkLst>
      </pc:sldChg>
      <pc:sldChg chg="del">
        <pc:chgData name="Matthieu De Mari" userId="dfb708c9-d8dc-439f-9a3b-c772bf4a311c" providerId="ADAL" clId="{2E25C175-47A3-4BC7-8EFD-372D97A42A64}" dt="2023-03-07T06:13:16.183" v="8" actId="47"/>
        <pc:sldMkLst>
          <pc:docMk/>
          <pc:sldMk cId="2949375831" sldId="281"/>
        </pc:sldMkLst>
      </pc:sldChg>
      <pc:sldChg chg="del">
        <pc:chgData name="Matthieu De Mari" userId="dfb708c9-d8dc-439f-9a3b-c772bf4a311c" providerId="ADAL" clId="{2E25C175-47A3-4BC7-8EFD-372D97A42A64}" dt="2023-03-07T06:13:16.183" v="8" actId="47"/>
        <pc:sldMkLst>
          <pc:docMk/>
          <pc:sldMk cId="2432782764" sldId="282"/>
        </pc:sldMkLst>
      </pc:sldChg>
      <pc:sldChg chg="del">
        <pc:chgData name="Matthieu De Mari" userId="dfb708c9-d8dc-439f-9a3b-c772bf4a311c" providerId="ADAL" clId="{2E25C175-47A3-4BC7-8EFD-372D97A42A64}" dt="2023-03-07T06:13:16.183" v="8" actId="47"/>
        <pc:sldMkLst>
          <pc:docMk/>
          <pc:sldMk cId="3869391851" sldId="284"/>
        </pc:sldMkLst>
      </pc:sldChg>
      <pc:sldChg chg="del">
        <pc:chgData name="Matthieu De Mari" userId="dfb708c9-d8dc-439f-9a3b-c772bf4a311c" providerId="ADAL" clId="{2E25C175-47A3-4BC7-8EFD-372D97A42A64}" dt="2023-03-07T06:13:16.183" v="8" actId="47"/>
        <pc:sldMkLst>
          <pc:docMk/>
          <pc:sldMk cId="1567445271" sldId="285"/>
        </pc:sldMkLst>
      </pc:sldChg>
      <pc:sldChg chg="del">
        <pc:chgData name="Matthieu De Mari" userId="dfb708c9-d8dc-439f-9a3b-c772bf4a311c" providerId="ADAL" clId="{2E25C175-47A3-4BC7-8EFD-372D97A42A64}" dt="2023-03-07T06:13:17.350" v="9" actId="47"/>
        <pc:sldMkLst>
          <pc:docMk/>
          <pc:sldMk cId="2870852187" sldId="287"/>
        </pc:sldMkLst>
      </pc:sldChg>
      <pc:sldChg chg="del">
        <pc:chgData name="Matthieu De Mari" userId="dfb708c9-d8dc-439f-9a3b-c772bf4a311c" providerId="ADAL" clId="{2E25C175-47A3-4BC7-8EFD-372D97A42A64}" dt="2023-03-07T06:13:17.350" v="9" actId="47"/>
        <pc:sldMkLst>
          <pc:docMk/>
          <pc:sldMk cId="3486387661" sldId="288"/>
        </pc:sldMkLst>
      </pc:sldChg>
      <pc:sldChg chg="del">
        <pc:chgData name="Matthieu De Mari" userId="dfb708c9-d8dc-439f-9a3b-c772bf4a311c" providerId="ADAL" clId="{2E25C175-47A3-4BC7-8EFD-372D97A42A64}" dt="2023-03-07T06:13:17.350" v="9" actId="47"/>
        <pc:sldMkLst>
          <pc:docMk/>
          <pc:sldMk cId="2118681498" sldId="289"/>
        </pc:sldMkLst>
      </pc:sldChg>
      <pc:sldChg chg="del">
        <pc:chgData name="Matthieu De Mari" userId="dfb708c9-d8dc-439f-9a3b-c772bf4a311c" providerId="ADAL" clId="{2E25C175-47A3-4BC7-8EFD-372D97A42A64}" dt="2023-03-07T06:13:17.350" v="9" actId="47"/>
        <pc:sldMkLst>
          <pc:docMk/>
          <pc:sldMk cId="2562857934" sldId="290"/>
        </pc:sldMkLst>
      </pc:sldChg>
      <pc:sldChg chg="del">
        <pc:chgData name="Matthieu De Mari" userId="dfb708c9-d8dc-439f-9a3b-c772bf4a311c" providerId="ADAL" clId="{2E25C175-47A3-4BC7-8EFD-372D97A42A64}" dt="2023-03-07T06:13:17.350" v="9" actId="47"/>
        <pc:sldMkLst>
          <pc:docMk/>
          <pc:sldMk cId="3292482358" sldId="291"/>
        </pc:sldMkLst>
      </pc:sldChg>
      <pc:sldChg chg="del">
        <pc:chgData name="Matthieu De Mari" userId="dfb708c9-d8dc-439f-9a3b-c772bf4a311c" providerId="ADAL" clId="{2E25C175-47A3-4BC7-8EFD-372D97A42A64}" dt="2023-03-07T06:13:17.350" v="9" actId="47"/>
        <pc:sldMkLst>
          <pc:docMk/>
          <pc:sldMk cId="3520355124" sldId="292"/>
        </pc:sldMkLst>
      </pc:sldChg>
      <pc:sldChg chg="del">
        <pc:chgData name="Matthieu De Mari" userId="dfb708c9-d8dc-439f-9a3b-c772bf4a311c" providerId="ADAL" clId="{2E25C175-47A3-4BC7-8EFD-372D97A42A64}" dt="2023-03-07T06:13:17.350" v="9" actId="47"/>
        <pc:sldMkLst>
          <pc:docMk/>
          <pc:sldMk cId="3046349634" sldId="293"/>
        </pc:sldMkLst>
      </pc:sldChg>
      <pc:sldChg chg="del">
        <pc:chgData name="Matthieu De Mari" userId="dfb708c9-d8dc-439f-9a3b-c772bf4a311c" providerId="ADAL" clId="{2E25C175-47A3-4BC7-8EFD-372D97A42A64}" dt="2023-03-07T06:13:17.350" v="9" actId="47"/>
        <pc:sldMkLst>
          <pc:docMk/>
          <pc:sldMk cId="427136966" sldId="294"/>
        </pc:sldMkLst>
      </pc:sldChg>
      <pc:sldChg chg="del">
        <pc:chgData name="Matthieu De Mari" userId="dfb708c9-d8dc-439f-9a3b-c772bf4a311c" providerId="ADAL" clId="{2E25C175-47A3-4BC7-8EFD-372D97A42A64}" dt="2023-03-07T06:13:18.262" v="10" actId="47"/>
        <pc:sldMkLst>
          <pc:docMk/>
          <pc:sldMk cId="323951598" sldId="295"/>
        </pc:sldMkLst>
      </pc:sldChg>
      <pc:sldChg chg="del">
        <pc:chgData name="Matthieu De Mari" userId="dfb708c9-d8dc-439f-9a3b-c772bf4a311c" providerId="ADAL" clId="{2E25C175-47A3-4BC7-8EFD-372D97A42A64}" dt="2023-03-07T06:13:18.262" v="10" actId="47"/>
        <pc:sldMkLst>
          <pc:docMk/>
          <pc:sldMk cId="1855779909" sldId="296"/>
        </pc:sldMkLst>
      </pc:sldChg>
      <pc:sldChg chg="del">
        <pc:chgData name="Matthieu De Mari" userId="dfb708c9-d8dc-439f-9a3b-c772bf4a311c" providerId="ADAL" clId="{2E25C175-47A3-4BC7-8EFD-372D97A42A64}" dt="2023-03-07T06:13:18.262" v="10" actId="47"/>
        <pc:sldMkLst>
          <pc:docMk/>
          <pc:sldMk cId="1514077654" sldId="297"/>
        </pc:sldMkLst>
      </pc:sldChg>
      <pc:sldChg chg="del">
        <pc:chgData name="Matthieu De Mari" userId="dfb708c9-d8dc-439f-9a3b-c772bf4a311c" providerId="ADAL" clId="{2E25C175-47A3-4BC7-8EFD-372D97A42A64}" dt="2023-03-07T06:13:18.262" v="10" actId="47"/>
        <pc:sldMkLst>
          <pc:docMk/>
          <pc:sldMk cId="2514894683" sldId="298"/>
        </pc:sldMkLst>
      </pc:sldChg>
      <pc:sldChg chg="del">
        <pc:chgData name="Matthieu De Mari" userId="dfb708c9-d8dc-439f-9a3b-c772bf4a311c" providerId="ADAL" clId="{2E25C175-47A3-4BC7-8EFD-372D97A42A64}" dt="2023-03-07T06:13:18.262" v="10" actId="47"/>
        <pc:sldMkLst>
          <pc:docMk/>
          <pc:sldMk cId="1452574487" sldId="299"/>
        </pc:sldMkLst>
      </pc:sldChg>
      <pc:sldChg chg="del">
        <pc:chgData name="Matthieu De Mari" userId="dfb708c9-d8dc-439f-9a3b-c772bf4a311c" providerId="ADAL" clId="{2E25C175-47A3-4BC7-8EFD-372D97A42A64}" dt="2023-03-07T06:13:18.262" v="10" actId="47"/>
        <pc:sldMkLst>
          <pc:docMk/>
          <pc:sldMk cId="1699114457" sldId="300"/>
        </pc:sldMkLst>
      </pc:sldChg>
      <pc:sldChg chg="del">
        <pc:chgData name="Matthieu De Mari" userId="dfb708c9-d8dc-439f-9a3b-c772bf4a311c" providerId="ADAL" clId="{2E25C175-47A3-4BC7-8EFD-372D97A42A64}" dt="2023-03-07T06:13:18.262" v="10" actId="47"/>
        <pc:sldMkLst>
          <pc:docMk/>
          <pc:sldMk cId="1276239023" sldId="301"/>
        </pc:sldMkLst>
      </pc:sldChg>
      <pc:sldChg chg="del">
        <pc:chgData name="Matthieu De Mari" userId="dfb708c9-d8dc-439f-9a3b-c772bf4a311c" providerId="ADAL" clId="{2E25C175-47A3-4BC7-8EFD-372D97A42A64}" dt="2023-03-07T06:13:18.262" v="10" actId="47"/>
        <pc:sldMkLst>
          <pc:docMk/>
          <pc:sldMk cId="3968924669" sldId="302"/>
        </pc:sldMkLst>
      </pc:sldChg>
      <pc:sldChg chg="modSp add del mod">
        <pc:chgData name="Matthieu De Mari" userId="dfb708c9-d8dc-439f-9a3b-c772bf4a311c" providerId="ADAL" clId="{2E25C175-47A3-4BC7-8EFD-372D97A42A64}" dt="2023-03-07T10:16:35.251" v="5714" actId="20577"/>
        <pc:sldMkLst>
          <pc:docMk/>
          <pc:sldMk cId="4232115997" sldId="303"/>
        </pc:sldMkLst>
        <pc:spChg chg="mod">
          <ac:chgData name="Matthieu De Mari" userId="dfb708c9-d8dc-439f-9a3b-c772bf4a311c" providerId="ADAL" clId="{2E25C175-47A3-4BC7-8EFD-372D97A42A64}" dt="2023-03-07T10:16:35.251" v="5714" actId="20577"/>
          <ac:spMkLst>
            <pc:docMk/>
            <pc:sldMk cId="4232115997" sldId="303"/>
            <ac:spMk id="3" creationId="{60ECB68E-5BF7-D3CC-11B5-DA1468BBE623}"/>
          </ac:spMkLst>
        </pc:spChg>
      </pc:sldChg>
      <pc:sldChg chg="del">
        <pc:chgData name="Matthieu De Mari" userId="dfb708c9-d8dc-439f-9a3b-c772bf4a311c" providerId="ADAL" clId="{2E25C175-47A3-4BC7-8EFD-372D97A42A64}" dt="2023-03-07T06:13:22.745" v="11" actId="47"/>
        <pc:sldMkLst>
          <pc:docMk/>
          <pc:sldMk cId="354883896" sldId="304"/>
        </pc:sldMkLst>
      </pc:sldChg>
      <pc:sldChg chg="del">
        <pc:chgData name="Matthieu De Mari" userId="dfb708c9-d8dc-439f-9a3b-c772bf4a311c" providerId="ADAL" clId="{2E25C175-47A3-4BC7-8EFD-372D97A42A64}" dt="2023-03-07T06:13:22.745" v="11" actId="47"/>
        <pc:sldMkLst>
          <pc:docMk/>
          <pc:sldMk cId="4099824996" sldId="305"/>
        </pc:sldMkLst>
      </pc:sldChg>
      <pc:sldChg chg="del">
        <pc:chgData name="Matthieu De Mari" userId="dfb708c9-d8dc-439f-9a3b-c772bf4a311c" providerId="ADAL" clId="{2E25C175-47A3-4BC7-8EFD-372D97A42A64}" dt="2023-03-07T06:13:22.745" v="11" actId="47"/>
        <pc:sldMkLst>
          <pc:docMk/>
          <pc:sldMk cId="4051912021" sldId="306"/>
        </pc:sldMkLst>
      </pc:sldChg>
      <pc:sldChg chg="del">
        <pc:chgData name="Matthieu De Mari" userId="dfb708c9-d8dc-439f-9a3b-c772bf4a311c" providerId="ADAL" clId="{2E25C175-47A3-4BC7-8EFD-372D97A42A64}" dt="2023-03-07T06:13:22.745" v="11" actId="47"/>
        <pc:sldMkLst>
          <pc:docMk/>
          <pc:sldMk cId="2900176786" sldId="307"/>
        </pc:sldMkLst>
      </pc:sldChg>
      <pc:sldChg chg="del">
        <pc:chgData name="Matthieu De Mari" userId="dfb708c9-d8dc-439f-9a3b-c772bf4a311c" providerId="ADAL" clId="{2E25C175-47A3-4BC7-8EFD-372D97A42A64}" dt="2023-03-07T06:13:22.745" v="11" actId="47"/>
        <pc:sldMkLst>
          <pc:docMk/>
          <pc:sldMk cId="1601297533" sldId="308"/>
        </pc:sldMkLst>
      </pc:sldChg>
      <pc:sldChg chg="del">
        <pc:chgData name="Matthieu De Mari" userId="dfb708c9-d8dc-439f-9a3b-c772bf4a311c" providerId="ADAL" clId="{2E25C175-47A3-4BC7-8EFD-372D97A42A64}" dt="2023-03-07T06:13:22.745" v="11" actId="47"/>
        <pc:sldMkLst>
          <pc:docMk/>
          <pc:sldMk cId="3331075550" sldId="309"/>
        </pc:sldMkLst>
      </pc:sldChg>
      <pc:sldChg chg="del">
        <pc:chgData name="Matthieu De Mari" userId="dfb708c9-d8dc-439f-9a3b-c772bf4a311c" providerId="ADAL" clId="{2E25C175-47A3-4BC7-8EFD-372D97A42A64}" dt="2023-03-07T06:13:22.745" v="11" actId="47"/>
        <pc:sldMkLst>
          <pc:docMk/>
          <pc:sldMk cId="4251184714" sldId="310"/>
        </pc:sldMkLst>
      </pc:sldChg>
      <pc:sldChg chg="del">
        <pc:chgData name="Matthieu De Mari" userId="dfb708c9-d8dc-439f-9a3b-c772bf4a311c" providerId="ADAL" clId="{2E25C175-47A3-4BC7-8EFD-372D97A42A64}" dt="2023-03-07T06:13:22.745" v="11" actId="47"/>
        <pc:sldMkLst>
          <pc:docMk/>
          <pc:sldMk cId="3629183510" sldId="311"/>
        </pc:sldMkLst>
      </pc:sldChg>
      <pc:sldChg chg="del">
        <pc:chgData name="Matthieu De Mari" userId="dfb708c9-d8dc-439f-9a3b-c772bf4a311c" providerId="ADAL" clId="{2E25C175-47A3-4BC7-8EFD-372D97A42A64}" dt="2023-03-07T06:13:22.745" v="11" actId="47"/>
        <pc:sldMkLst>
          <pc:docMk/>
          <pc:sldMk cId="7996884" sldId="312"/>
        </pc:sldMkLst>
      </pc:sldChg>
      <pc:sldChg chg="del">
        <pc:chgData name="Matthieu De Mari" userId="dfb708c9-d8dc-439f-9a3b-c772bf4a311c" providerId="ADAL" clId="{2E25C175-47A3-4BC7-8EFD-372D97A42A64}" dt="2023-03-07T06:13:22.745" v="11" actId="47"/>
        <pc:sldMkLst>
          <pc:docMk/>
          <pc:sldMk cId="1140638742" sldId="313"/>
        </pc:sldMkLst>
      </pc:sldChg>
      <pc:sldChg chg="modSp mod">
        <pc:chgData name="Matthieu De Mari" userId="dfb708c9-d8dc-439f-9a3b-c772bf4a311c" providerId="ADAL" clId="{2E25C175-47A3-4BC7-8EFD-372D97A42A64}" dt="2023-03-07T10:46:51.155" v="7359" actId="20577"/>
        <pc:sldMkLst>
          <pc:docMk/>
          <pc:sldMk cId="2858358615" sldId="314"/>
        </pc:sldMkLst>
        <pc:spChg chg="mod">
          <ac:chgData name="Matthieu De Mari" userId="dfb708c9-d8dc-439f-9a3b-c772bf4a311c" providerId="ADAL" clId="{2E25C175-47A3-4BC7-8EFD-372D97A42A64}" dt="2023-03-07T10:46:51.155" v="7359" actId="20577"/>
          <ac:spMkLst>
            <pc:docMk/>
            <pc:sldMk cId="2858358615" sldId="314"/>
            <ac:spMk id="3" creationId="{FC4A93C0-0CAD-4BA5-9658-F523BC4C732F}"/>
          </ac:spMkLst>
        </pc:spChg>
      </pc:sldChg>
      <pc:sldChg chg="modSp mod">
        <pc:chgData name="Matthieu De Mari" userId="dfb708c9-d8dc-439f-9a3b-c772bf4a311c" providerId="ADAL" clId="{2E25C175-47A3-4BC7-8EFD-372D97A42A64}" dt="2023-03-07T06:12:25.909" v="1" actId="20577"/>
        <pc:sldMkLst>
          <pc:docMk/>
          <pc:sldMk cId="1040156172" sldId="377"/>
        </pc:sldMkLst>
        <pc:spChg chg="mod">
          <ac:chgData name="Matthieu De Mari" userId="dfb708c9-d8dc-439f-9a3b-c772bf4a311c" providerId="ADAL" clId="{2E25C175-47A3-4BC7-8EFD-372D97A42A64}" dt="2023-03-07T06:12:25.909" v="1"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2E25C175-47A3-4BC7-8EFD-372D97A42A64}" dt="2023-03-07T06:51:43.777" v="743" actId="693"/>
        <pc:sldMkLst>
          <pc:docMk/>
          <pc:sldMk cId="820057187" sldId="378"/>
        </pc:sldMkLst>
        <pc:spChg chg="del mod ord">
          <ac:chgData name="Matthieu De Mari" userId="dfb708c9-d8dc-439f-9a3b-c772bf4a311c" providerId="ADAL" clId="{2E25C175-47A3-4BC7-8EFD-372D97A42A64}" dt="2023-03-07T06:38:19.931" v="221" actId="700"/>
          <ac:spMkLst>
            <pc:docMk/>
            <pc:sldMk cId="820057187" sldId="378"/>
            <ac:spMk id="2" creationId="{4D0FA77C-B83E-F835-4488-F78CDB3CEA15}"/>
          </ac:spMkLst>
        </pc:spChg>
        <pc:spChg chg="del mod ord">
          <ac:chgData name="Matthieu De Mari" userId="dfb708c9-d8dc-439f-9a3b-c772bf4a311c" providerId="ADAL" clId="{2E25C175-47A3-4BC7-8EFD-372D97A42A64}" dt="2023-03-07T06:38:19.931" v="221" actId="700"/>
          <ac:spMkLst>
            <pc:docMk/>
            <pc:sldMk cId="820057187" sldId="378"/>
            <ac:spMk id="3" creationId="{D6C3134B-CECD-FF38-9D85-24BA0925EF11}"/>
          </ac:spMkLst>
        </pc:spChg>
        <pc:spChg chg="del">
          <ac:chgData name="Matthieu De Mari" userId="dfb708c9-d8dc-439f-9a3b-c772bf4a311c" providerId="ADAL" clId="{2E25C175-47A3-4BC7-8EFD-372D97A42A64}" dt="2023-03-07T06:38:19.931" v="221" actId="700"/>
          <ac:spMkLst>
            <pc:docMk/>
            <pc:sldMk cId="820057187" sldId="378"/>
            <ac:spMk id="4" creationId="{4F531849-674D-E834-DC23-DB5ADCF7A1CC}"/>
          </ac:spMkLst>
        </pc:spChg>
        <pc:spChg chg="add mod ord">
          <ac:chgData name="Matthieu De Mari" userId="dfb708c9-d8dc-439f-9a3b-c772bf4a311c" providerId="ADAL" clId="{2E25C175-47A3-4BC7-8EFD-372D97A42A64}" dt="2023-03-07T06:39:50.490" v="259" actId="20577"/>
          <ac:spMkLst>
            <pc:docMk/>
            <pc:sldMk cId="820057187" sldId="378"/>
            <ac:spMk id="5" creationId="{7C18D872-7EAD-92D5-BFAD-15DDF554F37D}"/>
          </ac:spMkLst>
        </pc:spChg>
        <pc:spChg chg="add mod ord">
          <ac:chgData name="Matthieu De Mari" userId="dfb708c9-d8dc-439f-9a3b-c772bf4a311c" providerId="ADAL" clId="{2E25C175-47A3-4BC7-8EFD-372D97A42A64}" dt="2023-03-07T06:45:54.029" v="643" actId="20577"/>
          <ac:spMkLst>
            <pc:docMk/>
            <pc:sldMk cId="820057187" sldId="378"/>
            <ac:spMk id="6" creationId="{73AE6CBB-40B9-5E99-2250-21041EBB5EC8}"/>
          </ac:spMkLst>
        </pc:spChg>
        <pc:spChg chg="add mod">
          <ac:chgData name="Matthieu De Mari" userId="dfb708c9-d8dc-439f-9a3b-c772bf4a311c" providerId="ADAL" clId="{2E25C175-47A3-4BC7-8EFD-372D97A42A64}" dt="2023-03-07T06:48:01.545" v="680" actId="1076"/>
          <ac:spMkLst>
            <pc:docMk/>
            <pc:sldMk cId="820057187" sldId="378"/>
            <ac:spMk id="7" creationId="{D4D5F4D7-398B-ACD9-E7C7-C4E1B498201A}"/>
          </ac:spMkLst>
        </pc:spChg>
        <pc:spChg chg="add mod">
          <ac:chgData name="Matthieu De Mari" userId="dfb708c9-d8dc-439f-9a3b-c772bf4a311c" providerId="ADAL" clId="{2E25C175-47A3-4BC7-8EFD-372D97A42A64}" dt="2023-03-07T06:48:05.848" v="681" actId="1076"/>
          <ac:spMkLst>
            <pc:docMk/>
            <pc:sldMk cId="820057187" sldId="378"/>
            <ac:spMk id="8" creationId="{D576238F-C2D4-C7A4-F8DA-C5A96E50E27E}"/>
          </ac:spMkLst>
        </pc:spChg>
        <pc:spChg chg="add mod">
          <ac:chgData name="Matthieu De Mari" userId="dfb708c9-d8dc-439f-9a3b-c772bf4a311c" providerId="ADAL" clId="{2E25C175-47A3-4BC7-8EFD-372D97A42A64}" dt="2023-03-07T06:48:17.305" v="706" actId="20577"/>
          <ac:spMkLst>
            <pc:docMk/>
            <pc:sldMk cId="820057187" sldId="378"/>
            <ac:spMk id="9" creationId="{C7FBA987-C549-8E00-0F07-6541ABAD191C}"/>
          </ac:spMkLst>
        </pc:spChg>
        <pc:spChg chg="add del">
          <ac:chgData name="Matthieu De Mari" userId="dfb708c9-d8dc-439f-9a3b-c772bf4a311c" providerId="ADAL" clId="{2E25C175-47A3-4BC7-8EFD-372D97A42A64}" dt="2023-03-07T06:48:32.337" v="708" actId="478"/>
          <ac:spMkLst>
            <pc:docMk/>
            <pc:sldMk cId="820057187" sldId="378"/>
            <ac:spMk id="10" creationId="{856C897A-7A0B-E64A-29D8-6B9FD3E9AB11}"/>
          </ac:spMkLst>
        </pc:spChg>
        <pc:spChg chg="add mod">
          <ac:chgData name="Matthieu De Mari" userId="dfb708c9-d8dc-439f-9a3b-c772bf4a311c" providerId="ADAL" clId="{2E25C175-47A3-4BC7-8EFD-372D97A42A64}" dt="2023-03-07T06:50:30.916" v="728" actId="14100"/>
          <ac:spMkLst>
            <pc:docMk/>
            <pc:sldMk cId="820057187" sldId="378"/>
            <ac:spMk id="11" creationId="{39E7D4BA-48DE-3049-144F-854ACF1FFE48}"/>
          </ac:spMkLst>
        </pc:spChg>
        <pc:spChg chg="add del mod">
          <ac:chgData name="Matthieu De Mari" userId="dfb708c9-d8dc-439f-9a3b-c772bf4a311c" providerId="ADAL" clId="{2E25C175-47A3-4BC7-8EFD-372D97A42A64}" dt="2023-03-07T06:49:25.216" v="716" actId="478"/>
          <ac:spMkLst>
            <pc:docMk/>
            <pc:sldMk cId="820057187" sldId="378"/>
            <ac:spMk id="12" creationId="{51277A8C-0CDC-FA11-7403-37F91B58F303}"/>
          </ac:spMkLst>
        </pc:spChg>
        <pc:spChg chg="add del">
          <ac:chgData name="Matthieu De Mari" userId="dfb708c9-d8dc-439f-9a3b-c772bf4a311c" providerId="ADAL" clId="{2E25C175-47A3-4BC7-8EFD-372D97A42A64}" dt="2023-03-07T06:49:35.988" v="718" actId="478"/>
          <ac:spMkLst>
            <pc:docMk/>
            <pc:sldMk cId="820057187" sldId="378"/>
            <ac:spMk id="13" creationId="{58577F20-3DE2-E787-C2FD-EAB8709AD9DD}"/>
          </ac:spMkLst>
        </pc:spChg>
        <pc:spChg chg="add del">
          <ac:chgData name="Matthieu De Mari" userId="dfb708c9-d8dc-439f-9a3b-c772bf4a311c" providerId="ADAL" clId="{2E25C175-47A3-4BC7-8EFD-372D97A42A64}" dt="2023-03-07T06:49:45.979" v="720" actId="478"/>
          <ac:spMkLst>
            <pc:docMk/>
            <pc:sldMk cId="820057187" sldId="378"/>
            <ac:spMk id="14" creationId="{C3B16EF8-2681-C20E-593B-8ED528EBED82}"/>
          </ac:spMkLst>
        </pc:spChg>
        <pc:spChg chg="add del">
          <ac:chgData name="Matthieu De Mari" userId="dfb708c9-d8dc-439f-9a3b-c772bf4a311c" providerId="ADAL" clId="{2E25C175-47A3-4BC7-8EFD-372D97A42A64}" dt="2023-03-07T06:50:08.906" v="722" actId="478"/>
          <ac:spMkLst>
            <pc:docMk/>
            <pc:sldMk cId="820057187" sldId="378"/>
            <ac:spMk id="15" creationId="{E1B66644-F56B-3AFD-10AB-B0FF6C68C487}"/>
          </ac:spMkLst>
        </pc:spChg>
        <pc:spChg chg="add mod">
          <ac:chgData name="Matthieu De Mari" userId="dfb708c9-d8dc-439f-9a3b-c772bf4a311c" providerId="ADAL" clId="{2E25C175-47A3-4BC7-8EFD-372D97A42A64}" dt="2023-03-07T06:50:43.848" v="734" actId="1076"/>
          <ac:spMkLst>
            <pc:docMk/>
            <pc:sldMk cId="820057187" sldId="378"/>
            <ac:spMk id="16" creationId="{A8BAD85A-B884-B031-4B8E-F6602A7E6FBD}"/>
          </ac:spMkLst>
        </pc:spChg>
        <pc:cxnChg chg="add mod">
          <ac:chgData name="Matthieu De Mari" userId="dfb708c9-d8dc-439f-9a3b-c772bf4a311c" providerId="ADAL" clId="{2E25C175-47A3-4BC7-8EFD-372D97A42A64}" dt="2023-03-07T06:51:43.777" v="743" actId="693"/>
          <ac:cxnSpMkLst>
            <pc:docMk/>
            <pc:sldMk cId="820057187" sldId="378"/>
            <ac:cxnSpMk id="18" creationId="{CAE3696F-84E4-8BDA-A284-36E5CD78A768}"/>
          </ac:cxnSpMkLst>
        </pc:cxnChg>
      </pc:sldChg>
      <pc:sldChg chg="del">
        <pc:chgData name="Matthieu De Mari" userId="dfb708c9-d8dc-439f-9a3b-c772bf4a311c" providerId="ADAL" clId="{2E25C175-47A3-4BC7-8EFD-372D97A42A64}" dt="2023-03-07T06:12:31.958" v="2" actId="47"/>
        <pc:sldMkLst>
          <pc:docMk/>
          <pc:sldMk cId="3338565690" sldId="378"/>
        </pc:sldMkLst>
      </pc:sldChg>
      <pc:sldChg chg="addSp delSp modSp new mod modClrScheme chgLayout">
        <pc:chgData name="Matthieu De Mari" userId="dfb708c9-d8dc-439f-9a3b-c772bf4a311c" providerId="ADAL" clId="{2E25C175-47A3-4BC7-8EFD-372D97A42A64}" dt="2023-03-07T09:36:26.056" v="3847" actId="27636"/>
        <pc:sldMkLst>
          <pc:docMk/>
          <pc:sldMk cId="691565538" sldId="379"/>
        </pc:sldMkLst>
        <pc:spChg chg="del mod ord">
          <ac:chgData name="Matthieu De Mari" userId="dfb708c9-d8dc-439f-9a3b-c772bf4a311c" providerId="ADAL" clId="{2E25C175-47A3-4BC7-8EFD-372D97A42A64}" dt="2023-03-07T09:31:06.224" v="3484" actId="700"/>
          <ac:spMkLst>
            <pc:docMk/>
            <pc:sldMk cId="691565538" sldId="379"/>
            <ac:spMk id="2" creationId="{86BAB031-26CC-EF50-4283-750F306C69A4}"/>
          </ac:spMkLst>
        </pc:spChg>
        <pc:spChg chg="mod ord">
          <ac:chgData name="Matthieu De Mari" userId="dfb708c9-d8dc-439f-9a3b-c772bf4a311c" providerId="ADAL" clId="{2E25C175-47A3-4BC7-8EFD-372D97A42A64}" dt="2023-03-07T09:36:26.055" v="3846" actId="27636"/>
          <ac:spMkLst>
            <pc:docMk/>
            <pc:sldMk cId="691565538" sldId="379"/>
            <ac:spMk id="3" creationId="{1BDC01C5-0A1A-FB04-35BF-21B168BEAFFE}"/>
          </ac:spMkLst>
        </pc:spChg>
        <pc:spChg chg="del mod">
          <ac:chgData name="Matthieu De Mari" userId="dfb708c9-d8dc-439f-9a3b-c772bf4a311c" providerId="ADAL" clId="{2E25C175-47A3-4BC7-8EFD-372D97A42A64}" dt="2023-03-07T09:31:06.224" v="3484" actId="700"/>
          <ac:spMkLst>
            <pc:docMk/>
            <pc:sldMk cId="691565538" sldId="379"/>
            <ac:spMk id="4" creationId="{8EAF389F-065E-3227-6F71-84AC864A4C41}"/>
          </ac:spMkLst>
        </pc:spChg>
        <pc:spChg chg="add mod ord">
          <ac:chgData name="Matthieu De Mari" userId="dfb708c9-d8dc-439f-9a3b-c772bf4a311c" providerId="ADAL" clId="{2E25C175-47A3-4BC7-8EFD-372D97A42A64}" dt="2023-03-07T09:36:19.988" v="3836" actId="700"/>
          <ac:spMkLst>
            <pc:docMk/>
            <pc:sldMk cId="691565538" sldId="379"/>
            <ac:spMk id="5" creationId="{CE5E2438-6ABA-A76B-3FDB-64FD8BC2D5C3}"/>
          </ac:spMkLst>
        </pc:spChg>
        <pc:spChg chg="add del mod ord">
          <ac:chgData name="Matthieu De Mari" userId="dfb708c9-d8dc-439f-9a3b-c772bf4a311c" providerId="ADAL" clId="{2E25C175-47A3-4BC7-8EFD-372D97A42A64}" dt="2023-03-07T09:34:44.596" v="3835" actId="478"/>
          <ac:spMkLst>
            <pc:docMk/>
            <pc:sldMk cId="691565538" sldId="379"/>
            <ac:spMk id="6" creationId="{4CB0124E-C178-6CE4-7014-3E683D3142AD}"/>
          </ac:spMkLst>
        </pc:spChg>
        <pc:spChg chg="add mod ord">
          <ac:chgData name="Matthieu De Mari" userId="dfb708c9-d8dc-439f-9a3b-c772bf4a311c" providerId="ADAL" clId="{2E25C175-47A3-4BC7-8EFD-372D97A42A64}" dt="2023-03-07T09:36:26.056" v="3847" actId="27636"/>
          <ac:spMkLst>
            <pc:docMk/>
            <pc:sldMk cId="691565538" sldId="379"/>
            <ac:spMk id="7" creationId="{7B61F6C1-BB06-5959-DD57-25DF602A3BBA}"/>
          </ac:spMkLst>
        </pc:spChg>
      </pc:sldChg>
      <pc:sldChg chg="addSp delSp modSp add mod">
        <pc:chgData name="Matthieu De Mari" userId="dfb708c9-d8dc-439f-9a3b-c772bf4a311c" providerId="ADAL" clId="{2E25C175-47A3-4BC7-8EFD-372D97A42A64}" dt="2023-03-07T09:52:47.258" v="4759" actId="20577"/>
        <pc:sldMkLst>
          <pc:docMk/>
          <pc:sldMk cId="4217274173" sldId="380"/>
        </pc:sldMkLst>
        <pc:spChg chg="mod">
          <ac:chgData name="Matthieu De Mari" userId="dfb708c9-d8dc-439f-9a3b-c772bf4a311c" providerId="ADAL" clId="{2E25C175-47A3-4BC7-8EFD-372D97A42A64}" dt="2023-03-07T09:52:47.258" v="4759" actId="20577"/>
          <ac:spMkLst>
            <pc:docMk/>
            <pc:sldMk cId="4217274173" sldId="380"/>
            <ac:spMk id="2" creationId="{87657C29-1A3B-9090-2528-30E69AB94051}"/>
          </ac:spMkLst>
        </pc:spChg>
        <pc:spChg chg="add del">
          <ac:chgData name="Matthieu De Mari" userId="dfb708c9-d8dc-439f-9a3b-c772bf4a311c" providerId="ADAL" clId="{2E25C175-47A3-4BC7-8EFD-372D97A42A64}" dt="2023-03-07T06:38:23.390" v="223" actId="22"/>
          <ac:spMkLst>
            <pc:docMk/>
            <pc:sldMk cId="4217274173" sldId="380"/>
            <ac:spMk id="4" creationId="{99A8CAFD-56F8-6B08-C76C-6F2237E3EF4A}"/>
          </ac:spMkLst>
        </pc:spChg>
        <pc:spChg chg="mod">
          <ac:chgData name="Matthieu De Mari" userId="dfb708c9-d8dc-439f-9a3b-c772bf4a311c" providerId="ADAL" clId="{2E25C175-47A3-4BC7-8EFD-372D97A42A64}" dt="2023-03-07T06:35:49.319" v="219"/>
          <ac:spMkLst>
            <pc:docMk/>
            <pc:sldMk cId="4217274173" sldId="380"/>
            <ac:spMk id="5" creationId="{2B13EA12-F42E-A14F-570D-C7B3FB0BA678}"/>
          </ac:spMkLst>
        </pc:spChg>
      </pc:sldChg>
      <pc:sldChg chg="modSp add mod ord">
        <pc:chgData name="Matthieu De Mari" userId="dfb708c9-d8dc-439f-9a3b-c772bf4a311c" providerId="ADAL" clId="{2E25C175-47A3-4BC7-8EFD-372D97A42A64}" dt="2023-03-07T09:52:40.373" v="4748" actId="20577"/>
        <pc:sldMkLst>
          <pc:docMk/>
          <pc:sldMk cId="1253114987" sldId="381"/>
        </pc:sldMkLst>
        <pc:spChg chg="mod">
          <ac:chgData name="Matthieu De Mari" userId="dfb708c9-d8dc-439f-9a3b-c772bf4a311c" providerId="ADAL" clId="{2E25C175-47A3-4BC7-8EFD-372D97A42A64}" dt="2023-03-07T09:52:40.373" v="4748" actId="20577"/>
          <ac:spMkLst>
            <pc:docMk/>
            <pc:sldMk cId="1253114987" sldId="381"/>
            <ac:spMk id="2" creationId="{87657C29-1A3B-9090-2528-30E69AB94051}"/>
          </ac:spMkLst>
        </pc:spChg>
        <pc:spChg chg="mod">
          <ac:chgData name="Matthieu De Mari" userId="dfb708c9-d8dc-439f-9a3b-c772bf4a311c" providerId="ADAL" clId="{2E25C175-47A3-4BC7-8EFD-372D97A42A64}" dt="2023-03-07T09:30:55.185" v="3480" actId="20577"/>
          <ac:spMkLst>
            <pc:docMk/>
            <pc:sldMk cId="1253114987" sldId="381"/>
            <ac:spMk id="5" creationId="{2B13EA12-F42E-A14F-570D-C7B3FB0BA678}"/>
          </ac:spMkLst>
        </pc:spChg>
      </pc:sldChg>
      <pc:sldChg chg="add del">
        <pc:chgData name="Matthieu De Mari" userId="dfb708c9-d8dc-439f-9a3b-c772bf4a311c" providerId="ADAL" clId="{2E25C175-47A3-4BC7-8EFD-372D97A42A64}" dt="2023-03-07T06:33:39.066" v="156"/>
        <pc:sldMkLst>
          <pc:docMk/>
          <pc:sldMk cId="3859619901" sldId="381"/>
        </pc:sldMkLst>
      </pc:sldChg>
      <pc:sldChg chg="modSp add mod">
        <pc:chgData name="Matthieu De Mari" userId="dfb708c9-d8dc-439f-9a3b-c772bf4a311c" providerId="ADAL" clId="{2E25C175-47A3-4BC7-8EFD-372D97A42A64}" dt="2023-03-07T10:20:58.594" v="5878" actId="20577"/>
        <pc:sldMkLst>
          <pc:docMk/>
          <pc:sldMk cId="336152115" sldId="382"/>
        </pc:sldMkLst>
        <pc:spChg chg="mod">
          <ac:chgData name="Matthieu De Mari" userId="dfb708c9-d8dc-439f-9a3b-c772bf4a311c" providerId="ADAL" clId="{2E25C175-47A3-4BC7-8EFD-372D97A42A64}" dt="2023-03-07T06:41:00.015" v="313" actId="20577"/>
          <ac:spMkLst>
            <pc:docMk/>
            <pc:sldMk cId="336152115" sldId="382"/>
            <ac:spMk id="5" creationId="{7C18D872-7EAD-92D5-BFAD-15DDF554F37D}"/>
          </ac:spMkLst>
        </pc:spChg>
        <pc:spChg chg="mod">
          <ac:chgData name="Matthieu De Mari" userId="dfb708c9-d8dc-439f-9a3b-c772bf4a311c" providerId="ADAL" clId="{2E25C175-47A3-4BC7-8EFD-372D97A42A64}" dt="2023-03-07T10:20:58.594" v="5878" actId="20577"/>
          <ac:spMkLst>
            <pc:docMk/>
            <pc:sldMk cId="336152115" sldId="382"/>
            <ac:spMk id="6" creationId="{73AE6CBB-40B9-5E99-2250-21041EBB5EC8}"/>
          </ac:spMkLst>
        </pc:spChg>
      </pc:sldChg>
      <pc:sldChg chg="modSp add mod">
        <pc:chgData name="Matthieu De Mari" userId="dfb708c9-d8dc-439f-9a3b-c772bf4a311c" providerId="ADAL" clId="{2E25C175-47A3-4BC7-8EFD-372D97A42A64}" dt="2023-03-07T09:19:27.741" v="2933"/>
        <pc:sldMkLst>
          <pc:docMk/>
          <pc:sldMk cId="1681210728" sldId="383"/>
        </pc:sldMkLst>
        <pc:spChg chg="mod">
          <ac:chgData name="Matthieu De Mari" userId="dfb708c9-d8dc-439f-9a3b-c772bf4a311c" providerId="ADAL" clId="{2E25C175-47A3-4BC7-8EFD-372D97A42A64}" dt="2023-03-07T06:40:48.046" v="293" actId="20577"/>
          <ac:spMkLst>
            <pc:docMk/>
            <pc:sldMk cId="1681210728" sldId="383"/>
            <ac:spMk id="5" creationId="{7C18D872-7EAD-92D5-BFAD-15DDF554F37D}"/>
          </ac:spMkLst>
        </pc:spChg>
        <pc:spChg chg="mod">
          <ac:chgData name="Matthieu De Mari" userId="dfb708c9-d8dc-439f-9a3b-c772bf4a311c" providerId="ADAL" clId="{2E25C175-47A3-4BC7-8EFD-372D97A42A64}" dt="2023-03-07T09:19:27.741" v="2933"/>
          <ac:spMkLst>
            <pc:docMk/>
            <pc:sldMk cId="1681210728" sldId="383"/>
            <ac:spMk id="6" creationId="{73AE6CBB-40B9-5E99-2250-21041EBB5EC8}"/>
          </ac:spMkLst>
        </pc:spChg>
      </pc:sldChg>
      <pc:sldChg chg="modSp new mod ord">
        <pc:chgData name="Matthieu De Mari" userId="dfb708c9-d8dc-439f-9a3b-c772bf4a311c" providerId="ADAL" clId="{2E25C175-47A3-4BC7-8EFD-372D97A42A64}" dt="2023-03-07T07:15:22.193" v="1643" actId="207"/>
        <pc:sldMkLst>
          <pc:docMk/>
          <pc:sldMk cId="1342602480" sldId="384"/>
        </pc:sldMkLst>
        <pc:spChg chg="mod">
          <ac:chgData name="Matthieu De Mari" userId="dfb708c9-d8dc-439f-9a3b-c772bf4a311c" providerId="ADAL" clId="{2E25C175-47A3-4BC7-8EFD-372D97A42A64}" dt="2023-03-07T07:15:16.462" v="1641" actId="20577"/>
          <ac:spMkLst>
            <pc:docMk/>
            <pc:sldMk cId="1342602480" sldId="384"/>
            <ac:spMk id="2" creationId="{4F958263-76FD-09AD-787F-66B813B151DA}"/>
          </ac:spMkLst>
        </pc:spChg>
        <pc:spChg chg="mod">
          <ac:chgData name="Matthieu De Mari" userId="dfb708c9-d8dc-439f-9a3b-c772bf4a311c" providerId="ADAL" clId="{2E25C175-47A3-4BC7-8EFD-372D97A42A64}" dt="2023-03-07T07:15:22.193" v="1643" actId="207"/>
          <ac:spMkLst>
            <pc:docMk/>
            <pc:sldMk cId="1342602480" sldId="384"/>
            <ac:spMk id="3" creationId="{81F056F9-505F-A234-C068-2D577DD6D4E5}"/>
          </ac:spMkLst>
        </pc:spChg>
      </pc:sldChg>
      <pc:sldChg chg="modSp add mod">
        <pc:chgData name="Matthieu De Mari" userId="dfb708c9-d8dc-439f-9a3b-c772bf4a311c" providerId="ADAL" clId="{2E25C175-47A3-4BC7-8EFD-372D97A42A64}" dt="2023-03-07T06:52:07.120" v="746" actId="20577"/>
        <pc:sldMkLst>
          <pc:docMk/>
          <pc:sldMk cId="3061177336" sldId="385"/>
        </pc:sldMkLst>
        <pc:spChg chg="mod">
          <ac:chgData name="Matthieu De Mari" userId="dfb708c9-d8dc-439f-9a3b-c772bf4a311c" providerId="ADAL" clId="{2E25C175-47A3-4BC7-8EFD-372D97A42A64}" dt="2023-03-07T06:52:07.120" v="746" actId="20577"/>
          <ac:spMkLst>
            <pc:docMk/>
            <pc:sldMk cId="3061177336" sldId="385"/>
            <ac:spMk id="6" creationId="{73AE6CBB-40B9-5E99-2250-21041EBB5EC8}"/>
          </ac:spMkLst>
        </pc:spChg>
      </pc:sldChg>
      <pc:sldChg chg="modSp add mod">
        <pc:chgData name="Matthieu De Mari" userId="dfb708c9-d8dc-439f-9a3b-c772bf4a311c" providerId="ADAL" clId="{2E25C175-47A3-4BC7-8EFD-372D97A42A64}" dt="2023-03-07T10:21:04.127" v="5879"/>
        <pc:sldMkLst>
          <pc:docMk/>
          <pc:sldMk cId="1114751945" sldId="386"/>
        </pc:sldMkLst>
        <pc:spChg chg="mod">
          <ac:chgData name="Matthieu De Mari" userId="dfb708c9-d8dc-439f-9a3b-c772bf4a311c" providerId="ADAL" clId="{2E25C175-47A3-4BC7-8EFD-372D97A42A64}" dt="2023-03-07T10:21:04.127" v="5879"/>
          <ac:spMkLst>
            <pc:docMk/>
            <pc:sldMk cId="1114751945" sldId="386"/>
            <ac:spMk id="6" creationId="{73AE6CBB-40B9-5E99-2250-21041EBB5EC8}"/>
          </ac:spMkLst>
        </pc:spChg>
      </pc:sldChg>
      <pc:sldChg chg="modSp add mod">
        <pc:chgData name="Matthieu De Mari" userId="dfb708c9-d8dc-439f-9a3b-c772bf4a311c" providerId="ADAL" clId="{2E25C175-47A3-4BC7-8EFD-372D97A42A64}" dt="2023-03-07T10:21:07.278" v="5880"/>
        <pc:sldMkLst>
          <pc:docMk/>
          <pc:sldMk cId="881014307" sldId="387"/>
        </pc:sldMkLst>
        <pc:spChg chg="mod">
          <ac:chgData name="Matthieu De Mari" userId="dfb708c9-d8dc-439f-9a3b-c772bf4a311c" providerId="ADAL" clId="{2E25C175-47A3-4BC7-8EFD-372D97A42A64}" dt="2023-03-07T10:21:07.278" v="5880"/>
          <ac:spMkLst>
            <pc:docMk/>
            <pc:sldMk cId="881014307" sldId="387"/>
            <ac:spMk id="6" creationId="{73AE6CBB-40B9-5E99-2250-21041EBB5EC8}"/>
          </ac:spMkLst>
        </pc:spChg>
      </pc:sldChg>
      <pc:sldChg chg="addSp delSp modSp new del mod modClrScheme chgLayout">
        <pc:chgData name="Matthieu De Mari" userId="dfb708c9-d8dc-439f-9a3b-c772bf4a311c" providerId="ADAL" clId="{2E25C175-47A3-4BC7-8EFD-372D97A42A64}" dt="2023-03-07T07:39:02.444" v="2518" actId="47"/>
        <pc:sldMkLst>
          <pc:docMk/>
          <pc:sldMk cId="2957584795" sldId="388"/>
        </pc:sldMkLst>
        <pc:spChg chg="mod ord">
          <ac:chgData name="Matthieu De Mari" userId="dfb708c9-d8dc-439f-9a3b-c772bf4a311c" providerId="ADAL" clId="{2E25C175-47A3-4BC7-8EFD-372D97A42A64}" dt="2023-03-07T06:59:32.921" v="967" actId="700"/>
          <ac:spMkLst>
            <pc:docMk/>
            <pc:sldMk cId="2957584795" sldId="388"/>
            <ac:spMk id="2" creationId="{A7F53274-C595-59A6-867F-D9E039814E5B}"/>
          </ac:spMkLst>
        </pc:spChg>
        <pc:spChg chg="mod ord">
          <ac:chgData name="Matthieu De Mari" userId="dfb708c9-d8dc-439f-9a3b-c772bf4a311c" providerId="ADAL" clId="{2E25C175-47A3-4BC7-8EFD-372D97A42A64}" dt="2023-03-07T07:02:26.463" v="1094" actId="113"/>
          <ac:spMkLst>
            <pc:docMk/>
            <pc:sldMk cId="2957584795" sldId="388"/>
            <ac:spMk id="3" creationId="{FBDE9A7F-DDBD-F13F-EF7D-109C4AD3AE06}"/>
          </ac:spMkLst>
        </pc:spChg>
        <pc:spChg chg="add del mod ord">
          <ac:chgData name="Matthieu De Mari" userId="dfb708c9-d8dc-439f-9a3b-c772bf4a311c" providerId="ADAL" clId="{2E25C175-47A3-4BC7-8EFD-372D97A42A64}" dt="2023-03-07T06:59:55.192" v="980" actId="478"/>
          <ac:spMkLst>
            <pc:docMk/>
            <pc:sldMk cId="2957584795" sldId="388"/>
            <ac:spMk id="4" creationId="{16F3444C-FD10-3BA0-F674-2DAAF317B722}"/>
          </ac:spMkLst>
        </pc:spChg>
        <pc:spChg chg="add del">
          <ac:chgData name="Matthieu De Mari" userId="dfb708c9-d8dc-439f-9a3b-c772bf4a311c" providerId="ADAL" clId="{2E25C175-47A3-4BC7-8EFD-372D97A42A64}" dt="2023-03-07T06:59:38.721" v="971"/>
          <ac:spMkLst>
            <pc:docMk/>
            <pc:sldMk cId="2957584795" sldId="388"/>
            <ac:spMk id="5" creationId="{E67165E0-F42D-01F9-F1D0-573A136C427B}"/>
          </ac:spMkLst>
        </pc:spChg>
        <pc:picChg chg="add del mod">
          <ac:chgData name="Matthieu De Mari" userId="dfb708c9-d8dc-439f-9a3b-c772bf4a311c" providerId="ADAL" clId="{2E25C175-47A3-4BC7-8EFD-372D97A42A64}" dt="2023-03-07T07:36:43.097" v="2383" actId="478"/>
          <ac:picMkLst>
            <pc:docMk/>
            <pc:sldMk cId="2957584795" sldId="388"/>
            <ac:picMk id="6" creationId="{79C9FCC9-7AFB-B178-A84F-B5CB2B7FFF71}"/>
          </ac:picMkLst>
        </pc:picChg>
      </pc:sldChg>
      <pc:sldChg chg="addSp delSp modSp new mod">
        <pc:chgData name="Matthieu De Mari" userId="dfb708c9-d8dc-439f-9a3b-c772bf4a311c" providerId="ADAL" clId="{2E25C175-47A3-4BC7-8EFD-372D97A42A64}" dt="2023-03-07T07:36:38.453" v="2381" actId="1076"/>
        <pc:sldMkLst>
          <pc:docMk/>
          <pc:sldMk cId="1359818059" sldId="389"/>
        </pc:sldMkLst>
        <pc:spChg chg="mod">
          <ac:chgData name="Matthieu De Mari" userId="dfb708c9-d8dc-439f-9a3b-c772bf4a311c" providerId="ADAL" clId="{2E25C175-47A3-4BC7-8EFD-372D97A42A64}" dt="2023-03-07T07:04:36.669" v="1113" actId="20577"/>
          <ac:spMkLst>
            <pc:docMk/>
            <pc:sldMk cId="1359818059" sldId="389"/>
            <ac:spMk id="2" creationId="{25CB36B9-A196-040B-7261-711A75E994C4}"/>
          </ac:spMkLst>
        </pc:spChg>
        <pc:spChg chg="add del mod">
          <ac:chgData name="Matthieu De Mari" userId="dfb708c9-d8dc-439f-9a3b-c772bf4a311c" providerId="ADAL" clId="{2E25C175-47A3-4BC7-8EFD-372D97A42A64}" dt="2023-03-07T07:05:56.703" v="1233" actId="5793"/>
          <ac:spMkLst>
            <pc:docMk/>
            <pc:sldMk cId="1359818059" sldId="389"/>
            <ac:spMk id="3" creationId="{AECA0B19-420E-967D-8F91-B81321032811}"/>
          </ac:spMkLst>
        </pc:spChg>
        <pc:spChg chg="add del mod">
          <ac:chgData name="Matthieu De Mari" userId="dfb708c9-d8dc-439f-9a3b-c772bf4a311c" providerId="ADAL" clId="{2E25C175-47A3-4BC7-8EFD-372D97A42A64}" dt="2023-03-07T06:57:17.739" v="862"/>
          <ac:spMkLst>
            <pc:docMk/>
            <pc:sldMk cId="1359818059" sldId="389"/>
            <ac:spMk id="4" creationId="{412DDF38-8EAF-81D5-3B8F-3B3EC056F986}"/>
          </ac:spMkLst>
        </pc:spChg>
        <pc:picChg chg="add del mod">
          <ac:chgData name="Matthieu De Mari" userId="dfb708c9-d8dc-439f-9a3b-c772bf4a311c" providerId="ADAL" clId="{2E25C175-47A3-4BC7-8EFD-372D97A42A64}" dt="2023-03-07T07:36:11.275" v="2377" actId="478"/>
          <ac:picMkLst>
            <pc:docMk/>
            <pc:sldMk cId="1359818059" sldId="389"/>
            <ac:picMk id="6" creationId="{EDBC0D4F-5642-1CBB-4D6F-C3A72811F328}"/>
          </ac:picMkLst>
        </pc:picChg>
        <pc:picChg chg="add mod">
          <ac:chgData name="Matthieu De Mari" userId="dfb708c9-d8dc-439f-9a3b-c772bf4a311c" providerId="ADAL" clId="{2E25C175-47A3-4BC7-8EFD-372D97A42A64}" dt="2023-03-07T07:36:38.453" v="2381" actId="1076"/>
          <ac:picMkLst>
            <pc:docMk/>
            <pc:sldMk cId="1359818059" sldId="389"/>
            <ac:picMk id="8" creationId="{C2DE3CE5-6A05-C043-F1AE-2D0CF60EA72D}"/>
          </ac:picMkLst>
        </pc:picChg>
      </pc:sldChg>
      <pc:sldChg chg="addSp delSp modSp new mod">
        <pc:chgData name="Matthieu De Mari" userId="dfb708c9-d8dc-439f-9a3b-c772bf4a311c" providerId="ADAL" clId="{2E25C175-47A3-4BC7-8EFD-372D97A42A64}" dt="2023-03-07T07:35:30.101" v="2369" actId="1076"/>
        <pc:sldMkLst>
          <pc:docMk/>
          <pc:sldMk cId="1233822438" sldId="390"/>
        </pc:sldMkLst>
        <pc:spChg chg="mod">
          <ac:chgData name="Matthieu De Mari" userId="dfb708c9-d8dc-439f-9a3b-c772bf4a311c" providerId="ADAL" clId="{2E25C175-47A3-4BC7-8EFD-372D97A42A64}" dt="2023-03-07T07:07:20.897" v="1258" actId="20577"/>
          <ac:spMkLst>
            <pc:docMk/>
            <pc:sldMk cId="1233822438" sldId="390"/>
            <ac:spMk id="2" creationId="{B71A42D4-FC60-2CB3-BAEA-75A3589A7A9B}"/>
          </ac:spMkLst>
        </pc:spChg>
        <pc:spChg chg="add del mod">
          <ac:chgData name="Matthieu De Mari" userId="dfb708c9-d8dc-439f-9a3b-c772bf4a311c" providerId="ADAL" clId="{2E25C175-47A3-4BC7-8EFD-372D97A42A64}" dt="2023-03-07T07:08:35.553" v="1328" actId="20577"/>
          <ac:spMkLst>
            <pc:docMk/>
            <pc:sldMk cId="1233822438" sldId="390"/>
            <ac:spMk id="3" creationId="{1C1427F3-0407-37B1-B92A-79735FA65219}"/>
          </ac:spMkLst>
        </pc:spChg>
        <pc:spChg chg="add del mod">
          <ac:chgData name="Matthieu De Mari" userId="dfb708c9-d8dc-439f-9a3b-c772bf4a311c" providerId="ADAL" clId="{2E25C175-47A3-4BC7-8EFD-372D97A42A64}" dt="2023-03-07T06:57:14.049" v="860"/>
          <ac:spMkLst>
            <pc:docMk/>
            <pc:sldMk cId="1233822438" sldId="390"/>
            <ac:spMk id="4" creationId="{817728FD-330D-0492-C82D-E20A5668DAFA}"/>
          </ac:spMkLst>
        </pc:spChg>
        <pc:spChg chg="add del">
          <ac:chgData name="Matthieu De Mari" userId="dfb708c9-d8dc-439f-9a3b-c772bf4a311c" providerId="ADAL" clId="{2E25C175-47A3-4BC7-8EFD-372D97A42A64}" dt="2023-03-07T07:07:57.207" v="1312"/>
          <ac:spMkLst>
            <pc:docMk/>
            <pc:sldMk cId="1233822438" sldId="390"/>
            <ac:spMk id="7" creationId="{4B6B36B5-B6F4-1BB9-E3EF-09E0D5F60CFD}"/>
          </ac:spMkLst>
        </pc:spChg>
        <pc:spChg chg="add del mod">
          <ac:chgData name="Matthieu De Mari" userId="dfb708c9-d8dc-439f-9a3b-c772bf4a311c" providerId="ADAL" clId="{2E25C175-47A3-4BC7-8EFD-372D97A42A64}" dt="2023-03-07T07:10:47.429" v="1371" actId="767"/>
          <ac:spMkLst>
            <pc:docMk/>
            <pc:sldMk cId="1233822438" sldId="390"/>
            <ac:spMk id="10" creationId="{4E9BF0E9-DEDE-6EB5-B057-0446D4D4D209}"/>
          </ac:spMkLst>
        </pc:spChg>
        <pc:spChg chg="add del">
          <ac:chgData name="Matthieu De Mari" userId="dfb708c9-d8dc-439f-9a3b-c772bf4a311c" providerId="ADAL" clId="{2E25C175-47A3-4BC7-8EFD-372D97A42A64}" dt="2023-03-07T07:09:16.709" v="1336"/>
          <ac:spMkLst>
            <pc:docMk/>
            <pc:sldMk cId="1233822438" sldId="390"/>
            <ac:spMk id="11" creationId="{30D46DB4-EE2E-1814-068C-123BDDC2C3D0}"/>
          </ac:spMkLst>
        </pc:spChg>
        <pc:picChg chg="add del mod">
          <ac:chgData name="Matthieu De Mari" userId="dfb708c9-d8dc-439f-9a3b-c772bf4a311c" providerId="ADAL" clId="{2E25C175-47A3-4BC7-8EFD-372D97A42A64}" dt="2023-03-07T07:35:26.449" v="2367" actId="478"/>
          <ac:picMkLst>
            <pc:docMk/>
            <pc:sldMk cId="1233822438" sldId="390"/>
            <ac:picMk id="6" creationId="{8F87169B-EC07-EA03-0D39-78DB9815DFD7}"/>
          </ac:picMkLst>
        </pc:picChg>
        <pc:picChg chg="add del mod">
          <ac:chgData name="Matthieu De Mari" userId="dfb708c9-d8dc-439f-9a3b-c772bf4a311c" providerId="ADAL" clId="{2E25C175-47A3-4BC7-8EFD-372D97A42A64}" dt="2023-03-07T07:10:48.800" v="1375" actId="22"/>
          <ac:picMkLst>
            <pc:docMk/>
            <pc:sldMk cId="1233822438" sldId="390"/>
            <ac:picMk id="9" creationId="{275F8807-8FC1-7254-1B3D-2B2E5F13CF8E}"/>
          </ac:picMkLst>
        </pc:picChg>
        <pc:picChg chg="add mod">
          <ac:chgData name="Matthieu De Mari" userId="dfb708c9-d8dc-439f-9a3b-c772bf4a311c" providerId="ADAL" clId="{2E25C175-47A3-4BC7-8EFD-372D97A42A64}" dt="2023-03-07T07:35:30.101" v="2369" actId="1076"/>
          <ac:picMkLst>
            <pc:docMk/>
            <pc:sldMk cId="1233822438" sldId="390"/>
            <ac:picMk id="13" creationId="{BD0862EF-548D-C585-18E2-8A381E68D1AE}"/>
          </ac:picMkLst>
        </pc:picChg>
      </pc:sldChg>
      <pc:sldChg chg="addSp delSp modSp add mod ord modClrScheme chgLayout">
        <pc:chgData name="Matthieu De Mari" userId="dfb708c9-d8dc-439f-9a3b-c772bf4a311c" providerId="ADAL" clId="{2E25C175-47A3-4BC7-8EFD-372D97A42A64}" dt="2023-03-07T07:38:39.051" v="2509" actId="1036"/>
        <pc:sldMkLst>
          <pc:docMk/>
          <pc:sldMk cId="2406012581" sldId="391"/>
        </pc:sldMkLst>
        <pc:spChg chg="mod ord">
          <ac:chgData name="Matthieu De Mari" userId="dfb708c9-d8dc-439f-9a3b-c772bf4a311c" providerId="ADAL" clId="{2E25C175-47A3-4BC7-8EFD-372D97A42A64}" dt="2023-03-07T07:38:29.627" v="2497" actId="700"/>
          <ac:spMkLst>
            <pc:docMk/>
            <pc:sldMk cId="2406012581" sldId="391"/>
            <ac:spMk id="2" creationId="{A7F53274-C595-59A6-867F-D9E039814E5B}"/>
          </ac:spMkLst>
        </pc:spChg>
        <pc:spChg chg="mod ord">
          <ac:chgData name="Matthieu De Mari" userId="dfb708c9-d8dc-439f-9a3b-c772bf4a311c" providerId="ADAL" clId="{2E25C175-47A3-4BC7-8EFD-372D97A42A64}" dt="2023-03-07T07:38:29.627" v="2497" actId="700"/>
          <ac:spMkLst>
            <pc:docMk/>
            <pc:sldMk cId="2406012581" sldId="391"/>
            <ac:spMk id="3" creationId="{FBDE9A7F-DDBD-F13F-EF7D-109C4AD3AE06}"/>
          </ac:spMkLst>
        </pc:spChg>
        <pc:spChg chg="del">
          <ac:chgData name="Matthieu De Mari" userId="dfb708c9-d8dc-439f-9a3b-c772bf4a311c" providerId="ADAL" clId="{2E25C175-47A3-4BC7-8EFD-372D97A42A64}" dt="2023-03-07T06:59:56.993" v="981" actId="478"/>
          <ac:spMkLst>
            <pc:docMk/>
            <pc:sldMk cId="2406012581" sldId="391"/>
            <ac:spMk id="4" creationId="{16F3444C-FD10-3BA0-F674-2DAAF317B722}"/>
          </ac:spMkLst>
        </pc:spChg>
        <pc:picChg chg="add del mod">
          <ac:chgData name="Matthieu De Mari" userId="dfb708c9-d8dc-439f-9a3b-c772bf4a311c" providerId="ADAL" clId="{2E25C175-47A3-4BC7-8EFD-372D97A42A64}" dt="2023-03-07T07:36:41.851" v="2382" actId="478"/>
          <ac:picMkLst>
            <pc:docMk/>
            <pc:sldMk cId="2406012581" sldId="391"/>
            <ac:picMk id="6" creationId="{D34656A6-7043-E9E0-58D6-7D2E5F5A28D8}"/>
          </ac:picMkLst>
        </pc:picChg>
        <pc:picChg chg="add del mod">
          <ac:chgData name="Matthieu De Mari" userId="dfb708c9-d8dc-439f-9a3b-c772bf4a311c" providerId="ADAL" clId="{2E25C175-47A3-4BC7-8EFD-372D97A42A64}" dt="2023-03-07T07:38:14.031" v="2493" actId="478"/>
          <ac:picMkLst>
            <pc:docMk/>
            <pc:sldMk cId="2406012581" sldId="391"/>
            <ac:picMk id="8" creationId="{086CCB59-2ECB-C31E-2C88-D1FEF0C2A14D}"/>
          </ac:picMkLst>
        </pc:picChg>
        <pc:picChg chg="add mod">
          <ac:chgData name="Matthieu De Mari" userId="dfb708c9-d8dc-439f-9a3b-c772bf4a311c" providerId="ADAL" clId="{2E25C175-47A3-4BC7-8EFD-372D97A42A64}" dt="2023-03-07T07:38:39.051" v="2509" actId="1036"/>
          <ac:picMkLst>
            <pc:docMk/>
            <pc:sldMk cId="2406012581" sldId="391"/>
            <ac:picMk id="9" creationId="{B4E956A0-3DEA-52F4-84C4-4EAC6658DDF1}"/>
          </ac:picMkLst>
        </pc:picChg>
      </pc:sldChg>
      <pc:sldChg chg="addSp delSp modSp add mod">
        <pc:chgData name="Matthieu De Mari" userId="dfb708c9-d8dc-439f-9a3b-c772bf4a311c" providerId="ADAL" clId="{2E25C175-47A3-4BC7-8EFD-372D97A42A64}" dt="2023-03-07T07:35:59.217" v="2376" actId="14100"/>
        <pc:sldMkLst>
          <pc:docMk/>
          <pc:sldMk cId="1269624659" sldId="392"/>
        </pc:sldMkLst>
        <pc:spChg chg="mod">
          <ac:chgData name="Matthieu De Mari" userId="dfb708c9-d8dc-439f-9a3b-c772bf4a311c" providerId="ADAL" clId="{2E25C175-47A3-4BC7-8EFD-372D97A42A64}" dt="2023-03-07T07:35:59.217" v="2376" actId="14100"/>
          <ac:spMkLst>
            <pc:docMk/>
            <pc:sldMk cId="1269624659" sldId="392"/>
            <ac:spMk id="10" creationId="{4E9BF0E9-DEDE-6EB5-B057-0446D4D4D209}"/>
          </ac:spMkLst>
        </pc:spChg>
        <pc:picChg chg="add mod">
          <ac:chgData name="Matthieu De Mari" userId="dfb708c9-d8dc-439f-9a3b-c772bf4a311c" providerId="ADAL" clId="{2E25C175-47A3-4BC7-8EFD-372D97A42A64}" dt="2023-03-07T07:35:53.024" v="2373" actId="1076"/>
          <ac:picMkLst>
            <pc:docMk/>
            <pc:sldMk cId="1269624659" sldId="392"/>
            <ac:picMk id="5" creationId="{9172BB7E-F9EA-B054-232A-2914E1B2EBF0}"/>
          </ac:picMkLst>
        </pc:picChg>
        <pc:picChg chg="del">
          <ac:chgData name="Matthieu De Mari" userId="dfb708c9-d8dc-439f-9a3b-c772bf4a311c" providerId="ADAL" clId="{2E25C175-47A3-4BC7-8EFD-372D97A42A64}" dt="2023-03-07T07:35:47.243" v="2370" actId="478"/>
          <ac:picMkLst>
            <pc:docMk/>
            <pc:sldMk cId="1269624659" sldId="392"/>
            <ac:picMk id="9" creationId="{275F8807-8FC1-7254-1B3D-2B2E5F13CF8E}"/>
          </ac:picMkLst>
        </pc:picChg>
      </pc:sldChg>
      <pc:sldChg chg="modSp new mod">
        <pc:chgData name="Matthieu De Mari" userId="dfb708c9-d8dc-439f-9a3b-c772bf4a311c" providerId="ADAL" clId="{2E25C175-47A3-4BC7-8EFD-372D97A42A64}" dt="2023-03-07T07:45:56.776" v="2772" actId="20577"/>
        <pc:sldMkLst>
          <pc:docMk/>
          <pc:sldMk cId="1060213588" sldId="393"/>
        </pc:sldMkLst>
        <pc:spChg chg="mod">
          <ac:chgData name="Matthieu De Mari" userId="dfb708c9-d8dc-439f-9a3b-c772bf4a311c" providerId="ADAL" clId="{2E25C175-47A3-4BC7-8EFD-372D97A42A64}" dt="2023-03-07T07:20:35.084" v="1956" actId="20577"/>
          <ac:spMkLst>
            <pc:docMk/>
            <pc:sldMk cId="1060213588" sldId="393"/>
            <ac:spMk id="2" creationId="{5CCB16A8-77FB-83A2-DD3F-F56410FBE591}"/>
          </ac:spMkLst>
        </pc:spChg>
        <pc:spChg chg="mod">
          <ac:chgData name="Matthieu De Mari" userId="dfb708c9-d8dc-439f-9a3b-c772bf4a311c" providerId="ADAL" clId="{2E25C175-47A3-4BC7-8EFD-372D97A42A64}" dt="2023-03-07T07:45:56.776" v="2772" actId="20577"/>
          <ac:spMkLst>
            <pc:docMk/>
            <pc:sldMk cId="1060213588" sldId="393"/>
            <ac:spMk id="3" creationId="{900B7324-B540-3767-63C5-15C5025183F5}"/>
          </ac:spMkLst>
        </pc:spChg>
      </pc:sldChg>
      <pc:sldChg chg="addSp delSp modSp add mod modClrScheme chgLayout">
        <pc:chgData name="Matthieu De Mari" userId="dfb708c9-d8dc-439f-9a3b-c772bf4a311c" providerId="ADAL" clId="{2E25C175-47A3-4BC7-8EFD-372D97A42A64}" dt="2023-03-07T07:34:46.250" v="2362" actId="1076"/>
        <pc:sldMkLst>
          <pc:docMk/>
          <pc:sldMk cId="1215328976" sldId="394"/>
        </pc:sldMkLst>
        <pc:spChg chg="mod ord">
          <ac:chgData name="Matthieu De Mari" userId="dfb708c9-d8dc-439f-9a3b-c772bf4a311c" providerId="ADAL" clId="{2E25C175-47A3-4BC7-8EFD-372D97A42A64}" dt="2023-03-07T07:24:43.736" v="2207" actId="700"/>
          <ac:spMkLst>
            <pc:docMk/>
            <pc:sldMk cId="1215328976" sldId="394"/>
            <ac:spMk id="2" creationId="{5CCB16A8-77FB-83A2-DD3F-F56410FBE591}"/>
          </ac:spMkLst>
        </pc:spChg>
        <pc:spChg chg="mod ord">
          <ac:chgData name="Matthieu De Mari" userId="dfb708c9-d8dc-439f-9a3b-c772bf4a311c" providerId="ADAL" clId="{2E25C175-47A3-4BC7-8EFD-372D97A42A64}" dt="2023-03-07T07:25:06.025" v="2220" actId="14100"/>
          <ac:spMkLst>
            <pc:docMk/>
            <pc:sldMk cId="1215328976" sldId="394"/>
            <ac:spMk id="3" creationId="{900B7324-B540-3767-63C5-15C5025183F5}"/>
          </ac:spMkLst>
        </pc:spChg>
        <pc:spChg chg="add mod ord">
          <ac:chgData name="Matthieu De Mari" userId="dfb708c9-d8dc-439f-9a3b-c772bf4a311c" providerId="ADAL" clId="{2E25C175-47A3-4BC7-8EFD-372D97A42A64}" dt="2023-03-07T07:25:09.073" v="2221" actId="14100"/>
          <ac:spMkLst>
            <pc:docMk/>
            <pc:sldMk cId="1215328976" sldId="394"/>
            <ac:spMk id="8" creationId="{C7437BBC-8797-B9CD-ECD3-F2F387370756}"/>
          </ac:spMkLst>
        </pc:spChg>
        <pc:picChg chg="add del mod">
          <ac:chgData name="Matthieu De Mari" userId="dfb708c9-d8dc-439f-9a3b-c772bf4a311c" providerId="ADAL" clId="{2E25C175-47A3-4BC7-8EFD-372D97A42A64}" dt="2023-03-07T07:34:07.330" v="2354" actId="478"/>
          <ac:picMkLst>
            <pc:docMk/>
            <pc:sldMk cId="1215328976" sldId="394"/>
            <ac:picMk id="5" creationId="{2C1DD82D-FE6D-2A03-50C6-B3650434DEEA}"/>
          </ac:picMkLst>
        </pc:picChg>
        <pc:picChg chg="add del mod">
          <ac:chgData name="Matthieu De Mari" userId="dfb708c9-d8dc-439f-9a3b-c772bf4a311c" providerId="ADAL" clId="{2E25C175-47A3-4BC7-8EFD-372D97A42A64}" dt="2023-03-07T07:34:07.586" v="2355" actId="478"/>
          <ac:picMkLst>
            <pc:docMk/>
            <pc:sldMk cId="1215328976" sldId="394"/>
            <ac:picMk id="7" creationId="{0E557E02-D579-9E97-7320-E7E98F8FAEB7}"/>
          </ac:picMkLst>
        </pc:picChg>
        <pc:picChg chg="add mod">
          <ac:chgData name="Matthieu De Mari" userId="dfb708c9-d8dc-439f-9a3b-c772bf4a311c" providerId="ADAL" clId="{2E25C175-47A3-4BC7-8EFD-372D97A42A64}" dt="2023-03-07T07:34:44.636" v="2361" actId="1076"/>
          <ac:picMkLst>
            <pc:docMk/>
            <pc:sldMk cId="1215328976" sldId="394"/>
            <ac:picMk id="10" creationId="{07C6C646-DC67-4AB1-AFDA-B4DBE2C02DCE}"/>
          </ac:picMkLst>
        </pc:picChg>
        <pc:picChg chg="add mod">
          <ac:chgData name="Matthieu De Mari" userId="dfb708c9-d8dc-439f-9a3b-c772bf4a311c" providerId="ADAL" clId="{2E25C175-47A3-4BC7-8EFD-372D97A42A64}" dt="2023-03-07T07:34:46.250" v="2362" actId="1076"/>
          <ac:picMkLst>
            <pc:docMk/>
            <pc:sldMk cId="1215328976" sldId="394"/>
            <ac:picMk id="12" creationId="{AC403C7A-6971-2BDB-E0BB-7A61A07B0FD6}"/>
          </ac:picMkLst>
        </pc:picChg>
      </pc:sldChg>
      <pc:sldChg chg="addSp delSp modSp new mod modClrScheme chgLayout">
        <pc:chgData name="Matthieu De Mari" userId="dfb708c9-d8dc-439f-9a3b-c772bf4a311c" providerId="ADAL" clId="{2E25C175-47A3-4BC7-8EFD-372D97A42A64}" dt="2023-03-07T07:28:47.793" v="2301" actId="20577"/>
        <pc:sldMkLst>
          <pc:docMk/>
          <pc:sldMk cId="3544056403" sldId="395"/>
        </pc:sldMkLst>
        <pc:spChg chg="del mod ord">
          <ac:chgData name="Matthieu De Mari" userId="dfb708c9-d8dc-439f-9a3b-c772bf4a311c" providerId="ADAL" clId="{2E25C175-47A3-4BC7-8EFD-372D97A42A64}" dt="2023-03-07T07:27:01.675" v="2223" actId="700"/>
          <ac:spMkLst>
            <pc:docMk/>
            <pc:sldMk cId="3544056403" sldId="395"/>
            <ac:spMk id="2" creationId="{B0FB1BFA-DCB3-1354-9517-81102628B7DB}"/>
          </ac:spMkLst>
        </pc:spChg>
        <pc:spChg chg="del mod ord">
          <ac:chgData name="Matthieu De Mari" userId="dfb708c9-d8dc-439f-9a3b-c772bf4a311c" providerId="ADAL" clId="{2E25C175-47A3-4BC7-8EFD-372D97A42A64}" dt="2023-03-07T07:27:01.675" v="2223" actId="700"/>
          <ac:spMkLst>
            <pc:docMk/>
            <pc:sldMk cId="3544056403" sldId="395"/>
            <ac:spMk id="3" creationId="{7DDB8C30-FBA5-48F4-ABE4-10721D974517}"/>
          </ac:spMkLst>
        </pc:spChg>
        <pc:spChg chg="del">
          <ac:chgData name="Matthieu De Mari" userId="dfb708c9-d8dc-439f-9a3b-c772bf4a311c" providerId="ADAL" clId="{2E25C175-47A3-4BC7-8EFD-372D97A42A64}" dt="2023-03-07T07:27:01.675" v="2223" actId="700"/>
          <ac:spMkLst>
            <pc:docMk/>
            <pc:sldMk cId="3544056403" sldId="395"/>
            <ac:spMk id="4" creationId="{9C0050DA-EDEE-2782-ADF2-715703133AAF}"/>
          </ac:spMkLst>
        </pc:spChg>
        <pc:spChg chg="add mod ord">
          <ac:chgData name="Matthieu De Mari" userId="dfb708c9-d8dc-439f-9a3b-c772bf4a311c" providerId="ADAL" clId="{2E25C175-47A3-4BC7-8EFD-372D97A42A64}" dt="2023-03-07T07:28:41.223" v="2297" actId="20577"/>
          <ac:spMkLst>
            <pc:docMk/>
            <pc:sldMk cId="3544056403" sldId="395"/>
            <ac:spMk id="5" creationId="{CDCC8ACE-D08A-BD83-4761-0125398F5528}"/>
          </ac:spMkLst>
        </pc:spChg>
        <pc:spChg chg="add mod ord">
          <ac:chgData name="Matthieu De Mari" userId="dfb708c9-d8dc-439f-9a3b-c772bf4a311c" providerId="ADAL" clId="{2E25C175-47A3-4BC7-8EFD-372D97A42A64}" dt="2023-03-07T07:28:47.793" v="2301" actId="20577"/>
          <ac:spMkLst>
            <pc:docMk/>
            <pc:sldMk cId="3544056403" sldId="395"/>
            <ac:spMk id="6" creationId="{3AF909AF-E2DD-B225-14F2-A009EAC96834}"/>
          </ac:spMkLst>
        </pc:spChg>
      </pc:sldChg>
      <pc:sldChg chg="addSp delSp modSp add del mod">
        <pc:chgData name="Matthieu De Mari" userId="dfb708c9-d8dc-439f-9a3b-c772bf4a311c" providerId="ADAL" clId="{2E25C175-47A3-4BC7-8EFD-372D97A42A64}" dt="2023-03-07T07:33:16.168" v="2350" actId="47"/>
        <pc:sldMkLst>
          <pc:docMk/>
          <pc:sldMk cId="1465774430" sldId="396"/>
        </pc:sldMkLst>
        <pc:spChg chg="mod">
          <ac:chgData name="Matthieu De Mari" userId="dfb708c9-d8dc-439f-9a3b-c772bf4a311c" providerId="ADAL" clId="{2E25C175-47A3-4BC7-8EFD-372D97A42A64}" dt="2023-03-07T07:28:59.203" v="2308" actId="20577"/>
          <ac:spMkLst>
            <pc:docMk/>
            <pc:sldMk cId="1465774430" sldId="396"/>
            <ac:spMk id="8" creationId="{C7437BBC-8797-B9CD-ECD3-F2F387370756}"/>
          </ac:spMkLst>
        </pc:spChg>
        <pc:picChg chg="del">
          <ac:chgData name="Matthieu De Mari" userId="dfb708c9-d8dc-439f-9a3b-c772bf4a311c" providerId="ADAL" clId="{2E25C175-47A3-4BC7-8EFD-372D97A42A64}" dt="2023-03-07T07:28:54.407" v="2303" actId="478"/>
          <ac:picMkLst>
            <pc:docMk/>
            <pc:sldMk cId="1465774430" sldId="396"/>
            <ac:picMk id="5" creationId="{2C1DD82D-FE6D-2A03-50C6-B3650434DEEA}"/>
          </ac:picMkLst>
        </pc:picChg>
        <pc:picChg chg="add mod">
          <ac:chgData name="Matthieu De Mari" userId="dfb708c9-d8dc-439f-9a3b-c772bf4a311c" providerId="ADAL" clId="{2E25C175-47A3-4BC7-8EFD-372D97A42A64}" dt="2023-03-07T07:29:15.936" v="2311" actId="14100"/>
          <ac:picMkLst>
            <pc:docMk/>
            <pc:sldMk cId="1465774430" sldId="396"/>
            <ac:picMk id="6" creationId="{A4D96B43-F1A5-6E4B-05EB-876DB9C19613}"/>
          </ac:picMkLst>
        </pc:picChg>
        <pc:picChg chg="del">
          <ac:chgData name="Matthieu De Mari" userId="dfb708c9-d8dc-439f-9a3b-c772bf4a311c" providerId="ADAL" clId="{2E25C175-47A3-4BC7-8EFD-372D97A42A64}" dt="2023-03-07T07:28:54.906" v="2304" actId="478"/>
          <ac:picMkLst>
            <pc:docMk/>
            <pc:sldMk cId="1465774430" sldId="396"/>
            <ac:picMk id="7" creationId="{0E557E02-D579-9E97-7320-E7E98F8FAEB7}"/>
          </ac:picMkLst>
        </pc:picChg>
      </pc:sldChg>
      <pc:sldChg chg="addSp delSp modSp add mod">
        <pc:chgData name="Matthieu De Mari" userId="dfb708c9-d8dc-439f-9a3b-c772bf4a311c" providerId="ADAL" clId="{2E25C175-47A3-4BC7-8EFD-372D97A42A64}" dt="2023-03-07T07:44:01.388" v="2686" actId="20577"/>
        <pc:sldMkLst>
          <pc:docMk/>
          <pc:sldMk cId="511100047" sldId="397"/>
        </pc:sldMkLst>
        <pc:spChg chg="mod">
          <ac:chgData name="Matthieu De Mari" userId="dfb708c9-d8dc-439f-9a3b-c772bf4a311c" providerId="ADAL" clId="{2E25C175-47A3-4BC7-8EFD-372D97A42A64}" dt="2023-03-07T07:44:01.388" v="2686" actId="20577"/>
          <ac:spMkLst>
            <pc:docMk/>
            <pc:sldMk cId="511100047" sldId="397"/>
            <ac:spMk id="2" creationId="{5CCB16A8-77FB-83A2-DD3F-F56410FBE591}"/>
          </ac:spMkLst>
        </pc:spChg>
        <pc:spChg chg="mod">
          <ac:chgData name="Matthieu De Mari" userId="dfb708c9-d8dc-439f-9a3b-c772bf4a311c" providerId="ADAL" clId="{2E25C175-47A3-4BC7-8EFD-372D97A42A64}" dt="2023-03-07T07:33:03.755" v="2346" actId="20577"/>
          <ac:spMkLst>
            <pc:docMk/>
            <pc:sldMk cId="511100047" sldId="397"/>
            <ac:spMk id="3" creationId="{900B7324-B540-3767-63C5-15C5025183F5}"/>
          </ac:spMkLst>
        </pc:spChg>
        <pc:spChg chg="del mod">
          <ac:chgData name="Matthieu De Mari" userId="dfb708c9-d8dc-439f-9a3b-c772bf4a311c" providerId="ADAL" clId="{2E25C175-47A3-4BC7-8EFD-372D97A42A64}" dt="2023-03-07T07:33:06.701" v="2347" actId="478"/>
          <ac:spMkLst>
            <pc:docMk/>
            <pc:sldMk cId="511100047" sldId="397"/>
            <ac:spMk id="8" creationId="{C7437BBC-8797-B9CD-ECD3-F2F387370756}"/>
          </ac:spMkLst>
        </pc:spChg>
        <pc:picChg chg="add mod">
          <ac:chgData name="Matthieu De Mari" userId="dfb708c9-d8dc-439f-9a3b-c772bf4a311c" providerId="ADAL" clId="{2E25C175-47A3-4BC7-8EFD-372D97A42A64}" dt="2023-03-07T07:32:39.896" v="2314" actId="1076"/>
          <ac:picMkLst>
            <pc:docMk/>
            <pc:sldMk cId="511100047" sldId="397"/>
            <ac:picMk id="5" creationId="{E83B4131-D336-D3B1-66C2-F761917C4A2A}"/>
          </ac:picMkLst>
        </pc:picChg>
        <pc:picChg chg="del mod">
          <ac:chgData name="Matthieu De Mari" userId="dfb708c9-d8dc-439f-9a3b-c772bf4a311c" providerId="ADAL" clId="{2E25C175-47A3-4BC7-8EFD-372D97A42A64}" dt="2023-03-07T07:33:12.079" v="2349" actId="478"/>
          <ac:picMkLst>
            <pc:docMk/>
            <pc:sldMk cId="511100047" sldId="397"/>
            <ac:picMk id="6" creationId="{A4D96B43-F1A5-6E4B-05EB-876DB9C19613}"/>
          </ac:picMkLst>
        </pc:picChg>
        <pc:picChg chg="add mod">
          <ac:chgData name="Matthieu De Mari" userId="dfb708c9-d8dc-439f-9a3b-c772bf4a311c" providerId="ADAL" clId="{2E25C175-47A3-4BC7-8EFD-372D97A42A64}" dt="2023-03-07T07:34:01.263" v="2353" actId="14100"/>
          <ac:picMkLst>
            <pc:docMk/>
            <pc:sldMk cId="511100047" sldId="397"/>
            <ac:picMk id="9" creationId="{2EB294A0-EB6D-13E4-9D25-3E2491032776}"/>
          </ac:picMkLst>
        </pc:picChg>
      </pc:sldChg>
      <pc:sldChg chg="addSp delSp modSp add mod ord modClrScheme chgLayout">
        <pc:chgData name="Matthieu De Mari" userId="dfb708c9-d8dc-439f-9a3b-c772bf4a311c" providerId="ADAL" clId="{2E25C175-47A3-4BC7-8EFD-372D97A42A64}" dt="2023-03-07T07:48:10.066" v="2811" actId="20577"/>
        <pc:sldMkLst>
          <pc:docMk/>
          <pc:sldMk cId="2174133860" sldId="398"/>
        </pc:sldMkLst>
        <pc:spChg chg="mod ord">
          <ac:chgData name="Matthieu De Mari" userId="dfb708c9-d8dc-439f-9a3b-c772bf4a311c" providerId="ADAL" clId="{2E25C175-47A3-4BC7-8EFD-372D97A42A64}" dt="2023-03-07T07:38:48.785" v="2515" actId="700"/>
          <ac:spMkLst>
            <pc:docMk/>
            <pc:sldMk cId="2174133860" sldId="398"/>
            <ac:spMk id="2" creationId="{A7F53274-C595-59A6-867F-D9E039814E5B}"/>
          </ac:spMkLst>
        </pc:spChg>
        <pc:spChg chg="mod ord">
          <ac:chgData name="Matthieu De Mari" userId="dfb708c9-d8dc-439f-9a3b-c772bf4a311c" providerId="ADAL" clId="{2E25C175-47A3-4BC7-8EFD-372D97A42A64}" dt="2023-03-07T07:48:10.066" v="2811" actId="20577"/>
          <ac:spMkLst>
            <pc:docMk/>
            <pc:sldMk cId="2174133860" sldId="398"/>
            <ac:spMk id="3" creationId="{FBDE9A7F-DDBD-F13F-EF7D-109C4AD3AE06}"/>
          </ac:spMkLst>
        </pc:spChg>
        <pc:picChg chg="add del mod">
          <ac:chgData name="Matthieu De Mari" userId="dfb708c9-d8dc-439f-9a3b-c772bf4a311c" providerId="ADAL" clId="{2E25C175-47A3-4BC7-8EFD-372D97A42A64}" dt="2023-03-07T07:38:43.326" v="2512" actId="478"/>
          <ac:picMkLst>
            <pc:docMk/>
            <pc:sldMk cId="2174133860" sldId="398"/>
            <ac:picMk id="4" creationId="{88AD7003-CAA5-05A0-845F-DF0A3B1F2AC3}"/>
          </ac:picMkLst>
        </pc:picChg>
        <pc:picChg chg="add mod">
          <ac:chgData name="Matthieu De Mari" userId="dfb708c9-d8dc-439f-9a3b-c772bf4a311c" providerId="ADAL" clId="{2E25C175-47A3-4BC7-8EFD-372D97A42A64}" dt="2023-03-07T07:38:43.580" v="2513"/>
          <ac:picMkLst>
            <pc:docMk/>
            <pc:sldMk cId="2174133860" sldId="398"/>
            <ac:picMk id="5" creationId="{02D1D553-DCD2-9EB7-EBA8-301203286979}"/>
          </ac:picMkLst>
        </pc:picChg>
      </pc:sldChg>
      <pc:sldChg chg="addSp delSp modSp add mod ord modClrScheme chgLayout">
        <pc:chgData name="Matthieu De Mari" userId="dfb708c9-d8dc-439f-9a3b-c772bf4a311c" providerId="ADAL" clId="{2E25C175-47A3-4BC7-8EFD-372D97A42A64}" dt="2023-03-07T07:38:53.195" v="2516" actId="700"/>
        <pc:sldMkLst>
          <pc:docMk/>
          <pc:sldMk cId="1114255243" sldId="399"/>
        </pc:sldMkLst>
        <pc:spChg chg="mod ord">
          <ac:chgData name="Matthieu De Mari" userId="dfb708c9-d8dc-439f-9a3b-c772bf4a311c" providerId="ADAL" clId="{2E25C175-47A3-4BC7-8EFD-372D97A42A64}" dt="2023-03-07T07:38:53.195" v="2516" actId="700"/>
          <ac:spMkLst>
            <pc:docMk/>
            <pc:sldMk cId="1114255243" sldId="399"/>
            <ac:spMk id="2" creationId="{A7F53274-C595-59A6-867F-D9E039814E5B}"/>
          </ac:spMkLst>
        </pc:spChg>
        <pc:spChg chg="mod ord">
          <ac:chgData name="Matthieu De Mari" userId="dfb708c9-d8dc-439f-9a3b-c772bf4a311c" providerId="ADAL" clId="{2E25C175-47A3-4BC7-8EFD-372D97A42A64}" dt="2023-03-07T07:38:53.195" v="2516" actId="700"/>
          <ac:spMkLst>
            <pc:docMk/>
            <pc:sldMk cId="1114255243" sldId="399"/>
            <ac:spMk id="3" creationId="{FBDE9A7F-DDBD-F13F-EF7D-109C4AD3AE06}"/>
          </ac:spMkLst>
        </pc:spChg>
        <pc:picChg chg="del">
          <ac:chgData name="Matthieu De Mari" userId="dfb708c9-d8dc-439f-9a3b-c772bf4a311c" providerId="ADAL" clId="{2E25C175-47A3-4BC7-8EFD-372D97A42A64}" dt="2023-03-07T07:38:41.255" v="2510" actId="478"/>
          <ac:picMkLst>
            <pc:docMk/>
            <pc:sldMk cId="1114255243" sldId="399"/>
            <ac:picMk id="4" creationId="{88AD7003-CAA5-05A0-845F-DF0A3B1F2AC3}"/>
          </ac:picMkLst>
        </pc:picChg>
        <pc:picChg chg="add mod">
          <ac:chgData name="Matthieu De Mari" userId="dfb708c9-d8dc-439f-9a3b-c772bf4a311c" providerId="ADAL" clId="{2E25C175-47A3-4BC7-8EFD-372D97A42A64}" dt="2023-03-07T07:38:41.508" v="2511"/>
          <ac:picMkLst>
            <pc:docMk/>
            <pc:sldMk cId="1114255243" sldId="399"/>
            <ac:picMk id="5" creationId="{8AC66805-1343-D805-1FDC-0D0BCA38A8E6}"/>
          </ac:picMkLst>
        </pc:picChg>
      </pc:sldChg>
      <pc:sldChg chg="add">
        <pc:chgData name="Matthieu De Mari" userId="dfb708c9-d8dc-439f-9a3b-c772bf4a311c" providerId="ADAL" clId="{2E25C175-47A3-4BC7-8EFD-372D97A42A64}" dt="2023-03-07T07:39:00.501" v="2517"/>
        <pc:sldMkLst>
          <pc:docMk/>
          <pc:sldMk cId="3412258979" sldId="400"/>
        </pc:sldMkLst>
      </pc:sldChg>
      <pc:sldChg chg="addSp delSp modSp new mod modClrScheme chgLayout">
        <pc:chgData name="Matthieu De Mari" userId="dfb708c9-d8dc-439f-9a3b-c772bf4a311c" providerId="ADAL" clId="{2E25C175-47A3-4BC7-8EFD-372D97A42A64}" dt="2023-03-07T07:44:19.570" v="2733" actId="20577"/>
        <pc:sldMkLst>
          <pc:docMk/>
          <pc:sldMk cId="2615177350" sldId="401"/>
        </pc:sldMkLst>
        <pc:spChg chg="mod ord">
          <ac:chgData name="Matthieu De Mari" userId="dfb708c9-d8dc-439f-9a3b-c772bf4a311c" providerId="ADAL" clId="{2E25C175-47A3-4BC7-8EFD-372D97A42A64}" dt="2023-03-07T07:44:19.570" v="2733" actId="20577"/>
          <ac:spMkLst>
            <pc:docMk/>
            <pc:sldMk cId="2615177350" sldId="401"/>
            <ac:spMk id="2" creationId="{634E72EF-99E2-2CED-D710-D8FAFB49D99F}"/>
          </ac:spMkLst>
        </pc:spChg>
        <pc:spChg chg="del mod ord">
          <ac:chgData name="Matthieu De Mari" userId="dfb708c9-d8dc-439f-9a3b-c772bf4a311c" providerId="ADAL" clId="{2E25C175-47A3-4BC7-8EFD-372D97A42A64}" dt="2023-03-07T07:39:29.073" v="2522" actId="700"/>
          <ac:spMkLst>
            <pc:docMk/>
            <pc:sldMk cId="2615177350" sldId="401"/>
            <ac:spMk id="3" creationId="{CE6ADEFB-2B4A-BDEC-3A19-9CBC99AFEA7D}"/>
          </ac:spMkLst>
        </pc:spChg>
        <pc:spChg chg="del">
          <ac:chgData name="Matthieu De Mari" userId="dfb708c9-d8dc-439f-9a3b-c772bf4a311c" providerId="ADAL" clId="{2E25C175-47A3-4BC7-8EFD-372D97A42A64}" dt="2023-03-07T07:39:29.073" v="2522" actId="700"/>
          <ac:spMkLst>
            <pc:docMk/>
            <pc:sldMk cId="2615177350" sldId="401"/>
            <ac:spMk id="4" creationId="{4A1C516B-BECB-33E3-D84E-5798C1327949}"/>
          </ac:spMkLst>
        </pc:spChg>
        <pc:spChg chg="add mod ord">
          <ac:chgData name="Matthieu De Mari" userId="dfb708c9-d8dc-439f-9a3b-c772bf4a311c" providerId="ADAL" clId="{2E25C175-47A3-4BC7-8EFD-372D97A42A64}" dt="2023-03-07T07:43:18.368" v="2666" actId="20577"/>
          <ac:spMkLst>
            <pc:docMk/>
            <pc:sldMk cId="2615177350" sldId="401"/>
            <ac:spMk id="5" creationId="{46B045AA-20DC-45C4-7A61-20E4E978C5B2}"/>
          </ac:spMkLst>
        </pc:spChg>
      </pc:sldChg>
      <pc:sldChg chg="addSp delSp modSp add mod ord modClrScheme chgLayout">
        <pc:chgData name="Matthieu De Mari" userId="dfb708c9-d8dc-439f-9a3b-c772bf4a311c" providerId="ADAL" clId="{2E25C175-47A3-4BC7-8EFD-372D97A42A64}" dt="2023-03-07T07:45:19.255" v="2765"/>
        <pc:sldMkLst>
          <pc:docMk/>
          <pc:sldMk cId="792071299" sldId="402"/>
        </pc:sldMkLst>
        <pc:spChg chg="mod ord">
          <ac:chgData name="Matthieu De Mari" userId="dfb708c9-d8dc-439f-9a3b-c772bf4a311c" providerId="ADAL" clId="{2E25C175-47A3-4BC7-8EFD-372D97A42A64}" dt="2023-03-07T07:44:59.749" v="2738" actId="700"/>
          <ac:spMkLst>
            <pc:docMk/>
            <pc:sldMk cId="792071299" sldId="402"/>
            <ac:spMk id="2" creationId="{5CCB16A8-77FB-83A2-DD3F-F56410FBE591}"/>
          </ac:spMkLst>
        </pc:spChg>
        <pc:spChg chg="mod ord">
          <ac:chgData name="Matthieu De Mari" userId="dfb708c9-d8dc-439f-9a3b-c772bf4a311c" providerId="ADAL" clId="{2E25C175-47A3-4BC7-8EFD-372D97A42A64}" dt="2023-03-07T07:45:14.581" v="2762" actId="20577"/>
          <ac:spMkLst>
            <pc:docMk/>
            <pc:sldMk cId="792071299" sldId="402"/>
            <ac:spMk id="3" creationId="{900B7324-B540-3767-63C5-15C5025183F5}"/>
          </ac:spMkLst>
        </pc:spChg>
        <pc:spChg chg="del mod ord">
          <ac:chgData name="Matthieu De Mari" userId="dfb708c9-d8dc-439f-9a3b-c772bf4a311c" providerId="ADAL" clId="{2E25C175-47A3-4BC7-8EFD-372D97A42A64}" dt="2023-03-07T07:45:05.361" v="2740" actId="478"/>
          <ac:spMkLst>
            <pc:docMk/>
            <pc:sldMk cId="792071299" sldId="402"/>
            <ac:spMk id="8" creationId="{C7437BBC-8797-B9CD-ECD3-F2F387370756}"/>
          </ac:spMkLst>
        </pc:spChg>
        <pc:picChg chg="add mod">
          <ac:chgData name="Matthieu De Mari" userId="dfb708c9-d8dc-439f-9a3b-c772bf4a311c" providerId="ADAL" clId="{2E25C175-47A3-4BC7-8EFD-372D97A42A64}" dt="2023-03-07T07:44:47.255" v="2736" actId="1076"/>
          <ac:picMkLst>
            <pc:docMk/>
            <pc:sldMk cId="792071299" sldId="402"/>
            <ac:picMk id="5" creationId="{02D4CFAD-039D-A8F3-4281-83812C4D64D5}"/>
          </ac:picMkLst>
        </pc:picChg>
        <pc:picChg chg="del">
          <ac:chgData name="Matthieu De Mari" userId="dfb708c9-d8dc-439f-9a3b-c772bf4a311c" providerId="ADAL" clId="{2E25C175-47A3-4BC7-8EFD-372D97A42A64}" dt="2023-03-07T07:45:16.609" v="2763" actId="478"/>
          <ac:picMkLst>
            <pc:docMk/>
            <pc:sldMk cId="792071299" sldId="402"/>
            <ac:picMk id="10" creationId="{07C6C646-DC67-4AB1-AFDA-B4DBE2C02DCE}"/>
          </ac:picMkLst>
        </pc:picChg>
        <pc:picChg chg="del">
          <ac:chgData name="Matthieu De Mari" userId="dfb708c9-d8dc-439f-9a3b-c772bf4a311c" providerId="ADAL" clId="{2E25C175-47A3-4BC7-8EFD-372D97A42A64}" dt="2023-03-07T07:44:24.432" v="2734" actId="478"/>
          <ac:picMkLst>
            <pc:docMk/>
            <pc:sldMk cId="792071299" sldId="402"/>
            <ac:picMk id="12" creationId="{AC403C7A-6971-2BDB-E0BB-7A61A07B0FD6}"/>
          </ac:picMkLst>
        </pc:picChg>
      </pc:sldChg>
      <pc:sldChg chg="add del">
        <pc:chgData name="Matthieu De Mari" userId="dfb708c9-d8dc-439f-9a3b-c772bf4a311c" providerId="ADAL" clId="{2E25C175-47A3-4BC7-8EFD-372D97A42A64}" dt="2023-03-07T07:43:26.095" v="2668" actId="47"/>
        <pc:sldMkLst>
          <pc:docMk/>
          <pc:sldMk cId="2323503086" sldId="402"/>
        </pc:sldMkLst>
      </pc:sldChg>
      <pc:sldChg chg="addSp delSp modSp add mod modClrScheme chgLayout">
        <pc:chgData name="Matthieu De Mari" userId="dfb708c9-d8dc-439f-9a3b-c772bf4a311c" providerId="ADAL" clId="{2E25C175-47A3-4BC7-8EFD-372D97A42A64}" dt="2023-03-07T07:45:28.874" v="2770" actId="1076"/>
        <pc:sldMkLst>
          <pc:docMk/>
          <pc:sldMk cId="990763623" sldId="403"/>
        </pc:sldMkLst>
        <pc:spChg chg="mod ord">
          <ac:chgData name="Matthieu De Mari" userId="dfb708c9-d8dc-439f-9a3b-c772bf4a311c" providerId="ADAL" clId="{2E25C175-47A3-4BC7-8EFD-372D97A42A64}" dt="2023-03-07T07:45:26.096" v="2768" actId="700"/>
          <ac:spMkLst>
            <pc:docMk/>
            <pc:sldMk cId="990763623" sldId="403"/>
            <ac:spMk id="2" creationId="{5CCB16A8-77FB-83A2-DD3F-F56410FBE591}"/>
          </ac:spMkLst>
        </pc:spChg>
        <pc:spChg chg="mod ord">
          <ac:chgData name="Matthieu De Mari" userId="dfb708c9-d8dc-439f-9a3b-c772bf4a311c" providerId="ADAL" clId="{2E25C175-47A3-4BC7-8EFD-372D97A42A64}" dt="2023-03-07T07:45:26.096" v="2768" actId="700"/>
          <ac:spMkLst>
            <pc:docMk/>
            <pc:sldMk cId="990763623" sldId="403"/>
            <ac:spMk id="3" creationId="{900B7324-B540-3767-63C5-15C5025183F5}"/>
          </ac:spMkLst>
        </pc:spChg>
        <pc:spChg chg="add del mod">
          <ac:chgData name="Matthieu De Mari" userId="dfb708c9-d8dc-439f-9a3b-c772bf4a311c" providerId="ADAL" clId="{2E25C175-47A3-4BC7-8EFD-372D97A42A64}" dt="2023-03-07T07:45:23.558" v="2767" actId="478"/>
          <ac:spMkLst>
            <pc:docMk/>
            <pc:sldMk cId="990763623" sldId="403"/>
            <ac:spMk id="6" creationId="{C5E7049F-E05A-E272-DB31-3444EC2498AE}"/>
          </ac:spMkLst>
        </pc:spChg>
        <pc:spChg chg="del">
          <ac:chgData name="Matthieu De Mari" userId="dfb708c9-d8dc-439f-9a3b-c772bf4a311c" providerId="ADAL" clId="{2E25C175-47A3-4BC7-8EFD-372D97A42A64}" dt="2023-03-07T07:45:22.053" v="2766" actId="478"/>
          <ac:spMkLst>
            <pc:docMk/>
            <pc:sldMk cId="990763623" sldId="403"/>
            <ac:spMk id="8" creationId="{C7437BBC-8797-B9CD-ECD3-F2F387370756}"/>
          </ac:spMkLst>
        </pc:spChg>
        <pc:picChg chg="del">
          <ac:chgData name="Matthieu De Mari" userId="dfb708c9-d8dc-439f-9a3b-c772bf4a311c" providerId="ADAL" clId="{2E25C175-47A3-4BC7-8EFD-372D97A42A64}" dt="2023-03-07T07:45:26.528" v="2769" actId="478"/>
          <ac:picMkLst>
            <pc:docMk/>
            <pc:sldMk cId="990763623" sldId="403"/>
            <ac:picMk id="5" creationId="{02D4CFAD-039D-A8F3-4281-83812C4D64D5}"/>
          </ac:picMkLst>
        </pc:picChg>
        <pc:picChg chg="mod">
          <ac:chgData name="Matthieu De Mari" userId="dfb708c9-d8dc-439f-9a3b-c772bf4a311c" providerId="ADAL" clId="{2E25C175-47A3-4BC7-8EFD-372D97A42A64}" dt="2023-03-07T07:45:28.874" v="2770" actId="1076"/>
          <ac:picMkLst>
            <pc:docMk/>
            <pc:sldMk cId="990763623" sldId="403"/>
            <ac:picMk id="10" creationId="{07C6C646-DC67-4AB1-AFDA-B4DBE2C02DCE}"/>
          </ac:picMkLst>
        </pc:picChg>
      </pc:sldChg>
      <pc:sldChg chg="modSp add mod">
        <pc:chgData name="Matthieu De Mari" userId="dfb708c9-d8dc-439f-9a3b-c772bf4a311c" providerId="ADAL" clId="{2E25C175-47A3-4BC7-8EFD-372D97A42A64}" dt="2023-03-07T09:27:55.594" v="3381" actId="207"/>
        <pc:sldMkLst>
          <pc:docMk/>
          <pc:sldMk cId="3762706142" sldId="404"/>
        </pc:sldMkLst>
        <pc:spChg chg="mod">
          <ac:chgData name="Matthieu De Mari" userId="dfb708c9-d8dc-439f-9a3b-c772bf4a311c" providerId="ADAL" clId="{2E25C175-47A3-4BC7-8EFD-372D97A42A64}" dt="2023-03-07T09:27:55.594" v="3381" actId="207"/>
          <ac:spMkLst>
            <pc:docMk/>
            <pc:sldMk cId="3762706142" sldId="404"/>
            <ac:spMk id="3" creationId="{81F056F9-505F-A234-C068-2D577DD6D4E5}"/>
          </ac:spMkLst>
        </pc:spChg>
      </pc:sldChg>
      <pc:sldChg chg="addSp delSp modSp new mod modClrScheme chgLayout">
        <pc:chgData name="Matthieu De Mari" userId="dfb708c9-d8dc-439f-9a3b-c772bf4a311c" providerId="ADAL" clId="{2E25C175-47A3-4BC7-8EFD-372D97A42A64}" dt="2023-03-07T09:21:37.295" v="3027" actId="1076"/>
        <pc:sldMkLst>
          <pc:docMk/>
          <pc:sldMk cId="4232193198" sldId="405"/>
        </pc:sldMkLst>
        <pc:spChg chg="mod ord">
          <ac:chgData name="Matthieu De Mari" userId="dfb708c9-d8dc-439f-9a3b-c772bf4a311c" providerId="ADAL" clId="{2E25C175-47A3-4BC7-8EFD-372D97A42A64}" dt="2023-03-07T09:20:17.109" v="2955" actId="700"/>
          <ac:spMkLst>
            <pc:docMk/>
            <pc:sldMk cId="4232193198" sldId="405"/>
            <ac:spMk id="2" creationId="{DE0C31B9-058D-B17A-44BC-9FFD55EC1621}"/>
          </ac:spMkLst>
        </pc:spChg>
        <pc:spChg chg="del mod ord">
          <ac:chgData name="Matthieu De Mari" userId="dfb708c9-d8dc-439f-9a3b-c772bf4a311c" providerId="ADAL" clId="{2E25C175-47A3-4BC7-8EFD-372D97A42A64}" dt="2023-03-07T09:20:17.109" v="2955" actId="700"/>
          <ac:spMkLst>
            <pc:docMk/>
            <pc:sldMk cId="4232193198" sldId="405"/>
            <ac:spMk id="3" creationId="{BC4B79B8-1E5B-EECF-ED6F-A7FF1FBE26CD}"/>
          </ac:spMkLst>
        </pc:spChg>
        <pc:spChg chg="add mod ord">
          <ac:chgData name="Matthieu De Mari" userId="dfb708c9-d8dc-439f-9a3b-c772bf4a311c" providerId="ADAL" clId="{2E25C175-47A3-4BC7-8EFD-372D97A42A64}" dt="2023-03-07T09:20:24.102" v="2979" actId="5793"/>
          <ac:spMkLst>
            <pc:docMk/>
            <pc:sldMk cId="4232193198" sldId="405"/>
            <ac:spMk id="4" creationId="{11234781-1C2B-034E-C258-51A5764B632A}"/>
          </ac:spMkLst>
        </pc:spChg>
        <pc:spChg chg="add mod ord">
          <ac:chgData name="Matthieu De Mari" userId="dfb708c9-d8dc-439f-9a3b-c772bf4a311c" providerId="ADAL" clId="{2E25C175-47A3-4BC7-8EFD-372D97A42A64}" dt="2023-03-07T09:21:30.026" v="3023" actId="14100"/>
          <ac:spMkLst>
            <pc:docMk/>
            <pc:sldMk cId="4232193198" sldId="405"/>
            <ac:spMk id="5" creationId="{2F1D1772-EB2E-1A97-6259-92677B606962}"/>
          </ac:spMkLst>
        </pc:spChg>
        <pc:picChg chg="add mod">
          <ac:chgData name="Matthieu De Mari" userId="dfb708c9-d8dc-439f-9a3b-c772bf4a311c" providerId="ADAL" clId="{2E25C175-47A3-4BC7-8EFD-372D97A42A64}" dt="2023-03-07T09:20:33.161" v="2983" actId="1076"/>
          <ac:picMkLst>
            <pc:docMk/>
            <pc:sldMk cId="4232193198" sldId="405"/>
            <ac:picMk id="7" creationId="{54DA27F1-32E0-4E29-4752-E8135BF4079B}"/>
          </ac:picMkLst>
        </pc:picChg>
        <pc:picChg chg="add mod">
          <ac:chgData name="Matthieu De Mari" userId="dfb708c9-d8dc-439f-9a3b-c772bf4a311c" providerId="ADAL" clId="{2E25C175-47A3-4BC7-8EFD-372D97A42A64}" dt="2023-03-07T09:21:37.295" v="3027" actId="1076"/>
          <ac:picMkLst>
            <pc:docMk/>
            <pc:sldMk cId="4232193198" sldId="405"/>
            <ac:picMk id="9" creationId="{DB92CD6E-5570-5301-BFC3-1D8C12293243}"/>
          </ac:picMkLst>
        </pc:picChg>
      </pc:sldChg>
      <pc:sldChg chg="addSp delSp modSp new mod">
        <pc:chgData name="Matthieu De Mari" userId="dfb708c9-d8dc-439f-9a3b-c772bf4a311c" providerId="ADAL" clId="{2E25C175-47A3-4BC7-8EFD-372D97A42A64}" dt="2023-03-07T09:27:15.834" v="3347" actId="14100"/>
        <pc:sldMkLst>
          <pc:docMk/>
          <pc:sldMk cId="1511321219" sldId="406"/>
        </pc:sldMkLst>
        <pc:spChg chg="mod">
          <ac:chgData name="Matthieu De Mari" userId="dfb708c9-d8dc-439f-9a3b-c772bf4a311c" providerId="ADAL" clId="{2E25C175-47A3-4BC7-8EFD-372D97A42A64}" dt="2023-03-07T09:21:44.854" v="3029"/>
          <ac:spMkLst>
            <pc:docMk/>
            <pc:sldMk cId="1511321219" sldId="406"/>
            <ac:spMk id="2" creationId="{2F0F33C4-9C43-ED8D-C585-A869AA5667E7}"/>
          </ac:spMkLst>
        </pc:spChg>
        <pc:spChg chg="add del mod">
          <ac:chgData name="Matthieu De Mari" userId="dfb708c9-d8dc-439f-9a3b-c772bf4a311c" providerId="ADAL" clId="{2E25C175-47A3-4BC7-8EFD-372D97A42A64}" dt="2023-03-07T09:27:15.834" v="3347" actId="14100"/>
          <ac:spMkLst>
            <pc:docMk/>
            <pc:sldMk cId="1511321219" sldId="406"/>
            <ac:spMk id="3" creationId="{0F854D1C-F6D0-EA6C-4D2B-723965AAB0BF}"/>
          </ac:spMkLst>
        </pc:spChg>
        <pc:spChg chg="del">
          <ac:chgData name="Matthieu De Mari" userId="dfb708c9-d8dc-439f-9a3b-c772bf4a311c" providerId="ADAL" clId="{2E25C175-47A3-4BC7-8EFD-372D97A42A64}" dt="2023-03-07T09:21:49.376" v="3030" actId="478"/>
          <ac:spMkLst>
            <pc:docMk/>
            <pc:sldMk cId="1511321219" sldId="406"/>
            <ac:spMk id="4" creationId="{EFB0D289-88BF-DE27-4D4D-77C1EF0BDA02}"/>
          </ac:spMkLst>
        </pc:spChg>
        <pc:spChg chg="add del mod">
          <ac:chgData name="Matthieu De Mari" userId="dfb708c9-d8dc-439f-9a3b-c772bf4a311c" providerId="ADAL" clId="{2E25C175-47A3-4BC7-8EFD-372D97A42A64}" dt="2023-03-07T09:22:02.434" v="3033"/>
          <ac:spMkLst>
            <pc:docMk/>
            <pc:sldMk cId="1511321219" sldId="406"/>
            <ac:spMk id="6" creationId="{3EC28133-02FE-B373-7675-7070DB487512}"/>
          </ac:spMkLst>
        </pc:spChg>
        <pc:picChg chg="add mod">
          <ac:chgData name="Matthieu De Mari" userId="dfb708c9-d8dc-439f-9a3b-c772bf4a311c" providerId="ADAL" clId="{2E25C175-47A3-4BC7-8EFD-372D97A42A64}" dt="2023-03-07T09:21:49.720" v="3031"/>
          <ac:picMkLst>
            <pc:docMk/>
            <pc:sldMk cId="1511321219" sldId="406"/>
            <ac:picMk id="5" creationId="{1F72E88F-81C8-530A-4724-4BCD4C7F7CC3}"/>
          </ac:picMkLst>
        </pc:picChg>
      </pc:sldChg>
      <pc:sldChg chg="modSp add mod">
        <pc:chgData name="Matthieu De Mari" userId="dfb708c9-d8dc-439f-9a3b-c772bf4a311c" providerId="ADAL" clId="{2E25C175-47A3-4BC7-8EFD-372D97A42A64}" dt="2023-03-07T09:26:18.953" v="3297" actId="27636"/>
        <pc:sldMkLst>
          <pc:docMk/>
          <pc:sldMk cId="3233841990" sldId="407"/>
        </pc:sldMkLst>
        <pc:spChg chg="mod">
          <ac:chgData name="Matthieu De Mari" userId="dfb708c9-d8dc-439f-9a3b-c772bf4a311c" providerId="ADAL" clId="{2E25C175-47A3-4BC7-8EFD-372D97A42A64}" dt="2023-03-07T09:26:18.953" v="3297" actId="27636"/>
          <ac:spMkLst>
            <pc:docMk/>
            <pc:sldMk cId="3233841990" sldId="407"/>
            <ac:spMk id="3" creationId="{0F854D1C-F6D0-EA6C-4D2B-723965AAB0BF}"/>
          </ac:spMkLst>
        </pc:spChg>
      </pc:sldChg>
      <pc:sldChg chg="modSp add mod">
        <pc:chgData name="Matthieu De Mari" userId="dfb708c9-d8dc-439f-9a3b-c772bf4a311c" providerId="ADAL" clId="{2E25C175-47A3-4BC7-8EFD-372D97A42A64}" dt="2023-03-07T09:27:48.031" v="3380" actId="207"/>
        <pc:sldMkLst>
          <pc:docMk/>
          <pc:sldMk cId="1609989787" sldId="408"/>
        </pc:sldMkLst>
        <pc:spChg chg="mod">
          <ac:chgData name="Matthieu De Mari" userId="dfb708c9-d8dc-439f-9a3b-c772bf4a311c" providerId="ADAL" clId="{2E25C175-47A3-4BC7-8EFD-372D97A42A64}" dt="2023-03-07T09:27:48.031" v="3380" actId="207"/>
          <ac:spMkLst>
            <pc:docMk/>
            <pc:sldMk cId="1609989787" sldId="408"/>
            <ac:spMk id="3" creationId="{0F854D1C-F6D0-EA6C-4D2B-723965AAB0BF}"/>
          </ac:spMkLst>
        </pc:spChg>
      </pc:sldChg>
      <pc:sldChg chg="addSp delSp modSp add mod modClrScheme chgLayout">
        <pc:chgData name="Matthieu De Mari" userId="dfb708c9-d8dc-439f-9a3b-c772bf4a311c" providerId="ADAL" clId="{2E25C175-47A3-4BC7-8EFD-372D97A42A64}" dt="2023-03-07T10:24:07.578" v="6039" actId="207"/>
        <pc:sldMkLst>
          <pc:docMk/>
          <pc:sldMk cId="3853734329" sldId="409"/>
        </pc:sldMkLst>
        <pc:spChg chg="add del mod ord">
          <ac:chgData name="Matthieu De Mari" userId="dfb708c9-d8dc-439f-9a3b-c772bf4a311c" providerId="ADAL" clId="{2E25C175-47A3-4BC7-8EFD-372D97A42A64}" dt="2023-03-07T09:28:51.257" v="3412" actId="700"/>
          <ac:spMkLst>
            <pc:docMk/>
            <pc:sldMk cId="3853734329" sldId="409"/>
            <ac:spMk id="2" creationId="{152D936C-9B33-FD70-E640-5B1399B8BEB5}"/>
          </ac:spMkLst>
        </pc:spChg>
        <pc:spChg chg="mod ord">
          <ac:chgData name="Matthieu De Mari" userId="dfb708c9-d8dc-439f-9a3b-c772bf4a311c" providerId="ADAL" clId="{2E25C175-47A3-4BC7-8EFD-372D97A42A64}" dt="2023-03-07T09:28:51.257" v="3412" actId="700"/>
          <ac:spMkLst>
            <pc:docMk/>
            <pc:sldMk cId="3853734329" sldId="409"/>
            <ac:spMk id="5" creationId="{7C18D872-7EAD-92D5-BFAD-15DDF554F37D}"/>
          </ac:spMkLst>
        </pc:spChg>
        <pc:spChg chg="mod ord">
          <ac:chgData name="Matthieu De Mari" userId="dfb708c9-d8dc-439f-9a3b-c772bf4a311c" providerId="ADAL" clId="{2E25C175-47A3-4BC7-8EFD-372D97A42A64}" dt="2023-03-07T10:24:07.578" v="6039" actId="207"/>
          <ac:spMkLst>
            <pc:docMk/>
            <pc:sldMk cId="3853734329" sldId="409"/>
            <ac:spMk id="6" creationId="{73AE6CBB-40B9-5E99-2250-21041EBB5EC8}"/>
          </ac:spMkLst>
        </pc:spChg>
      </pc:sldChg>
      <pc:sldChg chg="modSp add del mod">
        <pc:chgData name="Matthieu De Mari" userId="dfb708c9-d8dc-439f-9a3b-c772bf4a311c" providerId="ADAL" clId="{2E25C175-47A3-4BC7-8EFD-372D97A42A64}" dt="2023-03-07T09:50:47.923" v="4520" actId="2696"/>
        <pc:sldMkLst>
          <pc:docMk/>
          <pc:sldMk cId="2230671212" sldId="410"/>
        </pc:sldMkLst>
        <pc:spChg chg="mod">
          <ac:chgData name="Matthieu De Mari" userId="dfb708c9-d8dc-439f-9a3b-c772bf4a311c" providerId="ADAL" clId="{2E25C175-47A3-4BC7-8EFD-372D97A42A64}" dt="2023-03-07T09:50:43.876" v="4519" actId="27636"/>
          <ac:spMkLst>
            <pc:docMk/>
            <pc:sldMk cId="2230671212" sldId="410"/>
            <ac:spMk id="3" creationId="{1BDC01C5-0A1A-FB04-35BF-21B168BEAFFE}"/>
          </ac:spMkLst>
        </pc:spChg>
      </pc:sldChg>
      <pc:sldChg chg="modSp add mod">
        <pc:chgData name="Matthieu De Mari" userId="dfb708c9-d8dc-439f-9a3b-c772bf4a311c" providerId="ADAL" clId="{2E25C175-47A3-4BC7-8EFD-372D97A42A64}" dt="2023-03-07T10:04:11.442" v="5348" actId="20577"/>
        <pc:sldMkLst>
          <pc:docMk/>
          <pc:sldMk cId="4281175894" sldId="410"/>
        </pc:sldMkLst>
        <pc:spChg chg="mod">
          <ac:chgData name="Matthieu De Mari" userId="dfb708c9-d8dc-439f-9a3b-c772bf4a311c" providerId="ADAL" clId="{2E25C175-47A3-4BC7-8EFD-372D97A42A64}" dt="2023-03-07T10:04:11.442" v="5348" actId="20577"/>
          <ac:spMkLst>
            <pc:docMk/>
            <pc:sldMk cId="4281175894" sldId="410"/>
            <ac:spMk id="3" creationId="{1BDC01C5-0A1A-FB04-35BF-21B168BEAFFE}"/>
          </ac:spMkLst>
        </pc:spChg>
        <pc:spChg chg="mod">
          <ac:chgData name="Matthieu De Mari" userId="dfb708c9-d8dc-439f-9a3b-c772bf4a311c" providerId="ADAL" clId="{2E25C175-47A3-4BC7-8EFD-372D97A42A64}" dt="2023-03-07T10:02:15.188" v="5166" actId="20577"/>
          <ac:spMkLst>
            <pc:docMk/>
            <pc:sldMk cId="4281175894" sldId="410"/>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2214876847" sldId="411"/>
        </pc:sldMkLst>
        <pc:spChg chg="mod">
          <ac:chgData name="Matthieu De Mari" userId="dfb708c9-d8dc-439f-9a3b-c772bf4a311c" providerId="ADAL" clId="{2E25C175-47A3-4BC7-8EFD-372D97A42A64}" dt="2023-03-07T09:50:41" v="4517" actId="27636"/>
          <ac:spMkLst>
            <pc:docMk/>
            <pc:sldMk cId="2214876847" sldId="411"/>
            <ac:spMk id="3" creationId="{1BDC01C5-0A1A-FB04-35BF-21B168BEAFFE}"/>
          </ac:spMkLst>
        </pc:spChg>
      </pc:sldChg>
      <pc:sldChg chg="modSp add mod">
        <pc:chgData name="Matthieu De Mari" userId="dfb708c9-d8dc-439f-9a3b-c772bf4a311c" providerId="ADAL" clId="{2E25C175-47A3-4BC7-8EFD-372D97A42A64}" dt="2023-03-07T10:01:47.419" v="5118" actId="20577"/>
        <pc:sldMkLst>
          <pc:docMk/>
          <pc:sldMk cId="3863789620" sldId="411"/>
        </pc:sldMkLst>
        <pc:spChg chg="mod">
          <ac:chgData name="Matthieu De Mari" userId="dfb708c9-d8dc-439f-9a3b-c772bf4a311c" providerId="ADAL" clId="{2E25C175-47A3-4BC7-8EFD-372D97A42A64}" dt="2023-03-07T10:01:47.419" v="5118" actId="20577"/>
          <ac:spMkLst>
            <pc:docMk/>
            <pc:sldMk cId="3863789620" sldId="411"/>
            <ac:spMk id="3" creationId="{1BDC01C5-0A1A-FB04-35BF-21B168BEAFFE}"/>
          </ac:spMkLst>
        </pc:spChg>
        <pc:spChg chg="mod">
          <ac:chgData name="Matthieu De Mari" userId="dfb708c9-d8dc-439f-9a3b-c772bf4a311c" providerId="ADAL" clId="{2E25C175-47A3-4BC7-8EFD-372D97A42A64}" dt="2023-03-07T10:00:13.435" v="5019" actId="20577"/>
          <ac:spMkLst>
            <pc:docMk/>
            <pc:sldMk cId="3863789620" sldId="411"/>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1824916093" sldId="412"/>
        </pc:sldMkLst>
        <pc:spChg chg="mod">
          <ac:chgData name="Matthieu De Mari" userId="dfb708c9-d8dc-439f-9a3b-c772bf4a311c" providerId="ADAL" clId="{2E25C175-47A3-4BC7-8EFD-372D97A42A64}" dt="2023-03-07T09:50:25.951" v="4515" actId="27636"/>
          <ac:spMkLst>
            <pc:docMk/>
            <pc:sldMk cId="1824916093" sldId="412"/>
            <ac:spMk id="3" creationId="{1BDC01C5-0A1A-FB04-35BF-21B168BEAFFE}"/>
          </ac:spMkLst>
        </pc:spChg>
      </pc:sldChg>
      <pc:sldChg chg="modSp add mod">
        <pc:chgData name="Matthieu De Mari" userId="dfb708c9-d8dc-439f-9a3b-c772bf4a311c" providerId="ADAL" clId="{2E25C175-47A3-4BC7-8EFD-372D97A42A64}" dt="2023-03-07T10:11:33.236" v="5507" actId="20577"/>
        <pc:sldMkLst>
          <pc:docMk/>
          <pc:sldMk cId="3522054596" sldId="412"/>
        </pc:sldMkLst>
        <pc:spChg chg="mod">
          <ac:chgData name="Matthieu De Mari" userId="dfb708c9-d8dc-439f-9a3b-c772bf4a311c" providerId="ADAL" clId="{2E25C175-47A3-4BC7-8EFD-372D97A42A64}" dt="2023-03-07T10:11:33.236" v="5507" actId="20577"/>
          <ac:spMkLst>
            <pc:docMk/>
            <pc:sldMk cId="3522054596" sldId="412"/>
            <ac:spMk id="3" creationId="{1BDC01C5-0A1A-FB04-35BF-21B168BEAFFE}"/>
          </ac:spMkLst>
        </pc:spChg>
        <pc:spChg chg="mod">
          <ac:chgData name="Matthieu De Mari" userId="dfb708c9-d8dc-439f-9a3b-c772bf4a311c" providerId="ADAL" clId="{2E25C175-47A3-4BC7-8EFD-372D97A42A64}" dt="2023-03-07T09:55:41.275" v="4949" actId="20577"/>
          <ac:spMkLst>
            <pc:docMk/>
            <pc:sldMk cId="3522054596" sldId="412"/>
            <ac:spMk id="5" creationId="{CE5E2438-6ABA-A76B-3FDB-64FD8BC2D5C3}"/>
          </ac:spMkLst>
        </pc:spChg>
      </pc:sldChg>
      <pc:sldChg chg="addSp delSp modSp add mod">
        <pc:chgData name="Matthieu De Mari" userId="dfb708c9-d8dc-439f-9a3b-c772bf4a311c" providerId="ADAL" clId="{2E25C175-47A3-4BC7-8EFD-372D97A42A64}" dt="2023-03-07T09:59:16.475" v="4959" actId="1076"/>
        <pc:sldMkLst>
          <pc:docMk/>
          <pc:sldMk cId="2221766967" sldId="413"/>
        </pc:sldMkLst>
        <pc:spChg chg="del mod">
          <ac:chgData name="Matthieu De Mari" userId="dfb708c9-d8dc-439f-9a3b-c772bf4a311c" providerId="ADAL" clId="{2E25C175-47A3-4BC7-8EFD-372D97A42A64}" dt="2023-03-07T09:36:32.779" v="3848" actId="478"/>
          <ac:spMkLst>
            <pc:docMk/>
            <pc:sldMk cId="2221766967" sldId="413"/>
            <ac:spMk id="3" creationId="{1BDC01C5-0A1A-FB04-35BF-21B168BEAFFE}"/>
          </ac:spMkLst>
        </pc:spChg>
        <pc:spChg chg="add del mod">
          <ac:chgData name="Matthieu De Mari" userId="dfb708c9-d8dc-439f-9a3b-c772bf4a311c" providerId="ADAL" clId="{2E25C175-47A3-4BC7-8EFD-372D97A42A64}" dt="2023-03-07T09:36:34.104" v="3849" actId="478"/>
          <ac:spMkLst>
            <pc:docMk/>
            <pc:sldMk cId="2221766967" sldId="413"/>
            <ac:spMk id="4" creationId="{657ECB11-C28A-E00F-DFBF-1BA5BE29AFFF}"/>
          </ac:spMkLst>
        </pc:spChg>
        <pc:spChg chg="del">
          <ac:chgData name="Matthieu De Mari" userId="dfb708c9-d8dc-439f-9a3b-c772bf4a311c" providerId="ADAL" clId="{2E25C175-47A3-4BC7-8EFD-372D97A42A64}" dt="2023-03-07T09:39:42.007" v="3900" actId="478"/>
          <ac:spMkLst>
            <pc:docMk/>
            <pc:sldMk cId="2221766967" sldId="413"/>
            <ac:spMk id="5" creationId="{CE5E2438-6ABA-A76B-3FDB-64FD8BC2D5C3}"/>
          </ac:spMkLst>
        </pc:spChg>
        <pc:spChg chg="del">
          <ac:chgData name="Matthieu De Mari" userId="dfb708c9-d8dc-439f-9a3b-c772bf4a311c" providerId="ADAL" clId="{2E25C175-47A3-4BC7-8EFD-372D97A42A64}" dt="2023-03-07T09:34:42.599" v="3834" actId="478"/>
          <ac:spMkLst>
            <pc:docMk/>
            <pc:sldMk cId="2221766967" sldId="413"/>
            <ac:spMk id="6" creationId="{4CB0124E-C178-6CE4-7014-3E683D3142AD}"/>
          </ac:spMkLst>
        </pc:spChg>
        <pc:spChg chg="add del mod">
          <ac:chgData name="Matthieu De Mari" userId="dfb708c9-d8dc-439f-9a3b-c772bf4a311c" providerId="ADAL" clId="{2E25C175-47A3-4BC7-8EFD-372D97A42A64}" dt="2023-03-07T09:39:42.521" v="3901" actId="478"/>
          <ac:spMkLst>
            <pc:docMk/>
            <pc:sldMk cId="2221766967" sldId="413"/>
            <ac:spMk id="11" creationId="{860F7060-4572-2C8E-A824-823A7BB9BCC5}"/>
          </ac:spMkLst>
        </pc:spChg>
        <pc:graphicFrameChg chg="add mod ord modGraphic">
          <ac:chgData name="Matthieu De Mari" userId="dfb708c9-d8dc-439f-9a3b-c772bf4a311c" providerId="ADAL" clId="{2E25C175-47A3-4BC7-8EFD-372D97A42A64}" dt="2023-03-07T09:50:06.124" v="4513" actId="1582"/>
          <ac:graphicFrameMkLst>
            <pc:docMk/>
            <pc:sldMk cId="2221766967" sldId="413"/>
            <ac:graphicFrameMk id="9" creationId="{28B6786F-9746-B81B-5FD3-90AA0ABE911A}"/>
          </ac:graphicFrameMkLst>
        </pc:graphicFrameChg>
        <pc:picChg chg="add del mod">
          <ac:chgData name="Matthieu De Mari" userId="dfb708c9-d8dc-439f-9a3b-c772bf4a311c" providerId="ADAL" clId="{2E25C175-47A3-4BC7-8EFD-372D97A42A64}" dt="2023-03-07T09:39:52.709" v="3904" actId="21"/>
          <ac:picMkLst>
            <pc:docMk/>
            <pc:sldMk cId="2221766967" sldId="413"/>
            <ac:picMk id="8" creationId="{B1526053-FEA0-6FED-AA47-5337EA7C9085}"/>
          </ac:picMkLst>
        </pc:picChg>
        <pc:picChg chg="add mod">
          <ac:chgData name="Matthieu De Mari" userId="dfb708c9-d8dc-439f-9a3b-c772bf4a311c" providerId="ADAL" clId="{2E25C175-47A3-4BC7-8EFD-372D97A42A64}" dt="2023-03-07T09:39:59.671" v="3907" actId="1076"/>
          <ac:picMkLst>
            <pc:docMk/>
            <pc:sldMk cId="2221766967" sldId="413"/>
            <ac:picMk id="12" creationId="{437E3FD1-F2A9-CE8C-9D1A-CE36138CE00C}"/>
          </ac:picMkLst>
        </pc:picChg>
        <pc:picChg chg="add mod">
          <ac:chgData name="Matthieu De Mari" userId="dfb708c9-d8dc-439f-9a3b-c772bf4a311c" providerId="ADAL" clId="{2E25C175-47A3-4BC7-8EFD-372D97A42A64}" dt="2023-03-07T09:41:59.017" v="4089" actId="1076"/>
          <ac:picMkLst>
            <pc:docMk/>
            <pc:sldMk cId="2221766967" sldId="413"/>
            <ac:picMk id="14" creationId="{88628AC9-F5FE-0C16-5A48-FE71624EF5C7}"/>
          </ac:picMkLst>
        </pc:picChg>
        <pc:picChg chg="add del mod">
          <ac:chgData name="Matthieu De Mari" userId="dfb708c9-d8dc-439f-9a3b-c772bf4a311c" providerId="ADAL" clId="{2E25C175-47A3-4BC7-8EFD-372D97A42A64}" dt="2023-03-07T09:46:54.006" v="4146" actId="478"/>
          <ac:picMkLst>
            <pc:docMk/>
            <pc:sldMk cId="2221766967" sldId="413"/>
            <ac:picMk id="16" creationId="{A3F6AC21-AA07-FEF7-8C1C-2A5E6F2C35B2}"/>
          </ac:picMkLst>
        </pc:picChg>
        <pc:picChg chg="add del mod">
          <ac:chgData name="Matthieu De Mari" userId="dfb708c9-d8dc-439f-9a3b-c772bf4a311c" providerId="ADAL" clId="{2E25C175-47A3-4BC7-8EFD-372D97A42A64}" dt="2023-03-07T09:47:04.648" v="4153" actId="478"/>
          <ac:picMkLst>
            <pc:docMk/>
            <pc:sldMk cId="2221766967" sldId="413"/>
            <ac:picMk id="18" creationId="{A14CD37D-D35C-A302-E562-14B2A3F21B15}"/>
          </ac:picMkLst>
        </pc:picChg>
        <pc:picChg chg="add del mod">
          <ac:chgData name="Matthieu De Mari" userId="dfb708c9-d8dc-439f-9a3b-c772bf4a311c" providerId="ADAL" clId="{2E25C175-47A3-4BC7-8EFD-372D97A42A64}" dt="2023-03-07T09:58:41.072" v="4957" actId="478"/>
          <ac:picMkLst>
            <pc:docMk/>
            <pc:sldMk cId="2221766967" sldId="413"/>
            <ac:picMk id="20" creationId="{7618CD20-2CF8-59D6-0F6A-F621149EF22F}"/>
          </ac:picMkLst>
        </pc:picChg>
        <pc:picChg chg="add mod">
          <ac:chgData name="Matthieu De Mari" userId="dfb708c9-d8dc-439f-9a3b-c772bf4a311c" providerId="ADAL" clId="{2E25C175-47A3-4BC7-8EFD-372D97A42A64}" dt="2023-03-07T09:59:16.475" v="4959" actId="1076"/>
          <ac:picMkLst>
            <pc:docMk/>
            <pc:sldMk cId="2221766967" sldId="413"/>
            <ac:picMk id="22" creationId="{BD05D7E0-9AA9-0AC9-5E25-732C97557362}"/>
          </ac:picMkLst>
        </pc:picChg>
      </pc:sldChg>
      <pc:sldChg chg="addSp delSp modSp new mod modClrScheme chgLayout">
        <pc:chgData name="Matthieu De Mari" userId="dfb708c9-d8dc-439f-9a3b-c772bf4a311c" providerId="ADAL" clId="{2E25C175-47A3-4BC7-8EFD-372D97A42A64}" dt="2023-03-07T09:58:35.438" v="4956" actId="1076"/>
        <pc:sldMkLst>
          <pc:docMk/>
          <pc:sldMk cId="912972080" sldId="414"/>
        </pc:sldMkLst>
        <pc:spChg chg="del mod ord">
          <ac:chgData name="Matthieu De Mari" userId="dfb708c9-d8dc-439f-9a3b-c772bf4a311c" providerId="ADAL" clId="{2E25C175-47A3-4BC7-8EFD-372D97A42A64}" dt="2023-03-07T09:47:15.878" v="4155" actId="700"/>
          <ac:spMkLst>
            <pc:docMk/>
            <pc:sldMk cId="912972080" sldId="414"/>
            <ac:spMk id="2" creationId="{F3C29674-6B9D-98DA-4A12-1F6F7DA054DB}"/>
          </ac:spMkLst>
        </pc:spChg>
        <pc:spChg chg="del mod ord">
          <ac:chgData name="Matthieu De Mari" userId="dfb708c9-d8dc-439f-9a3b-c772bf4a311c" providerId="ADAL" clId="{2E25C175-47A3-4BC7-8EFD-372D97A42A64}" dt="2023-03-07T09:47:15.878" v="4155" actId="700"/>
          <ac:spMkLst>
            <pc:docMk/>
            <pc:sldMk cId="912972080" sldId="414"/>
            <ac:spMk id="3" creationId="{453A19D9-C1A5-1A45-030D-5337D1D6FB52}"/>
          </ac:spMkLst>
        </pc:spChg>
        <pc:spChg chg="del">
          <ac:chgData name="Matthieu De Mari" userId="dfb708c9-d8dc-439f-9a3b-c772bf4a311c" providerId="ADAL" clId="{2E25C175-47A3-4BC7-8EFD-372D97A42A64}" dt="2023-03-07T09:47:15.878" v="4155" actId="700"/>
          <ac:spMkLst>
            <pc:docMk/>
            <pc:sldMk cId="912972080" sldId="414"/>
            <ac:spMk id="4" creationId="{AFA84DD2-4293-C92B-8E0B-21CD5C25655E}"/>
          </ac:spMkLst>
        </pc:spChg>
        <pc:spChg chg="add mod ord">
          <ac:chgData name="Matthieu De Mari" userId="dfb708c9-d8dc-439f-9a3b-c772bf4a311c" providerId="ADAL" clId="{2E25C175-47A3-4BC7-8EFD-372D97A42A64}" dt="2023-03-07T09:47:37.926" v="4196" actId="20577"/>
          <ac:spMkLst>
            <pc:docMk/>
            <pc:sldMk cId="912972080" sldId="414"/>
            <ac:spMk id="5" creationId="{D9C0362F-DBDA-3626-4E15-A6A9DADDB94F}"/>
          </ac:spMkLst>
        </pc:spChg>
        <pc:spChg chg="add mod ord">
          <ac:chgData name="Matthieu De Mari" userId="dfb708c9-d8dc-439f-9a3b-c772bf4a311c" providerId="ADAL" clId="{2E25C175-47A3-4BC7-8EFD-372D97A42A64}" dt="2023-03-07T09:49:27.506" v="4510" actId="20577"/>
          <ac:spMkLst>
            <pc:docMk/>
            <pc:sldMk cId="912972080" sldId="414"/>
            <ac:spMk id="6" creationId="{A09F1F29-82E5-C697-75AD-39316659B26E}"/>
          </ac:spMkLst>
        </pc:spChg>
        <pc:picChg chg="add del mod">
          <ac:chgData name="Matthieu De Mari" userId="dfb708c9-d8dc-439f-9a3b-c772bf4a311c" providerId="ADAL" clId="{2E25C175-47A3-4BC7-8EFD-372D97A42A64}" dt="2023-03-07T09:58:29.146" v="4954" actId="478"/>
          <ac:picMkLst>
            <pc:docMk/>
            <pc:sldMk cId="912972080" sldId="414"/>
            <ac:picMk id="8" creationId="{07933346-3DB8-CD83-BADA-A1EECE540D32}"/>
          </ac:picMkLst>
        </pc:picChg>
        <pc:picChg chg="add mod">
          <ac:chgData name="Matthieu De Mari" userId="dfb708c9-d8dc-439f-9a3b-c772bf4a311c" providerId="ADAL" clId="{2E25C175-47A3-4BC7-8EFD-372D97A42A64}" dt="2023-03-07T09:58:35.438" v="4956" actId="1076"/>
          <ac:picMkLst>
            <pc:docMk/>
            <pc:sldMk cId="912972080" sldId="414"/>
            <ac:picMk id="10" creationId="{AE4F99F4-E9AA-F2F4-85E0-BF0FA18FC83B}"/>
          </ac:picMkLst>
        </pc:picChg>
      </pc:sldChg>
      <pc:sldChg chg="modSp add mod">
        <pc:chgData name="Matthieu De Mari" userId="dfb708c9-d8dc-439f-9a3b-c772bf4a311c" providerId="ADAL" clId="{2E25C175-47A3-4BC7-8EFD-372D97A42A64}" dt="2023-03-07T09:53:39.541" v="4799" actId="114"/>
        <pc:sldMkLst>
          <pc:docMk/>
          <pc:sldMk cId="71985707" sldId="415"/>
        </pc:sldMkLst>
        <pc:spChg chg="mod">
          <ac:chgData name="Matthieu De Mari" userId="dfb708c9-d8dc-439f-9a3b-c772bf4a311c" providerId="ADAL" clId="{2E25C175-47A3-4BC7-8EFD-372D97A42A64}" dt="2023-03-07T09:53:39.541" v="4799" actId="114"/>
          <ac:spMkLst>
            <pc:docMk/>
            <pc:sldMk cId="71985707" sldId="415"/>
            <ac:spMk id="5" creationId="{2B13EA12-F42E-A14F-570D-C7B3FB0BA678}"/>
          </ac:spMkLst>
        </pc:spChg>
      </pc:sldChg>
      <pc:sldChg chg="addSp modSp add mod">
        <pc:chgData name="Matthieu De Mari" userId="dfb708c9-d8dc-439f-9a3b-c772bf4a311c" providerId="ADAL" clId="{2E25C175-47A3-4BC7-8EFD-372D97A42A64}" dt="2023-03-07T10:05:35.903" v="5356" actId="1076"/>
        <pc:sldMkLst>
          <pc:docMk/>
          <pc:sldMk cId="1311368978" sldId="416"/>
        </pc:sldMkLst>
        <pc:spChg chg="mod">
          <ac:chgData name="Matthieu De Mari" userId="dfb708c9-d8dc-439f-9a3b-c772bf4a311c" providerId="ADAL" clId="{2E25C175-47A3-4BC7-8EFD-372D97A42A64}" dt="2023-03-07T10:05:16.284" v="5352" actId="207"/>
          <ac:spMkLst>
            <pc:docMk/>
            <pc:sldMk cId="1311368978" sldId="416"/>
            <ac:spMk id="6" creationId="{A09F1F29-82E5-C697-75AD-39316659B26E}"/>
          </ac:spMkLst>
        </pc:spChg>
        <pc:picChg chg="add mod">
          <ac:chgData name="Matthieu De Mari" userId="dfb708c9-d8dc-439f-9a3b-c772bf4a311c" providerId="ADAL" clId="{2E25C175-47A3-4BC7-8EFD-372D97A42A64}" dt="2023-03-07T10:05:35.903" v="5356" actId="1076"/>
          <ac:picMkLst>
            <pc:docMk/>
            <pc:sldMk cId="1311368978" sldId="416"/>
            <ac:picMk id="3" creationId="{A4DADC27-99B4-C2C4-7776-F5E63E4A458A}"/>
          </ac:picMkLst>
        </pc:picChg>
      </pc:sldChg>
      <pc:sldChg chg="addSp delSp modSp add mod">
        <pc:chgData name="Matthieu De Mari" userId="dfb708c9-d8dc-439f-9a3b-c772bf4a311c" providerId="ADAL" clId="{2E25C175-47A3-4BC7-8EFD-372D97A42A64}" dt="2023-03-07T10:10:43.605" v="5384" actId="14100"/>
        <pc:sldMkLst>
          <pc:docMk/>
          <pc:sldMk cId="3072427418" sldId="417"/>
        </pc:sldMkLst>
        <pc:spChg chg="del">
          <ac:chgData name="Matthieu De Mari" userId="dfb708c9-d8dc-439f-9a3b-c772bf4a311c" providerId="ADAL" clId="{2E25C175-47A3-4BC7-8EFD-372D97A42A64}" dt="2023-03-07T10:07:58.740" v="5358" actId="478"/>
          <ac:spMkLst>
            <pc:docMk/>
            <pc:sldMk cId="3072427418" sldId="417"/>
            <ac:spMk id="3" creationId="{1BDC01C5-0A1A-FB04-35BF-21B168BEAFFE}"/>
          </ac:spMkLst>
        </pc:spChg>
        <pc:spChg chg="add del mod">
          <ac:chgData name="Matthieu De Mari" userId="dfb708c9-d8dc-439f-9a3b-c772bf4a311c" providerId="ADAL" clId="{2E25C175-47A3-4BC7-8EFD-372D97A42A64}" dt="2023-03-07T10:08:00.019" v="5359" actId="478"/>
          <ac:spMkLst>
            <pc:docMk/>
            <pc:sldMk cId="3072427418" sldId="417"/>
            <ac:spMk id="4" creationId="{9403A8B9-6B7E-BF32-AC9C-4B0E9857E03D}"/>
          </ac:spMkLst>
        </pc:spChg>
        <pc:spChg chg="add mod">
          <ac:chgData name="Matthieu De Mari" userId="dfb708c9-d8dc-439f-9a3b-c772bf4a311c" providerId="ADAL" clId="{2E25C175-47A3-4BC7-8EFD-372D97A42A64}" dt="2023-03-07T10:10:34.958" v="5380" actId="13822"/>
          <ac:spMkLst>
            <pc:docMk/>
            <pc:sldMk cId="3072427418" sldId="417"/>
            <ac:spMk id="12" creationId="{0EE1B81E-ADD3-695E-B1E2-555D5BCA5F8D}"/>
          </ac:spMkLst>
        </pc:spChg>
        <pc:spChg chg="add mod">
          <ac:chgData name="Matthieu De Mari" userId="dfb708c9-d8dc-439f-9a3b-c772bf4a311c" providerId="ADAL" clId="{2E25C175-47A3-4BC7-8EFD-372D97A42A64}" dt="2023-03-07T10:10:43.605" v="5384" actId="14100"/>
          <ac:spMkLst>
            <pc:docMk/>
            <pc:sldMk cId="3072427418" sldId="417"/>
            <ac:spMk id="13" creationId="{5358D606-2E87-023B-3591-22EC5402912D}"/>
          </ac:spMkLst>
        </pc:spChg>
        <pc:picChg chg="add mod">
          <ac:chgData name="Matthieu De Mari" userId="dfb708c9-d8dc-439f-9a3b-c772bf4a311c" providerId="ADAL" clId="{2E25C175-47A3-4BC7-8EFD-372D97A42A64}" dt="2023-03-07T10:08:03.831" v="5362" actId="14100"/>
          <ac:picMkLst>
            <pc:docMk/>
            <pc:sldMk cId="3072427418" sldId="417"/>
            <ac:picMk id="7" creationId="{D1FED40E-FB0A-E453-3377-C54712733578}"/>
          </ac:picMkLst>
        </pc:picChg>
        <pc:picChg chg="add mod">
          <ac:chgData name="Matthieu De Mari" userId="dfb708c9-d8dc-439f-9a3b-c772bf4a311c" providerId="ADAL" clId="{2E25C175-47A3-4BC7-8EFD-372D97A42A64}" dt="2023-03-07T10:09:38.985" v="5366" actId="1076"/>
          <ac:picMkLst>
            <pc:docMk/>
            <pc:sldMk cId="3072427418" sldId="417"/>
            <ac:picMk id="9" creationId="{C9CBA4C0-3EB3-B9D0-F3C1-0BE337FBC954}"/>
          </ac:picMkLst>
        </pc:picChg>
        <pc:picChg chg="add mod">
          <ac:chgData name="Matthieu De Mari" userId="dfb708c9-d8dc-439f-9a3b-c772bf4a311c" providerId="ADAL" clId="{2E25C175-47A3-4BC7-8EFD-372D97A42A64}" dt="2023-03-07T10:10:17.126" v="5372" actId="1076"/>
          <ac:picMkLst>
            <pc:docMk/>
            <pc:sldMk cId="3072427418" sldId="417"/>
            <ac:picMk id="11" creationId="{DC857E52-2193-8590-0DDE-A1A8503D4562}"/>
          </ac:picMkLst>
        </pc:picChg>
      </pc:sldChg>
      <pc:sldChg chg="addSp modSp add mod">
        <pc:chgData name="Matthieu De Mari" userId="dfb708c9-d8dc-439f-9a3b-c772bf4a311c" providerId="ADAL" clId="{2E25C175-47A3-4BC7-8EFD-372D97A42A64}" dt="2023-03-07T10:11:59.407" v="5512" actId="207"/>
        <pc:sldMkLst>
          <pc:docMk/>
          <pc:sldMk cId="298499389" sldId="418"/>
        </pc:sldMkLst>
        <pc:spChg chg="mod">
          <ac:chgData name="Matthieu De Mari" userId="dfb708c9-d8dc-439f-9a3b-c772bf4a311c" providerId="ADAL" clId="{2E25C175-47A3-4BC7-8EFD-372D97A42A64}" dt="2023-03-07T10:11:59.407" v="5512" actId="207"/>
          <ac:spMkLst>
            <pc:docMk/>
            <pc:sldMk cId="298499389" sldId="418"/>
            <ac:spMk id="3" creationId="{1BDC01C5-0A1A-FB04-35BF-21B168BEAFFE}"/>
          </ac:spMkLst>
        </pc:spChg>
        <pc:picChg chg="add mod">
          <ac:chgData name="Matthieu De Mari" userId="dfb708c9-d8dc-439f-9a3b-c772bf4a311c" providerId="ADAL" clId="{2E25C175-47A3-4BC7-8EFD-372D97A42A64}" dt="2023-03-07T10:11:52.975" v="5510"/>
          <ac:picMkLst>
            <pc:docMk/>
            <pc:sldMk cId="298499389" sldId="418"/>
            <ac:picMk id="2" creationId="{22391510-0741-91A1-212B-E1AC47FD4261}"/>
          </ac:picMkLst>
        </pc:picChg>
      </pc:sldChg>
      <pc:sldChg chg="modSp add mod">
        <pc:chgData name="Matthieu De Mari" userId="dfb708c9-d8dc-439f-9a3b-c772bf4a311c" providerId="ADAL" clId="{2E25C175-47A3-4BC7-8EFD-372D97A42A64}" dt="2023-03-07T10:12:50.723" v="5624" actId="20577"/>
        <pc:sldMkLst>
          <pc:docMk/>
          <pc:sldMk cId="3069423319" sldId="419"/>
        </pc:sldMkLst>
        <pc:spChg chg="mod">
          <ac:chgData name="Matthieu De Mari" userId="dfb708c9-d8dc-439f-9a3b-c772bf4a311c" providerId="ADAL" clId="{2E25C175-47A3-4BC7-8EFD-372D97A42A64}" dt="2023-03-07T10:12:50.723" v="5624" actId="20577"/>
          <ac:spMkLst>
            <pc:docMk/>
            <pc:sldMk cId="3069423319" sldId="419"/>
            <ac:spMk id="3" creationId="{1BDC01C5-0A1A-FB04-35BF-21B168BEAFFE}"/>
          </ac:spMkLst>
        </pc:spChg>
      </pc:sldChg>
      <pc:sldChg chg="add">
        <pc:chgData name="Matthieu De Mari" userId="dfb708c9-d8dc-439f-9a3b-c772bf4a311c" providerId="ADAL" clId="{2E25C175-47A3-4BC7-8EFD-372D97A42A64}" dt="2023-03-07T10:13:31.207" v="5629"/>
        <pc:sldMkLst>
          <pc:docMk/>
          <pc:sldMk cId="485649805" sldId="420"/>
        </pc:sldMkLst>
      </pc:sldChg>
      <pc:sldChg chg="add del">
        <pc:chgData name="Matthieu De Mari" userId="dfb708c9-d8dc-439f-9a3b-c772bf4a311c" providerId="ADAL" clId="{2E25C175-47A3-4BC7-8EFD-372D97A42A64}" dt="2023-03-07T10:13:21.390" v="5626" actId="2696"/>
        <pc:sldMkLst>
          <pc:docMk/>
          <pc:sldMk cId="1259014801" sldId="420"/>
        </pc:sldMkLst>
      </pc:sldChg>
      <pc:sldChg chg="modSp add mod">
        <pc:chgData name="Matthieu De Mari" userId="dfb708c9-d8dc-439f-9a3b-c772bf4a311c" providerId="ADAL" clId="{2E25C175-47A3-4BC7-8EFD-372D97A42A64}" dt="2023-03-07T10:16:44.162" v="5758" actId="20577"/>
        <pc:sldMkLst>
          <pc:docMk/>
          <pc:sldMk cId="3351792085" sldId="421"/>
        </pc:sldMkLst>
        <pc:spChg chg="mod">
          <ac:chgData name="Matthieu De Mari" userId="dfb708c9-d8dc-439f-9a3b-c772bf4a311c" providerId="ADAL" clId="{2E25C175-47A3-4BC7-8EFD-372D97A42A64}" dt="2023-03-07T10:16:44.162" v="5758" actId="20577"/>
          <ac:spMkLst>
            <pc:docMk/>
            <pc:sldMk cId="3351792085" sldId="421"/>
            <ac:spMk id="3" creationId="{60ECB68E-5BF7-D3CC-11B5-DA1468BBE623}"/>
          </ac:spMkLst>
        </pc:spChg>
      </pc:sldChg>
      <pc:sldChg chg="new del">
        <pc:chgData name="Matthieu De Mari" userId="dfb708c9-d8dc-439f-9a3b-c772bf4a311c" providerId="ADAL" clId="{2E25C175-47A3-4BC7-8EFD-372D97A42A64}" dt="2023-03-07T10:13:52.815" v="5632" actId="47"/>
        <pc:sldMkLst>
          <pc:docMk/>
          <pc:sldMk cId="4263020084" sldId="421"/>
        </pc:sldMkLst>
      </pc:sldChg>
      <pc:sldChg chg="new del">
        <pc:chgData name="Matthieu De Mari" userId="dfb708c9-d8dc-439f-9a3b-c772bf4a311c" providerId="ADAL" clId="{2E25C175-47A3-4BC7-8EFD-372D97A42A64}" dt="2023-03-07T10:26:41.441" v="6051" actId="47"/>
        <pc:sldMkLst>
          <pc:docMk/>
          <pc:sldMk cId="1402562889" sldId="422"/>
        </pc:sldMkLst>
      </pc:sldChg>
      <pc:sldChg chg="modSp add mod ord">
        <pc:chgData name="Matthieu De Mari" userId="dfb708c9-d8dc-439f-9a3b-c772bf4a311c" providerId="ADAL" clId="{2E25C175-47A3-4BC7-8EFD-372D97A42A64}" dt="2023-03-07T10:17:54.203" v="5801" actId="20577"/>
        <pc:sldMkLst>
          <pc:docMk/>
          <pc:sldMk cId="3421583851" sldId="423"/>
        </pc:sldMkLst>
        <pc:spChg chg="mod">
          <ac:chgData name="Matthieu De Mari" userId="dfb708c9-d8dc-439f-9a3b-c772bf4a311c" providerId="ADAL" clId="{2E25C175-47A3-4BC7-8EFD-372D97A42A64}" dt="2023-03-07T10:17:54.203" v="5801" actId="20577"/>
          <ac:spMkLst>
            <pc:docMk/>
            <pc:sldMk cId="3421583851" sldId="423"/>
            <ac:spMk id="3" creationId="{60ECB68E-5BF7-D3CC-11B5-DA1468BBE623}"/>
          </ac:spMkLst>
        </pc:spChg>
      </pc:sldChg>
      <pc:sldChg chg="modSp add mod">
        <pc:chgData name="Matthieu De Mari" userId="dfb708c9-d8dc-439f-9a3b-c772bf4a311c" providerId="ADAL" clId="{2E25C175-47A3-4BC7-8EFD-372D97A42A64}" dt="2023-03-07T10:18:00.790" v="5804" actId="207"/>
        <pc:sldMkLst>
          <pc:docMk/>
          <pc:sldMk cId="2106229472" sldId="424"/>
        </pc:sldMkLst>
        <pc:spChg chg="mod">
          <ac:chgData name="Matthieu De Mari" userId="dfb708c9-d8dc-439f-9a3b-c772bf4a311c" providerId="ADAL" clId="{2E25C175-47A3-4BC7-8EFD-372D97A42A64}" dt="2023-03-07T10:18:00.790" v="5804" actId="207"/>
          <ac:spMkLst>
            <pc:docMk/>
            <pc:sldMk cId="2106229472" sldId="424"/>
            <ac:spMk id="3" creationId="{60ECB68E-5BF7-D3CC-11B5-DA1468BBE623}"/>
          </ac:spMkLst>
        </pc:spChg>
      </pc:sldChg>
      <pc:sldChg chg="modSp add mod">
        <pc:chgData name="Matthieu De Mari" userId="dfb708c9-d8dc-439f-9a3b-c772bf4a311c" providerId="ADAL" clId="{2E25C175-47A3-4BC7-8EFD-372D97A42A64}" dt="2023-03-07T10:19:35.729" v="5860" actId="113"/>
        <pc:sldMkLst>
          <pc:docMk/>
          <pc:sldMk cId="833550183" sldId="425"/>
        </pc:sldMkLst>
        <pc:spChg chg="mod">
          <ac:chgData name="Matthieu De Mari" userId="dfb708c9-d8dc-439f-9a3b-c772bf4a311c" providerId="ADAL" clId="{2E25C175-47A3-4BC7-8EFD-372D97A42A64}" dt="2023-03-07T10:19:35.729" v="5860" actId="113"/>
          <ac:spMkLst>
            <pc:docMk/>
            <pc:sldMk cId="833550183" sldId="425"/>
            <ac:spMk id="3" creationId="{60ECB68E-5BF7-D3CC-11B5-DA1468BBE623}"/>
          </ac:spMkLst>
        </pc:spChg>
      </pc:sldChg>
      <pc:sldChg chg="modSp add mod">
        <pc:chgData name="Matthieu De Mari" userId="dfb708c9-d8dc-439f-9a3b-c772bf4a311c" providerId="ADAL" clId="{2E25C175-47A3-4BC7-8EFD-372D97A42A64}" dt="2023-03-07T10:19:50.985" v="5865" actId="14100"/>
        <pc:sldMkLst>
          <pc:docMk/>
          <pc:sldMk cId="1650955281" sldId="426"/>
        </pc:sldMkLst>
        <pc:spChg chg="mod">
          <ac:chgData name="Matthieu De Mari" userId="dfb708c9-d8dc-439f-9a3b-c772bf4a311c" providerId="ADAL" clId="{2E25C175-47A3-4BC7-8EFD-372D97A42A64}" dt="2023-03-07T10:19:50.985" v="5865" actId="14100"/>
          <ac:spMkLst>
            <pc:docMk/>
            <pc:sldMk cId="1650955281" sldId="426"/>
            <ac:spMk id="3" creationId="{60ECB68E-5BF7-D3CC-11B5-DA1468BBE623}"/>
          </ac:spMkLst>
        </pc:spChg>
      </pc:sldChg>
      <pc:sldChg chg="modSp add mod ord">
        <pc:chgData name="Matthieu De Mari" userId="dfb708c9-d8dc-439f-9a3b-c772bf4a311c" providerId="ADAL" clId="{2E25C175-47A3-4BC7-8EFD-372D97A42A64}" dt="2023-03-07T10:24:33.206" v="6049" actId="207"/>
        <pc:sldMkLst>
          <pc:docMk/>
          <pc:sldMk cId="25607758" sldId="427"/>
        </pc:sldMkLst>
        <pc:spChg chg="mod">
          <ac:chgData name="Matthieu De Mari" userId="dfb708c9-d8dc-439f-9a3b-c772bf4a311c" providerId="ADAL" clId="{2E25C175-47A3-4BC7-8EFD-372D97A42A64}" dt="2023-03-07T10:24:33.206" v="6049" actId="207"/>
          <ac:spMkLst>
            <pc:docMk/>
            <pc:sldMk cId="25607758" sldId="427"/>
            <ac:spMk id="6" creationId="{73AE6CBB-40B9-5E99-2250-21041EBB5EC8}"/>
          </ac:spMkLst>
        </pc:spChg>
      </pc:sldChg>
      <pc:sldChg chg="modSp add mod">
        <pc:chgData name="Matthieu De Mari" userId="dfb708c9-d8dc-439f-9a3b-c772bf4a311c" providerId="ADAL" clId="{2E25C175-47A3-4BC7-8EFD-372D97A42A64}" dt="2023-03-07T10:32:08.804" v="6515" actId="20577"/>
        <pc:sldMkLst>
          <pc:docMk/>
          <pc:sldMk cId="2580070337" sldId="428"/>
        </pc:sldMkLst>
        <pc:spChg chg="mod">
          <ac:chgData name="Matthieu De Mari" userId="dfb708c9-d8dc-439f-9a3b-c772bf4a311c" providerId="ADAL" clId="{2E25C175-47A3-4BC7-8EFD-372D97A42A64}" dt="2023-03-07T10:32:08.804" v="6515" actId="20577"/>
          <ac:spMkLst>
            <pc:docMk/>
            <pc:sldMk cId="2580070337" sldId="428"/>
            <ac:spMk id="3" creationId="{60ECB68E-5BF7-D3CC-11B5-DA1468BBE623}"/>
          </ac:spMkLst>
        </pc:spChg>
      </pc:sldChg>
      <pc:sldChg chg="modSp add mod">
        <pc:chgData name="Matthieu De Mari" userId="dfb708c9-d8dc-439f-9a3b-c772bf4a311c" providerId="ADAL" clId="{2E25C175-47A3-4BC7-8EFD-372D97A42A64}" dt="2023-03-07T10:32:13.911" v="6528" actId="20577"/>
        <pc:sldMkLst>
          <pc:docMk/>
          <pc:sldMk cId="2609747574" sldId="429"/>
        </pc:sldMkLst>
        <pc:spChg chg="mod">
          <ac:chgData name="Matthieu De Mari" userId="dfb708c9-d8dc-439f-9a3b-c772bf4a311c" providerId="ADAL" clId="{2E25C175-47A3-4BC7-8EFD-372D97A42A64}" dt="2023-03-07T10:32:13.911" v="6528" actId="20577"/>
          <ac:spMkLst>
            <pc:docMk/>
            <pc:sldMk cId="2609747574" sldId="429"/>
            <ac:spMk id="3" creationId="{60ECB68E-5BF7-D3CC-11B5-DA1468BBE623}"/>
          </ac:spMkLst>
        </pc:spChg>
      </pc:sldChg>
      <pc:sldChg chg="modSp add mod">
        <pc:chgData name="Matthieu De Mari" userId="dfb708c9-d8dc-439f-9a3b-c772bf4a311c" providerId="ADAL" clId="{2E25C175-47A3-4BC7-8EFD-372D97A42A64}" dt="2023-03-07T10:32:39.787" v="6641" actId="20577"/>
        <pc:sldMkLst>
          <pc:docMk/>
          <pc:sldMk cId="1298953197" sldId="430"/>
        </pc:sldMkLst>
        <pc:spChg chg="mod">
          <ac:chgData name="Matthieu De Mari" userId="dfb708c9-d8dc-439f-9a3b-c772bf4a311c" providerId="ADAL" clId="{2E25C175-47A3-4BC7-8EFD-372D97A42A64}" dt="2023-03-07T10:32:39.787" v="6641" actId="20577"/>
          <ac:spMkLst>
            <pc:docMk/>
            <pc:sldMk cId="1298953197" sldId="430"/>
            <ac:spMk id="3" creationId="{60ECB68E-5BF7-D3CC-11B5-DA1468BBE623}"/>
          </ac:spMkLst>
        </pc:spChg>
      </pc:sldChg>
      <pc:sldChg chg="add del">
        <pc:chgData name="Matthieu De Mari" userId="dfb708c9-d8dc-439f-9a3b-c772bf4a311c" providerId="ADAL" clId="{2E25C175-47A3-4BC7-8EFD-372D97A42A64}" dt="2023-03-07T10:30:25.877" v="6383" actId="47"/>
        <pc:sldMkLst>
          <pc:docMk/>
          <pc:sldMk cId="3766509564" sldId="430"/>
        </pc:sldMkLst>
      </pc:sldChg>
      <pc:sldChg chg="modSp new mod">
        <pc:chgData name="Matthieu De Mari" userId="dfb708c9-d8dc-439f-9a3b-c772bf4a311c" providerId="ADAL" clId="{2E25C175-47A3-4BC7-8EFD-372D97A42A64}" dt="2023-03-07T10:34:48.172" v="6763" actId="20577"/>
        <pc:sldMkLst>
          <pc:docMk/>
          <pc:sldMk cId="349686524" sldId="431"/>
        </pc:sldMkLst>
        <pc:spChg chg="mod">
          <ac:chgData name="Matthieu De Mari" userId="dfb708c9-d8dc-439f-9a3b-c772bf4a311c" providerId="ADAL" clId="{2E25C175-47A3-4BC7-8EFD-372D97A42A64}" dt="2023-03-07T10:32:52.521" v="6654" actId="20577"/>
          <ac:spMkLst>
            <pc:docMk/>
            <pc:sldMk cId="349686524" sldId="431"/>
            <ac:spMk id="2" creationId="{AA418CB0-7BFE-53EC-CB8D-F3BA20BC6052}"/>
          </ac:spMkLst>
        </pc:spChg>
        <pc:spChg chg="mod">
          <ac:chgData name="Matthieu De Mari" userId="dfb708c9-d8dc-439f-9a3b-c772bf4a311c" providerId="ADAL" clId="{2E25C175-47A3-4BC7-8EFD-372D97A42A64}" dt="2023-03-07T10:34:48.172" v="6763" actId="20577"/>
          <ac:spMkLst>
            <pc:docMk/>
            <pc:sldMk cId="349686524" sldId="431"/>
            <ac:spMk id="3" creationId="{2B64F28A-8A08-4429-EAAF-C3BB8D98FF27}"/>
          </ac:spMkLst>
        </pc:spChg>
      </pc:sldChg>
      <pc:sldChg chg="modSp add mod">
        <pc:chgData name="Matthieu De Mari" userId="dfb708c9-d8dc-439f-9a3b-c772bf4a311c" providerId="ADAL" clId="{2E25C175-47A3-4BC7-8EFD-372D97A42A64}" dt="2023-03-07T10:33:02.161" v="6657" actId="207"/>
        <pc:sldMkLst>
          <pc:docMk/>
          <pc:sldMk cId="3417944735" sldId="432"/>
        </pc:sldMkLst>
        <pc:spChg chg="mod">
          <ac:chgData name="Matthieu De Mari" userId="dfb708c9-d8dc-439f-9a3b-c772bf4a311c" providerId="ADAL" clId="{2E25C175-47A3-4BC7-8EFD-372D97A42A64}" dt="2023-03-07T10:33:02.161" v="6657" actId="207"/>
          <ac:spMkLst>
            <pc:docMk/>
            <pc:sldMk cId="3417944735" sldId="432"/>
            <ac:spMk id="3" creationId="{60ECB68E-5BF7-D3CC-11B5-DA1468BBE623}"/>
          </ac:spMkLst>
        </pc:spChg>
      </pc:sldChg>
      <pc:sldChg chg="modSp add mod">
        <pc:chgData name="Matthieu De Mari" userId="dfb708c9-d8dc-439f-9a3b-c772bf4a311c" providerId="ADAL" clId="{2E25C175-47A3-4BC7-8EFD-372D97A42A64}" dt="2023-03-07T10:35:45.030" v="6878" actId="207"/>
        <pc:sldMkLst>
          <pc:docMk/>
          <pc:sldMk cId="2653152999" sldId="433"/>
        </pc:sldMkLst>
        <pc:spChg chg="mod">
          <ac:chgData name="Matthieu De Mari" userId="dfb708c9-d8dc-439f-9a3b-c772bf4a311c" providerId="ADAL" clId="{2E25C175-47A3-4BC7-8EFD-372D97A42A64}" dt="2023-03-07T10:35:45.030" v="6878" actId="207"/>
          <ac:spMkLst>
            <pc:docMk/>
            <pc:sldMk cId="2653152999" sldId="433"/>
            <ac:spMk id="3" creationId="{2B64F28A-8A08-4429-EAAF-C3BB8D98FF27}"/>
          </ac:spMkLst>
        </pc:spChg>
      </pc:sldChg>
      <pc:sldChg chg="modSp add mod">
        <pc:chgData name="Matthieu De Mari" userId="dfb708c9-d8dc-439f-9a3b-c772bf4a311c" providerId="ADAL" clId="{2E25C175-47A3-4BC7-8EFD-372D97A42A64}" dt="2023-03-07T10:36:00.421" v="6882" actId="207"/>
        <pc:sldMkLst>
          <pc:docMk/>
          <pc:sldMk cId="2305199698" sldId="434"/>
        </pc:sldMkLst>
        <pc:spChg chg="mod">
          <ac:chgData name="Matthieu De Mari" userId="dfb708c9-d8dc-439f-9a3b-c772bf4a311c" providerId="ADAL" clId="{2E25C175-47A3-4BC7-8EFD-372D97A42A64}" dt="2023-03-07T10:36:00.421" v="6882" actId="207"/>
          <ac:spMkLst>
            <pc:docMk/>
            <pc:sldMk cId="2305199698" sldId="434"/>
            <ac:spMk id="3" creationId="{60ECB68E-5BF7-D3CC-11B5-DA1468BBE623}"/>
          </ac:spMkLst>
        </pc:spChg>
      </pc:sldChg>
      <pc:sldChg chg="modSp add mod">
        <pc:chgData name="Matthieu De Mari" userId="dfb708c9-d8dc-439f-9a3b-c772bf4a311c" providerId="ADAL" clId="{2E25C175-47A3-4BC7-8EFD-372D97A42A64}" dt="2023-03-07T10:39:44.701" v="7119" actId="20577"/>
        <pc:sldMkLst>
          <pc:docMk/>
          <pc:sldMk cId="2095478576" sldId="435"/>
        </pc:sldMkLst>
        <pc:spChg chg="mod">
          <ac:chgData name="Matthieu De Mari" userId="dfb708c9-d8dc-439f-9a3b-c772bf4a311c" providerId="ADAL" clId="{2E25C175-47A3-4BC7-8EFD-372D97A42A64}" dt="2023-03-07T10:39:44.701" v="7119" actId="20577"/>
          <ac:spMkLst>
            <pc:docMk/>
            <pc:sldMk cId="2095478576" sldId="435"/>
            <ac:spMk id="2" creationId="{AA418CB0-7BFE-53EC-CB8D-F3BA20BC6052}"/>
          </ac:spMkLst>
        </pc:spChg>
        <pc:spChg chg="mod">
          <ac:chgData name="Matthieu De Mari" userId="dfb708c9-d8dc-439f-9a3b-c772bf4a311c" providerId="ADAL" clId="{2E25C175-47A3-4BC7-8EFD-372D97A42A64}" dt="2023-03-07T10:39:18.286" v="7032" actId="20577"/>
          <ac:spMkLst>
            <pc:docMk/>
            <pc:sldMk cId="2095478576" sldId="435"/>
            <ac:spMk id="3" creationId="{2B64F28A-8A08-4429-EAAF-C3BB8D98FF27}"/>
          </ac:spMkLst>
        </pc:spChg>
      </pc:sldChg>
      <pc:sldChg chg="modSp new mod">
        <pc:chgData name="Matthieu De Mari" userId="dfb708c9-d8dc-439f-9a3b-c772bf4a311c" providerId="ADAL" clId="{2E25C175-47A3-4BC7-8EFD-372D97A42A64}" dt="2023-03-07T10:40:55.253" v="7150" actId="27636"/>
        <pc:sldMkLst>
          <pc:docMk/>
          <pc:sldMk cId="2087017446" sldId="436"/>
        </pc:sldMkLst>
        <pc:spChg chg="mod">
          <ac:chgData name="Matthieu De Mari" userId="dfb708c9-d8dc-439f-9a3b-c772bf4a311c" providerId="ADAL" clId="{2E25C175-47A3-4BC7-8EFD-372D97A42A64}" dt="2023-03-07T10:39:49.508" v="7120"/>
          <ac:spMkLst>
            <pc:docMk/>
            <pc:sldMk cId="2087017446" sldId="436"/>
            <ac:spMk id="2" creationId="{11E4B2BA-D60A-4C7B-6369-3223F159EBF1}"/>
          </ac:spMkLst>
        </pc:spChg>
        <pc:spChg chg="mod">
          <ac:chgData name="Matthieu De Mari" userId="dfb708c9-d8dc-439f-9a3b-c772bf4a311c" providerId="ADAL" clId="{2E25C175-47A3-4BC7-8EFD-372D97A42A64}" dt="2023-03-07T10:40:55.253" v="7150" actId="27636"/>
          <ac:spMkLst>
            <pc:docMk/>
            <pc:sldMk cId="2087017446" sldId="436"/>
            <ac:spMk id="3" creationId="{26BC1426-5C07-7F8E-AE47-00DAE696C014}"/>
          </ac:spMkLst>
        </pc:spChg>
      </pc:sldChg>
      <pc:sldChg chg="modSp add mod">
        <pc:chgData name="Matthieu De Mari" userId="dfb708c9-d8dc-439f-9a3b-c772bf4a311c" providerId="ADAL" clId="{2E25C175-47A3-4BC7-8EFD-372D97A42A64}" dt="2023-03-07T10:46:33.418" v="7352" actId="20577"/>
        <pc:sldMkLst>
          <pc:docMk/>
          <pc:sldMk cId="2927953506" sldId="437"/>
        </pc:sldMkLst>
        <pc:spChg chg="mod">
          <ac:chgData name="Matthieu De Mari" userId="dfb708c9-d8dc-439f-9a3b-c772bf4a311c" providerId="ADAL" clId="{2E25C175-47A3-4BC7-8EFD-372D97A42A64}" dt="2023-03-07T10:46:33.418" v="7352" actId="20577"/>
          <ac:spMkLst>
            <pc:docMk/>
            <pc:sldMk cId="2927953506" sldId="437"/>
            <ac:spMk id="3" creationId="{26BC1426-5C07-7F8E-AE47-00DAE696C014}"/>
          </ac:spMkLst>
        </pc:spChg>
      </pc:sldChg>
    </pc:docChg>
  </pc:docChgLst>
  <pc:docChgLst>
    <pc:chgData name="Matthieu De Mari" userId="dfb708c9-d8dc-439f-9a3b-c772bf4a311c" providerId="ADAL" clId="{CF6A5140-9227-409F-9187-B98CCD837415}"/>
    <pc:docChg chg="undo redo custSel addSld delSld modSld sldOrd addSection delSection modSection">
      <pc:chgData name="Matthieu De Mari" userId="dfb708c9-d8dc-439f-9a3b-c772bf4a311c" providerId="ADAL" clId="{CF6A5140-9227-409F-9187-B98CCD837415}" dt="2023-03-15T07:15:42.443" v="11209" actId="20577"/>
      <pc:docMkLst>
        <pc:docMk/>
      </pc:docMkLst>
      <pc:sldChg chg="add">
        <pc:chgData name="Matthieu De Mari" userId="dfb708c9-d8dc-439f-9a3b-c772bf4a311c" providerId="ADAL" clId="{CF6A5140-9227-409F-9187-B98CCD837415}" dt="2023-03-08T06:42:49.197" v="464"/>
        <pc:sldMkLst>
          <pc:docMk/>
          <pc:sldMk cId="3739270414" sldId="258"/>
        </pc:sldMkLst>
      </pc:sldChg>
      <pc:sldChg chg="modSp add mod">
        <pc:chgData name="Matthieu De Mari" userId="dfb708c9-d8dc-439f-9a3b-c772bf4a311c" providerId="ADAL" clId="{CF6A5140-9227-409F-9187-B98CCD837415}" dt="2023-03-08T06:45:03.461" v="613" actId="20577"/>
        <pc:sldMkLst>
          <pc:docMk/>
          <pc:sldMk cId="3115582948" sldId="259"/>
        </pc:sldMkLst>
        <pc:spChg chg="mod">
          <ac:chgData name="Matthieu De Mari" userId="dfb708c9-d8dc-439f-9a3b-c772bf4a311c" providerId="ADAL" clId="{CF6A5140-9227-409F-9187-B98CCD837415}" dt="2023-03-08T06:45:03.461" v="613" actId="20577"/>
          <ac:spMkLst>
            <pc:docMk/>
            <pc:sldMk cId="3115582948" sldId="259"/>
            <ac:spMk id="5" creationId="{ECA4ADD2-9051-4BBC-B3E9-7EFFA05E98BB}"/>
          </ac:spMkLst>
        </pc:spChg>
        <pc:spChg chg="mod">
          <ac:chgData name="Matthieu De Mari" userId="dfb708c9-d8dc-439f-9a3b-c772bf4a311c" providerId="ADAL" clId="{CF6A5140-9227-409F-9187-B98CCD837415}" dt="2023-03-08T06:44:51.856" v="607" actId="20577"/>
          <ac:spMkLst>
            <pc:docMk/>
            <pc:sldMk cId="3115582948" sldId="259"/>
            <ac:spMk id="23" creationId="{64CC3E3E-E573-477C-B93C-9C1ABD9F8E32}"/>
          </ac:spMkLst>
        </pc:spChg>
      </pc:sldChg>
      <pc:sldChg chg="add">
        <pc:chgData name="Matthieu De Mari" userId="dfb708c9-d8dc-439f-9a3b-c772bf4a311c" providerId="ADAL" clId="{CF6A5140-9227-409F-9187-B98CCD837415}" dt="2023-03-08T06:42:49.197" v="464"/>
        <pc:sldMkLst>
          <pc:docMk/>
          <pc:sldMk cId="2366002138" sldId="265"/>
        </pc:sldMkLst>
      </pc:sldChg>
      <pc:sldChg chg="add">
        <pc:chgData name="Matthieu De Mari" userId="dfb708c9-d8dc-439f-9a3b-c772bf4a311c" providerId="ADAL" clId="{CF6A5140-9227-409F-9187-B98CCD837415}" dt="2023-03-08T06:42:49.197" v="464"/>
        <pc:sldMkLst>
          <pc:docMk/>
          <pc:sldMk cId="1944673108" sldId="268"/>
        </pc:sldMkLst>
      </pc:sldChg>
      <pc:sldChg chg="modSp add mod">
        <pc:chgData name="Matthieu De Mari" userId="dfb708c9-d8dc-439f-9a3b-c772bf4a311c" providerId="ADAL" clId="{CF6A5140-9227-409F-9187-B98CCD837415}" dt="2023-03-08T06:45:38.844" v="651" actId="20577"/>
        <pc:sldMkLst>
          <pc:docMk/>
          <pc:sldMk cId="16380507" sldId="270"/>
        </pc:sldMkLst>
        <pc:spChg chg="mod">
          <ac:chgData name="Matthieu De Mari" userId="dfb708c9-d8dc-439f-9a3b-c772bf4a311c" providerId="ADAL" clId="{CF6A5140-9227-409F-9187-B98CCD837415}" dt="2023-03-08T06:45:38.844" v="651" actId="20577"/>
          <ac:spMkLst>
            <pc:docMk/>
            <pc:sldMk cId="16380507" sldId="270"/>
            <ac:spMk id="3" creationId="{611EAC3D-5865-4915-8970-3C67675A084E}"/>
          </ac:spMkLst>
        </pc:spChg>
      </pc:sldChg>
      <pc:sldChg chg="add">
        <pc:chgData name="Matthieu De Mari" userId="dfb708c9-d8dc-439f-9a3b-c772bf4a311c" providerId="ADAL" clId="{CF6A5140-9227-409F-9187-B98CCD837415}" dt="2023-03-08T06:42:49.197" v="464"/>
        <pc:sldMkLst>
          <pc:docMk/>
          <pc:sldMk cId="483806848" sldId="271"/>
        </pc:sldMkLst>
      </pc:sldChg>
      <pc:sldChg chg="del">
        <pc:chgData name="Matthieu De Mari" userId="dfb708c9-d8dc-439f-9a3b-c772bf4a311c" providerId="ADAL" clId="{CF6A5140-9227-409F-9187-B98CCD837415}" dt="2023-03-08T06:05:16.161" v="65" actId="47"/>
        <pc:sldMkLst>
          <pc:docMk/>
          <pc:sldMk cId="1628130454" sldId="272"/>
        </pc:sldMkLst>
      </pc:sldChg>
      <pc:sldChg chg="del">
        <pc:chgData name="Matthieu De Mari" userId="dfb708c9-d8dc-439f-9a3b-c772bf4a311c" providerId="ADAL" clId="{CF6A5140-9227-409F-9187-B98CCD837415}" dt="2023-03-08T06:05:16.161" v="65" actId="47"/>
        <pc:sldMkLst>
          <pc:docMk/>
          <pc:sldMk cId="3014069118" sldId="273"/>
        </pc:sldMkLst>
      </pc:sldChg>
      <pc:sldChg chg="del">
        <pc:chgData name="Matthieu De Mari" userId="dfb708c9-d8dc-439f-9a3b-c772bf4a311c" providerId="ADAL" clId="{CF6A5140-9227-409F-9187-B98CCD837415}" dt="2023-03-08T06:05:16.161" v="65" actId="47"/>
        <pc:sldMkLst>
          <pc:docMk/>
          <pc:sldMk cId="1813455260" sldId="274"/>
        </pc:sldMkLst>
      </pc:sldChg>
      <pc:sldChg chg="add del">
        <pc:chgData name="Matthieu De Mari" userId="dfb708c9-d8dc-439f-9a3b-c772bf4a311c" providerId="ADAL" clId="{CF6A5140-9227-409F-9187-B98CCD837415}" dt="2023-03-09T08:09:47.699" v="10404" actId="47"/>
        <pc:sldMkLst>
          <pc:docMk/>
          <pc:sldMk cId="4232115997" sldId="303"/>
        </pc:sldMkLst>
      </pc:sldChg>
      <pc:sldChg chg="modSp del mod">
        <pc:chgData name="Matthieu De Mari" userId="dfb708c9-d8dc-439f-9a3b-c772bf4a311c" providerId="ADAL" clId="{CF6A5140-9227-409F-9187-B98CCD837415}" dt="2023-03-09T08:10:07.550" v="10409" actId="47"/>
        <pc:sldMkLst>
          <pc:docMk/>
          <pc:sldMk cId="2858358615" sldId="314"/>
        </pc:sldMkLst>
        <pc:spChg chg="mod">
          <ac:chgData name="Matthieu De Mari" userId="dfb708c9-d8dc-439f-9a3b-c772bf4a311c" providerId="ADAL" clId="{CF6A5140-9227-409F-9187-B98CCD837415}" dt="2023-03-09T08:09:56.733" v="10408" actId="20577"/>
          <ac:spMkLst>
            <pc:docMk/>
            <pc:sldMk cId="2858358615" sldId="314"/>
            <ac:spMk id="3" creationId="{FC4A93C0-0CAD-4BA5-9658-F523BC4C732F}"/>
          </ac:spMkLst>
        </pc:spChg>
      </pc:sldChg>
      <pc:sldChg chg="modSp mod">
        <pc:chgData name="Matthieu De Mari" userId="dfb708c9-d8dc-439f-9a3b-c772bf4a311c" providerId="ADAL" clId="{CF6A5140-9227-409F-9187-B98CCD837415}" dt="2023-03-09T08:31:34.970" v="10417" actId="20577"/>
        <pc:sldMkLst>
          <pc:docMk/>
          <pc:sldMk cId="1040156172" sldId="377"/>
        </pc:sldMkLst>
        <pc:spChg chg="mod">
          <ac:chgData name="Matthieu De Mari" userId="dfb708c9-d8dc-439f-9a3b-c772bf4a311c" providerId="ADAL" clId="{CF6A5140-9227-409F-9187-B98CCD837415}" dt="2023-03-09T08:31:34.970" v="10417" actId="20577"/>
          <ac:spMkLst>
            <pc:docMk/>
            <pc:sldMk cId="1040156172" sldId="377"/>
            <ac:spMk id="2" creationId="{080CEB46-CC16-4D19-8C2C-AEE9471D8168}"/>
          </ac:spMkLst>
        </pc:spChg>
      </pc:sldChg>
      <pc:sldChg chg="del">
        <pc:chgData name="Matthieu De Mari" userId="dfb708c9-d8dc-439f-9a3b-c772bf4a311c" providerId="ADAL" clId="{CF6A5140-9227-409F-9187-B98CCD837415}" dt="2023-03-08T06:05:17.999" v="67" actId="47"/>
        <pc:sldMkLst>
          <pc:docMk/>
          <pc:sldMk cId="820057187" sldId="378"/>
        </pc:sldMkLst>
      </pc:sldChg>
      <pc:sldChg chg="del">
        <pc:chgData name="Matthieu De Mari" userId="dfb708c9-d8dc-439f-9a3b-c772bf4a311c" providerId="ADAL" clId="{CF6A5140-9227-409F-9187-B98CCD837415}" dt="2023-03-08T06:05:24.214" v="74" actId="47"/>
        <pc:sldMkLst>
          <pc:docMk/>
          <pc:sldMk cId="691565538" sldId="379"/>
        </pc:sldMkLst>
      </pc:sldChg>
      <pc:sldChg chg="add">
        <pc:chgData name="Matthieu De Mari" userId="dfb708c9-d8dc-439f-9a3b-c772bf4a311c" providerId="ADAL" clId="{CF6A5140-9227-409F-9187-B98CCD837415}" dt="2023-03-08T06:42:49.197" v="464"/>
        <pc:sldMkLst>
          <pc:docMk/>
          <pc:sldMk cId="2105998534" sldId="379"/>
        </pc:sldMkLst>
      </pc:sldChg>
      <pc:sldChg chg="del">
        <pc:chgData name="Matthieu De Mari" userId="dfb708c9-d8dc-439f-9a3b-c772bf4a311c" providerId="ADAL" clId="{CF6A5140-9227-409F-9187-B98CCD837415}" dt="2023-03-08T06:05:17.054" v="66" actId="47"/>
        <pc:sldMkLst>
          <pc:docMk/>
          <pc:sldMk cId="4217274173" sldId="380"/>
        </pc:sldMkLst>
      </pc:sldChg>
      <pc:sldChg chg="del">
        <pc:chgData name="Matthieu De Mari" userId="dfb708c9-d8dc-439f-9a3b-c772bf4a311c" providerId="ADAL" clId="{CF6A5140-9227-409F-9187-B98CCD837415}" dt="2023-03-08T06:05:21.493" v="71" actId="47"/>
        <pc:sldMkLst>
          <pc:docMk/>
          <pc:sldMk cId="1253114987" sldId="381"/>
        </pc:sldMkLst>
      </pc:sldChg>
      <pc:sldChg chg="del">
        <pc:chgData name="Matthieu De Mari" userId="dfb708c9-d8dc-439f-9a3b-c772bf4a311c" providerId="ADAL" clId="{CF6A5140-9227-409F-9187-B98CCD837415}" dt="2023-03-08T06:05:18.882" v="68" actId="47"/>
        <pc:sldMkLst>
          <pc:docMk/>
          <pc:sldMk cId="336152115" sldId="382"/>
        </pc:sldMkLst>
      </pc:sldChg>
      <pc:sldChg chg="modSp add mod">
        <pc:chgData name="Matthieu De Mari" userId="dfb708c9-d8dc-439f-9a3b-c772bf4a311c" providerId="ADAL" clId="{CF6A5140-9227-409F-9187-B98CCD837415}" dt="2023-03-08T06:44:39.947" v="606" actId="20577"/>
        <pc:sldMkLst>
          <pc:docMk/>
          <pc:sldMk cId="1213996271" sldId="382"/>
        </pc:sldMkLst>
        <pc:spChg chg="mod">
          <ac:chgData name="Matthieu De Mari" userId="dfb708c9-d8dc-439f-9a3b-c772bf4a311c" providerId="ADAL" clId="{CF6A5140-9227-409F-9187-B98CCD837415}" dt="2023-03-08T06:44:39.947" v="606" actId="20577"/>
          <ac:spMkLst>
            <pc:docMk/>
            <pc:sldMk cId="1213996271" sldId="382"/>
            <ac:spMk id="5" creationId="{ECA4ADD2-9051-4BBC-B3E9-7EFFA05E98BB}"/>
          </ac:spMkLst>
        </pc:spChg>
      </pc:sldChg>
      <pc:sldChg chg="del">
        <pc:chgData name="Matthieu De Mari" userId="dfb708c9-d8dc-439f-9a3b-c772bf4a311c" providerId="ADAL" clId="{CF6A5140-9227-409F-9187-B98CCD837415}" dt="2023-03-08T06:05:20.621" v="70" actId="47"/>
        <pc:sldMkLst>
          <pc:docMk/>
          <pc:sldMk cId="1681210728" sldId="383"/>
        </pc:sldMkLst>
      </pc:sldChg>
      <pc:sldChg chg="del">
        <pc:chgData name="Matthieu De Mari" userId="dfb708c9-d8dc-439f-9a3b-c772bf4a311c" providerId="ADAL" clId="{CF6A5140-9227-409F-9187-B98CCD837415}" dt="2023-03-08T06:05:19.819" v="69" actId="47"/>
        <pc:sldMkLst>
          <pc:docMk/>
          <pc:sldMk cId="1342602480" sldId="384"/>
        </pc:sldMkLst>
      </pc:sldChg>
      <pc:sldChg chg="del">
        <pc:chgData name="Matthieu De Mari" userId="dfb708c9-d8dc-439f-9a3b-c772bf4a311c" providerId="ADAL" clId="{CF6A5140-9227-409F-9187-B98CCD837415}" dt="2023-03-08T06:05:17.999" v="67" actId="47"/>
        <pc:sldMkLst>
          <pc:docMk/>
          <pc:sldMk cId="3061177336" sldId="385"/>
        </pc:sldMkLst>
      </pc:sldChg>
      <pc:sldChg chg="del">
        <pc:chgData name="Matthieu De Mari" userId="dfb708c9-d8dc-439f-9a3b-c772bf4a311c" providerId="ADAL" clId="{CF6A5140-9227-409F-9187-B98CCD837415}" dt="2023-03-08T06:05:18.882" v="68" actId="47"/>
        <pc:sldMkLst>
          <pc:docMk/>
          <pc:sldMk cId="1114751945" sldId="386"/>
        </pc:sldMkLst>
      </pc:sldChg>
      <pc:sldChg chg="del">
        <pc:chgData name="Matthieu De Mari" userId="dfb708c9-d8dc-439f-9a3b-c772bf4a311c" providerId="ADAL" clId="{CF6A5140-9227-409F-9187-B98CCD837415}" dt="2023-03-08T06:05:18.882" v="68" actId="47"/>
        <pc:sldMkLst>
          <pc:docMk/>
          <pc:sldMk cId="881014307" sldId="387"/>
        </pc:sldMkLst>
      </pc:sldChg>
      <pc:sldChg chg="del">
        <pc:chgData name="Matthieu De Mari" userId="dfb708c9-d8dc-439f-9a3b-c772bf4a311c" providerId="ADAL" clId="{CF6A5140-9227-409F-9187-B98CCD837415}" dt="2023-03-08T06:05:18.882" v="68" actId="47"/>
        <pc:sldMkLst>
          <pc:docMk/>
          <pc:sldMk cId="1359818059" sldId="389"/>
        </pc:sldMkLst>
      </pc:sldChg>
      <pc:sldChg chg="del">
        <pc:chgData name="Matthieu De Mari" userId="dfb708c9-d8dc-439f-9a3b-c772bf4a311c" providerId="ADAL" clId="{CF6A5140-9227-409F-9187-B98CCD837415}" dt="2023-03-08T06:05:18.882" v="68" actId="47"/>
        <pc:sldMkLst>
          <pc:docMk/>
          <pc:sldMk cId="1233822438" sldId="390"/>
        </pc:sldMkLst>
      </pc:sldChg>
      <pc:sldChg chg="del">
        <pc:chgData name="Matthieu De Mari" userId="dfb708c9-d8dc-439f-9a3b-c772bf4a311c" providerId="ADAL" clId="{CF6A5140-9227-409F-9187-B98CCD837415}" dt="2023-03-08T06:05:18.882" v="68" actId="47"/>
        <pc:sldMkLst>
          <pc:docMk/>
          <pc:sldMk cId="2406012581" sldId="391"/>
        </pc:sldMkLst>
      </pc:sldChg>
      <pc:sldChg chg="del">
        <pc:chgData name="Matthieu De Mari" userId="dfb708c9-d8dc-439f-9a3b-c772bf4a311c" providerId="ADAL" clId="{CF6A5140-9227-409F-9187-B98CCD837415}" dt="2023-03-08T06:05:18.882" v="68" actId="47"/>
        <pc:sldMkLst>
          <pc:docMk/>
          <pc:sldMk cId="1269624659" sldId="392"/>
        </pc:sldMkLst>
      </pc:sldChg>
      <pc:sldChg chg="del">
        <pc:chgData name="Matthieu De Mari" userId="dfb708c9-d8dc-439f-9a3b-c772bf4a311c" providerId="ADAL" clId="{CF6A5140-9227-409F-9187-B98CCD837415}" dt="2023-03-08T06:05:19.819" v="69" actId="47"/>
        <pc:sldMkLst>
          <pc:docMk/>
          <pc:sldMk cId="1060213588" sldId="393"/>
        </pc:sldMkLst>
      </pc:sldChg>
      <pc:sldChg chg="del">
        <pc:chgData name="Matthieu De Mari" userId="dfb708c9-d8dc-439f-9a3b-c772bf4a311c" providerId="ADAL" clId="{CF6A5140-9227-409F-9187-B98CCD837415}" dt="2023-03-08T06:05:19.819" v="69" actId="47"/>
        <pc:sldMkLst>
          <pc:docMk/>
          <pc:sldMk cId="1215328976" sldId="394"/>
        </pc:sldMkLst>
      </pc:sldChg>
      <pc:sldChg chg="del">
        <pc:chgData name="Matthieu De Mari" userId="dfb708c9-d8dc-439f-9a3b-c772bf4a311c" providerId="ADAL" clId="{CF6A5140-9227-409F-9187-B98CCD837415}" dt="2023-03-08T06:05:19.819" v="69" actId="47"/>
        <pc:sldMkLst>
          <pc:docMk/>
          <pc:sldMk cId="3544056403" sldId="395"/>
        </pc:sldMkLst>
      </pc:sldChg>
      <pc:sldChg chg="del">
        <pc:chgData name="Matthieu De Mari" userId="dfb708c9-d8dc-439f-9a3b-c772bf4a311c" providerId="ADAL" clId="{CF6A5140-9227-409F-9187-B98CCD837415}" dt="2023-03-08T06:05:19.819" v="69" actId="47"/>
        <pc:sldMkLst>
          <pc:docMk/>
          <pc:sldMk cId="511100047" sldId="397"/>
        </pc:sldMkLst>
      </pc:sldChg>
      <pc:sldChg chg="del">
        <pc:chgData name="Matthieu De Mari" userId="dfb708c9-d8dc-439f-9a3b-c772bf4a311c" providerId="ADAL" clId="{CF6A5140-9227-409F-9187-B98CCD837415}" dt="2023-03-08T06:05:18.882" v="68" actId="47"/>
        <pc:sldMkLst>
          <pc:docMk/>
          <pc:sldMk cId="2174133860" sldId="398"/>
        </pc:sldMkLst>
      </pc:sldChg>
      <pc:sldChg chg="del">
        <pc:chgData name="Matthieu De Mari" userId="dfb708c9-d8dc-439f-9a3b-c772bf4a311c" providerId="ADAL" clId="{CF6A5140-9227-409F-9187-B98CCD837415}" dt="2023-03-08T06:05:18.882" v="68" actId="47"/>
        <pc:sldMkLst>
          <pc:docMk/>
          <pc:sldMk cId="1114255243" sldId="399"/>
        </pc:sldMkLst>
      </pc:sldChg>
      <pc:sldChg chg="del">
        <pc:chgData name="Matthieu De Mari" userId="dfb708c9-d8dc-439f-9a3b-c772bf4a311c" providerId="ADAL" clId="{CF6A5140-9227-409F-9187-B98CCD837415}" dt="2023-03-08T06:05:18.882" v="68" actId="47"/>
        <pc:sldMkLst>
          <pc:docMk/>
          <pc:sldMk cId="3412258979" sldId="400"/>
        </pc:sldMkLst>
      </pc:sldChg>
      <pc:sldChg chg="del">
        <pc:chgData name="Matthieu De Mari" userId="dfb708c9-d8dc-439f-9a3b-c772bf4a311c" providerId="ADAL" clId="{CF6A5140-9227-409F-9187-B98CCD837415}" dt="2023-03-08T06:05:19.819" v="69" actId="47"/>
        <pc:sldMkLst>
          <pc:docMk/>
          <pc:sldMk cId="2615177350" sldId="401"/>
        </pc:sldMkLst>
      </pc:sldChg>
      <pc:sldChg chg="del">
        <pc:chgData name="Matthieu De Mari" userId="dfb708c9-d8dc-439f-9a3b-c772bf4a311c" providerId="ADAL" clId="{CF6A5140-9227-409F-9187-B98CCD837415}" dt="2023-03-08T06:05:19.819" v="69" actId="47"/>
        <pc:sldMkLst>
          <pc:docMk/>
          <pc:sldMk cId="792071299" sldId="402"/>
        </pc:sldMkLst>
      </pc:sldChg>
      <pc:sldChg chg="del">
        <pc:chgData name="Matthieu De Mari" userId="dfb708c9-d8dc-439f-9a3b-c772bf4a311c" providerId="ADAL" clId="{CF6A5140-9227-409F-9187-B98CCD837415}" dt="2023-03-08T06:05:19.819" v="69" actId="47"/>
        <pc:sldMkLst>
          <pc:docMk/>
          <pc:sldMk cId="990763623" sldId="403"/>
        </pc:sldMkLst>
      </pc:sldChg>
      <pc:sldChg chg="del">
        <pc:chgData name="Matthieu De Mari" userId="dfb708c9-d8dc-439f-9a3b-c772bf4a311c" providerId="ADAL" clId="{CF6A5140-9227-409F-9187-B98CCD837415}" dt="2023-03-08T06:05:19.819" v="69" actId="47"/>
        <pc:sldMkLst>
          <pc:docMk/>
          <pc:sldMk cId="3762706142" sldId="404"/>
        </pc:sldMkLst>
      </pc:sldChg>
      <pc:sldChg chg="del">
        <pc:chgData name="Matthieu De Mari" userId="dfb708c9-d8dc-439f-9a3b-c772bf4a311c" providerId="ADAL" clId="{CF6A5140-9227-409F-9187-B98CCD837415}" dt="2023-03-08T06:05:20.621" v="70" actId="47"/>
        <pc:sldMkLst>
          <pc:docMk/>
          <pc:sldMk cId="4232193198" sldId="405"/>
        </pc:sldMkLst>
      </pc:sldChg>
      <pc:sldChg chg="del">
        <pc:chgData name="Matthieu De Mari" userId="dfb708c9-d8dc-439f-9a3b-c772bf4a311c" providerId="ADAL" clId="{CF6A5140-9227-409F-9187-B98CCD837415}" dt="2023-03-08T06:05:20.621" v="70" actId="47"/>
        <pc:sldMkLst>
          <pc:docMk/>
          <pc:sldMk cId="1511321219" sldId="406"/>
        </pc:sldMkLst>
      </pc:sldChg>
      <pc:sldChg chg="del">
        <pc:chgData name="Matthieu De Mari" userId="dfb708c9-d8dc-439f-9a3b-c772bf4a311c" providerId="ADAL" clId="{CF6A5140-9227-409F-9187-B98CCD837415}" dt="2023-03-08T06:05:20.621" v="70" actId="47"/>
        <pc:sldMkLst>
          <pc:docMk/>
          <pc:sldMk cId="3233841990" sldId="407"/>
        </pc:sldMkLst>
      </pc:sldChg>
      <pc:sldChg chg="del">
        <pc:chgData name="Matthieu De Mari" userId="dfb708c9-d8dc-439f-9a3b-c772bf4a311c" providerId="ADAL" clId="{CF6A5140-9227-409F-9187-B98CCD837415}" dt="2023-03-08T06:05:20.621" v="70" actId="47"/>
        <pc:sldMkLst>
          <pc:docMk/>
          <pc:sldMk cId="1609989787" sldId="408"/>
        </pc:sldMkLst>
      </pc:sldChg>
      <pc:sldChg chg="del">
        <pc:chgData name="Matthieu De Mari" userId="dfb708c9-d8dc-439f-9a3b-c772bf4a311c" providerId="ADAL" clId="{CF6A5140-9227-409F-9187-B98CCD837415}" dt="2023-03-08T06:05:18.882" v="68" actId="47"/>
        <pc:sldMkLst>
          <pc:docMk/>
          <pc:sldMk cId="3853734329" sldId="409"/>
        </pc:sldMkLst>
      </pc:sldChg>
      <pc:sldChg chg="del">
        <pc:chgData name="Matthieu De Mari" userId="dfb708c9-d8dc-439f-9a3b-c772bf4a311c" providerId="ADAL" clId="{CF6A5140-9227-409F-9187-B98CCD837415}" dt="2023-03-08T06:05:23.379" v="73" actId="47"/>
        <pc:sldMkLst>
          <pc:docMk/>
          <pc:sldMk cId="4281175894" sldId="410"/>
        </pc:sldMkLst>
      </pc:sldChg>
      <pc:sldChg chg="del">
        <pc:chgData name="Matthieu De Mari" userId="dfb708c9-d8dc-439f-9a3b-c772bf4a311c" providerId="ADAL" clId="{CF6A5140-9227-409F-9187-B98CCD837415}" dt="2023-03-08T06:05:22.321" v="72" actId="47"/>
        <pc:sldMkLst>
          <pc:docMk/>
          <pc:sldMk cId="3863789620" sldId="411"/>
        </pc:sldMkLst>
      </pc:sldChg>
      <pc:sldChg chg="del">
        <pc:chgData name="Matthieu De Mari" userId="dfb708c9-d8dc-439f-9a3b-c772bf4a311c" providerId="ADAL" clId="{CF6A5140-9227-409F-9187-B98CCD837415}" dt="2023-03-08T06:05:22.321" v="72" actId="47"/>
        <pc:sldMkLst>
          <pc:docMk/>
          <pc:sldMk cId="3522054596" sldId="412"/>
        </pc:sldMkLst>
      </pc:sldChg>
      <pc:sldChg chg="del">
        <pc:chgData name="Matthieu De Mari" userId="dfb708c9-d8dc-439f-9a3b-c772bf4a311c" providerId="ADAL" clId="{CF6A5140-9227-409F-9187-B98CCD837415}" dt="2023-03-08T06:05:24.214" v="74" actId="47"/>
        <pc:sldMkLst>
          <pc:docMk/>
          <pc:sldMk cId="2221766967" sldId="413"/>
        </pc:sldMkLst>
      </pc:sldChg>
      <pc:sldChg chg="del">
        <pc:chgData name="Matthieu De Mari" userId="dfb708c9-d8dc-439f-9a3b-c772bf4a311c" providerId="ADAL" clId="{CF6A5140-9227-409F-9187-B98CCD837415}" dt="2023-03-08T06:05:24.214" v="74" actId="47"/>
        <pc:sldMkLst>
          <pc:docMk/>
          <pc:sldMk cId="912972080" sldId="414"/>
        </pc:sldMkLst>
      </pc:sldChg>
      <pc:sldChg chg="del">
        <pc:chgData name="Matthieu De Mari" userId="dfb708c9-d8dc-439f-9a3b-c772bf4a311c" providerId="ADAL" clId="{CF6A5140-9227-409F-9187-B98CCD837415}" dt="2023-03-08T06:05:24.214" v="74" actId="47"/>
        <pc:sldMkLst>
          <pc:docMk/>
          <pc:sldMk cId="71985707" sldId="415"/>
        </pc:sldMkLst>
      </pc:sldChg>
      <pc:sldChg chg="del">
        <pc:chgData name="Matthieu De Mari" userId="dfb708c9-d8dc-439f-9a3b-c772bf4a311c" providerId="ADAL" clId="{CF6A5140-9227-409F-9187-B98CCD837415}" dt="2023-03-08T06:05:24.214" v="74" actId="47"/>
        <pc:sldMkLst>
          <pc:docMk/>
          <pc:sldMk cId="1311368978" sldId="416"/>
        </pc:sldMkLst>
      </pc:sldChg>
      <pc:sldChg chg="del">
        <pc:chgData name="Matthieu De Mari" userId="dfb708c9-d8dc-439f-9a3b-c772bf4a311c" providerId="ADAL" clId="{CF6A5140-9227-409F-9187-B98CCD837415}" dt="2023-03-08T06:05:22.321" v="72" actId="47"/>
        <pc:sldMkLst>
          <pc:docMk/>
          <pc:sldMk cId="3072427418" sldId="417"/>
        </pc:sldMkLst>
      </pc:sldChg>
      <pc:sldChg chg="del">
        <pc:chgData name="Matthieu De Mari" userId="dfb708c9-d8dc-439f-9a3b-c772bf4a311c" providerId="ADAL" clId="{CF6A5140-9227-409F-9187-B98CCD837415}" dt="2023-03-08T06:05:22.321" v="72" actId="47"/>
        <pc:sldMkLst>
          <pc:docMk/>
          <pc:sldMk cId="298499389" sldId="418"/>
        </pc:sldMkLst>
      </pc:sldChg>
      <pc:sldChg chg="del">
        <pc:chgData name="Matthieu De Mari" userId="dfb708c9-d8dc-439f-9a3b-c772bf4a311c" providerId="ADAL" clId="{CF6A5140-9227-409F-9187-B98CCD837415}" dt="2023-03-08T06:05:22.321" v="72" actId="47"/>
        <pc:sldMkLst>
          <pc:docMk/>
          <pc:sldMk cId="3069423319" sldId="419"/>
        </pc:sldMkLst>
      </pc:sldChg>
      <pc:sldChg chg="add del">
        <pc:chgData name="Matthieu De Mari" userId="dfb708c9-d8dc-439f-9a3b-c772bf4a311c" providerId="ADAL" clId="{CF6A5140-9227-409F-9187-B98CCD837415}" dt="2023-03-08T06:05:53.727" v="81" actId="47"/>
        <pc:sldMkLst>
          <pc:docMk/>
          <pc:sldMk cId="485649805" sldId="420"/>
        </pc:sldMkLst>
      </pc:sldChg>
      <pc:sldChg chg="add del">
        <pc:chgData name="Matthieu De Mari" userId="dfb708c9-d8dc-439f-9a3b-c772bf4a311c" providerId="ADAL" clId="{CF6A5140-9227-409F-9187-B98CCD837415}" dt="2023-03-09T08:09:47.699" v="10404" actId="47"/>
        <pc:sldMkLst>
          <pc:docMk/>
          <pc:sldMk cId="3351792085" sldId="421"/>
        </pc:sldMkLst>
      </pc:sldChg>
      <pc:sldChg chg="modSp new mod">
        <pc:chgData name="Matthieu De Mari" userId="dfb708c9-d8dc-439f-9a3b-c772bf4a311c" providerId="ADAL" clId="{CF6A5140-9227-409F-9187-B98CCD837415}" dt="2023-03-08T06:44:09.169" v="552" actId="113"/>
        <pc:sldMkLst>
          <pc:docMk/>
          <pc:sldMk cId="1161233365" sldId="422"/>
        </pc:sldMkLst>
        <pc:spChg chg="mod">
          <ac:chgData name="Matthieu De Mari" userId="dfb708c9-d8dc-439f-9a3b-c772bf4a311c" providerId="ADAL" clId="{CF6A5140-9227-409F-9187-B98CCD837415}" dt="2023-03-08T06:36:43.034" v="138" actId="20577"/>
          <ac:spMkLst>
            <pc:docMk/>
            <pc:sldMk cId="1161233365" sldId="422"/>
            <ac:spMk id="2" creationId="{9E28AE9F-976B-A999-4197-C30FD4D750CB}"/>
          </ac:spMkLst>
        </pc:spChg>
        <pc:spChg chg="mod">
          <ac:chgData name="Matthieu De Mari" userId="dfb708c9-d8dc-439f-9a3b-c772bf4a311c" providerId="ADAL" clId="{CF6A5140-9227-409F-9187-B98CCD837415}" dt="2023-03-08T06:44:09.169" v="552" actId="113"/>
          <ac:spMkLst>
            <pc:docMk/>
            <pc:sldMk cId="1161233365" sldId="422"/>
            <ac:spMk id="3" creationId="{0A3C30E4-6087-7B8E-0CCA-EAB45814F3E3}"/>
          </ac:spMkLst>
        </pc:spChg>
      </pc:sldChg>
      <pc:sldChg chg="add del">
        <pc:chgData name="Matthieu De Mari" userId="dfb708c9-d8dc-439f-9a3b-c772bf4a311c" providerId="ADAL" clId="{CF6A5140-9227-409F-9187-B98CCD837415}" dt="2023-03-08T06:05:56.432" v="84" actId="47"/>
        <pc:sldMkLst>
          <pc:docMk/>
          <pc:sldMk cId="3421583851" sldId="423"/>
        </pc:sldMkLst>
      </pc:sldChg>
      <pc:sldChg chg="modSp new mod ord">
        <pc:chgData name="Matthieu De Mari" userId="dfb708c9-d8dc-439f-9a3b-c772bf4a311c" providerId="ADAL" clId="{CF6A5140-9227-409F-9187-B98CCD837415}" dt="2023-03-14T09:22:02.294" v="10731" actId="20577"/>
        <pc:sldMkLst>
          <pc:docMk/>
          <pc:sldMk cId="4226169062" sldId="423"/>
        </pc:sldMkLst>
        <pc:spChg chg="mod">
          <ac:chgData name="Matthieu De Mari" userId="dfb708c9-d8dc-439f-9a3b-c772bf4a311c" providerId="ADAL" clId="{CF6A5140-9227-409F-9187-B98CCD837415}" dt="2023-03-09T07:13:06.711" v="5373" actId="20577"/>
          <ac:spMkLst>
            <pc:docMk/>
            <pc:sldMk cId="4226169062" sldId="423"/>
            <ac:spMk id="2" creationId="{E1DEE3CC-C2F1-D5F9-388A-E8378975AC12}"/>
          </ac:spMkLst>
        </pc:spChg>
        <pc:spChg chg="mod">
          <ac:chgData name="Matthieu De Mari" userId="dfb708c9-d8dc-439f-9a3b-c772bf4a311c" providerId="ADAL" clId="{CF6A5140-9227-409F-9187-B98CCD837415}" dt="2023-03-14T09:22:02.294" v="10731" actId="20577"/>
          <ac:spMkLst>
            <pc:docMk/>
            <pc:sldMk cId="4226169062" sldId="423"/>
            <ac:spMk id="3" creationId="{C51ADC3A-36BE-B86B-FA40-9DF3C5E68D0A}"/>
          </ac:spMkLst>
        </pc:spChg>
      </pc:sldChg>
      <pc:sldChg chg="add del">
        <pc:chgData name="Matthieu De Mari" userId="dfb708c9-d8dc-439f-9a3b-c772bf4a311c" providerId="ADAL" clId="{CF6A5140-9227-409F-9187-B98CCD837415}" dt="2023-03-08T06:05:57.037" v="85" actId="47"/>
        <pc:sldMkLst>
          <pc:docMk/>
          <pc:sldMk cId="2106229472" sldId="424"/>
        </pc:sldMkLst>
      </pc:sldChg>
      <pc:sldChg chg="addSp delSp modSp new mod modClrScheme chgLayout">
        <pc:chgData name="Matthieu De Mari" userId="dfb708c9-d8dc-439f-9a3b-c772bf4a311c" providerId="ADAL" clId="{CF6A5140-9227-409F-9187-B98CCD837415}" dt="2023-03-14T09:20:40.084" v="10707" actId="20577"/>
        <pc:sldMkLst>
          <pc:docMk/>
          <pc:sldMk cId="4050696508" sldId="424"/>
        </pc:sldMkLst>
        <pc:spChg chg="mod ord">
          <ac:chgData name="Matthieu De Mari" userId="dfb708c9-d8dc-439f-9a3b-c772bf4a311c" providerId="ADAL" clId="{CF6A5140-9227-409F-9187-B98CCD837415}" dt="2023-03-08T10:22:52.934" v="3570" actId="700"/>
          <ac:spMkLst>
            <pc:docMk/>
            <pc:sldMk cId="4050696508" sldId="424"/>
            <ac:spMk id="2" creationId="{1D8EAEFE-BD9F-755D-79CE-1340FB0C96D5}"/>
          </ac:spMkLst>
        </pc:spChg>
        <pc:spChg chg="mod ord">
          <ac:chgData name="Matthieu De Mari" userId="dfb708c9-d8dc-439f-9a3b-c772bf4a311c" providerId="ADAL" clId="{CF6A5140-9227-409F-9187-B98CCD837415}" dt="2023-03-14T09:20:40.084" v="10707" actId="20577"/>
          <ac:spMkLst>
            <pc:docMk/>
            <pc:sldMk cId="4050696508" sldId="424"/>
            <ac:spMk id="3" creationId="{1872506E-6900-0897-633E-5A78FAF87F9D}"/>
          </ac:spMkLst>
        </pc:spChg>
        <pc:spChg chg="add del mod ord">
          <ac:chgData name="Matthieu De Mari" userId="dfb708c9-d8dc-439f-9a3b-c772bf4a311c" providerId="ADAL" clId="{CF6A5140-9227-409F-9187-B98CCD837415}" dt="2023-03-08T10:22:57.081" v="3574" actId="478"/>
          <ac:spMkLst>
            <pc:docMk/>
            <pc:sldMk cId="4050696508" sldId="424"/>
            <ac:spMk id="4" creationId="{B18084D9-83F3-257B-1D9A-AE2103D10B2D}"/>
          </ac:spMkLst>
        </pc:spChg>
      </pc:sldChg>
      <pc:sldChg chg="add del">
        <pc:chgData name="Matthieu De Mari" userId="dfb708c9-d8dc-439f-9a3b-c772bf4a311c" providerId="ADAL" clId="{CF6A5140-9227-409F-9187-B98CCD837415}" dt="2023-03-08T06:05:55.165" v="82" actId="47"/>
        <pc:sldMkLst>
          <pc:docMk/>
          <pc:sldMk cId="833550183" sldId="425"/>
        </pc:sldMkLst>
      </pc:sldChg>
      <pc:sldChg chg="modSp new mod ord">
        <pc:chgData name="Matthieu De Mari" userId="dfb708c9-d8dc-439f-9a3b-c772bf4a311c" providerId="ADAL" clId="{CF6A5140-9227-409F-9187-B98CCD837415}" dt="2023-03-09T07:46:53.901" v="8162" actId="20577"/>
        <pc:sldMkLst>
          <pc:docMk/>
          <pc:sldMk cId="2244529904" sldId="425"/>
        </pc:sldMkLst>
        <pc:spChg chg="mod">
          <ac:chgData name="Matthieu De Mari" userId="dfb708c9-d8dc-439f-9a3b-c772bf4a311c" providerId="ADAL" clId="{CF6A5140-9227-409F-9187-B98CCD837415}" dt="2023-03-09T07:46:53.901" v="8162" actId="20577"/>
          <ac:spMkLst>
            <pc:docMk/>
            <pc:sldMk cId="2244529904" sldId="425"/>
            <ac:spMk id="2" creationId="{172D8A17-E60D-362A-62E7-52411B12BA29}"/>
          </ac:spMkLst>
        </pc:spChg>
        <pc:spChg chg="mod">
          <ac:chgData name="Matthieu De Mari" userId="dfb708c9-d8dc-439f-9a3b-c772bf4a311c" providerId="ADAL" clId="{CF6A5140-9227-409F-9187-B98CCD837415}" dt="2023-03-09T07:32:04.029" v="6689" actId="27636"/>
          <ac:spMkLst>
            <pc:docMk/>
            <pc:sldMk cId="2244529904" sldId="425"/>
            <ac:spMk id="3" creationId="{BC04F5BD-E60C-C34E-E6DB-FED2D849BCC1}"/>
          </ac:spMkLst>
        </pc:spChg>
      </pc:sldChg>
      <pc:sldChg chg="new del">
        <pc:chgData name="Matthieu De Mari" userId="dfb708c9-d8dc-439f-9a3b-c772bf4a311c" providerId="ADAL" clId="{CF6A5140-9227-409F-9187-B98CCD837415}" dt="2023-03-09T07:46:49.192" v="8160" actId="47"/>
        <pc:sldMkLst>
          <pc:docMk/>
          <pc:sldMk cId="316413211" sldId="426"/>
        </pc:sldMkLst>
      </pc:sldChg>
      <pc:sldChg chg="add del">
        <pc:chgData name="Matthieu De Mari" userId="dfb708c9-d8dc-439f-9a3b-c772bf4a311c" providerId="ADAL" clId="{CF6A5140-9227-409F-9187-B98CCD837415}" dt="2023-03-08T06:05:55.848" v="83" actId="47"/>
        <pc:sldMkLst>
          <pc:docMk/>
          <pc:sldMk cId="1650955281" sldId="426"/>
        </pc:sldMkLst>
      </pc:sldChg>
      <pc:sldChg chg="del">
        <pc:chgData name="Matthieu De Mari" userId="dfb708c9-d8dc-439f-9a3b-c772bf4a311c" providerId="ADAL" clId="{CF6A5140-9227-409F-9187-B98CCD837415}" dt="2023-03-08T06:05:18.882" v="68" actId="47"/>
        <pc:sldMkLst>
          <pc:docMk/>
          <pc:sldMk cId="25607758" sldId="427"/>
        </pc:sldMkLst>
      </pc:sldChg>
      <pc:sldChg chg="addSp modSp new mod modClrScheme chgLayout">
        <pc:chgData name="Matthieu De Mari" userId="dfb708c9-d8dc-439f-9a3b-c772bf4a311c" providerId="ADAL" clId="{CF6A5140-9227-409F-9187-B98CCD837415}" dt="2023-03-14T09:23:41.572" v="10776" actId="20577"/>
        <pc:sldMkLst>
          <pc:docMk/>
          <pc:sldMk cId="1586635455" sldId="427"/>
        </pc:sldMkLst>
        <pc:spChg chg="mod ord">
          <ac:chgData name="Matthieu De Mari" userId="dfb708c9-d8dc-439f-9a3b-c772bf4a311c" providerId="ADAL" clId="{CF6A5140-9227-409F-9187-B98CCD837415}" dt="2023-03-09T08:01:35.279" v="9320" actId="700"/>
          <ac:spMkLst>
            <pc:docMk/>
            <pc:sldMk cId="1586635455" sldId="427"/>
            <ac:spMk id="2" creationId="{45CA648A-AE56-92BD-5D3B-752FC65D5D3A}"/>
          </ac:spMkLst>
        </pc:spChg>
        <pc:spChg chg="mod ord">
          <ac:chgData name="Matthieu De Mari" userId="dfb708c9-d8dc-439f-9a3b-c772bf4a311c" providerId="ADAL" clId="{CF6A5140-9227-409F-9187-B98CCD837415}" dt="2023-03-14T09:23:41.572" v="10776" actId="20577"/>
          <ac:spMkLst>
            <pc:docMk/>
            <pc:sldMk cId="1586635455" sldId="427"/>
            <ac:spMk id="3" creationId="{ACD1531A-DF2E-8A8B-EC2F-9959422B11B6}"/>
          </ac:spMkLst>
        </pc:spChg>
        <pc:spChg chg="add mod ord">
          <ac:chgData name="Matthieu De Mari" userId="dfb708c9-d8dc-439f-9a3b-c772bf4a311c" providerId="ADAL" clId="{CF6A5140-9227-409F-9187-B98CCD837415}" dt="2023-03-09T08:02:24.370" v="9484" actId="20577"/>
          <ac:spMkLst>
            <pc:docMk/>
            <pc:sldMk cId="1586635455" sldId="427"/>
            <ac:spMk id="4" creationId="{7ECEB8E3-EE89-9C30-2760-98585B94777D}"/>
          </ac:spMkLst>
        </pc:spChg>
      </pc:sldChg>
      <pc:sldChg chg="new del ord">
        <pc:chgData name="Matthieu De Mari" userId="dfb708c9-d8dc-439f-9a3b-c772bf4a311c" providerId="ADAL" clId="{CF6A5140-9227-409F-9187-B98CCD837415}" dt="2023-03-09T08:09:50.895" v="10405" actId="47"/>
        <pc:sldMkLst>
          <pc:docMk/>
          <pc:sldMk cId="1021753143" sldId="428"/>
        </pc:sldMkLst>
      </pc:sldChg>
      <pc:sldChg chg="add del">
        <pc:chgData name="Matthieu De Mari" userId="dfb708c9-d8dc-439f-9a3b-c772bf4a311c" providerId="ADAL" clId="{CF6A5140-9227-409F-9187-B98CCD837415}" dt="2023-03-08T06:05:52.107" v="80" actId="47"/>
        <pc:sldMkLst>
          <pc:docMk/>
          <pc:sldMk cId="2580070337" sldId="428"/>
        </pc:sldMkLst>
      </pc:sldChg>
      <pc:sldChg chg="addSp delSp modSp new mod ord modClrScheme chgLayout">
        <pc:chgData name="Matthieu De Mari" userId="dfb708c9-d8dc-439f-9a3b-c772bf4a311c" providerId="ADAL" clId="{CF6A5140-9227-409F-9187-B98CCD837415}" dt="2023-03-09T07:13:51.803" v="5418" actId="20577"/>
        <pc:sldMkLst>
          <pc:docMk/>
          <pc:sldMk cId="76065098" sldId="429"/>
        </pc:sldMkLst>
        <pc:spChg chg="mod ord">
          <ac:chgData name="Matthieu De Mari" userId="dfb708c9-d8dc-439f-9a3b-c772bf4a311c" providerId="ADAL" clId="{CF6A5140-9227-409F-9187-B98CCD837415}" dt="2023-03-08T06:40:41.958" v="340" actId="700"/>
          <ac:spMkLst>
            <pc:docMk/>
            <pc:sldMk cId="76065098" sldId="429"/>
            <ac:spMk id="2" creationId="{3E62BBD4-DD1B-5251-E3E3-787BE668D63E}"/>
          </ac:spMkLst>
        </pc:spChg>
        <pc:spChg chg="del mod ord">
          <ac:chgData name="Matthieu De Mari" userId="dfb708c9-d8dc-439f-9a3b-c772bf4a311c" providerId="ADAL" clId="{CF6A5140-9227-409F-9187-B98CCD837415}" dt="2023-03-08T06:40:41.958" v="340" actId="700"/>
          <ac:spMkLst>
            <pc:docMk/>
            <pc:sldMk cId="76065098" sldId="429"/>
            <ac:spMk id="3" creationId="{1180DD10-BC08-8A1C-92A4-1A20D37DA03A}"/>
          </ac:spMkLst>
        </pc:spChg>
        <pc:spChg chg="add mod ord">
          <ac:chgData name="Matthieu De Mari" userId="dfb708c9-d8dc-439f-9a3b-c772bf4a311c" providerId="ADAL" clId="{CF6A5140-9227-409F-9187-B98CCD837415}" dt="2023-03-09T07:13:51.803" v="5418" actId="20577"/>
          <ac:spMkLst>
            <pc:docMk/>
            <pc:sldMk cId="76065098" sldId="429"/>
            <ac:spMk id="4" creationId="{B7EA05B0-4FFE-B6B2-11E3-F6DFC537CAF2}"/>
          </ac:spMkLst>
        </pc:spChg>
        <pc:spChg chg="add del mod ord">
          <ac:chgData name="Matthieu De Mari" userId="dfb708c9-d8dc-439f-9a3b-c772bf4a311c" providerId="ADAL" clId="{CF6A5140-9227-409F-9187-B98CCD837415}" dt="2023-03-08T06:40:49.119" v="372" actId="478"/>
          <ac:spMkLst>
            <pc:docMk/>
            <pc:sldMk cId="76065098" sldId="429"/>
            <ac:spMk id="5" creationId="{24990644-B972-F439-C20F-FE4CE85CEF5D}"/>
          </ac:spMkLst>
        </pc:spChg>
        <pc:spChg chg="add mod">
          <ac:chgData name="Matthieu De Mari" userId="dfb708c9-d8dc-439f-9a3b-c772bf4a311c" providerId="ADAL" clId="{CF6A5140-9227-409F-9187-B98CCD837415}" dt="2023-03-08T06:52:14.516" v="1175" actId="1035"/>
          <ac:spMkLst>
            <pc:docMk/>
            <pc:sldMk cId="76065098" sldId="429"/>
            <ac:spMk id="6" creationId="{3A2D2D47-FA0D-12F6-B2A9-2537D3AB5ADF}"/>
          </ac:spMkLst>
        </pc:spChg>
        <pc:spChg chg="add mod">
          <ac:chgData name="Matthieu De Mari" userId="dfb708c9-d8dc-439f-9a3b-c772bf4a311c" providerId="ADAL" clId="{CF6A5140-9227-409F-9187-B98CCD837415}" dt="2023-03-08T06:51:59.264" v="1115" actId="1076"/>
          <ac:spMkLst>
            <pc:docMk/>
            <pc:sldMk cId="76065098" sldId="429"/>
            <ac:spMk id="7" creationId="{CD3F585E-0D7E-1F4D-B1A5-DAF3F18E6F5F}"/>
          </ac:spMkLst>
        </pc:spChg>
        <pc:spChg chg="add mod">
          <ac:chgData name="Matthieu De Mari" userId="dfb708c9-d8dc-439f-9a3b-c772bf4a311c" providerId="ADAL" clId="{CF6A5140-9227-409F-9187-B98CCD837415}" dt="2023-03-08T06:52:23.950" v="1176" actId="20577"/>
          <ac:spMkLst>
            <pc:docMk/>
            <pc:sldMk cId="76065098" sldId="429"/>
            <ac:spMk id="8" creationId="{B7CF4F9A-F0C5-14D0-2EA2-8D49AD65E2D6}"/>
          </ac:spMkLst>
        </pc:spChg>
      </pc:sldChg>
      <pc:sldChg chg="add del">
        <pc:chgData name="Matthieu De Mari" userId="dfb708c9-d8dc-439f-9a3b-c772bf4a311c" providerId="ADAL" clId="{CF6A5140-9227-409F-9187-B98CCD837415}" dt="2023-03-08T06:05:57.672" v="86" actId="47"/>
        <pc:sldMkLst>
          <pc:docMk/>
          <pc:sldMk cId="2609747574" sldId="429"/>
        </pc:sldMkLst>
      </pc:sldChg>
      <pc:sldChg chg="addSp modSp add mod">
        <pc:chgData name="Matthieu De Mari" userId="dfb708c9-d8dc-439f-9a3b-c772bf4a311c" providerId="ADAL" clId="{CF6A5140-9227-409F-9187-B98CCD837415}" dt="2023-03-08T06:54:24.985" v="1279"/>
        <pc:sldMkLst>
          <pc:docMk/>
          <pc:sldMk cId="600619302" sldId="430"/>
        </pc:sldMkLst>
        <pc:spChg chg="add mod">
          <ac:chgData name="Matthieu De Mari" userId="dfb708c9-d8dc-439f-9a3b-c772bf4a311c" providerId="ADAL" clId="{CF6A5140-9227-409F-9187-B98CCD837415}" dt="2023-03-08T06:52:36.511" v="1178" actId="207"/>
          <ac:spMkLst>
            <pc:docMk/>
            <pc:sldMk cId="600619302" sldId="430"/>
            <ac:spMk id="3" creationId="{AF8FDD37-048C-1C0E-1820-92FBB7E185F8}"/>
          </ac:spMkLst>
        </pc:spChg>
        <pc:spChg chg="mod">
          <ac:chgData name="Matthieu De Mari" userId="dfb708c9-d8dc-439f-9a3b-c772bf4a311c" providerId="ADAL" clId="{CF6A5140-9227-409F-9187-B98CCD837415}" dt="2023-03-08T06:54:24.985" v="1279"/>
          <ac:spMkLst>
            <pc:docMk/>
            <pc:sldMk cId="600619302" sldId="430"/>
            <ac:spMk id="4" creationId="{B7EA05B0-4FFE-B6B2-11E3-F6DFC537CAF2}"/>
          </ac:spMkLst>
        </pc:spChg>
        <pc:spChg chg="add mod">
          <ac:chgData name="Matthieu De Mari" userId="dfb708c9-d8dc-439f-9a3b-c772bf4a311c" providerId="ADAL" clId="{CF6A5140-9227-409F-9187-B98CCD837415}" dt="2023-03-08T06:52:29.108" v="1177"/>
          <ac:spMkLst>
            <pc:docMk/>
            <pc:sldMk cId="600619302" sldId="430"/>
            <ac:spMk id="5" creationId="{F1789015-E1CF-A9B8-9C4F-B8B8BAF639DE}"/>
          </ac:spMkLst>
        </pc:spChg>
        <pc:spChg chg="add mod">
          <ac:chgData name="Matthieu De Mari" userId="dfb708c9-d8dc-439f-9a3b-c772bf4a311c" providerId="ADAL" clId="{CF6A5140-9227-409F-9187-B98CCD837415}" dt="2023-03-08T06:52:29.108" v="1177"/>
          <ac:spMkLst>
            <pc:docMk/>
            <pc:sldMk cId="600619302" sldId="430"/>
            <ac:spMk id="6" creationId="{CD55AABF-297B-3C29-1B23-88BDEE9063D3}"/>
          </ac:spMkLst>
        </pc:spChg>
        <pc:cxnChg chg="add mod">
          <ac:chgData name="Matthieu De Mari" userId="dfb708c9-d8dc-439f-9a3b-c772bf4a311c" providerId="ADAL" clId="{CF6A5140-9227-409F-9187-B98CCD837415}" dt="2023-03-08T06:53:07.660" v="1186" actId="208"/>
          <ac:cxnSpMkLst>
            <pc:docMk/>
            <pc:sldMk cId="600619302" sldId="430"/>
            <ac:cxnSpMk id="8" creationId="{E72C8D45-7C0A-2C79-6480-8BB96108E73E}"/>
          </ac:cxnSpMkLst>
        </pc:cxnChg>
      </pc:sldChg>
      <pc:sldChg chg="add del">
        <pc:chgData name="Matthieu De Mari" userId="dfb708c9-d8dc-439f-9a3b-c772bf4a311c" providerId="ADAL" clId="{CF6A5140-9227-409F-9187-B98CCD837415}" dt="2023-03-08T06:05:58.319" v="87" actId="47"/>
        <pc:sldMkLst>
          <pc:docMk/>
          <pc:sldMk cId="1298953197" sldId="430"/>
        </pc:sldMkLst>
      </pc:sldChg>
      <pc:sldChg chg="new del">
        <pc:chgData name="Matthieu De Mari" userId="dfb708c9-d8dc-439f-9a3b-c772bf4a311c" providerId="ADAL" clId="{CF6A5140-9227-409F-9187-B98CCD837415}" dt="2023-03-08T06:45:49.355" v="652" actId="47"/>
        <pc:sldMkLst>
          <pc:docMk/>
          <pc:sldMk cId="4142767097" sldId="430"/>
        </pc:sldMkLst>
      </pc:sldChg>
      <pc:sldChg chg="add del">
        <pc:chgData name="Matthieu De Mari" userId="dfb708c9-d8dc-439f-9a3b-c772bf4a311c" providerId="ADAL" clId="{CF6A5140-9227-409F-9187-B98CCD837415}" dt="2023-03-08T06:05:49.339" v="78" actId="47"/>
        <pc:sldMkLst>
          <pc:docMk/>
          <pc:sldMk cId="349686524" sldId="431"/>
        </pc:sldMkLst>
      </pc:sldChg>
      <pc:sldChg chg="addSp delSp modSp add mod">
        <pc:chgData name="Matthieu De Mari" userId="dfb708c9-d8dc-439f-9a3b-c772bf4a311c" providerId="ADAL" clId="{CF6A5140-9227-409F-9187-B98CCD837415}" dt="2023-03-09T07:14:00.657" v="5421" actId="114"/>
        <pc:sldMkLst>
          <pc:docMk/>
          <pc:sldMk cId="2954873226" sldId="431"/>
        </pc:sldMkLst>
        <pc:spChg chg="del">
          <ac:chgData name="Matthieu De Mari" userId="dfb708c9-d8dc-439f-9a3b-c772bf4a311c" providerId="ADAL" clId="{CF6A5140-9227-409F-9187-B98CCD837415}" dt="2023-03-08T06:53:18.963" v="1188" actId="478"/>
          <ac:spMkLst>
            <pc:docMk/>
            <pc:sldMk cId="2954873226" sldId="431"/>
            <ac:spMk id="3" creationId="{AF8FDD37-048C-1C0E-1820-92FBB7E185F8}"/>
          </ac:spMkLst>
        </pc:spChg>
        <pc:spChg chg="mod">
          <ac:chgData name="Matthieu De Mari" userId="dfb708c9-d8dc-439f-9a3b-c772bf4a311c" providerId="ADAL" clId="{CF6A5140-9227-409F-9187-B98CCD837415}" dt="2023-03-09T07:14:00.657" v="5421" actId="114"/>
          <ac:spMkLst>
            <pc:docMk/>
            <pc:sldMk cId="2954873226" sldId="431"/>
            <ac:spMk id="4" creationId="{B7EA05B0-4FFE-B6B2-11E3-F6DFC537CAF2}"/>
          </ac:spMkLst>
        </pc:spChg>
        <pc:spChg chg="del">
          <ac:chgData name="Matthieu De Mari" userId="dfb708c9-d8dc-439f-9a3b-c772bf4a311c" providerId="ADAL" clId="{CF6A5140-9227-409F-9187-B98CCD837415}" dt="2023-03-08T06:53:20.397" v="1190" actId="478"/>
          <ac:spMkLst>
            <pc:docMk/>
            <pc:sldMk cId="2954873226" sldId="431"/>
            <ac:spMk id="5" creationId="{F1789015-E1CF-A9B8-9C4F-B8B8BAF639DE}"/>
          </ac:spMkLst>
        </pc:spChg>
        <pc:spChg chg="del">
          <ac:chgData name="Matthieu De Mari" userId="dfb708c9-d8dc-439f-9a3b-c772bf4a311c" providerId="ADAL" clId="{CF6A5140-9227-409F-9187-B98CCD837415}" dt="2023-03-08T06:53:19.452" v="1189" actId="478"/>
          <ac:spMkLst>
            <pc:docMk/>
            <pc:sldMk cId="2954873226" sldId="431"/>
            <ac:spMk id="6" creationId="{CD55AABF-297B-3C29-1B23-88BDEE9063D3}"/>
          </ac:spMkLst>
        </pc:spChg>
        <pc:spChg chg="add mod">
          <ac:chgData name="Matthieu De Mari" userId="dfb708c9-d8dc-439f-9a3b-c772bf4a311c" providerId="ADAL" clId="{CF6A5140-9227-409F-9187-B98CCD837415}" dt="2023-03-08T06:54:49.644" v="1290" actId="207"/>
          <ac:spMkLst>
            <pc:docMk/>
            <pc:sldMk cId="2954873226" sldId="431"/>
            <ac:spMk id="7" creationId="{867DE5DD-8D44-2738-62B6-B7DE6AF30AD0}"/>
          </ac:spMkLst>
        </pc:spChg>
        <pc:spChg chg="add mod">
          <ac:chgData name="Matthieu De Mari" userId="dfb708c9-d8dc-439f-9a3b-c772bf4a311c" providerId="ADAL" clId="{CF6A5140-9227-409F-9187-B98CCD837415}" dt="2023-03-08T06:53:21.220" v="1191"/>
          <ac:spMkLst>
            <pc:docMk/>
            <pc:sldMk cId="2954873226" sldId="431"/>
            <ac:spMk id="9" creationId="{E62DEC9A-2921-C3B4-A01A-ACCAAD337958}"/>
          </ac:spMkLst>
        </pc:spChg>
        <pc:spChg chg="add mod">
          <ac:chgData name="Matthieu De Mari" userId="dfb708c9-d8dc-439f-9a3b-c772bf4a311c" providerId="ADAL" clId="{CF6A5140-9227-409F-9187-B98CCD837415}" dt="2023-03-08T06:53:21.220" v="1191"/>
          <ac:spMkLst>
            <pc:docMk/>
            <pc:sldMk cId="2954873226" sldId="431"/>
            <ac:spMk id="10" creationId="{EE2F515A-CE61-9DD3-62ED-39E96041AB53}"/>
          </ac:spMkLst>
        </pc:spChg>
        <pc:cxnChg chg="mod">
          <ac:chgData name="Matthieu De Mari" userId="dfb708c9-d8dc-439f-9a3b-c772bf4a311c" providerId="ADAL" clId="{CF6A5140-9227-409F-9187-B98CCD837415}" dt="2023-03-08T06:54:28.159" v="1281" actId="208"/>
          <ac:cxnSpMkLst>
            <pc:docMk/>
            <pc:sldMk cId="2954873226" sldId="431"/>
            <ac:cxnSpMk id="8" creationId="{E72C8D45-7C0A-2C79-6480-8BB96108E73E}"/>
          </ac:cxnSpMkLst>
        </pc:cxnChg>
      </pc:sldChg>
      <pc:sldChg chg="addSp modSp add mod">
        <pc:chgData name="Matthieu De Mari" userId="dfb708c9-d8dc-439f-9a3b-c772bf4a311c" providerId="ADAL" clId="{CF6A5140-9227-409F-9187-B98CCD837415}" dt="2023-03-08T07:14:41.818" v="2737" actId="207"/>
        <pc:sldMkLst>
          <pc:docMk/>
          <pc:sldMk cId="2366763698" sldId="432"/>
        </pc:sldMkLst>
        <pc:spChg chg="mod">
          <ac:chgData name="Matthieu De Mari" userId="dfb708c9-d8dc-439f-9a3b-c772bf4a311c" providerId="ADAL" clId="{CF6A5140-9227-409F-9187-B98CCD837415}" dt="2023-03-08T07:14:41.818" v="2737" actId="207"/>
          <ac:spMkLst>
            <pc:docMk/>
            <pc:sldMk cId="2366763698" sldId="432"/>
            <ac:spMk id="4" creationId="{B7EA05B0-4FFE-B6B2-11E3-F6DFC537CAF2}"/>
          </ac:spMkLst>
        </pc:spChg>
        <pc:spChg chg="add mod">
          <ac:chgData name="Matthieu De Mari" userId="dfb708c9-d8dc-439f-9a3b-c772bf4a311c" providerId="ADAL" clId="{CF6A5140-9227-409F-9187-B98CCD837415}" dt="2023-03-08T06:57:55.633" v="1582" actId="113"/>
          <ac:spMkLst>
            <pc:docMk/>
            <pc:sldMk cId="2366763698" sldId="432"/>
            <ac:spMk id="16" creationId="{58575E12-E487-85EE-B999-9DC17B22865E}"/>
          </ac:spMkLst>
        </pc:spChg>
        <pc:spChg chg="add mod">
          <ac:chgData name="Matthieu De Mari" userId="dfb708c9-d8dc-439f-9a3b-c772bf4a311c" providerId="ADAL" clId="{CF6A5140-9227-409F-9187-B98CCD837415}" dt="2023-03-08T06:58:01.515" v="1586" actId="20577"/>
          <ac:spMkLst>
            <pc:docMk/>
            <pc:sldMk cId="2366763698" sldId="432"/>
            <ac:spMk id="17" creationId="{50552F66-BA9B-850C-0341-C8A755804821}"/>
          </ac:spMkLst>
        </pc:spChg>
        <pc:cxnChg chg="add mod">
          <ac:chgData name="Matthieu De Mari" userId="dfb708c9-d8dc-439f-9a3b-c772bf4a311c" providerId="ADAL" clId="{CF6A5140-9227-409F-9187-B98CCD837415}" dt="2023-03-08T06:57:29.504" v="1575" actId="14100"/>
          <ac:cxnSpMkLst>
            <pc:docMk/>
            <pc:sldMk cId="2366763698" sldId="432"/>
            <ac:cxnSpMk id="3" creationId="{9F1462F5-96E6-3CD7-00CD-D94666103B94}"/>
          </ac:cxnSpMkLst>
        </pc:cxnChg>
        <pc:cxnChg chg="add mod">
          <ac:chgData name="Matthieu De Mari" userId="dfb708c9-d8dc-439f-9a3b-c772bf4a311c" providerId="ADAL" clId="{CF6A5140-9227-409F-9187-B98CCD837415}" dt="2023-03-08T06:57:39.617" v="1578" actId="14100"/>
          <ac:cxnSpMkLst>
            <pc:docMk/>
            <pc:sldMk cId="2366763698" sldId="432"/>
            <ac:cxnSpMk id="13" creationId="{7926DA04-2F16-702A-EE05-011B083FFA84}"/>
          </ac:cxnSpMkLst>
        </pc:cxnChg>
      </pc:sldChg>
      <pc:sldChg chg="add del">
        <pc:chgData name="Matthieu De Mari" userId="dfb708c9-d8dc-439f-9a3b-c772bf4a311c" providerId="ADAL" clId="{CF6A5140-9227-409F-9187-B98CCD837415}" dt="2023-03-08T06:05:50.083" v="79" actId="47"/>
        <pc:sldMkLst>
          <pc:docMk/>
          <pc:sldMk cId="3417944735" sldId="432"/>
        </pc:sldMkLst>
      </pc:sldChg>
      <pc:sldChg chg="add del">
        <pc:chgData name="Matthieu De Mari" userId="dfb708c9-d8dc-439f-9a3b-c772bf4a311c" providerId="ADAL" clId="{CF6A5140-9227-409F-9187-B98CCD837415}" dt="2023-03-08T06:58:06.054" v="1587" actId="47"/>
        <pc:sldMkLst>
          <pc:docMk/>
          <pc:sldMk cId="576554638" sldId="433"/>
        </pc:sldMkLst>
      </pc:sldChg>
      <pc:sldChg chg="modSp add mod">
        <pc:chgData name="Matthieu De Mari" userId="dfb708c9-d8dc-439f-9a3b-c772bf4a311c" providerId="ADAL" clId="{CF6A5140-9227-409F-9187-B98CCD837415}" dt="2023-03-08T07:14:48.710" v="2750" actId="20577"/>
        <pc:sldMkLst>
          <pc:docMk/>
          <pc:sldMk cId="1791834708" sldId="433"/>
        </pc:sldMkLst>
        <pc:spChg chg="mod">
          <ac:chgData name="Matthieu De Mari" userId="dfb708c9-d8dc-439f-9a3b-c772bf4a311c" providerId="ADAL" clId="{CF6A5140-9227-409F-9187-B98CCD837415}" dt="2023-03-08T07:14:48.710" v="2750" actId="20577"/>
          <ac:spMkLst>
            <pc:docMk/>
            <pc:sldMk cId="1791834708" sldId="433"/>
            <ac:spMk id="4" creationId="{B7EA05B0-4FFE-B6B2-11E3-F6DFC537CAF2}"/>
          </ac:spMkLst>
        </pc:spChg>
        <pc:spChg chg="mod">
          <ac:chgData name="Matthieu De Mari" userId="dfb708c9-d8dc-439f-9a3b-c772bf4a311c" providerId="ADAL" clId="{CF6A5140-9227-409F-9187-B98CCD837415}" dt="2023-03-08T07:00:49.477" v="1865" actId="207"/>
          <ac:spMkLst>
            <pc:docMk/>
            <pc:sldMk cId="1791834708" sldId="433"/>
            <ac:spMk id="9" creationId="{E62DEC9A-2921-C3B4-A01A-ACCAAD337958}"/>
          </ac:spMkLst>
        </pc:spChg>
        <pc:spChg chg="mod">
          <ac:chgData name="Matthieu De Mari" userId="dfb708c9-d8dc-439f-9a3b-c772bf4a311c" providerId="ADAL" clId="{CF6A5140-9227-409F-9187-B98CCD837415}" dt="2023-03-08T07:00:57.633" v="1866" actId="2085"/>
          <ac:spMkLst>
            <pc:docMk/>
            <pc:sldMk cId="1791834708" sldId="433"/>
            <ac:spMk id="17" creationId="{50552F66-BA9B-850C-0341-C8A755804821}"/>
          </ac:spMkLst>
        </pc:spChg>
        <pc:cxnChg chg="mod">
          <ac:chgData name="Matthieu De Mari" userId="dfb708c9-d8dc-439f-9a3b-c772bf4a311c" providerId="ADAL" clId="{CF6A5140-9227-409F-9187-B98CCD837415}" dt="2023-03-08T07:00:41.140" v="1864" actId="208"/>
          <ac:cxnSpMkLst>
            <pc:docMk/>
            <pc:sldMk cId="1791834708" sldId="433"/>
            <ac:cxnSpMk id="13" creationId="{7926DA04-2F16-702A-EE05-011B083FFA84}"/>
          </ac:cxnSpMkLst>
        </pc:cxnChg>
      </pc:sldChg>
      <pc:sldChg chg="add del">
        <pc:chgData name="Matthieu De Mari" userId="dfb708c9-d8dc-439f-9a3b-c772bf4a311c" providerId="ADAL" clId="{CF6A5140-9227-409F-9187-B98CCD837415}" dt="2023-03-08T06:05:48.218" v="77" actId="47"/>
        <pc:sldMkLst>
          <pc:docMk/>
          <pc:sldMk cId="2653152999" sldId="433"/>
        </pc:sldMkLst>
      </pc:sldChg>
      <pc:sldChg chg="addSp modSp add mod">
        <pc:chgData name="Matthieu De Mari" userId="dfb708c9-d8dc-439f-9a3b-c772bf4a311c" providerId="ADAL" clId="{CF6A5140-9227-409F-9187-B98CCD837415}" dt="2023-03-15T06:23:26.870" v="10782" actId="20577"/>
        <pc:sldMkLst>
          <pc:docMk/>
          <pc:sldMk cId="2266139316" sldId="434"/>
        </pc:sldMkLst>
        <pc:spChg chg="mod">
          <ac:chgData name="Matthieu De Mari" userId="dfb708c9-d8dc-439f-9a3b-c772bf4a311c" providerId="ADAL" clId="{CF6A5140-9227-409F-9187-B98CCD837415}" dt="2023-03-15T06:23:26.870" v="10782" actId="20577"/>
          <ac:spMkLst>
            <pc:docMk/>
            <pc:sldMk cId="2266139316" sldId="434"/>
            <ac:spMk id="4" creationId="{B7EA05B0-4FFE-B6B2-11E3-F6DFC537CAF2}"/>
          </ac:spMkLst>
        </pc:spChg>
        <pc:spChg chg="mod">
          <ac:chgData name="Matthieu De Mari" userId="dfb708c9-d8dc-439f-9a3b-c772bf4a311c" providerId="ADAL" clId="{CF6A5140-9227-409F-9187-B98CCD837415}" dt="2023-03-08T07:01:56.839" v="1939" actId="207"/>
          <ac:spMkLst>
            <pc:docMk/>
            <pc:sldMk cId="2266139316" sldId="434"/>
            <ac:spMk id="7" creationId="{867DE5DD-8D44-2738-62B6-B7DE6AF30AD0}"/>
          </ac:spMkLst>
        </pc:spChg>
        <pc:spChg chg="add mod">
          <ac:chgData name="Matthieu De Mari" userId="dfb708c9-d8dc-439f-9a3b-c772bf4a311c" providerId="ADAL" clId="{CF6A5140-9227-409F-9187-B98CCD837415}" dt="2023-03-08T07:04:21.365" v="2118" actId="207"/>
          <ac:spMkLst>
            <pc:docMk/>
            <pc:sldMk cId="2266139316" sldId="434"/>
            <ac:spMk id="19" creationId="{6FB37620-430A-8847-2A25-9745F2A7C687}"/>
          </ac:spMkLst>
        </pc:spChg>
        <pc:spChg chg="add mod">
          <ac:chgData name="Matthieu De Mari" userId="dfb708c9-d8dc-439f-9a3b-c772bf4a311c" providerId="ADAL" clId="{CF6A5140-9227-409F-9187-B98CCD837415}" dt="2023-03-08T07:04:21.365" v="2118" actId="207"/>
          <ac:spMkLst>
            <pc:docMk/>
            <pc:sldMk cId="2266139316" sldId="434"/>
            <ac:spMk id="20" creationId="{5E8F4F11-8463-5A7C-2837-1BC1AEA0C392}"/>
          </ac:spMkLst>
        </pc:spChg>
        <pc:spChg chg="add mod">
          <ac:chgData name="Matthieu De Mari" userId="dfb708c9-d8dc-439f-9a3b-c772bf4a311c" providerId="ADAL" clId="{CF6A5140-9227-409F-9187-B98CCD837415}" dt="2023-03-08T07:04:58.668" v="2122"/>
          <ac:spMkLst>
            <pc:docMk/>
            <pc:sldMk cId="2266139316" sldId="434"/>
            <ac:spMk id="21" creationId="{EE6710A4-C2BF-F29B-8212-B3BCCDF433D2}"/>
          </ac:spMkLst>
        </pc:spChg>
        <pc:spChg chg="add mod">
          <ac:chgData name="Matthieu De Mari" userId="dfb708c9-d8dc-439f-9a3b-c772bf4a311c" providerId="ADAL" clId="{CF6A5140-9227-409F-9187-B98CCD837415}" dt="2023-03-08T07:05:13.361" v="2137" actId="1037"/>
          <ac:spMkLst>
            <pc:docMk/>
            <pc:sldMk cId="2266139316" sldId="434"/>
            <ac:spMk id="22" creationId="{E82C3255-202B-7646-7C6B-C432BBC95CAA}"/>
          </ac:spMkLst>
        </pc:spChg>
        <pc:spChg chg="add mod">
          <ac:chgData name="Matthieu De Mari" userId="dfb708c9-d8dc-439f-9a3b-c772bf4a311c" providerId="ADAL" clId="{CF6A5140-9227-409F-9187-B98CCD837415}" dt="2023-03-08T07:05:33.459" v="2143" actId="207"/>
          <ac:spMkLst>
            <pc:docMk/>
            <pc:sldMk cId="2266139316" sldId="434"/>
            <ac:spMk id="23" creationId="{0A24CD73-EB3D-66A0-20A3-C3909BB342E8}"/>
          </ac:spMkLst>
        </pc:spChg>
        <pc:spChg chg="add mod">
          <ac:chgData name="Matthieu De Mari" userId="dfb708c9-d8dc-439f-9a3b-c772bf4a311c" providerId="ADAL" clId="{CF6A5140-9227-409F-9187-B98CCD837415}" dt="2023-03-08T07:05:33.459" v="2143" actId="207"/>
          <ac:spMkLst>
            <pc:docMk/>
            <pc:sldMk cId="2266139316" sldId="434"/>
            <ac:spMk id="24" creationId="{687ED7DD-EC51-64B0-5C48-4CE9EC57A912}"/>
          </ac:spMkLst>
        </pc:spChg>
        <pc:cxnChg chg="add mod">
          <ac:chgData name="Matthieu De Mari" userId="dfb708c9-d8dc-439f-9a3b-c772bf4a311c" providerId="ADAL" clId="{CF6A5140-9227-409F-9187-B98CCD837415}" dt="2023-03-08T07:04:16.641" v="2117" actId="208"/>
          <ac:cxnSpMkLst>
            <pc:docMk/>
            <pc:sldMk cId="2266139316" sldId="434"/>
            <ac:cxnSpMk id="5" creationId="{50007AFC-E526-9A29-2717-08EDA21D3D7E}"/>
          </ac:cxnSpMkLst>
        </pc:cxnChg>
        <pc:cxnChg chg="add mod">
          <ac:chgData name="Matthieu De Mari" userId="dfb708c9-d8dc-439f-9a3b-c772bf4a311c" providerId="ADAL" clId="{CF6A5140-9227-409F-9187-B98CCD837415}" dt="2023-03-08T07:04:16.641" v="2117" actId="208"/>
          <ac:cxnSpMkLst>
            <pc:docMk/>
            <pc:sldMk cId="2266139316" sldId="434"/>
            <ac:cxnSpMk id="14" creationId="{AB3F906B-98B7-2193-0D98-EFD1C88D7C76}"/>
          </ac:cxnSpMkLst>
        </pc:cxnChg>
      </pc:sldChg>
      <pc:sldChg chg="add del">
        <pc:chgData name="Matthieu De Mari" userId="dfb708c9-d8dc-439f-9a3b-c772bf4a311c" providerId="ADAL" clId="{CF6A5140-9227-409F-9187-B98CCD837415}" dt="2023-03-08T06:05:48.218" v="77" actId="47"/>
        <pc:sldMkLst>
          <pc:docMk/>
          <pc:sldMk cId="2305199698" sldId="434"/>
        </pc:sldMkLst>
      </pc:sldChg>
      <pc:sldChg chg="add del">
        <pc:chgData name="Matthieu De Mari" userId="dfb708c9-d8dc-439f-9a3b-c772bf4a311c" providerId="ADAL" clId="{CF6A5140-9227-409F-9187-B98CCD837415}" dt="2023-03-08T06:05:48.218" v="77" actId="47"/>
        <pc:sldMkLst>
          <pc:docMk/>
          <pc:sldMk cId="2095478576" sldId="435"/>
        </pc:sldMkLst>
      </pc:sldChg>
      <pc:sldChg chg="new del">
        <pc:chgData name="Matthieu De Mari" userId="dfb708c9-d8dc-439f-9a3b-c772bf4a311c" providerId="ADAL" clId="{CF6A5140-9227-409F-9187-B98CCD837415}" dt="2023-03-08T10:36:29.111" v="4632" actId="47"/>
        <pc:sldMkLst>
          <pc:docMk/>
          <pc:sldMk cId="3544061180" sldId="435"/>
        </pc:sldMkLst>
      </pc:sldChg>
      <pc:sldChg chg="add del">
        <pc:chgData name="Matthieu De Mari" userId="dfb708c9-d8dc-439f-9a3b-c772bf4a311c" providerId="ADAL" clId="{CF6A5140-9227-409F-9187-B98CCD837415}" dt="2023-03-08T06:05:48.218" v="77" actId="47"/>
        <pc:sldMkLst>
          <pc:docMk/>
          <pc:sldMk cId="2087017446" sldId="436"/>
        </pc:sldMkLst>
      </pc:sldChg>
      <pc:sldChg chg="modSp add del mod ord">
        <pc:chgData name="Matthieu De Mari" userId="dfb708c9-d8dc-439f-9a3b-c772bf4a311c" providerId="ADAL" clId="{CF6A5140-9227-409F-9187-B98CCD837415}" dt="2023-03-08T07:09:45.301" v="2382" actId="47"/>
        <pc:sldMkLst>
          <pc:docMk/>
          <pc:sldMk cId="4002996775" sldId="436"/>
        </pc:sldMkLst>
        <pc:spChg chg="mod">
          <ac:chgData name="Matthieu De Mari" userId="dfb708c9-d8dc-439f-9a3b-c772bf4a311c" providerId="ADAL" clId="{CF6A5140-9227-409F-9187-B98CCD837415}" dt="2023-03-08T07:07:54.553" v="2162" actId="20577"/>
          <ac:spMkLst>
            <pc:docMk/>
            <pc:sldMk cId="4002996775" sldId="436"/>
            <ac:spMk id="2" creationId="{3E62BBD4-DD1B-5251-E3E3-787BE668D63E}"/>
          </ac:spMkLst>
        </pc:spChg>
        <pc:spChg chg="mod">
          <ac:chgData name="Matthieu De Mari" userId="dfb708c9-d8dc-439f-9a3b-c772bf4a311c" providerId="ADAL" clId="{CF6A5140-9227-409F-9187-B98CCD837415}" dt="2023-03-08T07:08:37.509" v="2270" actId="20577"/>
          <ac:spMkLst>
            <pc:docMk/>
            <pc:sldMk cId="4002996775" sldId="436"/>
            <ac:spMk id="4" creationId="{B7EA05B0-4FFE-B6B2-11E3-F6DFC537CAF2}"/>
          </ac:spMkLst>
        </pc:spChg>
        <pc:spChg chg="mod">
          <ac:chgData name="Matthieu De Mari" userId="dfb708c9-d8dc-439f-9a3b-c772bf4a311c" providerId="ADAL" clId="{CF6A5140-9227-409F-9187-B98CCD837415}" dt="2023-03-08T07:08:14.396" v="2164" actId="207"/>
          <ac:spMkLst>
            <pc:docMk/>
            <pc:sldMk cId="4002996775" sldId="436"/>
            <ac:spMk id="19" creationId="{6FB37620-430A-8847-2A25-9745F2A7C687}"/>
          </ac:spMkLst>
        </pc:spChg>
        <pc:spChg chg="mod">
          <ac:chgData name="Matthieu De Mari" userId="dfb708c9-d8dc-439f-9a3b-c772bf4a311c" providerId="ADAL" clId="{CF6A5140-9227-409F-9187-B98CCD837415}" dt="2023-03-08T07:08:14.396" v="2164" actId="207"/>
          <ac:spMkLst>
            <pc:docMk/>
            <pc:sldMk cId="4002996775" sldId="436"/>
            <ac:spMk id="20" creationId="{5E8F4F11-8463-5A7C-2837-1BC1AEA0C392}"/>
          </ac:spMkLst>
        </pc:spChg>
        <pc:spChg chg="mod">
          <ac:chgData name="Matthieu De Mari" userId="dfb708c9-d8dc-439f-9a3b-c772bf4a311c" providerId="ADAL" clId="{CF6A5140-9227-409F-9187-B98CCD837415}" dt="2023-03-08T07:08:03.584" v="2163" actId="208"/>
          <ac:spMkLst>
            <pc:docMk/>
            <pc:sldMk cId="4002996775" sldId="436"/>
            <ac:spMk id="21" creationId="{EE6710A4-C2BF-F29B-8212-B3BCCDF433D2}"/>
          </ac:spMkLst>
        </pc:spChg>
        <pc:spChg chg="mod">
          <ac:chgData name="Matthieu De Mari" userId="dfb708c9-d8dc-439f-9a3b-c772bf4a311c" providerId="ADAL" clId="{CF6A5140-9227-409F-9187-B98CCD837415}" dt="2023-03-08T07:08:03.584" v="2163" actId="208"/>
          <ac:spMkLst>
            <pc:docMk/>
            <pc:sldMk cId="4002996775" sldId="436"/>
            <ac:spMk id="22" creationId="{E82C3255-202B-7646-7C6B-C432BBC95CAA}"/>
          </ac:spMkLst>
        </pc:spChg>
        <pc:spChg chg="mod">
          <ac:chgData name="Matthieu De Mari" userId="dfb708c9-d8dc-439f-9a3b-c772bf4a311c" providerId="ADAL" clId="{CF6A5140-9227-409F-9187-B98CCD837415}" dt="2023-03-08T07:08:14.396" v="2164" actId="207"/>
          <ac:spMkLst>
            <pc:docMk/>
            <pc:sldMk cId="4002996775" sldId="436"/>
            <ac:spMk id="23" creationId="{0A24CD73-EB3D-66A0-20A3-C3909BB342E8}"/>
          </ac:spMkLst>
        </pc:spChg>
        <pc:spChg chg="mod">
          <ac:chgData name="Matthieu De Mari" userId="dfb708c9-d8dc-439f-9a3b-c772bf4a311c" providerId="ADAL" clId="{CF6A5140-9227-409F-9187-B98CCD837415}" dt="2023-03-08T07:08:14.396" v="2164" actId="207"/>
          <ac:spMkLst>
            <pc:docMk/>
            <pc:sldMk cId="4002996775" sldId="436"/>
            <ac:spMk id="24" creationId="{687ED7DD-EC51-64B0-5C48-4CE9EC57A912}"/>
          </ac:spMkLst>
        </pc:spChg>
        <pc:cxnChg chg="mod">
          <ac:chgData name="Matthieu De Mari" userId="dfb708c9-d8dc-439f-9a3b-c772bf4a311c" providerId="ADAL" clId="{CF6A5140-9227-409F-9187-B98CCD837415}" dt="2023-03-08T07:08:03.584" v="2163" actId="208"/>
          <ac:cxnSpMkLst>
            <pc:docMk/>
            <pc:sldMk cId="4002996775" sldId="436"/>
            <ac:cxnSpMk id="5" creationId="{50007AFC-E526-9A29-2717-08EDA21D3D7E}"/>
          </ac:cxnSpMkLst>
        </pc:cxnChg>
        <pc:cxnChg chg="mod">
          <ac:chgData name="Matthieu De Mari" userId="dfb708c9-d8dc-439f-9a3b-c772bf4a311c" providerId="ADAL" clId="{CF6A5140-9227-409F-9187-B98CCD837415}" dt="2023-03-08T07:08:03.584" v="2163" actId="208"/>
          <ac:cxnSpMkLst>
            <pc:docMk/>
            <pc:sldMk cId="4002996775" sldId="436"/>
            <ac:cxnSpMk id="14" creationId="{AB3F906B-98B7-2193-0D98-EFD1C88D7C76}"/>
          </ac:cxnSpMkLst>
        </pc:cxnChg>
      </pc:sldChg>
      <pc:sldChg chg="modSp add mod">
        <pc:chgData name="Matthieu De Mari" userId="dfb708c9-d8dc-439f-9a3b-c772bf4a311c" providerId="ADAL" clId="{CF6A5140-9227-409F-9187-B98CCD837415}" dt="2023-03-08T07:11:01.712" v="2477" actId="207"/>
        <pc:sldMkLst>
          <pc:docMk/>
          <pc:sldMk cId="282863324" sldId="437"/>
        </pc:sldMkLst>
        <pc:spChg chg="mod">
          <ac:chgData name="Matthieu De Mari" userId="dfb708c9-d8dc-439f-9a3b-c772bf4a311c" providerId="ADAL" clId="{CF6A5140-9227-409F-9187-B98CCD837415}" dt="2023-03-08T07:11:01.712" v="2477" actId="207"/>
          <ac:spMkLst>
            <pc:docMk/>
            <pc:sldMk cId="282863324" sldId="437"/>
            <ac:spMk id="4" creationId="{B7EA05B0-4FFE-B6B2-11E3-F6DFC537CAF2}"/>
          </ac:spMkLst>
        </pc:spChg>
      </pc:sldChg>
      <pc:sldChg chg="add del">
        <pc:chgData name="Matthieu De Mari" userId="dfb708c9-d8dc-439f-9a3b-c772bf4a311c" providerId="ADAL" clId="{CF6A5140-9227-409F-9187-B98CCD837415}" dt="2023-03-08T06:05:48.218" v="77" actId="47"/>
        <pc:sldMkLst>
          <pc:docMk/>
          <pc:sldMk cId="2927953506" sldId="437"/>
        </pc:sldMkLst>
      </pc:sldChg>
      <pc:sldChg chg="modSp add mod">
        <pc:chgData name="Matthieu De Mari" userId="dfb708c9-d8dc-439f-9a3b-c772bf4a311c" providerId="ADAL" clId="{CF6A5140-9227-409F-9187-B98CCD837415}" dt="2023-03-08T07:11:06.553" v="2478" actId="207"/>
        <pc:sldMkLst>
          <pc:docMk/>
          <pc:sldMk cId="1648531005" sldId="438"/>
        </pc:sldMkLst>
        <pc:spChg chg="mod">
          <ac:chgData name="Matthieu De Mari" userId="dfb708c9-d8dc-439f-9a3b-c772bf4a311c" providerId="ADAL" clId="{CF6A5140-9227-409F-9187-B98CCD837415}" dt="2023-03-08T07:11:06.553" v="2478" actId="207"/>
          <ac:spMkLst>
            <pc:docMk/>
            <pc:sldMk cId="1648531005" sldId="438"/>
            <ac:spMk id="4" creationId="{B7EA05B0-4FFE-B6B2-11E3-F6DFC537CAF2}"/>
          </ac:spMkLst>
        </pc:spChg>
      </pc:sldChg>
      <pc:sldChg chg="modSp add mod">
        <pc:chgData name="Matthieu De Mari" userId="dfb708c9-d8dc-439f-9a3b-c772bf4a311c" providerId="ADAL" clId="{CF6A5140-9227-409F-9187-B98CCD837415}" dt="2023-03-08T07:12:30.112" v="2535" actId="20577"/>
        <pc:sldMkLst>
          <pc:docMk/>
          <pc:sldMk cId="2577277130" sldId="439"/>
        </pc:sldMkLst>
        <pc:spChg chg="mod">
          <ac:chgData name="Matthieu De Mari" userId="dfb708c9-d8dc-439f-9a3b-c772bf4a311c" providerId="ADAL" clId="{CF6A5140-9227-409F-9187-B98CCD837415}" dt="2023-03-08T07:12:30.112" v="2535" actId="20577"/>
          <ac:spMkLst>
            <pc:docMk/>
            <pc:sldMk cId="2577277130" sldId="439"/>
            <ac:spMk id="4" creationId="{B7EA05B0-4FFE-B6B2-11E3-F6DFC537CAF2}"/>
          </ac:spMkLst>
        </pc:spChg>
      </pc:sldChg>
      <pc:sldChg chg="modSp add mod">
        <pc:chgData name="Matthieu De Mari" userId="dfb708c9-d8dc-439f-9a3b-c772bf4a311c" providerId="ADAL" clId="{CF6A5140-9227-409F-9187-B98CCD837415}" dt="2023-03-14T09:20:30.564" v="10706" actId="207"/>
        <pc:sldMkLst>
          <pc:docMk/>
          <pc:sldMk cId="2191919470" sldId="440"/>
        </pc:sldMkLst>
        <pc:spChg chg="mod">
          <ac:chgData name="Matthieu De Mari" userId="dfb708c9-d8dc-439f-9a3b-c772bf4a311c" providerId="ADAL" clId="{CF6A5140-9227-409F-9187-B98CCD837415}" dt="2023-03-14T09:20:30.564" v="10706" actId="207"/>
          <ac:spMkLst>
            <pc:docMk/>
            <pc:sldMk cId="2191919470" sldId="440"/>
            <ac:spMk id="4" creationId="{B7EA05B0-4FFE-B6B2-11E3-F6DFC537CAF2}"/>
          </ac:spMkLst>
        </pc:spChg>
      </pc:sldChg>
      <pc:sldChg chg="modSp add mod">
        <pc:chgData name="Matthieu De Mari" userId="dfb708c9-d8dc-439f-9a3b-c772bf4a311c" providerId="ADAL" clId="{CF6A5140-9227-409F-9187-B98CCD837415}" dt="2023-03-14T09:20:26.333" v="10705" actId="207"/>
        <pc:sldMkLst>
          <pc:docMk/>
          <pc:sldMk cId="2257941384" sldId="441"/>
        </pc:sldMkLst>
        <pc:spChg chg="mod">
          <ac:chgData name="Matthieu De Mari" userId="dfb708c9-d8dc-439f-9a3b-c772bf4a311c" providerId="ADAL" clId="{CF6A5140-9227-409F-9187-B98CCD837415}" dt="2023-03-14T09:20:26.333" v="10705" actId="207"/>
          <ac:spMkLst>
            <pc:docMk/>
            <pc:sldMk cId="2257941384" sldId="441"/>
            <ac:spMk id="4" creationId="{B7EA05B0-4FFE-B6B2-11E3-F6DFC537CAF2}"/>
          </ac:spMkLst>
        </pc:spChg>
      </pc:sldChg>
      <pc:sldChg chg="add del">
        <pc:chgData name="Matthieu De Mari" userId="dfb708c9-d8dc-439f-9a3b-c772bf4a311c" providerId="ADAL" clId="{CF6A5140-9227-409F-9187-B98CCD837415}" dt="2023-03-09T07:37:39.854" v="7046" actId="47"/>
        <pc:sldMkLst>
          <pc:docMk/>
          <pc:sldMk cId="1481206085" sldId="442"/>
        </pc:sldMkLst>
      </pc:sldChg>
      <pc:sldChg chg="new del">
        <pc:chgData name="Matthieu De Mari" userId="dfb708c9-d8dc-439f-9a3b-c772bf4a311c" providerId="ADAL" clId="{CF6A5140-9227-409F-9187-B98CCD837415}" dt="2023-03-08T10:12:58.043" v="3162" actId="47"/>
        <pc:sldMkLst>
          <pc:docMk/>
          <pc:sldMk cId="2699636064" sldId="443"/>
        </pc:sldMkLst>
      </pc:sldChg>
      <pc:sldChg chg="addSp modSp add mod">
        <pc:chgData name="Matthieu De Mari" userId="dfb708c9-d8dc-439f-9a3b-c772bf4a311c" providerId="ADAL" clId="{CF6A5140-9227-409F-9187-B98CCD837415}" dt="2023-03-08T10:26:38.681" v="3947" actId="1076"/>
        <pc:sldMkLst>
          <pc:docMk/>
          <pc:sldMk cId="3705292892" sldId="444"/>
        </pc:sldMkLst>
        <pc:spChg chg="mod">
          <ac:chgData name="Matthieu De Mari" userId="dfb708c9-d8dc-439f-9a3b-c772bf4a311c" providerId="ADAL" clId="{CF6A5140-9227-409F-9187-B98CCD837415}" dt="2023-03-08T10:26:38.681" v="3947" actId="1076"/>
          <ac:spMkLst>
            <pc:docMk/>
            <pc:sldMk cId="3705292892" sldId="444"/>
            <ac:spMk id="2" creationId="{3E62BBD4-DD1B-5251-E3E3-787BE668D63E}"/>
          </ac:spMkLst>
        </pc:spChg>
        <pc:spChg chg="mod">
          <ac:chgData name="Matthieu De Mari" userId="dfb708c9-d8dc-439f-9a3b-c772bf4a311c" providerId="ADAL" clId="{CF6A5140-9227-409F-9187-B98CCD837415}" dt="2023-03-08T10:14:40.316" v="3339" actId="207"/>
          <ac:spMkLst>
            <pc:docMk/>
            <pc:sldMk cId="3705292892" sldId="444"/>
            <ac:spMk id="4" creationId="{B7EA05B0-4FFE-B6B2-11E3-F6DFC537CAF2}"/>
          </ac:spMkLst>
        </pc:spChg>
        <pc:graphicFrameChg chg="add mod modGraphic">
          <ac:chgData name="Matthieu De Mari" userId="dfb708c9-d8dc-439f-9a3b-c772bf4a311c" providerId="ADAL" clId="{CF6A5140-9227-409F-9187-B98CCD837415}" dt="2023-03-08T10:14:20.085" v="3323" actId="1076"/>
          <ac:graphicFrameMkLst>
            <pc:docMk/>
            <pc:sldMk cId="3705292892" sldId="444"/>
            <ac:graphicFrameMk id="6" creationId="{14426129-CB2E-A528-4C81-C2FD68B1F1F8}"/>
          </ac:graphicFrameMkLst>
        </pc:graphicFrameChg>
      </pc:sldChg>
      <pc:sldChg chg="addSp delSp modSp add mod">
        <pc:chgData name="Matthieu De Mari" userId="dfb708c9-d8dc-439f-9a3b-c772bf4a311c" providerId="ADAL" clId="{CF6A5140-9227-409F-9187-B98CCD837415}" dt="2023-03-08T10:28:53.636" v="4097" actId="1036"/>
        <pc:sldMkLst>
          <pc:docMk/>
          <pc:sldMk cId="3585737502" sldId="445"/>
        </pc:sldMkLst>
        <pc:spChg chg="mod">
          <ac:chgData name="Matthieu De Mari" userId="dfb708c9-d8dc-439f-9a3b-c772bf4a311c" providerId="ADAL" clId="{CF6A5140-9227-409F-9187-B98CCD837415}" dt="2023-03-08T10:28:36.920" v="4089" actId="20577"/>
          <ac:spMkLst>
            <pc:docMk/>
            <pc:sldMk cId="3585737502" sldId="445"/>
            <ac:spMk id="3" creationId="{1872506E-6900-0897-633E-5A78FAF87F9D}"/>
          </ac:spMkLst>
        </pc:spChg>
        <pc:spChg chg="del mod">
          <ac:chgData name="Matthieu De Mari" userId="dfb708c9-d8dc-439f-9a3b-c772bf4a311c" providerId="ADAL" clId="{CF6A5140-9227-409F-9187-B98CCD837415}" dt="2023-03-08T10:26:34.499" v="3945" actId="478"/>
          <ac:spMkLst>
            <pc:docMk/>
            <pc:sldMk cId="3585737502" sldId="445"/>
            <ac:spMk id="4" creationId="{B18084D9-83F3-257B-1D9A-AE2103D10B2D}"/>
          </ac:spMkLst>
        </pc:spChg>
        <pc:spChg chg="add mod">
          <ac:chgData name="Matthieu De Mari" userId="dfb708c9-d8dc-439f-9a3b-c772bf4a311c" providerId="ADAL" clId="{CF6A5140-9227-409F-9187-B98CCD837415}" dt="2023-03-08T10:26:46.445" v="3948"/>
          <ac:spMkLst>
            <pc:docMk/>
            <pc:sldMk cId="3585737502" sldId="445"/>
            <ac:spMk id="6" creationId="{31C9AED6-7576-E168-792D-1D32AC34F440}"/>
          </ac:spMkLst>
        </pc:spChg>
        <pc:spChg chg="add mod">
          <ac:chgData name="Matthieu De Mari" userId="dfb708c9-d8dc-439f-9a3b-c772bf4a311c" providerId="ADAL" clId="{CF6A5140-9227-409F-9187-B98CCD837415}" dt="2023-03-08T10:27:14.574" v="3954" actId="20577"/>
          <ac:spMkLst>
            <pc:docMk/>
            <pc:sldMk cId="3585737502" sldId="445"/>
            <ac:spMk id="7" creationId="{C96D65D5-418F-E387-787D-4436ACB00F17}"/>
          </ac:spMkLst>
        </pc:spChg>
        <pc:spChg chg="add mod">
          <ac:chgData name="Matthieu De Mari" userId="dfb708c9-d8dc-439f-9a3b-c772bf4a311c" providerId="ADAL" clId="{CF6A5140-9227-409F-9187-B98CCD837415}" dt="2023-03-08T10:26:46.445" v="3948"/>
          <ac:spMkLst>
            <pc:docMk/>
            <pc:sldMk cId="3585737502" sldId="445"/>
            <ac:spMk id="8" creationId="{7939AF18-2316-E359-F400-73A7185B2CA7}"/>
          </ac:spMkLst>
        </pc:spChg>
        <pc:spChg chg="add mod">
          <ac:chgData name="Matthieu De Mari" userId="dfb708c9-d8dc-439f-9a3b-c772bf4a311c" providerId="ADAL" clId="{CF6A5140-9227-409F-9187-B98CCD837415}" dt="2023-03-08T10:26:46.445" v="3948"/>
          <ac:spMkLst>
            <pc:docMk/>
            <pc:sldMk cId="3585737502" sldId="445"/>
            <ac:spMk id="11" creationId="{C77BB9A8-795E-CF88-7CAF-BCCAB1A0B7E4}"/>
          </ac:spMkLst>
        </pc:spChg>
        <pc:spChg chg="add mod">
          <ac:chgData name="Matthieu De Mari" userId="dfb708c9-d8dc-439f-9a3b-c772bf4a311c" providerId="ADAL" clId="{CF6A5140-9227-409F-9187-B98CCD837415}" dt="2023-03-08T10:26:46.445" v="3948"/>
          <ac:spMkLst>
            <pc:docMk/>
            <pc:sldMk cId="3585737502" sldId="445"/>
            <ac:spMk id="12" creationId="{14F93E37-7262-768D-F00E-598CE7D3DCC8}"/>
          </ac:spMkLst>
        </pc:spChg>
        <pc:spChg chg="add mod">
          <ac:chgData name="Matthieu De Mari" userId="dfb708c9-d8dc-439f-9a3b-c772bf4a311c" providerId="ADAL" clId="{CF6A5140-9227-409F-9187-B98CCD837415}" dt="2023-03-08T10:26:46.445" v="3948"/>
          <ac:spMkLst>
            <pc:docMk/>
            <pc:sldMk cId="3585737502" sldId="445"/>
            <ac:spMk id="15" creationId="{7E3F6CB7-70F4-09A9-F3C3-6BDB30512D31}"/>
          </ac:spMkLst>
        </pc:spChg>
        <pc:spChg chg="add mod">
          <ac:chgData name="Matthieu De Mari" userId="dfb708c9-d8dc-439f-9a3b-c772bf4a311c" providerId="ADAL" clId="{CF6A5140-9227-409F-9187-B98CCD837415}" dt="2023-03-08T10:26:46.445" v="3948"/>
          <ac:spMkLst>
            <pc:docMk/>
            <pc:sldMk cId="3585737502" sldId="445"/>
            <ac:spMk id="16" creationId="{5330BCF6-1FA4-A935-D333-55D8DB1585C3}"/>
          </ac:spMkLst>
        </pc:spChg>
        <pc:spChg chg="add mod">
          <ac:chgData name="Matthieu De Mari" userId="dfb708c9-d8dc-439f-9a3b-c772bf4a311c" providerId="ADAL" clId="{CF6A5140-9227-409F-9187-B98CCD837415}" dt="2023-03-08T10:26:46.445" v="3948"/>
          <ac:spMkLst>
            <pc:docMk/>
            <pc:sldMk cId="3585737502" sldId="445"/>
            <ac:spMk id="17" creationId="{653CD5A3-A1A9-62DB-CF1E-6F650CD459C6}"/>
          </ac:spMkLst>
        </pc:spChg>
        <pc:spChg chg="add mod">
          <ac:chgData name="Matthieu De Mari" userId="dfb708c9-d8dc-439f-9a3b-c772bf4a311c" providerId="ADAL" clId="{CF6A5140-9227-409F-9187-B98CCD837415}" dt="2023-03-08T10:26:46.445" v="3948"/>
          <ac:spMkLst>
            <pc:docMk/>
            <pc:sldMk cId="3585737502" sldId="445"/>
            <ac:spMk id="18" creationId="{683DDF51-16FC-7D7B-5199-4F682CD7A669}"/>
          </ac:spMkLst>
        </pc:spChg>
        <pc:spChg chg="add mod">
          <ac:chgData name="Matthieu De Mari" userId="dfb708c9-d8dc-439f-9a3b-c772bf4a311c" providerId="ADAL" clId="{CF6A5140-9227-409F-9187-B98CCD837415}" dt="2023-03-08T10:26:46.445" v="3948"/>
          <ac:spMkLst>
            <pc:docMk/>
            <pc:sldMk cId="3585737502" sldId="445"/>
            <ac:spMk id="19" creationId="{CF70BC65-F455-D9AC-439C-D977767040AB}"/>
          </ac:spMkLst>
        </pc:spChg>
        <pc:spChg chg="add mod">
          <ac:chgData name="Matthieu De Mari" userId="dfb708c9-d8dc-439f-9a3b-c772bf4a311c" providerId="ADAL" clId="{CF6A5140-9227-409F-9187-B98CCD837415}" dt="2023-03-08T10:26:46.445" v="3948"/>
          <ac:spMkLst>
            <pc:docMk/>
            <pc:sldMk cId="3585737502" sldId="445"/>
            <ac:spMk id="20" creationId="{470DFA58-4D9C-C561-4D29-30397203452D}"/>
          </ac:spMkLst>
        </pc:spChg>
        <pc:spChg chg="add mod">
          <ac:chgData name="Matthieu De Mari" userId="dfb708c9-d8dc-439f-9a3b-c772bf4a311c" providerId="ADAL" clId="{CF6A5140-9227-409F-9187-B98CCD837415}" dt="2023-03-08T10:28:53.636" v="4097" actId="1036"/>
          <ac:spMkLst>
            <pc:docMk/>
            <pc:sldMk cId="3585737502" sldId="445"/>
            <ac:spMk id="21" creationId="{3A7274D1-5BD0-102C-7B80-6CF9CF1DCE29}"/>
          </ac:spMkLst>
        </pc:spChg>
        <pc:cxnChg chg="add mod">
          <ac:chgData name="Matthieu De Mari" userId="dfb708c9-d8dc-439f-9a3b-c772bf4a311c" providerId="ADAL" clId="{CF6A5140-9227-409F-9187-B98CCD837415}" dt="2023-03-08T10:26:46.445" v="3948"/>
          <ac:cxnSpMkLst>
            <pc:docMk/>
            <pc:sldMk cId="3585737502" sldId="445"/>
            <ac:cxnSpMk id="5" creationId="{1968CF51-A6B8-FF66-ED2B-EDB64FCDFE16}"/>
          </ac:cxnSpMkLst>
        </pc:cxnChg>
        <pc:cxnChg chg="add mod">
          <ac:chgData name="Matthieu De Mari" userId="dfb708c9-d8dc-439f-9a3b-c772bf4a311c" providerId="ADAL" clId="{CF6A5140-9227-409F-9187-B98CCD837415}" dt="2023-03-08T10:26:46.445" v="3948"/>
          <ac:cxnSpMkLst>
            <pc:docMk/>
            <pc:sldMk cId="3585737502" sldId="445"/>
            <ac:cxnSpMk id="9" creationId="{2170058D-7210-7227-8CCE-FC247C111DDD}"/>
          </ac:cxnSpMkLst>
        </pc:cxnChg>
        <pc:cxnChg chg="add mod">
          <ac:chgData name="Matthieu De Mari" userId="dfb708c9-d8dc-439f-9a3b-c772bf4a311c" providerId="ADAL" clId="{CF6A5140-9227-409F-9187-B98CCD837415}" dt="2023-03-08T10:26:46.445" v="3948"/>
          <ac:cxnSpMkLst>
            <pc:docMk/>
            <pc:sldMk cId="3585737502" sldId="445"/>
            <ac:cxnSpMk id="10" creationId="{DCC4FADB-EF6E-C662-6368-4565F38882D5}"/>
          </ac:cxnSpMkLst>
        </pc:cxnChg>
        <pc:cxnChg chg="add mod">
          <ac:chgData name="Matthieu De Mari" userId="dfb708c9-d8dc-439f-9a3b-c772bf4a311c" providerId="ADAL" clId="{CF6A5140-9227-409F-9187-B98CCD837415}" dt="2023-03-08T10:26:46.445" v="3948"/>
          <ac:cxnSpMkLst>
            <pc:docMk/>
            <pc:sldMk cId="3585737502" sldId="445"/>
            <ac:cxnSpMk id="13" creationId="{9E3F474A-75A0-AAFF-C1BF-EADB745C7CCC}"/>
          </ac:cxnSpMkLst>
        </pc:cxnChg>
        <pc:cxnChg chg="add mod">
          <ac:chgData name="Matthieu De Mari" userId="dfb708c9-d8dc-439f-9a3b-c772bf4a311c" providerId="ADAL" clId="{CF6A5140-9227-409F-9187-B98CCD837415}" dt="2023-03-08T10:26:46.445" v="3948"/>
          <ac:cxnSpMkLst>
            <pc:docMk/>
            <pc:sldMk cId="3585737502" sldId="445"/>
            <ac:cxnSpMk id="14" creationId="{3AFB75DE-B891-07CA-B882-FF5162C61479}"/>
          </ac:cxnSpMkLst>
        </pc:cxnChg>
      </pc:sldChg>
      <pc:sldChg chg="new del">
        <pc:chgData name="Matthieu De Mari" userId="dfb708c9-d8dc-439f-9a3b-c772bf4a311c" providerId="ADAL" clId="{CF6A5140-9227-409F-9187-B98CCD837415}" dt="2023-03-08T10:38:28.282" v="4951" actId="47"/>
        <pc:sldMkLst>
          <pc:docMk/>
          <pc:sldMk cId="2236602308" sldId="446"/>
        </pc:sldMkLst>
      </pc:sldChg>
      <pc:sldChg chg="new del">
        <pc:chgData name="Matthieu De Mari" userId="dfb708c9-d8dc-439f-9a3b-c772bf4a311c" providerId="ADAL" clId="{CF6A5140-9227-409F-9187-B98CCD837415}" dt="2023-03-08T10:30:25.245" v="4107" actId="47"/>
        <pc:sldMkLst>
          <pc:docMk/>
          <pc:sldMk cId="4140690872" sldId="447"/>
        </pc:sldMkLst>
      </pc:sldChg>
      <pc:sldChg chg="modSp add mod">
        <pc:chgData name="Matthieu De Mari" userId="dfb708c9-d8dc-439f-9a3b-c772bf4a311c" providerId="ADAL" clId="{CF6A5140-9227-409F-9187-B98CCD837415}" dt="2023-03-14T09:21:15.261" v="10710" actId="114"/>
        <pc:sldMkLst>
          <pc:docMk/>
          <pc:sldMk cId="1738845767" sldId="448"/>
        </pc:sldMkLst>
        <pc:spChg chg="mod">
          <ac:chgData name="Matthieu De Mari" userId="dfb708c9-d8dc-439f-9a3b-c772bf4a311c" providerId="ADAL" clId="{CF6A5140-9227-409F-9187-B98CCD837415}" dt="2023-03-14T09:21:15.261" v="10710" actId="114"/>
          <ac:spMkLst>
            <pc:docMk/>
            <pc:sldMk cId="1738845767" sldId="448"/>
            <ac:spMk id="3" creationId="{1872506E-6900-0897-633E-5A78FAF87F9D}"/>
          </ac:spMkLst>
        </pc:spChg>
      </pc:sldChg>
      <pc:sldChg chg="addSp delSp modSp add mod">
        <pc:chgData name="Matthieu De Mari" userId="dfb708c9-d8dc-439f-9a3b-c772bf4a311c" providerId="ADAL" clId="{CF6A5140-9227-409F-9187-B98CCD837415}" dt="2023-03-08T10:33:37.218" v="4438" actId="207"/>
        <pc:sldMkLst>
          <pc:docMk/>
          <pc:sldMk cId="3149159304" sldId="449"/>
        </pc:sldMkLst>
        <pc:spChg chg="mod">
          <ac:chgData name="Matthieu De Mari" userId="dfb708c9-d8dc-439f-9a3b-c772bf4a311c" providerId="ADAL" clId="{CF6A5140-9227-409F-9187-B98CCD837415}" dt="2023-03-08T10:32:04.865" v="4249" actId="20577"/>
          <ac:spMkLst>
            <pc:docMk/>
            <pc:sldMk cId="3149159304" sldId="449"/>
            <ac:spMk id="2" creationId="{3E62BBD4-DD1B-5251-E3E3-787BE668D63E}"/>
          </ac:spMkLst>
        </pc:spChg>
        <pc:spChg chg="mod">
          <ac:chgData name="Matthieu De Mari" userId="dfb708c9-d8dc-439f-9a3b-c772bf4a311c" providerId="ADAL" clId="{CF6A5140-9227-409F-9187-B98CCD837415}" dt="2023-03-08T10:33:37.218" v="4438" actId="207"/>
          <ac:spMkLst>
            <pc:docMk/>
            <pc:sldMk cId="3149159304" sldId="449"/>
            <ac:spMk id="4" creationId="{B7EA05B0-4FFE-B6B2-11E3-F6DFC537CAF2}"/>
          </ac:spMkLst>
        </pc:spChg>
        <pc:spChg chg="del">
          <ac:chgData name="Matthieu De Mari" userId="dfb708c9-d8dc-439f-9a3b-c772bf4a311c" providerId="ADAL" clId="{CF6A5140-9227-409F-9187-B98CCD837415}" dt="2023-03-08T10:32:16.768" v="4250" actId="478"/>
          <ac:spMkLst>
            <pc:docMk/>
            <pc:sldMk cId="3149159304" sldId="449"/>
            <ac:spMk id="7" creationId="{867DE5DD-8D44-2738-62B6-B7DE6AF30AD0}"/>
          </ac:spMkLst>
        </pc:spChg>
        <pc:spChg chg="del">
          <ac:chgData name="Matthieu De Mari" userId="dfb708c9-d8dc-439f-9a3b-c772bf4a311c" providerId="ADAL" clId="{CF6A5140-9227-409F-9187-B98CCD837415}" dt="2023-03-08T10:32:16.768" v="4250" actId="478"/>
          <ac:spMkLst>
            <pc:docMk/>
            <pc:sldMk cId="3149159304" sldId="449"/>
            <ac:spMk id="9" creationId="{E62DEC9A-2921-C3B4-A01A-ACCAAD337958}"/>
          </ac:spMkLst>
        </pc:spChg>
        <pc:spChg chg="del">
          <ac:chgData name="Matthieu De Mari" userId="dfb708c9-d8dc-439f-9a3b-c772bf4a311c" providerId="ADAL" clId="{CF6A5140-9227-409F-9187-B98CCD837415}" dt="2023-03-08T10:32:16.768" v="4250" actId="478"/>
          <ac:spMkLst>
            <pc:docMk/>
            <pc:sldMk cId="3149159304" sldId="449"/>
            <ac:spMk id="10" creationId="{EE2F515A-CE61-9DD3-62ED-39E96041AB53}"/>
          </ac:spMkLst>
        </pc:spChg>
        <pc:spChg chg="add mod">
          <ac:chgData name="Matthieu De Mari" userId="dfb708c9-d8dc-439f-9a3b-c772bf4a311c" providerId="ADAL" clId="{CF6A5140-9227-409F-9187-B98CCD837415}" dt="2023-03-08T10:32:17.765" v="4251"/>
          <ac:spMkLst>
            <pc:docMk/>
            <pc:sldMk cId="3149159304" sldId="449"/>
            <ac:spMk id="11" creationId="{8CEA9245-4BAF-733F-0655-67AB3E1C13A8}"/>
          </ac:spMkLst>
        </pc:spChg>
        <pc:spChg chg="add mod">
          <ac:chgData name="Matthieu De Mari" userId="dfb708c9-d8dc-439f-9a3b-c772bf4a311c" providerId="ADAL" clId="{CF6A5140-9227-409F-9187-B98CCD837415}" dt="2023-03-08T10:32:17.765" v="4251"/>
          <ac:spMkLst>
            <pc:docMk/>
            <pc:sldMk cId="3149159304" sldId="449"/>
            <ac:spMk id="12" creationId="{D76E3B2E-6AC9-D50E-A27E-1E1B7499BD23}"/>
          </ac:spMkLst>
        </pc:spChg>
        <pc:spChg chg="add mod">
          <ac:chgData name="Matthieu De Mari" userId="dfb708c9-d8dc-439f-9a3b-c772bf4a311c" providerId="ADAL" clId="{CF6A5140-9227-409F-9187-B98CCD837415}" dt="2023-03-08T10:32:17.765" v="4251"/>
          <ac:spMkLst>
            <pc:docMk/>
            <pc:sldMk cId="3149159304" sldId="449"/>
            <ac:spMk id="15" creationId="{617A7345-E449-9B52-AB6E-B22A25A83D7F}"/>
          </ac:spMkLst>
        </pc:spChg>
        <pc:spChg chg="del">
          <ac:chgData name="Matthieu De Mari" userId="dfb708c9-d8dc-439f-9a3b-c772bf4a311c" providerId="ADAL" clId="{CF6A5140-9227-409F-9187-B98CCD837415}" dt="2023-03-08T10:32:16.768" v="4250" actId="478"/>
          <ac:spMkLst>
            <pc:docMk/>
            <pc:sldMk cId="3149159304" sldId="449"/>
            <ac:spMk id="16" creationId="{58575E12-E487-85EE-B999-9DC17B22865E}"/>
          </ac:spMkLst>
        </pc:spChg>
        <pc:spChg chg="del">
          <ac:chgData name="Matthieu De Mari" userId="dfb708c9-d8dc-439f-9a3b-c772bf4a311c" providerId="ADAL" clId="{CF6A5140-9227-409F-9187-B98CCD837415}" dt="2023-03-08T10:32:16.768" v="4250" actId="478"/>
          <ac:spMkLst>
            <pc:docMk/>
            <pc:sldMk cId="3149159304" sldId="449"/>
            <ac:spMk id="17" creationId="{50552F66-BA9B-850C-0341-C8A755804821}"/>
          </ac:spMkLst>
        </pc:spChg>
        <pc:spChg chg="del">
          <ac:chgData name="Matthieu De Mari" userId="dfb708c9-d8dc-439f-9a3b-c772bf4a311c" providerId="ADAL" clId="{CF6A5140-9227-409F-9187-B98CCD837415}" dt="2023-03-08T10:32:16.768" v="4250" actId="478"/>
          <ac:spMkLst>
            <pc:docMk/>
            <pc:sldMk cId="3149159304" sldId="449"/>
            <ac:spMk id="19" creationId="{6FB37620-430A-8847-2A25-9745F2A7C687}"/>
          </ac:spMkLst>
        </pc:spChg>
        <pc:spChg chg="del">
          <ac:chgData name="Matthieu De Mari" userId="dfb708c9-d8dc-439f-9a3b-c772bf4a311c" providerId="ADAL" clId="{CF6A5140-9227-409F-9187-B98CCD837415}" dt="2023-03-08T10:32:16.768" v="4250" actId="478"/>
          <ac:spMkLst>
            <pc:docMk/>
            <pc:sldMk cId="3149159304" sldId="449"/>
            <ac:spMk id="20" creationId="{5E8F4F11-8463-5A7C-2837-1BC1AEA0C392}"/>
          </ac:spMkLst>
        </pc:spChg>
        <pc:spChg chg="del">
          <ac:chgData name="Matthieu De Mari" userId="dfb708c9-d8dc-439f-9a3b-c772bf4a311c" providerId="ADAL" clId="{CF6A5140-9227-409F-9187-B98CCD837415}" dt="2023-03-08T10:32:16.768" v="4250" actId="478"/>
          <ac:spMkLst>
            <pc:docMk/>
            <pc:sldMk cId="3149159304" sldId="449"/>
            <ac:spMk id="21" creationId="{EE6710A4-C2BF-F29B-8212-B3BCCDF433D2}"/>
          </ac:spMkLst>
        </pc:spChg>
        <pc:spChg chg="del">
          <ac:chgData name="Matthieu De Mari" userId="dfb708c9-d8dc-439f-9a3b-c772bf4a311c" providerId="ADAL" clId="{CF6A5140-9227-409F-9187-B98CCD837415}" dt="2023-03-08T10:32:16.768" v="4250" actId="478"/>
          <ac:spMkLst>
            <pc:docMk/>
            <pc:sldMk cId="3149159304" sldId="449"/>
            <ac:spMk id="22" creationId="{E82C3255-202B-7646-7C6B-C432BBC95CAA}"/>
          </ac:spMkLst>
        </pc:spChg>
        <pc:spChg chg="del">
          <ac:chgData name="Matthieu De Mari" userId="dfb708c9-d8dc-439f-9a3b-c772bf4a311c" providerId="ADAL" clId="{CF6A5140-9227-409F-9187-B98CCD837415}" dt="2023-03-08T10:32:16.768" v="4250" actId="478"/>
          <ac:spMkLst>
            <pc:docMk/>
            <pc:sldMk cId="3149159304" sldId="449"/>
            <ac:spMk id="23" creationId="{0A24CD73-EB3D-66A0-20A3-C3909BB342E8}"/>
          </ac:spMkLst>
        </pc:spChg>
        <pc:spChg chg="del">
          <ac:chgData name="Matthieu De Mari" userId="dfb708c9-d8dc-439f-9a3b-c772bf4a311c" providerId="ADAL" clId="{CF6A5140-9227-409F-9187-B98CCD837415}" dt="2023-03-08T10:32:16.768" v="4250" actId="478"/>
          <ac:spMkLst>
            <pc:docMk/>
            <pc:sldMk cId="3149159304" sldId="449"/>
            <ac:spMk id="24" creationId="{687ED7DD-EC51-64B0-5C48-4CE9EC57A912}"/>
          </ac:spMkLst>
        </pc:spChg>
        <pc:spChg chg="add mod">
          <ac:chgData name="Matthieu De Mari" userId="dfb708c9-d8dc-439f-9a3b-c772bf4a311c" providerId="ADAL" clId="{CF6A5140-9227-409F-9187-B98CCD837415}" dt="2023-03-08T10:32:17.765" v="4251"/>
          <ac:spMkLst>
            <pc:docMk/>
            <pc:sldMk cId="3149159304" sldId="449"/>
            <ac:spMk id="26" creationId="{530C07D3-DD84-9CAD-389C-0697B272CC5E}"/>
          </ac:spMkLst>
        </pc:spChg>
        <pc:spChg chg="add mod">
          <ac:chgData name="Matthieu De Mari" userId="dfb708c9-d8dc-439f-9a3b-c772bf4a311c" providerId="ADAL" clId="{CF6A5140-9227-409F-9187-B98CCD837415}" dt="2023-03-08T10:32:17.765" v="4251"/>
          <ac:spMkLst>
            <pc:docMk/>
            <pc:sldMk cId="3149159304" sldId="449"/>
            <ac:spMk id="27" creationId="{D1619E34-8B41-4425-4FD5-566688B406C8}"/>
          </ac:spMkLst>
        </pc:spChg>
        <pc:spChg chg="add mod">
          <ac:chgData name="Matthieu De Mari" userId="dfb708c9-d8dc-439f-9a3b-c772bf4a311c" providerId="ADAL" clId="{CF6A5140-9227-409F-9187-B98CCD837415}" dt="2023-03-08T10:32:17.765" v="4251"/>
          <ac:spMkLst>
            <pc:docMk/>
            <pc:sldMk cId="3149159304" sldId="449"/>
            <ac:spMk id="30" creationId="{537D8662-2156-DE73-63FD-661EEF315528}"/>
          </ac:spMkLst>
        </pc:spChg>
        <pc:spChg chg="add mod">
          <ac:chgData name="Matthieu De Mari" userId="dfb708c9-d8dc-439f-9a3b-c772bf4a311c" providerId="ADAL" clId="{CF6A5140-9227-409F-9187-B98CCD837415}" dt="2023-03-08T10:32:17.765" v="4251"/>
          <ac:spMkLst>
            <pc:docMk/>
            <pc:sldMk cId="3149159304" sldId="449"/>
            <ac:spMk id="31" creationId="{29DF95B0-9637-90DA-C6B2-6C6157785EF3}"/>
          </ac:spMkLst>
        </pc:spChg>
        <pc:spChg chg="add mod">
          <ac:chgData name="Matthieu De Mari" userId="dfb708c9-d8dc-439f-9a3b-c772bf4a311c" providerId="ADAL" clId="{CF6A5140-9227-409F-9187-B98CCD837415}" dt="2023-03-08T10:32:17.765" v="4251"/>
          <ac:spMkLst>
            <pc:docMk/>
            <pc:sldMk cId="3149159304" sldId="449"/>
            <ac:spMk id="32" creationId="{000193EC-1CAD-06AE-49FB-97E8E1B835C0}"/>
          </ac:spMkLst>
        </pc:spChg>
        <pc:spChg chg="add mod">
          <ac:chgData name="Matthieu De Mari" userId="dfb708c9-d8dc-439f-9a3b-c772bf4a311c" providerId="ADAL" clId="{CF6A5140-9227-409F-9187-B98CCD837415}" dt="2023-03-08T10:32:17.765" v="4251"/>
          <ac:spMkLst>
            <pc:docMk/>
            <pc:sldMk cId="3149159304" sldId="449"/>
            <ac:spMk id="33" creationId="{8A1207DA-99E1-CC3C-93CD-53C83BDE20CF}"/>
          </ac:spMkLst>
        </pc:spChg>
        <pc:spChg chg="add mod">
          <ac:chgData name="Matthieu De Mari" userId="dfb708c9-d8dc-439f-9a3b-c772bf4a311c" providerId="ADAL" clId="{CF6A5140-9227-409F-9187-B98CCD837415}" dt="2023-03-08T10:32:17.765" v="4251"/>
          <ac:spMkLst>
            <pc:docMk/>
            <pc:sldMk cId="3149159304" sldId="449"/>
            <ac:spMk id="34" creationId="{CA1B86D9-ADF5-092E-4BE3-51DA9C615AA9}"/>
          </ac:spMkLst>
        </pc:spChg>
        <pc:spChg chg="add mod">
          <ac:chgData name="Matthieu De Mari" userId="dfb708c9-d8dc-439f-9a3b-c772bf4a311c" providerId="ADAL" clId="{CF6A5140-9227-409F-9187-B98CCD837415}" dt="2023-03-08T10:32:17.765" v="4251"/>
          <ac:spMkLst>
            <pc:docMk/>
            <pc:sldMk cId="3149159304" sldId="449"/>
            <ac:spMk id="35" creationId="{3D8A7C77-9F19-3960-F5A3-DA56BFE914B0}"/>
          </ac:spMkLst>
        </pc:spChg>
        <pc:spChg chg="add mod">
          <ac:chgData name="Matthieu De Mari" userId="dfb708c9-d8dc-439f-9a3b-c772bf4a311c" providerId="ADAL" clId="{CF6A5140-9227-409F-9187-B98CCD837415}" dt="2023-03-08T10:32:17.765" v="4251"/>
          <ac:spMkLst>
            <pc:docMk/>
            <pc:sldMk cId="3149159304" sldId="449"/>
            <ac:spMk id="36" creationId="{8AA84D6C-FEB5-AD5A-43D5-62D965E7C5C1}"/>
          </ac:spMkLst>
        </pc:spChg>
        <pc:cxnChg chg="del mod">
          <ac:chgData name="Matthieu De Mari" userId="dfb708c9-d8dc-439f-9a3b-c772bf4a311c" providerId="ADAL" clId="{CF6A5140-9227-409F-9187-B98CCD837415}" dt="2023-03-08T10:32:16.768" v="4250" actId="478"/>
          <ac:cxnSpMkLst>
            <pc:docMk/>
            <pc:sldMk cId="3149159304" sldId="449"/>
            <ac:cxnSpMk id="3" creationId="{9F1462F5-96E6-3CD7-00CD-D94666103B94}"/>
          </ac:cxnSpMkLst>
        </pc:cxnChg>
        <pc:cxnChg chg="del mod">
          <ac:chgData name="Matthieu De Mari" userId="dfb708c9-d8dc-439f-9a3b-c772bf4a311c" providerId="ADAL" clId="{CF6A5140-9227-409F-9187-B98CCD837415}" dt="2023-03-08T10:32:16.768" v="4250" actId="478"/>
          <ac:cxnSpMkLst>
            <pc:docMk/>
            <pc:sldMk cId="3149159304" sldId="449"/>
            <ac:cxnSpMk id="5" creationId="{50007AFC-E526-9A29-2717-08EDA21D3D7E}"/>
          </ac:cxnSpMkLst>
        </pc:cxnChg>
        <pc:cxnChg chg="add mod">
          <ac:chgData name="Matthieu De Mari" userId="dfb708c9-d8dc-439f-9a3b-c772bf4a311c" providerId="ADAL" clId="{CF6A5140-9227-409F-9187-B98CCD837415}" dt="2023-03-08T10:32:17.765" v="4251"/>
          <ac:cxnSpMkLst>
            <pc:docMk/>
            <pc:sldMk cId="3149159304" sldId="449"/>
            <ac:cxnSpMk id="6" creationId="{E709A53E-8FBF-D357-DFA6-93CC525B18D5}"/>
          </ac:cxnSpMkLst>
        </pc:cxnChg>
        <pc:cxnChg chg="del">
          <ac:chgData name="Matthieu De Mari" userId="dfb708c9-d8dc-439f-9a3b-c772bf4a311c" providerId="ADAL" clId="{CF6A5140-9227-409F-9187-B98CCD837415}" dt="2023-03-08T10:32:16.768" v="4250" actId="478"/>
          <ac:cxnSpMkLst>
            <pc:docMk/>
            <pc:sldMk cId="3149159304" sldId="449"/>
            <ac:cxnSpMk id="8" creationId="{E72C8D45-7C0A-2C79-6480-8BB96108E73E}"/>
          </ac:cxnSpMkLst>
        </pc:cxnChg>
        <pc:cxnChg chg="del mod">
          <ac:chgData name="Matthieu De Mari" userId="dfb708c9-d8dc-439f-9a3b-c772bf4a311c" providerId="ADAL" clId="{CF6A5140-9227-409F-9187-B98CCD837415}" dt="2023-03-08T10:32:16.768" v="4250" actId="478"/>
          <ac:cxnSpMkLst>
            <pc:docMk/>
            <pc:sldMk cId="3149159304" sldId="449"/>
            <ac:cxnSpMk id="13" creationId="{7926DA04-2F16-702A-EE05-011B083FFA84}"/>
          </ac:cxnSpMkLst>
        </pc:cxnChg>
        <pc:cxnChg chg="del mod">
          <ac:chgData name="Matthieu De Mari" userId="dfb708c9-d8dc-439f-9a3b-c772bf4a311c" providerId="ADAL" clId="{CF6A5140-9227-409F-9187-B98CCD837415}" dt="2023-03-08T10:32:16.768" v="4250" actId="478"/>
          <ac:cxnSpMkLst>
            <pc:docMk/>
            <pc:sldMk cId="3149159304" sldId="449"/>
            <ac:cxnSpMk id="14" creationId="{AB3F906B-98B7-2193-0D98-EFD1C88D7C76}"/>
          </ac:cxnSpMkLst>
        </pc:cxnChg>
        <pc:cxnChg chg="add mod">
          <ac:chgData name="Matthieu De Mari" userId="dfb708c9-d8dc-439f-9a3b-c772bf4a311c" providerId="ADAL" clId="{CF6A5140-9227-409F-9187-B98CCD837415}" dt="2023-03-08T10:32:17.765" v="4251"/>
          <ac:cxnSpMkLst>
            <pc:docMk/>
            <pc:sldMk cId="3149159304" sldId="449"/>
            <ac:cxnSpMk id="18" creationId="{40110E34-B615-8286-22CF-810DA0A39A3A}"/>
          </ac:cxnSpMkLst>
        </pc:cxnChg>
        <pc:cxnChg chg="add mod">
          <ac:chgData name="Matthieu De Mari" userId="dfb708c9-d8dc-439f-9a3b-c772bf4a311c" providerId="ADAL" clId="{CF6A5140-9227-409F-9187-B98CCD837415}" dt="2023-03-08T10:32:17.765" v="4251"/>
          <ac:cxnSpMkLst>
            <pc:docMk/>
            <pc:sldMk cId="3149159304" sldId="449"/>
            <ac:cxnSpMk id="25" creationId="{E0C04609-42E6-F14B-8282-098658B148A3}"/>
          </ac:cxnSpMkLst>
        </pc:cxnChg>
        <pc:cxnChg chg="add mod">
          <ac:chgData name="Matthieu De Mari" userId="dfb708c9-d8dc-439f-9a3b-c772bf4a311c" providerId="ADAL" clId="{CF6A5140-9227-409F-9187-B98CCD837415}" dt="2023-03-08T10:32:17.765" v="4251"/>
          <ac:cxnSpMkLst>
            <pc:docMk/>
            <pc:sldMk cId="3149159304" sldId="449"/>
            <ac:cxnSpMk id="28" creationId="{71689019-E2EF-D000-42A8-FA9415BBB214}"/>
          </ac:cxnSpMkLst>
        </pc:cxnChg>
        <pc:cxnChg chg="add mod">
          <ac:chgData name="Matthieu De Mari" userId="dfb708c9-d8dc-439f-9a3b-c772bf4a311c" providerId="ADAL" clId="{CF6A5140-9227-409F-9187-B98CCD837415}" dt="2023-03-08T10:32:17.765" v="4251"/>
          <ac:cxnSpMkLst>
            <pc:docMk/>
            <pc:sldMk cId="3149159304" sldId="449"/>
            <ac:cxnSpMk id="29" creationId="{619C0A37-FE42-D1D0-7C2E-A8A586FE772A}"/>
          </ac:cxnSpMkLst>
        </pc:cxnChg>
      </pc:sldChg>
      <pc:sldChg chg="modSp add mod">
        <pc:chgData name="Matthieu De Mari" userId="dfb708c9-d8dc-439f-9a3b-c772bf4a311c" providerId="ADAL" clId="{CF6A5140-9227-409F-9187-B98CCD837415}" dt="2023-03-08T10:36:08.637" v="4631" actId="20577"/>
        <pc:sldMkLst>
          <pc:docMk/>
          <pc:sldMk cId="2020760118" sldId="450"/>
        </pc:sldMkLst>
        <pc:spChg chg="mod">
          <ac:chgData name="Matthieu De Mari" userId="dfb708c9-d8dc-439f-9a3b-c772bf4a311c" providerId="ADAL" clId="{CF6A5140-9227-409F-9187-B98CCD837415}" dt="2023-03-08T10:36:08.637" v="4631" actId="20577"/>
          <ac:spMkLst>
            <pc:docMk/>
            <pc:sldMk cId="2020760118" sldId="450"/>
            <ac:spMk id="4" creationId="{B7EA05B0-4FFE-B6B2-11E3-F6DFC537CAF2}"/>
          </ac:spMkLst>
        </pc:spChg>
      </pc:sldChg>
      <pc:sldChg chg="modSp add mod ord">
        <pc:chgData name="Matthieu De Mari" userId="dfb708c9-d8dc-439f-9a3b-c772bf4a311c" providerId="ADAL" clId="{CF6A5140-9227-409F-9187-B98CCD837415}" dt="2023-03-09T07:15:07.649" v="5433" actId="20577"/>
        <pc:sldMkLst>
          <pc:docMk/>
          <pc:sldMk cId="1242261096" sldId="451"/>
        </pc:sldMkLst>
        <pc:spChg chg="mod">
          <ac:chgData name="Matthieu De Mari" userId="dfb708c9-d8dc-439f-9a3b-c772bf4a311c" providerId="ADAL" clId="{CF6A5140-9227-409F-9187-B98CCD837415}" dt="2023-03-08T10:36:48.280" v="4677" actId="20577"/>
          <ac:spMkLst>
            <pc:docMk/>
            <pc:sldMk cId="1242261096" sldId="451"/>
            <ac:spMk id="2" creationId="{3E62BBD4-DD1B-5251-E3E3-787BE668D63E}"/>
          </ac:spMkLst>
        </pc:spChg>
        <pc:spChg chg="mod">
          <ac:chgData name="Matthieu De Mari" userId="dfb708c9-d8dc-439f-9a3b-c772bf4a311c" providerId="ADAL" clId="{CF6A5140-9227-409F-9187-B98CCD837415}" dt="2023-03-09T07:15:07.649" v="5433" actId="20577"/>
          <ac:spMkLst>
            <pc:docMk/>
            <pc:sldMk cId="1242261096" sldId="451"/>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2550081157" sldId="452"/>
        </pc:sldMkLst>
      </pc:sldChg>
      <pc:sldChg chg="new del">
        <pc:chgData name="Matthieu De Mari" userId="dfb708c9-d8dc-439f-9a3b-c772bf4a311c" providerId="ADAL" clId="{CF6A5140-9227-409F-9187-B98CCD837415}" dt="2023-03-08T10:40:23.119" v="5298" actId="47"/>
        <pc:sldMkLst>
          <pc:docMk/>
          <pc:sldMk cId="3361891129" sldId="452"/>
        </pc:sldMkLst>
      </pc:sldChg>
      <pc:sldChg chg="modSp add mod">
        <pc:chgData name="Matthieu De Mari" userId="dfb708c9-d8dc-439f-9a3b-c772bf4a311c" providerId="ADAL" clId="{CF6A5140-9227-409F-9187-B98CCD837415}" dt="2023-03-09T07:15:16.543" v="5435"/>
        <pc:sldMkLst>
          <pc:docMk/>
          <pc:sldMk cId="3102642038" sldId="453"/>
        </pc:sldMkLst>
        <pc:spChg chg="mod">
          <ac:chgData name="Matthieu De Mari" userId="dfb708c9-d8dc-439f-9a3b-c772bf4a311c" providerId="ADAL" clId="{CF6A5140-9227-409F-9187-B98CCD837415}" dt="2023-03-09T07:15:16.543" v="5435"/>
          <ac:spMkLst>
            <pc:docMk/>
            <pc:sldMk cId="3102642038" sldId="453"/>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3145888360" sldId="453"/>
        </pc:sldMkLst>
      </pc:sldChg>
      <pc:sldChg chg="modSp add mod">
        <pc:chgData name="Matthieu De Mari" userId="dfb708c9-d8dc-439f-9a3b-c772bf4a311c" providerId="ADAL" clId="{CF6A5140-9227-409F-9187-B98CCD837415}" dt="2023-03-09T07:15:11.396" v="5434"/>
        <pc:sldMkLst>
          <pc:docMk/>
          <pc:sldMk cId="4072425385" sldId="454"/>
        </pc:sldMkLst>
        <pc:spChg chg="mod">
          <ac:chgData name="Matthieu De Mari" userId="dfb708c9-d8dc-439f-9a3b-c772bf4a311c" providerId="ADAL" clId="{CF6A5140-9227-409F-9187-B98CCD837415}" dt="2023-03-09T07:15:11.396" v="5434"/>
          <ac:spMkLst>
            <pc:docMk/>
            <pc:sldMk cId="4072425385" sldId="454"/>
            <ac:spMk id="4" creationId="{B7EA05B0-4FFE-B6B2-11E3-F6DFC537CAF2}"/>
          </ac:spMkLst>
        </pc:spChg>
      </pc:sldChg>
      <pc:sldChg chg="modSp add mod">
        <pc:chgData name="Matthieu De Mari" userId="dfb708c9-d8dc-439f-9a3b-c772bf4a311c" providerId="ADAL" clId="{CF6A5140-9227-409F-9187-B98CCD837415}" dt="2023-03-09T07:08:43.528" v="5311" actId="20577"/>
        <pc:sldMkLst>
          <pc:docMk/>
          <pc:sldMk cId="1628282840" sldId="455"/>
        </pc:sldMkLst>
        <pc:spChg chg="mod">
          <ac:chgData name="Matthieu De Mari" userId="dfb708c9-d8dc-439f-9a3b-c772bf4a311c" providerId="ADAL" clId="{CF6A5140-9227-409F-9187-B98CCD837415}" dt="2023-03-09T07:08:43.528" v="5311" actId="20577"/>
          <ac:spMkLst>
            <pc:docMk/>
            <pc:sldMk cId="1628282840" sldId="455"/>
            <ac:spMk id="2" creationId="{9E28AE9F-976B-A999-4197-C30FD4D750CB}"/>
          </ac:spMkLst>
        </pc:spChg>
      </pc:sldChg>
      <pc:sldChg chg="modSp add mod">
        <pc:chgData name="Matthieu De Mari" userId="dfb708c9-d8dc-439f-9a3b-c772bf4a311c" providerId="ADAL" clId="{CF6A5140-9227-409F-9187-B98CCD837415}" dt="2023-03-14T09:24:44.028" v="10778" actId="113"/>
        <pc:sldMkLst>
          <pc:docMk/>
          <pc:sldMk cId="1474802136" sldId="456"/>
        </pc:sldMkLst>
        <pc:spChg chg="mod">
          <ac:chgData name="Matthieu De Mari" userId="dfb708c9-d8dc-439f-9a3b-c772bf4a311c" providerId="ADAL" clId="{CF6A5140-9227-409F-9187-B98CCD837415}" dt="2023-03-09T07:46:56.471" v="8164" actId="20577"/>
          <ac:spMkLst>
            <pc:docMk/>
            <pc:sldMk cId="1474802136" sldId="456"/>
            <ac:spMk id="2" creationId="{172D8A17-E60D-362A-62E7-52411B12BA29}"/>
          </ac:spMkLst>
        </pc:spChg>
        <pc:spChg chg="mod">
          <ac:chgData name="Matthieu De Mari" userId="dfb708c9-d8dc-439f-9a3b-c772bf4a311c" providerId="ADAL" clId="{CF6A5140-9227-409F-9187-B98CCD837415}" dt="2023-03-14T09:24:44.028" v="10778" actId="113"/>
          <ac:spMkLst>
            <pc:docMk/>
            <pc:sldMk cId="1474802136" sldId="456"/>
            <ac:spMk id="3" creationId="{BC04F5BD-E60C-C34E-E6DB-FED2D849BCC1}"/>
          </ac:spMkLst>
        </pc:spChg>
      </pc:sldChg>
      <pc:sldChg chg="modSp new del mod">
        <pc:chgData name="Matthieu De Mari" userId="dfb708c9-d8dc-439f-9a3b-c772bf4a311c" providerId="ADAL" clId="{CF6A5140-9227-409F-9187-B98CCD837415}" dt="2023-03-09T07:10:26.032" v="5340" actId="47"/>
        <pc:sldMkLst>
          <pc:docMk/>
          <pc:sldMk cId="1747564226" sldId="456"/>
        </pc:sldMkLst>
        <pc:spChg chg="mod">
          <ac:chgData name="Matthieu De Mari" userId="dfb708c9-d8dc-439f-9a3b-c772bf4a311c" providerId="ADAL" clId="{CF6A5140-9227-409F-9187-B98CCD837415}" dt="2023-03-09T07:10:23.003" v="5339" actId="20577"/>
          <ac:spMkLst>
            <pc:docMk/>
            <pc:sldMk cId="1747564226" sldId="456"/>
            <ac:spMk id="2" creationId="{15C55E34-6EDD-C92D-63DD-39EA45704DA3}"/>
          </ac:spMkLst>
        </pc:spChg>
      </pc:sldChg>
      <pc:sldChg chg="modSp add mod">
        <pc:chgData name="Matthieu De Mari" userId="dfb708c9-d8dc-439f-9a3b-c772bf4a311c" providerId="ADAL" clId="{CF6A5140-9227-409F-9187-B98CCD837415}" dt="2023-03-09T07:30:09.207" v="6594" actId="113"/>
        <pc:sldMkLst>
          <pc:docMk/>
          <pc:sldMk cId="3858745428" sldId="457"/>
        </pc:sldMkLst>
        <pc:spChg chg="mod">
          <ac:chgData name="Matthieu De Mari" userId="dfb708c9-d8dc-439f-9a3b-c772bf4a311c" providerId="ADAL" clId="{CF6A5140-9227-409F-9187-B98CCD837415}" dt="2023-03-09T07:28:47.712" v="6286" actId="20577"/>
          <ac:spMkLst>
            <pc:docMk/>
            <pc:sldMk cId="3858745428" sldId="457"/>
            <ac:spMk id="2" creationId="{3E62BBD4-DD1B-5251-E3E3-787BE668D63E}"/>
          </ac:spMkLst>
        </pc:spChg>
        <pc:spChg chg="mod">
          <ac:chgData name="Matthieu De Mari" userId="dfb708c9-d8dc-439f-9a3b-c772bf4a311c" providerId="ADAL" clId="{CF6A5140-9227-409F-9187-B98CCD837415}" dt="2023-03-09T07:30:09.207" v="6594" actId="113"/>
          <ac:spMkLst>
            <pc:docMk/>
            <pc:sldMk cId="3858745428" sldId="457"/>
            <ac:spMk id="4" creationId="{B7EA05B0-4FFE-B6B2-11E3-F6DFC537CAF2}"/>
          </ac:spMkLst>
        </pc:spChg>
      </pc:sldChg>
      <pc:sldChg chg="add del">
        <pc:chgData name="Matthieu De Mari" userId="dfb708c9-d8dc-439f-9a3b-c772bf4a311c" providerId="ADAL" clId="{CF6A5140-9227-409F-9187-B98CCD837415}" dt="2023-03-09T07:28:59.004" v="6288" actId="47"/>
        <pc:sldMkLst>
          <pc:docMk/>
          <pc:sldMk cId="3308586578" sldId="458"/>
        </pc:sldMkLst>
      </pc:sldChg>
      <pc:sldChg chg="modSp add mod">
        <pc:chgData name="Matthieu De Mari" userId="dfb708c9-d8dc-439f-9a3b-c772bf4a311c" providerId="ADAL" clId="{CF6A5140-9227-409F-9187-B98CCD837415}" dt="2023-03-09T07:34:47.515" v="6856" actId="20577"/>
        <pc:sldMkLst>
          <pc:docMk/>
          <pc:sldMk cId="3624547080" sldId="459"/>
        </pc:sldMkLst>
        <pc:spChg chg="mod">
          <ac:chgData name="Matthieu De Mari" userId="dfb708c9-d8dc-439f-9a3b-c772bf4a311c" providerId="ADAL" clId="{CF6A5140-9227-409F-9187-B98CCD837415}" dt="2023-03-09T07:34:47.515" v="6856" actId="20577"/>
          <ac:spMkLst>
            <pc:docMk/>
            <pc:sldMk cId="3624547080" sldId="459"/>
            <ac:spMk id="4" creationId="{B7EA05B0-4FFE-B6B2-11E3-F6DFC537CAF2}"/>
          </ac:spMkLst>
        </pc:spChg>
      </pc:sldChg>
      <pc:sldChg chg="modSp add mod">
        <pc:chgData name="Matthieu De Mari" userId="dfb708c9-d8dc-439f-9a3b-c772bf4a311c" providerId="ADAL" clId="{CF6A5140-9227-409F-9187-B98CCD837415}" dt="2023-03-15T07:03:13.871" v="10808" actId="20577"/>
        <pc:sldMkLst>
          <pc:docMk/>
          <pc:sldMk cId="727967492" sldId="460"/>
        </pc:sldMkLst>
        <pc:spChg chg="mod">
          <ac:chgData name="Matthieu De Mari" userId="dfb708c9-d8dc-439f-9a3b-c772bf4a311c" providerId="ADAL" clId="{CF6A5140-9227-409F-9187-B98CCD837415}" dt="2023-03-15T07:03:13.871" v="10808" actId="20577"/>
          <ac:spMkLst>
            <pc:docMk/>
            <pc:sldMk cId="727967492" sldId="460"/>
            <ac:spMk id="4" creationId="{B7EA05B0-4FFE-B6B2-11E3-F6DFC537CAF2}"/>
          </ac:spMkLst>
        </pc:spChg>
      </pc:sldChg>
      <pc:sldChg chg="modSp add mod">
        <pc:chgData name="Matthieu De Mari" userId="dfb708c9-d8dc-439f-9a3b-c772bf4a311c" providerId="ADAL" clId="{CF6A5140-9227-409F-9187-B98CCD837415}" dt="2023-03-09T07:46:59.325" v="8166" actId="20577"/>
        <pc:sldMkLst>
          <pc:docMk/>
          <pc:sldMk cId="813445278" sldId="461"/>
        </pc:sldMkLst>
        <pc:spChg chg="mod">
          <ac:chgData name="Matthieu De Mari" userId="dfb708c9-d8dc-439f-9a3b-c772bf4a311c" providerId="ADAL" clId="{CF6A5140-9227-409F-9187-B98CCD837415}" dt="2023-03-09T07:46:59.325" v="8166" actId="20577"/>
          <ac:spMkLst>
            <pc:docMk/>
            <pc:sldMk cId="813445278" sldId="461"/>
            <ac:spMk id="2" creationId="{3E62BBD4-DD1B-5251-E3E3-787BE668D63E}"/>
          </ac:spMkLst>
        </pc:spChg>
        <pc:spChg chg="mod">
          <ac:chgData name="Matthieu De Mari" userId="dfb708c9-d8dc-439f-9a3b-c772bf4a311c" providerId="ADAL" clId="{CF6A5140-9227-409F-9187-B98CCD837415}" dt="2023-03-09T07:33:52.700" v="6838" actId="20577"/>
          <ac:spMkLst>
            <pc:docMk/>
            <pc:sldMk cId="813445278" sldId="461"/>
            <ac:spMk id="4" creationId="{B7EA05B0-4FFE-B6B2-11E3-F6DFC537CAF2}"/>
          </ac:spMkLst>
        </pc:spChg>
      </pc:sldChg>
      <pc:sldChg chg="addSp delSp modSp add mod">
        <pc:chgData name="Matthieu De Mari" userId="dfb708c9-d8dc-439f-9a3b-c772bf4a311c" providerId="ADAL" clId="{CF6A5140-9227-409F-9187-B98CCD837415}" dt="2023-03-15T07:03:11.751" v="10807" actId="20577"/>
        <pc:sldMkLst>
          <pc:docMk/>
          <pc:sldMk cId="2989704858" sldId="462"/>
        </pc:sldMkLst>
        <pc:spChg chg="add del mod">
          <ac:chgData name="Matthieu De Mari" userId="dfb708c9-d8dc-439f-9a3b-c772bf4a311c" providerId="ADAL" clId="{CF6A5140-9227-409F-9187-B98CCD837415}" dt="2023-03-09T07:39:09.569" v="7166"/>
          <ac:spMkLst>
            <pc:docMk/>
            <pc:sldMk cId="2989704858" sldId="462"/>
            <ac:spMk id="3" creationId="{27A59862-37D0-57AA-6FC6-9EC19FF0C1DB}"/>
          </ac:spMkLst>
        </pc:spChg>
        <pc:spChg chg="mod">
          <ac:chgData name="Matthieu De Mari" userId="dfb708c9-d8dc-439f-9a3b-c772bf4a311c" providerId="ADAL" clId="{CF6A5140-9227-409F-9187-B98CCD837415}" dt="2023-03-15T07:03:11.751" v="10807" actId="20577"/>
          <ac:spMkLst>
            <pc:docMk/>
            <pc:sldMk cId="2989704858" sldId="462"/>
            <ac:spMk id="4" creationId="{B7EA05B0-4FFE-B6B2-11E3-F6DFC537CAF2}"/>
          </ac:spMkLst>
        </pc:spChg>
        <pc:spChg chg="add mod">
          <ac:chgData name="Matthieu De Mari" userId="dfb708c9-d8dc-439f-9a3b-c772bf4a311c" providerId="ADAL" clId="{CF6A5140-9227-409F-9187-B98CCD837415}" dt="2023-03-09T07:42:40.760" v="7446" actId="1582"/>
          <ac:spMkLst>
            <pc:docMk/>
            <pc:sldMk cId="2989704858" sldId="462"/>
            <ac:spMk id="5" creationId="{756FA00D-6239-A08C-5E98-D3A61B38A213}"/>
          </ac:spMkLst>
        </pc:spChg>
        <pc:spChg chg="mod">
          <ac:chgData name="Matthieu De Mari" userId="dfb708c9-d8dc-439f-9a3b-c772bf4a311c" providerId="ADAL" clId="{CF6A5140-9227-409F-9187-B98CCD837415}" dt="2023-03-14T09:22:55.372" v="10733" actId="20577"/>
          <ac:spMkLst>
            <pc:docMk/>
            <pc:sldMk cId="2989704858" sldId="462"/>
            <ac:spMk id="12" creationId="{D76E3B2E-6AC9-D50E-A27E-1E1B7499BD23}"/>
          </ac:spMkLst>
        </pc:spChg>
        <pc:spChg chg="mod">
          <ac:chgData name="Matthieu De Mari" userId="dfb708c9-d8dc-439f-9a3b-c772bf4a311c" providerId="ADAL" clId="{CF6A5140-9227-409F-9187-B98CCD837415}" dt="2023-03-09T07:40:15.970" v="7214" actId="207"/>
          <ac:spMkLst>
            <pc:docMk/>
            <pc:sldMk cId="2989704858" sldId="462"/>
            <ac:spMk id="26" creationId="{530C07D3-DD84-9CAD-389C-0697B272CC5E}"/>
          </ac:spMkLst>
        </pc:spChg>
        <pc:spChg chg="mod">
          <ac:chgData name="Matthieu De Mari" userId="dfb708c9-d8dc-439f-9a3b-c772bf4a311c" providerId="ADAL" clId="{CF6A5140-9227-409F-9187-B98CCD837415}" dt="2023-03-09T07:39:03.522" v="7164" actId="207"/>
          <ac:spMkLst>
            <pc:docMk/>
            <pc:sldMk cId="2989704858" sldId="462"/>
            <ac:spMk id="27" creationId="{D1619E34-8B41-4425-4FD5-566688B406C8}"/>
          </ac:spMkLst>
        </pc:spChg>
        <pc:spChg chg="mod">
          <ac:chgData name="Matthieu De Mari" userId="dfb708c9-d8dc-439f-9a3b-c772bf4a311c" providerId="ADAL" clId="{CF6A5140-9227-409F-9187-B98CCD837415}" dt="2023-03-09T07:39:42.352" v="7184" actId="207"/>
          <ac:spMkLst>
            <pc:docMk/>
            <pc:sldMk cId="2989704858" sldId="462"/>
            <ac:spMk id="30" creationId="{537D8662-2156-DE73-63FD-661EEF315528}"/>
          </ac:spMkLst>
        </pc:spChg>
        <pc:spChg chg="mod">
          <ac:chgData name="Matthieu De Mari" userId="dfb708c9-d8dc-439f-9a3b-c772bf4a311c" providerId="ADAL" clId="{CF6A5140-9227-409F-9187-B98CCD837415}" dt="2023-03-09T07:39:33.151" v="7180" actId="207"/>
          <ac:spMkLst>
            <pc:docMk/>
            <pc:sldMk cId="2989704858" sldId="462"/>
            <ac:spMk id="31" creationId="{29DF95B0-9637-90DA-C6B2-6C6157785EF3}"/>
          </ac:spMkLst>
        </pc:spChg>
        <pc:spChg chg="mod">
          <ac:chgData name="Matthieu De Mari" userId="dfb708c9-d8dc-439f-9a3b-c772bf4a311c" providerId="ADAL" clId="{CF6A5140-9227-409F-9187-B98CCD837415}" dt="2023-03-09T07:40:07.688" v="7210" actId="207"/>
          <ac:spMkLst>
            <pc:docMk/>
            <pc:sldMk cId="2989704858" sldId="462"/>
            <ac:spMk id="34" creationId="{CA1B86D9-ADF5-092E-4BE3-51DA9C615AA9}"/>
          </ac:spMkLst>
        </pc:spChg>
        <pc:spChg chg="mod">
          <ac:chgData name="Matthieu De Mari" userId="dfb708c9-d8dc-439f-9a3b-c772bf4a311c" providerId="ADAL" clId="{CF6A5140-9227-409F-9187-B98CCD837415}" dt="2023-03-09T07:39:20.363" v="7176" actId="14100"/>
          <ac:spMkLst>
            <pc:docMk/>
            <pc:sldMk cId="2989704858" sldId="462"/>
            <ac:spMk id="35" creationId="{3D8A7C77-9F19-3960-F5A3-DA56BFE914B0}"/>
          </ac:spMkLst>
        </pc:spChg>
        <pc:spChg chg="del">
          <ac:chgData name="Matthieu De Mari" userId="dfb708c9-d8dc-439f-9a3b-c772bf4a311c" providerId="ADAL" clId="{CF6A5140-9227-409F-9187-B98CCD837415}" dt="2023-03-14T09:22:50.265" v="10732" actId="478"/>
          <ac:spMkLst>
            <pc:docMk/>
            <pc:sldMk cId="2989704858" sldId="462"/>
            <ac:spMk id="36" creationId="{8AA84D6C-FEB5-AD5A-43D5-62D965E7C5C1}"/>
          </ac:spMkLst>
        </pc:spChg>
      </pc:sldChg>
      <pc:sldChg chg="delSp modSp add mod">
        <pc:chgData name="Matthieu De Mari" userId="dfb708c9-d8dc-439f-9a3b-c772bf4a311c" providerId="ADAL" clId="{CF6A5140-9227-409F-9187-B98CCD837415}" dt="2023-03-14T09:23:10.137" v="10735" actId="20577"/>
        <pc:sldMkLst>
          <pc:docMk/>
          <pc:sldMk cId="3007767847" sldId="463"/>
        </pc:sldMkLst>
        <pc:spChg chg="mod">
          <ac:chgData name="Matthieu De Mari" userId="dfb708c9-d8dc-439f-9a3b-c772bf4a311c" providerId="ADAL" clId="{CF6A5140-9227-409F-9187-B98CCD837415}" dt="2023-03-09T07:42:49.123" v="7458" actId="20577"/>
          <ac:spMkLst>
            <pc:docMk/>
            <pc:sldMk cId="3007767847" sldId="463"/>
            <ac:spMk id="2" creationId="{3E62BBD4-DD1B-5251-E3E3-787BE668D63E}"/>
          </ac:spMkLst>
        </pc:spChg>
        <pc:spChg chg="mod">
          <ac:chgData name="Matthieu De Mari" userId="dfb708c9-d8dc-439f-9a3b-c772bf4a311c" providerId="ADAL" clId="{CF6A5140-9227-409F-9187-B98CCD837415}" dt="2023-03-09T07:45:07.795" v="7919" actId="20577"/>
          <ac:spMkLst>
            <pc:docMk/>
            <pc:sldMk cId="3007767847" sldId="463"/>
            <ac:spMk id="4" creationId="{B7EA05B0-4FFE-B6B2-11E3-F6DFC537CAF2}"/>
          </ac:spMkLst>
        </pc:spChg>
        <pc:spChg chg="mod">
          <ac:chgData name="Matthieu De Mari" userId="dfb708c9-d8dc-439f-9a3b-c772bf4a311c" providerId="ADAL" clId="{CF6A5140-9227-409F-9187-B98CCD837415}" dt="2023-03-14T09:23:10.137" v="10735" actId="20577"/>
          <ac:spMkLst>
            <pc:docMk/>
            <pc:sldMk cId="3007767847" sldId="463"/>
            <ac:spMk id="12" creationId="{D76E3B2E-6AC9-D50E-A27E-1E1B7499BD23}"/>
          </ac:spMkLst>
        </pc:spChg>
        <pc:spChg chg="del">
          <ac:chgData name="Matthieu De Mari" userId="dfb708c9-d8dc-439f-9a3b-c772bf4a311c" providerId="ADAL" clId="{CF6A5140-9227-409F-9187-B98CCD837415}" dt="2023-03-14T09:23:06.286" v="10734" actId="478"/>
          <ac:spMkLst>
            <pc:docMk/>
            <pc:sldMk cId="3007767847" sldId="463"/>
            <ac:spMk id="36" creationId="{8AA84D6C-FEB5-AD5A-43D5-62D965E7C5C1}"/>
          </ac:spMkLst>
        </pc:spChg>
      </pc:sldChg>
      <pc:sldChg chg="addSp delSp modSp add mod">
        <pc:chgData name="Matthieu De Mari" userId="dfb708c9-d8dc-439f-9a3b-c772bf4a311c" providerId="ADAL" clId="{CF6A5140-9227-409F-9187-B98CCD837415}" dt="2023-03-15T07:05:02.674" v="11042" actId="20577"/>
        <pc:sldMkLst>
          <pc:docMk/>
          <pc:sldMk cId="47889816" sldId="464"/>
        </pc:sldMkLst>
        <pc:spChg chg="add mod">
          <ac:chgData name="Matthieu De Mari" userId="dfb708c9-d8dc-439f-9a3b-c772bf4a311c" providerId="ADAL" clId="{CF6A5140-9227-409F-9187-B98CCD837415}" dt="2023-03-14T09:23:23.729" v="10738"/>
          <ac:spMkLst>
            <pc:docMk/>
            <pc:sldMk cId="47889816" sldId="464"/>
            <ac:spMk id="3" creationId="{DE32AD8F-E3D0-5CBF-E413-7B8E0BF8F4E5}"/>
          </ac:spMkLst>
        </pc:spChg>
        <pc:spChg chg="mod">
          <ac:chgData name="Matthieu De Mari" userId="dfb708c9-d8dc-439f-9a3b-c772bf4a311c" providerId="ADAL" clId="{CF6A5140-9227-409F-9187-B98CCD837415}" dt="2023-03-15T07:05:02.674" v="11042" actId="20577"/>
          <ac:spMkLst>
            <pc:docMk/>
            <pc:sldMk cId="47889816" sldId="464"/>
            <ac:spMk id="4" creationId="{B7EA05B0-4FFE-B6B2-11E3-F6DFC537CAF2}"/>
          </ac:spMkLst>
        </pc:spChg>
        <pc:spChg chg="del">
          <ac:chgData name="Matthieu De Mari" userId="dfb708c9-d8dc-439f-9a3b-c772bf4a311c" providerId="ADAL" clId="{CF6A5140-9227-409F-9187-B98CCD837415}" dt="2023-03-14T09:23:13.508" v="10736" actId="478"/>
          <ac:spMkLst>
            <pc:docMk/>
            <pc:sldMk cId="47889816" sldId="464"/>
            <ac:spMk id="12" creationId="{D76E3B2E-6AC9-D50E-A27E-1E1B7499BD23}"/>
          </ac:spMkLst>
        </pc:spChg>
        <pc:spChg chg="del">
          <ac:chgData name="Matthieu De Mari" userId="dfb708c9-d8dc-439f-9a3b-c772bf4a311c" providerId="ADAL" clId="{CF6A5140-9227-409F-9187-B98CCD837415}" dt="2023-03-14T09:23:23.295" v="10737" actId="478"/>
          <ac:spMkLst>
            <pc:docMk/>
            <pc:sldMk cId="47889816" sldId="464"/>
            <ac:spMk id="36" creationId="{8AA84D6C-FEB5-AD5A-43D5-62D965E7C5C1}"/>
          </ac:spMkLst>
        </pc:spChg>
        <pc:cxnChg chg="mod">
          <ac:chgData name="Matthieu De Mari" userId="dfb708c9-d8dc-439f-9a3b-c772bf4a311c" providerId="ADAL" clId="{CF6A5140-9227-409F-9187-B98CCD837415}" dt="2023-03-14T09:23:13.508" v="10736" actId="478"/>
          <ac:cxnSpMkLst>
            <pc:docMk/>
            <pc:sldMk cId="47889816" sldId="464"/>
            <ac:cxnSpMk id="25" creationId="{E0C04609-42E6-F14B-8282-098658B148A3}"/>
          </ac:cxnSpMkLst>
        </pc:cxnChg>
        <pc:cxnChg chg="mod">
          <ac:chgData name="Matthieu De Mari" userId="dfb708c9-d8dc-439f-9a3b-c772bf4a311c" providerId="ADAL" clId="{CF6A5140-9227-409F-9187-B98CCD837415}" dt="2023-03-14T09:23:13.508" v="10736" actId="478"/>
          <ac:cxnSpMkLst>
            <pc:docMk/>
            <pc:sldMk cId="47889816" sldId="464"/>
            <ac:cxnSpMk id="28" creationId="{71689019-E2EF-D000-42A8-FA9415BBB214}"/>
          </ac:cxnSpMkLst>
        </pc:cxnChg>
        <pc:cxnChg chg="mod">
          <ac:chgData name="Matthieu De Mari" userId="dfb708c9-d8dc-439f-9a3b-c772bf4a311c" providerId="ADAL" clId="{CF6A5140-9227-409F-9187-B98CCD837415}" dt="2023-03-14T09:23:13.508" v="10736" actId="478"/>
          <ac:cxnSpMkLst>
            <pc:docMk/>
            <pc:sldMk cId="47889816" sldId="464"/>
            <ac:cxnSpMk id="29" creationId="{619C0A37-FE42-D1D0-7C2E-A8A586FE772A}"/>
          </ac:cxnSpMkLst>
        </pc:cxnChg>
      </pc:sldChg>
      <pc:sldChg chg="addSp delSp modSp new mod">
        <pc:chgData name="Matthieu De Mari" userId="dfb708c9-d8dc-439f-9a3b-c772bf4a311c" providerId="ADAL" clId="{CF6A5140-9227-409F-9187-B98CCD837415}" dt="2023-03-09T07:51:15.835" v="8554" actId="5793"/>
        <pc:sldMkLst>
          <pc:docMk/>
          <pc:sldMk cId="4050530474" sldId="465"/>
        </pc:sldMkLst>
        <pc:spChg chg="mod">
          <ac:chgData name="Matthieu De Mari" userId="dfb708c9-d8dc-439f-9a3b-c772bf4a311c" providerId="ADAL" clId="{CF6A5140-9227-409F-9187-B98CCD837415}" dt="2023-03-09T07:47:28.130" v="8190" actId="20577"/>
          <ac:spMkLst>
            <pc:docMk/>
            <pc:sldMk cId="4050530474" sldId="465"/>
            <ac:spMk id="2" creationId="{E9054B35-5F1E-60EC-59A5-ABE2D65AB555}"/>
          </ac:spMkLst>
        </pc:spChg>
        <pc:spChg chg="add del mod">
          <ac:chgData name="Matthieu De Mari" userId="dfb708c9-d8dc-439f-9a3b-c772bf4a311c" providerId="ADAL" clId="{CF6A5140-9227-409F-9187-B98CCD837415}" dt="2023-03-09T07:51:15.835" v="8554" actId="5793"/>
          <ac:spMkLst>
            <pc:docMk/>
            <pc:sldMk cId="4050530474" sldId="465"/>
            <ac:spMk id="3" creationId="{402F3284-9E65-1D93-F6E4-949D1ACD6EDE}"/>
          </ac:spMkLst>
        </pc:spChg>
        <pc:spChg chg="add del mod">
          <ac:chgData name="Matthieu De Mari" userId="dfb708c9-d8dc-439f-9a3b-c772bf4a311c" providerId="ADAL" clId="{CF6A5140-9227-409F-9187-B98CCD837415}" dt="2023-03-09T07:48:34.527" v="8202"/>
          <ac:spMkLst>
            <pc:docMk/>
            <pc:sldMk cId="4050530474" sldId="465"/>
            <ac:spMk id="4" creationId="{0B88C5B0-951C-ADA8-50B0-6C95A584EDA4}"/>
          </ac:spMkLst>
        </pc:spChg>
      </pc:sldChg>
      <pc:sldChg chg="addSp delSp modSp add mod modClrScheme chgLayout">
        <pc:chgData name="Matthieu De Mari" userId="dfb708c9-d8dc-439f-9a3b-c772bf4a311c" providerId="ADAL" clId="{CF6A5140-9227-409F-9187-B98CCD837415}" dt="2023-03-09T07:53:36" v="8647" actId="20577"/>
        <pc:sldMkLst>
          <pc:docMk/>
          <pc:sldMk cId="4107990403" sldId="466"/>
        </pc:sldMkLst>
        <pc:spChg chg="mod ord">
          <ac:chgData name="Matthieu De Mari" userId="dfb708c9-d8dc-439f-9a3b-c772bf4a311c" providerId="ADAL" clId="{CF6A5140-9227-409F-9187-B98CCD837415}" dt="2023-03-09T07:53:27.544" v="8620" actId="700"/>
          <ac:spMkLst>
            <pc:docMk/>
            <pc:sldMk cId="4107990403" sldId="466"/>
            <ac:spMk id="2" creationId="{E9054B35-5F1E-60EC-59A5-ABE2D65AB555}"/>
          </ac:spMkLst>
        </pc:spChg>
        <pc:spChg chg="mod ord">
          <ac:chgData name="Matthieu De Mari" userId="dfb708c9-d8dc-439f-9a3b-c772bf4a311c" providerId="ADAL" clId="{CF6A5140-9227-409F-9187-B98CCD837415}" dt="2023-03-09T07:53:36" v="8647" actId="20577"/>
          <ac:spMkLst>
            <pc:docMk/>
            <pc:sldMk cId="4107990403" sldId="466"/>
            <ac:spMk id="3" creationId="{402F3284-9E65-1D93-F6E4-949D1ACD6EDE}"/>
          </ac:spMkLst>
        </pc:spChg>
        <pc:spChg chg="add del mod ord">
          <ac:chgData name="Matthieu De Mari" userId="dfb708c9-d8dc-439f-9a3b-c772bf4a311c" providerId="ADAL" clId="{CF6A5140-9227-409F-9187-B98CCD837415}" dt="2023-03-09T07:53:27.544" v="8620" actId="700"/>
          <ac:spMkLst>
            <pc:docMk/>
            <pc:sldMk cId="4107990403" sldId="466"/>
            <ac:spMk id="4" creationId="{F7D75588-E38B-39A7-57D7-C159F93D5888}"/>
          </ac:spMkLst>
        </pc:spChg>
      </pc:sldChg>
      <pc:sldChg chg="modSp add mod">
        <pc:chgData name="Matthieu De Mari" userId="dfb708c9-d8dc-439f-9a3b-c772bf4a311c" providerId="ADAL" clId="{CF6A5140-9227-409F-9187-B98CCD837415}" dt="2023-03-09T07:54:53.992" v="8766" actId="20577"/>
        <pc:sldMkLst>
          <pc:docMk/>
          <pc:sldMk cId="4111616225" sldId="467"/>
        </pc:sldMkLst>
        <pc:spChg chg="mod">
          <ac:chgData name="Matthieu De Mari" userId="dfb708c9-d8dc-439f-9a3b-c772bf4a311c" providerId="ADAL" clId="{CF6A5140-9227-409F-9187-B98CCD837415}" dt="2023-03-09T07:54:53.992" v="8766" actId="20577"/>
          <ac:spMkLst>
            <pc:docMk/>
            <pc:sldMk cId="4111616225" sldId="467"/>
            <ac:spMk id="3" creationId="{402F3284-9E65-1D93-F6E4-949D1ACD6EDE}"/>
          </ac:spMkLst>
        </pc:spChg>
      </pc:sldChg>
      <pc:sldChg chg="modSp add mod">
        <pc:chgData name="Matthieu De Mari" userId="dfb708c9-d8dc-439f-9a3b-c772bf4a311c" providerId="ADAL" clId="{CF6A5140-9227-409F-9187-B98CCD837415}" dt="2023-03-09T07:50:34.790" v="8460" actId="12"/>
        <pc:sldMkLst>
          <pc:docMk/>
          <pc:sldMk cId="1345006296" sldId="468"/>
        </pc:sldMkLst>
        <pc:spChg chg="mod">
          <ac:chgData name="Matthieu De Mari" userId="dfb708c9-d8dc-439f-9a3b-c772bf4a311c" providerId="ADAL" clId="{CF6A5140-9227-409F-9187-B98CCD837415}" dt="2023-03-09T07:50:34.790" v="8460" actId="12"/>
          <ac:spMkLst>
            <pc:docMk/>
            <pc:sldMk cId="1345006296" sldId="468"/>
            <ac:spMk id="3" creationId="{402F3284-9E65-1D93-F6E4-949D1ACD6EDE}"/>
          </ac:spMkLst>
        </pc:spChg>
      </pc:sldChg>
      <pc:sldChg chg="modSp add mod">
        <pc:chgData name="Matthieu De Mari" userId="dfb708c9-d8dc-439f-9a3b-c772bf4a311c" providerId="ADAL" clId="{CF6A5140-9227-409F-9187-B98CCD837415}" dt="2023-03-14T09:24:16.962" v="10777" actId="20577"/>
        <pc:sldMkLst>
          <pc:docMk/>
          <pc:sldMk cId="1003937956" sldId="469"/>
        </pc:sldMkLst>
        <pc:spChg chg="mod">
          <ac:chgData name="Matthieu De Mari" userId="dfb708c9-d8dc-439f-9a3b-c772bf4a311c" providerId="ADAL" clId="{CF6A5140-9227-409F-9187-B98CCD837415}" dt="2023-03-14T09:24:16.962" v="10777" actId="20577"/>
          <ac:spMkLst>
            <pc:docMk/>
            <pc:sldMk cId="1003937956" sldId="469"/>
            <ac:spMk id="3" creationId="{402F3284-9E65-1D93-F6E4-949D1ACD6EDE}"/>
          </ac:spMkLst>
        </pc:spChg>
      </pc:sldChg>
      <pc:sldChg chg="modSp add mod">
        <pc:chgData name="Matthieu De Mari" userId="dfb708c9-d8dc-439f-9a3b-c772bf4a311c" providerId="ADAL" clId="{CF6A5140-9227-409F-9187-B98CCD837415}" dt="2023-03-09T07:59:32.806" v="9051" actId="20577"/>
        <pc:sldMkLst>
          <pc:docMk/>
          <pc:sldMk cId="1494991067" sldId="470"/>
        </pc:sldMkLst>
        <pc:spChg chg="mod">
          <ac:chgData name="Matthieu De Mari" userId="dfb708c9-d8dc-439f-9a3b-c772bf4a311c" providerId="ADAL" clId="{CF6A5140-9227-409F-9187-B98CCD837415}" dt="2023-03-09T07:59:32.806" v="9051" actId="20577"/>
          <ac:spMkLst>
            <pc:docMk/>
            <pc:sldMk cId="1494991067" sldId="470"/>
            <ac:spMk id="3" creationId="{402F3284-9E65-1D93-F6E4-949D1ACD6EDE}"/>
          </ac:spMkLst>
        </pc:spChg>
      </pc:sldChg>
      <pc:sldChg chg="delSp modSp add mod modClrScheme chgLayout">
        <pc:chgData name="Matthieu De Mari" userId="dfb708c9-d8dc-439f-9a3b-c772bf4a311c" providerId="ADAL" clId="{CF6A5140-9227-409F-9187-B98CCD837415}" dt="2023-03-09T08:07:31.497" v="10354" actId="20577"/>
        <pc:sldMkLst>
          <pc:docMk/>
          <pc:sldMk cId="3221576718" sldId="471"/>
        </pc:sldMkLst>
        <pc:spChg chg="mod ord">
          <ac:chgData name="Matthieu De Mari" userId="dfb708c9-d8dc-439f-9a3b-c772bf4a311c" providerId="ADAL" clId="{CF6A5140-9227-409F-9187-B98CCD837415}" dt="2023-03-09T08:02:35.343" v="9486" actId="700"/>
          <ac:spMkLst>
            <pc:docMk/>
            <pc:sldMk cId="3221576718" sldId="471"/>
            <ac:spMk id="2" creationId="{45CA648A-AE56-92BD-5D3B-752FC65D5D3A}"/>
          </ac:spMkLst>
        </pc:spChg>
        <pc:spChg chg="mod ord">
          <ac:chgData name="Matthieu De Mari" userId="dfb708c9-d8dc-439f-9a3b-c772bf4a311c" providerId="ADAL" clId="{CF6A5140-9227-409F-9187-B98CCD837415}" dt="2023-03-09T08:07:31.497" v="10354" actId="20577"/>
          <ac:spMkLst>
            <pc:docMk/>
            <pc:sldMk cId="3221576718" sldId="471"/>
            <ac:spMk id="3" creationId="{ACD1531A-DF2E-8A8B-EC2F-9959422B11B6}"/>
          </ac:spMkLst>
        </pc:spChg>
        <pc:spChg chg="del mod ord">
          <ac:chgData name="Matthieu De Mari" userId="dfb708c9-d8dc-439f-9a3b-c772bf4a311c" providerId="ADAL" clId="{CF6A5140-9227-409F-9187-B98CCD837415}" dt="2023-03-09T08:02:37.538" v="9487" actId="478"/>
          <ac:spMkLst>
            <pc:docMk/>
            <pc:sldMk cId="3221576718" sldId="471"/>
            <ac:spMk id="4" creationId="{7ECEB8E3-EE89-9C30-2760-98585B94777D}"/>
          </ac:spMkLst>
        </pc:spChg>
      </pc:sldChg>
      <pc:sldChg chg="modSp add mod">
        <pc:chgData name="Matthieu De Mari" userId="dfb708c9-d8dc-439f-9a3b-c772bf4a311c" providerId="ADAL" clId="{CF6A5140-9227-409F-9187-B98CCD837415}" dt="2023-03-15T07:15:42.443" v="11209" actId="20577"/>
        <pc:sldMkLst>
          <pc:docMk/>
          <pc:sldMk cId="2469439250" sldId="472"/>
        </pc:sldMkLst>
        <pc:spChg chg="mod">
          <ac:chgData name="Matthieu De Mari" userId="dfb708c9-d8dc-439f-9a3b-c772bf4a311c" providerId="ADAL" clId="{CF6A5140-9227-409F-9187-B98CCD837415}" dt="2023-03-15T07:15:42.443" v="11209" actId="20577"/>
          <ac:spMkLst>
            <pc:docMk/>
            <pc:sldMk cId="2469439250" sldId="472"/>
            <ac:spMk id="2" creationId="{45CA648A-AE56-92BD-5D3B-752FC65D5D3A}"/>
          </ac:spMkLst>
        </pc:spChg>
        <pc:spChg chg="mod">
          <ac:chgData name="Matthieu De Mari" userId="dfb708c9-d8dc-439f-9a3b-c772bf4a311c" providerId="ADAL" clId="{CF6A5140-9227-409F-9187-B98CCD837415}" dt="2023-03-09T08:45:37.083" v="10704" actId="20577"/>
          <ac:spMkLst>
            <pc:docMk/>
            <pc:sldMk cId="2469439250" sldId="472"/>
            <ac:spMk id="3" creationId="{ACD1531A-DF2E-8A8B-EC2F-9959422B11B6}"/>
          </ac:spMkLst>
        </pc:spChg>
      </pc:sldChg>
      <pc:sldChg chg="modSp add del mod">
        <pc:chgData name="Matthieu De Mari" userId="dfb708c9-d8dc-439f-9a3b-c772bf4a311c" providerId="ADAL" clId="{CF6A5140-9227-409F-9187-B98CCD837415}" dt="2023-03-09T08:07:37.150" v="10355" actId="47"/>
        <pc:sldMkLst>
          <pc:docMk/>
          <pc:sldMk cId="2634163908" sldId="472"/>
        </pc:sldMkLst>
        <pc:spChg chg="mod">
          <ac:chgData name="Matthieu De Mari" userId="dfb708c9-d8dc-439f-9a3b-c772bf4a311c" providerId="ADAL" clId="{CF6A5140-9227-409F-9187-B98CCD837415}" dt="2023-03-09T08:06:50.681" v="10305" actId="21"/>
          <ac:spMkLst>
            <pc:docMk/>
            <pc:sldMk cId="2634163908" sldId="472"/>
            <ac:spMk id="3" creationId="{ACD1531A-DF2E-8A8B-EC2F-9959422B11B6}"/>
          </ac:spMkLst>
        </pc:spChg>
      </pc:sldChg>
      <pc:sldChg chg="delSp modSp add mod">
        <pc:chgData name="Matthieu De Mari" userId="dfb708c9-d8dc-439f-9a3b-c772bf4a311c" providerId="ADAL" clId="{CF6A5140-9227-409F-9187-B98CCD837415}" dt="2023-03-15T07:04:13.450" v="11006" actId="113"/>
        <pc:sldMkLst>
          <pc:docMk/>
          <pc:sldMk cId="2053185467" sldId="473"/>
        </pc:sldMkLst>
        <pc:spChg chg="mod">
          <ac:chgData name="Matthieu De Mari" userId="dfb708c9-d8dc-439f-9a3b-c772bf4a311c" providerId="ADAL" clId="{CF6A5140-9227-409F-9187-B98CCD837415}" dt="2023-03-15T07:04:13.450" v="11006" actId="113"/>
          <ac:spMkLst>
            <pc:docMk/>
            <pc:sldMk cId="2053185467" sldId="473"/>
            <ac:spMk id="4" creationId="{B7EA05B0-4FFE-B6B2-11E3-F6DFC537CAF2}"/>
          </ac:spMkLst>
        </pc:spChg>
        <pc:spChg chg="del">
          <ac:chgData name="Matthieu De Mari" userId="dfb708c9-d8dc-439f-9a3b-c772bf4a311c" providerId="ADAL" clId="{CF6A5140-9227-409F-9187-B98CCD837415}" dt="2023-03-15T07:03:03.457" v="10786" actId="478"/>
          <ac:spMkLst>
            <pc:docMk/>
            <pc:sldMk cId="2053185467" sldId="473"/>
            <ac:spMk id="5" creationId="{756FA00D-6239-A08C-5E98-D3A61B38A213}"/>
          </ac:spMkLst>
        </pc:spChg>
      </pc:sldChg>
      <pc:sldChg chg="modSp new mod">
        <pc:chgData name="Matthieu De Mari" userId="dfb708c9-d8dc-439f-9a3b-c772bf4a311c" providerId="ADAL" clId="{CF6A5140-9227-409F-9187-B98CCD837415}" dt="2023-03-15T07:14:37.756" v="11159" actId="20577"/>
        <pc:sldMkLst>
          <pc:docMk/>
          <pc:sldMk cId="197640958" sldId="474"/>
        </pc:sldMkLst>
        <pc:spChg chg="mod">
          <ac:chgData name="Matthieu De Mari" userId="dfb708c9-d8dc-439f-9a3b-c772bf4a311c" providerId="ADAL" clId="{CF6A5140-9227-409F-9187-B98CCD837415}" dt="2023-03-15T07:14:37.756" v="11159" actId="20577"/>
          <ac:spMkLst>
            <pc:docMk/>
            <pc:sldMk cId="197640958" sldId="474"/>
            <ac:spMk id="2" creationId="{71125874-6AF0-A1DE-B131-051209B5D6AE}"/>
          </ac:spMkLst>
        </pc:spChg>
        <pc:spChg chg="mod">
          <ac:chgData name="Matthieu De Mari" userId="dfb708c9-d8dc-439f-9a3b-c772bf4a311c" providerId="ADAL" clId="{CF6A5140-9227-409F-9187-B98CCD837415}" dt="2023-03-15T07:13:47.039" v="11132" actId="20577"/>
          <ac:spMkLst>
            <pc:docMk/>
            <pc:sldMk cId="197640958" sldId="474"/>
            <ac:spMk id="3" creationId="{F7ACA81D-24FD-9D36-F8CA-31BBA54DC7A6}"/>
          </ac:spMkLst>
        </pc:spChg>
      </pc:sldChg>
      <pc:sldChg chg="modSp new mod ord">
        <pc:chgData name="Matthieu De Mari" userId="dfb708c9-d8dc-439f-9a3b-c772bf4a311c" providerId="ADAL" clId="{CF6A5140-9227-409F-9187-B98CCD837415}" dt="2023-03-15T07:15:39.990" v="11207" actId="20577"/>
        <pc:sldMkLst>
          <pc:docMk/>
          <pc:sldMk cId="453310084" sldId="475"/>
        </pc:sldMkLst>
        <pc:spChg chg="mod">
          <ac:chgData name="Matthieu De Mari" userId="dfb708c9-d8dc-439f-9a3b-c772bf4a311c" providerId="ADAL" clId="{CF6A5140-9227-409F-9187-B98CCD837415}" dt="2023-03-15T07:15:39.990" v="11207" actId="20577"/>
          <ac:spMkLst>
            <pc:docMk/>
            <pc:sldMk cId="453310084" sldId="475"/>
            <ac:spMk id="2" creationId="{7FE5EEB4-0350-8BF6-2588-5A070D893179}"/>
          </ac:spMkLst>
        </pc:spChg>
        <pc:spChg chg="mod">
          <ac:chgData name="Matthieu De Mari" userId="dfb708c9-d8dc-439f-9a3b-c772bf4a311c" providerId="ADAL" clId="{CF6A5140-9227-409F-9187-B98CCD837415}" dt="2023-03-15T07:15:14.115" v="11203" actId="20577"/>
          <ac:spMkLst>
            <pc:docMk/>
            <pc:sldMk cId="453310084" sldId="475"/>
            <ac:spMk id="3" creationId="{C2D30554-1CE4-F556-52DE-9DD7CF541817}"/>
          </ac:spMkLst>
        </pc:spChg>
      </pc:sldChg>
    </pc:docChg>
  </pc:docChgLst>
  <pc:docChgLst>
    <pc:chgData name="Matthieu De Mari" userId="dfb708c9-d8dc-439f-9a3b-c772bf4a311c" providerId="ADAL" clId="{4E399D58-50D1-46C2-8982-3F7E3C91B930}"/>
    <pc:docChg chg="undo custSel addSld delSld modSld sldOrd addSection delSection modSection">
      <pc:chgData name="Matthieu De Mari" userId="dfb708c9-d8dc-439f-9a3b-c772bf4a311c" providerId="ADAL" clId="{4E399D58-50D1-46C2-8982-3F7E3C91B930}" dt="2024-02-16T02:20:48.025" v="3318" actId="20577"/>
      <pc:docMkLst>
        <pc:docMk/>
      </pc:docMkLst>
      <pc:sldChg chg="del">
        <pc:chgData name="Matthieu De Mari" userId="dfb708c9-d8dc-439f-9a3b-c772bf4a311c" providerId="ADAL" clId="{4E399D58-50D1-46C2-8982-3F7E3C91B930}" dt="2023-10-19T07:24:57.625" v="49" actId="47"/>
        <pc:sldMkLst>
          <pc:docMk/>
          <pc:sldMk cId="3739270414" sldId="258"/>
        </pc:sldMkLst>
      </pc:sldChg>
      <pc:sldChg chg="del">
        <pc:chgData name="Matthieu De Mari" userId="dfb708c9-d8dc-439f-9a3b-c772bf4a311c" providerId="ADAL" clId="{4E399D58-50D1-46C2-8982-3F7E3C91B930}" dt="2023-10-19T07:24:57.625" v="49" actId="47"/>
        <pc:sldMkLst>
          <pc:docMk/>
          <pc:sldMk cId="3115582948" sldId="259"/>
        </pc:sldMkLst>
      </pc:sldChg>
      <pc:sldChg chg="del">
        <pc:chgData name="Matthieu De Mari" userId="dfb708c9-d8dc-439f-9a3b-c772bf4a311c" providerId="ADAL" clId="{4E399D58-50D1-46C2-8982-3F7E3C91B930}" dt="2023-10-19T07:24:57.625" v="49" actId="47"/>
        <pc:sldMkLst>
          <pc:docMk/>
          <pc:sldMk cId="16380507" sldId="270"/>
        </pc:sldMkLst>
      </pc:sldChg>
      <pc:sldChg chg="del">
        <pc:chgData name="Matthieu De Mari" userId="dfb708c9-d8dc-439f-9a3b-c772bf4a311c" providerId="ADAL" clId="{4E399D58-50D1-46C2-8982-3F7E3C91B930}" dt="2023-10-19T07:24:57.625" v="49" actId="47"/>
        <pc:sldMkLst>
          <pc:docMk/>
          <pc:sldMk cId="483806848" sldId="271"/>
        </pc:sldMkLst>
      </pc:sldChg>
      <pc:sldChg chg="modSp mod">
        <pc:chgData name="Matthieu De Mari" userId="dfb708c9-d8dc-439f-9a3b-c772bf4a311c" providerId="ADAL" clId="{4E399D58-50D1-46C2-8982-3F7E3C91B930}" dt="2023-10-19T07:24:53.597" v="47" actId="20577"/>
        <pc:sldMkLst>
          <pc:docMk/>
          <pc:sldMk cId="1040156172" sldId="377"/>
        </pc:sldMkLst>
        <pc:spChg chg="mod">
          <ac:chgData name="Matthieu De Mari" userId="dfb708c9-d8dc-439f-9a3b-c772bf4a311c" providerId="ADAL" clId="{4E399D58-50D1-46C2-8982-3F7E3C91B930}" dt="2023-10-19T07:24:53.597" v="47" actId="20577"/>
          <ac:spMkLst>
            <pc:docMk/>
            <pc:sldMk cId="1040156172" sldId="377"/>
            <ac:spMk id="2" creationId="{080CEB46-CC16-4D19-8C2C-AEE9471D8168}"/>
          </ac:spMkLst>
        </pc:spChg>
      </pc:sldChg>
      <pc:sldChg chg="del">
        <pc:chgData name="Matthieu De Mari" userId="dfb708c9-d8dc-439f-9a3b-c772bf4a311c" providerId="ADAL" clId="{4E399D58-50D1-46C2-8982-3F7E3C91B930}" dt="2023-10-19T07:24:57.625" v="49" actId="47"/>
        <pc:sldMkLst>
          <pc:docMk/>
          <pc:sldMk cId="2105998534" sldId="379"/>
        </pc:sldMkLst>
      </pc:sldChg>
      <pc:sldChg chg="del">
        <pc:chgData name="Matthieu De Mari" userId="dfb708c9-d8dc-439f-9a3b-c772bf4a311c" providerId="ADAL" clId="{4E399D58-50D1-46C2-8982-3F7E3C91B930}" dt="2023-10-19T07:24:57.625" v="49" actId="47"/>
        <pc:sldMkLst>
          <pc:docMk/>
          <pc:sldMk cId="1213996271" sldId="382"/>
        </pc:sldMkLst>
      </pc:sldChg>
      <pc:sldChg chg="del">
        <pc:chgData name="Matthieu De Mari" userId="dfb708c9-d8dc-439f-9a3b-c772bf4a311c" providerId="ADAL" clId="{4E399D58-50D1-46C2-8982-3F7E3C91B930}" dt="2023-10-19T07:24:56.418" v="48" actId="47"/>
        <pc:sldMkLst>
          <pc:docMk/>
          <pc:sldMk cId="1161233365" sldId="422"/>
        </pc:sldMkLst>
      </pc:sldChg>
      <pc:sldChg chg="del">
        <pc:chgData name="Matthieu De Mari" userId="dfb708c9-d8dc-439f-9a3b-c772bf4a311c" providerId="ADAL" clId="{4E399D58-50D1-46C2-8982-3F7E3C91B930}" dt="2023-10-19T07:25:02.803" v="56" actId="47"/>
        <pc:sldMkLst>
          <pc:docMk/>
          <pc:sldMk cId="4226169062" sldId="423"/>
        </pc:sldMkLst>
      </pc:sldChg>
      <pc:sldChg chg="del">
        <pc:chgData name="Matthieu De Mari" userId="dfb708c9-d8dc-439f-9a3b-c772bf4a311c" providerId="ADAL" clId="{4E399D58-50D1-46C2-8982-3F7E3C91B930}" dt="2023-10-19T07:24:59.987" v="52" actId="47"/>
        <pc:sldMkLst>
          <pc:docMk/>
          <pc:sldMk cId="4050696508" sldId="424"/>
        </pc:sldMkLst>
      </pc:sldChg>
      <pc:sldChg chg="modSp add del mod">
        <pc:chgData name="Matthieu De Mari" userId="dfb708c9-d8dc-439f-9a3b-c772bf4a311c" providerId="ADAL" clId="{4E399D58-50D1-46C2-8982-3F7E3C91B930}" dt="2024-02-15T07:48:24.977" v="3115" actId="20577"/>
        <pc:sldMkLst>
          <pc:docMk/>
          <pc:sldMk cId="2244529904" sldId="425"/>
        </pc:sldMkLst>
        <pc:spChg chg="mod">
          <ac:chgData name="Matthieu De Mari" userId="dfb708c9-d8dc-439f-9a3b-c772bf4a311c" providerId="ADAL" clId="{4E399D58-50D1-46C2-8982-3F7E3C91B930}" dt="2023-10-19T07:25:41.484" v="72" actId="20577"/>
          <ac:spMkLst>
            <pc:docMk/>
            <pc:sldMk cId="2244529904" sldId="425"/>
            <ac:spMk id="2" creationId="{172D8A17-E60D-362A-62E7-52411B12BA29}"/>
          </ac:spMkLst>
        </pc:spChg>
        <pc:spChg chg="mod">
          <ac:chgData name="Matthieu De Mari" userId="dfb708c9-d8dc-439f-9a3b-c772bf4a311c" providerId="ADAL" clId="{4E399D58-50D1-46C2-8982-3F7E3C91B930}" dt="2024-02-15T07:48:24.977" v="3115" actId="20577"/>
          <ac:spMkLst>
            <pc:docMk/>
            <pc:sldMk cId="2244529904" sldId="425"/>
            <ac:spMk id="3" creationId="{BC04F5BD-E60C-C34E-E6DB-FED2D849BCC1}"/>
          </ac:spMkLst>
        </pc:spChg>
      </pc:sldChg>
      <pc:sldChg chg="modSp add del mod">
        <pc:chgData name="Matthieu De Mari" userId="dfb708c9-d8dc-439f-9a3b-c772bf4a311c" providerId="ADAL" clId="{4E399D58-50D1-46C2-8982-3F7E3C91B930}" dt="2024-02-15T07:40:41.315" v="2716" actId="27636"/>
        <pc:sldMkLst>
          <pc:docMk/>
          <pc:sldMk cId="1586635455" sldId="427"/>
        </pc:sldMkLst>
        <pc:spChg chg="mod">
          <ac:chgData name="Matthieu De Mari" userId="dfb708c9-d8dc-439f-9a3b-c772bf4a311c" providerId="ADAL" clId="{4E399D58-50D1-46C2-8982-3F7E3C91B930}" dt="2023-10-19T07:25:27.053" v="68" actId="20577"/>
          <ac:spMkLst>
            <pc:docMk/>
            <pc:sldMk cId="1586635455" sldId="427"/>
            <ac:spMk id="2" creationId="{45CA648A-AE56-92BD-5D3B-752FC65D5D3A}"/>
          </ac:spMkLst>
        </pc:spChg>
        <pc:spChg chg="mod">
          <ac:chgData name="Matthieu De Mari" userId="dfb708c9-d8dc-439f-9a3b-c772bf4a311c" providerId="ADAL" clId="{4E399D58-50D1-46C2-8982-3F7E3C91B930}" dt="2024-02-15T07:40:41.315" v="2716" actId="27636"/>
          <ac:spMkLst>
            <pc:docMk/>
            <pc:sldMk cId="1586635455" sldId="427"/>
            <ac:spMk id="3" creationId="{ACD1531A-DF2E-8A8B-EC2F-9959422B11B6}"/>
          </ac:spMkLst>
        </pc:spChg>
        <pc:spChg chg="mod">
          <ac:chgData name="Matthieu De Mari" userId="dfb708c9-d8dc-439f-9a3b-c772bf4a311c" providerId="ADAL" clId="{4E399D58-50D1-46C2-8982-3F7E3C91B930}" dt="2024-02-15T07:40:41.313" v="2715" actId="27636"/>
          <ac:spMkLst>
            <pc:docMk/>
            <pc:sldMk cId="1586635455" sldId="427"/>
            <ac:spMk id="4" creationId="{7ECEB8E3-EE89-9C30-2760-98585B94777D}"/>
          </ac:spMkLst>
        </pc:spChg>
      </pc:sldChg>
      <pc:sldChg chg="del">
        <pc:chgData name="Matthieu De Mari" userId="dfb708c9-d8dc-439f-9a3b-c772bf4a311c" providerId="ADAL" clId="{4E399D58-50D1-46C2-8982-3F7E3C91B930}" dt="2023-10-19T07:24:58.442" v="50" actId="47"/>
        <pc:sldMkLst>
          <pc:docMk/>
          <pc:sldMk cId="76065098" sldId="429"/>
        </pc:sldMkLst>
      </pc:sldChg>
      <pc:sldChg chg="del">
        <pc:chgData name="Matthieu De Mari" userId="dfb708c9-d8dc-439f-9a3b-c772bf4a311c" providerId="ADAL" clId="{4E399D58-50D1-46C2-8982-3F7E3C91B930}" dt="2023-10-19T07:24:58.442" v="50" actId="47"/>
        <pc:sldMkLst>
          <pc:docMk/>
          <pc:sldMk cId="600619302" sldId="430"/>
        </pc:sldMkLst>
      </pc:sldChg>
      <pc:sldChg chg="del">
        <pc:chgData name="Matthieu De Mari" userId="dfb708c9-d8dc-439f-9a3b-c772bf4a311c" providerId="ADAL" clId="{4E399D58-50D1-46C2-8982-3F7E3C91B930}" dt="2023-10-19T07:24:58.442" v="50" actId="47"/>
        <pc:sldMkLst>
          <pc:docMk/>
          <pc:sldMk cId="2954873226" sldId="431"/>
        </pc:sldMkLst>
      </pc:sldChg>
      <pc:sldChg chg="del">
        <pc:chgData name="Matthieu De Mari" userId="dfb708c9-d8dc-439f-9a3b-c772bf4a311c" providerId="ADAL" clId="{4E399D58-50D1-46C2-8982-3F7E3C91B930}" dt="2023-10-19T07:24:58.442" v="50" actId="47"/>
        <pc:sldMkLst>
          <pc:docMk/>
          <pc:sldMk cId="2366763698" sldId="432"/>
        </pc:sldMkLst>
      </pc:sldChg>
      <pc:sldChg chg="del">
        <pc:chgData name="Matthieu De Mari" userId="dfb708c9-d8dc-439f-9a3b-c772bf4a311c" providerId="ADAL" clId="{4E399D58-50D1-46C2-8982-3F7E3C91B930}" dt="2023-10-19T07:24:58.442" v="50" actId="47"/>
        <pc:sldMkLst>
          <pc:docMk/>
          <pc:sldMk cId="1791834708" sldId="433"/>
        </pc:sldMkLst>
      </pc:sldChg>
      <pc:sldChg chg="del">
        <pc:chgData name="Matthieu De Mari" userId="dfb708c9-d8dc-439f-9a3b-c772bf4a311c" providerId="ADAL" clId="{4E399D58-50D1-46C2-8982-3F7E3C91B930}" dt="2023-10-19T07:24:58.442" v="50" actId="47"/>
        <pc:sldMkLst>
          <pc:docMk/>
          <pc:sldMk cId="2266139316" sldId="434"/>
        </pc:sldMkLst>
      </pc:sldChg>
      <pc:sldChg chg="del">
        <pc:chgData name="Matthieu De Mari" userId="dfb708c9-d8dc-439f-9a3b-c772bf4a311c" providerId="ADAL" clId="{4E399D58-50D1-46C2-8982-3F7E3C91B930}" dt="2023-10-19T07:24:59.294" v="51" actId="47"/>
        <pc:sldMkLst>
          <pc:docMk/>
          <pc:sldMk cId="282863324" sldId="437"/>
        </pc:sldMkLst>
      </pc:sldChg>
      <pc:sldChg chg="del">
        <pc:chgData name="Matthieu De Mari" userId="dfb708c9-d8dc-439f-9a3b-c772bf4a311c" providerId="ADAL" clId="{4E399D58-50D1-46C2-8982-3F7E3C91B930}" dt="2023-10-19T07:24:59.294" v="51" actId="47"/>
        <pc:sldMkLst>
          <pc:docMk/>
          <pc:sldMk cId="1648531005" sldId="438"/>
        </pc:sldMkLst>
      </pc:sldChg>
      <pc:sldChg chg="del">
        <pc:chgData name="Matthieu De Mari" userId="dfb708c9-d8dc-439f-9a3b-c772bf4a311c" providerId="ADAL" clId="{4E399D58-50D1-46C2-8982-3F7E3C91B930}" dt="2023-10-19T07:24:59.294" v="51" actId="47"/>
        <pc:sldMkLst>
          <pc:docMk/>
          <pc:sldMk cId="2577277130" sldId="439"/>
        </pc:sldMkLst>
      </pc:sldChg>
      <pc:sldChg chg="del">
        <pc:chgData name="Matthieu De Mari" userId="dfb708c9-d8dc-439f-9a3b-c772bf4a311c" providerId="ADAL" clId="{4E399D58-50D1-46C2-8982-3F7E3C91B930}" dt="2023-10-19T07:24:59.294" v="51" actId="47"/>
        <pc:sldMkLst>
          <pc:docMk/>
          <pc:sldMk cId="2191919470" sldId="440"/>
        </pc:sldMkLst>
      </pc:sldChg>
      <pc:sldChg chg="del">
        <pc:chgData name="Matthieu De Mari" userId="dfb708c9-d8dc-439f-9a3b-c772bf4a311c" providerId="ADAL" clId="{4E399D58-50D1-46C2-8982-3F7E3C91B930}" dt="2023-10-19T07:24:59.294" v="51" actId="47"/>
        <pc:sldMkLst>
          <pc:docMk/>
          <pc:sldMk cId="2257941384" sldId="441"/>
        </pc:sldMkLst>
      </pc:sldChg>
      <pc:sldChg chg="del">
        <pc:chgData name="Matthieu De Mari" userId="dfb708c9-d8dc-439f-9a3b-c772bf4a311c" providerId="ADAL" clId="{4E399D58-50D1-46C2-8982-3F7E3C91B930}" dt="2023-10-19T07:24:59.294" v="51" actId="47"/>
        <pc:sldMkLst>
          <pc:docMk/>
          <pc:sldMk cId="3705292892" sldId="444"/>
        </pc:sldMkLst>
      </pc:sldChg>
      <pc:sldChg chg="del">
        <pc:chgData name="Matthieu De Mari" userId="dfb708c9-d8dc-439f-9a3b-c772bf4a311c" providerId="ADAL" clId="{4E399D58-50D1-46C2-8982-3F7E3C91B930}" dt="2023-10-19T07:24:59.987" v="52" actId="47"/>
        <pc:sldMkLst>
          <pc:docMk/>
          <pc:sldMk cId="3585737502" sldId="445"/>
        </pc:sldMkLst>
      </pc:sldChg>
      <pc:sldChg chg="del">
        <pc:chgData name="Matthieu De Mari" userId="dfb708c9-d8dc-439f-9a3b-c772bf4a311c" providerId="ADAL" clId="{4E399D58-50D1-46C2-8982-3F7E3C91B930}" dt="2023-10-19T07:24:59.987" v="52" actId="47"/>
        <pc:sldMkLst>
          <pc:docMk/>
          <pc:sldMk cId="1738845767" sldId="448"/>
        </pc:sldMkLst>
      </pc:sldChg>
      <pc:sldChg chg="del">
        <pc:chgData name="Matthieu De Mari" userId="dfb708c9-d8dc-439f-9a3b-c772bf4a311c" providerId="ADAL" clId="{4E399D58-50D1-46C2-8982-3F7E3C91B930}" dt="2023-10-19T07:25:00.695" v="53" actId="47"/>
        <pc:sldMkLst>
          <pc:docMk/>
          <pc:sldMk cId="3149159304" sldId="449"/>
        </pc:sldMkLst>
      </pc:sldChg>
      <pc:sldChg chg="del">
        <pc:chgData name="Matthieu De Mari" userId="dfb708c9-d8dc-439f-9a3b-c772bf4a311c" providerId="ADAL" clId="{4E399D58-50D1-46C2-8982-3F7E3C91B930}" dt="2023-10-19T07:25:00.695" v="53" actId="47"/>
        <pc:sldMkLst>
          <pc:docMk/>
          <pc:sldMk cId="2020760118" sldId="450"/>
        </pc:sldMkLst>
      </pc:sldChg>
      <pc:sldChg chg="del">
        <pc:chgData name="Matthieu De Mari" userId="dfb708c9-d8dc-439f-9a3b-c772bf4a311c" providerId="ADAL" clId="{4E399D58-50D1-46C2-8982-3F7E3C91B930}" dt="2023-10-19T07:25:01.294" v="54" actId="47"/>
        <pc:sldMkLst>
          <pc:docMk/>
          <pc:sldMk cId="1242261096" sldId="451"/>
        </pc:sldMkLst>
      </pc:sldChg>
      <pc:sldChg chg="del">
        <pc:chgData name="Matthieu De Mari" userId="dfb708c9-d8dc-439f-9a3b-c772bf4a311c" providerId="ADAL" clId="{4E399D58-50D1-46C2-8982-3F7E3C91B930}" dt="2023-10-19T07:25:02.094" v="55" actId="47"/>
        <pc:sldMkLst>
          <pc:docMk/>
          <pc:sldMk cId="3102642038" sldId="453"/>
        </pc:sldMkLst>
      </pc:sldChg>
      <pc:sldChg chg="del">
        <pc:chgData name="Matthieu De Mari" userId="dfb708c9-d8dc-439f-9a3b-c772bf4a311c" providerId="ADAL" clId="{4E399D58-50D1-46C2-8982-3F7E3C91B930}" dt="2023-10-19T07:25:02.094" v="55" actId="47"/>
        <pc:sldMkLst>
          <pc:docMk/>
          <pc:sldMk cId="4072425385" sldId="454"/>
        </pc:sldMkLst>
      </pc:sldChg>
      <pc:sldChg chg="del">
        <pc:chgData name="Matthieu De Mari" userId="dfb708c9-d8dc-439f-9a3b-c772bf4a311c" providerId="ADAL" clId="{4E399D58-50D1-46C2-8982-3F7E3C91B930}" dt="2023-10-19T07:24:58.442" v="50" actId="47"/>
        <pc:sldMkLst>
          <pc:docMk/>
          <pc:sldMk cId="1628282840" sldId="455"/>
        </pc:sldMkLst>
      </pc:sldChg>
      <pc:sldChg chg="modSp add del mod ord">
        <pc:chgData name="Matthieu De Mari" userId="dfb708c9-d8dc-439f-9a3b-c772bf4a311c" providerId="ADAL" clId="{4E399D58-50D1-46C2-8982-3F7E3C91B930}" dt="2024-02-14T04:57:15.748" v="1545"/>
        <pc:sldMkLst>
          <pc:docMk/>
          <pc:sldMk cId="1474802136" sldId="456"/>
        </pc:sldMkLst>
        <pc:spChg chg="mod">
          <ac:chgData name="Matthieu De Mari" userId="dfb708c9-d8dc-439f-9a3b-c772bf4a311c" providerId="ADAL" clId="{4E399D58-50D1-46C2-8982-3F7E3C91B930}" dt="2024-02-14T04:57:12.109" v="1543" actId="20577"/>
          <ac:spMkLst>
            <pc:docMk/>
            <pc:sldMk cId="1474802136" sldId="456"/>
            <ac:spMk id="2" creationId="{172D8A17-E60D-362A-62E7-52411B12BA29}"/>
          </ac:spMkLst>
        </pc:spChg>
        <pc:spChg chg="mod">
          <ac:chgData name="Matthieu De Mari" userId="dfb708c9-d8dc-439f-9a3b-c772bf4a311c" providerId="ADAL" clId="{4E399D58-50D1-46C2-8982-3F7E3C91B930}" dt="2023-10-19T07:38:16.303" v="940" actId="20577"/>
          <ac:spMkLst>
            <pc:docMk/>
            <pc:sldMk cId="1474802136" sldId="456"/>
            <ac:spMk id="3" creationId="{BC04F5BD-E60C-C34E-E6DB-FED2D849BCC1}"/>
          </ac:spMkLst>
        </pc:spChg>
      </pc:sldChg>
      <pc:sldChg chg="del">
        <pc:chgData name="Matthieu De Mari" userId="dfb708c9-d8dc-439f-9a3b-c772bf4a311c" providerId="ADAL" clId="{4E399D58-50D1-46C2-8982-3F7E3C91B930}" dt="2023-10-19T07:25:03.633" v="57" actId="47"/>
        <pc:sldMkLst>
          <pc:docMk/>
          <pc:sldMk cId="3858745428" sldId="457"/>
        </pc:sldMkLst>
      </pc:sldChg>
      <pc:sldChg chg="del">
        <pc:chgData name="Matthieu De Mari" userId="dfb708c9-d8dc-439f-9a3b-c772bf4a311c" providerId="ADAL" clId="{4E399D58-50D1-46C2-8982-3F7E3C91B930}" dt="2023-10-19T07:25:03.633" v="57" actId="47"/>
        <pc:sldMkLst>
          <pc:docMk/>
          <pc:sldMk cId="3624547080" sldId="459"/>
        </pc:sldMkLst>
      </pc:sldChg>
      <pc:sldChg chg="del">
        <pc:chgData name="Matthieu De Mari" userId="dfb708c9-d8dc-439f-9a3b-c772bf4a311c" providerId="ADAL" clId="{4E399D58-50D1-46C2-8982-3F7E3C91B930}" dt="2023-10-19T07:25:03.633" v="57" actId="47"/>
        <pc:sldMkLst>
          <pc:docMk/>
          <pc:sldMk cId="727967492" sldId="460"/>
        </pc:sldMkLst>
      </pc:sldChg>
      <pc:sldChg chg="modSp add del mod">
        <pc:chgData name="Matthieu De Mari" userId="dfb708c9-d8dc-439f-9a3b-c772bf4a311c" providerId="ADAL" clId="{4E399D58-50D1-46C2-8982-3F7E3C91B930}" dt="2024-02-15T07:47:43.528" v="3089" actId="113"/>
        <pc:sldMkLst>
          <pc:docMk/>
          <pc:sldMk cId="813445278" sldId="461"/>
        </pc:sldMkLst>
        <pc:spChg chg="mod">
          <ac:chgData name="Matthieu De Mari" userId="dfb708c9-d8dc-439f-9a3b-c772bf4a311c" providerId="ADAL" clId="{4E399D58-50D1-46C2-8982-3F7E3C91B930}" dt="2024-02-14T05:36:19.876" v="1683" actId="20577"/>
          <ac:spMkLst>
            <pc:docMk/>
            <pc:sldMk cId="813445278" sldId="461"/>
            <ac:spMk id="2" creationId="{3E62BBD4-DD1B-5251-E3E3-787BE668D63E}"/>
          </ac:spMkLst>
        </pc:spChg>
        <pc:spChg chg="mod">
          <ac:chgData name="Matthieu De Mari" userId="dfb708c9-d8dc-439f-9a3b-c772bf4a311c" providerId="ADAL" clId="{4E399D58-50D1-46C2-8982-3F7E3C91B930}" dt="2024-02-15T07:47:43.528" v="3089" actId="113"/>
          <ac:spMkLst>
            <pc:docMk/>
            <pc:sldMk cId="813445278" sldId="461"/>
            <ac:spMk id="4" creationId="{B7EA05B0-4FFE-B6B2-11E3-F6DFC537CAF2}"/>
          </ac:spMkLst>
        </pc:spChg>
      </pc:sldChg>
      <pc:sldChg chg="del">
        <pc:chgData name="Matthieu De Mari" userId="dfb708c9-d8dc-439f-9a3b-c772bf4a311c" providerId="ADAL" clId="{4E399D58-50D1-46C2-8982-3F7E3C91B930}" dt="2023-10-19T07:25:03.633" v="57" actId="47"/>
        <pc:sldMkLst>
          <pc:docMk/>
          <pc:sldMk cId="2989704858" sldId="462"/>
        </pc:sldMkLst>
      </pc:sldChg>
      <pc:sldChg chg="del">
        <pc:chgData name="Matthieu De Mari" userId="dfb708c9-d8dc-439f-9a3b-c772bf4a311c" providerId="ADAL" clId="{4E399D58-50D1-46C2-8982-3F7E3C91B930}" dt="2023-10-19T07:25:04.423" v="58" actId="47"/>
        <pc:sldMkLst>
          <pc:docMk/>
          <pc:sldMk cId="3007767847" sldId="463"/>
        </pc:sldMkLst>
      </pc:sldChg>
      <pc:sldChg chg="del">
        <pc:chgData name="Matthieu De Mari" userId="dfb708c9-d8dc-439f-9a3b-c772bf4a311c" providerId="ADAL" clId="{4E399D58-50D1-46C2-8982-3F7E3C91B930}" dt="2023-10-19T07:25:04.423" v="58" actId="47"/>
        <pc:sldMkLst>
          <pc:docMk/>
          <pc:sldMk cId="47889816" sldId="464"/>
        </pc:sldMkLst>
      </pc:sldChg>
      <pc:sldChg chg="del">
        <pc:chgData name="Matthieu De Mari" userId="dfb708c9-d8dc-439f-9a3b-c772bf4a311c" providerId="ADAL" clId="{4E399D58-50D1-46C2-8982-3F7E3C91B930}" dt="2023-10-19T07:25:05.055" v="59" actId="47"/>
        <pc:sldMkLst>
          <pc:docMk/>
          <pc:sldMk cId="4050530474" sldId="465"/>
        </pc:sldMkLst>
      </pc:sldChg>
      <pc:sldChg chg="del">
        <pc:chgData name="Matthieu De Mari" userId="dfb708c9-d8dc-439f-9a3b-c772bf4a311c" providerId="ADAL" clId="{4E399D58-50D1-46C2-8982-3F7E3C91B930}" dt="2023-10-19T07:25:05.055" v="59" actId="47"/>
        <pc:sldMkLst>
          <pc:docMk/>
          <pc:sldMk cId="4107990403" sldId="466"/>
        </pc:sldMkLst>
      </pc:sldChg>
      <pc:sldChg chg="del">
        <pc:chgData name="Matthieu De Mari" userId="dfb708c9-d8dc-439f-9a3b-c772bf4a311c" providerId="ADAL" clId="{4E399D58-50D1-46C2-8982-3F7E3C91B930}" dt="2023-10-19T07:25:05.055" v="59" actId="47"/>
        <pc:sldMkLst>
          <pc:docMk/>
          <pc:sldMk cId="4111616225" sldId="467"/>
        </pc:sldMkLst>
      </pc:sldChg>
      <pc:sldChg chg="del">
        <pc:chgData name="Matthieu De Mari" userId="dfb708c9-d8dc-439f-9a3b-c772bf4a311c" providerId="ADAL" clId="{4E399D58-50D1-46C2-8982-3F7E3C91B930}" dt="2023-10-19T07:25:05.055" v="59" actId="47"/>
        <pc:sldMkLst>
          <pc:docMk/>
          <pc:sldMk cId="1345006296" sldId="468"/>
        </pc:sldMkLst>
      </pc:sldChg>
      <pc:sldChg chg="modSp add del mod">
        <pc:chgData name="Matthieu De Mari" userId="dfb708c9-d8dc-439f-9a3b-c772bf4a311c" providerId="ADAL" clId="{4E399D58-50D1-46C2-8982-3F7E3C91B930}" dt="2023-10-19T07:25:29.365" v="70" actId="20577"/>
        <pc:sldMkLst>
          <pc:docMk/>
          <pc:sldMk cId="3221576718" sldId="471"/>
        </pc:sldMkLst>
        <pc:spChg chg="mod">
          <ac:chgData name="Matthieu De Mari" userId="dfb708c9-d8dc-439f-9a3b-c772bf4a311c" providerId="ADAL" clId="{4E399D58-50D1-46C2-8982-3F7E3C91B930}" dt="2023-10-19T07:25:29.365" v="70" actId="20577"/>
          <ac:spMkLst>
            <pc:docMk/>
            <pc:sldMk cId="3221576718" sldId="471"/>
            <ac:spMk id="2" creationId="{45CA648A-AE56-92BD-5D3B-752FC65D5D3A}"/>
          </ac:spMkLst>
        </pc:spChg>
      </pc:sldChg>
      <pc:sldChg chg="modSp add del mod">
        <pc:chgData name="Matthieu De Mari" userId="dfb708c9-d8dc-439f-9a3b-c772bf4a311c" providerId="ADAL" clId="{4E399D58-50D1-46C2-8982-3F7E3C91B930}" dt="2024-02-15T07:43:33.007" v="2963" actId="20577"/>
        <pc:sldMkLst>
          <pc:docMk/>
          <pc:sldMk cId="2469439250" sldId="472"/>
        </pc:sldMkLst>
        <pc:spChg chg="mod">
          <ac:chgData name="Matthieu De Mari" userId="dfb708c9-d8dc-439f-9a3b-c772bf4a311c" providerId="ADAL" clId="{4E399D58-50D1-46C2-8982-3F7E3C91B930}" dt="2024-02-15T07:43:33.007" v="2963" actId="20577"/>
          <ac:spMkLst>
            <pc:docMk/>
            <pc:sldMk cId="2469439250" sldId="472"/>
            <ac:spMk id="2" creationId="{45CA648A-AE56-92BD-5D3B-752FC65D5D3A}"/>
          </ac:spMkLst>
        </pc:spChg>
        <pc:spChg chg="mod">
          <ac:chgData name="Matthieu De Mari" userId="dfb708c9-d8dc-439f-9a3b-c772bf4a311c" providerId="ADAL" clId="{4E399D58-50D1-46C2-8982-3F7E3C91B930}" dt="2023-10-19T07:29:36.253" v="408" actId="20577"/>
          <ac:spMkLst>
            <pc:docMk/>
            <pc:sldMk cId="2469439250" sldId="472"/>
            <ac:spMk id="3" creationId="{ACD1531A-DF2E-8A8B-EC2F-9959422B11B6}"/>
          </ac:spMkLst>
        </pc:spChg>
      </pc:sldChg>
      <pc:sldChg chg="del">
        <pc:chgData name="Matthieu De Mari" userId="dfb708c9-d8dc-439f-9a3b-c772bf4a311c" providerId="ADAL" clId="{4E399D58-50D1-46C2-8982-3F7E3C91B930}" dt="2023-10-19T07:25:03.633" v="57" actId="47"/>
        <pc:sldMkLst>
          <pc:docMk/>
          <pc:sldMk cId="2053185467" sldId="473"/>
        </pc:sldMkLst>
      </pc:sldChg>
      <pc:sldChg chg="modSp add del mod">
        <pc:chgData name="Matthieu De Mari" userId="dfb708c9-d8dc-439f-9a3b-c772bf4a311c" providerId="ADAL" clId="{4E399D58-50D1-46C2-8982-3F7E3C91B930}" dt="2024-02-16T02:20:48.025" v="3318" actId="20577"/>
        <pc:sldMkLst>
          <pc:docMk/>
          <pc:sldMk cId="453310084" sldId="475"/>
        </pc:sldMkLst>
        <pc:spChg chg="mod">
          <ac:chgData name="Matthieu De Mari" userId="dfb708c9-d8dc-439f-9a3b-c772bf4a311c" providerId="ADAL" clId="{4E399D58-50D1-46C2-8982-3F7E3C91B930}" dt="2024-02-15T07:43:37.642" v="2965" actId="20577"/>
          <ac:spMkLst>
            <pc:docMk/>
            <pc:sldMk cId="453310084" sldId="475"/>
            <ac:spMk id="2" creationId="{7FE5EEB4-0350-8BF6-2588-5A070D893179}"/>
          </ac:spMkLst>
        </pc:spChg>
        <pc:spChg chg="mod">
          <ac:chgData name="Matthieu De Mari" userId="dfb708c9-d8dc-439f-9a3b-c772bf4a311c" providerId="ADAL" clId="{4E399D58-50D1-46C2-8982-3F7E3C91B930}" dt="2024-02-16T02:20:48.025" v="3318" actId="20577"/>
          <ac:spMkLst>
            <pc:docMk/>
            <pc:sldMk cId="453310084" sldId="475"/>
            <ac:spMk id="3" creationId="{C2D30554-1CE4-F556-52DE-9DD7CF541817}"/>
          </ac:spMkLst>
        </pc:spChg>
      </pc:sldChg>
      <pc:sldChg chg="del">
        <pc:chgData name="Matthieu De Mari" userId="dfb708c9-d8dc-439f-9a3b-c772bf4a311c" providerId="ADAL" clId="{4E399D58-50D1-46C2-8982-3F7E3C91B930}" dt="2023-10-19T07:25:05.803" v="60" actId="47"/>
        <pc:sldMkLst>
          <pc:docMk/>
          <pc:sldMk cId="1028518339" sldId="476"/>
        </pc:sldMkLst>
      </pc:sldChg>
      <pc:sldChg chg="modSp add mod">
        <pc:chgData name="Matthieu De Mari" userId="dfb708c9-d8dc-439f-9a3b-c772bf4a311c" providerId="ADAL" clId="{4E399D58-50D1-46C2-8982-3F7E3C91B930}" dt="2024-02-15T07:42:46.742" v="2913" actId="20577"/>
        <pc:sldMkLst>
          <pc:docMk/>
          <pc:sldMk cId="4165722588" sldId="476"/>
        </pc:sldMkLst>
        <pc:spChg chg="mod">
          <ac:chgData name="Matthieu De Mari" userId="dfb708c9-d8dc-439f-9a3b-c772bf4a311c" providerId="ADAL" clId="{4E399D58-50D1-46C2-8982-3F7E3C91B930}" dt="2024-02-14T04:57:18.114" v="1547" actId="20577"/>
          <ac:spMkLst>
            <pc:docMk/>
            <pc:sldMk cId="4165722588" sldId="476"/>
            <ac:spMk id="2" creationId="{172D8A17-E60D-362A-62E7-52411B12BA29}"/>
          </ac:spMkLst>
        </pc:spChg>
        <pc:spChg chg="mod">
          <ac:chgData name="Matthieu De Mari" userId="dfb708c9-d8dc-439f-9a3b-c772bf4a311c" providerId="ADAL" clId="{4E399D58-50D1-46C2-8982-3F7E3C91B930}" dt="2024-02-15T07:42:46.742" v="2913" actId="20577"/>
          <ac:spMkLst>
            <pc:docMk/>
            <pc:sldMk cId="4165722588" sldId="476"/>
            <ac:spMk id="3" creationId="{BC04F5BD-E60C-C34E-E6DB-FED2D849BCC1}"/>
          </ac:spMkLst>
        </pc:spChg>
      </pc:sldChg>
      <pc:sldChg chg="modSp add del mod">
        <pc:chgData name="Matthieu De Mari" userId="dfb708c9-d8dc-439f-9a3b-c772bf4a311c" providerId="ADAL" clId="{4E399D58-50D1-46C2-8982-3F7E3C91B930}" dt="2024-02-14T04:58:16.260" v="1566" actId="47"/>
        <pc:sldMkLst>
          <pc:docMk/>
          <pc:sldMk cId="1830181928" sldId="477"/>
        </pc:sldMkLst>
        <pc:spChg chg="mod">
          <ac:chgData name="Matthieu De Mari" userId="dfb708c9-d8dc-439f-9a3b-c772bf4a311c" providerId="ADAL" clId="{4E399D58-50D1-46C2-8982-3F7E3C91B930}" dt="2023-10-19T07:27:06.293" v="247" actId="20577"/>
          <ac:spMkLst>
            <pc:docMk/>
            <pc:sldMk cId="1830181928" sldId="477"/>
            <ac:spMk id="2" creationId="{172D8A17-E60D-362A-62E7-52411B12BA29}"/>
          </ac:spMkLst>
        </pc:spChg>
        <pc:spChg chg="mod">
          <ac:chgData name="Matthieu De Mari" userId="dfb708c9-d8dc-439f-9a3b-c772bf4a311c" providerId="ADAL" clId="{4E399D58-50D1-46C2-8982-3F7E3C91B930}" dt="2023-10-19T07:27:04.803" v="245" actId="20577"/>
          <ac:spMkLst>
            <pc:docMk/>
            <pc:sldMk cId="1830181928" sldId="477"/>
            <ac:spMk id="3" creationId="{BC04F5BD-E60C-C34E-E6DB-FED2D849BCC1}"/>
          </ac:spMkLst>
        </pc:spChg>
      </pc:sldChg>
      <pc:sldChg chg="del">
        <pc:chgData name="Matthieu De Mari" userId="dfb708c9-d8dc-439f-9a3b-c772bf4a311c" providerId="ADAL" clId="{4E399D58-50D1-46C2-8982-3F7E3C91B930}" dt="2023-10-19T07:25:05.803" v="60" actId="47"/>
        <pc:sldMkLst>
          <pc:docMk/>
          <pc:sldMk cId="932509960" sldId="478"/>
        </pc:sldMkLst>
      </pc:sldChg>
      <pc:sldChg chg="modSp new mod">
        <pc:chgData name="Matthieu De Mari" userId="dfb708c9-d8dc-439f-9a3b-c772bf4a311c" providerId="ADAL" clId="{4E399D58-50D1-46C2-8982-3F7E3C91B930}" dt="2023-10-19T07:37:45.783" v="924" actId="20577"/>
        <pc:sldMkLst>
          <pc:docMk/>
          <pc:sldMk cId="4291604125" sldId="478"/>
        </pc:sldMkLst>
        <pc:spChg chg="mod">
          <ac:chgData name="Matthieu De Mari" userId="dfb708c9-d8dc-439f-9a3b-c772bf4a311c" providerId="ADAL" clId="{4E399D58-50D1-46C2-8982-3F7E3C91B930}" dt="2023-10-19T07:29:52.288" v="430" actId="20577"/>
          <ac:spMkLst>
            <pc:docMk/>
            <pc:sldMk cId="4291604125" sldId="478"/>
            <ac:spMk id="2" creationId="{31BD3303-6BEE-B55B-1528-CEF71CF1183A}"/>
          </ac:spMkLst>
        </pc:spChg>
        <pc:spChg chg="mod">
          <ac:chgData name="Matthieu De Mari" userId="dfb708c9-d8dc-439f-9a3b-c772bf4a311c" providerId="ADAL" clId="{4E399D58-50D1-46C2-8982-3F7E3C91B930}" dt="2023-10-19T07:37:45.783" v="924" actId="20577"/>
          <ac:spMkLst>
            <pc:docMk/>
            <pc:sldMk cId="4291604125" sldId="478"/>
            <ac:spMk id="3" creationId="{78A40D30-5DA4-2380-8026-32BB9AF1E449}"/>
          </ac:spMkLst>
        </pc:spChg>
      </pc:sldChg>
      <pc:sldChg chg="del">
        <pc:chgData name="Matthieu De Mari" userId="dfb708c9-d8dc-439f-9a3b-c772bf4a311c" providerId="ADAL" clId="{4E399D58-50D1-46C2-8982-3F7E3C91B930}" dt="2023-10-19T07:25:05.803" v="60" actId="47"/>
        <pc:sldMkLst>
          <pc:docMk/>
          <pc:sldMk cId="1094051178" sldId="479"/>
        </pc:sldMkLst>
      </pc:sldChg>
      <pc:sldChg chg="modSp new mod">
        <pc:chgData name="Matthieu De Mari" userId="dfb708c9-d8dc-439f-9a3b-c772bf4a311c" providerId="ADAL" clId="{4E399D58-50D1-46C2-8982-3F7E3C91B930}" dt="2024-02-16T02:20:27.385" v="3300" actId="114"/>
        <pc:sldMkLst>
          <pc:docMk/>
          <pc:sldMk cId="4293451329" sldId="479"/>
        </pc:sldMkLst>
        <pc:spChg chg="mod">
          <ac:chgData name="Matthieu De Mari" userId="dfb708c9-d8dc-439f-9a3b-c772bf4a311c" providerId="ADAL" clId="{4E399D58-50D1-46C2-8982-3F7E3C91B930}" dt="2024-02-14T04:58:20.656" v="1568" actId="20577"/>
          <ac:spMkLst>
            <pc:docMk/>
            <pc:sldMk cId="4293451329" sldId="479"/>
            <ac:spMk id="2" creationId="{21E30FDD-41EF-72FB-7D17-9CF281904A7A}"/>
          </ac:spMkLst>
        </pc:spChg>
        <pc:spChg chg="mod">
          <ac:chgData name="Matthieu De Mari" userId="dfb708c9-d8dc-439f-9a3b-c772bf4a311c" providerId="ADAL" clId="{4E399D58-50D1-46C2-8982-3F7E3C91B930}" dt="2024-02-16T02:20:27.385" v="3300" actId="114"/>
          <ac:spMkLst>
            <pc:docMk/>
            <pc:sldMk cId="4293451329" sldId="479"/>
            <ac:spMk id="3" creationId="{2FFA8A1F-C034-8100-4C77-99713E725DBA}"/>
          </ac:spMkLst>
        </pc:spChg>
      </pc:sldChg>
      <pc:sldChg chg="del">
        <pc:chgData name="Matthieu De Mari" userId="dfb708c9-d8dc-439f-9a3b-c772bf4a311c" providerId="ADAL" clId="{4E399D58-50D1-46C2-8982-3F7E3C91B930}" dt="2023-10-19T07:25:05.803" v="60" actId="47"/>
        <pc:sldMkLst>
          <pc:docMk/>
          <pc:sldMk cId="1275862355" sldId="480"/>
        </pc:sldMkLst>
      </pc:sldChg>
      <pc:sldChg chg="modSp new mod ord">
        <pc:chgData name="Matthieu De Mari" userId="dfb708c9-d8dc-439f-9a3b-c772bf4a311c" providerId="ADAL" clId="{4E399D58-50D1-46C2-8982-3F7E3C91B930}" dt="2024-02-15T07:44:55.303" v="3076"/>
        <pc:sldMkLst>
          <pc:docMk/>
          <pc:sldMk cId="1299130042" sldId="480"/>
        </pc:sldMkLst>
        <pc:spChg chg="mod">
          <ac:chgData name="Matthieu De Mari" userId="dfb708c9-d8dc-439f-9a3b-c772bf4a311c" providerId="ADAL" clId="{4E399D58-50D1-46C2-8982-3F7E3C91B930}" dt="2024-02-14T05:40:24.798" v="2303" actId="20577"/>
          <ac:spMkLst>
            <pc:docMk/>
            <pc:sldMk cId="1299130042" sldId="480"/>
            <ac:spMk id="2" creationId="{DBA2C845-5534-1E8B-597E-22D316A65D20}"/>
          </ac:spMkLst>
        </pc:spChg>
        <pc:spChg chg="mod">
          <ac:chgData name="Matthieu De Mari" userId="dfb708c9-d8dc-439f-9a3b-c772bf4a311c" providerId="ADAL" clId="{4E399D58-50D1-46C2-8982-3F7E3C91B930}" dt="2024-02-14T05:40:15.707" v="2285" actId="20577"/>
          <ac:spMkLst>
            <pc:docMk/>
            <pc:sldMk cId="1299130042" sldId="480"/>
            <ac:spMk id="3" creationId="{82876C5B-EC9B-9707-2E3C-496D72ABC73E}"/>
          </ac:spMkLst>
        </pc:spChg>
      </pc:sldChg>
      <pc:sldChg chg="del">
        <pc:chgData name="Matthieu De Mari" userId="dfb708c9-d8dc-439f-9a3b-c772bf4a311c" providerId="ADAL" clId="{4E399D58-50D1-46C2-8982-3F7E3C91B930}" dt="2023-10-19T07:25:05.803" v="60" actId="47"/>
        <pc:sldMkLst>
          <pc:docMk/>
          <pc:sldMk cId="2239257233" sldId="481"/>
        </pc:sldMkLst>
      </pc:sldChg>
      <pc:sldChg chg="add">
        <pc:chgData name="Matthieu De Mari" userId="dfb708c9-d8dc-439f-9a3b-c772bf4a311c" providerId="ADAL" clId="{4E399D58-50D1-46C2-8982-3F7E3C91B930}" dt="2024-02-15T03:39:00.303" v="2304"/>
        <pc:sldMkLst>
          <pc:docMk/>
          <pc:sldMk cId="2420944380" sldId="481"/>
        </pc:sldMkLst>
      </pc:sldChg>
      <pc:sldChg chg="del">
        <pc:chgData name="Matthieu De Mari" userId="dfb708c9-d8dc-439f-9a3b-c772bf4a311c" providerId="ADAL" clId="{4E399D58-50D1-46C2-8982-3F7E3C91B930}" dt="2023-10-19T07:25:05.803" v="60" actId="47"/>
        <pc:sldMkLst>
          <pc:docMk/>
          <pc:sldMk cId="2562768069" sldId="482"/>
        </pc:sldMkLst>
      </pc:sldChg>
      <pc:sldChg chg="add">
        <pc:chgData name="Matthieu De Mari" userId="dfb708c9-d8dc-439f-9a3b-c772bf4a311c" providerId="ADAL" clId="{4E399D58-50D1-46C2-8982-3F7E3C91B930}" dt="2024-02-15T03:39:00.303" v="2304"/>
        <pc:sldMkLst>
          <pc:docMk/>
          <pc:sldMk cId="3878320393" sldId="482"/>
        </pc:sldMkLst>
      </pc:sldChg>
      <pc:sldChg chg="modSp add mod">
        <pc:chgData name="Matthieu De Mari" userId="dfb708c9-d8dc-439f-9a3b-c772bf4a311c" providerId="ADAL" clId="{4E399D58-50D1-46C2-8982-3F7E3C91B930}" dt="2024-02-15T03:39:08.854" v="2332" actId="20577"/>
        <pc:sldMkLst>
          <pc:docMk/>
          <pc:sldMk cId="1200781502" sldId="483"/>
        </pc:sldMkLst>
        <pc:spChg chg="mod">
          <ac:chgData name="Matthieu De Mari" userId="dfb708c9-d8dc-439f-9a3b-c772bf4a311c" providerId="ADAL" clId="{4E399D58-50D1-46C2-8982-3F7E3C91B930}" dt="2024-02-15T03:39:08.854" v="2332" actId="20577"/>
          <ac:spMkLst>
            <pc:docMk/>
            <pc:sldMk cId="1200781502" sldId="483"/>
            <ac:spMk id="5" creationId="{E0D2B17C-D2DA-4360-28AA-5822F3D80B51}"/>
          </ac:spMkLst>
        </pc:spChg>
      </pc:sldChg>
      <pc:sldChg chg="del">
        <pc:chgData name="Matthieu De Mari" userId="dfb708c9-d8dc-439f-9a3b-c772bf4a311c" providerId="ADAL" clId="{4E399D58-50D1-46C2-8982-3F7E3C91B930}" dt="2023-10-19T07:25:05.803" v="60" actId="47"/>
        <pc:sldMkLst>
          <pc:docMk/>
          <pc:sldMk cId="3541171842" sldId="483"/>
        </pc:sldMkLst>
      </pc:sldChg>
      <pc:sldChg chg="del">
        <pc:chgData name="Matthieu De Mari" userId="dfb708c9-d8dc-439f-9a3b-c772bf4a311c" providerId="ADAL" clId="{4E399D58-50D1-46C2-8982-3F7E3C91B930}" dt="2023-10-19T07:25:05.803" v="60" actId="47"/>
        <pc:sldMkLst>
          <pc:docMk/>
          <pc:sldMk cId="199935466" sldId="484"/>
        </pc:sldMkLst>
      </pc:sldChg>
      <pc:sldChg chg="modSp add mod">
        <pc:chgData name="Matthieu De Mari" userId="dfb708c9-d8dc-439f-9a3b-c772bf4a311c" providerId="ADAL" clId="{4E399D58-50D1-46C2-8982-3F7E3C91B930}" dt="2024-02-16T02:19:01.183" v="3180" actId="20577"/>
        <pc:sldMkLst>
          <pc:docMk/>
          <pc:sldMk cId="4147471152" sldId="484"/>
        </pc:sldMkLst>
        <pc:spChg chg="mod">
          <ac:chgData name="Matthieu De Mari" userId="dfb708c9-d8dc-439f-9a3b-c772bf4a311c" providerId="ADAL" clId="{4E399D58-50D1-46C2-8982-3F7E3C91B930}" dt="2024-02-16T02:19:01.183" v="3180" actId="20577"/>
          <ac:spMkLst>
            <pc:docMk/>
            <pc:sldMk cId="4147471152" sldId="484"/>
            <ac:spMk id="3" creationId="{5FCE61D7-6FC0-FC0A-CD4E-0A8E9DD3D7E7}"/>
          </ac:spMkLst>
        </pc:spChg>
      </pc:sldChg>
      <pc:sldChg chg="del">
        <pc:chgData name="Matthieu De Mari" userId="dfb708c9-d8dc-439f-9a3b-c772bf4a311c" providerId="ADAL" clId="{4E399D58-50D1-46C2-8982-3F7E3C91B930}" dt="2023-10-19T07:25:05.803" v="60" actId="47"/>
        <pc:sldMkLst>
          <pc:docMk/>
          <pc:sldMk cId="3459688009" sldId="485"/>
        </pc:sldMkLst>
      </pc:sldChg>
      <pc:sldChg chg="addSp delSp modSp add mod">
        <pc:chgData name="Matthieu De Mari" userId="dfb708c9-d8dc-439f-9a3b-c772bf4a311c" providerId="ADAL" clId="{4E399D58-50D1-46C2-8982-3F7E3C91B930}" dt="2024-02-15T07:46:46.766" v="3080" actId="14100"/>
        <pc:sldMkLst>
          <pc:docMk/>
          <pc:sldMk cId="4073739501" sldId="485"/>
        </pc:sldMkLst>
        <pc:spChg chg="del mod">
          <ac:chgData name="Matthieu De Mari" userId="dfb708c9-d8dc-439f-9a3b-c772bf4a311c" providerId="ADAL" clId="{4E399D58-50D1-46C2-8982-3F7E3C91B930}" dt="2024-02-15T07:42:32.950" v="2908" actId="478"/>
          <ac:spMkLst>
            <pc:docMk/>
            <pc:sldMk cId="4073739501" sldId="485"/>
            <ac:spMk id="3" creationId="{A417F539-3440-C7E7-C4EC-AEFA20848465}"/>
          </ac:spMkLst>
        </pc:spChg>
        <pc:spChg chg="add del mod">
          <ac:chgData name="Matthieu De Mari" userId="dfb708c9-d8dc-439f-9a3b-c772bf4a311c" providerId="ADAL" clId="{4E399D58-50D1-46C2-8982-3F7E3C91B930}" dt="2024-02-15T07:42:33.667" v="2909" actId="478"/>
          <ac:spMkLst>
            <pc:docMk/>
            <pc:sldMk cId="4073739501" sldId="485"/>
            <ac:spMk id="5" creationId="{714C8142-8CC8-2D66-C421-A0487B1B6BDF}"/>
          </ac:spMkLst>
        </pc:spChg>
        <pc:picChg chg="add mod">
          <ac:chgData name="Matthieu De Mari" userId="dfb708c9-d8dc-439f-9a3b-c772bf4a311c" providerId="ADAL" clId="{4E399D58-50D1-46C2-8982-3F7E3C91B930}" dt="2024-02-15T07:46:46.766" v="3080" actId="14100"/>
          <ac:picMkLst>
            <pc:docMk/>
            <pc:sldMk cId="4073739501" sldId="485"/>
            <ac:picMk id="4" creationId="{F04A08B8-A13E-F098-B8EC-DE4D7B536B06}"/>
          </ac:picMkLst>
        </pc:picChg>
      </pc:sldChg>
      <pc:sldChg chg="addSp modSp add mod">
        <pc:chgData name="Matthieu De Mari" userId="dfb708c9-d8dc-439f-9a3b-c772bf4a311c" providerId="ADAL" clId="{4E399D58-50D1-46C2-8982-3F7E3C91B930}" dt="2024-02-16T02:19:40.516" v="3230" actId="20577"/>
        <pc:sldMkLst>
          <pc:docMk/>
          <pc:sldMk cId="1154408730" sldId="486"/>
        </pc:sldMkLst>
        <pc:spChg chg="mod">
          <ac:chgData name="Matthieu De Mari" userId="dfb708c9-d8dc-439f-9a3b-c772bf4a311c" providerId="ADAL" clId="{4E399D58-50D1-46C2-8982-3F7E3C91B930}" dt="2024-02-16T02:19:40.516" v="3230" actId="20577"/>
          <ac:spMkLst>
            <pc:docMk/>
            <pc:sldMk cId="1154408730" sldId="486"/>
            <ac:spMk id="3" creationId="{DB472E66-0DA2-4A70-BE8D-790977876E78}"/>
          </ac:spMkLst>
        </pc:spChg>
        <pc:picChg chg="add mod">
          <ac:chgData name="Matthieu De Mari" userId="dfb708c9-d8dc-439f-9a3b-c772bf4a311c" providerId="ADAL" clId="{4E399D58-50D1-46C2-8982-3F7E3C91B930}" dt="2024-02-15T07:47:20.133" v="3087" actId="1076"/>
          <ac:picMkLst>
            <pc:docMk/>
            <pc:sldMk cId="1154408730" sldId="486"/>
            <ac:picMk id="5" creationId="{91DDD069-C079-4FA3-B3AC-7B8995A4B6FE}"/>
          </ac:picMkLst>
        </pc:picChg>
      </pc:sldChg>
      <pc:sldChg chg="del">
        <pc:chgData name="Matthieu De Mari" userId="dfb708c9-d8dc-439f-9a3b-c772bf4a311c" providerId="ADAL" clId="{4E399D58-50D1-46C2-8982-3F7E3C91B930}" dt="2023-10-19T07:25:05.803" v="60" actId="47"/>
        <pc:sldMkLst>
          <pc:docMk/>
          <pc:sldMk cId="3530460312" sldId="486"/>
        </pc:sldMkLst>
      </pc:sldChg>
      <pc:sldChg chg="del">
        <pc:chgData name="Matthieu De Mari" userId="dfb708c9-d8dc-439f-9a3b-c772bf4a311c" providerId="ADAL" clId="{4E399D58-50D1-46C2-8982-3F7E3C91B930}" dt="2023-10-19T07:25:06.493" v="61" actId="47"/>
        <pc:sldMkLst>
          <pc:docMk/>
          <pc:sldMk cId="125150915" sldId="487"/>
        </pc:sldMkLst>
      </pc:sldChg>
      <pc:sldChg chg="modSp add mod">
        <pc:chgData name="Matthieu De Mari" userId="dfb708c9-d8dc-439f-9a3b-c772bf4a311c" providerId="ADAL" clId="{4E399D58-50D1-46C2-8982-3F7E3C91B930}" dt="2024-02-15T07:47:36.804" v="3088" actId="113"/>
        <pc:sldMkLst>
          <pc:docMk/>
          <pc:sldMk cId="2113834828" sldId="487"/>
        </pc:sldMkLst>
        <pc:spChg chg="mod">
          <ac:chgData name="Matthieu De Mari" userId="dfb708c9-d8dc-439f-9a3b-c772bf4a311c" providerId="ADAL" clId="{4E399D58-50D1-46C2-8982-3F7E3C91B930}" dt="2024-02-15T07:43:54.631" v="2968" actId="20577"/>
          <ac:spMkLst>
            <pc:docMk/>
            <pc:sldMk cId="2113834828" sldId="487"/>
            <ac:spMk id="2" creationId="{E6E4A8FE-5A2D-E0C7-956B-36A620532D36}"/>
          </ac:spMkLst>
        </pc:spChg>
        <pc:spChg chg="mod">
          <ac:chgData name="Matthieu De Mari" userId="dfb708c9-d8dc-439f-9a3b-c772bf4a311c" providerId="ADAL" clId="{4E399D58-50D1-46C2-8982-3F7E3C91B930}" dt="2024-02-15T07:47:36.804" v="3088" actId="113"/>
          <ac:spMkLst>
            <pc:docMk/>
            <pc:sldMk cId="2113834828" sldId="487"/>
            <ac:spMk id="4" creationId="{0C70D678-6CA4-68E5-4BB8-A6A74913FDCD}"/>
          </ac:spMkLst>
        </pc:spChg>
      </pc:sldChg>
      <pc:sldChg chg="del">
        <pc:chgData name="Matthieu De Mari" userId="dfb708c9-d8dc-439f-9a3b-c772bf4a311c" providerId="ADAL" clId="{4E399D58-50D1-46C2-8982-3F7E3C91B930}" dt="2023-10-19T07:25:06.493" v="61" actId="47"/>
        <pc:sldMkLst>
          <pc:docMk/>
          <pc:sldMk cId="1228659976" sldId="488"/>
        </pc:sldMkLst>
      </pc:sldChg>
      <pc:sldChg chg="del">
        <pc:chgData name="Matthieu De Mari" userId="dfb708c9-d8dc-439f-9a3b-c772bf4a311c" providerId="ADAL" clId="{4E399D58-50D1-46C2-8982-3F7E3C91B930}" dt="2023-10-19T07:25:06.493" v="61" actId="47"/>
        <pc:sldMkLst>
          <pc:docMk/>
          <pc:sldMk cId="3872619914" sldId="489"/>
        </pc:sldMkLst>
      </pc:sldChg>
      <pc:sldChg chg="del">
        <pc:chgData name="Matthieu De Mari" userId="dfb708c9-d8dc-439f-9a3b-c772bf4a311c" providerId="ADAL" clId="{4E399D58-50D1-46C2-8982-3F7E3C91B930}" dt="2023-10-19T07:25:07.798" v="63" actId="47"/>
        <pc:sldMkLst>
          <pc:docMk/>
          <pc:sldMk cId="3123829798" sldId="490"/>
        </pc:sldMkLst>
      </pc:sldChg>
      <pc:sldChg chg="del">
        <pc:chgData name="Matthieu De Mari" userId="dfb708c9-d8dc-439f-9a3b-c772bf4a311c" providerId="ADAL" clId="{4E399D58-50D1-46C2-8982-3F7E3C91B930}" dt="2023-10-19T07:25:07.196" v="62" actId="47"/>
        <pc:sldMkLst>
          <pc:docMk/>
          <pc:sldMk cId="3899213262" sldId="491"/>
        </pc:sldMkLst>
      </pc:sldChg>
      <pc:sldChg chg="del">
        <pc:chgData name="Matthieu De Mari" userId="dfb708c9-d8dc-439f-9a3b-c772bf4a311c" providerId="ADAL" clId="{4E399D58-50D1-46C2-8982-3F7E3C91B930}" dt="2023-10-19T07:25:07.196" v="62" actId="47"/>
        <pc:sldMkLst>
          <pc:docMk/>
          <pc:sldMk cId="3076288606" sldId="492"/>
        </pc:sldMkLst>
      </pc:sldChg>
    </pc:docChg>
  </pc:docChgLst>
  <pc:docChgLst>
    <pc:chgData name="Matthieu De Mari" userId="dfb708c9-d8dc-439f-9a3b-c772bf4a311c" providerId="ADAL" clId="{42899341-97D7-4A57-A557-A74C2BB5D6D1}"/>
    <pc:docChg chg="custSel addSld delSld modSld sldOrd delSection modSection">
      <pc:chgData name="Matthieu De Mari" userId="dfb708c9-d8dc-439f-9a3b-c772bf4a311c" providerId="ADAL" clId="{42899341-97D7-4A57-A557-A74C2BB5D6D1}" dt="2023-10-19T07:08:41.500" v="733" actId="20577"/>
      <pc:docMkLst>
        <pc:docMk/>
      </pc:docMkLst>
      <pc:sldChg chg="modSp">
        <pc:chgData name="Matthieu De Mari" userId="dfb708c9-d8dc-439f-9a3b-c772bf4a311c" providerId="ADAL" clId="{42899341-97D7-4A57-A557-A74C2BB5D6D1}" dt="2023-10-19T07:04:10.473" v="537" actId="5793"/>
        <pc:sldMkLst>
          <pc:docMk/>
          <pc:sldMk cId="3739270414" sldId="258"/>
        </pc:sldMkLst>
        <pc:spChg chg="mod">
          <ac:chgData name="Matthieu De Mari" userId="dfb708c9-d8dc-439f-9a3b-c772bf4a311c" providerId="ADAL" clId="{42899341-97D7-4A57-A557-A74C2BB5D6D1}" dt="2023-10-19T07:04:10.473" v="537" actId="5793"/>
          <ac:spMkLst>
            <pc:docMk/>
            <pc:sldMk cId="3739270414" sldId="258"/>
            <ac:spMk id="5" creationId="{ECA4ADD2-9051-4BBC-B3E9-7EFFA05E98BB}"/>
          </ac:spMkLst>
        </pc:spChg>
      </pc:sldChg>
      <pc:sldChg chg="modSp">
        <pc:chgData name="Matthieu De Mari" userId="dfb708c9-d8dc-439f-9a3b-c772bf4a311c" providerId="ADAL" clId="{42899341-97D7-4A57-A557-A74C2BB5D6D1}" dt="2023-10-19T07:04:14.914" v="539" actId="5793"/>
        <pc:sldMkLst>
          <pc:docMk/>
          <pc:sldMk cId="3115582948" sldId="259"/>
        </pc:sldMkLst>
        <pc:spChg chg="mod">
          <ac:chgData name="Matthieu De Mari" userId="dfb708c9-d8dc-439f-9a3b-c772bf4a311c" providerId="ADAL" clId="{42899341-97D7-4A57-A557-A74C2BB5D6D1}" dt="2023-10-19T07:04:14.914" v="539" actId="5793"/>
          <ac:spMkLst>
            <pc:docMk/>
            <pc:sldMk cId="3115582948" sldId="259"/>
            <ac:spMk id="5" creationId="{ECA4ADD2-9051-4BBC-B3E9-7EFFA05E98BB}"/>
          </ac:spMkLst>
        </pc:spChg>
      </pc:sldChg>
      <pc:sldChg chg="del">
        <pc:chgData name="Matthieu De Mari" userId="dfb708c9-d8dc-439f-9a3b-c772bf4a311c" providerId="ADAL" clId="{42899341-97D7-4A57-A557-A74C2BB5D6D1}" dt="2023-10-19T07:04:28.819" v="544" actId="47"/>
        <pc:sldMkLst>
          <pc:docMk/>
          <pc:sldMk cId="2366002138" sldId="265"/>
        </pc:sldMkLst>
      </pc:sldChg>
      <pc:sldChg chg="modSp del mod">
        <pc:chgData name="Matthieu De Mari" userId="dfb708c9-d8dc-439f-9a3b-c772bf4a311c" providerId="ADAL" clId="{42899341-97D7-4A57-A557-A74C2BB5D6D1}" dt="2023-10-19T07:04:25.564" v="543" actId="47"/>
        <pc:sldMkLst>
          <pc:docMk/>
          <pc:sldMk cId="1944673108" sldId="268"/>
        </pc:sldMkLst>
        <pc:spChg chg="mod">
          <ac:chgData name="Matthieu De Mari" userId="dfb708c9-d8dc-439f-9a3b-c772bf4a311c" providerId="ADAL" clId="{42899341-97D7-4A57-A557-A74C2BB5D6D1}" dt="2023-10-19T07:04:19.628" v="542" actId="27636"/>
          <ac:spMkLst>
            <pc:docMk/>
            <pc:sldMk cId="1944673108" sldId="268"/>
            <ac:spMk id="3" creationId="{611EAC3D-5865-4915-8970-3C67675A084E}"/>
          </ac:spMkLst>
        </pc:spChg>
      </pc:sldChg>
      <pc:sldChg chg="modSp">
        <pc:chgData name="Matthieu De Mari" userId="dfb708c9-d8dc-439f-9a3b-c772bf4a311c" providerId="ADAL" clId="{42899341-97D7-4A57-A557-A74C2BB5D6D1}" dt="2023-10-19T07:04:43.374" v="551" actId="20577"/>
        <pc:sldMkLst>
          <pc:docMk/>
          <pc:sldMk cId="16380507" sldId="270"/>
        </pc:sldMkLst>
        <pc:spChg chg="mod">
          <ac:chgData name="Matthieu De Mari" userId="dfb708c9-d8dc-439f-9a3b-c772bf4a311c" providerId="ADAL" clId="{42899341-97D7-4A57-A557-A74C2BB5D6D1}" dt="2023-10-19T07:04:43.374" v="551" actId="20577"/>
          <ac:spMkLst>
            <pc:docMk/>
            <pc:sldMk cId="16380507" sldId="270"/>
            <ac:spMk id="3" creationId="{611EAC3D-5865-4915-8970-3C67675A084E}"/>
          </ac:spMkLst>
        </pc:spChg>
      </pc:sldChg>
      <pc:sldChg chg="modSp mod">
        <pc:chgData name="Matthieu De Mari" userId="dfb708c9-d8dc-439f-9a3b-c772bf4a311c" providerId="ADAL" clId="{42899341-97D7-4A57-A557-A74C2BB5D6D1}" dt="2023-10-19T06:53:15.189" v="3" actId="20577"/>
        <pc:sldMkLst>
          <pc:docMk/>
          <pc:sldMk cId="1040156172" sldId="377"/>
        </pc:sldMkLst>
        <pc:spChg chg="mod">
          <ac:chgData name="Matthieu De Mari" userId="dfb708c9-d8dc-439f-9a3b-c772bf4a311c" providerId="ADAL" clId="{42899341-97D7-4A57-A557-A74C2BB5D6D1}" dt="2023-10-19T06:53:15.189" v="3" actId="20577"/>
          <ac:spMkLst>
            <pc:docMk/>
            <pc:sldMk cId="1040156172" sldId="377"/>
            <ac:spMk id="2" creationId="{080CEB46-CC16-4D19-8C2C-AEE9471D8168}"/>
          </ac:spMkLst>
        </pc:spChg>
      </pc:sldChg>
      <pc:sldChg chg="modSp">
        <pc:chgData name="Matthieu De Mari" userId="dfb708c9-d8dc-439f-9a3b-c772bf4a311c" providerId="ADAL" clId="{42899341-97D7-4A57-A557-A74C2BB5D6D1}" dt="2023-10-19T07:04:16.584" v="540" actId="5793"/>
        <pc:sldMkLst>
          <pc:docMk/>
          <pc:sldMk cId="2105998534" sldId="379"/>
        </pc:sldMkLst>
        <pc:spChg chg="mod">
          <ac:chgData name="Matthieu De Mari" userId="dfb708c9-d8dc-439f-9a3b-c772bf4a311c" providerId="ADAL" clId="{42899341-97D7-4A57-A557-A74C2BB5D6D1}" dt="2023-10-19T07:04:16.584" v="540" actId="5793"/>
          <ac:spMkLst>
            <pc:docMk/>
            <pc:sldMk cId="2105998534" sldId="379"/>
            <ac:spMk id="3" creationId="{611EAC3D-5865-4915-8970-3C67675A084E}"/>
          </ac:spMkLst>
        </pc:spChg>
      </pc:sldChg>
      <pc:sldChg chg="modSp mod">
        <pc:chgData name="Matthieu De Mari" userId="dfb708c9-d8dc-439f-9a3b-c772bf4a311c" providerId="ADAL" clId="{42899341-97D7-4A57-A557-A74C2BB5D6D1}" dt="2023-10-19T07:04:12.614" v="538" actId="5793"/>
        <pc:sldMkLst>
          <pc:docMk/>
          <pc:sldMk cId="1213996271" sldId="382"/>
        </pc:sldMkLst>
        <pc:spChg chg="mod">
          <ac:chgData name="Matthieu De Mari" userId="dfb708c9-d8dc-439f-9a3b-c772bf4a311c" providerId="ADAL" clId="{42899341-97D7-4A57-A557-A74C2BB5D6D1}" dt="2023-10-19T07:04:12.614" v="538" actId="5793"/>
          <ac:spMkLst>
            <pc:docMk/>
            <pc:sldMk cId="1213996271" sldId="382"/>
            <ac:spMk id="5" creationId="{ECA4ADD2-9051-4BBC-B3E9-7EFFA05E98BB}"/>
          </ac:spMkLst>
        </pc:spChg>
      </pc:sldChg>
      <pc:sldChg chg="modSp mod">
        <pc:chgData name="Matthieu De Mari" userId="dfb708c9-d8dc-439f-9a3b-c772bf4a311c" providerId="ADAL" clId="{42899341-97D7-4A57-A557-A74C2BB5D6D1}" dt="2023-10-19T07:02:45.195" v="536" actId="20577"/>
        <pc:sldMkLst>
          <pc:docMk/>
          <pc:sldMk cId="1161233365" sldId="422"/>
        </pc:sldMkLst>
        <pc:spChg chg="mod">
          <ac:chgData name="Matthieu De Mari" userId="dfb708c9-d8dc-439f-9a3b-c772bf4a311c" providerId="ADAL" clId="{42899341-97D7-4A57-A557-A74C2BB5D6D1}" dt="2023-10-19T07:02:45.195" v="536" actId="20577"/>
          <ac:spMkLst>
            <pc:docMk/>
            <pc:sldMk cId="1161233365" sldId="422"/>
            <ac:spMk id="2" creationId="{9E28AE9F-976B-A999-4197-C30FD4D750CB}"/>
          </ac:spMkLst>
        </pc:spChg>
      </pc:sldChg>
      <pc:sldChg chg="modSp mod">
        <pc:chgData name="Matthieu De Mari" userId="dfb708c9-d8dc-439f-9a3b-c772bf4a311c" providerId="ADAL" clId="{42899341-97D7-4A57-A557-A74C2BB5D6D1}" dt="2023-10-19T07:08:26.494" v="722" actId="20577"/>
        <pc:sldMkLst>
          <pc:docMk/>
          <pc:sldMk cId="2244529904" sldId="425"/>
        </pc:sldMkLst>
        <pc:spChg chg="mod">
          <ac:chgData name="Matthieu De Mari" userId="dfb708c9-d8dc-439f-9a3b-c772bf4a311c" providerId="ADAL" clId="{42899341-97D7-4A57-A557-A74C2BB5D6D1}" dt="2023-10-19T07:08:26.494" v="722" actId="20577"/>
          <ac:spMkLst>
            <pc:docMk/>
            <pc:sldMk cId="2244529904" sldId="425"/>
            <ac:spMk id="2" creationId="{172D8A17-E60D-362A-62E7-52411B12BA29}"/>
          </ac:spMkLst>
        </pc:spChg>
      </pc:sldChg>
      <pc:sldChg chg="modSp mod ord">
        <pc:chgData name="Matthieu De Mari" userId="dfb708c9-d8dc-439f-9a3b-c772bf4a311c" providerId="ADAL" clId="{42899341-97D7-4A57-A557-A74C2BB5D6D1}" dt="2023-10-19T07:08:19.205" v="718" actId="20577"/>
        <pc:sldMkLst>
          <pc:docMk/>
          <pc:sldMk cId="1586635455" sldId="427"/>
        </pc:sldMkLst>
        <pc:spChg chg="mod">
          <ac:chgData name="Matthieu De Mari" userId="dfb708c9-d8dc-439f-9a3b-c772bf4a311c" providerId="ADAL" clId="{42899341-97D7-4A57-A557-A74C2BB5D6D1}" dt="2023-10-19T07:08:19.205" v="718" actId="20577"/>
          <ac:spMkLst>
            <pc:docMk/>
            <pc:sldMk cId="1586635455" sldId="427"/>
            <ac:spMk id="2" creationId="{45CA648A-AE56-92BD-5D3B-752FC65D5D3A}"/>
          </ac:spMkLst>
        </pc:spChg>
      </pc:sldChg>
      <pc:sldChg chg="modSp mod">
        <pc:chgData name="Matthieu De Mari" userId="dfb708c9-d8dc-439f-9a3b-c772bf4a311c" providerId="ADAL" clId="{42899341-97D7-4A57-A557-A74C2BB5D6D1}" dt="2023-10-19T07:08:30.087" v="724" actId="20577"/>
        <pc:sldMkLst>
          <pc:docMk/>
          <pc:sldMk cId="1474802136" sldId="456"/>
        </pc:sldMkLst>
        <pc:spChg chg="mod">
          <ac:chgData name="Matthieu De Mari" userId="dfb708c9-d8dc-439f-9a3b-c772bf4a311c" providerId="ADAL" clId="{42899341-97D7-4A57-A557-A74C2BB5D6D1}" dt="2023-10-19T07:08:30.087" v="724" actId="20577"/>
          <ac:spMkLst>
            <pc:docMk/>
            <pc:sldMk cId="1474802136" sldId="456"/>
            <ac:spMk id="2" creationId="{172D8A17-E60D-362A-62E7-52411B12BA29}"/>
          </ac:spMkLst>
        </pc:spChg>
      </pc:sldChg>
      <pc:sldChg chg="modSp mod">
        <pc:chgData name="Matthieu De Mari" userId="dfb708c9-d8dc-439f-9a3b-c772bf4a311c" providerId="ADAL" clId="{42899341-97D7-4A57-A557-A74C2BB5D6D1}" dt="2023-10-19T07:08:32.843" v="726" actId="20577"/>
        <pc:sldMkLst>
          <pc:docMk/>
          <pc:sldMk cId="813445278" sldId="461"/>
        </pc:sldMkLst>
        <pc:spChg chg="mod">
          <ac:chgData name="Matthieu De Mari" userId="dfb708c9-d8dc-439f-9a3b-c772bf4a311c" providerId="ADAL" clId="{42899341-97D7-4A57-A557-A74C2BB5D6D1}" dt="2023-10-19T07:08:32.843" v="726" actId="20577"/>
          <ac:spMkLst>
            <pc:docMk/>
            <pc:sldMk cId="813445278" sldId="461"/>
            <ac:spMk id="2" creationId="{3E62BBD4-DD1B-5251-E3E3-787BE668D63E}"/>
          </ac:spMkLst>
        </pc:spChg>
      </pc:sldChg>
      <pc:sldChg chg="modSp">
        <pc:chgData name="Matthieu De Mari" userId="dfb708c9-d8dc-439f-9a3b-c772bf4a311c" providerId="ADAL" clId="{42899341-97D7-4A57-A557-A74C2BB5D6D1}" dt="2023-10-19T07:02:01.229" v="516" actId="20577"/>
        <pc:sldMkLst>
          <pc:docMk/>
          <pc:sldMk cId="3007767847" sldId="463"/>
        </pc:sldMkLst>
        <pc:spChg chg="mod">
          <ac:chgData name="Matthieu De Mari" userId="dfb708c9-d8dc-439f-9a3b-c772bf4a311c" providerId="ADAL" clId="{42899341-97D7-4A57-A557-A74C2BB5D6D1}" dt="2023-10-19T07:02:01.229" v="516" actId="20577"/>
          <ac:spMkLst>
            <pc:docMk/>
            <pc:sldMk cId="3007767847" sldId="463"/>
            <ac:spMk id="4" creationId="{B7EA05B0-4FFE-B6B2-11E3-F6DFC537CAF2}"/>
          </ac:spMkLst>
        </pc:spChg>
      </pc:sldChg>
      <pc:sldChg chg="modSp mod">
        <pc:chgData name="Matthieu De Mari" userId="dfb708c9-d8dc-439f-9a3b-c772bf4a311c" providerId="ADAL" clId="{42899341-97D7-4A57-A557-A74C2BB5D6D1}" dt="2023-10-19T07:02:15.386" v="519" actId="20577"/>
        <pc:sldMkLst>
          <pc:docMk/>
          <pc:sldMk cId="47889816" sldId="464"/>
        </pc:sldMkLst>
        <pc:spChg chg="mod">
          <ac:chgData name="Matthieu De Mari" userId="dfb708c9-d8dc-439f-9a3b-c772bf4a311c" providerId="ADAL" clId="{42899341-97D7-4A57-A557-A74C2BB5D6D1}" dt="2023-10-19T07:02:15.386" v="519" actId="20577"/>
          <ac:spMkLst>
            <pc:docMk/>
            <pc:sldMk cId="47889816" sldId="464"/>
            <ac:spMk id="4" creationId="{B7EA05B0-4FFE-B6B2-11E3-F6DFC537CAF2}"/>
          </ac:spMkLst>
        </pc:spChg>
      </pc:sldChg>
      <pc:sldChg chg="modSp mod">
        <pc:chgData name="Matthieu De Mari" userId="dfb708c9-d8dc-439f-9a3b-c772bf4a311c" providerId="ADAL" clId="{42899341-97D7-4A57-A557-A74C2BB5D6D1}" dt="2023-10-19T06:55:48.787" v="11" actId="20577"/>
        <pc:sldMkLst>
          <pc:docMk/>
          <pc:sldMk cId="4107990403" sldId="466"/>
        </pc:sldMkLst>
        <pc:spChg chg="mod">
          <ac:chgData name="Matthieu De Mari" userId="dfb708c9-d8dc-439f-9a3b-c772bf4a311c" providerId="ADAL" clId="{42899341-97D7-4A57-A557-A74C2BB5D6D1}" dt="2023-10-19T06:55:48.787" v="11" actId="20577"/>
          <ac:spMkLst>
            <pc:docMk/>
            <pc:sldMk cId="4107990403" sldId="466"/>
            <ac:spMk id="3" creationId="{402F3284-9E65-1D93-F6E4-949D1ACD6EDE}"/>
          </ac:spMkLst>
        </pc:spChg>
      </pc:sldChg>
      <pc:sldChg chg="modSp mod">
        <pc:chgData name="Matthieu De Mari" userId="dfb708c9-d8dc-439f-9a3b-c772bf4a311c" providerId="ADAL" clId="{42899341-97D7-4A57-A557-A74C2BB5D6D1}" dt="2023-10-19T06:55:52.587" v="13" actId="20577"/>
        <pc:sldMkLst>
          <pc:docMk/>
          <pc:sldMk cId="4111616225" sldId="467"/>
        </pc:sldMkLst>
        <pc:spChg chg="mod">
          <ac:chgData name="Matthieu De Mari" userId="dfb708c9-d8dc-439f-9a3b-c772bf4a311c" providerId="ADAL" clId="{42899341-97D7-4A57-A557-A74C2BB5D6D1}" dt="2023-10-19T06:55:52.587" v="13" actId="20577"/>
          <ac:spMkLst>
            <pc:docMk/>
            <pc:sldMk cId="4111616225" sldId="467"/>
            <ac:spMk id="3" creationId="{402F3284-9E65-1D93-F6E4-949D1ACD6EDE}"/>
          </ac:spMkLst>
        </pc:spChg>
      </pc:sldChg>
      <pc:sldChg chg="del">
        <pc:chgData name="Matthieu De Mari" userId="dfb708c9-d8dc-439f-9a3b-c772bf4a311c" providerId="ADAL" clId="{42899341-97D7-4A57-A557-A74C2BB5D6D1}" dt="2023-10-19T06:55:32.464" v="9" actId="47"/>
        <pc:sldMkLst>
          <pc:docMk/>
          <pc:sldMk cId="1003937956" sldId="469"/>
        </pc:sldMkLst>
      </pc:sldChg>
      <pc:sldChg chg="del">
        <pc:chgData name="Matthieu De Mari" userId="dfb708c9-d8dc-439f-9a3b-c772bf4a311c" providerId="ADAL" clId="{42899341-97D7-4A57-A557-A74C2BB5D6D1}" dt="2023-10-19T06:55:58.348" v="14" actId="47"/>
        <pc:sldMkLst>
          <pc:docMk/>
          <pc:sldMk cId="1494991067" sldId="470"/>
        </pc:sldMkLst>
      </pc:sldChg>
      <pc:sldChg chg="modSp mod ord">
        <pc:chgData name="Matthieu De Mari" userId="dfb708c9-d8dc-439f-9a3b-c772bf4a311c" providerId="ADAL" clId="{42899341-97D7-4A57-A557-A74C2BB5D6D1}" dt="2023-10-19T07:08:23.104" v="720" actId="20577"/>
        <pc:sldMkLst>
          <pc:docMk/>
          <pc:sldMk cId="3221576718" sldId="471"/>
        </pc:sldMkLst>
        <pc:spChg chg="mod">
          <ac:chgData name="Matthieu De Mari" userId="dfb708c9-d8dc-439f-9a3b-c772bf4a311c" providerId="ADAL" clId="{42899341-97D7-4A57-A557-A74C2BB5D6D1}" dt="2023-10-19T07:08:23.104" v="720" actId="20577"/>
          <ac:spMkLst>
            <pc:docMk/>
            <pc:sldMk cId="3221576718" sldId="471"/>
            <ac:spMk id="2" creationId="{45CA648A-AE56-92BD-5D3B-752FC65D5D3A}"/>
          </ac:spMkLst>
        </pc:spChg>
      </pc:sldChg>
      <pc:sldChg chg="modSp mod">
        <pc:chgData name="Matthieu De Mari" userId="dfb708c9-d8dc-439f-9a3b-c772bf4a311c" providerId="ADAL" clId="{42899341-97D7-4A57-A557-A74C2BB5D6D1}" dt="2023-10-19T07:08:41.500" v="733" actId="20577"/>
        <pc:sldMkLst>
          <pc:docMk/>
          <pc:sldMk cId="2469439250" sldId="472"/>
        </pc:sldMkLst>
        <pc:spChg chg="mod">
          <ac:chgData name="Matthieu De Mari" userId="dfb708c9-d8dc-439f-9a3b-c772bf4a311c" providerId="ADAL" clId="{42899341-97D7-4A57-A557-A74C2BB5D6D1}" dt="2023-10-19T07:08:39.554" v="731" actId="20577"/>
          <ac:spMkLst>
            <pc:docMk/>
            <pc:sldMk cId="2469439250" sldId="472"/>
            <ac:spMk id="2" creationId="{45CA648A-AE56-92BD-5D3B-752FC65D5D3A}"/>
          </ac:spMkLst>
        </pc:spChg>
        <pc:spChg chg="mod">
          <ac:chgData name="Matthieu De Mari" userId="dfb708c9-d8dc-439f-9a3b-c772bf4a311c" providerId="ADAL" clId="{42899341-97D7-4A57-A557-A74C2BB5D6D1}" dt="2023-10-19T07:08:41.500" v="733" actId="20577"/>
          <ac:spMkLst>
            <pc:docMk/>
            <pc:sldMk cId="2469439250" sldId="472"/>
            <ac:spMk id="3" creationId="{ACD1531A-DF2E-8A8B-EC2F-9959422B11B6}"/>
          </ac:spMkLst>
        </pc:spChg>
      </pc:sldChg>
      <pc:sldChg chg="del">
        <pc:chgData name="Matthieu De Mari" userId="dfb708c9-d8dc-439f-9a3b-c772bf4a311c" providerId="ADAL" clId="{42899341-97D7-4A57-A557-A74C2BB5D6D1}" dt="2023-10-19T07:00:39.105" v="396" actId="47"/>
        <pc:sldMkLst>
          <pc:docMk/>
          <pc:sldMk cId="197640958" sldId="474"/>
        </pc:sldMkLst>
      </pc:sldChg>
      <pc:sldChg chg="modSp mod">
        <pc:chgData name="Matthieu De Mari" userId="dfb708c9-d8dc-439f-9a3b-c772bf4a311c" providerId="ADAL" clId="{42899341-97D7-4A57-A557-A74C2BB5D6D1}" dt="2023-10-19T07:08:35.844" v="728" actId="20577"/>
        <pc:sldMkLst>
          <pc:docMk/>
          <pc:sldMk cId="453310084" sldId="475"/>
        </pc:sldMkLst>
        <pc:spChg chg="mod">
          <ac:chgData name="Matthieu De Mari" userId="dfb708c9-d8dc-439f-9a3b-c772bf4a311c" providerId="ADAL" clId="{42899341-97D7-4A57-A557-A74C2BB5D6D1}" dt="2023-10-19T07:08:35.844" v="728" actId="20577"/>
          <ac:spMkLst>
            <pc:docMk/>
            <pc:sldMk cId="453310084" sldId="475"/>
            <ac:spMk id="2" creationId="{7FE5EEB4-0350-8BF6-2588-5A070D893179}"/>
          </ac:spMkLst>
        </pc:spChg>
      </pc:sldChg>
      <pc:sldChg chg="modSp add mod">
        <pc:chgData name="Matthieu De Mari" userId="dfb708c9-d8dc-439f-9a3b-c772bf4a311c" providerId="ADAL" clId="{42899341-97D7-4A57-A557-A74C2BB5D6D1}" dt="2023-10-19T06:56:08.139" v="16" actId="20577"/>
        <pc:sldMkLst>
          <pc:docMk/>
          <pc:sldMk cId="1028518339" sldId="476"/>
        </pc:sldMkLst>
        <pc:spChg chg="mod">
          <ac:chgData name="Matthieu De Mari" userId="dfb708c9-d8dc-439f-9a3b-c772bf4a311c" providerId="ADAL" clId="{42899341-97D7-4A57-A557-A74C2BB5D6D1}" dt="2023-10-19T06:56:08.139" v="16" actId="20577"/>
          <ac:spMkLst>
            <pc:docMk/>
            <pc:sldMk cId="1028518339" sldId="476"/>
            <ac:spMk id="2" creationId="{3E62BBD4-DD1B-5251-E3E3-787BE668D63E}"/>
          </ac:spMkLst>
        </pc:spChg>
      </pc:sldChg>
      <pc:sldChg chg="modSp add mod">
        <pc:chgData name="Matthieu De Mari" userId="dfb708c9-d8dc-439f-9a3b-c772bf4a311c" providerId="ADAL" clId="{42899341-97D7-4A57-A557-A74C2BB5D6D1}" dt="2023-10-19T06:56:13.362" v="18" actId="20577"/>
        <pc:sldMkLst>
          <pc:docMk/>
          <pc:sldMk cId="932509960" sldId="478"/>
        </pc:sldMkLst>
        <pc:spChg chg="mod">
          <ac:chgData name="Matthieu De Mari" userId="dfb708c9-d8dc-439f-9a3b-c772bf4a311c" providerId="ADAL" clId="{42899341-97D7-4A57-A557-A74C2BB5D6D1}" dt="2023-10-19T06:56:13.362" v="18" actId="20577"/>
          <ac:spMkLst>
            <pc:docMk/>
            <pc:sldMk cId="932509960" sldId="478"/>
            <ac:spMk id="2" creationId="{3E62BBD4-DD1B-5251-E3E3-787BE668D63E}"/>
          </ac:spMkLst>
        </pc:spChg>
      </pc:sldChg>
      <pc:sldChg chg="add">
        <pc:chgData name="Matthieu De Mari" userId="dfb708c9-d8dc-439f-9a3b-c772bf4a311c" providerId="ADAL" clId="{42899341-97D7-4A57-A557-A74C2BB5D6D1}" dt="2023-10-19T06:54:44.182" v="6"/>
        <pc:sldMkLst>
          <pc:docMk/>
          <pc:sldMk cId="1094051178" sldId="479"/>
        </pc:sldMkLst>
      </pc:sldChg>
      <pc:sldChg chg="add">
        <pc:chgData name="Matthieu De Mari" userId="dfb708c9-d8dc-439f-9a3b-c772bf4a311c" providerId="ADAL" clId="{42899341-97D7-4A57-A557-A74C2BB5D6D1}" dt="2023-10-19T06:54:44.182" v="6"/>
        <pc:sldMkLst>
          <pc:docMk/>
          <pc:sldMk cId="1275862355" sldId="480"/>
        </pc:sldMkLst>
      </pc:sldChg>
      <pc:sldChg chg="add">
        <pc:chgData name="Matthieu De Mari" userId="dfb708c9-d8dc-439f-9a3b-c772bf4a311c" providerId="ADAL" clId="{42899341-97D7-4A57-A557-A74C2BB5D6D1}" dt="2023-10-19T06:54:44.182" v="6"/>
        <pc:sldMkLst>
          <pc:docMk/>
          <pc:sldMk cId="2239257233" sldId="481"/>
        </pc:sldMkLst>
      </pc:sldChg>
      <pc:sldChg chg="add">
        <pc:chgData name="Matthieu De Mari" userId="dfb708c9-d8dc-439f-9a3b-c772bf4a311c" providerId="ADAL" clId="{42899341-97D7-4A57-A557-A74C2BB5D6D1}" dt="2023-10-19T06:54:44.182" v="6"/>
        <pc:sldMkLst>
          <pc:docMk/>
          <pc:sldMk cId="2562768069" sldId="482"/>
        </pc:sldMkLst>
      </pc:sldChg>
      <pc:sldChg chg="add">
        <pc:chgData name="Matthieu De Mari" userId="dfb708c9-d8dc-439f-9a3b-c772bf4a311c" providerId="ADAL" clId="{42899341-97D7-4A57-A557-A74C2BB5D6D1}" dt="2023-10-19T06:54:44.182" v="6"/>
        <pc:sldMkLst>
          <pc:docMk/>
          <pc:sldMk cId="3541171842" sldId="483"/>
        </pc:sldMkLst>
      </pc:sldChg>
      <pc:sldChg chg="add">
        <pc:chgData name="Matthieu De Mari" userId="dfb708c9-d8dc-439f-9a3b-c772bf4a311c" providerId="ADAL" clId="{42899341-97D7-4A57-A557-A74C2BB5D6D1}" dt="2023-10-19T06:54:44.182" v="6"/>
        <pc:sldMkLst>
          <pc:docMk/>
          <pc:sldMk cId="199935466" sldId="484"/>
        </pc:sldMkLst>
      </pc:sldChg>
      <pc:sldChg chg="add">
        <pc:chgData name="Matthieu De Mari" userId="dfb708c9-d8dc-439f-9a3b-c772bf4a311c" providerId="ADAL" clId="{42899341-97D7-4A57-A557-A74C2BB5D6D1}" dt="2023-10-19T06:54:44.182" v="6"/>
        <pc:sldMkLst>
          <pc:docMk/>
          <pc:sldMk cId="3459688009" sldId="485"/>
        </pc:sldMkLst>
      </pc:sldChg>
      <pc:sldChg chg="add">
        <pc:chgData name="Matthieu De Mari" userId="dfb708c9-d8dc-439f-9a3b-c772bf4a311c" providerId="ADAL" clId="{42899341-97D7-4A57-A557-A74C2BB5D6D1}" dt="2023-10-19T06:54:44.182" v="6"/>
        <pc:sldMkLst>
          <pc:docMk/>
          <pc:sldMk cId="3530460312" sldId="486"/>
        </pc:sldMkLst>
      </pc:sldChg>
      <pc:sldChg chg="add ord">
        <pc:chgData name="Matthieu De Mari" userId="dfb708c9-d8dc-439f-9a3b-c772bf4a311c" providerId="ADAL" clId="{42899341-97D7-4A57-A557-A74C2BB5D6D1}" dt="2023-10-19T07:07:31.826" v="589"/>
        <pc:sldMkLst>
          <pc:docMk/>
          <pc:sldMk cId="125150915" sldId="487"/>
        </pc:sldMkLst>
      </pc:sldChg>
      <pc:sldChg chg="add ord">
        <pc:chgData name="Matthieu De Mari" userId="dfb708c9-d8dc-439f-9a3b-c772bf4a311c" providerId="ADAL" clId="{42899341-97D7-4A57-A557-A74C2BB5D6D1}" dt="2023-10-19T07:07:31.826" v="589"/>
        <pc:sldMkLst>
          <pc:docMk/>
          <pc:sldMk cId="1228659976" sldId="488"/>
        </pc:sldMkLst>
      </pc:sldChg>
      <pc:sldChg chg="add ord">
        <pc:chgData name="Matthieu De Mari" userId="dfb708c9-d8dc-439f-9a3b-c772bf4a311c" providerId="ADAL" clId="{42899341-97D7-4A57-A557-A74C2BB5D6D1}" dt="2023-10-19T07:07:31.826" v="589"/>
        <pc:sldMkLst>
          <pc:docMk/>
          <pc:sldMk cId="3872619914" sldId="489"/>
        </pc:sldMkLst>
      </pc:sldChg>
      <pc:sldChg chg="addSp delSp modSp new mod modClrScheme chgLayout">
        <pc:chgData name="Matthieu De Mari" userId="dfb708c9-d8dc-439f-9a3b-c772bf4a311c" providerId="ADAL" clId="{42899341-97D7-4A57-A557-A74C2BB5D6D1}" dt="2023-10-19T07:08:15.504" v="716" actId="20577"/>
        <pc:sldMkLst>
          <pc:docMk/>
          <pc:sldMk cId="3123829798" sldId="490"/>
        </pc:sldMkLst>
        <pc:spChg chg="mod ord">
          <ac:chgData name="Matthieu De Mari" userId="dfb708c9-d8dc-439f-9a3b-c772bf4a311c" providerId="ADAL" clId="{42899341-97D7-4A57-A557-A74C2BB5D6D1}" dt="2023-10-19T06:58:19.033" v="38" actId="700"/>
          <ac:spMkLst>
            <pc:docMk/>
            <pc:sldMk cId="3123829798" sldId="490"/>
            <ac:spMk id="2" creationId="{ABB3CE0D-F16B-8147-68F7-0C3FC4CABFA8}"/>
          </ac:spMkLst>
        </pc:spChg>
        <pc:spChg chg="del mod ord">
          <ac:chgData name="Matthieu De Mari" userId="dfb708c9-d8dc-439f-9a3b-c772bf4a311c" providerId="ADAL" clId="{42899341-97D7-4A57-A557-A74C2BB5D6D1}" dt="2023-10-19T06:58:19.033" v="38" actId="700"/>
          <ac:spMkLst>
            <pc:docMk/>
            <pc:sldMk cId="3123829798" sldId="490"/>
            <ac:spMk id="3" creationId="{B8F18111-705D-FA24-704E-228800220F20}"/>
          </ac:spMkLst>
        </pc:spChg>
        <pc:spChg chg="del">
          <ac:chgData name="Matthieu De Mari" userId="dfb708c9-d8dc-439f-9a3b-c772bf4a311c" providerId="ADAL" clId="{42899341-97D7-4A57-A557-A74C2BB5D6D1}" dt="2023-10-19T06:58:19.033" v="38" actId="700"/>
          <ac:spMkLst>
            <pc:docMk/>
            <pc:sldMk cId="3123829798" sldId="490"/>
            <ac:spMk id="4" creationId="{53E36A53-E4C8-9864-9760-CB96097AA89C}"/>
          </ac:spMkLst>
        </pc:spChg>
        <pc:spChg chg="add mod ord">
          <ac:chgData name="Matthieu De Mari" userId="dfb708c9-d8dc-439f-9a3b-c772bf4a311c" providerId="ADAL" clId="{42899341-97D7-4A57-A557-A74C2BB5D6D1}" dt="2023-10-19T07:08:15.504" v="716" actId="20577"/>
          <ac:spMkLst>
            <pc:docMk/>
            <pc:sldMk cId="3123829798" sldId="490"/>
            <ac:spMk id="5" creationId="{084FFB98-A2A0-A2A1-9B03-AEFC34E268DF}"/>
          </ac:spMkLst>
        </pc:spChg>
      </pc:sldChg>
      <pc:sldChg chg="modSp add mod">
        <pc:chgData name="Matthieu De Mari" userId="dfb708c9-d8dc-439f-9a3b-c772bf4a311c" providerId="ADAL" clId="{42899341-97D7-4A57-A557-A74C2BB5D6D1}" dt="2023-10-19T07:07:34.959" v="591" actId="20577"/>
        <pc:sldMkLst>
          <pc:docMk/>
          <pc:sldMk cId="3899213262" sldId="491"/>
        </pc:sldMkLst>
        <pc:spChg chg="mod">
          <ac:chgData name="Matthieu De Mari" userId="dfb708c9-d8dc-439f-9a3b-c772bf4a311c" providerId="ADAL" clId="{42899341-97D7-4A57-A557-A74C2BB5D6D1}" dt="2023-10-19T07:07:34.959" v="591" actId="20577"/>
          <ac:spMkLst>
            <pc:docMk/>
            <pc:sldMk cId="3899213262" sldId="491"/>
            <ac:spMk id="2" creationId="{3E62BBD4-DD1B-5251-E3E3-787BE668D63E}"/>
          </ac:spMkLst>
        </pc:spChg>
        <pc:spChg chg="mod">
          <ac:chgData name="Matthieu De Mari" userId="dfb708c9-d8dc-439f-9a3b-c772bf4a311c" providerId="ADAL" clId="{42899341-97D7-4A57-A557-A74C2BB5D6D1}" dt="2023-10-19T07:06:32.321" v="578" actId="6549"/>
          <ac:spMkLst>
            <pc:docMk/>
            <pc:sldMk cId="3899213262" sldId="491"/>
            <ac:spMk id="4" creationId="{B7EA05B0-4FFE-B6B2-11E3-F6DFC537CAF2}"/>
          </ac:spMkLst>
        </pc:spChg>
      </pc:sldChg>
      <pc:sldChg chg="modSp add mod">
        <pc:chgData name="Matthieu De Mari" userId="dfb708c9-d8dc-439f-9a3b-c772bf4a311c" providerId="ADAL" clId="{42899341-97D7-4A57-A557-A74C2BB5D6D1}" dt="2023-10-19T07:07:40.119" v="595" actId="20577"/>
        <pc:sldMkLst>
          <pc:docMk/>
          <pc:sldMk cId="3076288606" sldId="492"/>
        </pc:sldMkLst>
        <pc:spChg chg="mod">
          <ac:chgData name="Matthieu De Mari" userId="dfb708c9-d8dc-439f-9a3b-c772bf4a311c" providerId="ADAL" clId="{42899341-97D7-4A57-A557-A74C2BB5D6D1}" dt="2023-10-19T07:07:37.503" v="593" actId="20577"/>
          <ac:spMkLst>
            <pc:docMk/>
            <pc:sldMk cId="3076288606" sldId="492"/>
            <ac:spMk id="2" creationId="{3E62BBD4-DD1B-5251-E3E3-787BE668D63E}"/>
          </ac:spMkLst>
        </pc:spChg>
        <pc:spChg chg="mod">
          <ac:chgData name="Matthieu De Mari" userId="dfb708c9-d8dc-439f-9a3b-c772bf4a311c" providerId="ADAL" clId="{42899341-97D7-4A57-A557-A74C2BB5D6D1}" dt="2023-10-19T07:07:40.119" v="595" actId="20577"/>
          <ac:spMkLst>
            <pc:docMk/>
            <pc:sldMk cId="3076288606" sldId="492"/>
            <ac:spMk id="4" creationId="{B7EA05B0-4FFE-B6B2-11E3-F6DFC537CAF2}"/>
          </ac:spMkLst>
        </pc:spChg>
      </pc:sldChg>
    </pc:docChg>
  </pc:docChgLst>
  <pc:docChgLst>
    <pc:chgData name="Matthieu De Mari" userId="dfb708c9-d8dc-439f-9a3b-c772bf4a311c" providerId="ADAL" clId="{5AF9E225-0E3D-4808-B523-40F6E9A1D59D}"/>
    <pc:docChg chg="undo custSel mod addSld delSld modSld sldOrd modMainMaster addSection modSection">
      <pc:chgData name="Matthieu De Mari" userId="dfb708c9-d8dc-439f-9a3b-c772bf4a311c" providerId="ADAL" clId="{5AF9E225-0E3D-4808-B523-40F6E9A1D59D}" dt="2023-03-02T09:21:50.474" v="4687" actId="17846"/>
      <pc:docMkLst>
        <pc:docMk/>
      </pc:docMkLst>
      <pc:sldChg chg="modSp add del mod">
        <pc:chgData name="Matthieu De Mari" userId="dfb708c9-d8dc-439f-9a3b-c772bf4a311c" providerId="ADAL" clId="{5AF9E225-0E3D-4808-B523-40F6E9A1D59D}" dt="2023-03-02T09:21:44.969" v="4686" actId="47"/>
        <pc:sldMkLst>
          <pc:docMk/>
          <pc:sldMk cId="901767542" sldId="256"/>
        </pc:sldMkLst>
        <pc:spChg chg="mod">
          <ac:chgData name="Matthieu De Mari" userId="dfb708c9-d8dc-439f-9a3b-c772bf4a311c" providerId="ADAL" clId="{5AF9E225-0E3D-4808-B523-40F6E9A1D59D}" dt="2023-03-02T06:54:38.562" v="26" actId="20577"/>
          <ac:spMkLst>
            <pc:docMk/>
            <pc:sldMk cId="901767542" sldId="256"/>
            <ac:spMk id="2" creationId="{2A670A59-7759-7B00-8247-A16BA5AC8105}"/>
          </ac:spMkLst>
        </pc:spChg>
      </pc:sldChg>
      <pc:sldChg chg="addSp delSp modSp add mod chgLayout">
        <pc:chgData name="Matthieu De Mari" userId="dfb708c9-d8dc-439f-9a3b-c772bf4a311c" providerId="ADAL" clId="{5AF9E225-0E3D-4808-B523-40F6E9A1D59D}" dt="2023-03-02T07:05:19.188" v="526" actId="20577"/>
        <pc:sldMkLst>
          <pc:docMk/>
          <pc:sldMk cId="3239548726" sldId="257"/>
        </pc:sldMkLst>
        <pc:spChg chg="mod ord">
          <ac:chgData name="Matthieu De Mari" userId="dfb708c9-d8dc-439f-9a3b-c772bf4a311c" providerId="ADAL" clId="{5AF9E225-0E3D-4808-B523-40F6E9A1D59D}" dt="2023-03-02T06:57:42.999" v="278" actId="700"/>
          <ac:spMkLst>
            <pc:docMk/>
            <pc:sldMk cId="3239548726" sldId="257"/>
            <ac:spMk id="2" creationId="{B50B574F-C933-4F2A-F08D-3E476DF2C874}"/>
          </ac:spMkLst>
        </pc:spChg>
        <pc:spChg chg="add del mod ord">
          <ac:chgData name="Matthieu De Mari" userId="dfb708c9-d8dc-439f-9a3b-c772bf4a311c" providerId="ADAL" clId="{5AF9E225-0E3D-4808-B523-40F6E9A1D59D}" dt="2023-03-02T06:58:16.230" v="292" actId="478"/>
          <ac:spMkLst>
            <pc:docMk/>
            <pc:sldMk cId="3239548726" sldId="257"/>
            <ac:spMk id="3" creationId="{D2DC9FEB-9B75-AB4D-B5F1-F78585CE0DE0}"/>
          </ac:spMkLst>
        </pc:spChg>
        <pc:spChg chg="mod ord">
          <ac:chgData name="Matthieu De Mari" userId="dfb708c9-d8dc-439f-9a3b-c772bf4a311c" providerId="ADAL" clId="{5AF9E225-0E3D-4808-B523-40F6E9A1D59D}" dt="2023-03-02T07:05:19.188" v="526" actId="20577"/>
          <ac:spMkLst>
            <pc:docMk/>
            <pc:sldMk cId="3239548726" sldId="257"/>
            <ac:spMk id="4" creationId="{11B5C143-F936-00BC-44EE-7E05A29966EA}"/>
          </ac:spMkLst>
        </pc:spChg>
        <pc:spChg chg="mod">
          <ac:chgData name="Matthieu De Mari" userId="dfb708c9-d8dc-439f-9a3b-c772bf4a311c" providerId="ADAL" clId="{5AF9E225-0E3D-4808-B523-40F6E9A1D59D}" dt="2023-03-02T06:57:36.942" v="277" actId="1035"/>
          <ac:spMkLst>
            <pc:docMk/>
            <pc:sldMk cId="3239548726" sldId="257"/>
            <ac:spMk id="5" creationId="{7F5DEAE6-D202-B325-C159-0845A73F1131}"/>
          </ac:spMkLst>
        </pc:spChg>
        <pc:spChg chg="mod">
          <ac:chgData name="Matthieu De Mari" userId="dfb708c9-d8dc-439f-9a3b-c772bf4a311c" providerId="ADAL" clId="{5AF9E225-0E3D-4808-B523-40F6E9A1D59D}" dt="2023-03-02T06:57:36.942" v="277" actId="1035"/>
          <ac:spMkLst>
            <pc:docMk/>
            <pc:sldMk cId="3239548726" sldId="257"/>
            <ac:spMk id="7" creationId="{05B98F52-283E-8873-3A86-F4B6625D7C1D}"/>
          </ac:spMkLst>
        </pc:spChg>
        <pc:spChg chg="mod">
          <ac:chgData name="Matthieu De Mari" userId="dfb708c9-d8dc-439f-9a3b-c772bf4a311c" providerId="ADAL" clId="{5AF9E225-0E3D-4808-B523-40F6E9A1D59D}" dt="2023-03-02T06:57:36.942" v="277" actId="1035"/>
          <ac:spMkLst>
            <pc:docMk/>
            <pc:sldMk cId="3239548726" sldId="257"/>
            <ac:spMk id="8" creationId="{B49EF664-3365-8344-2224-91A3BF11359E}"/>
          </ac:spMkLst>
        </pc:spChg>
        <pc:spChg chg="mod">
          <ac:chgData name="Matthieu De Mari" userId="dfb708c9-d8dc-439f-9a3b-c772bf4a311c" providerId="ADAL" clId="{5AF9E225-0E3D-4808-B523-40F6E9A1D59D}" dt="2023-03-02T06:57:36.942" v="277" actId="1035"/>
          <ac:spMkLst>
            <pc:docMk/>
            <pc:sldMk cId="3239548726" sldId="257"/>
            <ac:spMk id="9" creationId="{46800871-91B7-4097-1AEE-239AAB61FD10}"/>
          </ac:spMkLst>
        </pc:spChg>
        <pc:spChg chg="mod">
          <ac:chgData name="Matthieu De Mari" userId="dfb708c9-d8dc-439f-9a3b-c772bf4a311c" providerId="ADAL" clId="{5AF9E225-0E3D-4808-B523-40F6E9A1D59D}" dt="2023-03-02T06:57:36.942" v="277" actId="1035"/>
          <ac:spMkLst>
            <pc:docMk/>
            <pc:sldMk cId="3239548726" sldId="257"/>
            <ac:spMk id="10" creationId="{D69CD5E0-172F-06FD-35CD-C47EA4676A31}"/>
          </ac:spMkLst>
        </pc:spChg>
        <pc:spChg chg="add del mod">
          <ac:chgData name="Matthieu De Mari" userId="dfb708c9-d8dc-439f-9a3b-c772bf4a311c" providerId="ADAL" clId="{5AF9E225-0E3D-4808-B523-40F6E9A1D59D}" dt="2023-03-02T06:58:13.715" v="290" actId="478"/>
          <ac:spMkLst>
            <pc:docMk/>
            <pc:sldMk cId="3239548726" sldId="257"/>
            <ac:spMk id="11" creationId="{B6DF1EB1-6668-ABCF-B896-D3812A5087F3}"/>
          </ac:spMkLst>
        </pc:spChg>
      </pc:sldChg>
      <pc:sldChg chg="modSp add mod">
        <pc:chgData name="Matthieu De Mari" userId="dfb708c9-d8dc-439f-9a3b-c772bf4a311c" providerId="ADAL" clId="{5AF9E225-0E3D-4808-B523-40F6E9A1D59D}" dt="2023-03-02T07:01:55.363" v="524" actId="20577"/>
        <pc:sldMkLst>
          <pc:docMk/>
          <pc:sldMk cId="1495819743" sldId="258"/>
        </pc:sldMkLst>
        <pc:spChg chg="mod">
          <ac:chgData name="Matthieu De Mari" userId="dfb708c9-d8dc-439f-9a3b-c772bf4a311c" providerId="ADAL" clId="{5AF9E225-0E3D-4808-B523-40F6E9A1D59D}" dt="2023-03-02T07:01:55.363" v="524" actId="20577"/>
          <ac:spMkLst>
            <pc:docMk/>
            <pc:sldMk cId="1495819743" sldId="258"/>
            <ac:spMk id="3" creationId="{F23BB8E2-2C5A-6D2B-E7FF-F55104DECF62}"/>
          </ac:spMkLst>
        </pc:spChg>
      </pc:sldChg>
      <pc:sldChg chg="addSp modSp add mod modClrScheme chgLayout">
        <pc:chgData name="Matthieu De Mari" userId="dfb708c9-d8dc-439f-9a3b-c772bf4a311c" providerId="ADAL" clId="{5AF9E225-0E3D-4808-B523-40F6E9A1D59D}" dt="2023-03-02T07:07:22.195" v="628" actId="20577"/>
        <pc:sldMkLst>
          <pc:docMk/>
          <pc:sldMk cId="609186567" sldId="259"/>
        </pc:sldMkLst>
        <pc:spChg chg="mod ord">
          <ac:chgData name="Matthieu De Mari" userId="dfb708c9-d8dc-439f-9a3b-c772bf4a311c" providerId="ADAL" clId="{5AF9E225-0E3D-4808-B523-40F6E9A1D59D}" dt="2023-03-02T07:07:02.911" v="616" actId="700"/>
          <ac:spMkLst>
            <pc:docMk/>
            <pc:sldMk cId="609186567" sldId="259"/>
            <ac:spMk id="2" creationId="{28DE36AE-A7BD-B2D6-D7DE-EBE0834C1A93}"/>
          </ac:spMkLst>
        </pc:spChg>
        <pc:spChg chg="mod ord">
          <ac:chgData name="Matthieu De Mari" userId="dfb708c9-d8dc-439f-9a3b-c772bf4a311c" providerId="ADAL" clId="{5AF9E225-0E3D-4808-B523-40F6E9A1D59D}" dt="2023-03-02T07:07:22.195" v="628" actId="20577"/>
          <ac:spMkLst>
            <pc:docMk/>
            <pc:sldMk cId="609186567" sldId="259"/>
            <ac:spMk id="3" creationId="{B20362F6-0A45-1821-AD14-0E3C760A995E}"/>
          </ac:spMkLst>
        </pc:spChg>
        <pc:spChg chg="add mod ord">
          <ac:chgData name="Matthieu De Mari" userId="dfb708c9-d8dc-439f-9a3b-c772bf4a311c" providerId="ADAL" clId="{5AF9E225-0E3D-4808-B523-40F6E9A1D59D}" dt="2023-03-02T07:07:18.146" v="627" actId="20577"/>
          <ac:spMkLst>
            <pc:docMk/>
            <pc:sldMk cId="609186567" sldId="259"/>
            <ac:spMk id="4" creationId="{353D99B7-5312-BFF8-1D5D-BEF7B953B9D9}"/>
          </ac:spMkLst>
        </pc:spChg>
      </pc:sldChg>
      <pc:sldChg chg="modSp add mod">
        <pc:chgData name="Matthieu De Mari" userId="dfb708c9-d8dc-439f-9a3b-c772bf4a311c" providerId="ADAL" clId="{5AF9E225-0E3D-4808-B523-40F6E9A1D59D}" dt="2023-03-02T07:05:58.205" v="582" actId="20577"/>
        <pc:sldMkLst>
          <pc:docMk/>
          <pc:sldMk cId="1812694891" sldId="260"/>
        </pc:sldMkLst>
        <pc:spChg chg="mod">
          <ac:chgData name="Matthieu De Mari" userId="dfb708c9-d8dc-439f-9a3b-c772bf4a311c" providerId="ADAL" clId="{5AF9E225-0E3D-4808-B523-40F6E9A1D59D}" dt="2023-03-02T07:05:58.205" v="582" actId="20577"/>
          <ac:spMkLst>
            <pc:docMk/>
            <pc:sldMk cId="1812694891" sldId="260"/>
            <ac:spMk id="4" creationId="{11B5C143-F936-00BC-44EE-7E05A29966EA}"/>
          </ac:spMkLst>
        </pc:spChg>
      </pc:sldChg>
      <pc:sldChg chg="modSp add mod">
        <pc:chgData name="Matthieu De Mari" userId="dfb708c9-d8dc-439f-9a3b-c772bf4a311c" providerId="ADAL" clId="{5AF9E225-0E3D-4808-B523-40F6E9A1D59D}" dt="2023-03-02T07:08:41.284" v="667" actId="20577"/>
        <pc:sldMkLst>
          <pc:docMk/>
          <pc:sldMk cId="2172647381" sldId="261"/>
        </pc:sldMkLst>
        <pc:spChg chg="mod">
          <ac:chgData name="Matthieu De Mari" userId="dfb708c9-d8dc-439f-9a3b-c772bf4a311c" providerId="ADAL" clId="{5AF9E225-0E3D-4808-B523-40F6E9A1D59D}" dt="2023-03-02T07:08:41.284" v="667" actId="20577"/>
          <ac:spMkLst>
            <pc:docMk/>
            <pc:sldMk cId="2172647381" sldId="261"/>
            <ac:spMk id="3" creationId="{097D872E-3486-FBAD-9B1E-6412E4F0FB9B}"/>
          </ac:spMkLst>
        </pc:spChg>
      </pc:sldChg>
      <pc:sldChg chg="modSp add mod">
        <pc:chgData name="Matthieu De Mari" userId="dfb708c9-d8dc-439f-9a3b-c772bf4a311c" providerId="ADAL" clId="{5AF9E225-0E3D-4808-B523-40F6E9A1D59D}" dt="2023-03-02T07:09:13.009" v="690" actId="20577"/>
        <pc:sldMkLst>
          <pc:docMk/>
          <pc:sldMk cId="3166947328" sldId="262"/>
        </pc:sldMkLst>
        <pc:spChg chg="mod">
          <ac:chgData name="Matthieu De Mari" userId="dfb708c9-d8dc-439f-9a3b-c772bf4a311c" providerId="ADAL" clId="{5AF9E225-0E3D-4808-B523-40F6E9A1D59D}" dt="2023-03-02T07:09:13.009" v="690" actId="20577"/>
          <ac:spMkLst>
            <pc:docMk/>
            <pc:sldMk cId="3166947328" sldId="262"/>
            <ac:spMk id="3" creationId="{A61FAA42-106F-39F5-DD78-BB04653C3A81}"/>
          </ac:spMkLst>
        </pc:spChg>
      </pc:sldChg>
      <pc:sldChg chg="modSp add mod">
        <pc:chgData name="Matthieu De Mari" userId="dfb708c9-d8dc-439f-9a3b-c772bf4a311c" providerId="ADAL" clId="{5AF9E225-0E3D-4808-B523-40F6E9A1D59D}" dt="2023-03-02T07:09:44.442" v="694" actId="20577"/>
        <pc:sldMkLst>
          <pc:docMk/>
          <pc:sldMk cId="2723458640" sldId="263"/>
        </pc:sldMkLst>
        <pc:spChg chg="mod">
          <ac:chgData name="Matthieu De Mari" userId="dfb708c9-d8dc-439f-9a3b-c772bf4a311c" providerId="ADAL" clId="{5AF9E225-0E3D-4808-B523-40F6E9A1D59D}" dt="2023-03-02T07:09:44.442" v="694" actId="20577"/>
          <ac:spMkLst>
            <pc:docMk/>
            <pc:sldMk cId="2723458640" sldId="263"/>
            <ac:spMk id="3" creationId="{C085ED28-5440-9734-066D-069B39F29AEB}"/>
          </ac:spMkLst>
        </pc:spChg>
      </pc:sldChg>
      <pc:sldChg chg="add">
        <pc:chgData name="Matthieu De Mari" userId="dfb708c9-d8dc-439f-9a3b-c772bf4a311c" providerId="ADAL" clId="{5AF9E225-0E3D-4808-B523-40F6E9A1D59D}" dt="2023-03-02T06:54:29.623" v="2"/>
        <pc:sldMkLst>
          <pc:docMk/>
          <pc:sldMk cId="649892368" sldId="264"/>
        </pc:sldMkLst>
      </pc:sldChg>
      <pc:sldChg chg="add">
        <pc:chgData name="Matthieu De Mari" userId="dfb708c9-d8dc-439f-9a3b-c772bf4a311c" providerId="ADAL" clId="{5AF9E225-0E3D-4808-B523-40F6E9A1D59D}" dt="2023-03-02T06:54:29.623" v="2"/>
        <pc:sldMkLst>
          <pc:docMk/>
          <pc:sldMk cId="4127898596" sldId="265"/>
        </pc:sldMkLst>
      </pc:sldChg>
      <pc:sldChg chg="addSp delSp modSp add mod modClrScheme chgLayout">
        <pc:chgData name="Matthieu De Mari" userId="dfb708c9-d8dc-439f-9a3b-c772bf4a311c" providerId="ADAL" clId="{5AF9E225-0E3D-4808-B523-40F6E9A1D59D}" dt="2023-03-02T08:47:11.979" v="3217" actId="20577"/>
        <pc:sldMkLst>
          <pc:docMk/>
          <pc:sldMk cId="256269341" sldId="266"/>
        </pc:sldMkLst>
        <pc:spChg chg="mod ord">
          <ac:chgData name="Matthieu De Mari" userId="dfb708c9-d8dc-439f-9a3b-c772bf4a311c" providerId="ADAL" clId="{5AF9E225-0E3D-4808-B523-40F6E9A1D59D}" dt="2023-03-02T07:16:25.110" v="867" actId="700"/>
          <ac:spMkLst>
            <pc:docMk/>
            <pc:sldMk cId="256269341" sldId="266"/>
            <ac:spMk id="2" creationId="{D83D78A6-5213-F5DF-FAC1-B6D18B0BB4F5}"/>
          </ac:spMkLst>
        </pc:spChg>
        <pc:spChg chg="del mod">
          <ac:chgData name="Matthieu De Mari" userId="dfb708c9-d8dc-439f-9a3b-c772bf4a311c" providerId="ADAL" clId="{5AF9E225-0E3D-4808-B523-40F6E9A1D59D}" dt="2023-03-02T07:16:11.714" v="855" actId="478"/>
          <ac:spMkLst>
            <pc:docMk/>
            <pc:sldMk cId="256269341" sldId="266"/>
            <ac:spMk id="4" creationId="{9BFCB341-9C36-5FBD-32A6-099F6A5E5940}"/>
          </ac:spMkLst>
        </pc:spChg>
        <pc:spChg chg="add mod ord">
          <ac:chgData name="Matthieu De Mari" userId="dfb708c9-d8dc-439f-9a3b-c772bf4a311c" providerId="ADAL" clId="{5AF9E225-0E3D-4808-B523-40F6E9A1D59D}" dt="2023-03-02T08:47:11.979" v="3217" actId="20577"/>
          <ac:spMkLst>
            <pc:docMk/>
            <pc:sldMk cId="256269341" sldId="266"/>
            <ac:spMk id="5" creationId="{6649BB52-89C3-E6CD-F1B2-2D67B477189C}"/>
          </ac:spMkLst>
        </pc:spChg>
        <pc:spChg chg="add mod ord">
          <ac:chgData name="Matthieu De Mari" userId="dfb708c9-d8dc-439f-9a3b-c772bf4a311c" providerId="ADAL" clId="{5AF9E225-0E3D-4808-B523-40F6E9A1D59D}" dt="2023-03-02T07:21:24.421" v="1179" actId="20577"/>
          <ac:spMkLst>
            <pc:docMk/>
            <pc:sldMk cId="256269341" sldId="266"/>
            <ac:spMk id="6" creationId="{FDD2EC50-CDA1-1B6E-AE8B-50784F3D4430}"/>
          </ac:spMkLst>
        </pc:spChg>
        <pc:spChg chg="add mod ord">
          <ac:chgData name="Matthieu De Mari" userId="dfb708c9-d8dc-439f-9a3b-c772bf4a311c" providerId="ADAL" clId="{5AF9E225-0E3D-4808-B523-40F6E9A1D59D}" dt="2023-03-02T07:17:52.154" v="984" actId="1035"/>
          <ac:spMkLst>
            <pc:docMk/>
            <pc:sldMk cId="256269341" sldId="266"/>
            <ac:spMk id="7" creationId="{CE64D9DC-283B-4657-7206-690C8044C929}"/>
          </ac:spMkLst>
        </pc:spChg>
        <pc:spChg chg="add mod ord">
          <ac:chgData name="Matthieu De Mari" userId="dfb708c9-d8dc-439f-9a3b-c772bf4a311c" providerId="ADAL" clId="{5AF9E225-0E3D-4808-B523-40F6E9A1D59D}" dt="2023-03-02T07:17:52.154" v="984" actId="1035"/>
          <ac:spMkLst>
            <pc:docMk/>
            <pc:sldMk cId="256269341" sldId="266"/>
            <ac:spMk id="8" creationId="{8D7715D0-7C6F-FE4B-319D-81CC8F353AF3}"/>
          </ac:spMkLst>
        </pc:spChg>
        <pc:graphicFrameChg chg="del">
          <ac:chgData name="Matthieu De Mari" userId="dfb708c9-d8dc-439f-9a3b-c772bf4a311c" providerId="ADAL" clId="{5AF9E225-0E3D-4808-B523-40F6E9A1D59D}" dt="2023-03-02T07:16:09.629" v="854" actId="478"/>
          <ac:graphicFrameMkLst>
            <pc:docMk/>
            <pc:sldMk cId="256269341" sldId="266"/>
            <ac:graphicFrameMk id="3" creationId="{F7ED8123-9CA8-E8C5-65C0-70940FFAF010}"/>
          </ac:graphicFrameMkLst>
        </pc:graphicFrameChg>
      </pc:sldChg>
      <pc:sldChg chg="modSp add mod">
        <pc:chgData name="Matthieu De Mari" userId="dfb708c9-d8dc-439f-9a3b-c772bf4a311c" providerId="ADAL" clId="{5AF9E225-0E3D-4808-B523-40F6E9A1D59D}" dt="2023-03-02T07:01:21.208" v="484" actId="115"/>
        <pc:sldMkLst>
          <pc:docMk/>
          <pc:sldMk cId="2566504203" sldId="267"/>
        </pc:sldMkLst>
        <pc:spChg chg="mod">
          <ac:chgData name="Matthieu De Mari" userId="dfb708c9-d8dc-439f-9a3b-c772bf4a311c" providerId="ADAL" clId="{5AF9E225-0E3D-4808-B523-40F6E9A1D59D}" dt="2023-03-02T07:01:21.208" v="484" actId="115"/>
          <ac:spMkLst>
            <pc:docMk/>
            <pc:sldMk cId="2566504203" sldId="267"/>
            <ac:spMk id="4" creationId="{AAD607B1-0264-F96B-5344-F51B4AD661EC}"/>
          </ac:spMkLst>
        </pc:spChg>
      </pc:sldChg>
      <pc:sldChg chg="addSp delSp modSp add mod chgLayout">
        <pc:chgData name="Matthieu De Mari" userId="dfb708c9-d8dc-439f-9a3b-c772bf4a311c" providerId="ADAL" clId="{5AF9E225-0E3D-4808-B523-40F6E9A1D59D}" dt="2023-03-02T07:00:12.794" v="471" actId="115"/>
        <pc:sldMkLst>
          <pc:docMk/>
          <pc:sldMk cId="1205920737" sldId="268"/>
        </pc:sldMkLst>
        <pc:spChg chg="mod ord">
          <ac:chgData name="Matthieu De Mari" userId="dfb708c9-d8dc-439f-9a3b-c772bf4a311c" providerId="ADAL" clId="{5AF9E225-0E3D-4808-B523-40F6E9A1D59D}" dt="2023-03-02T06:58:21.739" v="294" actId="700"/>
          <ac:spMkLst>
            <pc:docMk/>
            <pc:sldMk cId="1205920737" sldId="268"/>
            <ac:spMk id="2" creationId="{B50B574F-C933-4F2A-F08D-3E476DF2C874}"/>
          </ac:spMkLst>
        </pc:spChg>
        <pc:spChg chg="add mod ord">
          <ac:chgData name="Matthieu De Mari" userId="dfb708c9-d8dc-439f-9a3b-c772bf4a311c" providerId="ADAL" clId="{5AF9E225-0E3D-4808-B523-40F6E9A1D59D}" dt="2023-03-02T06:59:48.417" v="468" actId="113"/>
          <ac:spMkLst>
            <pc:docMk/>
            <pc:sldMk cId="1205920737" sldId="268"/>
            <ac:spMk id="3" creationId="{D09C5ECE-F6D7-98F1-D7D9-BD7455F1F759}"/>
          </ac:spMkLst>
        </pc:spChg>
        <pc:spChg chg="mod ord">
          <ac:chgData name="Matthieu De Mari" userId="dfb708c9-d8dc-439f-9a3b-c772bf4a311c" providerId="ADAL" clId="{5AF9E225-0E3D-4808-B523-40F6E9A1D59D}" dt="2023-03-02T07:00:12.794" v="471" actId="115"/>
          <ac:spMkLst>
            <pc:docMk/>
            <pc:sldMk cId="1205920737" sldId="268"/>
            <ac:spMk id="4" creationId="{11B5C143-F936-00BC-44EE-7E05A29966EA}"/>
          </ac:spMkLst>
        </pc:spChg>
        <pc:spChg chg="del">
          <ac:chgData name="Matthieu De Mari" userId="dfb708c9-d8dc-439f-9a3b-c772bf4a311c" providerId="ADAL" clId="{5AF9E225-0E3D-4808-B523-40F6E9A1D59D}" dt="2023-03-02T06:58:24.807" v="297" actId="478"/>
          <ac:spMkLst>
            <pc:docMk/>
            <pc:sldMk cId="1205920737" sldId="268"/>
            <ac:spMk id="5" creationId="{7F5DEAE6-D202-B325-C159-0845A73F1131}"/>
          </ac:spMkLst>
        </pc:spChg>
        <pc:spChg chg="del">
          <ac:chgData name="Matthieu De Mari" userId="dfb708c9-d8dc-439f-9a3b-c772bf4a311c" providerId="ADAL" clId="{5AF9E225-0E3D-4808-B523-40F6E9A1D59D}" dt="2023-03-02T06:58:24.807" v="297" actId="478"/>
          <ac:spMkLst>
            <pc:docMk/>
            <pc:sldMk cId="1205920737" sldId="268"/>
            <ac:spMk id="7" creationId="{05B98F52-283E-8873-3A86-F4B6625D7C1D}"/>
          </ac:spMkLst>
        </pc:spChg>
        <pc:spChg chg="del">
          <ac:chgData name="Matthieu De Mari" userId="dfb708c9-d8dc-439f-9a3b-c772bf4a311c" providerId="ADAL" clId="{5AF9E225-0E3D-4808-B523-40F6E9A1D59D}" dt="2023-03-02T06:58:24.807" v="297" actId="478"/>
          <ac:spMkLst>
            <pc:docMk/>
            <pc:sldMk cId="1205920737" sldId="268"/>
            <ac:spMk id="8" creationId="{B49EF664-3365-8344-2224-91A3BF11359E}"/>
          </ac:spMkLst>
        </pc:spChg>
        <pc:spChg chg="del">
          <ac:chgData name="Matthieu De Mari" userId="dfb708c9-d8dc-439f-9a3b-c772bf4a311c" providerId="ADAL" clId="{5AF9E225-0E3D-4808-B523-40F6E9A1D59D}" dt="2023-03-02T06:58:24.807" v="297" actId="478"/>
          <ac:spMkLst>
            <pc:docMk/>
            <pc:sldMk cId="1205920737" sldId="268"/>
            <ac:spMk id="9" creationId="{46800871-91B7-4097-1AEE-239AAB61FD10}"/>
          </ac:spMkLst>
        </pc:spChg>
        <pc:spChg chg="del">
          <ac:chgData name="Matthieu De Mari" userId="dfb708c9-d8dc-439f-9a3b-c772bf4a311c" providerId="ADAL" clId="{5AF9E225-0E3D-4808-B523-40F6E9A1D59D}" dt="2023-03-02T06:58:24.807" v="297" actId="478"/>
          <ac:spMkLst>
            <pc:docMk/>
            <pc:sldMk cId="1205920737" sldId="268"/>
            <ac:spMk id="10" creationId="{D69CD5E0-172F-06FD-35CD-C47EA4676A31}"/>
          </ac:spMkLst>
        </pc:spChg>
      </pc:sldChg>
      <pc:sldChg chg="delSp modSp add mod modClrScheme chgLayout">
        <pc:chgData name="Matthieu De Mari" userId="dfb708c9-d8dc-439f-9a3b-c772bf4a311c" providerId="ADAL" clId="{5AF9E225-0E3D-4808-B523-40F6E9A1D59D}" dt="2023-03-02T07:13:38.493" v="793" actId="114"/>
        <pc:sldMkLst>
          <pc:docMk/>
          <pc:sldMk cId="4188287311" sldId="269"/>
        </pc:sldMkLst>
        <pc:spChg chg="mod ord">
          <ac:chgData name="Matthieu De Mari" userId="dfb708c9-d8dc-439f-9a3b-c772bf4a311c" providerId="ADAL" clId="{5AF9E225-0E3D-4808-B523-40F6E9A1D59D}" dt="2023-03-02T07:12:03.175" v="700" actId="700"/>
          <ac:spMkLst>
            <pc:docMk/>
            <pc:sldMk cId="4188287311" sldId="269"/>
            <ac:spMk id="2" creationId="{4C82E11B-DFFC-C58E-D85D-43F29962418C}"/>
          </ac:spMkLst>
        </pc:spChg>
        <pc:spChg chg="mod ord">
          <ac:chgData name="Matthieu De Mari" userId="dfb708c9-d8dc-439f-9a3b-c772bf4a311c" providerId="ADAL" clId="{5AF9E225-0E3D-4808-B523-40F6E9A1D59D}" dt="2023-03-02T07:13:38.493" v="793" actId="114"/>
          <ac:spMkLst>
            <pc:docMk/>
            <pc:sldMk cId="4188287311" sldId="269"/>
            <ac:spMk id="4" creationId="{AAD607B1-0264-F96B-5344-F51B4AD661EC}"/>
          </ac:spMkLst>
        </pc:spChg>
        <pc:spChg chg="del">
          <ac:chgData name="Matthieu De Mari" userId="dfb708c9-d8dc-439f-9a3b-c772bf4a311c" providerId="ADAL" clId="{5AF9E225-0E3D-4808-B523-40F6E9A1D59D}" dt="2023-03-02T07:12:08.307" v="702" actId="478"/>
          <ac:spMkLst>
            <pc:docMk/>
            <pc:sldMk cId="4188287311" sldId="269"/>
            <ac:spMk id="6" creationId="{74BA015B-2BA6-D38E-6EF5-512EDEABFC5E}"/>
          </ac:spMkLst>
        </pc:spChg>
        <pc:spChg chg="del">
          <ac:chgData name="Matthieu De Mari" userId="dfb708c9-d8dc-439f-9a3b-c772bf4a311c" providerId="ADAL" clId="{5AF9E225-0E3D-4808-B523-40F6E9A1D59D}" dt="2023-03-02T07:12:08.307" v="702" actId="478"/>
          <ac:spMkLst>
            <pc:docMk/>
            <pc:sldMk cId="4188287311" sldId="269"/>
            <ac:spMk id="7" creationId="{1D88D58E-B29B-60D4-269B-69C46DA2E57F}"/>
          </ac:spMkLst>
        </pc:spChg>
        <pc:spChg chg="del">
          <ac:chgData name="Matthieu De Mari" userId="dfb708c9-d8dc-439f-9a3b-c772bf4a311c" providerId="ADAL" clId="{5AF9E225-0E3D-4808-B523-40F6E9A1D59D}" dt="2023-03-02T07:12:08.307" v="702" actId="478"/>
          <ac:spMkLst>
            <pc:docMk/>
            <pc:sldMk cId="4188287311" sldId="269"/>
            <ac:spMk id="8" creationId="{690F1F1E-F5F4-43D4-D4AE-A1566EEC4481}"/>
          </ac:spMkLst>
        </pc:spChg>
        <pc:spChg chg="del">
          <ac:chgData name="Matthieu De Mari" userId="dfb708c9-d8dc-439f-9a3b-c772bf4a311c" providerId="ADAL" clId="{5AF9E225-0E3D-4808-B523-40F6E9A1D59D}" dt="2023-03-02T07:12:08.307" v="702" actId="478"/>
          <ac:spMkLst>
            <pc:docMk/>
            <pc:sldMk cId="4188287311" sldId="269"/>
            <ac:spMk id="10" creationId="{7A8B5180-F7BF-4E44-A517-D1FA6FDC2BDD}"/>
          </ac:spMkLst>
        </pc:spChg>
        <pc:spChg chg="del">
          <ac:chgData name="Matthieu De Mari" userId="dfb708c9-d8dc-439f-9a3b-c772bf4a311c" providerId="ADAL" clId="{5AF9E225-0E3D-4808-B523-40F6E9A1D59D}" dt="2023-03-02T07:12:08.307" v="702" actId="478"/>
          <ac:spMkLst>
            <pc:docMk/>
            <pc:sldMk cId="4188287311" sldId="269"/>
            <ac:spMk id="11" creationId="{56167DA6-6D54-C592-1B14-073D45E80E56}"/>
          </ac:spMkLst>
        </pc:spChg>
        <pc:spChg chg="del">
          <ac:chgData name="Matthieu De Mari" userId="dfb708c9-d8dc-439f-9a3b-c772bf4a311c" providerId="ADAL" clId="{5AF9E225-0E3D-4808-B523-40F6E9A1D59D}" dt="2023-03-02T07:12:08.307" v="702" actId="478"/>
          <ac:spMkLst>
            <pc:docMk/>
            <pc:sldMk cId="4188287311" sldId="269"/>
            <ac:spMk id="12" creationId="{79BD6F7A-8253-7AB5-41BC-724970D5C542}"/>
          </ac:spMkLst>
        </pc:spChg>
        <pc:spChg chg="del">
          <ac:chgData name="Matthieu De Mari" userId="dfb708c9-d8dc-439f-9a3b-c772bf4a311c" providerId="ADAL" clId="{5AF9E225-0E3D-4808-B523-40F6E9A1D59D}" dt="2023-03-02T07:12:08.307" v="702" actId="478"/>
          <ac:spMkLst>
            <pc:docMk/>
            <pc:sldMk cId="4188287311" sldId="269"/>
            <ac:spMk id="13" creationId="{7DD25C2B-16C3-B5FF-6184-818C0572FD6A}"/>
          </ac:spMkLst>
        </pc:spChg>
        <pc:spChg chg="del">
          <ac:chgData name="Matthieu De Mari" userId="dfb708c9-d8dc-439f-9a3b-c772bf4a311c" providerId="ADAL" clId="{5AF9E225-0E3D-4808-B523-40F6E9A1D59D}" dt="2023-03-02T07:12:08.307" v="702" actId="478"/>
          <ac:spMkLst>
            <pc:docMk/>
            <pc:sldMk cId="4188287311" sldId="269"/>
            <ac:spMk id="14" creationId="{9A5504DC-1A8A-6D7C-11CC-4EB02613A364}"/>
          </ac:spMkLst>
        </pc:spChg>
        <pc:spChg chg="del">
          <ac:chgData name="Matthieu De Mari" userId="dfb708c9-d8dc-439f-9a3b-c772bf4a311c" providerId="ADAL" clId="{5AF9E225-0E3D-4808-B523-40F6E9A1D59D}" dt="2023-03-02T07:12:08.307" v="702" actId="478"/>
          <ac:spMkLst>
            <pc:docMk/>
            <pc:sldMk cId="4188287311" sldId="269"/>
            <ac:spMk id="15" creationId="{1F3398C0-72E8-4ED9-A8A5-E15959805EEB}"/>
          </ac:spMkLst>
        </pc:spChg>
      </pc:sldChg>
      <pc:sldChg chg="modSp add mod">
        <pc:chgData name="Matthieu De Mari" userId="dfb708c9-d8dc-439f-9a3b-c772bf4a311c" providerId="ADAL" clId="{5AF9E225-0E3D-4808-B523-40F6E9A1D59D}" dt="2023-03-02T07:25:33.827" v="1288" actId="1076"/>
        <pc:sldMkLst>
          <pc:docMk/>
          <pc:sldMk cId="997896339" sldId="270"/>
        </pc:sldMkLst>
        <pc:spChg chg="mod">
          <ac:chgData name="Matthieu De Mari" userId="dfb708c9-d8dc-439f-9a3b-c772bf4a311c" providerId="ADAL" clId="{5AF9E225-0E3D-4808-B523-40F6E9A1D59D}" dt="2023-03-02T07:15:53.623" v="810" actId="20577"/>
          <ac:spMkLst>
            <pc:docMk/>
            <pc:sldMk cId="997896339" sldId="270"/>
            <ac:spMk id="2" creationId="{D83D78A6-5213-F5DF-FAC1-B6D18B0BB4F5}"/>
          </ac:spMkLst>
        </pc:spChg>
        <pc:spChg chg="mod">
          <ac:chgData name="Matthieu De Mari" userId="dfb708c9-d8dc-439f-9a3b-c772bf4a311c" providerId="ADAL" clId="{5AF9E225-0E3D-4808-B523-40F6E9A1D59D}" dt="2023-03-02T07:25:33.827" v="1288" actId="1076"/>
          <ac:spMkLst>
            <pc:docMk/>
            <pc:sldMk cId="997896339" sldId="270"/>
            <ac:spMk id="4" creationId="{9BFCB341-9C36-5FBD-32A6-099F6A5E5940}"/>
          </ac:spMkLst>
        </pc:spChg>
        <pc:graphicFrameChg chg="mod modGraphic">
          <ac:chgData name="Matthieu De Mari" userId="dfb708c9-d8dc-439f-9a3b-c772bf4a311c" providerId="ADAL" clId="{5AF9E225-0E3D-4808-B523-40F6E9A1D59D}" dt="2023-03-02T07:25:09.419" v="1282" actId="14100"/>
          <ac:graphicFrameMkLst>
            <pc:docMk/>
            <pc:sldMk cId="997896339" sldId="270"/>
            <ac:graphicFrameMk id="3" creationId="{F7ED8123-9CA8-E8C5-65C0-70940FFAF010}"/>
          </ac:graphicFrameMkLst>
        </pc:graphicFrameChg>
      </pc:sldChg>
      <pc:sldChg chg="modSp add mod">
        <pc:chgData name="Matthieu De Mari" userId="dfb708c9-d8dc-439f-9a3b-c772bf4a311c" providerId="ADAL" clId="{5AF9E225-0E3D-4808-B523-40F6E9A1D59D}" dt="2023-03-02T07:23:39.008" v="1244" actId="113"/>
        <pc:sldMkLst>
          <pc:docMk/>
          <pc:sldMk cId="961845771" sldId="271"/>
        </pc:sldMkLst>
        <pc:spChg chg="mod">
          <ac:chgData name="Matthieu De Mari" userId="dfb708c9-d8dc-439f-9a3b-c772bf4a311c" providerId="ADAL" clId="{5AF9E225-0E3D-4808-B523-40F6E9A1D59D}" dt="2023-03-02T07:21:38.014" v="1192" actId="20577"/>
          <ac:spMkLst>
            <pc:docMk/>
            <pc:sldMk cId="961845771" sldId="271"/>
            <ac:spMk id="2" creationId="{D83D78A6-5213-F5DF-FAC1-B6D18B0BB4F5}"/>
          </ac:spMkLst>
        </pc:spChg>
        <pc:spChg chg="mod">
          <ac:chgData name="Matthieu De Mari" userId="dfb708c9-d8dc-439f-9a3b-c772bf4a311c" providerId="ADAL" clId="{5AF9E225-0E3D-4808-B523-40F6E9A1D59D}" dt="2023-03-02T07:22:53.792" v="1234" actId="20577"/>
          <ac:spMkLst>
            <pc:docMk/>
            <pc:sldMk cId="961845771" sldId="271"/>
            <ac:spMk id="5" creationId="{6649BB52-89C3-E6CD-F1B2-2D67B477189C}"/>
          </ac:spMkLst>
        </pc:spChg>
        <pc:spChg chg="mod">
          <ac:chgData name="Matthieu De Mari" userId="dfb708c9-d8dc-439f-9a3b-c772bf4a311c" providerId="ADAL" clId="{5AF9E225-0E3D-4808-B523-40F6E9A1D59D}" dt="2023-03-02T07:23:39.008" v="1244" actId="113"/>
          <ac:spMkLst>
            <pc:docMk/>
            <pc:sldMk cId="961845771" sldId="271"/>
            <ac:spMk id="6" creationId="{FDD2EC50-CDA1-1B6E-AE8B-50784F3D4430}"/>
          </ac:spMkLst>
        </pc:spChg>
        <pc:spChg chg="mod">
          <ac:chgData name="Matthieu De Mari" userId="dfb708c9-d8dc-439f-9a3b-c772bf4a311c" providerId="ADAL" clId="{5AF9E225-0E3D-4808-B523-40F6E9A1D59D}" dt="2023-03-02T07:21:41.708" v="1204" actId="20577"/>
          <ac:spMkLst>
            <pc:docMk/>
            <pc:sldMk cId="961845771" sldId="271"/>
            <ac:spMk id="7" creationId="{CE64D9DC-283B-4657-7206-690C8044C929}"/>
          </ac:spMkLst>
        </pc:spChg>
        <pc:spChg chg="mod">
          <ac:chgData name="Matthieu De Mari" userId="dfb708c9-d8dc-439f-9a3b-c772bf4a311c" providerId="ADAL" clId="{5AF9E225-0E3D-4808-B523-40F6E9A1D59D}" dt="2023-03-02T07:21:45.407" v="1205"/>
          <ac:spMkLst>
            <pc:docMk/>
            <pc:sldMk cId="961845771" sldId="271"/>
            <ac:spMk id="8" creationId="{8D7715D0-7C6F-FE4B-319D-81CC8F353AF3}"/>
          </ac:spMkLst>
        </pc:spChg>
      </pc:sldChg>
      <pc:sldChg chg="addSp delSp modSp new mod ord modClrScheme chgLayout">
        <pc:chgData name="Matthieu De Mari" userId="dfb708c9-d8dc-439f-9a3b-c772bf4a311c" providerId="ADAL" clId="{5AF9E225-0E3D-4808-B523-40F6E9A1D59D}" dt="2023-03-02T07:31:21.011" v="1491" actId="20577"/>
        <pc:sldMkLst>
          <pc:docMk/>
          <pc:sldMk cId="1628130454" sldId="272"/>
        </pc:sldMkLst>
        <pc:spChg chg="mod ord">
          <ac:chgData name="Matthieu De Mari" userId="dfb708c9-d8dc-439f-9a3b-c772bf4a311c" providerId="ADAL" clId="{5AF9E225-0E3D-4808-B523-40F6E9A1D59D}" dt="2023-03-02T07:27:42.339" v="1322" actId="700"/>
          <ac:spMkLst>
            <pc:docMk/>
            <pc:sldMk cId="1628130454" sldId="272"/>
            <ac:spMk id="2" creationId="{A5B0BCE0-A549-1A7B-6F4B-B0C1C98DE2A1}"/>
          </ac:spMkLst>
        </pc:spChg>
        <pc:spChg chg="mod ord">
          <ac:chgData name="Matthieu De Mari" userId="dfb708c9-d8dc-439f-9a3b-c772bf4a311c" providerId="ADAL" clId="{5AF9E225-0E3D-4808-B523-40F6E9A1D59D}" dt="2023-03-02T07:31:21.011" v="1491" actId="20577"/>
          <ac:spMkLst>
            <pc:docMk/>
            <pc:sldMk cId="1628130454" sldId="272"/>
            <ac:spMk id="3" creationId="{047FD354-275A-C734-E17F-FED0638E05F9}"/>
          </ac:spMkLst>
        </pc:spChg>
        <pc:spChg chg="add del mod ord">
          <ac:chgData name="Matthieu De Mari" userId="dfb708c9-d8dc-439f-9a3b-c772bf4a311c" providerId="ADAL" clId="{5AF9E225-0E3D-4808-B523-40F6E9A1D59D}" dt="2023-03-02T07:28:28.867" v="1352" actId="478"/>
          <ac:spMkLst>
            <pc:docMk/>
            <pc:sldMk cId="1628130454" sldId="272"/>
            <ac:spMk id="4" creationId="{9F1CFCE2-90FF-701C-0226-3759FF2D030B}"/>
          </ac:spMkLst>
        </pc:spChg>
        <pc:picChg chg="add mod">
          <ac:chgData name="Matthieu De Mari" userId="dfb708c9-d8dc-439f-9a3b-c772bf4a311c" providerId="ADAL" clId="{5AF9E225-0E3D-4808-B523-40F6E9A1D59D}" dt="2023-03-02T07:29:17.928" v="1360" actId="14100"/>
          <ac:picMkLst>
            <pc:docMk/>
            <pc:sldMk cId="1628130454" sldId="272"/>
            <ac:picMk id="6" creationId="{55CD7F81-A6B6-798E-DD89-DC8670C0DE2C}"/>
          </ac:picMkLst>
        </pc:picChg>
      </pc:sldChg>
      <pc:sldChg chg="addSp delSp modSp add mod modClrScheme chgLayout">
        <pc:chgData name="Matthieu De Mari" userId="dfb708c9-d8dc-439f-9a3b-c772bf4a311c" providerId="ADAL" clId="{5AF9E225-0E3D-4808-B523-40F6E9A1D59D}" dt="2023-03-02T07:30:59.874" v="1470" actId="1076"/>
        <pc:sldMkLst>
          <pc:docMk/>
          <pc:sldMk cId="3014069118" sldId="273"/>
        </pc:sldMkLst>
        <pc:spChg chg="mod ord">
          <ac:chgData name="Matthieu De Mari" userId="dfb708c9-d8dc-439f-9a3b-c772bf4a311c" providerId="ADAL" clId="{5AF9E225-0E3D-4808-B523-40F6E9A1D59D}" dt="2023-03-02T07:29:57.759" v="1365" actId="700"/>
          <ac:spMkLst>
            <pc:docMk/>
            <pc:sldMk cId="3014069118" sldId="273"/>
            <ac:spMk id="2" creationId="{A5B0BCE0-A549-1A7B-6F4B-B0C1C98DE2A1}"/>
          </ac:spMkLst>
        </pc:spChg>
        <pc:spChg chg="mod ord">
          <ac:chgData name="Matthieu De Mari" userId="dfb708c9-d8dc-439f-9a3b-c772bf4a311c" providerId="ADAL" clId="{5AF9E225-0E3D-4808-B523-40F6E9A1D59D}" dt="2023-03-02T07:30:54.086" v="1468" actId="113"/>
          <ac:spMkLst>
            <pc:docMk/>
            <pc:sldMk cId="3014069118" sldId="273"/>
            <ac:spMk id="3" creationId="{047FD354-275A-C734-E17F-FED0638E05F9}"/>
          </ac:spMkLst>
        </pc:spChg>
        <pc:picChg chg="add mod">
          <ac:chgData name="Matthieu De Mari" userId="dfb708c9-d8dc-439f-9a3b-c772bf4a311c" providerId="ADAL" clId="{5AF9E225-0E3D-4808-B523-40F6E9A1D59D}" dt="2023-03-02T07:30:59.874" v="1470" actId="1076"/>
          <ac:picMkLst>
            <pc:docMk/>
            <pc:sldMk cId="3014069118" sldId="273"/>
            <ac:picMk id="5" creationId="{EABBBED6-4EB2-7ACD-C156-5A730591D325}"/>
          </ac:picMkLst>
        </pc:picChg>
        <pc:picChg chg="del">
          <ac:chgData name="Matthieu De Mari" userId="dfb708c9-d8dc-439f-9a3b-c772bf4a311c" providerId="ADAL" clId="{5AF9E225-0E3D-4808-B523-40F6E9A1D59D}" dt="2023-03-02T07:29:43.179" v="1362" actId="478"/>
          <ac:picMkLst>
            <pc:docMk/>
            <pc:sldMk cId="3014069118" sldId="273"/>
            <ac:picMk id="6" creationId="{55CD7F81-A6B6-798E-DD89-DC8670C0DE2C}"/>
          </ac:picMkLst>
        </pc:picChg>
      </pc:sldChg>
      <pc:sldChg chg="addSp delSp modSp new mod modClrScheme chgLayout">
        <pc:chgData name="Matthieu De Mari" userId="dfb708c9-d8dc-439f-9a3b-c772bf4a311c" providerId="ADAL" clId="{5AF9E225-0E3D-4808-B523-40F6E9A1D59D}" dt="2023-03-02T09:06:53.193" v="4236" actId="20577"/>
        <pc:sldMkLst>
          <pc:docMk/>
          <pc:sldMk cId="1813455260" sldId="274"/>
        </pc:sldMkLst>
        <pc:spChg chg="mod ord">
          <ac:chgData name="Matthieu De Mari" userId="dfb708c9-d8dc-439f-9a3b-c772bf4a311c" providerId="ADAL" clId="{5AF9E225-0E3D-4808-B523-40F6E9A1D59D}" dt="2023-03-02T07:32:29.963" v="1598" actId="700"/>
          <ac:spMkLst>
            <pc:docMk/>
            <pc:sldMk cId="1813455260" sldId="274"/>
            <ac:spMk id="2" creationId="{87657C29-1A3B-9090-2528-30E69AB94051}"/>
          </ac:spMkLst>
        </pc:spChg>
        <pc:spChg chg="del mod ord">
          <ac:chgData name="Matthieu De Mari" userId="dfb708c9-d8dc-439f-9a3b-c772bf4a311c" providerId="ADAL" clId="{5AF9E225-0E3D-4808-B523-40F6E9A1D59D}" dt="2023-03-02T07:31:51.685" v="1527" actId="700"/>
          <ac:spMkLst>
            <pc:docMk/>
            <pc:sldMk cId="1813455260" sldId="274"/>
            <ac:spMk id="3" creationId="{AC40E2B5-7E38-9BFA-56AD-20E1020751DC}"/>
          </ac:spMkLst>
        </pc:spChg>
        <pc:spChg chg="del">
          <ac:chgData name="Matthieu De Mari" userId="dfb708c9-d8dc-439f-9a3b-c772bf4a311c" providerId="ADAL" clId="{5AF9E225-0E3D-4808-B523-40F6E9A1D59D}" dt="2023-03-02T07:31:51.685" v="1527" actId="700"/>
          <ac:spMkLst>
            <pc:docMk/>
            <pc:sldMk cId="1813455260" sldId="274"/>
            <ac:spMk id="4" creationId="{2639C806-2795-6959-3B91-90B6BF904949}"/>
          </ac:spMkLst>
        </pc:spChg>
        <pc:spChg chg="add mod ord">
          <ac:chgData name="Matthieu De Mari" userId="dfb708c9-d8dc-439f-9a3b-c772bf4a311c" providerId="ADAL" clId="{5AF9E225-0E3D-4808-B523-40F6E9A1D59D}" dt="2023-03-02T09:06:53.193" v="4236" actId="20577"/>
          <ac:spMkLst>
            <pc:docMk/>
            <pc:sldMk cId="1813455260" sldId="274"/>
            <ac:spMk id="5" creationId="{2B13EA12-F42E-A14F-570D-C7B3FB0BA678}"/>
          </ac:spMkLst>
        </pc:spChg>
        <pc:spChg chg="add del mod ord">
          <ac:chgData name="Matthieu De Mari" userId="dfb708c9-d8dc-439f-9a3b-c772bf4a311c" providerId="ADAL" clId="{5AF9E225-0E3D-4808-B523-40F6E9A1D59D}" dt="2023-03-02T07:33:05.793" v="1635" actId="478"/>
          <ac:spMkLst>
            <pc:docMk/>
            <pc:sldMk cId="1813455260" sldId="274"/>
            <ac:spMk id="6" creationId="{FCCBF918-C626-4BAB-C761-B4C7DCCDB4C7}"/>
          </ac:spMkLst>
        </pc:spChg>
        <pc:picChg chg="add mod">
          <ac:chgData name="Matthieu De Mari" userId="dfb708c9-d8dc-439f-9a3b-c772bf4a311c" providerId="ADAL" clId="{5AF9E225-0E3D-4808-B523-40F6E9A1D59D}" dt="2023-03-02T07:33:14.798" v="1639"/>
          <ac:picMkLst>
            <pc:docMk/>
            <pc:sldMk cId="1813455260" sldId="274"/>
            <ac:picMk id="7" creationId="{8D7AE188-3FCF-9638-BCBC-D80FAEB83789}"/>
          </ac:picMkLst>
        </pc:picChg>
      </pc:sldChg>
      <pc:sldChg chg="addSp modSp add mod modClrScheme chgLayout">
        <pc:chgData name="Matthieu De Mari" userId="dfb708c9-d8dc-439f-9a3b-c772bf4a311c" providerId="ADAL" clId="{5AF9E225-0E3D-4808-B523-40F6E9A1D59D}" dt="2023-03-02T08:43:42.183" v="3020" actId="13822"/>
        <pc:sldMkLst>
          <pc:docMk/>
          <pc:sldMk cId="144954399" sldId="275"/>
        </pc:sldMkLst>
        <pc:spChg chg="mod ord">
          <ac:chgData name="Matthieu De Mari" userId="dfb708c9-d8dc-439f-9a3b-c772bf4a311c" providerId="ADAL" clId="{5AF9E225-0E3D-4808-B523-40F6E9A1D59D}" dt="2023-03-02T07:46:08.814" v="2131" actId="700"/>
          <ac:spMkLst>
            <pc:docMk/>
            <pc:sldMk cId="144954399" sldId="275"/>
            <ac:spMk id="2" creationId="{87657C29-1A3B-9090-2528-30E69AB94051}"/>
          </ac:spMkLst>
        </pc:spChg>
        <pc:spChg chg="mod ord">
          <ac:chgData name="Matthieu De Mari" userId="dfb708c9-d8dc-439f-9a3b-c772bf4a311c" providerId="ADAL" clId="{5AF9E225-0E3D-4808-B523-40F6E9A1D59D}" dt="2023-03-02T07:46:08.814" v="2131" actId="700"/>
          <ac:spMkLst>
            <pc:docMk/>
            <pc:sldMk cId="144954399" sldId="275"/>
            <ac:spMk id="5" creationId="{2B13EA12-F42E-A14F-570D-C7B3FB0BA678}"/>
          </ac:spMkLst>
        </pc:spChg>
        <pc:spChg chg="add mod">
          <ac:chgData name="Matthieu De Mari" userId="dfb708c9-d8dc-439f-9a3b-c772bf4a311c" providerId="ADAL" clId="{5AF9E225-0E3D-4808-B523-40F6E9A1D59D}" dt="2023-03-02T07:48:05.307" v="2259"/>
          <ac:spMkLst>
            <pc:docMk/>
            <pc:sldMk cId="144954399" sldId="275"/>
            <ac:spMk id="6" creationId="{57C7ED51-0A97-1822-42FD-5AA2C9F30400}"/>
          </ac:spMkLst>
        </pc:spChg>
        <pc:spChg chg="add mod">
          <ac:chgData name="Matthieu De Mari" userId="dfb708c9-d8dc-439f-9a3b-c772bf4a311c" providerId="ADAL" clId="{5AF9E225-0E3D-4808-B523-40F6E9A1D59D}" dt="2023-03-02T08:43:42.183" v="3020" actId="13822"/>
          <ac:spMkLst>
            <pc:docMk/>
            <pc:sldMk cId="144954399" sldId="275"/>
            <ac:spMk id="7" creationId="{ECF836CD-AD6D-AE6D-BD12-76C872F50BA1}"/>
          </ac:spMkLst>
        </pc:spChg>
        <pc:picChg chg="add mod">
          <ac:chgData name="Matthieu De Mari" userId="dfb708c9-d8dc-439f-9a3b-c772bf4a311c" providerId="ADAL" clId="{5AF9E225-0E3D-4808-B523-40F6E9A1D59D}" dt="2023-03-02T07:46:16.390" v="2137" actId="1076"/>
          <ac:picMkLst>
            <pc:docMk/>
            <pc:sldMk cId="144954399" sldId="275"/>
            <ac:picMk id="4" creationId="{516B1709-7CCB-DAA9-4D13-D59FB8BB267D}"/>
          </ac:picMkLst>
        </pc:picChg>
      </pc:sldChg>
      <pc:sldChg chg="modSp add mod modClrScheme chgLayout">
        <pc:chgData name="Matthieu De Mari" userId="dfb708c9-d8dc-439f-9a3b-c772bf4a311c" providerId="ADAL" clId="{5AF9E225-0E3D-4808-B523-40F6E9A1D59D}" dt="2023-03-02T08:31:32.489" v="2596" actId="20577"/>
        <pc:sldMkLst>
          <pc:docMk/>
          <pc:sldMk cId="4217769597" sldId="276"/>
        </pc:sldMkLst>
        <pc:spChg chg="mod ord">
          <ac:chgData name="Matthieu De Mari" userId="dfb708c9-d8dc-439f-9a3b-c772bf4a311c" providerId="ADAL" clId="{5AF9E225-0E3D-4808-B523-40F6E9A1D59D}" dt="2023-03-02T08:27:57.452" v="2453" actId="700"/>
          <ac:spMkLst>
            <pc:docMk/>
            <pc:sldMk cId="4217769597" sldId="276"/>
            <ac:spMk id="2" creationId="{87657C29-1A3B-9090-2528-30E69AB94051}"/>
          </ac:spMkLst>
        </pc:spChg>
        <pc:spChg chg="mod ord">
          <ac:chgData name="Matthieu De Mari" userId="dfb708c9-d8dc-439f-9a3b-c772bf4a311c" providerId="ADAL" clId="{5AF9E225-0E3D-4808-B523-40F6E9A1D59D}" dt="2023-03-02T08:31:32.489" v="2596" actId="20577"/>
          <ac:spMkLst>
            <pc:docMk/>
            <pc:sldMk cId="4217769597" sldId="276"/>
            <ac:spMk id="5" creationId="{2B13EA12-F42E-A14F-570D-C7B3FB0BA678}"/>
          </ac:spMkLst>
        </pc:spChg>
      </pc:sldChg>
      <pc:sldChg chg="modSp add mod modClrScheme chgLayout">
        <pc:chgData name="Matthieu De Mari" userId="dfb708c9-d8dc-439f-9a3b-c772bf4a311c" providerId="ADAL" clId="{5AF9E225-0E3D-4808-B523-40F6E9A1D59D}" dt="2023-03-02T09:05:04.931" v="4179" actId="207"/>
        <pc:sldMkLst>
          <pc:docMk/>
          <pc:sldMk cId="1233188664" sldId="277"/>
        </pc:sldMkLst>
        <pc:spChg chg="mod ord">
          <ac:chgData name="Matthieu De Mari" userId="dfb708c9-d8dc-439f-9a3b-c772bf4a311c" providerId="ADAL" clId="{5AF9E225-0E3D-4808-B523-40F6E9A1D59D}" dt="2023-03-02T08:51:43.961" v="3323" actId="700"/>
          <ac:spMkLst>
            <pc:docMk/>
            <pc:sldMk cId="1233188664" sldId="277"/>
            <ac:spMk id="2" creationId="{87657C29-1A3B-9090-2528-30E69AB94051}"/>
          </ac:spMkLst>
        </pc:spChg>
        <pc:spChg chg="mod ord">
          <ac:chgData name="Matthieu De Mari" userId="dfb708c9-d8dc-439f-9a3b-c772bf4a311c" providerId="ADAL" clId="{5AF9E225-0E3D-4808-B523-40F6E9A1D59D}" dt="2023-03-02T09:05:04.931" v="4179" actId="207"/>
          <ac:spMkLst>
            <pc:docMk/>
            <pc:sldMk cId="1233188664" sldId="277"/>
            <ac:spMk id="5" creationId="{2B13EA12-F42E-A14F-570D-C7B3FB0BA678}"/>
          </ac:spMkLst>
        </pc:spChg>
      </pc:sldChg>
      <pc:sldChg chg="addSp modSp add mod chgLayout">
        <pc:chgData name="Matthieu De Mari" userId="dfb708c9-d8dc-439f-9a3b-c772bf4a311c" providerId="ADAL" clId="{5AF9E225-0E3D-4808-B523-40F6E9A1D59D}" dt="2023-03-02T07:40:29.138" v="1964" actId="20577"/>
        <pc:sldMkLst>
          <pc:docMk/>
          <pc:sldMk cId="885607022" sldId="278"/>
        </pc:sldMkLst>
        <pc:spChg chg="mod ord">
          <ac:chgData name="Matthieu De Mari" userId="dfb708c9-d8dc-439f-9a3b-c772bf4a311c" providerId="ADAL" clId="{5AF9E225-0E3D-4808-B523-40F6E9A1D59D}" dt="2023-03-02T07:37:04.336" v="1795" actId="700"/>
          <ac:spMkLst>
            <pc:docMk/>
            <pc:sldMk cId="885607022" sldId="278"/>
            <ac:spMk id="2" creationId="{87657C29-1A3B-9090-2528-30E69AB94051}"/>
          </ac:spMkLst>
        </pc:spChg>
        <pc:spChg chg="add mod ord">
          <ac:chgData name="Matthieu De Mari" userId="dfb708c9-d8dc-439f-9a3b-c772bf4a311c" providerId="ADAL" clId="{5AF9E225-0E3D-4808-B523-40F6E9A1D59D}" dt="2023-03-02T07:40:29.138" v="1964" actId="20577"/>
          <ac:spMkLst>
            <pc:docMk/>
            <pc:sldMk cId="885607022" sldId="278"/>
            <ac:spMk id="3" creationId="{E1F7AF25-2360-31D8-D5BF-56EDDD31008D}"/>
          </ac:spMkLst>
        </pc:spChg>
        <pc:spChg chg="mod ord">
          <ac:chgData name="Matthieu De Mari" userId="dfb708c9-d8dc-439f-9a3b-c772bf4a311c" providerId="ADAL" clId="{5AF9E225-0E3D-4808-B523-40F6E9A1D59D}" dt="2023-03-02T07:40:27.571" v="1961" actId="27636"/>
          <ac:spMkLst>
            <pc:docMk/>
            <pc:sldMk cId="885607022" sldId="278"/>
            <ac:spMk id="5" creationId="{2B13EA12-F42E-A14F-570D-C7B3FB0BA678}"/>
          </ac:spMkLst>
        </pc:spChg>
      </pc:sldChg>
      <pc:sldChg chg="modSp add mod">
        <pc:chgData name="Matthieu De Mari" userId="dfb708c9-d8dc-439f-9a3b-c772bf4a311c" providerId="ADAL" clId="{5AF9E225-0E3D-4808-B523-40F6E9A1D59D}" dt="2023-03-02T07:41:39.244" v="2020" actId="27636"/>
        <pc:sldMkLst>
          <pc:docMk/>
          <pc:sldMk cId="3941141626" sldId="279"/>
        </pc:sldMkLst>
        <pc:spChg chg="mod">
          <ac:chgData name="Matthieu De Mari" userId="dfb708c9-d8dc-439f-9a3b-c772bf4a311c" providerId="ADAL" clId="{5AF9E225-0E3D-4808-B523-40F6E9A1D59D}" dt="2023-03-02T07:41:39.244" v="2020" actId="27636"/>
          <ac:spMkLst>
            <pc:docMk/>
            <pc:sldMk cId="3941141626" sldId="279"/>
            <ac:spMk id="3" creationId="{E1F7AF25-2360-31D8-D5BF-56EDDD31008D}"/>
          </ac:spMkLst>
        </pc:spChg>
        <pc:spChg chg="mod">
          <ac:chgData name="Matthieu De Mari" userId="dfb708c9-d8dc-439f-9a3b-c772bf4a311c" providerId="ADAL" clId="{5AF9E225-0E3D-4808-B523-40F6E9A1D59D}" dt="2023-03-02T07:41:39.243" v="2019" actId="27636"/>
          <ac:spMkLst>
            <pc:docMk/>
            <pc:sldMk cId="3941141626" sldId="279"/>
            <ac:spMk id="5" creationId="{2B13EA12-F42E-A14F-570D-C7B3FB0BA678}"/>
          </ac:spMkLst>
        </pc:spChg>
      </pc:sldChg>
      <pc:sldChg chg="modSp add mod">
        <pc:chgData name="Matthieu De Mari" userId="dfb708c9-d8dc-439f-9a3b-c772bf4a311c" providerId="ADAL" clId="{5AF9E225-0E3D-4808-B523-40F6E9A1D59D}" dt="2023-03-02T07:42:09.869" v="2043" actId="14100"/>
        <pc:sldMkLst>
          <pc:docMk/>
          <pc:sldMk cId="2409304258" sldId="280"/>
        </pc:sldMkLst>
        <pc:spChg chg="mod">
          <ac:chgData name="Matthieu De Mari" userId="dfb708c9-d8dc-439f-9a3b-c772bf4a311c" providerId="ADAL" clId="{5AF9E225-0E3D-4808-B523-40F6E9A1D59D}" dt="2023-03-02T07:42:09.869" v="2043" actId="14100"/>
          <ac:spMkLst>
            <pc:docMk/>
            <pc:sldMk cId="2409304258" sldId="280"/>
            <ac:spMk id="3" creationId="{E1F7AF25-2360-31D8-D5BF-56EDDD31008D}"/>
          </ac:spMkLst>
        </pc:spChg>
        <pc:spChg chg="mod">
          <ac:chgData name="Matthieu De Mari" userId="dfb708c9-d8dc-439f-9a3b-c772bf4a311c" providerId="ADAL" clId="{5AF9E225-0E3D-4808-B523-40F6E9A1D59D}" dt="2023-03-02T07:38:04.822" v="1837" actId="27636"/>
          <ac:spMkLst>
            <pc:docMk/>
            <pc:sldMk cId="2409304258" sldId="280"/>
            <ac:spMk id="5" creationId="{2B13EA12-F42E-A14F-570D-C7B3FB0BA678}"/>
          </ac:spMkLst>
        </pc:spChg>
      </pc:sldChg>
      <pc:sldChg chg="modSp add mod">
        <pc:chgData name="Matthieu De Mari" userId="dfb708c9-d8dc-439f-9a3b-c772bf4a311c" providerId="ADAL" clId="{5AF9E225-0E3D-4808-B523-40F6E9A1D59D}" dt="2023-03-02T07:43:05.203" v="2098" actId="27636"/>
        <pc:sldMkLst>
          <pc:docMk/>
          <pc:sldMk cId="2949375831" sldId="281"/>
        </pc:sldMkLst>
        <pc:spChg chg="mod">
          <ac:chgData name="Matthieu De Mari" userId="dfb708c9-d8dc-439f-9a3b-c772bf4a311c" providerId="ADAL" clId="{5AF9E225-0E3D-4808-B523-40F6E9A1D59D}" dt="2023-03-02T07:43:05.203" v="2098" actId="27636"/>
          <ac:spMkLst>
            <pc:docMk/>
            <pc:sldMk cId="2949375831" sldId="281"/>
            <ac:spMk id="3" creationId="{E1F7AF25-2360-31D8-D5BF-56EDDD31008D}"/>
          </ac:spMkLst>
        </pc:spChg>
        <pc:spChg chg="mod">
          <ac:chgData name="Matthieu De Mari" userId="dfb708c9-d8dc-439f-9a3b-c772bf4a311c" providerId="ADAL" clId="{5AF9E225-0E3D-4808-B523-40F6E9A1D59D}" dt="2023-03-02T07:43:05.202" v="2097" actId="27636"/>
          <ac:spMkLst>
            <pc:docMk/>
            <pc:sldMk cId="2949375831" sldId="281"/>
            <ac:spMk id="5" creationId="{2B13EA12-F42E-A14F-570D-C7B3FB0BA678}"/>
          </ac:spMkLst>
        </pc:spChg>
      </pc:sldChg>
      <pc:sldChg chg="addSp delSp modSp add mod modClrScheme chgLayout">
        <pc:chgData name="Matthieu De Mari" userId="dfb708c9-d8dc-439f-9a3b-c772bf4a311c" providerId="ADAL" clId="{5AF9E225-0E3D-4808-B523-40F6E9A1D59D}" dt="2023-03-02T08:43:47.428" v="3024"/>
        <pc:sldMkLst>
          <pc:docMk/>
          <pc:sldMk cId="2432782764" sldId="282"/>
        </pc:sldMkLst>
        <pc:spChg chg="mod ord">
          <ac:chgData name="Matthieu De Mari" userId="dfb708c9-d8dc-439f-9a3b-c772bf4a311c" providerId="ADAL" clId="{5AF9E225-0E3D-4808-B523-40F6E9A1D59D}" dt="2023-03-02T07:46:22.611" v="2138" actId="700"/>
          <ac:spMkLst>
            <pc:docMk/>
            <pc:sldMk cId="2432782764" sldId="282"/>
            <ac:spMk id="2" creationId="{87657C29-1A3B-9090-2528-30E69AB94051}"/>
          </ac:spMkLst>
        </pc:spChg>
        <pc:spChg chg="mod ord">
          <ac:chgData name="Matthieu De Mari" userId="dfb708c9-d8dc-439f-9a3b-c772bf4a311c" providerId="ADAL" clId="{5AF9E225-0E3D-4808-B523-40F6E9A1D59D}" dt="2023-03-02T07:46:22.611" v="2138" actId="700"/>
          <ac:spMkLst>
            <pc:docMk/>
            <pc:sldMk cId="2432782764" sldId="282"/>
            <ac:spMk id="5" creationId="{2B13EA12-F42E-A14F-570D-C7B3FB0BA678}"/>
          </ac:spMkLst>
        </pc:spChg>
        <pc:spChg chg="add mod">
          <ac:chgData name="Matthieu De Mari" userId="dfb708c9-d8dc-439f-9a3b-c772bf4a311c" providerId="ADAL" clId="{5AF9E225-0E3D-4808-B523-40F6E9A1D59D}" dt="2023-03-02T07:47:45.570" v="2255" actId="207"/>
          <ac:spMkLst>
            <pc:docMk/>
            <pc:sldMk cId="2432782764" sldId="282"/>
            <ac:spMk id="7" creationId="{6CF83D07-FBDA-1E76-E13D-3426B0ACC273}"/>
          </ac:spMkLst>
        </pc:spChg>
        <pc:spChg chg="add del mod">
          <ac:chgData name="Matthieu De Mari" userId="dfb708c9-d8dc-439f-9a3b-c772bf4a311c" providerId="ADAL" clId="{5AF9E225-0E3D-4808-B523-40F6E9A1D59D}" dt="2023-03-02T08:43:47.159" v="3023" actId="478"/>
          <ac:spMkLst>
            <pc:docMk/>
            <pc:sldMk cId="2432782764" sldId="282"/>
            <ac:spMk id="8" creationId="{04EAF616-AA82-5F60-E888-F7F6AB6D0795}"/>
          </ac:spMkLst>
        </pc:spChg>
        <pc:spChg chg="add del mod">
          <ac:chgData name="Matthieu De Mari" userId="dfb708c9-d8dc-439f-9a3b-c772bf4a311c" providerId="ADAL" clId="{5AF9E225-0E3D-4808-B523-40F6E9A1D59D}" dt="2023-03-02T08:43:45.894" v="3022"/>
          <ac:spMkLst>
            <pc:docMk/>
            <pc:sldMk cId="2432782764" sldId="282"/>
            <ac:spMk id="9" creationId="{6B94BEC5-C520-DF1D-B129-0692B33C7FC4}"/>
          </ac:spMkLst>
        </pc:spChg>
        <pc:spChg chg="add mod">
          <ac:chgData name="Matthieu De Mari" userId="dfb708c9-d8dc-439f-9a3b-c772bf4a311c" providerId="ADAL" clId="{5AF9E225-0E3D-4808-B523-40F6E9A1D59D}" dt="2023-03-02T08:43:47.428" v="3024"/>
          <ac:spMkLst>
            <pc:docMk/>
            <pc:sldMk cId="2432782764" sldId="282"/>
            <ac:spMk id="10" creationId="{73593546-FFB2-D679-BBCF-20BC29CA5856}"/>
          </ac:spMkLst>
        </pc:spChg>
        <pc:picChg chg="add del mod">
          <ac:chgData name="Matthieu De Mari" userId="dfb708c9-d8dc-439f-9a3b-c772bf4a311c" providerId="ADAL" clId="{5AF9E225-0E3D-4808-B523-40F6E9A1D59D}" dt="2023-03-02T07:46:27.657" v="2142" actId="478"/>
          <ac:picMkLst>
            <pc:docMk/>
            <pc:sldMk cId="2432782764" sldId="282"/>
            <ac:picMk id="4" creationId="{C892ADDA-3564-C985-379F-45F5A4461107}"/>
          </ac:picMkLst>
        </pc:picChg>
        <pc:picChg chg="add mod">
          <ac:chgData name="Matthieu De Mari" userId="dfb708c9-d8dc-439f-9a3b-c772bf4a311c" providerId="ADAL" clId="{5AF9E225-0E3D-4808-B523-40F6E9A1D59D}" dt="2023-03-02T07:46:27.944" v="2143"/>
          <ac:picMkLst>
            <pc:docMk/>
            <pc:sldMk cId="2432782764" sldId="282"/>
            <ac:picMk id="6" creationId="{2480711A-E210-4C5D-D509-EF0C9E63A10A}"/>
          </ac:picMkLst>
        </pc:picChg>
      </pc:sldChg>
      <pc:sldChg chg="modSp add del mod modClrScheme chgLayout">
        <pc:chgData name="Matthieu De Mari" userId="dfb708c9-d8dc-439f-9a3b-c772bf4a311c" providerId="ADAL" clId="{5AF9E225-0E3D-4808-B523-40F6E9A1D59D}" dt="2023-03-02T07:50:30.713" v="2314" actId="47"/>
        <pc:sldMkLst>
          <pc:docMk/>
          <pc:sldMk cId="3346743662" sldId="283"/>
        </pc:sldMkLst>
        <pc:spChg chg="mod ord">
          <ac:chgData name="Matthieu De Mari" userId="dfb708c9-d8dc-439f-9a3b-c772bf4a311c" providerId="ADAL" clId="{5AF9E225-0E3D-4808-B523-40F6E9A1D59D}" dt="2023-03-02T07:48:42.616" v="2276" actId="700"/>
          <ac:spMkLst>
            <pc:docMk/>
            <pc:sldMk cId="3346743662" sldId="283"/>
            <ac:spMk id="2" creationId="{87657C29-1A3B-9090-2528-30E69AB94051}"/>
          </ac:spMkLst>
        </pc:spChg>
        <pc:spChg chg="mod ord">
          <ac:chgData name="Matthieu De Mari" userId="dfb708c9-d8dc-439f-9a3b-c772bf4a311c" providerId="ADAL" clId="{5AF9E225-0E3D-4808-B523-40F6E9A1D59D}" dt="2023-03-02T07:49:41.866" v="2304" actId="27636"/>
          <ac:spMkLst>
            <pc:docMk/>
            <pc:sldMk cId="3346743662" sldId="283"/>
            <ac:spMk id="5" creationId="{2B13EA12-F42E-A14F-570D-C7B3FB0BA678}"/>
          </ac:spMkLst>
        </pc:spChg>
      </pc:sldChg>
      <pc:sldChg chg="modSp add mod">
        <pc:chgData name="Matthieu De Mari" userId="dfb708c9-d8dc-439f-9a3b-c772bf4a311c" providerId="ADAL" clId="{5AF9E225-0E3D-4808-B523-40F6E9A1D59D}" dt="2023-03-02T08:49:01.268" v="3268" actId="20577"/>
        <pc:sldMkLst>
          <pc:docMk/>
          <pc:sldMk cId="3869391851" sldId="284"/>
        </pc:sldMkLst>
        <pc:spChg chg="mod">
          <ac:chgData name="Matthieu De Mari" userId="dfb708c9-d8dc-439f-9a3b-c772bf4a311c" providerId="ADAL" clId="{5AF9E225-0E3D-4808-B523-40F6E9A1D59D}" dt="2023-03-02T08:49:01.268" v="3268" actId="20577"/>
          <ac:spMkLst>
            <pc:docMk/>
            <pc:sldMk cId="3869391851" sldId="284"/>
            <ac:spMk id="2" creationId="{87657C29-1A3B-9090-2528-30E69AB94051}"/>
          </ac:spMkLst>
        </pc:spChg>
        <pc:spChg chg="mod">
          <ac:chgData name="Matthieu De Mari" userId="dfb708c9-d8dc-439f-9a3b-c772bf4a311c" providerId="ADAL" clId="{5AF9E225-0E3D-4808-B523-40F6E9A1D59D}" dt="2023-03-02T08:04:58.800" v="2394" actId="20577"/>
          <ac:spMkLst>
            <pc:docMk/>
            <pc:sldMk cId="3869391851" sldId="284"/>
            <ac:spMk id="5" creationId="{2B13EA12-F42E-A14F-570D-C7B3FB0BA678}"/>
          </ac:spMkLst>
        </pc:spChg>
      </pc:sldChg>
      <pc:sldChg chg="modSp add mod ord">
        <pc:chgData name="Matthieu De Mari" userId="dfb708c9-d8dc-439f-9a3b-c772bf4a311c" providerId="ADAL" clId="{5AF9E225-0E3D-4808-B523-40F6E9A1D59D}" dt="2023-03-02T08:47:17.468" v="3221" actId="20577"/>
        <pc:sldMkLst>
          <pc:docMk/>
          <pc:sldMk cId="1567445271" sldId="285"/>
        </pc:sldMkLst>
        <pc:spChg chg="mod">
          <ac:chgData name="Matthieu De Mari" userId="dfb708c9-d8dc-439f-9a3b-c772bf4a311c" providerId="ADAL" clId="{5AF9E225-0E3D-4808-B523-40F6E9A1D59D}" dt="2023-03-02T07:52:47.820" v="2380" actId="20577"/>
          <ac:spMkLst>
            <pc:docMk/>
            <pc:sldMk cId="1567445271" sldId="285"/>
            <ac:spMk id="2" creationId="{87657C29-1A3B-9090-2528-30E69AB94051}"/>
          </ac:spMkLst>
        </pc:spChg>
        <pc:spChg chg="mod">
          <ac:chgData name="Matthieu De Mari" userId="dfb708c9-d8dc-439f-9a3b-c772bf4a311c" providerId="ADAL" clId="{5AF9E225-0E3D-4808-B523-40F6E9A1D59D}" dt="2023-03-02T08:47:17.468" v="3221" actId="20577"/>
          <ac:spMkLst>
            <pc:docMk/>
            <pc:sldMk cId="1567445271" sldId="285"/>
            <ac:spMk id="5" creationId="{2B13EA12-F42E-A14F-570D-C7B3FB0BA678}"/>
          </ac:spMkLst>
        </pc:spChg>
      </pc:sldChg>
      <pc:sldChg chg="new del">
        <pc:chgData name="Matthieu De Mari" userId="dfb708c9-d8dc-439f-9a3b-c772bf4a311c" providerId="ADAL" clId="{5AF9E225-0E3D-4808-B523-40F6E9A1D59D}" dt="2023-03-02T09:20:57.277" v="4650" actId="47"/>
        <pc:sldMkLst>
          <pc:docMk/>
          <pc:sldMk cId="1786940851" sldId="286"/>
        </pc:sldMkLst>
      </pc:sldChg>
      <pc:sldChg chg="addSp delSp modSp add del mod">
        <pc:chgData name="Matthieu De Mari" userId="dfb708c9-d8dc-439f-9a3b-c772bf4a311c" providerId="ADAL" clId="{5AF9E225-0E3D-4808-B523-40F6E9A1D59D}" dt="2023-03-02T07:52:04.495" v="2352" actId="47"/>
        <pc:sldMkLst>
          <pc:docMk/>
          <pc:sldMk cId="2521085326" sldId="286"/>
        </pc:sldMkLst>
        <pc:spChg chg="add del mod">
          <ac:chgData name="Matthieu De Mari" userId="dfb708c9-d8dc-439f-9a3b-c772bf4a311c" providerId="ADAL" clId="{5AF9E225-0E3D-4808-B523-40F6E9A1D59D}" dt="2023-03-02T07:51:48.309" v="2347" actId="478"/>
          <ac:spMkLst>
            <pc:docMk/>
            <pc:sldMk cId="2521085326" sldId="286"/>
            <ac:spMk id="4" creationId="{EC0267C5-FD87-53BD-23F2-95BC6424A451}"/>
          </ac:spMkLst>
        </pc:spChg>
        <pc:spChg chg="del">
          <ac:chgData name="Matthieu De Mari" userId="dfb708c9-d8dc-439f-9a3b-c772bf4a311c" providerId="ADAL" clId="{5AF9E225-0E3D-4808-B523-40F6E9A1D59D}" dt="2023-03-02T07:51:46.715" v="2346" actId="478"/>
          <ac:spMkLst>
            <pc:docMk/>
            <pc:sldMk cId="2521085326" sldId="286"/>
            <ac:spMk id="5" creationId="{2B13EA12-F42E-A14F-570D-C7B3FB0BA678}"/>
          </ac:spMkLst>
        </pc:spChg>
        <pc:picChg chg="add mod">
          <ac:chgData name="Matthieu De Mari" userId="dfb708c9-d8dc-439f-9a3b-c772bf4a311c" providerId="ADAL" clId="{5AF9E225-0E3D-4808-B523-40F6E9A1D59D}" dt="2023-03-02T07:51:57.677" v="2351" actId="1076"/>
          <ac:picMkLst>
            <pc:docMk/>
            <pc:sldMk cId="2521085326" sldId="286"/>
            <ac:picMk id="6" creationId="{54BD047C-34A8-A322-5C03-52E78A2B8D91}"/>
          </ac:picMkLst>
        </pc:picChg>
      </pc:sldChg>
      <pc:sldChg chg="add">
        <pc:chgData name="Matthieu De Mari" userId="dfb708c9-d8dc-439f-9a3b-c772bf4a311c" providerId="ADAL" clId="{5AF9E225-0E3D-4808-B523-40F6E9A1D59D}" dt="2023-03-02T08:31:29.223" v="2595" actId="2890"/>
        <pc:sldMkLst>
          <pc:docMk/>
          <pc:sldMk cId="2870852187" sldId="287"/>
        </pc:sldMkLst>
      </pc:sldChg>
      <pc:sldChg chg="addSp delSp modSp new mod modClrScheme chgLayout">
        <pc:chgData name="Matthieu De Mari" userId="dfb708c9-d8dc-439f-9a3b-c772bf4a311c" providerId="ADAL" clId="{5AF9E225-0E3D-4808-B523-40F6E9A1D59D}" dt="2023-03-02T08:35:16.091" v="2758" actId="20577"/>
        <pc:sldMkLst>
          <pc:docMk/>
          <pc:sldMk cId="3486387661" sldId="288"/>
        </pc:sldMkLst>
        <pc:spChg chg="del mod ord">
          <ac:chgData name="Matthieu De Mari" userId="dfb708c9-d8dc-439f-9a3b-c772bf4a311c" providerId="ADAL" clId="{5AF9E225-0E3D-4808-B523-40F6E9A1D59D}" dt="2023-03-02T08:34:37.767" v="2642" actId="700"/>
          <ac:spMkLst>
            <pc:docMk/>
            <pc:sldMk cId="3486387661" sldId="288"/>
            <ac:spMk id="2" creationId="{F4612675-FCDC-5B37-9029-719409627A5A}"/>
          </ac:spMkLst>
        </pc:spChg>
        <pc:spChg chg="mod ord">
          <ac:chgData name="Matthieu De Mari" userId="dfb708c9-d8dc-439f-9a3b-c772bf4a311c" providerId="ADAL" clId="{5AF9E225-0E3D-4808-B523-40F6E9A1D59D}" dt="2023-03-02T08:34:40.381" v="2647" actId="27636"/>
          <ac:spMkLst>
            <pc:docMk/>
            <pc:sldMk cId="3486387661" sldId="288"/>
            <ac:spMk id="3" creationId="{C138818D-C6AF-E451-6FCE-ED2A40154B7A}"/>
          </ac:spMkLst>
        </pc:spChg>
        <pc:spChg chg="add mod ord">
          <ac:chgData name="Matthieu De Mari" userId="dfb708c9-d8dc-439f-9a3b-c772bf4a311c" providerId="ADAL" clId="{5AF9E225-0E3D-4808-B523-40F6E9A1D59D}" dt="2023-03-02T08:35:16.091" v="2758" actId="20577"/>
          <ac:spMkLst>
            <pc:docMk/>
            <pc:sldMk cId="3486387661" sldId="288"/>
            <ac:spMk id="4" creationId="{FAA00B7A-D40D-50C7-609B-A59B4EFABF43}"/>
          </ac:spMkLst>
        </pc:spChg>
        <pc:spChg chg="add mod ord">
          <ac:chgData name="Matthieu De Mari" userId="dfb708c9-d8dc-439f-9a3b-c772bf4a311c" providerId="ADAL" clId="{5AF9E225-0E3D-4808-B523-40F6E9A1D59D}" dt="2023-03-02T08:34:57.910" v="2721" actId="20577"/>
          <ac:spMkLst>
            <pc:docMk/>
            <pc:sldMk cId="3486387661" sldId="288"/>
            <ac:spMk id="5" creationId="{DC5B08FF-7D05-A1F5-35B7-5B067BDD0835}"/>
          </ac:spMkLst>
        </pc:spChg>
        <pc:picChg chg="add mod">
          <ac:chgData name="Matthieu De Mari" userId="dfb708c9-d8dc-439f-9a3b-c772bf4a311c" providerId="ADAL" clId="{5AF9E225-0E3D-4808-B523-40F6E9A1D59D}" dt="2023-03-02T08:35:03.377" v="2725" actId="1076"/>
          <ac:picMkLst>
            <pc:docMk/>
            <pc:sldMk cId="3486387661" sldId="288"/>
            <ac:picMk id="7" creationId="{080BFE84-9981-5B49-533B-D646CBF01988}"/>
          </ac:picMkLst>
        </pc:picChg>
      </pc:sldChg>
      <pc:sldChg chg="addSp delSp modSp add mod">
        <pc:chgData name="Matthieu De Mari" userId="dfb708c9-d8dc-439f-9a3b-c772bf4a311c" providerId="ADAL" clId="{5AF9E225-0E3D-4808-B523-40F6E9A1D59D}" dt="2023-03-02T08:38:16.072" v="2894" actId="113"/>
        <pc:sldMkLst>
          <pc:docMk/>
          <pc:sldMk cId="2118681498" sldId="289"/>
        </pc:sldMkLst>
        <pc:spChg chg="mod">
          <ac:chgData name="Matthieu De Mari" userId="dfb708c9-d8dc-439f-9a3b-c772bf4a311c" providerId="ADAL" clId="{5AF9E225-0E3D-4808-B523-40F6E9A1D59D}" dt="2023-03-02T08:38:16.072" v="2894" actId="113"/>
          <ac:spMkLst>
            <pc:docMk/>
            <pc:sldMk cId="2118681498" sldId="289"/>
            <ac:spMk id="5" creationId="{DC5B08FF-7D05-A1F5-35B7-5B067BDD0835}"/>
          </ac:spMkLst>
        </pc:spChg>
        <pc:picChg chg="add mod">
          <ac:chgData name="Matthieu De Mari" userId="dfb708c9-d8dc-439f-9a3b-c772bf4a311c" providerId="ADAL" clId="{5AF9E225-0E3D-4808-B523-40F6E9A1D59D}" dt="2023-03-02T08:37:16.689" v="2881" actId="1076"/>
          <ac:picMkLst>
            <pc:docMk/>
            <pc:sldMk cId="2118681498" sldId="289"/>
            <ac:picMk id="6" creationId="{B9B1F783-5C9B-1900-BC04-D7161A01A992}"/>
          </ac:picMkLst>
        </pc:picChg>
        <pc:picChg chg="del">
          <ac:chgData name="Matthieu De Mari" userId="dfb708c9-d8dc-439f-9a3b-c772bf4a311c" providerId="ADAL" clId="{5AF9E225-0E3D-4808-B523-40F6E9A1D59D}" dt="2023-03-02T08:35:52.991" v="2760" actId="478"/>
          <ac:picMkLst>
            <pc:docMk/>
            <pc:sldMk cId="2118681498" sldId="289"/>
            <ac:picMk id="7" creationId="{080BFE84-9981-5B49-533B-D646CBF01988}"/>
          </ac:picMkLst>
        </pc:picChg>
      </pc:sldChg>
      <pc:sldChg chg="addSp delSp modSp new mod modClrScheme chgLayout">
        <pc:chgData name="Matthieu De Mari" userId="dfb708c9-d8dc-439f-9a3b-c772bf4a311c" providerId="ADAL" clId="{5AF9E225-0E3D-4808-B523-40F6E9A1D59D}" dt="2023-03-02T08:44:18.884" v="3062" actId="1036"/>
        <pc:sldMkLst>
          <pc:docMk/>
          <pc:sldMk cId="2562857934" sldId="290"/>
        </pc:sldMkLst>
        <pc:spChg chg="mod ord">
          <ac:chgData name="Matthieu De Mari" userId="dfb708c9-d8dc-439f-9a3b-c772bf4a311c" providerId="ADAL" clId="{5AF9E225-0E3D-4808-B523-40F6E9A1D59D}" dt="2023-03-02T08:42:02.491" v="3000" actId="700"/>
          <ac:spMkLst>
            <pc:docMk/>
            <pc:sldMk cId="2562857934" sldId="290"/>
            <ac:spMk id="2" creationId="{BCE0280D-E69E-AFD4-54DB-A0586F69E5B1}"/>
          </ac:spMkLst>
        </pc:spChg>
        <pc:spChg chg="mod ord">
          <ac:chgData name="Matthieu De Mari" userId="dfb708c9-d8dc-439f-9a3b-c772bf4a311c" providerId="ADAL" clId="{5AF9E225-0E3D-4808-B523-40F6E9A1D59D}" dt="2023-03-02T08:42:24.180" v="3008" actId="20577"/>
          <ac:spMkLst>
            <pc:docMk/>
            <pc:sldMk cId="2562857934" sldId="290"/>
            <ac:spMk id="3" creationId="{30506D83-108F-33EE-389E-86C33979129B}"/>
          </ac:spMkLst>
        </pc:spChg>
        <pc:spChg chg="add del mod ord">
          <ac:chgData name="Matthieu De Mari" userId="dfb708c9-d8dc-439f-9a3b-c772bf4a311c" providerId="ADAL" clId="{5AF9E225-0E3D-4808-B523-40F6E9A1D59D}" dt="2023-03-02T08:42:13.221" v="3005" actId="478"/>
          <ac:spMkLst>
            <pc:docMk/>
            <pc:sldMk cId="2562857934" sldId="290"/>
            <ac:spMk id="4" creationId="{428F5BFF-84CA-D49B-9A2E-E6F8DBB16F59}"/>
          </ac:spMkLst>
        </pc:spChg>
        <pc:spChg chg="add del mod">
          <ac:chgData name="Matthieu De Mari" userId="dfb708c9-d8dc-439f-9a3b-c772bf4a311c" providerId="ADAL" clId="{5AF9E225-0E3D-4808-B523-40F6E9A1D59D}" dt="2023-03-02T08:44:14.047" v="3056" actId="478"/>
          <ac:spMkLst>
            <pc:docMk/>
            <pc:sldMk cId="2562857934" sldId="290"/>
            <ac:spMk id="9" creationId="{E9B2B529-A121-72E0-AE95-1C3D84E20DB3}"/>
          </ac:spMkLst>
        </pc:spChg>
        <pc:spChg chg="add mod">
          <ac:chgData name="Matthieu De Mari" userId="dfb708c9-d8dc-439f-9a3b-c772bf4a311c" providerId="ADAL" clId="{5AF9E225-0E3D-4808-B523-40F6E9A1D59D}" dt="2023-03-02T08:44:18.884" v="3062" actId="1036"/>
          <ac:spMkLst>
            <pc:docMk/>
            <pc:sldMk cId="2562857934" sldId="290"/>
            <ac:spMk id="10" creationId="{7ED0F190-D3E4-F041-958D-F931C15664E6}"/>
          </ac:spMkLst>
        </pc:spChg>
        <pc:picChg chg="add mod">
          <ac:chgData name="Matthieu De Mari" userId="dfb708c9-d8dc-439f-9a3b-c772bf4a311c" providerId="ADAL" clId="{5AF9E225-0E3D-4808-B523-40F6E9A1D59D}" dt="2023-03-02T08:44:08.390" v="3054" actId="1038"/>
          <ac:picMkLst>
            <pc:docMk/>
            <pc:sldMk cId="2562857934" sldId="290"/>
            <ac:picMk id="6" creationId="{443F2A43-9B9A-30DD-287B-B34B57370886}"/>
          </ac:picMkLst>
        </pc:picChg>
        <pc:picChg chg="add mod">
          <ac:chgData name="Matthieu De Mari" userId="dfb708c9-d8dc-439f-9a3b-c772bf4a311c" providerId="ADAL" clId="{5AF9E225-0E3D-4808-B523-40F6E9A1D59D}" dt="2023-03-02T08:42:41.087" v="3013" actId="1076"/>
          <ac:picMkLst>
            <pc:docMk/>
            <pc:sldMk cId="2562857934" sldId="290"/>
            <ac:picMk id="8" creationId="{76B653B4-B1FF-34AB-F799-3C6DD7B2DB72}"/>
          </ac:picMkLst>
        </pc:picChg>
      </pc:sldChg>
      <pc:sldChg chg="delSp modSp add mod">
        <pc:chgData name="Matthieu De Mari" userId="dfb708c9-d8dc-439f-9a3b-c772bf4a311c" providerId="ADAL" clId="{5AF9E225-0E3D-4808-B523-40F6E9A1D59D}" dt="2023-03-02T08:47:27.886" v="3225" actId="20577"/>
        <pc:sldMkLst>
          <pc:docMk/>
          <pc:sldMk cId="3292482358" sldId="291"/>
        </pc:sldMkLst>
        <pc:spChg chg="mod">
          <ac:chgData name="Matthieu De Mari" userId="dfb708c9-d8dc-439f-9a3b-c772bf4a311c" providerId="ADAL" clId="{5AF9E225-0E3D-4808-B523-40F6E9A1D59D}" dt="2023-03-02T08:47:27.886" v="3225" actId="20577"/>
          <ac:spMkLst>
            <pc:docMk/>
            <pc:sldMk cId="3292482358" sldId="291"/>
            <ac:spMk id="5" creationId="{DC5B08FF-7D05-A1F5-35B7-5B067BDD0835}"/>
          </ac:spMkLst>
        </pc:spChg>
        <pc:picChg chg="del">
          <ac:chgData name="Matthieu De Mari" userId="dfb708c9-d8dc-439f-9a3b-c772bf4a311c" providerId="ADAL" clId="{5AF9E225-0E3D-4808-B523-40F6E9A1D59D}" dt="2023-03-02T08:38:26.446" v="2896" actId="478"/>
          <ac:picMkLst>
            <pc:docMk/>
            <pc:sldMk cId="3292482358" sldId="291"/>
            <ac:picMk id="6" creationId="{B9B1F783-5C9B-1900-BC04-D7161A01A992}"/>
          </ac:picMkLst>
        </pc:picChg>
      </pc:sldChg>
      <pc:sldChg chg="addSp delSp modSp add mod">
        <pc:chgData name="Matthieu De Mari" userId="dfb708c9-d8dc-439f-9a3b-c772bf4a311c" providerId="ADAL" clId="{5AF9E225-0E3D-4808-B523-40F6E9A1D59D}" dt="2023-03-02T08:44:21.897" v="3064"/>
        <pc:sldMkLst>
          <pc:docMk/>
          <pc:sldMk cId="3520355124" sldId="292"/>
        </pc:sldMkLst>
        <pc:spChg chg="add del mod">
          <ac:chgData name="Matthieu De Mari" userId="dfb708c9-d8dc-439f-9a3b-c772bf4a311c" providerId="ADAL" clId="{5AF9E225-0E3D-4808-B523-40F6E9A1D59D}" dt="2023-03-02T08:44:21.697" v="3063" actId="478"/>
          <ac:spMkLst>
            <pc:docMk/>
            <pc:sldMk cId="3520355124" sldId="292"/>
            <ac:spMk id="7" creationId="{59793ECA-8173-3D7A-F8AB-A7491EF717F7}"/>
          </ac:spMkLst>
        </pc:spChg>
        <pc:spChg chg="add mod">
          <ac:chgData name="Matthieu De Mari" userId="dfb708c9-d8dc-439f-9a3b-c772bf4a311c" providerId="ADAL" clId="{5AF9E225-0E3D-4808-B523-40F6E9A1D59D}" dt="2023-03-02T08:44:21.897" v="3064"/>
          <ac:spMkLst>
            <pc:docMk/>
            <pc:sldMk cId="3520355124" sldId="292"/>
            <ac:spMk id="9" creationId="{79D6F656-72E0-A2BA-03EB-373E523ACD6B}"/>
          </ac:spMkLst>
        </pc:spChg>
        <pc:picChg chg="add mod">
          <ac:chgData name="Matthieu De Mari" userId="dfb708c9-d8dc-439f-9a3b-c772bf4a311c" providerId="ADAL" clId="{5AF9E225-0E3D-4808-B523-40F6E9A1D59D}" dt="2023-03-02T08:43:31.904" v="3019" actId="1076"/>
          <ac:picMkLst>
            <pc:docMk/>
            <pc:sldMk cId="3520355124" sldId="292"/>
            <ac:picMk id="5" creationId="{D902306C-37FB-ECEE-99FA-743032E028F6}"/>
          </ac:picMkLst>
        </pc:picChg>
        <pc:picChg chg="del">
          <ac:chgData name="Matthieu De Mari" userId="dfb708c9-d8dc-439f-9a3b-c772bf4a311c" providerId="ADAL" clId="{5AF9E225-0E3D-4808-B523-40F6E9A1D59D}" dt="2023-03-02T08:43:25.131" v="3015" actId="478"/>
          <ac:picMkLst>
            <pc:docMk/>
            <pc:sldMk cId="3520355124" sldId="292"/>
            <ac:picMk id="6" creationId="{443F2A43-9B9A-30DD-287B-B34B57370886}"/>
          </ac:picMkLst>
        </pc:picChg>
      </pc:sldChg>
      <pc:sldChg chg="modSp new mod">
        <pc:chgData name="Matthieu De Mari" userId="dfb708c9-d8dc-439f-9a3b-c772bf4a311c" providerId="ADAL" clId="{5AF9E225-0E3D-4808-B523-40F6E9A1D59D}" dt="2023-03-02T08:47:53.024" v="3226" actId="114"/>
        <pc:sldMkLst>
          <pc:docMk/>
          <pc:sldMk cId="3046349634" sldId="293"/>
        </pc:sldMkLst>
        <pc:spChg chg="mod">
          <ac:chgData name="Matthieu De Mari" userId="dfb708c9-d8dc-439f-9a3b-c772bf4a311c" providerId="ADAL" clId="{5AF9E225-0E3D-4808-B523-40F6E9A1D59D}" dt="2023-03-02T08:45:29.243" v="3125" actId="20577"/>
          <ac:spMkLst>
            <pc:docMk/>
            <pc:sldMk cId="3046349634" sldId="293"/>
            <ac:spMk id="2" creationId="{3BD544E6-22B2-D018-F02A-B886B1BC209B}"/>
          </ac:spMkLst>
        </pc:spChg>
        <pc:spChg chg="mod">
          <ac:chgData name="Matthieu De Mari" userId="dfb708c9-d8dc-439f-9a3b-c772bf4a311c" providerId="ADAL" clId="{5AF9E225-0E3D-4808-B523-40F6E9A1D59D}" dt="2023-03-02T08:47:53.024" v="3226" actId="114"/>
          <ac:spMkLst>
            <pc:docMk/>
            <pc:sldMk cId="3046349634" sldId="293"/>
            <ac:spMk id="3" creationId="{0B4790D0-53F9-363F-B6B5-FCCD143331AF}"/>
          </ac:spMkLst>
        </pc:spChg>
      </pc:sldChg>
      <pc:sldChg chg="modSp add mod">
        <pc:chgData name="Matthieu De Mari" userId="dfb708c9-d8dc-439f-9a3b-c772bf4a311c" providerId="ADAL" clId="{5AF9E225-0E3D-4808-B523-40F6E9A1D59D}" dt="2023-03-02T09:04:46.904" v="4174" actId="27636"/>
        <pc:sldMkLst>
          <pc:docMk/>
          <pc:sldMk cId="427136966" sldId="294"/>
        </pc:sldMkLst>
        <pc:spChg chg="mod">
          <ac:chgData name="Matthieu De Mari" userId="dfb708c9-d8dc-439f-9a3b-c772bf4a311c" providerId="ADAL" clId="{5AF9E225-0E3D-4808-B523-40F6E9A1D59D}" dt="2023-03-02T08:49:12.400" v="3273" actId="20577"/>
          <ac:spMkLst>
            <pc:docMk/>
            <pc:sldMk cId="427136966" sldId="294"/>
            <ac:spMk id="2" creationId="{3BD544E6-22B2-D018-F02A-B886B1BC209B}"/>
          </ac:spMkLst>
        </pc:spChg>
        <pc:spChg chg="mod">
          <ac:chgData name="Matthieu De Mari" userId="dfb708c9-d8dc-439f-9a3b-c772bf4a311c" providerId="ADAL" clId="{5AF9E225-0E3D-4808-B523-40F6E9A1D59D}" dt="2023-03-02T09:04:46.904" v="4174" actId="27636"/>
          <ac:spMkLst>
            <pc:docMk/>
            <pc:sldMk cId="427136966" sldId="294"/>
            <ac:spMk id="3" creationId="{0B4790D0-53F9-363F-B6B5-FCCD143331AF}"/>
          </ac:spMkLst>
        </pc:spChg>
      </pc:sldChg>
      <pc:sldChg chg="addSp delSp modSp new mod modClrScheme chgLayout">
        <pc:chgData name="Matthieu De Mari" userId="dfb708c9-d8dc-439f-9a3b-c772bf4a311c" providerId="ADAL" clId="{5AF9E225-0E3D-4808-B523-40F6E9A1D59D}" dt="2023-03-02T09:05:33.864" v="4216" actId="20577"/>
        <pc:sldMkLst>
          <pc:docMk/>
          <pc:sldMk cId="323951598" sldId="295"/>
        </pc:sldMkLst>
        <pc:spChg chg="del mod ord">
          <ac:chgData name="Matthieu De Mari" userId="dfb708c9-d8dc-439f-9a3b-c772bf4a311c" providerId="ADAL" clId="{5AF9E225-0E3D-4808-B523-40F6E9A1D59D}" dt="2023-03-02T08:50:53.075" v="3299" actId="700"/>
          <ac:spMkLst>
            <pc:docMk/>
            <pc:sldMk cId="323951598" sldId="295"/>
            <ac:spMk id="2" creationId="{DB628DF2-220C-014A-227A-AFCDA83BA19A}"/>
          </ac:spMkLst>
        </pc:spChg>
        <pc:spChg chg="del mod ord">
          <ac:chgData name="Matthieu De Mari" userId="dfb708c9-d8dc-439f-9a3b-c772bf4a311c" providerId="ADAL" clId="{5AF9E225-0E3D-4808-B523-40F6E9A1D59D}" dt="2023-03-02T08:50:53.075" v="3299" actId="700"/>
          <ac:spMkLst>
            <pc:docMk/>
            <pc:sldMk cId="323951598" sldId="295"/>
            <ac:spMk id="3" creationId="{F8F906A2-A4EE-7C99-5656-6C1167A2BFF8}"/>
          </ac:spMkLst>
        </pc:spChg>
        <pc:spChg chg="del">
          <ac:chgData name="Matthieu De Mari" userId="dfb708c9-d8dc-439f-9a3b-c772bf4a311c" providerId="ADAL" clId="{5AF9E225-0E3D-4808-B523-40F6E9A1D59D}" dt="2023-03-02T08:50:53.075" v="3299" actId="700"/>
          <ac:spMkLst>
            <pc:docMk/>
            <pc:sldMk cId="323951598" sldId="295"/>
            <ac:spMk id="4" creationId="{AD936443-007E-F3D4-CBCF-09B865B5A94B}"/>
          </ac:spMkLst>
        </pc:spChg>
        <pc:spChg chg="add mod ord">
          <ac:chgData name="Matthieu De Mari" userId="dfb708c9-d8dc-439f-9a3b-c772bf4a311c" providerId="ADAL" clId="{5AF9E225-0E3D-4808-B523-40F6E9A1D59D}" dt="2023-03-02T08:52:46.848" v="3375" actId="20577"/>
          <ac:spMkLst>
            <pc:docMk/>
            <pc:sldMk cId="323951598" sldId="295"/>
            <ac:spMk id="5" creationId="{612AEEA9-41B6-ED03-6C32-23B2219F119B}"/>
          </ac:spMkLst>
        </pc:spChg>
        <pc:spChg chg="add mod ord">
          <ac:chgData name="Matthieu De Mari" userId="dfb708c9-d8dc-439f-9a3b-c772bf4a311c" providerId="ADAL" clId="{5AF9E225-0E3D-4808-B523-40F6E9A1D59D}" dt="2023-03-02T09:05:33.864" v="4216" actId="20577"/>
          <ac:spMkLst>
            <pc:docMk/>
            <pc:sldMk cId="323951598" sldId="295"/>
            <ac:spMk id="6" creationId="{59E73361-8759-0080-17AE-8FB69DE2B9FF}"/>
          </ac:spMkLst>
        </pc:spChg>
      </pc:sldChg>
      <pc:sldChg chg="addSp delSp modSp new mod modClrScheme chgLayout">
        <pc:chgData name="Matthieu De Mari" userId="dfb708c9-d8dc-439f-9a3b-c772bf4a311c" providerId="ADAL" clId="{5AF9E225-0E3D-4808-B523-40F6E9A1D59D}" dt="2023-03-02T09:06:28.328" v="4228" actId="20577"/>
        <pc:sldMkLst>
          <pc:docMk/>
          <pc:sldMk cId="1855779909" sldId="296"/>
        </pc:sldMkLst>
        <pc:spChg chg="del mod ord">
          <ac:chgData name="Matthieu De Mari" userId="dfb708c9-d8dc-439f-9a3b-c772bf4a311c" providerId="ADAL" clId="{5AF9E225-0E3D-4808-B523-40F6E9A1D59D}" dt="2023-03-02T08:51:35.309" v="3321" actId="700"/>
          <ac:spMkLst>
            <pc:docMk/>
            <pc:sldMk cId="1855779909" sldId="296"/>
            <ac:spMk id="2" creationId="{E999589A-FBC7-ED2C-F0E6-CAC4138FA6F3}"/>
          </ac:spMkLst>
        </pc:spChg>
        <pc:spChg chg="mod ord">
          <ac:chgData name="Matthieu De Mari" userId="dfb708c9-d8dc-439f-9a3b-c772bf4a311c" providerId="ADAL" clId="{5AF9E225-0E3D-4808-B523-40F6E9A1D59D}" dt="2023-03-02T09:06:28.328" v="4228" actId="20577"/>
          <ac:spMkLst>
            <pc:docMk/>
            <pc:sldMk cId="1855779909" sldId="296"/>
            <ac:spMk id="3" creationId="{2AA71324-43A9-3773-A9F6-00EC1B6AE4B5}"/>
          </ac:spMkLst>
        </pc:spChg>
        <pc:spChg chg="del mod">
          <ac:chgData name="Matthieu De Mari" userId="dfb708c9-d8dc-439f-9a3b-c772bf4a311c" providerId="ADAL" clId="{5AF9E225-0E3D-4808-B523-40F6E9A1D59D}" dt="2023-03-02T08:51:35.309" v="3321" actId="700"/>
          <ac:spMkLst>
            <pc:docMk/>
            <pc:sldMk cId="1855779909" sldId="296"/>
            <ac:spMk id="4" creationId="{BE8E1445-FAEE-DA2A-EC42-9250F7E19885}"/>
          </ac:spMkLst>
        </pc:spChg>
        <pc:spChg chg="add mod ord">
          <ac:chgData name="Matthieu De Mari" userId="dfb708c9-d8dc-439f-9a3b-c772bf4a311c" providerId="ADAL" clId="{5AF9E225-0E3D-4808-B523-40F6E9A1D59D}" dt="2023-03-02T09:04:20.369" v="4159" actId="20577"/>
          <ac:spMkLst>
            <pc:docMk/>
            <pc:sldMk cId="1855779909" sldId="296"/>
            <ac:spMk id="5" creationId="{099CC6C1-BA31-E246-8AF2-1BFB1D218A2D}"/>
          </ac:spMkLst>
        </pc:spChg>
      </pc:sldChg>
      <pc:sldChg chg="modSp add mod">
        <pc:chgData name="Matthieu De Mari" userId="dfb708c9-d8dc-439f-9a3b-c772bf4a311c" providerId="ADAL" clId="{5AF9E225-0E3D-4808-B523-40F6E9A1D59D}" dt="2023-03-02T08:56:04.515" v="3607" actId="20577"/>
        <pc:sldMkLst>
          <pc:docMk/>
          <pc:sldMk cId="1514077654" sldId="297"/>
        </pc:sldMkLst>
        <pc:spChg chg="mod">
          <ac:chgData name="Matthieu De Mari" userId="dfb708c9-d8dc-439f-9a3b-c772bf4a311c" providerId="ADAL" clId="{5AF9E225-0E3D-4808-B523-40F6E9A1D59D}" dt="2023-03-02T08:55:17.286" v="3543" actId="20577"/>
          <ac:spMkLst>
            <pc:docMk/>
            <pc:sldMk cId="1514077654" sldId="297"/>
            <ac:spMk id="5" creationId="{612AEEA9-41B6-ED03-6C32-23B2219F119B}"/>
          </ac:spMkLst>
        </pc:spChg>
        <pc:spChg chg="mod">
          <ac:chgData name="Matthieu De Mari" userId="dfb708c9-d8dc-439f-9a3b-c772bf4a311c" providerId="ADAL" clId="{5AF9E225-0E3D-4808-B523-40F6E9A1D59D}" dt="2023-03-02T08:56:04.515" v="3607" actId="20577"/>
          <ac:spMkLst>
            <pc:docMk/>
            <pc:sldMk cId="1514077654" sldId="297"/>
            <ac:spMk id="6" creationId="{59E73361-8759-0080-17AE-8FB69DE2B9FF}"/>
          </ac:spMkLst>
        </pc:spChg>
      </pc:sldChg>
      <pc:sldChg chg="modSp new mod">
        <pc:chgData name="Matthieu De Mari" userId="dfb708c9-d8dc-439f-9a3b-c772bf4a311c" providerId="ADAL" clId="{5AF9E225-0E3D-4808-B523-40F6E9A1D59D}" dt="2023-03-02T08:56:36.889" v="3652" actId="14100"/>
        <pc:sldMkLst>
          <pc:docMk/>
          <pc:sldMk cId="2514894683" sldId="298"/>
        </pc:sldMkLst>
        <pc:spChg chg="mod">
          <ac:chgData name="Matthieu De Mari" userId="dfb708c9-d8dc-439f-9a3b-c772bf4a311c" providerId="ADAL" clId="{5AF9E225-0E3D-4808-B523-40F6E9A1D59D}" dt="2023-03-02T08:55:24.262" v="3557" actId="20577"/>
          <ac:spMkLst>
            <pc:docMk/>
            <pc:sldMk cId="2514894683" sldId="298"/>
            <ac:spMk id="2" creationId="{B7D73546-6348-08E1-9138-D596DEE29A4C}"/>
          </ac:spMkLst>
        </pc:spChg>
        <pc:spChg chg="mod">
          <ac:chgData name="Matthieu De Mari" userId="dfb708c9-d8dc-439f-9a3b-c772bf4a311c" providerId="ADAL" clId="{5AF9E225-0E3D-4808-B523-40F6E9A1D59D}" dt="2023-03-02T08:56:36.889" v="3652" actId="14100"/>
          <ac:spMkLst>
            <pc:docMk/>
            <pc:sldMk cId="2514894683" sldId="298"/>
            <ac:spMk id="3" creationId="{56048AC0-FB9F-12B1-4F29-670572903CBF}"/>
          </ac:spMkLst>
        </pc:spChg>
      </pc:sldChg>
      <pc:sldChg chg="addSp delSp modSp new mod">
        <pc:chgData name="Matthieu De Mari" userId="dfb708c9-d8dc-439f-9a3b-c772bf4a311c" providerId="ADAL" clId="{5AF9E225-0E3D-4808-B523-40F6E9A1D59D}" dt="2023-03-02T08:59:30.392" v="3889" actId="21"/>
        <pc:sldMkLst>
          <pc:docMk/>
          <pc:sldMk cId="1452574487" sldId="299"/>
        </pc:sldMkLst>
        <pc:spChg chg="mod">
          <ac:chgData name="Matthieu De Mari" userId="dfb708c9-d8dc-439f-9a3b-c772bf4a311c" providerId="ADAL" clId="{5AF9E225-0E3D-4808-B523-40F6E9A1D59D}" dt="2023-03-02T08:56:43.413" v="3669" actId="20577"/>
          <ac:spMkLst>
            <pc:docMk/>
            <pc:sldMk cId="1452574487" sldId="299"/>
            <ac:spMk id="2" creationId="{6C228B34-D86C-5095-EA4A-9B10343FA620}"/>
          </ac:spMkLst>
        </pc:spChg>
        <pc:spChg chg="mod">
          <ac:chgData name="Matthieu De Mari" userId="dfb708c9-d8dc-439f-9a3b-c772bf4a311c" providerId="ADAL" clId="{5AF9E225-0E3D-4808-B523-40F6E9A1D59D}" dt="2023-03-02T08:59:28.252" v="3888"/>
          <ac:spMkLst>
            <pc:docMk/>
            <pc:sldMk cId="1452574487" sldId="299"/>
            <ac:spMk id="3" creationId="{C7C49193-D5B6-610B-EEA3-E2A025BD75D6}"/>
          </ac:spMkLst>
        </pc:spChg>
        <pc:picChg chg="add del">
          <ac:chgData name="Matthieu De Mari" userId="dfb708c9-d8dc-439f-9a3b-c772bf4a311c" providerId="ADAL" clId="{5AF9E225-0E3D-4808-B523-40F6E9A1D59D}" dt="2023-03-02T08:59:30.392" v="3889" actId="21"/>
          <ac:picMkLst>
            <pc:docMk/>
            <pc:sldMk cId="1452574487" sldId="299"/>
            <ac:picMk id="5" creationId="{FD51391D-B5FC-9A86-227B-0A7DF7CB378F}"/>
          </ac:picMkLst>
        </pc:picChg>
      </pc:sldChg>
      <pc:sldChg chg="addSp delSp modSp add mod modClrScheme chgLayout">
        <pc:chgData name="Matthieu De Mari" userId="dfb708c9-d8dc-439f-9a3b-c772bf4a311c" providerId="ADAL" clId="{5AF9E225-0E3D-4808-B523-40F6E9A1D59D}" dt="2023-03-02T09:03:33.636" v="4087" actId="20577"/>
        <pc:sldMkLst>
          <pc:docMk/>
          <pc:sldMk cId="1699114457" sldId="300"/>
        </pc:sldMkLst>
        <pc:spChg chg="add del mod ord">
          <ac:chgData name="Matthieu De Mari" userId="dfb708c9-d8dc-439f-9a3b-c772bf4a311c" providerId="ADAL" clId="{5AF9E225-0E3D-4808-B523-40F6E9A1D59D}" dt="2023-03-02T09:02:30.185" v="4010" actId="478"/>
          <ac:spMkLst>
            <pc:docMk/>
            <pc:sldMk cId="1699114457" sldId="300"/>
            <ac:spMk id="2" creationId="{B43CB63D-D1F8-4E1D-F2D1-F72202E9AC6B}"/>
          </ac:spMkLst>
        </pc:spChg>
        <pc:spChg chg="mod ord">
          <ac:chgData name="Matthieu De Mari" userId="dfb708c9-d8dc-439f-9a3b-c772bf4a311c" providerId="ADAL" clId="{5AF9E225-0E3D-4808-B523-40F6E9A1D59D}" dt="2023-03-02T09:01:57.080" v="3970" actId="700"/>
          <ac:spMkLst>
            <pc:docMk/>
            <pc:sldMk cId="1699114457" sldId="300"/>
            <ac:spMk id="5" creationId="{612AEEA9-41B6-ED03-6C32-23B2219F119B}"/>
          </ac:spMkLst>
        </pc:spChg>
        <pc:spChg chg="mod ord">
          <ac:chgData name="Matthieu De Mari" userId="dfb708c9-d8dc-439f-9a3b-c772bf4a311c" providerId="ADAL" clId="{5AF9E225-0E3D-4808-B523-40F6E9A1D59D}" dt="2023-03-02T09:03:33.636" v="4087" actId="20577"/>
          <ac:spMkLst>
            <pc:docMk/>
            <pc:sldMk cId="1699114457" sldId="300"/>
            <ac:spMk id="6" creationId="{59E73361-8759-0080-17AE-8FB69DE2B9FF}"/>
          </ac:spMkLst>
        </pc:spChg>
        <pc:picChg chg="add mod">
          <ac:chgData name="Matthieu De Mari" userId="dfb708c9-d8dc-439f-9a3b-c772bf4a311c" providerId="ADAL" clId="{5AF9E225-0E3D-4808-B523-40F6E9A1D59D}" dt="2023-03-02T09:03:14.022" v="4014" actId="1076"/>
          <ac:picMkLst>
            <pc:docMk/>
            <pc:sldMk cId="1699114457" sldId="300"/>
            <ac:picMk id="4" creationId="{1C1CB572-15DF-A789-FAEA-D70859E67A0E}"/>
          </ac:picMkLst>
        </pc:picChg>
      </pc:sldChg>
      <pc:sldChg chg="addSp delSp modSp add mod modClrScheme chgLayout">
        <pc:chgData name="Matthieu De Mari" userId="dfb708c9-d8dc-439f-9a3b-c772bf4a311c" providerId="ADAL" clId="{5AF9E225-0E3D-4808-B523-40F6E9A1D59D}" dt="2023-03-02T09:03:43.897" v="4104" actId="20577"/>
        <pc:sldMkLst>
          <pc:docMk/>
          <pc:sldMk cId="1276239023" sldId="301"/>
        </pc:sldMkLst>
        <pc:spChg chg="mod ord">
          <ac:chgData name="Matthieu De Mari" userId="dfb708c9-d8dc-439f-9a3b-c772bf4a311c" providerId="ADAL" clId="{5AF9E225-0E3D-4808-B523-40F6E9A1D59D}" dt="2023-03-02T09:00:45.091" v="3955" actId="700"/>
          <ac:spMkLst>
            <pc:docMk/>
            <pc:sldMk cId="1276239023" sldId="301"/>
            <ac:spMk id="2" creationId="{B7D73546-6348-08E1-9138-D596DEE29A4C}"/>
          </ac:spMkLst>
        </pc:spChg>
        <pc:spChg chg="mod ord">
          <ac:chgData name="Matthieu De Mari" userId="dfb708c9-d8dc-439f-9a3b-c772bf4a311c" providerId="ADAL" clId="{5AF9E225-0E3D-4808-B523-40F6E9A1D59D}" dt="2023-03-02T09:03:43.897" v="4104" actId="20577"/>
          <ac:spMkLst>
            <pc:docMk/>
            <pc:sldMk cId="1276239023" sldId="301"/>
            <ac:spMk id="3" creationId="{56048AC0-FB9F-12B1-4F29-670572903CBF}"/>
          </ac:spMkLst>
        </pc:spChg>
        <pc:spChg chg="add del mod ord">
          <ac:chgData name="Matthieu De Mari" userId="dfb708c9-d8dc-439f-9a3b-c772bf4a311c" providerId="ADAL" clId="{5AF9E225-0E3D-4808-B523-40F6E9A1D59D}" dt="2023-03-02T09:01:03.993" v="3965" actId="478"/>
          <ac:spMkLst>
            <pc:docMk/>
            <pc:sldMk cId="1276239023" sldId="301"/>
            <ac:spMk id="4" creationId="{EE4FAF28-634E-901F-1BF2-0D02218F64F6}"/>
          </ac:spMkLst>
        </pc:spChg>
        <pc:picChg chg="add mod">
          <ac:chgData name="Matthieu De Mari" userId="dfb708c9-d8dc-439f-9a3b-c772bf4a311c" providerId="ADAL" clId="{5AF9E225-0E3D-4808-B523-40F6E9A1D59D}" dt="2023-03-02T09:01:42.639" v="3969" actId="1076"/>
          <ac:picMkLst>
            <pc:docMk/>
            <pc:sldMk cId="1276239023" sldId="301"/>
            <ac:picMk id="6" creationId="{B268E989-9B7A-B232-3315-31834458E4CF}"/>
          </ac:picMkLst>
        </pc:picChg>
      </pc:sldChg>
      <pc:sldChg chg="addSp delSp modSp add mod modClrScheme chgLayout">
        <pc:chgData name="Matthieu De Mari" userId="dfb708c9-d8dc-439f-9a3b-c772bf4a311c" providerId="ADAL" clId="{5AF9E225-0E3D-4808-B523-40F6E9A1D59D}" dt="2023-03-02T09:04:08.494" v="4134" actId="20577"/>
        <pc:sldMkLst>
          <pc:docMk/>
          <pc:sldMk cId="3968924669" sldId="302"/>
        </pc:sldMkLst>
        <pc:spChg chg="mod ord">
          <ac:chgData name="Matthieu De Mari" userId="dfb708c9-d8dc-439f-9a3b-c772bf4a311c" providerId="ADAL" clId="{5AF9E225-0E3D-4808-B523-40F6E9A1D59D}" dt="2023-03-02T08:59:53.356" v="3893" actId="700"/>
          <ac:spMkLst>
            <pc:docMk/>
            <pc:sldMk cId="3968924669" sldId="302"/>
            <ac:spMk id="2" creationId="{6C228B34-D86C-5095-EA4A-9B10343FA620}"/>
          </ac:spMkLst>
        </pc:spChg>
        <pc:spChg chg="mod ord">
          <ac:chgData name="Matthieu De Mari" userId="dfb708c9-d8dc-439f-9a3b-c772bf4a311c" providerId="ADAL" clId="{5AF9E225-0E3D-4808-B523-40F6E9A1D59D}" dt="2023-03-02T09:04:08.494" v="4134" actId="20577"/>
          <ac:spMkLst>
            <pc:docMk/>
            <pc:sldMk cId="3968924669" sldId="302"/>
            <ac:spMk id="3" creationId="{C7C49193-D5B6-610B-EEA3-E2A025BD75D6}"/>
          </ac:spMkLst>
        </pc:spChg>
        <pc:spChg chg="add del mod ord">
          <ac:chgData name="Matthieu De Mari" userId="dfb708c9-d8dc-439f-9a3b-c772bf4a311c" providerId="ADAL" clId="{5AF9E225-0E3D-4808-B523-40F6E9A1D59D}" dt="2023-03-02T08:59:58.873" v="3899" actId="478"/>
          <ac:spMkLst>
            <pc:docMk/>
            <pc:sldMk cId="3968924669" sldId="302"/>
            <ac:spMk id="4" creationId="{90B548F9-A663-2056-5AD0-BDC679C9C01E}"/>
          </ac:spMkLst>
        </pc:spChg>
        <pc:picChg chg="add mod">
          <ac:chgData name="Matthieu De Mari" userId="dfb708c9-d8dc-439f-9a3b-c772bf4a311c" providerId="ADAL" clId="{5AF9E225-0E3D-4808-B523-40F6E9A1D59D}" dt="2023-03-02T09:00:03.657" v="3903" actId="1076"/>
          <ac:picMkLst>
            <pc:docMk/>
            <pc:sldMk cId="3968924669" sldId="302"/>
            <ac:picMk id="5" creationId="{608741EA-45BF-0A5E-D113-B97931DDBA08}"/>
          </ac:picMkLst>
        </pc:picChg>
      </pc:sldChg>
      <pc:sldChg chg="modSp new mod">
        <pc:chgData name="Matthieu De Mari" userId="dfb708c9-d8dc-439f-9a3b-c772bf4a311c" providerId="ADAL" clId="{5AF9E225-0E3D-4808-B523-40F6E9A1D59D}" dt="2023-03-02T09:09:23.148" v="4269" actId="113"/>
        <pc:sldMkLst>
          <pc:docMk/>
          <pc:sldMk cId="4232115997" sldId="303"/>
        </pc:sldMkLst>
        <pc:spChg chg="mod">
          <ac:chgData name="Matthieu De Mari" userId="dfb708c9-d8dc-439f-9a3b-c772bf4a311c" providerId="ADAL" clId="{5AF9E225-0E3D-4808-B523-40F6E9A1D59D}" dt="2023-03-02T09:07:07.544" v="4240" actId="20577"/>
          <ac:spMkLst>
            <pc:docMk/>
            <pc:sldMk cId="4232115997" sldId="303"/>
            <ac:spMk id="2" creationId="{508FB456-9B7D-F6FA-8CFF-A89108724F4A}"/>
          </ac:spMkLst>
        </pc:spChg>
        <pc:spChg chg="mod">
          <ac:chgData name="Matthieu De Mari" userId="dfb708c9-d8dc-439f-9a3b-c772bf4a311c" providerId="ADAL" clId="{5AF9E225-0E3D-4808-B523-40F6E9A1D59D}" dt="2023-03-02T09:09:23.148" v="4269" actId="113"/>
          <ac:spMkLst>
            <pc:docMk/>
            <pc:sldMk cId="4232115997" sldId="303"/>
            <ac:spMk id="3" creationId="{60ECB68E-5BF7-D3CC-11B5-DA1468BBE623}"/>
          </ac:spMkLst>
        </pc:spChg>
      </pc:sldChg>
      <pc:sldChg chg="modSp add mod">
        <pc:chgData name="Matthieu De Mari" userId="dfb708c9-d8dc-439f-9a3b-c772bf4a311c" providerId="ADAL" clId="{5AF9E225-0E3D-4808-B523-40F6E9A1D59D}" dt="2023-03-02T09:06:47.611" v="4234" actId="20577"/>
        <pc:sldMkLst>
          <pc:docMk/>
          <pc:sldMk cId="354883896" sldId="304"/>
        </pc:sldMkLst>
        <pc:spChg chg="mod">
          <ac:chgData name="Matthieu De Mari" userId="dfb708c9-d8dc-439f-9a3b-c772bf4a311c" providerId="ADAL" clId="{5AF9E225-0E3D-4808-B523-40F6E9A1D59D}" dt="2023-03-02T09:06:47.611" v="4234" actId="20577"/>
          <ac:spMkLst>
            <pc:docMk/>
            <pc:sldMk cId="354883896" sldId="304"/>
            <ac:spMk id="5" creationId="{2B13EA12-F42E-A14F-570D-C7B3FB0BA678}"/>
          </ac:spMkLst>
        </pc:spChg>
      </pc:sldChg>
      <pc:sldChg chg="modSp add mod">
        <pc:chgData name="Matthieu De Mari" userId="dfb708c9-d8dc-439f-9a3b-c772bf4a311c" providerId="ADAL" clId="{5AF9E225-0E3D-4808-B523-40F6E9A1D59D}" dt="2023-03-02T09:10:35.361" v="4304" actId="27636"/>
        <pc:sldMkLst>
          <pc:docMk/>
          <pc:sldMk cId="4099824996" sldId="305"/>
        </pc:sldMkLst>
        <pc:spChg chg="mod">
          <ac:chgData name="Matthieu De Mari" userId="dfb708c9-d8dc-439f-9a3b-c772bf4a311c" providerId="ADAL" clId="{5AF9E225-0E3D-4808-B523-40F6E9A1D59D}" dt="2023-03-02T09:10:35.361" v="4304" actId="27636"/>
          <ac:spMkLst>
            <pc:docMk/>
            <pc:sldMk cId="4099824996" sldId="305"/>
            <ac:spMk id="3" creationId="{60ECB68E-5BF7-D3CC-11B5-DA1468BBE623}"/>
          </ac:spMkLst>
        </pc:spChg>
      </pc:sldChg>
      <pc:sldChg chg="modSp add mod">
        <pc:chgData name="Matthieu De Mari" userId="dfb708c9-d8dc-439f-9a3b-c772bf4a311c" providerId="ADAL" clId="{5AF9E225-0E3D-4808-B523-40F6E9A1D59D}" dt="2023-03-02T09:09:27.720" v="4270" actId="207"/>
        <pc:sldMkLst>
          <pc:docMk/>
          <pc:sldMk cId="4051912021" sldId="306"/>
        </pc:sldMkLst>
        <pc:spChg chg="mod">
          <ac:chgData name="Matthieu De Mari" userId="dfb708c9-d8dc-439f-9a3b-c772bf4a311c" providerId="ADAL" clId="{5AF9E225-0E3D-4808-B523-40F6E9A1D59D}" dt="2023-03-02T09:09:27.720" v="4270" actId="207"/>
          <ac:spMkLst>
            <pc:docMk/>
            <pc:sldMk cId="4051912021" sldId="306"/>
            <ac:spMk id="3" creationId="{60ECB68E-5BF7-D3CC-11B5-DA1468BBE623}"/>
          </ac:spMkLst>
        </pc:spChg>
      </pc:sldChg>
      <pc:sldChg chg="modSp add mod">
        <pc:chgData name="Matthieu De Mari" userId="dfb708c9-d8dc-439f-9a3b-c772bf4a311c" providerId="ADAL" clId="{5AF9E225-0E3D-4808-B523-40F6E9A1D59D}" dt="2023-03-02T09:11:43.126" v="4415" actId="20577"/>
        <pc:sldMkLst>
          <pc:docMk/>
          <pc:sldMk cId="2900176786" sldId="307"/>
        </pc:sldMkLst>
        <pc:spChg chg="mod">
          <ac:chgData name="Matthieu De Mari" userId="dfb708c9-d8dc-439f-9a3b-c772bf4a311c" providerId="ADAL" clId="{5AF9E225-0E3D-4808-B523-40F6E9A1D59D}" dt="2023-03-02T09:11:43.126" v="4415" actId="20577"/>
          <ac:spMkLst>
            <pc:docMk/>
            <pc:sldMk cId="2900176786" sldId="307"/>
            <ac:spMk id="3" creationId="{60ECB68E-5BF7-D3CC-11B5-DA1468BBE623}"/>
          </ac:spMkLst>
        </pc:spChg>
      </pc:sldChg>
      <pc:sldChg chg="modSp add mod">
        <pc:chgData name="Matthieu De Mari" userId="dfb708c9-d8dc-439f-9a3b-c772bf4a311c" providerId="ADAL" clId="{5AF9E225-0E3D-4808-B523-40F6E9A1D59D}" dt="2023-03-02T09:10:43.209" v="4307" actId="207"/>
        <pc:sldMkLst>
          <pc:docMk/>
          <pc:sldMk cId="1601297533" sldId="308"/>
        </pc:sldMkLst>
        <pc:spChg chg="mod">
          <ac:chgData name="Matthieu De Mari" userId="dfb708c9-d8dc-439f-9a3b-c772bf4a311c" providerId="ADAL" clId="{5AF9E225-0E3D-4808-B523-40F6E9A1D59D}" dt="2023-03-02T09:10:43.209" v="4307" actId="207"/>
          <ac:spMkLst>
            <pc:docMk/>
            <pc:sldMk cId="1601297533" sldId="308"/>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331075550" sldId="309"/>
        </pc:sldMkLst>
        <pc:spChg chg="mod">
          <ac:chgData name="Matthieu De Mari" userId="dfb708c9-d8dc-439f-9a3b-c772bf4a311c" providerId="ADAL" clId="{5AF9E225-0E3D-4808-B523-40F6E9A1D59D}" dt="2023-03-02T09:13:45.782" v="4477"/>
          <ac:spMkLst>
            <pc:docMk/>
            <pc:sldMk cId="3331075550" sldId="309"/>
            <ac:spMk id="3" creationId="{60ECB68E-5BF7-D3CC-11B5-DA1468BBE623}"/>
          </ac:spMkLst>
        </pc:spChg>
      </pc:sldChg>
      <pc:sldChg chg="modSp add mod">
        <pc:chgData name="Matthieu De Mari" userId="dfb708c9-d8dc-439f-9a3b-c772bf4a311c" providerId="ADAL" clId="{5AF9E225-0E3D-4808-B523-40F6E9A1D59D}" dt="2023-03-02T09:13:28.270" v="4475" actId="20577"/>
        <pc:sldMkLst>
          <pc:docMk/>
          <pc:sldMk cId="4251184714" sldId="310"/>
        </pc:sldMkLst>
        <pc:spChg chg="mod">
          <ac:chgData name="Matthieu De Mari" userId="dfb708c9-d8dc-439f-9a3b-c772bf4a311c" providerId="ADAL" clId="{5AF9E225-0E3D-4808-B523-40F6E9A1D59D}" dt="2023-03-02T09:13:28.270" v="4475" actId="20577"/>
          <ac:spMkLst>
            <pc:docMk/>
            <pc:sldMk cId="4251184714" sldId="310"/>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629183510" sldId="311"/>
        </pc:sldMkLst>
        <pc:spChg chg="mod">
          <ac:chgData name="Matthieu De Mari" userId="dfb708c9-d8dc-439f-9a3b-c772bf4a311c" providerId="ADAL" clId="{5AF9E225-0E3D-4808-B523-40F6E9A1D59D}" dt="2023-03-02T09:13:49.894" v="4479"/>
          <ac:spMkLst>
            <pc:docMk/>
            <pc:sldMk cId="3629183510" sldId="311"/>
            <ac:spMk id="3" creationId="{60ECB68E-5BF7-D3CC-11B5-DA1468BBE623}"/>
          </ac:spMkLst>
        </pc:spChg>
      </pc:sldChg>
      <pc:sldChg chg="modSp add mod">
        <pc:chgData name="Matthieu De Mari" userId="dfb708c9-d8dc-439f-9a3b-c772bf4a311c" providerId="ADAL" clId="{5AF9E225-0E3D-4808-B523-40F6E9A1D59D}" dt="2023-03-02T09:14:09.472" v="4486" actId="207"/>
        <pc:sldMkLst>
          <pc:docMk/>
          <pc:sldMk cId="7996884" sldId="312"/>
        </pc:sldMkLst>
        <pc:spChg chg="mod">
          <ac:chgData name="Matthieu De Mari" userId="dfb708c9-d8dc-439f-9a3b-c772bf4a311c" providerId="ADAL" clId="{5AF9E225-0E3D-4808-B523-40F6E9A1D59D}" dt="2023-03-02T09:14:09.472" v="4486" actId="207"/>
          <ac:spMkLst>
            <pc:docMk/>
            <pc:sldMk cId="7996884" sldId="312"/>
            <ac:spMk id="3" creationId="{60ECB68E-5BF7-D3CC-11B5-DA1468BBE623}"/>
          </ac:spMkLst>
        </pc:spChg>
      </pc:sldChg>
      <pc:sldChg chg="add">
        <pc:chgData name="Matthieu De Mari" userId="dfb708c9-d8dc-439f-9a3b-c772bf4a311c" providerId="ADAL" clId="{5AF9E225-0E3D-4808-B523-40F6E9A1D59D}" dt="2023-03-02T09:14:04.028" v="4484" actId="2890"/>
        <pc:sldMkLst>
          <pc:docMk/>
          <pc:sldMk cId="1140638742" sldId="313"/>
        </pc:sldMkLst>
      </pc:sldChg>
      <pc:sldChg chg="modSp new mod">
        <pc:chgData name="Matthieu De Mari" userId="dfb708c9-d8dc-439f-9a3b-c772bf4a311c" providerId="ADAL" clId="{5AF9E225-0E3D-4808-B523-40F6E9A1D59D}" dt="2023-03-02T09:19:43.572" v="4643" actId="20577"/>
        <pc:sldMkLst>
          <pc:docMk/>
          <pc:sldMk cId="2858358615" sldId="314"/>
        </pc:sldMkLst>
        <pc:spChg chg="mod">
          <ac:chgData name="Matthieu De Mari" userId="dfb708c9-d8dc-439f-9a3b-c772bf4a311c" providerId="ADAL" clId="{5AF9E225-0E3D-4808-B523-40F6E9A1D59D}" dt="2023-03-02T09:15:03.737" v="4518" actId="20577"/>
          <ac:spMkLst>
            <pc:docMk/>
            <pc:sldMk cId="2858358615" sldId="314"/>
            <ac:spMk id="2" creationId="{8D13B38D-6896-4496-58F6-35E02213C6ED}"/>
          </ac:spMkLst>
        </pc:spChg>
        <pc:spChg chg="mod">
          <ac:chgData name="Matthieu De Mari" userId="dfb708c9-d8dc-439f-9a3b-c772bf4a311c" providerId="ADAL" clId="{5AF9E225-0E3D-4808-B523-40F6E9A1D59D}" dt="2023-03-02T09:19:43.572" v="4643" actId="20577"/>
          <ac:spMkLst>
            <pc:docMk/>
            <pc:sldMk cId="2858358615" sldId="314"/>
            <ac:spMk id="3" creationId="{FC4A93C0-0CAD-4BA5-9658-F523BC4C732F}"/>
          </ac:spMkLst>
        </pc:spChg>
      </pc:sldChg>
      <pc:sldChg chg="modSp add mod ord">
        <pc:chgData name="Matthieu De Mari" userId="dfb708c9-d8dc-439f-9a3b-c772bf4a311c" providerId="ADAL" clId="{5AF9E225-0E3D-4808-B523-40F6E9A1D59D}" dt="2023-03-02T09:21:38.413" v="4685" actId="20577"/>
        <pc:sldMkLst>
          <pc:docMk/>
          <pc:sldMk cId="1040156172" sldId="377"/>
        </pc:sldMkLst>
        <pc:spChg chg="mod">
          <ac:chgData name="Matthieu De Mari" userId="dfb708c9-d8dc-439f-9a3b-c772bf4a311c" providerId="ADAL" clId="{5AF9E225-0E3D-4808-B523-40F6E9A1D59D}" dt="2023-03-02T09:21:38.413" v="4685" actId="20577"/>
          <ac:spMkLst>
            <pc:docMk/>
            <pc:sldMk cId="1040156172" sldId="377"/>
            <ac:spMk id="2" creationId="{080CEB46-CC16-4D19-8C2C-AEE9471D8168}"/>
          </ac:spMkLst>
        </pc:spChg>
      </pc:sldChg>
      <pc:sldChg chg="add ord">
        <pc:chgData name="Matthieu De Mari" userId="dfb708c9-d8dc-439f-9a3b-c772bf4a311c" providerId="ADAL" clId="{5AF9E225-0E3D-4808-B523-40F6E9A1D59D}" dt="2023-03-02T09:20:56.065" v="4649" actId="20578"/>
        <pc:sldMkLst>
          <pc:docMk/>
          <pc:sldMk cId="3338565690" sldId="378"/>
        </pc:sldMkLst>
      </pc:sldChg>
      <pc:sldMasterChg chg="addSp mod">
        <pc:chgData name="Matthieu De Mari" userId="dfb708c9-d8dc-439f-9a3b-c772bf4a311c" providerId="ADAL" clId="{5AF9E225-0E3D-4808-B523-40F6E9A1D59D}" dt="2023-03-02T06:54:28.184" v="0" actId="33475"/>
        <pc:sldMasterMkLst>
          <pc:docMk/>
          <pc:sldMasterMk cId="1162895350" sldId="2147483648"/>
        </pc:sldMasterMkLst>
        <pc:spChg chg="add">
          <ac:chgData name="Matthieu De Mari" userId="dfb708c9-d8dc-439f-9a3b-c772bf4a311c" providerId="ADAL" clId="{5AF9E225-0E3D-4808-B523-40F6E9A1D59D}" dt="2023-03-02T06:54:28.184" v="0" actId="33475"/>
          <ac:spMkLst>
            <pc:docMk/>
            <pc:sldMasterMk cId="1162895350" sldId="2147483648"/>
            <ac:spMk id="9" creationId="{487321BB-4993-C3D7-45BA-3941EB0C1E33}"/>
          </ac:spMkLst>
        </pc:spChg>
        <pc:spChg chg="add">
          <ac:chgData name="Matthieu De Mari" userId="dfb708c9-d8dc-439f-9a3b-c772bf4a311c" providerId="ADAL" clId="{5AF9E225-0E3D-4808-B523-40F6E9A1D59D}" dt="2023-03-02T06:54:28.184" v="0" actId="33475"/>
          <ac:spMkLst>
            <pc:docMk/>
            <pc:sldMasterMk cId="1162895350" sldId="2147483648"/>
            <ac:spMk id="10" creationId="{1EEF943D-E5F8-C50D-F37B-649E0AB3F32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FC6A4-B085-437B-8084-693BEB2A32DE}" type="datetimeFigureOut">
              <a:rPr lang="en-SG" smtClean="0"/>
              <a:t>16/2/2024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75F3-0744-4B3F-986A-B720E2CE0519}" type="slidenum">
              <a:rPr lang="en-SG" smtClean="0"/>
              <a:t>‹#›</a:t>
            </a:fld>
            <a:endParaRPr lang="en-SG"/>
          </a:p>
        </p:txBody>
      </p:sp>
    </p:spTree>
    <p:extLst>
      <p:ext uri="{BB962C8B-B14F-4D97-AF65-F5344CB8AC3E}">
        <p14:creationId xmlns:p14="http://schemas.microsoft.com/office/powerpoint/2010/main" val="332298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04E3-9B9E-0B91-AA29-B356F19B7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AF6A716-5C7D-F23B-5221-64E9C8264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0A554BE-C464-1858-7CE8-EE087B7165EA}"/>
              </a:ext>
            </a:extLst>
          </p:cNvPr>
          <p:cNvSpPr>
            <a:spLocks noGrp="1"/>
          </p:cNvSpPr>
          <p:nvPr>
            <p:ph type="dt" sz="half" idx="10"/>
          </p:nvPr>
        </p:nvSpPr>
        <p:spPr/>
        <p:txBody>
          <a:bodyPr/>
          <a:lstStyle/>
          <a:p>
            <a:fld id="{AB35F6B0-D468-4997-9CE3-CF2A1AE5E3F9}" type="datetimeFigureOut">
              <a:rPr lang="en-SG" smtClean="0"/>
              <a:t>16/2/2024</a:t>
            </a:fld>
            <a:endParaRPr lang="en-SG"/>
          </a:p>
        </p:txBody>
      </p:sp>
      <p:sp>
        <p:nvSpPr>
          <p:cNvPr id="5" name="Footer Placeholder 4">
            <a:extLst>
              <a:ext uri="{FF2B5EF4-FFF2-40B4-BE49-F238E27FC236}">
                <a16:creationId xmlns:a16="http://schemas.microsoft.com/office/drawing/2014/main" id="{36BC678C-234A-A12A-C292-CF7A8FE3B47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558BCA-A573-1FAE-54DF-9261AECB371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34904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99D2-6E79-0D65-DB6E-B0BBE96B94B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A29EEA9-80A3-BE9A-FF93-6F71EBDA45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22AC008-F0D0-891C-DAED-28B00F77F534}"/>
              </a:ext>
            </a:extLst>
          </p:cNvPr>
          <p:cNvSpPr>
            <a:spLocks noGrp="1"/>
          </p:cNvSpPr>
          <p:nvPr>
            <p:ph type="dt" sz="half" idx="10"/>
          </p:nvPr>
        </p:nvSpPr>
        <p:spPr/>
        <p:txBody>
          <a:bodyPr/>
          <a:lstStyle/>
          <a:p>
            <a:fld id="{AB35F6B0-D468-4997-9CE3-CF2A1AE5E3F9}" type="datetimeFigureOut">
              <a:rPr lang="en-SG" smtClean="0"/>
              <a:t>16/2/2024</a:t>
            </a:fld>
            <a:endParaRPr lang="en-SG"/>
          </a:p>
        </p:txBody>
      </p:sp>
      <p:sp>
        <p:nvSpPr>
          <p:cNvPr id="5" name="Footer Placeholder 4">
            <a:extLst>
              <a:ext uri="{FF2B5EF4-FFF2-40B4-BE49-F238E27FC236}">
                <a16:creationId xmlns:a16="http://schemas.microsoft.com/office/drawing/2014/main" id="{5BA338D0-440C-2B3C-B840-065F121724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6B32F4-0DEA-EC93-20BA-8671A4F5A51D}"/>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6887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7E0DD-AE40-51F8-67ED-2757B9CE83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2A65760-CB0B-CCF8-974D-AF2102498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220DC16-6EB9-6693-25EE-22631FBD0DED}"/>
              </a:ext>
            </a:extLst>
          </p:cNvPr>
          <p:cNvSpPr>
            <a:spLocks noGrp="1"/>
          </p:cNvSpPr>
          <p:nvPr>
            <p:ph type="dt" sz="half" idx="10"/>
          </p:nvPr>
        </p:nvSpPr>
        <p:spPr/>
        <p:txBody>
          <a:bodyPr/>
          <a:lstStyle/>
          <a:p>
            <a:fld id="{AB35F6B0-D468-4997-9CE3-CF2A1AE5E3F9}" type="datetimeFigureOut">
              <a:rPr lang="en-SG" smtClean="0"/>
              <a:t>16/2/2024</a:t>
            </a:fld>
            <a:endParaRPr lang="en-SG"/>
          </a:p>
        </p:txBody>
      </p:sp>
      <p:sp>
        <p:nvSpPr>
          <p:cNvPr id="5" name="Footer Placeholder 4">
            <a:extLst>
              <a:ext uri="{FF2B5EF4-FFF2-40B4-BE49-F238E27FC236}">
                <a16:creationId xmlns:a16="http://schemas.microsoft.com/office/drawing/2014/main" id="{40AF9D08-60B1-AC3E-15DA-EDB52EDEB2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259838-C42F-58BE-18FC-85DBA5C2ADE4}"/>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1470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CDC6-8674-88A5-68BA-4DF3EF7F3C9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CCBD233-6835-D2C8-D4B6-2377CA695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2CB200-8CA3-3D50-247E-E169485014FC}"/>
              </a:ext>
            </a:extLst>
          </p:cNvPr>
          <p:cNvSpPr>
            <a:spLocks noGrp="1"/>
          </p:cNvSpPr>
          <p:nvPr>
            <p:ph type="dt" sz="half" idx="10"/>
          </p:nvPr>
        </p:nvSpPr>
        <p:spPr/>
        <p:txBody>
          <a:bodyPr/>
          <a:lstStyle/>
          <a:p>
            <a:fld id="{AB35F6B0-D468-4997-9CE3-CF2A1AE5E3F9}" type="datetimeFigureOut">
              <a:rPr lang="en-SG" smtClean="0"/>
              <a:t>16/2/2024</a:t>
            </a:fld>
            <a:endParaRPr lang="en-SG"/>
          </a:p>
        </p:txBody>
      </p:sp>
      <p:sp>
        <p:nvSpPr>
          <p:cNvPr id="5" name="Footer Placeholder 4">
            <a:extLst>
              <a:ext uri="{FF2B5EF4-FFF2-40B4-BE49-F238E27FC236}">
                <a16:creationId xmlns:a16="http://schemas.microsoft.com/office/drawing/2014/main" id="{5243C4F2-0C9D-182B-FAF9-7AF1B77A472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A8EC91B-956F-EA73-BCF4-F07962880647}"/>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70305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F325-7251-4FD9-5A0A-482D96752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ED4414C-39F5-968A-8953-D6E4A4BBB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2787D6-E021-15BD-3F47-6B3A2CEAAB8A}"/>
              </a:ext>
            </a:extLst>
          </p:cNvPr>
          <p:cNvSpPr>
            <a:spLocks noGrp="1"/>
          </p:cNvSpPr>
          <p:nvPr>
            <p:ph type="dt" sz="half" idx="10"/>
          </p:nvPr>
        </p:nvSpPr>
        <p:spPr/>
        <p:txBody>
          <a:bodyPr/>
          <a:lstStyle/>
          <a:p>
            <a:fld id="{AB35F6B0-D468-4997-9CE3-CF2A1AE5E3F9}" type="datetimeFigureOut">
              <a:rPr lang="en-SG" smtClean="0"/>
              <a:t>16/2/2024</a:t>
            </a:fld>
            <a:endParaRPr lang="en-SG"/>
          </a:p>
        </p:txBody>
      </p:sp>
      <p:sp>
        <p:nvSpPr>
          <p:cNvPr id="5" name="Footer Placeholder 4">
            <a:extLst>
              <a:ext uri="{FF2B5EF4-FFF2-40B4-BE49-F238E27FC236}">
                <a16:creationId xmlns:a16="http://schemas.microsoft.com/office/drawing/2014/main" id="{ED513CE0-0459-2E8E-3279-EF5B62DD680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049588-601F-7C26-2A07-334BD5E2D818}"/>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428704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D91B-BBA0-866E-9BF6-0971AE779B8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F788D2-0925-B3F9-22BD-A25915E04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974DBE8-2CD0-1238-EE02-0801D12E7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C5C1A08-9D08-4757-4860-2175B179D02E}"/>
              </a:ext>
            </a:extLst>
          </p:cNvPr>
          <p:cNvSpPr>
            <a:spLocks noGrp="1"/>
          </p:cNvSpPr>
          <p:nvPr>
            <p:ph type="dt" sz="half" idx="10"/>
          </p:nvPr>
        </p:nvSpPr>
        <p:spPr/>
        <p:txBody>
          <a:bodyPr/>
          <a:lstStyle/>
          <a:p>
            <a:fld id="{AB35F6B0-D468-4997-9CE3-CF2A1AE5E3F9}" type="datetimeFigureOut">
              <a:rPr lang="en-SG" smtClean="0"/>
              <a:t>16/2/2024</a:t>
            </a:fld>
            <a:endParaRPr lang="en-SG"/>
          </a:p>
        </p:txBody>
      </p:sp>
      <p:sp>
        <p:nvSpPr>
          <p:cNvPr id="6" name="Footer Placeholder 5">
            <a:extLst>
              <a:ext uri="{FF2B5EF4-FFF2-40B4-BE49-F238E27FC236}">
                <a16:creationId xmlns:a16="http://schemas.microsoft.com/office/drawing/2014/main" id="{C7BB010B-6483-0B1F-5B0B-B683238821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84C635F-808F-F58D-6EB6-0AE5EFDB599E}"/>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464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0DC9-E3FF-E219-0E49-D7D20A95189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8DE6D7B-100B-C183-40D4-96803F1BB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2DE0A-2907-D16A-F14E-54AFDA36A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210E894-7CE5-F017-AA15-A24E5281D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20203-5A0A-1AF2-47B3-27418EB2D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6BA0826-6B70-B30F-F054-248E26E2E842}"/>
              </a:ext>
            </a:extLst>
          </p:cNvPr>
          <p:cNvSpPr>
            <a:spLocks noGrp="1"/>
          </p:cNvSpPr>
          <p:nvPr>
            <p:ph type="dt" sz="half" idx="10"/>
          </p:nvPr>
        </p:nvSpPr>
        <p:spPr/>
        <p:txBody>
          <a:bodyPr/>
          <a:lstStyle/>
          <a:p>
            <a:fld id="{AB35F6B0-D468-4997-9CE3-CF2A1AE5E3F9}" type="datetimeFigureOut">
              <a:rPr lang="en-SG" smtClean="0"/>
              <a:t>16/2/2024</a:t>
            </a:fld>
            <a:endParaRPr lang="en-SG"/>
          </a:p>
        </p:txBody>
      </p:sp>
      <p:sp>
        <p:nvSpPr>
          <p:cNvPr id="8" name="Footer Placeholder 7">
            <a:extLst>
              <a:ext uri="{FF2B5EF4-FFF2-40B4-BE49-F238E27FC236}">
                <a16:creationId xmlns:a16="http://schemas.microsoft.com/office/drawing/2014/main" id="{28C3948B-56AE-8DB5-883D-7E0ADA595FE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FC00A08-E897-BB96-0E14-88D07380B3D2}"/>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1050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D70C-4ED2-C81B-9AC6-3791B4661B9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59A99B7-97F4-423D-BDAF-4827705CFE00}"/>
              </a:ext>
            </a:extLst>
          </p:cNvPr>
          <p:cNvSpPr>
            <a:spLocks noGrp="1"/>
          </p:cNvSpPr>
          <p:nvPr>
            <p:ph type="dt" sz="half" idx="10"/>
          </p:nvPr>
        </p:nvSpPr>
        <p:spPr/>
        <p:txBody>
          <a:bodyPr/>
          <a:lstStyle/>
          <a:p>
            <a:fld id="{AB35F6B0-D468-4997-9CE3-CF2A1AE5E3F9}" type="datetimeFigureOut">
              <a:rPr lang="en-SG" smtClean="0"/>
              <a:t>16/2/2024</a:t>
            </a:fld>
            <a:endParaRPr lang="en-SG"/>
          </a:p>
        </p:txBody>
      </p:sp>
      <p:sp>
        <p:nvSpPr>
          <p:cNvPr id="4" name="Footer Placeholder 3">
            <a:extLst>
              <a:ext uri="{FF2B5EF4-FFF2-40B4-BE49-F238E27FC236}">
                <a16:creationId xmlns:a16="http://schemas.microsoft.com/office/drawing/2014/main" id="{0BCED9FE-3730-E498-E87E-C5D4F1C98F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76A7511-9EBE-2037-4332-F5B0B6AA9D16}"/>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8330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8D6E9-5B1E-E414-B4BB-A00EAB4AFB9B}"/>
              </a:ext>
            </a:extLst>
          </p:cNvPr>
          <p:cNvSpPr>
            <a:spLocks noGrp="1"/>
          </p:cNvSpPr>
          <p:nvPr>
            <p:ph type="dt" sz="half" idx="10"/>
          </p:nvPr>
        </p:nvSpPr>
        <p:spPr/>
        <p:txBody>
          <a:bodyPr/>
          <a:lstStyle/>
          <a:p>
            <a:fld id="{AB35F6B0-D468-4997-9CE3-CF2A1AE5E3F9}" type="datetimeFigureOut">
              <a:rPr lang="en-SG" smtClean="0"/>
              <a:t>16/2/2024</a:t>
            </a:fld>
            <a:endParaRPr lang="en-SG"/>
          </a:p>
        </p:txBody>
      </p:sp>
      <p:sp>
        <p:nvSpPr>
          <p:cNvPr id="3" name="Footer Placeholder 2">
            <a:extLst>
              <a:ext uri="{FF2B5EF4-FFF2-40B4-BE49-F238E27FC236}">
                <a16:creationId xmlns:a16="http://schemas.microsoft.com/office/drawing/2014/main" id="{48E7774D-CDCD-146B-FC2D-28E83A75BA2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8E859B5-E4B6-9852-BE06-6B29AE883A5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6930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1E7E-7FFC-7D20-B361-9F3B52ADF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599E599-603D-2F32-D4D8-DBAFE7625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52CE027-AF2D-0C5B-C650-3D1DF50CE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A35D9-EACF-710A-C495-B386C26255A0}"/>
              </a:ext>
            </a:extLst>
          </p:cNvPr>
          <p:cNvSpPr>
            <a:spLocks noGrp="1"/>
          </p:cNvSpPr>
          <p:nvPr>
            <p:ph type="dt" sz="half" idx="10"/>
          </p:nvPr>
        </p:nvSpPr>
        <p:spPr/>
        <p:txBody>
          <a:bodyPr/>
          <a:lstStyle/>
          <a:p>
            <a:fld id="{AB35F6B0-D468-4997-9CE3-CF2A1AE5E3F9}" type="datetimeFigureOut">
              <a:rPr lang="en-SG" smtClean="0"/>
              <a:t>16/2/2024</a:t>
            </a:fld>
            <a:endParaRPr lang="en-SG"/>
          </a:p>
        </p:txBody>
      </p:sp>
      <p:sp>
        <p:nvSpPr>
          <p:cNvPr id="6" name="Footer Placeholder 5">
            <a:extLst>
              <a:ext uri="{FF2B5EF4-FFF2-40B4-BE49-F238E27FC236}">
                <a16:creationId xmlns:a16="http://schemas.microsoft.com/office/drawing/2014/main" id="{638C95A1-CCC7-8794-CBB7-67865E6AB0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208442F-C062-76CF-A283-7F9D40066F8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70820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101F-436C-78D4-3353-52675D705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9DD766-D53E-402F-6ABB-7220593A4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2481012-864C-DA8A-6BE2-C7E016EFB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4AF22-E284-A04F-35FA-BAC8CC467F9A}"/>
              </a:ext>
            </a:extLst>
          </p:cNvPr>
          <p:cNvSpPr>
            <a:spLocks noGrp="1"/>
          </p:cNvSpPr>
          <p:nvPr>
            <p:ph type="dt" sz="half" idx="10"/>
          </p:nvPr>
        </p:nvSpPr>
        <p:spPr/>
        <p:txBody>
          <a:bodyPr/>
          <a:lstStyle/>
          <a:p>
            <a:fld id="{AB35F6B0-D468-4997-9CE3-CF2A1AE5E3F9}" type="datetimeFigureOut">
              <a:rPr lang="en-SG" smtClean="0"/>
              <a:t>16/2/2024</a:t>
            </a:fld>
            <a:endParaRPr lang="en-SG"/>
          </a:p>
        </p:txBody>
      </p:sp>
      <p:sp>
        <p:nvSpPr>
          <p:cNvPr id="6" name="Footer Placeholder 5">
            <a:extLst>
              <a:ext uri="{FF2B5EF4-FFF2-40B4-BE49-F238E27FC236}">
                <a16:creationId xmlns:a16="http://schemas.microsoft.com/office/drawing/2014/main" id="{7DBDB1FE-2F11-940A-0D5F-F3D399A4894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7109B1-55CB-156E-CD60-2B1EB9DE1C0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5813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22612-53E9-1472-DE56-3B9BA8CBC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B0B86C-45DF-4306-D1E8-171926109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0B4949-C105-D7A3-A521-C8123DF3D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5F6B0-D468-4997-9CE3-CF2A1AE5E3F9}" type="datetimeFigureOut">
              <a:rPr lang="en-SG" smtClean="0"/>
              <a:t>16/2/2024</a:t>
            </a:fld>
            <a:endParaRPr lang="en-SG"/>
          </a:p>
        </p:txBody>
      </p:sp>
      <p:sp>
        <p:nvSpPr>
          <p:cNvPr id="5" name="Footer Placeholder 4">
            <a:extLst>
              <a:ext uri="{FF2B5EF4-FFF2-40B4-BE49-F238E27FC236}">
                <a16:creationId xmlns:a16="http://schemas.microsoft.com/office/drawing/2014/main" id="{A2BC09B9-0678-1AEF-93C0-B1A3A7CDB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493F84A-B605-98F7-7694-62AFD7A6E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9FAF-36E2-46C7-B056-2E79DE02A3C7}" type="slidenum">
              <a:rPr lang="en-SG" smtClean="0"/>
              <a:t>‹#›</a:t>
            </a:fld>
            <a:endParaRPr lang="en-SG"/>
          </a:p>
        </p:txBody>
      </p:sp>
      <p:sp>
        <p:nvSpPr>
          <p:cNvPr id="9" name="TextBox 8">
            <a:extLst>
              <a:ext uri="{FF2B5EF4-FFF2-40B4-BE49-F238E27FC236}">
                <a16:creationId xmlns:a16="http://schemas.microsoft.com/office/drawing/2014/main" id="{487321BB-4993-C3D7-45BA-3941EB0C1E3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1EEF943D-E5F8-C50D-F37B-649E0AB3F320}"/>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116289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50.051 Programming Language Concepts</a:t>
            </a:r>
            <a:br>
              <a:rPr lang="en-US" b="1" dirty="0"/>
            </a:br>
            <a:br>
              <a:rPr lang="en-US" dirty="0"/>
            </a:br>
            <a:r>
              <a:rPr lang="en-US" dirty="0"/>
              <a:t>W4-S3 Some more practice</a:t>
            </a:r>
            <a:br>
              <a:rPr lang="en-US" dirty="0"/>
            </a:br>
            <a:r>
              <a:rPr lang="en-US" dirty="0"/>
              <a:t>on FSMs and </a:t>
            </a:r>
            <a:r>
              <a:rPr lang="en-US" dirty="0" err="1"/>
              <a:t>RegEx</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8A17-E60D-362A-62E7-52411B12BA29}"/>
              </a:ext>
            </a:extLst>
          </p:cNvPr>
          <p:cNvSpPr>
            <a:spLocks noGrp="1"/>
          </p:cNvSpPr>
          <p:nvPr>
            <p:ph type="title"/>
          </p:nvPr>
        </p:nvSpPr>
        <p:spPr/>
        <p:txBody>
          <a:bodyPr/>
          <a:lstStyle/>
          <a:p>
            <a:r>
              <a:rPr lang="en-GB" dirty="0"/>
              <a:t>Practice 4</a:t>
            </a:r>
            <a:endParaRPr lang="en-SG" dirty="0"/>
          </a:p>
        </p:txBody>
      </p:sp>
      <p:sp>
        <p:nvSpPr>
          <p:cNvPr id="3" name="Content Placeholder 2">
            <a:extLst>
              <a:ext uri="{FF2B5EF4-FFF2-40B4-BE49-F238E27FC236}">
                <a16:creationId xmlns:a16="http://schemas.microsoft.com/office/drawing/2014/main" id="{BC04F5BD-E60C-C34E-E6DB-FED2D849BCC1}"/>
              </a:ext>
            </a:extLst>
          </p:cNvPr>
          <p:cNvSpPr>
            <a:spLocks noGrp="1"/>
          </p:cNvSpPr>
          <p:nvPr>
            <p:ph idx="1"/>
          </p:nvPr>
        </p:nvSpPr>
        <p:spPr>
          <a:xfrm>
            <a:off x="838200" y="1825624"/>
            <a:ext cx="10515600" cy="5032375"/>
          </a:xfrm>
        </p:spPr>
        <p:txBody>
          <a:bodyPr>
            <a:normAutofit/>
          </a:bodyPr>
          <a:lstStyle/>
          <a:p>
            <a:pPr marL="0" indent="0">
              <a:buNone/>
            </a:pPr>
            <a:r>
              <a:rPr lang="en-GB" dirty="0"/>
              <a:t>Can the FSMs in Practice 2 and 3 be described as </a:t>
            </a:r>
            <a:r>
              <a:rPr lang="en-GB" dirty="0" err="1"/>
              <a:t>RegExs</a:t>
            </a:r>
            <a:r>
              <a:rPr lang="en-GB" dirty="0"/>
              <a:t>?</a:t>
            </a:r>
          </a:p>
          <a:p>
            <a:pPr marL="0" indent="0">
              <a:buNone/>
            </a:pPr>
            <a:r>
              <a:rPr lang="en-GB" dirty="0"/>
              <a:t>If so, what would be a valid </a:t>
            </a:r>
            <a:r>
              <a:rPr lang="en-GB" dirty="0" err="1"/>
              <a:t>RegEx</a:t>
            </a:r>
            <a:r>
              <a:rPr lang="en-GB" dirty="0"/>
              <a:t> for these FSMs?</a:t>
            </a:r>
          </a:p>
          <a:p>
            <a:pPr marL="0" indent="0">
              <a:buNone/>
            </a:pPr>
            <a:r>
              <a:rPr lang="en-GB" dirty="0"/>
              <a:t>Can you implement them in C using the regex library?</a:t>
            </a:r>
            <a:endParaRPr lang="en-SG" dirty="0"/>
          </a:p>
          <a:p>
            <a:pPr marL="0" indent="0">
              <a:buNone/>
            </a:pPr>
            <a:endParaRPr lang="en-SG" dirty="0"/>
          </a:p>
        </p:txBody>
      </p:sp>
    </p:spTree>
    <p:extLst>
      <p:ext uri="{BB962C8B-B14F-4D97-AF65-F5344CB8AC3E}">
        <p14:creationId xmlns:p14="http://schemas.microsoft.com/office/powerpoint/2010/main" val="4165722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0FDD-41EF-72FB-7D17-9CF281904A7A}"/>
              </a:ext>
            </a:extLst>
          </p:cNvPr>
          <p:cNvSpPr>
            <a:spLocks noGrp="1"/>
          </p:cNvSpPr>
          <p:nvPr>
            <p:ph type="title"/>
          </p:nvPr>
        </p:nvSpPr>
        <p:spPr/>
        <p:txBody>
          <a:bodyPr/>
          <a:lstStyle/>
          <a:p>
            <a:r>
              <a:rPr lang="en-GB" dirty="0"/>
              <a:t>Practice 5</a:t>
            </a:r>
          </a:p>
        </p:txBody>
      </p:sp>
      <p:sp>
        <p:nvSpPr>
          <p:cNvPr id="3" name="Content Placeholder 2">
            <a:extLst>
              <a:ext uri="{FF2B5EF4-FFF2-40B4-BE49-F238E27FC236}">
                <a16:creationId xmlns:a16="http://schemas.microsoft.com/office/drawing/2014/main" id="{2FFA8A1F-C034-8100-4C77-99713E725DBA}"/>
              </a:ext>
            </a:extLst>
          </p:cNvPr>
          <p:cNvSpPr>
            <a:spLocks noGrp="1"/>
          </p:cNvSpPr>
          <p:nvPr>
            <p:ph idx="1"/>
          </p:nvPr>
        </p:nvSpPr>
        <p:spPr>
          <a:xfrm>
            <a:off x="838200" y="1825624"/>
            <a:ext cx="10515600" cy="5032375"/>
          </a:xfrm>
        </p:spPr>
        <p:txBody>
          <a:bodyPr>
            <a:normAutofit/>
          </a:bodyPr>
          <a:lstStyle/>
          <a:p>
            <a:pPr marL="0" indent="0">
              <a:buNone/>
            </a:pPr>
            <a:r>
              <a:rPr lang="en-GB" b="1" dirty="0"/>
              <a:t>Q1: </a:t>
            </a:r>
            <a:r>
              <a:rPr lang="en-GB" dirty="0"/>
              <a:t>What is the </a:t>
            </a:r>
            <a:r>
              <a:rPr lang="en-GB" dirty="0" err="1"/>
              <a:t>RegEx</a:t>
            </a:r>
            <a:r>
              <a:rPr lang="en-GB" dirty="0"/>
              <a:t> describing a </a:t>
            </a:r>
            <a:r>
              <a:rPr lang="en-GB" b="1" dirty="0"/>
              <a:t>valid int number</a:t>
            </a:r>
            <a:r>
              <a:rPr lang="en-GB" dirty="0"/>
              <a:t>?</a:t>
            </a:r>
          </a:p>
          <a:p>
            <a:pPr marL="0" indent="0">
              <a:buNone/>
            </a:pPr>
            <a:r>
              <a:rPr lang="en-GB" dirty="0"/>
              <a:t>It should accept “0”, “123”, “-154”, etc., but should not accept “0127”.</a:t>
            </a:r>
          </a:p>
          <a:p>
            <a:pPr marL="0" indent="0">
              <a:buNone/>
            </a:pPr>
            <a:r>
              <a:rPr lang="en-GB" i="1" dirty="0"/>
              <a:t>(Note: we will not care about upper-lower limits for these int/float that are due to memory sizes.) </a:t>
            </a:r>
            <a:endParaRPr lang="en-GB" dirty="0"/>
          </a:p>
          <a:p>
            <a:pPr marL="0" indent="0">
              <a:buNone/>
            </a:pPr>
            <a:r>
              <a:rPr lang="en-GB" b="1" dirty="0"/>
              <a:t>Q2: </a:t>
            </a:r>
            <a:r>
              <a:rPr lang="en-GB" dirty="0"/>
              <a:t>What is the </a:t>
            </a:r>
            <a:r>
              <a:rPr lang="en-GB" dirty="0" err="1"/>
              <a:t>RegEx</a:t>
            </a:r>
            <a:r>
              <a:rPr lang="en-GB" dirty="0"/>
              <a:t> describing a </a:t>
            </a:r>
            <a:r>
              <a:rPr lang="en-GB" b="1" dirty="0"/>
              <a:t>valid float number </a:t>
            </a:r>
            <a:r>
              <a:rPr lang="en-GB" dirty="0"/>
              <a:t>(in Python)?</a:t>
            </a:r>
          </a:p>
          <a:p>
            <a:pPr marL="0" indent="0">
              <a:buNone/>
            </a:pPr>
            <a:r>
              <a:rPr lang="en-GB" dirty="0"/>
              <a:t>It should accept “0”, “123”, “-154”, “12.7”, “0.5”, “5.000”, “.5”, etc.</a:t>
            </a:r>
          </a:p>
          <a:p>
            <a:pPr marL="0" indent="0">
              <a:buNone/>
            </a:pPr>
            <a:r>
              <a:rPr lang="en-GB" dirty="0"/>
              <a:t>It should not accept “01.07” or “1.7.2”</a:t>
            </a:r>
          </a:p>
          <a:p>
            <a:pPr marL="0" indent="0">
              <a:buNone/>
            </a:pPr>
            <a:r>
              <a:rPr lang="en-GB" b="1" dirty="0"/>
              <a:t>Q3: </a:t>
            </a:r>
            <a:r>
              <a:rPr lang="en-GB" dirty="0"/>
              <a:t>How about </a:t>
            </a:r>
            <a:r>
              <a:rPr lang="en-GB" b="1" dirty="0"/>
              <a:t>int/float numbers written in exp form</a:t>
            </a:r>
            <a:r>
              <a:rPr lang="en-GB" dirty="0"/>
              <a:t>? (e.g. 1e5).</a:t>
            </a:r>
          </a:p>
          <a:p>
            <a:pPr marL="0" indent="0">
              <a:buNone/>
            </a:pPr>
            <a:r>
              <a:rPr lang="en-GB" i="1" dirty="0"/>
              <a:t>Remember to use full string matching for these tasks!</a:t>
            </a:r>
          </a:p>
        </p:txBody>
      </p:sp>
    </p:spTree>
    <p:extLst>
      <p:ext uri="{BB962C8B-B14F-4D97-AF65-F5344CB8AC3E}">
        <p14:creationId xmlns:p14="http://schemas.microsoft.com/office/powerpoint/2010/main" val="4293451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Practice 6</a:t>
            </a:r>
            <a:endParaRPr lang="en-SG" dirty="0"/>
          </a:p>
        </p:txBody>
      </p:sp>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How would you modify this FSM with stopping states, so that it considers as acceptable inputs any </a:t>
            </a:r>
            <a:r>
              <a:rPr lang="en-GB" b="1" dirty="0"/>
              <a:t>string </a:t>
            </a:r>
            <a:r>
              <a:rPr lang="en-GB" b="1" i="1" dirty="0"/>
              <a:t>x</a:t>
            </a:r>
            <a:r>
              <a:rPr lang="en-GB" b="1" dirty="0"/>
              <a:t> of 0 and 1, that have an even number of zeroes?</a:t>
            </a:r>
          </a:p>
          <a:p>
            <a:pPr marL="0" indent="0">
              <a:buNone/>
            </a:pPr>
            <a:endParaRPr lang="en-GB" dirty="0"/>
          </a:p>
          <a:p>
            <a:pPr marL="0" indent="0">
              <a:buNone/>
            </a:pPr>
            <a:r>
              <a:rPr lang="en-GB" dirty="0"/>
              <a:t>Question: Can this pattern be described by using a </a:t>
            </a:r>
            <a:r>
              <a:rPr lang="en-GB" dirty="0" err="1"/>
              <a:t>RegEx</a:t>
            </a:r>
            <a:r>
              <a:rPr lang="en-GB" dirty="0"/>
              <a:t> of some sort?</a:t>
            </a:r>
          </a:p>
        </p:txBody>
      </p:sp>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27" name="TextBox 26">
            <a:extLst>
              <a:ext uri="{FF2B5EF4-FFF2-40B4-BE49-F238E27FC236}">
                <a16:creationId xmlns:a16="http://schemas.microsoft.com/office/drawing/2014/main" id="{D1619E34-8B41-4425-4FD5-566688B406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36" name="Oval 35">
            <a:extLst>
              <a:ext uri="{FF2B5EF4-FFF2-40B4-BE49-F238E27FC236}">
                <a16:creationId xmlns:a16="http://schemas.microsoft.com/office/drawing/2014/main" id="{8AA84D6C-FEB5-AD5A-43D5-62D965E7C5C1}"/>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813445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24BC3F-2082-F191-7AC9-C52E16A3E2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E4A8FE-5A2D-E0C7-956B-36A620532D36}"/>
              </a:ext>
            </a:extLst>
          </p:cNvPr>
          <p:cNvSpPr>
            <a:spLocks noGrp="1"/>
          </p:cNvSpPr>
          <p:nvPr>
            <p:ph type="title"/>
          </p:nvPr>
        </p:nvSpPr>
        <p:spPr/>
        <p:txBody>
          <a:bodyPr/>
          <a:lstStyle/>
          <a:p>
            <a:r>
              <a:rPr lang="en-GB" dirty="0"/>
              <a:t>Practice 7</a:t>
            </a:r>
            <a:endParaRPr lang="en-SG" dirty="0"/>
          </a:p>
        </p:txBody>
      </p:sp>
      <p:sp>
        <p:nvSpPr>
          <p:cNvPr id="4" name="Content Placeholder 3">
            <a:extLst>
              <a:ext uri="{FF2B5EF4-FFF2-40B4-BE49-F238E27FC236}">
                <a16:creationId xmlns:a16="http://schemas.microsoft.com/office/drawing/2014/main" id="{0C70D678-6CA4-68E5-4BB8-A6A74913FDCD}"/>
              </a:ext>
            </a:extLst>
          </p:cNvPr>
          <p:cNvSpPr>
            <a:spLocks noGrp="1"/>
          </p:cNvSpPr>
          <p:nvPr>
            <p:ph sz="half" idx="1"/>
          </p:nvPr>
        </p:nvSpPr>
        <p:spPr>
          <a:xfrm>
            <a:off x="838200" y="1825624"/>
            <a:ext cx="5181600" cy="5032375"/>
          </a:xfrm>
        </p:spPr>
        <p:txBody>
          <a:bodyPr>
            <a:normAutofit/>
          </a:bodyPr>
          <a:lstStyle/>
          <a:p>
            <a:pPr marL="0" indent="0">
              <a:buNone/>
            </a:pPr>
            <a:r>
              <a:rPr lang="en-GB" dirty="0"/>
              <a:t>We are now interested to modify this FSM with stopping states, so that it considers as acceptable inputs </a:t>
            </a:r>
            <a:r>
              <a:rPr lang="en-GB" b="1" dirty="0"/>
              <a:t>any string </a:t>
            </a:r>
            <a:r>
              <a:rPr lang="en-GB" b="1" i="1" dirty="0"/>
              <a:t>x</a:t>
            </a:r>
            <a:r>
              <a:rPr lang="en-GB" b="1" dirty="0"/>
              <a:t> of 0 and 1, that have the same number of zeroes and ones.</a:t>
            </a:r>
          </a:p>
          <a:p>
            <a:pPr marL="0" indent="0">
              <a:buNone/>
            </a:pPr>
            <a:endParaRPr lang="en-GB" dirty="0"/>
          </a:p>
          <a:p>
            <a:pPr marL="0" indent="0">
              <a:buNone/>
            </a:pPr>
            <a:r>
              <a:rPr lang="en-GB" dirty="0"/>
              <a:t>Question: Can this be described using an FSM of some sort?</a:t>
            </a:r>
          </a:p>
        </p:txBody>
      </p:sp>
      <p:cxnSp>
        <p:nvCxnSpPr>
          <p:cNvPr id="6" name="Straight Arrow Connector 5">
            <a:extLst>
              <a:ext uri="{FF2B5EF4-FFF2-40B4-BE49-F238E27FC236}">
                <a16:creationId xmlns:a16="http://schemas.microsoft.com/office/drawing/2014/main" id="{A9595FB3-DAE8-31B4-35F1-7E6981EDB63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4161C615-BFE3-95F6-6C67-F51CE98FBCA1}"/>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448A5950-AD22-9525-6638-227EBD47C1E9}"/>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15" name="Oval 14">
            <a:extLst>
              <a:ext uri="{FF2B5EF4-FFF2-40B4-BE49-F238E27FC236}">
                <a16:creationId xmlns:a16="http://schemas.microsoft.com/office/drawing/2014/main" id="{EFA06600-DB7D-2015-3F22-0A8D4AC865C6}"/>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108B719B-18B7-B3C7-243A-B626F3D3E20C}"/>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323D9B95-F2DB-C58C-5EBB-328FDCD8BA02}"/>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35139E46-FD6E-B7AC-6053-8D008CBFAAEA}"/>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27" name="TextBox 26">
            <a:extLst>
              <a:ext uri="{FF2B5EF4-FFF2-40B4-BE49-F238E27FC236}">
                <a16:creationId xmlns:a16="http://schemas.microsoft.com/office/drawing/2014/main" id="{684A6EF3-7348-5D2A-39E0-ADEF23EB52E3}"/>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28" name="Straight Arrow Connector 27">
            <a:extLst>
              <a:ext uri="{FF2B5EF4-FFF2-40B4-BE49-F238E27FC236}">
                <a16:creationId xmlns:a16="http://schemas.microsoft.com/office/drawing/2014/main" id="{94ECE613-5198-724F-84DC-82C06D256D13}"/>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08D1571F-AE31-9C66-E698-998C8B4D91D4}"/>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AF2A7445-0540-1B65-897C-FAEFC20EFC00}"/>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31" name="TextBox 30">
            <a:extLst>
              <a:ext uri="{FF2B5EF4-FFF2-40B4-BE49-F238E27FC236}">
                <a16:creationId xmlns:a16="http://schemas.microsoft.com/office/drawing/2014/main" id="{940F8B68-91EA-D71C-4589-6B528BBF922C}"/>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32" name="Freeform: Shape 31">
            <a:extLst>
              <a:ext uri="{FF2B5EF4-FFF2-40B4-BE49-F238E27FC236}">
                <a16:creationId xmlns:a16="http://schemas.microsoft.com/office/drawing/2014/main" id="{E9DC1434-230A-B1E3-E463-33D6EAF7A5C1}"/>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1E15F49D-4D7A-896E-024E-ABB4D2A538FD}"/>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403C9AC0-871F-D615-9DE9-35D1F1CFBBA7}"/>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35" name="TextBox 34">
            <a:extLst>
              <a:ext uri="{FF2B5EF4-FFF2-40B4-BE49-F238E27FC236}">
                <a16:creationId xmlns:a16="http://schemas.microsoft.com/office/drawing/2014/main" id="{CCDBB5A0-1AD4-34DC-5D42-ED2B2DFAD199}"/>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36" name="Oval 35">
            <a:extLst>
              <a:ext uri="{FF2B5EF4-FFF2-40B4-BE49-F238E27FC236}">
                <a16:creationId xmlns:a16="http://schemas.microsoft.com/office/drawing/2014/main" id="{4305A226-5228-9532-894D-64519CE51455}"/>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2113834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5EEB4-0350-8BF6-2588-5A070D893179}"/>
              </a:ext>
            </a:extLst>
          </p:cNvPr>
          <p:cNvSpPr>
            <a:spLocks noGrp="1"/>
          </p:cNvSpPr>
          <p:nvPr>
            <p:ph type="title"/>
          </p:nvPr>
        </p:nvSpPr>
        <p:spPr/>
        <p:txBody>
          <a:bodyPr/>
          <a:lstStyle/>
          <a:p>
            <a:r>
              <a:rPr lang="en-GB" dirty="0"/>
              <a:t>Practice 8</a:t>
            </a:r>
            <a:endParaRPr lang="en-SG" dirty="0"/>
          </a:p>
        </p:txBody>
      </p:sp>
      <p:sp>
        <p:nvSpPr>
          <p:cNvPr id="3" name="Content Placeholder 2">
            <a:extLst>
              <a:ext uri="{FF2B5EF4-FFF2-40B4-BE49-F238E27FC236}">
                <a16:creationId xmlns:a16="http://schemas.microsoft.com/office/drawing/2014/main" id="{C2D30554-1CE4-F556-52DE-9DD7CF541817}"/>
              </a:ext>
            </a:extLst>
          </p:cNvPr>
          <p:cNvSpPr>
            <a:spLocks noGrp="1"/>
          </p:cNvSpPr>
          <p:nvPr>
            <p:ph idx="1"/>
          </p:nvPr>
        </p:nvSpPr>
        <p:spPr/>
        <p:txBody>
          <a:bodyPr/>
          <a:lstStyle/>
          <a:p>
            <a:pPr marL="0" indent="0">
              <a:buNone/>
            </a:pPr>
            <a:r>
              <a:rPr lang="en-GB" dirty="0"/>
              <a:t>Q1: Design an FSM that detects whether a binary input string </a:t>
            </a:r>
            <a:r>
              <a:rPr lang="en-GB" i="1" dirty="0"/>
              <a:t>x</a:t>
            </a:r>
            <a:r>
              <a:rPr lang="en-GB" dirty="0"/>
              <a:t> consists of an alternating bit pattern (e.g., "01010101" or "10101010").</a:t>
            </a:r>
          </a:p>
          <a:p>
            <a:pPr marL="0" indent="0">
              <a:buNone/>
            </a:pPr>
            <a:r>
              <a:rPr lang="en-GB" dirty="0"/>
              <a:t>The FSM should end in an accepting state if and only if </a:t>
            </a:r>
            <a:r>
              <a:rPr lang="en-GB"/>
              <a:t>the entire input </a:t>
            </a:r>
            <a:r>
              <a:rPr lang="en-GB" dirty="0"/>
              <a:t>string follows an alternating pattern.</a:t>
            </a:r>
          </a:p>
          <a:p>
            <a:pPr marL="0" indent="0">
              <a:buNone/>
            </a:pPr>
            <a:r>
              <a:rPr lang="en-GB" dirty="0"/>
              <a:t>Keep in mind that “0”, “1”, “101”, “01010”, “10”, and “0101” are valid according to this pattern.</a:t>
            </a:r>
          </a:p>
          <a:p>
            <a:pPr marL="0" indent="0">
              <a:buNone/>
            </a:pPr>
            <a:endParaRPr lang="en-GB" dirty="0"/>
          </a:p>
          <a:p>
            <a:pPr marL="0" indent="0">
              <a:buNone/>
            </a:pPr>
            <a:r>
              <a:rPr lang="en-SG" dirty="0"/>
              <a:t>Q2: Can this pattern be written as a </a:t>
            </a:r>
            <a:r>
              <a:rPr lang="en-SG" dirty="0" err="1"/>
              <a:t>RegEx</a:t>
            </a:r>
            <a:r>
              <a:rPr lang="en-SG" dirty="0"/>
              <a:t>?</a:t>
            </a:r>
          </a:p>
        </p:txBody>
      </p:sp>
    </p:spTree>
    <p:extLst>
      <p:ext uri="{BB962C8B-B14F-4D97-AF65-F5344CB8AC3E}">
        <p14:creationId xmlns:p14="http://schemas.microsoft.com/office/powerpoint/2010/main" val="453310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648A-AE56-92BD-5D3B-752FC65D5D3A}"/>
              </a:ext>
            </a:extLst>
          </p:cNvPr>
          <p:cNvSpPr>
            <a:spLocks noGrp="1"/>
          </p:cNvSpPr>
          <p:nvPr>
            <p:ph type="title"/>
          </p:nvPr>
        </p:nvSpPr>
        <p:spPr/>
        <p:txBody>
          <a:bodyPr/>
          <a:lstStyle/>
          <a:p>
            <a:r>
              <a:rPr lang="en-GB" dirty="0"/>
              <a:t>Practice 9</a:t>
            </a:r>
            <a:endParaRPr lang="en-SG" dirty="0"/>
          </a:p>
        </p:txBody>
      </p:sp>
      <p:sp>
        <p:nvSpPr>
          <p:cNvPr id="3" name="Content Placeholder 2">
            <a:extLst>
              <a:ext uri="{FF2B5EF4-FFF2-40B4-BE49-F238E27FC236}">
                <a16:creationId xmlns:a16="http://schemas.microsoft.com/office/drawing/2014/main" id="{ACD1531A-DF2E-8A8B-EC2F-9959422B11B6}"/>
              </a:ext>
            </a:extLst>
          </p:cNvPr>
          <p:cNvSpPr>
            <a:spLocks noGrp="1"/>
          </p:cNvSpPr>
          <p:nvPr>
            <p:ph idx="1"/>
          </p:nvPr>
        </p:nvSpPr>
        <p:spPr>
          <a:xfrm>
            <a:off x="838200" y="1825624"/>
            <a:ext cx="10515600" cy="5032375"/>
          </a:xfrm>
        </p:spPr>
        <p:txBody>
          <a:bodyPr>
            <a:normAutofit/>
          </a:bodyPr>
          <a:lstStyle/>
          <a:p>
            <a:pPr marL="0" indent="0">
              <a:buNone/>
            </a:pPr>
            <a:r>
              <a:rPr lang="en-GB" dirty="0"/>
              <a:t>Let us go back to the Practice 1 – Vending Machine example.</a:t>
            </a:r>
          </a:p>
          <a:p>
            <a:pPr marL="0" indent="0">
              <a:buNone/>
            </a:pPr>
            <a:endParaRPr lang="en-GB" dirty="0"/>
          </a:p>
          <a:p>
            <a:pPr marL="0" indent="0">
              <a:buNone/>
            </a:pPr>
            <a:r>
              <a:rPr lang="en-GB" b="1" dirty="0"/>
              <a:t>Question: </a:t>
            </a:r>
            <a:r>
              <a:rPr lang="en-GB" dirty="0"/>
              <a:t>What if we wanted for the machine to keep track of any amount of money we would have inserted and return the change only after the button has been pressed?</a:t>
            </a:r>
          </a:p>
          <a:p>
            <a:pPr marL="0" indent="0">
              <a:buNone/>
            </a:pPr>
            <a:r>
              <a:rPr lang="en-GB" dirty="0"/>
              <a:t>Could this be represented with a simple FSM?</a:t>
            </a:r>
          </a:p>
          <a:p>
            <a:endParaRPr lang="en-GB" dirty="0"/>
          </a:p>
        </p:txBody>
      </p:sp>
    </p:spTree>
    <p:extLst>
      <p:ext uri="{BB962C8B-B14F-4D97-AF65-F5344CB8AC3E}">
        <p14:creationId xmlns:p14="http://schemas.microsoft.com/office/powerpoint/2010/main" val="2469439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414BDA-CCA7-BBEE-352E-62BC7C0EB74E}"/>
              </a:ext>
            </a:extLst>
          </p:cNvPr>
          <p:cNvSpPr>
            <a:spLocks noGrp="1"/>
          </p:cNvSpPr>
          <p:nvPr>
            <p:ph type="title"/>
          </p:nvPr>
        </p:nvSpPr>
        <p:spPr/>
        <p:txBody>
          <a:bodyPr/>
          <a:lstStyle/>
          <a:p>
            <a:r>
              <a:rPr lang="en-GB" dirty="0"/>
              <a:t>Some additional practice</a:t>
            </a:r>
          </a:p>
        </p:txBody>
      </p:sp>
      <p:sp>
        <p:nvSpPr>
          <p:cNvPr id="5" name="Text Placeholder 4">
            <a:extLst>
              <a:ext uri="{FF2B5EF4-FFF2-40B4-BE49-F238E27FC236}">
                <a16:creationId xmlns:a16="http://schemas.microsoft.com/office/drawing/2014/main" id="{E0D2B17C-D2DA-4360-28AA-5822F3D80B51}"/>
              </a:ext>
            </a:extLst>
          </p:cNvPr>
          <p:cNvSpPr>
            <a:spLocks noGrp="1"/>
          </p:cNvSpPr>
          <p:nvPr>
            <p:ph type="body" idx="1"/>
          </p:nvPr>
        </p:nvSpPr>
        <p:spPr/>
        <p:txBody>
          <a:bodyPr/>
          <a:lstStyle/>
          <a:p>
            <a:r>
              <a:rPr lang="en-GB" dirty="0"/>
              <a:t>From last year’s </a:t>
            </a:r>
            <a:r>
              <a:rPr lang="en-GB" dirty="0" err="1"/>
              <a:t>homeworks</a:t>
            </a:r>
            <a:r>
              <a:rPr lang="en-GB" dirty="0"/>
              <a:t>, already mentioned in W4S2.</a:t>
            </a:r>
          </a:p>
        </p:txBody>
      </p:sp>
    </p:spTree>
    <p:extLst>
      <p:ext uri="{BB962C8B-B14F-4D97-AF65-F5344CB8AC3E}">
        <p14:creationId xmlns:p14="http://schemas.microsoft.com/office/powerpoint/2010/main" val="1200781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2C845-5534-1E8B-597E-22D316A65D20}"/>
              </a:ext>
            </a:extLst>
          </p:cNvPr>
          <p:cNvSpPr>
            <a:spLocks noGrp="1"/>
          </p:cNvSpPr>
          <p:nvPr>
            <p:ph type="title"/>
          </p:nvPr>
        </p:nvSpPr>
        <p:spPr/>
        <p:txBody>
          <a:bodyPr/>
          <a:lstStyle/>
          <a:p>
            <a:r>
              <a:rPr lang="en-GB" dirty="0"/>
              <a:t>And as extra, to keep </a:t>
            </a:r>
            <a:r>
              <a:rPr lang="en-GB"/>
              <a:t>you busy…</a:t>
            </a:r>
            <a:endParaRPr lang="en-GB" dirty="0"/>
          </a:p>
        </p:txBody>
      </p:sp>
      <p:sp>
        <p:nvSpPr>
          <p:cNvPr id="3" name="Content Placeholder 2">
            <a:extLst>
              <a:ext uri="{FF2B5EF4-FFF2-40B4-BE49-F238E27FC236}">
                <a16:creationId xmlns:a16="http://schemas.microsoft.com/office/drawing/2014/main" id="{82876C5B-EC9B-9707-2E3C-496D72ABC73E}"/>
              </a:ext>
            </a:extLst>
          </p:cNvPr>
          <p:cNvSpPr>
            <a:spLocks noGrp="1"/>
          </p:cNvSpPr>
          <p:nvPr>
            <p:ph idx="1"/>
          </p:nvPr>
        </p:nvSpPr>
        <p:spPr>
          <a:xfrm>
            <a:off x="838200" y="1825624"/>
            <a:ext cx="10515600" cy="5032375"/>
          </a:xfrm>
        </p:spPr>
        <p:txBody>
          <a:bodyPr>
            <a:normAutofit/>
          </a:bodyPr>
          <a:lstStyle/>
          <a:p>
            <a:pPr marL="0" indent="0">
              <a:buNone/>
            </a:pPr>
            <a:r>
              <a:rPr lang="en-GB" dirty="0"/>
              <a:t>For each of the previous activities involving FSMs:</a:t>
            </a:r>
          </a:p>
          <a:p>
            <a:r>
              <a:rPr lang="en-GB" dirty="0"/>
              <a:t>Code FSM in C.</a:t>
            </a:r>
          </a:p>
          <a:p>
            <a:r>
              <a:rPr lang="en-GB" dirty="0"/>
              <a:t>Most FSM problems can be resolved using an FSM with accepting states, or by using an FSM with outputs. Try implementing both versions.</a:t>
            </a:r>
          </a:p>
          <a:p>
            <a:pPr marL="0" indent="0">
              <a:buNone/>
            </a:pPr>
            <a:r>
              <a:rPr lang="en-GB" dirty="0"/>
              <a:t>In the case of </a:t>
            </a:r>
            <a:r>
              <a:rPr lang="en-GB" dirty="0" err="1"/>
              <a:t>RegEx</a:t>
            </a:r>
            <a:r>
              <a:rPr lang="en-GB" dirty="0"/>
              <a:t>:</a:t>
            </a:r>
          </a:p>
          <a:p>
            <a:r>
              <a:rPr lang="en-GB" dirty="0"/>
              <a:t>Code the </a:t>
            </a:r>
            <a:r>
              <a:rPr lang="en-GB" dirty="0" err="1"/>
              <a:t>RegEx</a:t>
            </a:r>
            <a:r>
              <a:rPr lang="en-GB" dirty="0"/>
              <a:t> and verify it has the correct </a:t>
            </a:r>
            <a:r>
              <a:rPr lang="en-GB" dirty="0" err="1"/>
              <a:t>behavior</a:t>
            </a:r>
            <a:r>
              <a:rPr lang="en-GB" dirty="0"/>
              <a:t>.</a:t>
            </a:r>
          </a:p>
          <a:p>
            <a:r>
              <a:rPr lang="en-GB" dirty="0"/>
              <a:t>If you </a:t>
            </a:r>
            <a:r>
              <a:rPr lang="en-GB" dirty="0" err="1"/>
              <a:t>RegEx</a:t>
            </a:r>
            <a:r>
              <a:rPr lang="en-GB" dirty="0"/>
              <a:t> uses advanced notations (such as ? or + or [] or \d or \w, etc.), rewrite said regex using only the three fundamental operations (concatenation, choice and Kleene *)</a:t>
            </a:r>
          </a:p>
        </p:txBody>
      </p:sp>
    </p:spTree>
    <p:extLst>
      <p:ext uri="{BB962C8B-B14F-4D97-AF65-F5344CB8AC3E}">
        <p14:creationId xmlns:p14="http://schemas.microsoft.com/office/powerpoint/2010/main" val="1299130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9BBF15-CB96-D200-19DD-08AA54AB1BB5}"/>
              </a:ext>
            </a:extLst>
          </p:cNvPr>
          <p:cNvSpPr>
            <a:spLocks noGrp="1"/>
          </p:cNvSpPr>
          <p:nvPr>
            <p:ph idx="1"/>
          </p:nvPr>
        </p:nvSpPr>
        <p:spPr>
          <a:xfrm>
            <a:off x="255639" y="275304"/>
            <a:ext cx="11769213" cy="6582696"/>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You are working for a survey company in Singapore. You will be sending forms to a vast quantity of SG-based users, asking for their names and phone numbers, along with many survey questions regarding various topics. Every survey form will require the participants to enter their phone number, as a string of digits.</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2400" dirty="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Some algorithm will be used to remove all the whitespaces in the string entered by the user for you, and you should expect one of the three string formats below after the string has been cleaned. After cleaning the strings will look like “63036600”, “+6563036600”,</a:t>
            </a:r>
            <a:r>
              <a:rPr lang="en-GB" altLang="en-US" sz="2400" dirty="0"/>
              <a:t> or </a:t>
            </a:r>
            <a:r>
              <a:rPr kumimoji="0" lang="en-GB" altLang="en-US" sz="2400"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“006563036600”. Possibly with other digits than those shown.</a:t>
            </a:r>
            <a:br>
              <a:rPr kumimoji="0" lang="en-GB" altLang="en-US" sz="2400"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br>
            <a:br>
              <a:rPr kumimoji="0" lang="en-GB" altLang="en-US" sz="2400"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br>
            <a:r>
              <a:rPr kumimoji="0" lang="en-GB" altLang="en-US" sz="2400" b="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Question: Can you write a </a:t>
            </a:r>
            <a:r>
              <a:rPr kumimoji="0" lang="en-GB" altLang="en-US" sz="2400" b="1"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RegEx</a:t>
            </a:r>
            <a:r>
              <a:rPr kumimoji="0" lang="en-GB" altLang="en-US" sz="2400" b="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for checking if the phone number consists of eight digit and maybe a country code +65 or 0065 that might have been added to the phone number?</a:t>
            </a:r>
            <a:endParaRPr kumimoji="0" lang="en-GB" altLang="en-US" sz="2400" b="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400"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We expect the users to enter only digits, no phone numbers with more than 8 digits (unless country codes are used), and no country codes other than +65 or 0065.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400"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 phone number not using 8 digits (before a country code is added) is invalid.</a:t>
            </a:r>
            <a:endParaRPr kumimoji="0" lang="en-GB" altLang="en-US" sz="2400" b="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400"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Any other country code than +65 or 0065 should be rejected.</a:t>
            </a:r>
            <a:endParaRPr kumimoji="0" lang="en-GB" altLang="en-US" sz="2400" b="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2400"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We shall only check for valid characters: it is ok if our </a:t>
            </a:r>
            <a:r>
              <a:rPr kumimoji="0" lang="en-GB" altLang="en-US" sz="2400" b="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RegEx</a:t>
            </a:r>
            <a:r>
              <a:rPr kumimoji="0" lang="en-GB" altLang="en-US" sz="2400"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does not catch a phone number +6500000000, which is obviously fake.</a:t>
            </a:r>
            <a:endParaRPr kumimoji="0" lang="en-GB" altLang="en-US" sz="2400" b="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420944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591C4-A472-9DFB-545C-7C646FC4654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0F8BCD-1F74-0CCD-9D50-EB70D633319C}"/>
              </a:ext>
            </a:extLst>
          </p:cNvPr>
          <p:cNvSpPr>
            <a:spLocks noGrp="1"/>
          </p:cNvSpPr>
          <p:nvPr>
            <p:ph idx="1"/>
          </p:nvPr>
        </p:nvSpPr>
        <p:spPr>
          <a:xfrm>
            <a:off x="838200" y="275304"/>
            <a:ext cx="10515600" cy="6582696"/>
          </a:xfrm>
        </p:spPr>
        <p:txBody>
          <a:bodyPr>
            <a:normAutofit/>
          </a:bodyPr>
          <a:lstStyle/>
          <a:p>
            <a:pPr marL="0" lvl="0" indent="0">
              <a:lnSpc>
                <a:spcPct val="107000"/>
              </a:lnSpc>
              <a:spcAft>
                <a:spcPts val="800"/>
              </a:spcAft>
              <a:buNone/>
            </a:pPr>
            <a:r>
              <a:rPr lang="en-GB" sz="2400" dirty="0">
                <a:effectLst/>
                <a:latin typeface="Calibri" panose="020F0502020204030204" pitchFamily="34" charset="0"/>
                <a:ea typeface="Calibri" panose="020F0502020204030204" pitchFamily="34" charset="0"/>
                <a:cs typeface="Times New Roman" panose="02020603050405020304" pitchFamily="18" charset="0"/>
              </a:rPr>
              <a:t>Let us consider strings consisting of 0s and 1s only.</a:t>
            </a:r>
          </a:p>
          <a:p>
            <a:pPr marL="0" lvl="0" indent="0">
              <a:lnSpc>
                <a:spcPct val="107000"/>
              </a:lnSpc>
              <a:spcAft>
                <a:spcPts val="800"/>
              </a:spcAft>
              <a:buNone/>
            </a:pPr>
            <a:r>
              <a:rPr lang="en-GB" sz="2400" dirty="0">
                <a:effectLst/>
                <a:latin typeface="Calibri" panose="020F0502020204030204" pitchFamily="34" charset="0"/>
                <a:ea typeface="Calibri" panose="020F0502020204030204" pitchFamily="34" charset="0"/>
                <a:cs typeface="Times New Roman" panose="02020603050405020304" pitchFamily="18" charset="0"/>
              </a:rPr>
              <a:t>We would like to check for strings that have the same digit in their first, third, fifth, etc. location. Have a look at the table below for some examples of acceptable and not acceptable strings.</a:t>
            </a:r>
          </a:p>
          <a:p>
            <a:pPr marL="0" lvl="0" indent="0">
              <a:lnSpc>
                <a:spcPct val="107000"/>
              </a:lnSpc>
              <a:spcAft>
                <a:spcPts val="800"/>
              </a:spcAft>
              <a:buNone/>
            </a:pPr>
            <a:r>
              <a:rPr lang="en-GB" sz="2400" b="1" dirty="0">
                <a:latin typeface="Calibri" panose="020F0502020204030204" pitchFamily="34" charset="0"/>
                <a:ea typeface="Calibri" panose="020F0502020204030204" pitchFamily="34" charset="0"/>
                <a:cs typeface="Times New Roman" panose="02020603050405020304" pitchFamily="18" charset="0"/>
              </a:rPr>
              <a:t>Question: </a:t>
            </a:r>
            <a:r>
              <a:rPr lang="en-SG" sz="2400" b="1" dirty="0">
                <a:effectLst/>
                <a:latin typeface="Calibri" panose="020F0502020204030204" pitchFamily="34" charset="0"/>
                <a:ea typeface="Calibri" panose="020F0502020204030204" pitchFamily="34" charset="0"/>
                <a:cs typeface="Times New Roman" panose="02020603050405020304" pitchFamily="18" charset="0"/>
              </a:rPr>
              <a:t>Your friend Chris claims that it is impossible to describe this pattern using a </a:t>
            </a:r>
            <a:r>
              <a:rPr lang="en-SG" sz="2400" b="1" dirty="0" err="1">
                <a:effectLst/>
                <a:latin typeface="Calibri" panose="020F0502020204030204" pitchFamily="34" charset="0"/>
                <a:ea typeface="Calibri" panose="020F0502020204030204" pitchFamily="34" charset="0"/>
                <a:cs typeface="Times New Roman" panose="02020603050405020304" pitchFamily="18" charset="0"/>
              </a:rPr>
              <a:t>RegEx</a:t>
            </a:r>
            <a:r>
              <a:rPr lang="en-SG" sz="2400" b="1" dirty="0">
                <a:effectLst/>
                <a:latin typeface="Calibri" panose="020F0502020204030204" pitchFamily="34" charset="0"/>
                <a:ea typeface="Calibri" panose="020F0502020204030204" pitchFamily="34" charset="0"/>
                <a:cs typeface="Times New Roman" panose="02020603050405020304" pitchFamily="18" charset="0"/>
              </a:rPr>
              <a:t>. Do you agree with him, or can you provide a </a:t>
            </a:r>
            <a:r>
              <a:rPr lang="en-SG" sz="2400" b="1" dirty="0" err="1">
                <a:effectLst/>
                <a:latin typeface="Calibri" panose="020F0502020204030204" pitchFamily="34" charset="0"/>
                <a:ea typeface="Calibri" panose="020F0502020204030204" pitchFamily="34" charset="0"/>
                <a:cs typeface="Times New Roman" panose="02020603050405020304" pitchFamily="18" charset="0"/>
              </a:rPr>
              <a:t>RegEx</a:t>
            </a:r>
            <a:r>
              <a:rPr lang="en-SG" sz="2400" b="1" dirty="0">
                <a:effectLst/>
                <a:latin typeface="Calibri" panose="020F0502020204030204" pitchFamily="34" charset="0"/>
                <a:ea typeface="Calibri" panose="020F0502020204030204" pitchFamily="34" charset="0"/>
                <a:cs typeface="Times New Roman" panose="02020603050405020304" pitchFamily="18" charset="0"/>
              </a:rPr>
              <a:t> that works for this task?</a:t>
            </a:r>
            <a:endParaRPr lang="en-GB" sz="24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E3967BA7-38A3-3945-BED8-F2729E004FB3}"/>
              </a:ext>
            </a:extLst>
          </p:cNvPr>
          <p:cNvPicPr>
            <a:picLocks noChangeAspect="1"/>
          </p:cNvPicPr>
          <p:nvPr/>
        </p:nvPicPr>
        <p:blipFill>
          <a:blip r:embed="rId2"/>
          <a:stretch>
            <a:fillRect/>
          </a:stretch>
        </p:blipFill>
        <p:spPr>
          <a:xfrm>
            <a:off x="230263" y="3871453"/>
            <a:ext cx="11846643" cy="2381864"/>
          </a:xfrm>
          <a:prstGeom prst="rect">
            <a:avLst/>
          </a:prstGeom>
        </p:spPr>
      </p:pic>
    </p:spTree>
    <p:extLst>
      <p:ext uri="{BB962C8B-B14F-4D97-AF65-F5344CB8AC3E}">
        <p14:creationId xmlns:p14="http://schemas.microsoft.com/office/powerpoint/2010/main" val="3878320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D3303-6BEE-B55B-1528-CEF71CF1183A}"/>
              </a:ext>
            </a:extLst>
          </p:cNvPr>
          <p:cNvSpPr>
            <a:spLocks noGrp="1"/>
          </p:cNvSpPr>
          <p:nvPr>
            <p:ph type="title"/>
          </p:nvPr>
        </p:nvSpPr>
        <p:spPr/>
        <p:txBody>
          <a:bodyPr/>
          <a:lstStyle/>
          <a:p>
            <a:r>
              <a:rPr lang="en-GB" dirty="0"/>
              <a:t>Practice Activities</a:t>
            </a:r>
          </a:p>
        </p:txBody>
      </p:sp>
      <p:sp>
        <p:nvSpPr>
          <p:cNvPr id="3" name="Content Placeholder 2">
            <a:extLst>
              <a:ext uri="{FF2B5EF4-FFF2-40B4-BE49-F238E27FC236}">
                <a16:creationId xmlns:a16="http://schemas.microsoft.com/office/drawing/2014/main" id="{78A40D30-5DA4-2380-8026-32BB9AF1E449}"/>
              </a:ext>
            </a:extLst>
          </p:cNvPr>
          <p:cNvSpPr>
            <a:spLocks noGrp="1"/>
          </p:cNvSpPr>
          <p:nvPr>
            <p:ph idx="1"/>
          </p:nvPr>
        </p:nvSpPr>
        <p:spPr>
          <a:xfrm>
            <a:off x="838200" y="1825624"/>
            <a:ext cx="10515600" cy="4565343"/>
          </a:xfrm>
        </p:spPr>
        <p:txBody>
          <a:bodyPr/>
          <a:lstStyle/>
          <a:p>
            <a:r>
              <a:rPr lang="en-GB" dirty="0"/>
              <a:t>In today’s session, we have prepared a few practice activities for today, regarding FSMs and </a:t>
            </a:r>
            <a:r>
              <a:rPr lang="en-GB" dirty="0" err="1"/>
              <a:t>RegEx</a:t>
            </a:r>
            <a:r>
              <a:rPr lang="en-GB" dirty="0"/>
              <a:t>.</a:t>
            </a:r>
          </a:p>
          <a:p>
            <a:pPr marL="0" indent="0">
              <a:buNone/>
            </a:pPr>
            <a:endParaRPr lang="en-GB" dirty="0"/>
          </a:p>
          <a:p>
            <a:r>
              <a:rPr lang="en-GB" dirty="0"/>
              <a:t>Some of these activities’ answers will be discussed together in class.</a:t>
            </a:r>
            <a:br>
              <a:rPr lang="en-GB" dirty="0"/>
            </a:br>
            <a:r>
              <a:rPr lang="en-GB" i="1" dirty="0"/>
              <a:t>(But probably not all of them!)</a:t>
            </a:r>
          </a:p>
          <a:p>
            <a:endParaRPr lang="en-GB" i="1" dirty="0"/>
          </a:p>
          <a:p>
            <a:r>
              <a:rPr lang="en-GB" dirty="0"/>
              <a:t>We advise to take them in order.</a:t>
            </a:r>
          </a:p>
          <a:p>
            <a:endParaRPr lang="en-GB" dirty="0"/>
          </a:p>
          <a:p>
            <a:r>
              <a:rPr lang="en-GB" dirty="0"/>
              <a:t>More practice on FSMs and </a:t>
            </a:r>
            <a:r>
              <a:rPr lang="en-GB" dirty="0" err="1"/>
              <a:t>RegEx</a:t>
            </a:r>
            <a:r>
              <a:rPr lang="en-GB" dirty="0"/>
              <a:t> will follow in Lab 2 next week!</a:t>
            </a:r>
          </a:p>
        </p:txBody>
      </p:sp>
    </p:spTree>
    <p:extLst>
      <p:ext uri="{BB962C8B-B14F-4D97-AF65-F5344CB8AC3E}">
        <p14:creationId xmlns:p14="http://schemas.microsoft.com/office/powerpoint/2010/main" val="4291604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648A-AE56-92BD-5D3B-752FC65D5D3A}"/>
              </a:ext>
            </a:extLst>
          </p:cNvPr>
          <p:cNvSpPr>
            <a:spLocks noGrp="1"/>
          </p:cNvSpPr>
          <p:nvPr>
            <p:ph type="title"/>
          </p:nvPr>
        </p:nvSpPr>
        <p:spPr/>
        <p:txBody>
          <a:bodyPr/>
          <a:lstStyle/>
          <a:p>
            <a:r>
              <a:rPr lang="en-GB" dirty="0"/>
              <a:t>Practice 1</a:t>
            </a:r>
            <a:endParaRPr lang="en-SG" dirty="0"/>
          </a:p>
        </p:txBody>
      </p:sp>
      <p:sp>
        <p:nvSpPr>
          <p:cNvPr id="3" name="Content Placeholder 2">
            <a:extLst>
              <a:ext uri="{FF2B5EF4-FFF2-40B4-BE49-F238E27FC236}">
                <a16:creationId xmlns:a16="http://schemas.microsoft.com/office/drawing/2014/main" id="{ACD1531A-DF2E-8A8B-EC2F-9959422B11B6}"/>
              </a:ext>
            </a:extLst>
          </p:cNvPr>
          <p:cNvSpPr>
            <a:spLocks noGrp="1"/>
          </p:cNvSpPr>
          <p:nvPr>
            <p:ph sz="half" idx="1"/>
          </p:nvPr>
        </p:nvSpPr>
        <p:spPr>
          <a:xfrm>
            <a:off x="838200" y="1825624"/>
            <a:ext cx="5181600" cy="5032375"/>
          </a:xfrm>
        </p:spPr>
        <p:txBody>
          <a:bodyPr>
            <a:normAutofit/>
          </a:bodyPr>
          <a:lstStyle/>
          <a:p>
            <a:pPr marL="0" indent="0">
              <a:buNone/>
            </a:pPr>
            <a:r>
              <a:rPr lang="en-GB" dirty="0"/>
              <a:t>Consider a vending machine and describe it as a FSM with outputs.</a:t>
            </a:r>
          </a:p>
          <a:p>
            <a:pPr marL="0" indent="0">
              <a:buNone/>
            </a:pPr>
            <a:endParaRPr lang="en-GB" dirty="0"/>
          </a:p>
          <a:p>
            <a:pPr marL="0" indent="0">
              <a:buNone/>
            </a:pPr>
            <a:r>
              <a:rPr lang="en-GB" dirty="0"/>
              <a:t>States will represent the current balance (in terms of money).</a:t>
            </a:r>
          </a:p>
          <a:p>
            <a:pPr marL="0" indent="0">
              <a:buNone/>
            </a:pPr>
            <a:endParaRPr lang="en-GB" dirty="0"/>
          </a:p>
          <a:p>
            <a:pPr marL="0" indent="0">
              <a:buNone/>
            </a:pPr>
            <a:r>
              <a:rPr lang="en-GB" dirty="0"/>
              <a:t>It takes three possible actions.</a:t>
            </a:r>
          </a:p>
          <a:p>
            <a:r>
              <a:rPr lang="en-GB" dirty="0"/>
              <a:t>“0.5”: insert a 50 cents coin,</a:t>
            </a:r>
          </a:p>
          <a:p>
            <a:r>
              <a:rPr lang="en-GB" dirty="0"/>
              <a:t>“1”: insert a 1 dollar coin,</a:t>
            </a:r>
          </a:p>
          <a:p>
            <a:r>
              <a:rPr lang="en-GB" dirty="0"/>
              <a:t>“B”: press the machine button.</a:t>
            </a:r>
          </a:p>
          <a:p>
            <a:pPr marL="0" indent="0">
              <a:buNone/>
            </a:pPr>
            <a:endParaRPr lang="en-GB" dirty="0"/>
          </a:p>
          <a:p>
            <a:endParaRPr lang="en-SG" dirty="0"/>
          </a:p>
        </p:txBody>
      </p:sp>
      <p:sp>
        <p:nvSpPr>
          <p:cNvPr id="4" name="Content Placeholder 3">
            <a:extLst>
              <a:ext uri="{FF2B5EF4-FFF2-40B4-BE49-F238E27FC236}">
                <a16:creationId xmlns:a16="http://schemas.microsoft.com/office/drawing/2014/main" id="{7ECEB8E3-EE89-9C30-2760-98585B94777D}"/>
              </a:ext>
            </a:extLst>
          </p:cNvPr>
          <p:cNvSpPr>
            <a:spLocks noGrp="1"/>
          </p:cNvSpPr>
          <p:nvPr>
            <p:ph sz="half" idx="2"/>
          </p:nvPr>
        </p:nvSpPr>
        <p:spPr/>
        <p:txBody>
          <a:bodyPr>
            <a:normAutofit/>
          </a:bodyPr>
          <a:lstStyle/>
          <a:p>
            <a:pPr marL="0" indent="0">
              <a:buNone/>
            </a:pPr>
            <a:r>
              <a:rPr lang="en-GB" dirty="0"/>
              <a:t>It also has four possible outputs:</a:t>
            </a:r>
          </a:p>
          <a:p>
            <a:r>
              <a:rPr lang="en-SG" dirty="0"/>
              <a:t>“0.5”: give back a 50 cent coin to the user,</a:t>
            </a:r>
          </a:p>
          <a:p>
            <a:r>
              <a:rPr lang="en-SG" dirty="0"/>
              <a:t>“1”: give back a 1 dollar coin to the user,</a:t>
            </a:r>
          </a:p>
          <a:p>
            <a:r>
              <a:rPr lang="en-SG" dirty="0"/>
              <a:t>“B”: give a chocolate bar to the user,</a:t>
            </a:r>
          </a:p>
          <a:p>
            <a:r>
              <a:rPr lang="en-SG" dirty="0"/>
              <a:t>“N”: do nothing.</a:t>
            </a:r>
          </a:p>
          <a:p>
            <a:endParaRPr lang="en-SG" dirty="0"/>
          </a:p>
        </p:txBody>
      </p:sp>
    </p:spTree>
    <p:extLst>
      <p:ext uri="{BB962C8B-B14F-4D97-AF65-F5344CB8AC3E}">
        <p14:creationId xmlns:p14="http://schemas.microsoft.com/office/powerpoint/2010/main" val="158663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648A-AE56-92BD-5D3B-752FC65D5D3A}"/>
              </a:ext>
            </a:extLst>
          </p:cNvPr>
          <p:cNvSpPr>
            <a:spLocks noGrp="1"/>
          </p:cNvSpPr>
          <p:nvPr>
            <p:ph type="title"/>
          </p:nvPr>
        </p:nvSpPr>
        <p:spPr/>
        <p:txBody>
          <a:bodyPr/>
          <a:lstStyle/>
          <a:p>
            <a:r>
              <a:rPr lang="en-GB" dirty="0"/>
              <a:t>Practice 1</a:t>
            </a:r>
            <a:endParaRPr lang="en-SG" dirty="0"/>
          </a:p>
        </p:txBody>
      </p:sp>
      <p:sp>
        <p:nvSpPr>
          <p:cNvPr id="3" name="Content Placeholder 2">
            <a:extLst>
              <a:ext uri="{FF2B5EF4-FFF2-40B4-BE49-F238E27FC236}">
                <a16:creationId xmlns:a16="http://schemas.microsoft.com/office/drawing/2014/main" id="{ACD1531A-DF2E-8A8B-EC2F-9959422B11B6}"/>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We would like to define a vending machine that has the following logic.</a:t>
            </a:r>
          </a:p>
          <a:p>
            <a:r>
              <a:rPr lang="en-GB" dirty="0"/>
              <a:t>Whenever a coin is inserted by the user, the total balance is updated (can be represented as a state of some sort?).</a:t>
            </a:r>
          </a:p>
          <a:p>
            <a:r>
              <a:rPr lang="en-GB" dirty="0"/>
              <a:t>If the user has inserted 1.5 dollars in total and presses the button, a bar will be given and the balance will return to 0.</a:t>
            </a:r>
          </a:p>
          <a:p>
            <a:r>
              <a:rPr lang="en-GB" dirty="0"/>
              <a:t>If the user presses the button but the balance is not yet 1.5 dollars, nothing happens.</a:t>
            </a:r>
          </a:p>
          <a:p>
            <a:r>
              <a:rPr lang="en-GB" dirty="0"/>
              <a:t>If the user inserts a coin and the new balance exceeds the maximal allowed balance of 1.5 dollars, then the machine will return the last coin the user has inserted.</a:t>
            </a:r>
          </a:p>
          <a:p>
            <a:pPr marL="0" indent="0">
              <a:buNone/>
            </a:pPr>
            <a:r>
              <a:rPr lang="en-GB" b="1" dirty="0"/>
              <a:t>Question: </a:t>
            </a:r>
            <a:r>
              <a:rPr lang="en-GB" dirty="0"/>
              <a:t>What could the possible states for this FSM be? Draw a state diagram for this FSM.</a:t>
            </a:r>
          </a:p>
          <a:p>
            <a:endParaRPr lang="en-GB" dirty="0"/>
          </a:p>
        </p:txBody>
      </p:sp>
    </p:spTree>
    <p:extLst>
      <p:ext uri="{BB962C8B-B14F-4D97-AF65-F5344CB8AC3E}">
        <p14:creationId xmlns:p14="http://schemas.microsoft.com/office/powerpoint/2010/main" val="3221576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8A17-E60D-362A-62E7-52411B12BA29}"/>
              </a:ext>
            </a:extLst>
          </p:cNvPr>
          <p:cNvSpPr>
            <a:spLocks noGrp="1"/>
          </p:cNvSpPr>
          <p:nvPr>
            <p:ph type="title"/>
          </p:nvPr>
        </p:nvSpPr>
        <p:spPr/>
        <p:txBody>
          <a:bodyPr/>
          <a:lstStyle/>
          <a:p>
            <a:r>
              <a:rPr lang="en-GB" dirty="0"/>
              <a:t>Practice 2</a:t>
            </a:r>
            <a:endParaRPr lang="en-SG" dirty="0"/>
          </a:p>
        </p:txBody>
      </p:sp>
      <p:sp>
        <p:nvSpPr>
          <p:cNvPr id="3" name="Content Placeholder 2">
            <a:extLst>
              <a:ext uri="{FF2B5EF4-FFF2-40B4-BE49-F238E27FC236}">
                <a16:creationId xmlns:a16="http://schemas.microsoft.com/office/drawing/2014/main" id="{BC04F5BD-E60C-C34E-E6DB-FED2D849BCC1}"/>
              </a:ext>
            </a:extLst>
          </p:cNvPr>
          <p:cNvSpPr>
            <a:spLocks noGrp="1"/>
          </p:cNvSpPr>
          <p:nvPr>
            <p:ph idx="1"/>
          </p:nvPr>
        </p:nvSpPr>
        <p:spPr>
          <a:xfrm>
            <a:off x="838199" y="1825624"/>
            <a:ext cx="10852355" cy="5032375"/>
          </a:xfrm>
        </p:spPr>
        <p:txBody>
          <a:bodyPr>
            <a:normAutofit/>
          </a:bodyPr>
          <a:lstStyle/>
          <a:p>
            <a:pPr marL="0" indent="0">
              <a:buNone/>
            </a:pPr>
            <a:r>
              <a:rPr lang="en-GB" dirty="0"/>
              <a:t>We would like to write an FSM with stopping states and no outputs.</a:t>
            </a:r>
          </a:p>
          <a:p>
            <a:pPr marL="0" indent="0">
              <a:buNone/>
            </a:pPr>
            <a:r>
              <a:rPr lang="en-GB" dirty="0"/>
              <a:t>It will take as inputs, strings </a:t>
            </a:r>
            <a:r>
              <a:rPr lang="en-GB" i="1" dirty="0"/>
              <a:t>x</a:t>
            </a:r>
            <a:r>
              <a:rPr lang="en-GB" dirty="0"/>
              <a:t> consisting of combinations of four characters: Z, A, and M.</a:t>
            </a:r>
          </a:p>
          <a:p>
            <a:pPr marL="0" indent="0">
              <a:buNone/>
            </a:pPr>
            <a:r>
              <a:rPr lang="en-SG" dirty="0"/>
              <a:t>Possible inputs include “MAZ”, “AMAZ”, “ZZZZAM”, etc.</a:t>
            </a:r>
          </a:p>
          <a:p>
            <a:pPr marL="0" indent="0">
              <a:buNone/>
            </a:pPr>
            <a:r>
              <a:rPr lang="en-SG" dirty="0"/>
              <a:t>The only acceptable input should be exactly “ZAMZAM”.</a:t>
            </a:r>
          </a:p>
          <a:p>
            <a:pPr marL="0" indent="0">
              <a:buNone/>
            </a:pPr>
            <a:r>
              <a:rPr lang="en-SG" dirty="0"/>
              <a:t>The string “ZAMZAMZAMZAM” is not valid. </a:t>
            </a:r>
          </a:p>
        </p:txBody>
      </p:sp>
    </p:spTree>
    <p:extLst>
      <p:ext uri="{BB962C8B-B14F-4D97-AF65-F5344CB8AC3E}">
        <p14:creationId xmlns:p14="http://schemas.microsoft.com/office/powerpoint/2010/main" val="2244529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61423-7A25-A3D4-B35B-D9E88A8979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82E136-FA8A-5292-BF4F-E8E407896CF5}"/>
              </a:ext>
            </a:extLst>
          </p:cNvPr>
          <p:cNvSpPr>
            <a:spLocks noGrp="1"/>
          </p:cNvSpPr>
          <p:nvPr>
            <p:ph type="title"/>
          </p:nvPr>
        </p:nvSpPr>
        <p:spPr/>
        <p:txBody>
          <a:bodyPr/>
          <a:lstStyle/>
          <a:p>
            <a:r>
              <a:rPr lang="en-GB" dirty="0"/>
              <a:t>Practice 2</a:t>
            </a:r>
            <a:endParaRPr lang="en-SG" dirty="0"/>
          </a:p>
        </p:txBody>
      </p:sp>
      <p:sp>
        <p:nvSpPr>
          <p:cNvPr id="3" name="Content Placeholder 2">
            <a:extLst>
              <a:ext uri="{FF2B5EF4-FFF2-40B4-BE49-F238E27FC236}">
                <a16:creationId xmlns:a16="http://schemas.microsoft.com/office/drawing/2014/main" id="{5FCE61D7-6FC0-FC0A-CD4E-0A8E9DD3D7E7}"/>
              </a:ext>
            </a:extLst>
          </p:cNvPr>
          <p:cNvSpPr>
            <a:spLocks noGrp="1"/>
          </p:cNvSpPr>
          <p:nvPr>
            <p:ph idx="1"/>
          </p:nvPr>
        </p:nvSpPr>
        <p:spPr>
          <a:xfrm>
            <a:off x="838199" y="1825624"/>
            <a:ext cx="10852355" cy="5032375"/>
          </a:xfrm>
        </p:spPr>
        <p:txBody>
          <a:bodyPr>
            <a:normAutofit/>
          </a:bodyPr>
          <a:lstStyle/>
          <a:p>
            <a:pPr marL="0" indent="0">
              <a:buNone/>
            </a:pPr>
            <a:r>
              <a:rPr lang="en-SG" dirty="0"/>
              <a:t>Consider a FSM state diagram, which:</a:t>
            </a:r>
          </a:p>
          <a:p>
            <a:pPr>
              <a:buFontTx/>
              <a:buChar char="-"/>
            </a:pPr>
            <a:r>
              <a:rPr lang="en-SG" dirty="0"/>
              <a:t>Has 8 States (Start, Z1, A1, M1, Z2, A2, M2, Invalid),</a:t>
            </a:r>
          </a:p>
          <a:p>
            <a:pPr>
              <a:buFontTx/>
              <a:buChar char="-"/>
            </a:pPr>
            <a:r>
              <a:rPr lang="en-SG" dirty="0"/>
              <a:t>Has 3 possible Actions (Z, A, M),</a:t>
            </a:r>
          </a:p>
          <a:p>
            <a:pPr>
              <a:buFontTx/>
              <a:buChar char="-"/>
            </a:pPr>
            <a:r>
              <a:rPr lang="en-SG" dirty="0"/>
              <a:t>Has the Start state defined as the starting state,</a:t>
            </a:r>
          </a:p>
          <a:p>
            <a:pPr>
              <a:buFontTx/>
              <a:buChar char="-"/>
            </a:pPr>
            <a:r>
              <a:rPr lang="en-SG" dirty="0"/>
              <a:t>Has only one stopping state,</a:t>
            </a:r>
          </a:p>
          <a:p>
            <a:pPr>
              <a:buFontTx/>
              <a:buChar char="-"/>
            </a:pPr>
            <a:r>
              <a:rPr lang="en-SG" dirty="0"/>
              <a:t>Has the FSM stop in this state, </a:t>
            </a:r>
            <a:r>
              <a:rPr lang="en-SG" u="sng" dirty="0"/>
              <a:t>if and only </a:t>
            </a:r>
            <a:r>
              <a:rPr lang="en-SG" i="1" u="sng" dirty="0"/>
              <a:t>x</a:t>
            </a:r>
            <a:r>
              <a:rPr lang="en-SG" u="sng" dirty="0"/>
              <a:t> is exactly “ZAMZAM”</a:t>
            </a:r>
            <a:r>
              <a:rPr lang="en-SG" dirty="0"/>
              <a:t>; otherwise, it stops in another state.</a:t>
            </a:r>
          </a:p>
          <a:p>
            <a:pPr>
              <a:buFontTx/>
              <a:buChar char="-"/>
            </a:pPr>
            <a:endParaRPr lang="en-SG" dirty="0"/>
          </a:p>
          <a:p>
            <a:pPr marL="0" indent="0">
              <a:buNone/>
            </a:pPr>
            <a:r>
              <a:rPr lang="en-SG" dirty="0"/>
              <a:t>This FSM is shown in the next slide.</a:t>
            </a:r>
          </a:p>
        </p:txBody>
      </p:sp>
    </p:spTree>
    <p:extLst>
      <p:ext uri="{BB962C8B-B14F-4D97-AF65-F5344CB8AC3E}">
        <p14:creationId xmlns:p14="http://schemas.microsoft.com/office/powerpoint/2010/main" val="4147471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0642D-B9EB-0D91-7B83-AE13CE3371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863C5D-7160-E63A-91A1-C51F7BE6E23A}"/>
              </a:ext>
            </a:extLst>
          </p:cNvPr>
          <p:cNvSpPr>
            <a:spLocks noGrp="1"/>
          </p:cNvSpPr>
          <p:nvPr>
            <p:ph type="title"/>
          </p:nvPr>
        </p:nvSpPr>
        <p:spPr/>
        <p:txBody>
          <a:bodyPr/>
          <a:lstStyle/>
          <a:p>
            <a:r>
              <a:rPr lang="en-GB" dirty="0"/>
              <a:t>Practice 2</a:t>
            </a:r>
            <a:endParaRPr lang="en-SG" dirty="0"/>
          </a:p>
        </p:txBody>
      </p:sp>
      <p:pic>
        <p:nvPicPr>
          <p:cNvPr id="4" name="Picture 3">
            <a:extLst>
              <a:ext uri="{FF2B5EF4-FFF2-40B4-BE49-F238E27FC236}">
                <a16:creationId xmlns:a16="http://schemas.microsoft.com/office/drawing/2014/main" id="{F04A08B8-A13E-F098-B8EC-DE4D7B536B06}"/>
              </a:ext>
            </a:extLst>
          </p:cNvPr>
          <p:cNvPicPr>
            <a:picLocks noChangeAspect="1"/>
          </p:cNvPicPr>
          <p:nvPr/>
        </p:nvPicPr>
        <p:blipFill>
          <a:blip r:embed="rId2"/>
          <a:stretch>
            <a:fillRect/>
          </a:stretch>
        </p:blipFill>
        <p:spPr>
          <a:xfrm>
            <a:off x="298580" y="1690688"/>
            <a:ext cx="11684389" cy="4390358"/>
          </a:xfrm>
          <a:prstGeom prst="rect">
            <a:avLst/>
          </a:prstGeom>
        </p:spPr>
      </p:pic>
    </p:spTree>
    <p:extLst>
      <p:ext uri="{BB962C8B-B14F-4D97-AF65-F5344CB8AC3E}">
        <p14:creationId xmlns:p14="http://schemas.microsoft.com/office/powerpoint/2010/main" val="4073739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BEA4A-4F18-EAB1-6827-B646A48AA8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0B713C-9E0E-2CC8-4B9D-357A7B664BCA}"/>
              </a:ext>
            </a:extLst>
          </p:cNvPr>
          <p:cNvSpPr>
            <a:spLocks noGrp="1"/>
          </p:cNvSpPr>
          <p:nvPr>
            <p:ph type="title"/>
          </p:nvPr>
        </p:nvSpPr>
        <p:spPr/>
        <p:txBody>
          <a:bodyPr/>
          <a:lstStyle/>
          <a:p>
            <a:r>
              <a:rPr lang="en-GB" dirty="0"/>
              <a:t>Practice 2</a:t>
            </a:r>
            <a:endParaRPr lang="en-SG" dirty="0"/>
          </a:p>
        </p:txBody>
      </p:sp>
      <p:sp>
        <p:nvSpPr>
          <p:cNvPr id="3" name="Content Placeholder 2">
            <a:extLst>
              <a:ext uri="{FF2B5EF4-FFF2-40B4-BE49-F238E27FC236}">
                <a16:creationId xmlns:a16="http://schemas.microsoft.com/office/drawing/2014/main" id="{DB472E66-0DA2-4A70-BE8D-790977876E78}"/>
              </a:ext>
            </a:extLst>
          </p:cNvPr>
          <p:cNvSpPr>
            <a:spLocks noGrp="1"/>
          </p:cNvSpPr>
          <p:nvPr>
            <p:ph idx="1"/>
          </p:nvPr>
        </p:nvSpPr>
        <p:spPr>
          <a:xfrm>
            <a:off x="838199" y="1524000"/>
            <a:ext cx="10985391" cy="5333999"/>
          </a:xfrm>
        </p:spPr>
        <p:txBody>
          <a:bodyPr>
            <a:normAutofit/>
          </a:bodyPr>
          <a:lstStyle/>
          <a:p>
            <a:pPr marL="0" indent="0">
              <a:buNone/>
            </a:pPr>
            <a:r>
              <a:rPr lang="en-SG" b="1" dirty="0"/>
              <a:t>Question: What would be the minimal number of states for this FSM?</a:t>
            </a:r>
            <a:br>
              <a:rPr lang="en-SG" b="1" dirty="0"/>
            </a:br>
            <a:r>
              <a:rPr lang="en-SG" b="1" dirty="0"/>
              <a:t>Do we really need 8 states (Z1, A1, M1, Z2, A2, M2 and maybe others like start and invalid) as shown in the previous slide?</a:t>
            </a:r>
            <a:br>
              <a:rPr lang="en-SG" b="1" dirty="0"/>
            </a:br>
            <a:r>
              <a:rPr lang="en-SG" b="1" dirty="0"/>
              <a:t>Or can it be done with 3 states (Z, A, M + start and invalid) by adding some nicely chosen transitions to the state diagram below?</a:t>
            </a:r>
          </a:p>
        </p:txBody>
      </p:sp>
      <p:pic>
        <p:nvPicPr>
          <p:cNvPr id="5" name="Picture 4">
            <a:extLst>
              <a:ext uri="{FF2B5EF4-FFF2-40B4-BE49-F238E27FC236}">
                <a16:creationId xmlns:a16="http://schemas.microsoft.com/office/drawing/2014/main" id="{91DDD069-C079-4FA3-B3AC-7B8995A4B6FE}"/>
              </a:ext>
            </a:extLst>
          </p:cNvPr>
          <p:cNvPicPr>
            <a:picLocks noChangeAspect="1"/>
          </p:cNvPicPr>
          <p:nvPr/>
        </p:nvPicPr>
        <p:blipFill>
          <a:blip r:embed="rId2"/>
          <a:stretch>
            <a:fillRect/>
          </a:stretch>
        </p:blipFill>
        <p:spPr>
          <a:xfrm>
            <a:off x="2516009" y="3657599"/>
            <a:ext cx="7159982" cy="3010547"/>
          </a:xfrm>
          <a:prstGeom prst="rect">
            <a:avLst/>
          </a:prstGeom>
        </p:spPr>
      </p:pic>
    </p:spTree>
    <p:extLst>
      <p:ext uri="{BB962C8B-B14F-4D97-AF65-F5344CB8AC3E}">
        <p14:creationId xmlns:p14="http://schemas.microsoft.com/office/powerpoint/2010/main" val="1154408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8A17-E60D-362A-62E7-52411B12BA29}"/>
              </a:ext>
            </a:extLst>
          </p:cNvPr>
          <p:cNvSpPr>
            <a:spLocks noGrp="1"/>
          </p:cNvSpPr>
          <p:nvPr>
            <p:ph type="title"/>
          </p:nvPr>
        </p:nvSpPr>
        <p:spPr/>
        <p:txBody>
          <a:bodyPr/>
          <a:lstStyle/>
          <a:p>
            <a:r>
              <a:rPr lang="en-GB" dirty="0"/>
              <a:t>Practice 3</a:t>
            </a:r>
            <a:endParaRPr lang="en-SG" dirty="0"/>
          </a:p>
        </p:txBody>
      </p:sp>
      <p:sp>
        <p:nvSpPr>
          <p:cNvPr id="3" name="Content Placeholder 2">
            <a:extLst>
              <a:ext uri="{FF2B5EF4-FFF2-40B4-BE49-F238E27FC236}">
                <a16:creationId xmlns:a16="http://schemas.microsoft.com/office/drawing/2014/main" id="{BC04F5BD-E60C-C34E-E6DB-FED2D849BCC1}"/>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We would like to write an FSM with stopping states and no outputs that will take strings </a:t>
            </a:r>
            <a:r>
              <a:rPr lang="en-GB" i="1" dirty="0"/>
              <a:t>x</a:t>
            </a:r>
            <a:r>
              <a:rPr lang="en-GB" dirty="0"/>
              <a:t> consisting of combinations of four characters: Z, A, and M.</a:t>
            </a:r>
          </a:p>
          <a:p>
            <a:pPr marL="0" indent="0">
              <a:buNone/>
            </a:pPr>
            <a:r>
              <a:rPr lang="en-SG" dirty="0"/>
              <a:t>Possible inputs include “MAZ”, “AMAZ”, “ZAMZAM”, etc.</a:t>
            </a:r>
          </a:p>
          <a:p>
            <a:pPr marL="0" indent="0">
              <a:buNone/>
            </a:pPr>
            <a:r>
              <a:rPr lang="en-SG" dirty="0"/>
              <a:t>Draw a FSM state diagram, which:</a:t>
            </a:r>
          </a:p>
          <a:p>
            <a:pPr>
              <a:buFontTx/>
              <a:buChar char="-"/>
            </a:pPr>
            <a:r>
              <a:rPr lang="en-SG" dirty="0"/>
              <a:t>Has possible States, which you are free to decide,</a:t>
            </a:r>
          </a:p>
          <a:p>
            <a:pPr>
              <a:buFontTx/>
              <a:buChar char="-"/>
            </a:pPr>
            <a:r>
              <a:rPr lang="en-SG" dirty="0"/>
              <a:t>Has 3 possible Actions (Z, A, M),</a:t>
            </a:r>
          </a:p>
          <a:p>
            <a:pPr>
              <a:buFontTx/>
              <a:buChar char="-"/>
            </a:pPr>
            <a:r>
              <a:rPr lang="en-SG" dirty="0"/>
              <a:t>Has the Start state defined as the starting state,</a:t>
            </a:r>
          </a:p>
          <a:p>
            <a:pPr>
              <a:buFontTx/>
              <a:buChar char="-"/>
            </a:pPr>
            <a:r>
              <a:rPr lang="en-SG" dirty="0"/>
              <a:t>Has one stopping state,</a:t>
            </a:r>
          </a:p>
          <a:p>
            <a:pPr>
              <a:buFontTx/>
              <a:buChar char="-"/>
            </a:pPr>
            <a:r>
              <a:rPr lang="en-SG" dirty="0"/>
              <a:t>Has the FSM stop in this state, </a:t>
            </a:r>
            <a:r>
              <a:rPr lang="en-SG" u="sng" dirty="0"/>
              <a:t>if and only </a:t>
            </a:r>
            <a:r>
              <a:rPr lang="en-SG" i="1" u="sng" dirty="0"/>
              <a:t>x</a:t>
            </a:r>
            <a:r>
              <a:rPr lang="en-SG" u="sng" dirty="0"/>
              <a:t> </a:t>
            </a:r>
            <a:r>
              <a:rPr lang="en-SG" b="1" u="sng" dirty="0"/>
              <a:t>contains</a:t>
            </a:r>
            <a:r>
              <a:rPr lang="en-SG" u="sng" dirty="0"/>
              <a:t> the string “ZAM”</a:t>
            </a:r>
            <a:r>
              <a:rPr lang="en-SG" dirty="0"/>
              <a:t>; otherwise, it stops in another state.</a:t>
            </a:r>
          </a:p>
          <a:p>
            <a:pPr marL="0" indent="0">
              <a:buNone/>
            </a:pPr>
            <a:endParaRPr lang="en-SG" dirty="0"/>
          </a:p>
        </p:txBody>
      </p:sp>
    </p:spTree>
    <p:extLst>
      <p:ext uri="{BB962C8B-B14F-4D97-AF65-F5344CB8AC3E}">
        <p14:creationId xmlns:p14="http://schemas.microsoft.com/office/powerpoint/2010/main" val="1474802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1125</TotalTime>
  <Words>1605</Words>
  <Application>Microsoft Office PowerPoint</Application>
  <PresentationFormat>Widescreen</PresentationFormat>
  <Paragraphs>127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50.051 Programming Language Concepts  W4-S3 Some more practice on FSMs and RegEx</vt:lpstr>
      <vt:lpstr>Practice Activities</vt:lpstr>
      <vt:lpstr>Practice 1</vt:lpstr>
      <vt:lpstr>Practice 1</vt:lpstr>
      <vt:lpstr>Practice 2</vt:lpstr>
      <vt:lpstr>Practice 2</vt:lpstr>
      <vt:lpstr>Practice 2</vt:lpstr>
      <vt:lpstr>Practice 2</vt:lpstr>
      <vt:lpstr>Practice 3</vt:lpstr>
      <vt:lpstr>Practice 4</vt:lpstr>
      <vt:lpstr>Practice 5</vt:lpstr>
      <vt:lpstr>Practice 6</vt:lpstr>
      <vt:lpstr>Practice 7</vt:lpstr>
      <vt:lpstr>Practice 8</vt:lpstr>
      <vt:lpstr>Practice 9</vt:lpstr>
      <vt:lpstr>Some additional practice</vt:lpstr>
      <vt:lpstr>And as extra, to keep you busy…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50.051 Programming Language Concepts  W1-S1 Introduction to Compilers and Course Outline</dc:title>
  <dc:creator>Matthieu DE MARI</dc:creator>
  <cp:lastModifiedBy>Matthieu DE MARI</cp:lastModifiedBy>
  <cp:revision>3</cp:revision>
  <dcterms:created xsi:type="dcterms:W3CDTF">2023-03-02T06:54:24Z</dcterms:created>
  <dcterms:modified xsi:type="dcterms:W3CDTF">2024-02-16T02:20:49Z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2023-03-02T06:54:28Z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d53d049c-34cc-4ec9-a6d9-543a36f42364</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