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77" r:id="rId2"/>
    <p:sldId id="378" r:id="rId3"/>
    <p:sldId id="383" r:id="rId4"/>
    <p:sldId id="384" r:id="rId5"/>
    <p:sldId id="385" r:id="rId6"/>
    <p:sldId id="386" r:id="rId7"/>
    <p:sldId id="387" r:id="rId8"/>
    <p:sldId id="380" r:id="rId9"/>
    <p:sldId id="381" r:id="rId10"/>
    <p:sldId id="382" r:id="rId11"/>
    <p:sldId id="379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2" r:id="rId26"/>
    <p:sldId id="403" r:id="rId27"/>
    <p:sldId id="404" r:id="rId28"/>
    <p:sldId id="405" r:id="rId29"/>
    <p:sldId id="406" r:id="rId30"/>
    <p:sldId id="408" r:id="rId31"/>
    <p:sldId id="411" r:id="rId32"/>
    <p:sldId id="415" r:id="rId33"/>
    <p:sldId id="416" r:id="rId34"/>
    <p:sldId id="412" r:id="rId35"/>
    <p:sldId id="413" r:id="rId36"/>
    <p:sldId id="407" r:id="rId37"/>
    <p:sldId id="409" r:id="rId38"/>
    <p:sldId id="417" r:id="rId39"/>
    <p:sldId id="410" r:id="rId40"/>
    <p:sldId id="41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The parenthesis problem in RegEx" id="{FD58D1A0-4134-4343-A695-75581E4DB701}">
          <p14:sldIdLst>
            <p14:sldId id="378"/>
            <p14:sldId id="383"/>
            <p14:sldId id="384"/>
            <p14:sldId id="385"/>
            <p14:sldId id="386"/>
            <p14:sldId id="387"/>
          </p14:sldIdLst>
        </p14:section>
        <p14:section name="Let us do some Chemistry" id="{2883EFA5-1D97-4FD3-BF73-119C9BA8EB91}">
          <p14:sldIdLst>
            <p14:sldId id="380"/>
            <p14:sldId id="381"/>
            <p14:sldId id="382"/>
            <p14:sldId id="379"/>
            <p14:sldId id="388"/>
            <p14:sldId id="389"/>
            <p14:sldId id="390"/>
          </p14:sldIdLst>
        </p14:section>
        <p14:section name="Introducing CFGs" id="{DEE99501-C9F7-435A-B5F2-11884AEC5796}">
          <p14:sldIdLst>
            <p14:sldId id="391"/>
            <p14:sldId id="392"/>
            <p14:sldId id="393"/>
          </p14:sldIdLst>
        </p14:section>
        <p14:section name="Back to Chemistry" id="{3564018E-F8A3-4656-9776-E40DC2959149}">
          <p14:sldIdLst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Practice 1 and 2" id="{7CEAED67-AFDA-426C-9C00-C4DC5C47F79B}">
          <p14:sldIdLst>
            <p14:sldId id="402"/>
            <p14:sldId id="403"/>
            <p14:sldId id="404"/>
            <p14:sldId id="405"/>
          </p14:sldIdLst>
        </p14:section>
        <p14:section name="Derivation and validity" id="{6CA5F6DE-D605-4267-9CA9-EF7C7CA75119}">
          <p14:sldIdLst>
            <p14:sldId id="406"/>
            <p14:sldId id="408"/>
            <p14:sldId id="411"/>
            <p14:sldId id="415"/>
            <p14:sldId id="416"/>
            <p14:sldId id="412"/>
            <p14:sldId id="413"/>
          </p14:sldIdLst>
        </p14:section>
        <p14:section name="Practice 3" id="{C8C2E805-1DFF-493B-9712-98007101BE29}">
          <p14:sldIdLst>
            <p14:sldId id="407"/>
            <p14:sldId id="409"/>
          </p14:sldIdLst>
        </p14:section>
        <p14:section name="Parse tree" id="{23585C26-0983-4F1C-A77A-BB04C8D24CDA}">
          <p14:sldIdLst>
            <p14:sldId id="417"/>
          </p14:sldIdLst>
        </p14:section>
        <p14:section name="Ambiguity" id="{FD3B4B7C-FD70-4F36-B4E1-3F9395B32615}">
          <p14:sldIdLst>
            <p14:sldId id="410"/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A6B7A-BB49-46B6-95C9-1A9A2555371D}" v="1856" dt="2023-03-27T11:17:15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undo custSel addSld delSld modSld sldOrd addSection delSection modSection">
      <pc:chgData name="Matthieu De Mari" userId="dfb708c9-d8dc-439f-9a3b-c772bf4a311c" providerId="ADAL" clId="{A47A6B7A-BB49-46B6-95C9-1A9A2555371D}" dt="2023-03-27T11:17:26.834" v="8431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modSp new mod">
        <pc:chgData name="Matthieu De Mari" userId="dfb708c9-d8dc-439f-9a3b-c772bf4a311c" providerId="ADAL" clId="{A47A6B7A-BB49-46B6-95C9-1A9A2555371D}" dt="2023-03-27T09:14:45.551" v="856" actId="207"/>
        <pc:sldMkLst>
          <pc:docMk/>
          <pc:sldMk cId="3951386030" sldId="378"/>
        </pc:sldMkLst>
        <pc:spChg chg="mod">
          <ac:chgData name="Matthieu De Mari" userId="dfb708c9-d8dc-439f-9a3b-c772bf4a311c" providerId="ADAL" clId="{A47A6B7A-BB49-46B6-95C9-1A9A2555371D}" dt="2023-03-27T09:09:03.654" v="280" actId="20577"/>
          <ac:spMkLst>
            <pc:docMk/>
            <pc:sldMk cId="3951386030" sldId="378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09:14:45.551" v="856" actId="207"/>
          <ac:spMkLst>
            <pc:docMk/>
            <pc:sldMk cId="3951386030" sldId="378"/>
            <ac:spMk id="3" creationId="{62525C10-81D7-AD6F-9639-674161C19C0C}"/>
          </ac:spMkLst>
        </pc:spChg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7T10:21:51.370" v="4940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7T09:26:36.171" v="1896" actId="20577"/>
          <ac:spMkLst>
            <pc:docMk/>
            <pc:sldMk cId="3273590381" sldId="379"/>
            <ac:spMk id="2" creationId="{E56AF80A-5B74-90D3-7107-DF2BAFC47A46}"/>
          </ac:spMkLst>
        </pc:spChg>
        <pc:spChg chg="mod">
          <ac:chgData name="Matthieu De Mari" userId="dfb708c9-d8dc-439f-9a3b-c772bf4a311c" providerId="ADAL" clId="{A47A6B7A-BB49-46B6-95C9-1A9A2555371D}" dt="2023-03-27T10:21:51.370" v="4940" actId="20577"/>
          <ac:spMkLst>
            <pc:docMk/>
            <pc:sldMk cId="3273590381" sldId="379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7T07:25:48.801" v="253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7T07:25:48.801" v="253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modSp add mod">
        <pc:chgData name="Matthieu De Mari" userId="dfb708c9-d8dc-439f-9a3b-c772bf4a311c" providerId="ADAL" clId="{A47A6B7A-BB49-46B6-95C9-1A9A2555371D}" dt="2023-03-27T09:14:42.705" v="854" actId="207"/>
        <pc:sldMkLst>
          <pc:docMk/>
          <pc:sldMk cId="1023562333" sldId="383"/>
        </pc:sldMkLst>
        <pc:spChg chg="mod">
          <ac:chgData name="Matthieu De Mari" userId="dfb708c9-d8dc-439f-9a3b-c772bf4a311c" providerId="ADAL" clId="{A47A6B7A-BB49-46B6-95C9-1A9A2555371D}" dt="2023-03-27T09:14:42.705" v="854" actId="207"/>
          <ac:spMkLst>
            <pc:docMk/>
            <pc:sldMk cId="1023562333" sldId="383"/>
            <ac:spMk id="3" creationId="{62525C10-81D7-AD6F-9639-674161C19C0C}"/>
          </ac:spMkLst>
        </pc:spChg>
      </pc:sldChg>
      <pc:sldChg chg="add del">
        <pc:chgData name="Matthieu De Mari" userId="dfb708c9-d8dc-439f-9a3b-c772bf4a311c" providerId="ADAL" clId="{A47A6B7A-BB49-46B6-95C9-1A9A2555371D}" dt="2023-03-27T09:10:53.571" v="427"/>
        <pc:sldMkLst>
          <pc:docMk/>
          <pc:sldMk cId="2249895176" sldId="383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addSp modSp add mod modClrScheme chgLayout">
        <pc:chgData name="Matthieu De Mari" userId="dfb708c9-d8dc-439f-9a3b-c772bf4a311c" providerId="ADAL" clId="{A47A6B7A-BB49-46B6-95C9-1A9A2555371D}" dt="2023-03-27T09:17:01.491" v="920" actId="113"/>
        <pc:sldMkLst>
          <pc:docMk/>
          <pc:sldMk cId="3438576714" sldId="384"/>
        </pc:sldMkLst>
        <pc:spChg chg="mod ord">
          <ac:chgData name="Matthieu De Mari" userId="dfb708c9-d8dc-439f-9a3b-c772bf4a311c" providerId="ADAL" clId="{A47A6B7A-BB49-46B6-95C9-1A9A2555371D}" dt="2023-03-27T09:13:00.406" v="678" actId="700"/>
          <ac:spMkLst>
            <pc:docMk/>
            <pc:sldMk cId="3438576714" sldId="384"/>
            <ac:spMk id="2" creationId="{2D9015B0-A2AF-5579-DE7E-29E915433E0E}"/>
          </ac:spMkLst>
        </pc:spChg>
        <pc:spChg chg="mod ord">
          <ac:chgData name="Matthieu De Mari" userId="dfb708c9-d8dc-439f-9a3b-c772bf4a311c" providerId="ADAL" clId="{A47A6B7A-BB49-46B6-95C9-1A9A2555371D}" dt="2023-03-27T09:17:01.491" v="920" actId="113"/>
          <ac:spMkLst>
            <pc:docMk/>
            <pc:sldMk cId="3438576714" sldId="384"/>
            <ac:spMk id="3" creationId="{62525C10-81D7-AD6F-9639-674161C19C0C}"/>
          </ac:spMkLst>
        </pc:spChg>
        <pc:spChg chg="add mod ord">
          <ac:chgData name="Matthieu De Mari" userId="dfb708c9-d8dc-439f-9a3b-c772bf4a311c" providerId="ADAL" clId="{A47A6B7A-BB49-46B6-95C9-1A9A2555371D}" dt="2023-03-27T09:15:41.188" v="880" actId="12"/>
          <ac:spMkLst>
            <pc:docMk/>
            <pc:sldMk cId="3438576714" sldId="384"/>
            <ac:spMk id="4" creationId="{1F758513-9061-2C76-E6EF-B80CDBD6C2CA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22:52.898" v="1431" actId="20577"/>
        <pc:sldMkLst>
          <pc:docMk/>
          <pc:sldMk cId="180689896" sldId="385"/>
        </pc:sldMkLst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2" creationId="{44C8A722-8577-2996-788E-80C3445698F6}"/>
          </ac:spMkLst>
        </pc:spChg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3" creationId="{E3144241-0D01-5A8E-56BD-581F28806532}"/>
          </ac:spMkLst>
        </pc:spChg>
        <pc:spChg chg="del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4" creationId="{965DAABF-5313-352D-AA81-51FA9A97E594}"/>
          </ac:spMkLst>
        </pc:spChg>
        <pc:spChg chg="add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5" creationId="{E650B8FC-3A4B-A3D7-3AAA-107C47645375}"/>
          </ac:spMkLst>
        </pc:spChg>
        <pc:spChg chg="add mod ord">
          <ac:chgData name="Matthieu De Mari" userId="dfb708c9-d8dc-439f-9a3b-c772bf4a311c" providerId="ADAL" clId="{A47A6B7A-BB49-46B6-95C9-1A9A2555371D}" dt="2023-03-27T09:22:52.898" v="1431" actId="20577"/>
          <ac:spMkLst>
            <pc:docMk/>
            <pc:sldMk cId="180689896" sldId="385"/>
            <ac:spMk id="6" creationId="{8990E570-B60B-8678-D610-ABA0119C86ED}"/>
          </ac:spMkLst>
        </pc:spChg>
        <pc:spChg chg="add del mod ord">
          <ac:chgData name="Matthieu De Mari" userId="dfb708c9-d8dc-439f-9a3b-c772bf4a311c" providerId="ADAL" clId="{A47A6B7A-BB49-46B6-95C9-1A9A2555371D}" dt="2023-03-27T09:20:44.686" v="1245" actId="700"/>
          <ac:spMkLst>
            <pc:docMk/>
            <pc:sldMk cId="180689896" sldId="385"/>
            <ac:spMk id="7" creationId="{C2E941D9-2C84-C10D-2C37-A7CFF8378624}"/>
          </ac:spMkLst>
        </pc:spChg>
        <pc:spChg chg="add del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8" creationId="{3CEED736-1791-EAC0-181E-8F539B3449DC}"/>
          </ac:spMkLst>
        </pc:spChg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modSp add del mod">
        <pc:chgData name="Matthieu De Mari" userId="dfb708c9-d8dc-439f-9a3b-c772bf4a311c" providerId="ADAL" clId="{A47A6B7A-BB49-46B6-95C9-1A9A2555371D}" dt="2023-03-27T09:17:03.244" v="921" actId="47"/>
        <pc:sldMkLst>
          <pc:docMk/>
          <pc:sldMk cId="3491376675" sldId="385"/>
        </pc:sldMkLst>
        <pc:spChg chg="mod">
          <ac:chgData name="Matthieu De Mari" userId="dfb708c9-d8dc-439f-9a3b-c772bf4a311c" providerId="ADAL" clId="{A47A6B7A-BB49-46B6-95C9-1A9A2555371D}" dt="2023-03-27T09:16:56.453" v="916" actId="21"/>
          <ac:spMkLst>
            <pc:docMk/>
            <pc:sldMk cId="3491376675" sldId="385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7T09:15:47.269" v="882" actId="12"/>
          <ac:spMkLst>
            <pc:docMk/>
            <pc:sldMk cId="3491376675" sldId="385"/>
            <ac:spMk id="4" creationId="{1F758513-9061-2C76-E6EF-B80CDBD6C2CA}"/>
          </ac:spMkLst>
        </pc:spChg>
      </pc:sldChg>
      <pc:sldChg chg="modSp add mod">
        <pc:chgData name="Matthieu De Mari" userId="dfb708c9-d8dc-439f-9a3b-c772bf4a311c" providerId="ADAL" clId="{A47A6B7A-BB49-46B6-95C9-1A9A2555371D}" dt="2023-03-27T09:26:11.053" v="1877" actId="20577"/>
        <pc:sldMkLst>
          <pc:docMk/>
          <pc:sldMk cId="890081562" sldId="386"/>
        </pc:sldMkLst>
        <pc:spChg chg="mod">
          <ac:chgData name="Matthieu De Mari" userId="dfb708c9-d8dc-439f-9a3b-c772bf4a311c" providerId="ADAL" clId="{A47A6B7A-BB49-46B6-95C9-1A9A2555371D}" dt="2023-03-27T09:26:11.053" v="1877" actId="20577"/>
          <ac:spMkLst>
            <pc:docMk/>
            <pc:sldMk cId="890081562" sldId="386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modSp add mod">
        <pc:chgData name="Matthieu De Mari" userId="dfb708c9-d8dc-439f-9a3b-c772bf4a311c" providerId="ADAL" clId="{A47A6B7A-BB49-46B6-95C9-1A9A2555371D}" dt="2023-03-27T09:26:04.103" v="1871" actId="20577"/>
        <pc:sldMkLst>
          <pc:docMk/>
          <pc:sldMk cId="883898936" sldId="387"/>
        </pc:sldMkLst>
        <pc:spChg chg="mod">
          <ac:chgData name="Matthieu De Mari" userId="dfb708c9-d8dc-439f-9a3b-c772bf4a311c" providerId="ADAL" clId="{A47A6B7A-BB49-46B6-95C9-1A9A2555371D}" dt="2023-03-27T09:26:04.103" v="1871" actId="20577"/>
          <ac:spMkLst>
            <pc:docMk/>
            <pc:sldMk cId="883898936" sldId="387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  <pc:sldChg chg="modSp add mod">
        <pc:chgData name="Matthieu De Mari" userId="dfb708c9-d8dc-439f-9a3b-c772bf4a311c" providerId="ADAL" clId="{A47A6B7A-BB49-46B6-95C9-1A9A2555371D}" dt="2023-03-27T10:20:10.733" v="4827" actId="20577"/>
        <pc:sldMkLst>
          <pc:docMk/>
          <pc:sldMk cId="3365691095" sldId="388"/>
        </pc:sldMkLst>
        <pc:spChg chg="mod">
          <ac:chgData name="Matthieu De Mari" userId="dfb708c9-d8dc-439f-9a3b-c772bf4a311c" providerId="ADAL" clId="{A47A6B7A-BB49-46B6-95C9-1A9A2555371D}" dt="2023-03-27T10:20:10.733" v="4827" actId="20577"/>
          <ac:spMkLst>
            <pc:docMk/>
            <pc:sldMk cId="3365691095" sldId="388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7.479" v="4826" actId="20577"/>
        <pc:sldMkLst>
          <pc:docMk/>
          <pc:sldMk cId="3944202250" sldId="389"/>
        </pc:sldMkLst>
        <pc:spChg chg="mod">
          <ac:chgData name="Matthieu De Mari" userId="dfb708c9-d8dc-439f-9a3b-c772bf4a311c" providerId="ADAL" clId="{A47A6B7A-BB49-46B6-95C9-1A9A2555371D}" dt="2023-03-27T10:20:07.479" v="4826" actId="20577"/>
          <ac:spMkLst>
            <pc:docMk/>
            <pc:sldMk cId="3944202250" sldId="389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4.233" v="4825" actId="20577"/>
        <pc:sldMkLst>
          <pc:docMk/>
          <pc:sldMk cId="833759071" sldId="390"/>
        </pc:sldMkLst>
        <pc:spChg chg="mod">
          <ac:chgData name="Matthieu De Mari" userId="dfb708c9-d8dc-439f-9a3b-c772bf4a311c" providerId="ADAL" clId="{A47A6B7A-BB49-46B6-95C9-1A9A2555371D}" dt="2023-03-27T10:20:04.233" v="4825" actId="20577"/>
          <ac:spMkLst>
            <pc:docMk/>
            <pc:sldMk cId="833759071" sldId="390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50:09.560" v="2822" actId="207"/>
        <pc:sldMkLst>
          <pc:docMk/>
          <pc:sldMk cId="1468348969" sldId="391"/>
        </pc:sldMkLst>
        <pc:spChg chg="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2" creationId="{014AA466-6442-9074-A455-6BA350DE32B5}"/>
          </ac:spMkLst>
        </pc:spChg>
        <pc:spChg chg="del mod ord">
          <ac:chgData name="Matthieu De Mari" userId="dfb708c9-d8dc-439f-9a3b-c772bf4a311c" providerId="ADAL" clId="{A47A6B7A-BB49-46B6-95C9-1A9A2555371D}" dt="2023-03-27T09:43:49.622" v="2552" actId="700"/>
          <ac:spMkLst>
            <pc:docMk/>
            <pc:sldMk cId="1468348969" sldId="391"/>
            <ac:spMk id="3" creationId="{660D7FD3-C749-6ED5-1CB6-524ECD6EAFB8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4" creationId="{F0B56300-A6A7-C618-029E-3A76862CAE40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5" creationId="{2831EA30-FED9-EB20-10FC-6A91A9E29601}"/>
          </ac:spMkLst>
        </pc:spChg>
        <pc:spChg chg="add mod ord">
          <ac:chgData name="Matthieu De Mari" userId="dfb708c9-d8dc-439f-9a3b-c772bf4a311c" providerId="ADAL" clId="{A47A6B7A-BB49-46B6-95C9-1A9A2555371D}" dt="2023-03-27T09:50:09.560" v="2822" actId="207"/>
          <ac:spMkLst>
            <pc:docMk/>
            <pc:sldMk cId="1468348969" sldId="391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3:17.733" v="3025" actId="14100"/>
        <pc:sldMkLst>
          <pc:docMk/>
          <pc:sldMk cId="41342091" sldId="392"/>
        </pc:sldMkLst>
        <pc:spChg chg="mod">
          <ac:chgData name="Matthieu De Mari" userId="dfb708c9-d8dc-439f-9a3b-c772bf4a311c" providerId="ADAL" clId="{A47A6B7A-BB49-46B6-95C9-1A9A2555371D}" dt="2023-03-27T09:48:50.125" v="2666" actId="20577"/>
          <ac:spMkLst>
            <pc:docMk/>
            <pc:sldMk cId="41342091" sldId="392"/>
            <ac:spMk id="2" creationId="{014AA466-6442-9074-A455-6BA350DE32B5}"/>
          </ac:spMkLst>
        </pc:spChg>
        <pc:spChg chg="add del">
          <ac:chgData name="Matthieu De Mari" userId="dfb708c9-d8dc-439f-9a3b-c772bf4a311c" providerId="ADAL" clId="{A47A6B7A-BB49-46B6-95C9-1A9A2555371D}" dt="2023-03-27T09:50:48.178" v="2834"/>
          <ac:spMkLst>
            <pc:docMk/>
            <pc:sldMk cId="41342091" sldId="392"/>
            <ac:spMk id="3" creationId="{72F3422D-880B-EE5B-118C-90AA59386D79}"/>
          </ac:spMkLst>
        </pc:spChg>
        <pc:spChg chg="mod">
          <ac:chgData name="Matthieu De Mari" userId="dfb708c9-d8dc-439f-9a3b-c772bf4a311c" providerId="ADAL" clId="{A47A6B7A-BB49-46B6-95C9-1A9A2555371D}" dt="2023-03-27T09:53:17.733" v="3025" actId="14100"/>
          <ac:spMkLst>
            <pc:docMk/>
            <pc:sldMk cId="41342091" sldId="392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7:14.434" v="3185"/>
        <pc:sldMkLst>
          <pc:docMk/>
          <pc:sldMk cId="511503684" sldId="393"/>
        </pc:sldMkLst>
        <pc:spChg chg="add del">
          <ac:chgData name="Matthieu De Mari" userId="dfb708c9-d8dc-439f-9a3b-c772bf4a311c" providerId="ADAL" clId="{A47A6B7A-BB49-46B6-95C9-1A9A2555371D}" dt="2023-03-27T09:54:30.549" v="3091"/>
          <ac:spMkLst>
            <pc:docMk/>
            <pc:sldMk cId="511503684" sldId="393"/>
            <ac:spMk id="3" creationId="{97905F64-D282-6B35-E746-331788749523}"/>
          </ac:spMkLst>
        </pc:spChg>
        <pc:spChg chg="add del">
          <ac:chgData name="Matthieu De Mari" userId="dfb708c9-d8dc-439f-9a3b-c772bf4a311c" providerId="ADAL" clId="{A47A6B7A-BB49-46B6-95C9-1A9A2555371D}" dt="2023-03-27T09:56:02.825" v="3148"/>
          <ac:spMkLst>
            <pc:docMk/>
            <pc:sldMk cId="511503684" sldId="393"/>
            <ac:spMk id="4" creationId="{33D8024B-71F0-76AF-6674-6208E3D2F4FC}"/>
          </ac:spMkLst>
        </pc:spChg>
        <pc:spChg chg="mod">
          <ac:chgData name="Matthieu De Mari" userId="dfb708c9-d8dc-439f-9a3b-c772bf4a311c" providerId="ADAL" clId="{A47A6B7A-BB49-46B6-95C9-1A9A2555371D}" dt="2023-03-27T09:57:14.434" v="3185"/>
          <ac:spMkLst>
            <pc:docMk/>
            <pc:sldMk cId="511503684" sldId="393"/>
            <ac:spMk id="6" creationId="{E03B25F9-581A-1F11-663F-D515D2620FE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01:19.102" v="3458" actId="20577"/>
        <pc:sldMkLst>
          <pc:docMk/>
          <pc:sldMk cId="1313091210" sldId="394"/>
        </pc:sldMkLst>
        <pc:spChg chg="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2" creationId="{EF328516-CA7F-75F3-FCF7-4E567772523B}"/>
          </ac:spMkLst>
        </pc:spChg>
        <pc:spChg chg="del mod ord">
          <ac:chgData name="Matthieu De Mari" userId="dfb708c9-d8dc-439f-9a3b-c772bf4a311c" providerId="ADAL" clId="{A47A6B7A-BB49-46B6-95C9-1A9A2555371D}" dt="2023-03-27T09:57:31.123" v="3208" actId="700"/>
          <ac:spMkLst>
            <pc:docMk/>
            <pc:sldMk cId="1313091210" sldId="394"/>
            <ac:spMk id="3" creationId="{87D81608-D5B0-D961-2AAD-8B18B05E51FE}"/>
          </ac:spMkLst>
        </pc:spChg>
        <pc:spChg chg="add mod ord">
          <ac:chgData name="Matthieu De Mari" userId="dfb708c9-d8dc-439f-9a3b-c772bf4a311c" providerId="ADAL" clId="{A47A6B7A-BB49-46B6-95C9-1A9A2555371D}" dt="2023-03-27T10:01:19.102" v="3458" actId="20577"/>
          <ac:spMkLst>
            <pc:docMk/>
            <pc:sldMk cId="1313091210" sldId="394"/>
            <ac:spMk id="4" creationId="{BBCCBA20-5235-6A29-4DD0-ED450203C22B}"/>
          </ac:spMkLst>
        </pc:spChg>
        <pc:spChg chg="add del 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5" creationId="{5FB7BAA4-8039-B74E-7F30-615CAB02E234}"/>
          </ac:spMkLst>
        </pc:spChg>
      </pc:sldChg>
      <pc:sldChg chg="addSp modSp add mod">
        <pc:chgData name="Matthieu De Mari" userId="dfb708c9-d8dc-439f-9a3b-c772bf4a311c" providerId="ADAL" clId="{A47A6B7A-BB49-46B6-95C9-1A9A2555371D}" dt="2023-03-27T10:03:47.297" v="3598" actId="114"/>
        <pc:sldMkLst>
          <pc:docMk/>
          <pc:sldMk cId="3560112240" sldId="395"/>
        </pc:sldMkLst>
        <pc:spChg chg="add mod">
          <ac:chgData name="Matthieu De Mari" userId="dfb708c9-d8dc-439f-9a3b-c772bf4a311c" providerId="ADAL" clId="{A47A6B7A-BB49-46B6-95C9-1A9A2555371D}" dt="2023-03-27T10:03:47.297" v="3598" actId="114"/>
          <ac:spMkLst>
            <pc:docMk/>
            <pc:sldMk cId="3560112240" sldId="395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3:43.035" v="3597" actId="113"/>
          <ac:spMkLst>
            <pc:docMk/>
            <pc:sldMk cId="3560112240" sldId="395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3-27T10:04:04.530" v="3629" actId="114"/>
        <pc:sldMkLst>
          <pc:docMk/>
          <pc:sldMk cId="4291907944" sldId="396"/>
        </pc:sldMkLst>
        <pc:spChg chg="mod">
          <ac:chgData name="Matthieu De Mari" userId="dfb708c9-d8dc-439f-9a3b-c772bf4a311c" providerId="ADAL" clId="{A47A6B7A-BB49-46B6-95C9-1A9A2555371D}" dt="2023-03-27T10:04:04.530" v="3629" actId="114"/>
          <ac:spMkLst>
            <pc:docMk/>
            <pc:sldMk cId="4291907944" sldId="396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3:41.199" v="3596" actId="113"/>
          <ac:spMkLst>
            <pc:docMk/>
            <pc:sldMk cId="4291907944" sldId="396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3-27T10:05:09.945" v="3736" actId="207"/>
        <pc:sldMkLst>
          <pc:docMk/>
          <pc:sldMk cId="218213592" sldId="397"/>
        </pc:sldMkLst>
        <pc:spChg chg="mod">
          <ac:chgData name="Matthieu De Mari" userId="dfb708c9-d8dc-439f-9a3b-c772bf4a311c" providerId="ADAL" clId="{A47A6B7A-BB49-46B6-95C9-1A9A2555371D}" dt="2023-03-27T10:05:09.945" v="3736" actId="207"/>
          <ac:spMkLst>
            <pc:docMk/>
            <pc:sldMk cId="218213592" sldId="397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4:53.263" v="3732" actId="207"/>
          <ac:spMkLst>
            <pc:docMk/>
            <pc:sldMk cId="218213592" sldId="397"/>
            <ac:spMk id="4" creationId="{BBCCBA20-5235-6A29-4DD0-ED450203C22B}"/>
          </ac:spMkLst>
        </pc:spChg>
      </pc:sldChg>
      <pc:sldChg chg="addSp modSp add mod">
        <pc:chgData name="Matthieu De Mari" userId="dfb708c9-d8dc-439f-9a3b-c772bf4a311c" providerId="ADAL" clId="{A47A6B7A-BB49-46B6-95C9-1A9A2555371D}" dt="2023-03-27T10:06:34.034" v="3916" actId="1582"/>
        <pc:sldMkLst>
          <pc:docMk/>
          <pc:sldMk cId="2309302269" sldId="398"/>
        </pc:sldMkLst>
        <pc:spChg chg="mod">
          <ac:chgData name="Matthieu De Mari" userId="dfb708c9-d8dc-439f-9a3b-c772bf4a311c" providerId="ADAL" clId="{A47A6B7A-BB49-46B6-95C9-1A9A2555371D}" dt="2023-03-27T10:06:14.985" v="3913" actId="21"/>
          <ac:spMkLst>
            <pc:docMk/>
            <pc:sldMk cId="2309302269" sldId="398"/>
            <ac:spMk id="3" creationId="{610480ED-2099-B8AA-9760-65D2A4870FEB}"/>
          </ac:spMkLst>
        </pc:spChg>
        <pc:spChg chg="add mod">
          <ac:chgData name="Matthieu De Mari" userId="dfb708c9-d8dc-439f-9a3b-c772bf4a311c" providerId="ADAL" clId="{A47A6B7A-BB49-46B6-95C9-1A9A2555371D}" dt="2023-03-27T10:06:34.034" v="3916" actId="1582"/>
          <ac:spMkLst>
            <pc:docMk/>
            <pc:sldMk cId="2309302269" sldId="398"/>
            <ac:spMk id="5" creationId="{A7B7F5CC-CDDD-903D-B33A-77FD094F1E89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10:07:35.748" v="3978" actId="207"/>
        <pc:sldMkLst>
          <pc:docMk/>
          <pc:sldMk cId="2421879181" sldId="399"/>
        </pc:sldMkLst>
        <pc:spChg chg="mod">
          <ac:chgData name="Matthieu De Mari" userId="dfb708c9-d8dc-439f-9a3b-c772bf4a311c" providerId="ADAL" clId="{A47A6B7A-BB49-46B6-95C9-1A9A2555371D}" dt="2023-03-27T10:06:56.269" v="3971" actId="20577"/>
          <ac:spMkLst>
            <pc:docMk/>
            <pc:sldMk cId="2421879181" sldId="399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7:35.748" v="3978" actId="207"/>
          <ac:spMkLst>
            <pc:docMk/>
            <pc:sldMk cId="2421879181" sldId="399"/>
            <ac:spMk id="4" creationId="{BBCCBA20-5235-6A29-4DD0-ED450203C22B}"/>
          </ac:spMkLst>
        </pc:spChg>
        <pc:spChg chg="add del mod">
          <ac:chgData name="Matthieu De Mari" userId="dfb708c9-d8dc-439f-9a3b-c772bf4a311c" providerId="ADAL" clId="{A47A6B7A-BB49-46B6-95C9-1A9A2555371D}" dt="2023-03-27T10:06:42.498" v="3919"/>
          <ac:spMkLst>
            <pc:docMk/>
            <pc:sldMk cId="2421879181" sldId="399"/>
            <ac:spMk id="6" creationId="{3D08BE4A-4384-9188-72A7-6868654DB953}"/>
          </ac:spMkLst>
        </pc:spChg>
        <pc:spChg chg="add del mod">
          <ac:chgData name="Matthieu De Mari" userId="dfb708c9-d8dc-439f-9a3b-c772bf4a311c" providerId="ADAL" clId="{A47A6B7A-BB49-46B6-95C9-1A9A2555371D}" dt="2023-03-27T10:06:46.611" v="3921"/>
          <ac:spMkLst>
            <pc:docMk/>
            <pc:sldMk cId="2421879181" sldId="399"/>
            <ac:spMk id="7" creationId="{9F00D826-A7BB-C918-7679-3FB41219A04A}"/>
          </ac:spMkLst>
        </pc:spChg>
        <pc:spChg chg="add mod">
          <ac:chgData name="Matthieu De Mari" userId="dfb708c9-d8dc-439f-9a3b-c772bf4a311c" providerId="ADAL" clId="{A47A6B7A-BB49-46B6-95C9-1A9A2555371D}" dt="2023-03-27T10:07:21.802" v="3976" actId="693"/>
          <ac:spMkLst>
            <pc:docMk/>
            <pc:sldMk cId="2421879181" sldId="399"/>
            <ac:spMk id="8" creationId="{0E99F6DC-CCAD-9341-63E3-BE6D16B97680}"/>
          </ac:spMkLst>
        </pc:spChg>
      </pc:sldChg>
      <pc:sldChg chg="modSp new del mod">
        <pc:chgData name="Matthieu De Mari" userId="dfb708c9-d8dc-439f-9a3b-c772bf4a311c" providerId="ADAL" clId="{A47A6B7A-BB49-46B6-95C9-1A9A2555371D}" dt="2023-03-27T10:08:11.953" v="4005" actId="47"/>
        <pc:sldMkLst>
          <pc:docMk/>
          <pc:sldMk cId="1361708667" sldId="400"/>
        </pc:sldMkLst>
        <pc:spChg chg="mod">
          <ac:chgData name="Matthieu De Mari" userId="dfb708c9-d8dc-439f-9a3b-c772bf4a311c" providerId="ADAL" clId="{A47A6B7A-BB49-46B6-95C9-1A9A2555371D}" dt="2023-03-27T10:08:00.033" v="3993" actId="20577"/>
          <ac:spMkLst>
            <pc:docMk/>
            <pc:sldMk cId="1361708667" sldId="400"/>
            <ac:spMk id="2" creationId="{C3AE5D28-29E7-4657-5172-523E6E8A42F5}"/>
          </ac:spMkLst>
        </pc:spChg>
        <pc:spChg chg="mod">
          <ac:chgData name="Matthieu De Mari" userId="dfb708c9-d8dc-439f-9a3b-c772bf4a311c" providerId="ADAL" clId="{A47A6B7A-BB49-46B6-95C9-1A9A2555371D}" dt="2023-03-27T10:08:04.131" v="4004" actId="20577"/>
          <ac:spMkLst>
            <pc:docMk/>
            <pc:sldMk cId="1361708667" sldId="400"/>
            <ac:spMk id="3" creationId="{5BA39E01-B3B4-589D-3623-BFFE322A71BD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18:21" v="4795"/>
        <pc:sldMkLst>
          <pc:docMk/>
          <pc:sldMk cId="4055298590" sldId="400"/>
        </pc:sldMkLst>
        <pc:spChg chg="del">
          <ac:chgData name="Matthieu De Mari" userId="dfb708c9-d8dc-439f-9a3b-c772bf4a311c" providerId="ADAL" clId="{A47A6B7A-BB49-46B6-95C9-1A9A2555371D}" dt="2023-03-27T10:08:27.916" v="4039" actId="478"/>
          <ac:spMkLst>
            <pc:docMk/>
            <pc:sldMk cId="4055298590" sldId="400"/>
            <ac:spMk id="2" creationId="{A4A6F6DD-5F19-F0BD-BCE9-CD45B0A14553}"/>
          </ac:spMkLst>
        </pc:spChg>
        <pc:spChg chg="mod ord">
          <ac:chgData name="Matthieu De Mari" userId="dfb708c9-d8dc-439f-9a3b-c772bf4a311c" providerId="ADAL" clId="{A47A6B7A-BB49-46B6-95C9-1A9A2555371D}" dt="2023-03-27T10:16:19.406" v="4641" actId="27636"/>
          <ac:spMkLst>
            <pc:docMk/>
            <pc:sldMk cId="4055298590" sldId="400"/>
            <ac:spMk id="3" creationId="{AC2E2F18-ABF3-59AC-62ED-F2AD0346DDCA}"/>
          </ac:spMkLst>
        </pc:spChg>
        <pc:spChg chg="add mod ord">
          <ac:chgData name="Matthieu De Mari" userId="dfb708c9-d8dc-439f-9a3b-c772bf4a311c" providerId="ADAL" clId="{A47A6B7A-BB49-46B6-95C9-1A9A2555371D}" dt="2023-03-27T10:13:11.106" v="4405" actId="700"/>
          <ac:spMkLst>
            <pc:docMk/>
            <pc:sldMk cId="4055298590" sldId="400"/>
            <ac:spMk id="4" creationId="{20A302F4-1712-807F-1A0C-22F74861B015}"/>
          </ac:spMkLst>
        </pc:spChg>
        <pc:spChg chg="add del mod">
          <ac:chgData name="Matthieu De Mari" userId="dfb708c9-d8dc-439f-9a3b-c772bf4a311c" providerId="ADAL" clId="{A47A6B7A-BB49-46B6-95C9-1A9A2555371D}" dt="2023-03-27T10:16:27.921" v="4645"/>
          <ac:spMkLst>
            <pc:docMk/>
            <pc:sldMk cId="4055298590" sldId="400"/>
            <ac:spMk id="5" creationId="{7734C571-EDFA-12EB-1D40-FC15AC84522E}"/>
          </ac:spMkLst>
        </pc:spChg>
        <pc:spChg chg="add mod ord">
          <ac:chgData name="Matthieu De Mari" userId="dfb708c9-d8dc-439f-9a3b-c772bf4a311c" providerId="ADAL" clId="{A47A6B7A-BB49-46B6-95C9-1A9A2555371D}" dt="2023-03-27T10:18:21" v="4795"/>
          <ac:spMkLst>
            <pc:docMk/>
            <pc:sldMk cId="4055298590" sldId="400"/>
            <ac:spMk id="6" creationId="{DC054D5A-78E4-4D94-4893-6A68B11A2A11}"/>
          </ac:spMkLst>
        </pc:spChg>
      </pc:sldChg>
      <pc:sldChg chg="modSp add del mod">
        <pc:chgData name="Matthieu De Mari" userId="dfb708c9-d8dc-439f-9a3b-c772bf4a311c" providerId="ADAL" clId="{A47A6B7A-BB49-46B6-95C9-1A9A2555371D}" dt="2023-03-27T10:23:39.106" v="5034" actId="47"/>
        <pc:sldMkLst>
          <pc:docMk/>
          <pc:sldMk cId="1362613498" sldId="401"/>
        </pc:sldMkLst>
        <pc:spChg chg="mod">
          <ac:chgData name="Matthieu De Mari" userId="dfb708c9-d8dc-439f-9a3b-c772bf4a311c" providerId="ADAL" clId="{A47A6B7A-BB49-46B6-95C9-1A9A2555371D}" dt="2023-03-27T10:18:55.409" v="4797" actId="27636"/>
          <ac:spMkLst>
            <pc:docMk/>
            <pc:sldMk cId="1362613498" sldId="401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16:54.776" v="4656" actId="20577"/>
          <ac:spMkLst>
            <pc:docMk/>
            <pc:sldMk cId="1362613498" sldId="401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2:29.518" v="5004" actId="113"/>
          <ac:spMkLst>
            <pc:docMk/>
            <pc:sldMk cId="1362613498" sldId="401"/>
            <ac:spMk id="6" creationId="{DC054D5A-78E4-4D94-4893-6A68B11A2A11}"/>
          </ac:spMkLst>
        </pc:spChg>
      </pc:sldChg>
      <pc:sldChg chg="modSp add mod ord">
        <pc:chgData name="Matthieu De Mari" userId="dfb708c9-d8dc-439f-9a3b-c772bf4a311c" providerId="ADAL" clId="{A47A6B7A-BB49-46B6-95C9-1A9A2555371D}" dt="2023-03-27T10:26:02.267" v="5120" actId="20577"/>
        <pc:sldMkLst>
          <pc:docMk/>
          <pc:sldMk cId="603127312" sldId="402"/>
        </pc:sldMkLst>
        <pc:spChg chg="mod">
          <ac:chgData name="Matthieu De Mari" userId="dfb708c9-d8dc-439f-9a3b-c772bf4a311c" providerId="ADAL" clId="{A47A6B7A-BB49-46B6-95C9-1A9A2555371D}" dt="2023-03-27T10:23:25.054" v="5018" actId="20577"/>
          <ac:spMkLst>
            <pc:docMk/>
            <pc:sldMk cId="603127312" sldId="402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6:02.267" v="5120" actId="20577"/>
          <ac:spMkLst>
            <pc:docMk/>
            <pc:sldMk cId="603127312" sldId="402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5:12.830" v="5071" actId="20577"/>
        <pc:sldMkLst>
          <pc:docMk/>
          <pc:sldMk cId="218875102" sldId="403"/>
        </pc:sldMkLst>
        <pc:spChg chg="mod">
          <ac:chgData name="Matthieu De Mari" userId="dfb708c9-d8dc-439f-9a3b-c772bf4a311c" providerId="ADAL" clId="{A47A6B7A-BB49-46B6-95C9-1A9A2555371D}" dt="2023-03-27T10:25:12.830" v="5071" actId="20577"/>
          <ac:spMkLst>
            <pc:docMk/>
            <pc:sldMk cId="218875102" sldId="403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8:50.864" v="5260" actId="20577"/>
        <pc:sldMkLst>
          <pc:docMk/>
          <pc:sldMk cId="512751586" sldId="404"/>
        </pc:sldMkLst>
        <pc:spChg chg="mod">
          <ac:chgData name="Matthieu De Mari" userId="dfb708c9-d8dc-439f-9a3b-c772bf4a311c" providerId="ADAL" clId="{A47A6B7A-BB49-46B6-95C9-1A9A2555371D}" dt="2023-03-27T10:28:50.864" v="5260" actId="20577"/>
          <ac:spMkLst>
            <pc:docMk/>
            <pc:sldMk cId="512751586" sldId="404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1:05:29.252" v="7988" actId="20577"/>
        <pc:sldMkLst>
          <pc:docMk/>
          <pc:sldMk cId="1817491727" sldId="405"/>
        </pc:sldMkLst>
        <pc:spChg chg="mod">
          <ac:chgData name="Matthieu De Mari" userId="dfb708c9-d8dc-439f-9a3b-c772bf4a311c" providerId="ADAL" clId="{A47A6B7A-BB49-46B6-95C9-1A9A2555371D}" dt="2023-03-27T11:05:29.252" v="7988" actId="20577"/>
          <ac:spMkLst>
            <pc:docMk/>
            <pc:sldMk cId="1817491727" sldId="405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29:06.183" v="5261" actId="20577"/>
          <ac:spMkLst>
            <pc:docMk/>
            <pc:sldMk cId="1817491727" sldId="405"/>
            <ac:spMk id="6" creationId="{DC054D5A-78E4-4D94-4893-6A68B11A2A1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34:20.818" v="5508" actId="20577"/>
        <pc:sldMkLst>
          <pc:docMk/>
          <pc:sldMk cId="2328829444" sldId="406"/>
        </pc:sldMkLst>
        <pc:spChg chg="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2" creationId="{7A76AF08-74DF-0AFE-EB2D-C8CEF12FE1DE}"/>
          </ac:spMkLst>
        </pc:spChg>
        <pc:spChg chg="del 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3" creationId="{F06998E4-FA9B-061E-208D-92163C0FFBA5}"/>
          </ac:spMkLst>
        </pc:spChg>
        <pc:spChg chg="del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4" creationId="{1A57586C-0361-FE19-4C2D-07345AC85196}"/>
          </ac:spMkLst>
        </pc:spChg>
        <pc:spChg chg="add mod ord">
          <ac:chgData name="Matthieu De Mari" userId="dfb708c9-d8dc-439f-9a3b-c772bf4a311c" providerId="ADAL" clId="{A47A6B7A-BB49-46B6-95C9-1A9A2555371D}" dt="2023-03-27T10:34:20.818" v="5508" actId="20577"/>
          <ac:spMkLst>
            <pc:docMk/>
            <pc:sldMk cId="2328829444" sldId="406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7T10:32:02.781" v="5404" actId="20577"/>
        <pc:sldMkLst>
          <pc:docMk/>
          <pc:sldMk cId="1841184365" sldId="407"/>
        </pc:sldMkLst>
        <pc:spChg chg="mod">
          <ac:chgData name="Matthieu De Mari" userId="dfb708c9-d8dc-439f-9a3b-c772bf4a311c" providerId="ADAL" clId="{A47A6B7A-BB49-46B6-95C9-1A9A2555371D}" dt="2023-03-27T10:32:02.781" v="5404" actId="20577"/>
          <ac:spMkLst>
            <pc:docMk/>
            <pc:sldMk cId="1841184365" sldId="407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10:31:55.334" v="5394" actId="20577"/>
          <ac:spMkLst>
            <pc:docMk/>
            <pc:sldMk cId="1841184365" sldId="407"/>
            <ac:spMk id="3" creationId="{62525C10-81D7-AD6F-9639-674161C19C0C}"/>
          </ac:spMkLst>
        </pc:spChg>
      </pc:sldChg>
      <pc:sldChg chg="modSp add mod">
        <pc:chgData name="Matthieu De Mari" userId="dfb708c9-d8dc-439f-9a3b-c772bf4a311c" providerId="ADAL" clId="{A47A6B7A-BB49-46B6-95C9-1A9A2555371D}" dt="2023-03-27T10:36:48.327" v="5804" actId="122"/>
        <pc:sldMkLst>
          <pc:docMk/>
          <pc:sldMk cId="1526812134" sldId="408"/>
        </pc:sldMkLst>
        <pc:spChg chg="mod">
          <ac:chgData name="Matthieu De Mari" userId="dfb708c9-d8dc-439f-9a3b-c772bf4a311c" providerId="ADAL" clId="{A47A6B7A-BB49-46B6-95C9-1A9A2555371D}" dt="2023-03-27T10:36:48.327" v="5804" actId="122"/>
          <ac:spMkLst>
            <pc:docMk/>
            <pc:sldMk cId="1526812134" sldId="408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7T11:03:14.110" v="7980" actId="27636"/>
        <pc:sldMkLst>
          <pc:docMk/>
          <pc:sldMk cId="466785733" sldId="409"/>
        </pc:sldMkLst>
        <pc:spChg chg="mod">
          <ac:chgData name="Matthieu De Mari" userId="dfb708c9-d8dc-439f-9a3b-c772bf4a311c" providerId="ADAL" clId="{A47A6B7A-BB49-46B6-95C9-1A9A2555371D}" dt="2023-03-27T11:03:14.109" v="7979" actId="27636"/>
          <ac:spMkLst>
            <pc:docMk/>
            <pc:sldMk cId="466785733" sldId="409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7T11:03:14.110" v="7980" actId="27636"/>
          <ac:spMkLst>
            <pc:docMk/>
            <pc:sldMk cId="466785733" sldId="409"/>
            <ac:spMk id="4" creationId="{1F758513-9061-2C76-E6EF-B80CDBD6C2CA}"/>
          </ac:spMkLst>
        </pc:spChg>
      </pc:sldChg>
      <pc:sldChg chg="addSp delSp modSp new mod ord modClrScheme chgLayout">
        <pc:chgData name="Matthieu De Mari" userId="dfb708c9-d8dc-439f-9a3b-c772bf4a311c" providerId="ADAL" clId="{A47A6B7A-BB49-46B6-95C9-1A9A2555371D}" dt="2023-03-27T11:17:26.834" v="8431"/>
        <pc:sldMkLst>
          <pc:docMk/>
          <pc:sldMk cId="544110195" sldId="410"/>
        </pc:sldMkLst>
        <pc:spChg chg="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2" creationId="{6BC88A73-AB6E-85CA-8695-BCAC264AECF8}"/>
          </ac:spMkLst>
        </pc:spChg>
        <pc:spChg chg="del 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3" creationId="{92DE8A4C-79E7-9B4C-E8A2-708A350010AD}"/>
          </ac:spMkLst>
        </pc:spChg>
        <pc:spChg chg="del">
          <ac:chgData name="Matthieu De Mari" userId="dfb708c9-d8dc-439f-9a3b-c772bf4a311c" providerId="ADAL" clId="{A47A6B7A-BB49-46B6-95C9-1A9A2555371D}" dt="2023-03-27T10:42:25.267" v="5978" actId="478"/>
          <ac:spMkLst>
            <pc:docMk/>
            <pc:sldMk cId="544110195" sldId="410"/>
            <ac:spMk id="4" creationId="{8511931E-F3B1-4085-A64E-C05E7BAA7ACC}"/>
          </ac:spMkLst>
        </pc:spChg>
        <pc:spChg chg="add mod ord">
          <ac:chgData name="Matthieu De Mari" userId="dfb708c9-d8dc-439f-9a3b-c772bf4a311c" providerId="ADAL" clId="{A47A6B7A-BB49-46B6-95C9-1A9A2555371D}" dt="2023-03-27T11:03:32.722" v="7982" actId="20577"/>
          <ac:spMkLst>
            <pc:docMk/>
            <pc:sldMk cId="544110195" sldId="410"/>
            <ac:spMk id="5" creationId="{CA38349B-E94C-A975-CC8E-667983A07812}"/>
          </ac:spMkLst>
        </pc:spChg>
      </pc:sldChg>
      <pc:sldChg chg="modSp new mod">
        <pc:chgData name="Matthieu De Mari" userId="dfb708c9-d8dc-439f-9a3b-c772bf4a311c" providerId="ADAL" clId="{A47A6B7A-BB49-46B6-95C9-1A9A2555371D}" dt="2023-03-27T11:06:39.180" v="7993" actId="20577"/>
        <pc:sldMkLst>
          <pc:docMk/>
          <pc:sldMk cId="3744393569" sldId="411"/>
        </pc:sldMkLst>
        <pc:spChg chg="mod">
          <ac:chgData name="Matthieu De Mari" userId="dfb708c9-d8dc-439f-9a3b-c772bf4a311c" providerId="ADAL" clId="{A47A6B7A-BB49-46B6-95C9-1A9A2555371D}" dt="2023-03-27T10:47:08.700" v="6325" actId="20577"/>
          <ac:spMkLst>
            <pc:docMk/>
            <pc:sldMk cId="3744393569" sldId="411"/>
            <ac:spMk id="2" creationId="{7454D530-67F7-048B-E6E1-19598FE48EBE}"/>
          </ac:spMkLst>
        </pc:spChg>
        <pc:spChg chg="mod">
          <ac:chgData name="Matthieu De Mari" userId="dfb708c9-d8dc-439f-9a3b-c772bf4a311c" providerId="ADAL" clId="{A47A6B7A-BB49-46B6-95C9-1A9A2555371D}" dt="2023-03-27T11:06:39.180" v="7993" actId="20577"/>
          <ac:spMkLst>
            <pc:docMk/>
            <pc:sldMk cId="3744393569" sldId="411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6:36.904" v="7992" actId="20577"/>
        <pc:sldMkLst>
          <pc:docMk/>
          <pc:sldMk cId="2564653609" sldId="412"/>
        </pc:sldMkLst>
        <pc:spChg chg="mod">
          <ac:chgData name="Matthieu De Mari" userId="dfb708c9-d8dc-439f-9a3b-c772bf4a311c" providerId="ADAL" clId="{A47A6B7A-BB49-46B6-95C9-1A9A2555371D}" dt="2023-03-27T11:06:36.904" v="7992" actId="20577"/>
          <ac:spMkLst>
            <pc:docMk/>
            <pc:sldMk cId="2564653609" sldId="412"/>
            <ac:spMk id="3" creationId="{03BCDA2B-B1DF-0E14-F8E5-51EDB055A2A9}"/>
          </ac:spMkLst>
        </pc:spChg>
      </pc:sldChg>
      <pc:sldChg chg="addSp delSp modSp add mod modClrScheme chgLayout">
        <pc:chgData name="Matthieu De Mari" userId="dfb708c9-d8dc-439f-9a3b-c772bf4a311c" providerId="ADAL" clId="{A47A6B7A-BB49-46B6-95C9-1A9A2555371D}" dt="2023-03-27T11:08:42.724" v="8089" actId="20577"/>
        <pc:sldMkLst>
          <pc:docMk/>
          <pc:sldMk cId="675020044" sldId="413"/>
        </pc:sldMkLst>
        <pc:spChg chg="mod ord">
          <ac:chgData name="Matthieu De Mari" userId="dfb708c9-d8dc-439f-9a3b-c772bf4a311c" providerId="ADAL" clId="{A47A6B7A-BB49-46B6-95C9-1A9A2555371D}" dt="2023-03-27T10:53:38.194" v="7072" actId="700"/>
          <ac:spMkLst>
            <pc:docMk/>
            <pc:sldMk cId="675020044" sldId="413"/>
            <ac:spMk id="2" creationId="{7454D530-67F7-048B-E6E1-19598FE48EBE}"/>
          </ac:spMkLst>
        </pc:spChg>
        <pc:spChg chg="mod ord">
          <ac:chgData name="Matthieu De Mari" userId="dfb708c9-d8dc-439f-9a3b-c772bf4a311c" providerId="ADAL" clId="{A47A6B7A-BB49-46B6-95C9-1A9A2555371D}" dt="2023-03-27T11:08:42.724" v="8089" actId="20577"/>
          <ac:spMkLst>
            <pc:docMk/>
            <pc:sldMk cId="675020044" sldId="413"/>
            <ac:spMk id="3" creationId="{03BCDA2B-B1DF-0E14-F8E5-51EDB055A2A9}"/>
          </ac:spMkLst>
        </pc:spChg>
        <pc:spChg chg="add del mod ord">
          <ac:chgData name="Matthieu De Mari" userId="dfb708c9-d8dc-439f-9a3b-c772bf4a311c" providerId="ADAL" clId="{A47A6B7A-BB49-46B6-95C9-1A9A2555371D}" dt="2023-03-27T11:02:14.975" v="7850" actId="20577"/>
          <ac:spMkLst>
            <pc:docMk/>
            <pc:sldMk cId="675020044" sldId="413"/>
            <ac:spMk id="4" creationId="{3FEF3A2B-04A1-CED4-C9FD-CA13167896A5}"/>
          </ac:spMkLst>
        </pc:spChg>
        <pc:spChg chg="add del mod">
          <ac:chgData name="Matthieu De Mari" userId="dfb708c9-d8dc-439f-9a3b-c772bf4a311c" providerId="ADAL" clId="{A47A6B7A-BB49-46B6-95C9-1A9A2555371D}" dt="2023-03-27T10:54:47.931" v="7197"/>
          <ac:spMkLst>
            <pc:docMk/>
            <pc:sldMk cId="675020044" sldId="413"/>
            <ac:spMk id="5" creationId="{647A5229-BE64-F362-03F5-F77C05489B40}"/>
          </ac:spMkLst>
        </pc:spChg>
      </pc:sldChg>
      <pc:sldChg chg="modSp add mod ord">
        <pc:chgData name="Matthieu De Mari" userId="dfb708c9-d8dc-439f-9a3b-c772bf4a311c" providerId="ADAL" clId="{A47A6B7A-BB49-46B6-95C9-1A9A2555371D}" dt="2023-03-27T11:17:26.834" v="8431"/>
        <pc:sldMkLst>
          <pc:docMk/>
          <pc:sldMk cId="675013186" sldId="414"/>
        </pc:sldMkLst>
        <pc:spChg chg="mod">
          <ac:chgData name="Matthieu De Mari" userId="dfb708c9-d8dc-439f-9a3b-c772bf4a311c" providerId="ADAL" clId="{A47A6B7A-BB49-46B6-95C9-1A9A2555371D}" dt="2023-03-27T11:09:01.249" v="8097" actId="20577"/>
          <ac:spMkLst>
            <pc:docMk/>
            <pc:sldMk cId="675013186" sldId="414"/>
            <ac:spMk id="5" creationId="{CA38349B-E94C-A975-CC8E-667983A07812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03.263" v="8061" actId="20577"/>
        <pc:sldMkLst>
          <pc:docMk/>
          <pc:sldMk cId="654960523" sldId="415"/>
        </pc:sldMkLst>
        <pc:spChg chg="mod">
          <ac:chgData name="Matthieu De Mari" userId="dfb708c9-d8dc-439f-9a3b-c772bf4a311c" providerId="ADAL" clId="{A47A6B7A-BB49-46B6-95C9-1A9A2555371D}" dt="2023-03-27T11:08:03.263" v="8061" actId="20577"/>
          <ac:spMkLst>
            <pc:docMk/>
            <pc:sldMk cId="654960523" sldId="415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21.393" v="8078" actId="20577"/>
        <pc:sldMkLst>
          <pc:docMk/>
          <pc:sldMk cId="3054633184" sldId="416"/>
        </pc:sldMkLst>
        <pc:spChg chg="mod">
          <ac:chgData name="Matthieu De Mari" userId="dfb708c9-d8dc-439f-9a3b-c772bf4a311c" providerId="ADAL" clId="{A47A6B7A-BB49-46B6-95C9-1A9A2555371D}" dt="2023-03-27T11:08:21.393" v="8078" actId="20577"/>
          <ac:spMkLst>
            <pc:docMk/>
            <pc:sldMk cId="3054633184" sldId="416"/>
            <ac:spMk id="3" creationId="{03BCDA2B-B1DF-0E14-F8E5-51EDB055A2A9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1:17:18.273" v="8429" actId="478"/>
        <pc:sldMkLst>
          <pc:docMk/>
          <pc:sldMk cId="2169210546" sldId="417"/>
        </pc:sldMkLst>
        <pc:spChg chg="mod ord">
          <ac:chgData name="Matthieu De Mari" userId="dfb708c9-d8dc-439f-9a3b-c772bf4a311c" providerId="ADAL" clId="{A47A6B7A-BB49-46B6-95C9-1A9A2555371D}" dt="2023-03-27T11:13:44.632" v="8281" actId="700"/>
          <ac:spMkLst>
            <pc:docMk/>
            <pc:sldMk cId="2169210546" sldId="417"/>
            <ac:spMk id="2" creationId="{6E358A08-1C3C-6B21-A48C-AEAF2BDB4C56}"/>
          </ac:spMkLst>
        </pc:spChg>
        <pc:spChg chg="mod ord">
          <ac:chgData name="Matthieu De Mari" userId="dfb708c9-d8dc-439f-9a3b-c772bf4a311c" providerId="ADAL" clId="{A47A6B7A-BB49-46B6-95C9-1A9A2555371D}" dt="2023-03-27T11:17:15.303" v="8428"/>
          <ac:spMkLst>
            <pc:docMk/>
            <pc:sldMk cId="2169210546" sldId="417"/>
            <ac:spMk id="3" creationId="{78200F67-1E51-3252-999E-1C7E28A79ACC}"/>
          </ac:spMkLst>
        </pc:spChg>
        <pc:spChg chg="add del mod ord">
          <ac:chgData name="Matthieu De Mari" userId="dfb708c9-d8dc-439f-9a3b-c772bf4a311c" providerId="ADAL" clId="{A47A6B7A-BB49-46B6-95C9-1A9A2555371D}" dt="2023-03-27T11:17:18.273" v="8429" actId="478"/>
          <ac:spMkLst>
            <pc:docMk/>
            <pc:sldMk cId="2169210546" sldId="417"/>
            <ac:spMk id="4" creationId="{B27B5908-4257-4DF1-DC55-87ABB00289F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W10-S2 Context Free Grammars (CFG)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dirty="0"/>
            </a:br>
            <a:r>
              <a:rPr lang="en-GB" dirty="0"/>
              <a:t>(Nani the hell is going on here?!)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9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endParaRPr lang="en-GB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b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9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dirty="0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1" dirty="0" smtClean="0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dirty="0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dirty="0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𝟐</m:t>
                        </m:r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GB" b="1" dirty="0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dirty="0" smtClean="0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GB" b="1" dirty="0" smtClean="0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69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dirty="0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dirty="0" smtClean="0">
                            <a:solidFill>
                              <a:srgbClr val="FF0000"/>
                            </a:solidFill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dirty="0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dirty="0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𝟐</m:t>
                        </m:r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GB" b="1" dirty="0" smtClean="0">
                            <a:solidFill>
                              <a:srgbClr val="00B05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dirty="0" smtClean="0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GB" b="1" dirty="0" smtClean="0">
                            <a:solidFill>
                              <a:srgbClr val="FF0000"/>
                            </a:solidFill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20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No, because parentheses can be used in chemistry formulas for compounds,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5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Context-Free Grammars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Context-Free Grammar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CFG</a:t>
            </a:r>
            <a:r>
              <a:rPr lang="en-GB" b="1" dirty="0"/>
              <a:t>) </a:t>
            </a:r>
            <a:r>
              <a:rPr lang="en-GB" dirty="0"/>
              <a:t>is </a:t>
            </a:r>
            <a:r>
              <a:rPr lang="en-GB" b="1" dirty="0"/>
              <a:t>a formal system used to generate and describe sets of strings based on a specific set of syntax rules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 is particularly useful for defining the syntax of programming languages and the structure of natural languages.</a:t>
            </a:r>
          </a:p>
          <a:p>
            <a:pPr marL="0" indent="0">
              <a:buNone/>
            </a:pPr>
            <a:r>
              <a:rPr lang="en-GB" dirty="0"/>
              <a:t>The term "context-free" means that the </a:t>
            </a:r>
            <a:r>
              <a:rPr lang="en-GB" b="1" dirty="0">
                <a:solidFill>
                  <a:srgbClr val="7030A0"/>
                </a:solidFill>
              </a:rPr>
              <a:t>production rules </a:t>
            </a:r>
            <a:r>
              <a:rPr lang="en-GB" dirty="0"/>
              <a:t>of the CFG are applied independently of the surrounding context.</a:t>
            </a:r>
          </a:p>
          <a:p>
            <a:pPr marL="0" indent="0">
              <a:buNone/>
            </a:pPr>
            <a:r>
              <a:rPr lang="en-GB" dirty="0"/>
              <a:t>A context free grammar is defined by </a:t>
            </a:r>
            <a:r>
              <a:rPr lang="en-GB" b="1" dirty="0"/>
              <a:t>four elements</a:t>
            </a:r>
            <a:r>
              <a:rPr lang="en-GB" dirty="0"/>
              <a:t>: a set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start symbol </a:t>
            </a:r>
            <a:r>
              <a:rPr lang="en-GB" dirty="0"/>
              <a:t>and a set of </a:t>
            </a:r>
            <a:r>
              <a:rPr lang="en-GB" b="1" dirty="0">
                <a:solidFill>
                  <a:srgbClr val="7030A0"/>
                </a:solidFill>
              </a:rPr>
              <a:t>production rules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834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are the </a:t>
            </a:r>
            <a:r>
              <a:rPr lang="en-GB" b="1" dirty="0"/>
              <a:t>basic symbols in a language that cannot be further divided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the case of our chemistry formulas, these would be elements symbols such as C, O, H, He, etc.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on the other hand, </a:t>
            </a:r>
            <a:r>
              <a:rPr lang="en-GB" b="1" dirty="0"/>
              <a:t>represent syntactic patterns or intermediate structures in the language.</a:t>
            </a:r>
          </a:p>
          <a:p>
            <a:pPr marL="0" indent="0">
              <a:buNone/>
            </a:pPr>
            <a:r>
              <a:rPr lang="en-GB" dirty="0"/>
              <a:t>These can be </a:t>
            </a:r>
            <a:r>
              <a:rPr lang="en-GB" b="1" dirty="0"/>
              <a:t>further decomposed into sequences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b="1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4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 </a:t>
                </a:r>
                <a:r>
                  <a:rPr lang="en-GB" dirty="0"/>
                  <a:t>is a special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 </a:t>
                </a:r>
                <a:r>
                  <a:rPr lang="en-GB" b="1" dirty="0"/>
                  <a:t>from which the derivation of strings begins</a:t>
                </a:r>
                <a:r>
                  <a:rPr lang="en-GB" dirty="0"/>
                  <a:t>. It represents the main structure of the language, and all other rules ultimately derive from it.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7030A0"/>
                    </a:solidFill>
                  </a:rPr>
                  <a:t>Production Rules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Production Rules </a:t>
                </a:r>
                <a:r>
                  <a:rPr lang="en-GB" dirty="0"/>
                  <a:t>define how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symbols can be replaced by sequences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. </a:t>
                </a:r>
              </a:p>
              <a:p>
                <a:pPr marL="0" indent="0">
                  <a:buNone/>
                </a:pPr>
                <a:r>
                  <a:rPr lang="en-GB" dirty="0"/>
                  <a:t>Written in the form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a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 is a sequence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and/or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 that can replace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.</a:t>
                </a:r>
                <a:endParaRPr lang="en-SG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2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0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9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The symbol </a:t>
            </a:r>
            <a:r>
              <a:rPr lang="en-GB" sz="2800" i="1" dirty="0"/>
              <a:t>Formula</a:t>
            </a:r>
            <a:r>
              <a:rPr lang="en-GB" sz="2800" dirty="0"/>
              <a:t>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, which serves as a </a:t>
            </a: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Start Symbol</a:t>
            </a:r>
            <a:r>
              <a:rPr lang="en-GB" sz="2800" dirty="0"/>
              <a:t>.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5601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((6+9)+8)*2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138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Any symbol written as </a:t>
            </a:r>
          </a:p>
          <a:p>
            <a:pPr algn="ctr"/>
            <a:r>
              <a:rPr lang="en-GB" sz="2800" dirty="0"/>
              <a:t>“</a:t>
            </a:r>
            <a:r>
              <a:rPr lang="en-GB" sz="2800" i="1" dirty="0"/>
              <a:t>Word</a:t>
            </a:r>
            <a:r>
              <a:rPr lang="en-GB" sz="2800" dirty="0"/>
              <a:t>”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9190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All the </a:t>
            </a:r>
            <a:r>
              <a:rPr lang="en-GB" sz="2800" b="1" dirty="0"/>
              <a:t>elements of the periodic table </a:t>
            </a:r>
            <a:r>
              <a:rPr lang="en-GB" sz="2800" dirty="0"/>
              <a:t>and the </a:t>
            </a:r>
            <a:r>
              <a:rPr lang="en-GB" sz="2800" b="1" dirty="0"/>
              <a:t>non-zero integer numbers </a:t>
            </a:r>
            <a:r>
              <a:rPr lang="en-GB" sz="2800" dirty="0"/>
              <a:t>can be used as </a:t>
            </a:r>
            <a:r>
              <a:rPr lang="en-GB" sz="2800" b="1" dirty="0">
                <a:solidFill>
                  <a:schemeClr val="accent2"/>
                </a:solidFill>
              </a:rPr>
              <a:t>terminals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821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have defined 7 </a:t>
            </a:r>
            <a:r>
              <a:rPr lang="en-GB" sz="2800" b="1" dirty="0">
                <a:solidFill>
                  <a:srgbClr val="7030A0"/>
                </a:solidFill>
              </a:rPr>
              <a:t>production rules</a:t>
            </a:r>
            <a:r>
              <a:rPr lang="en-GB" sz="2800" dirty="0"/>
              <a:t>.</a:t>
            </a:r>
          </a:p>
          <a:p>
            <a:pPr algn="ctr"/>
            <a:r>
              <a:rPr lang="en-GB" sz="2800" dirty="0"/>
              <a:t>Several production rules may appear and start with the same non-terminal.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30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may also use the keyword “or” for convenience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9F6DC-CCAD-9341-63E3-BE6D16B97680}"/>
              </a:ext>
            </a:extLst>
          </p:cNvPr>
          <p:cNvSpPr/>
          <p:nvPr/>
        </p:nvSpPr>
        <p:spPr>
          <a:xfrm>
            <a:off x="5150338" y="5619262"/>
            <a:ext cx="3688862" cy="87361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87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/>
                  <a:t>Is the formula CO valid? Yes.</a:t>
                </a:r>
              </a:p>
              <a:p>
                <a:pPr marL="0" indent="0">
                  <a:buNone/>
                </a:pPr>
                <a:r>
                  <a:rPr lang="en-GB" dirty="0"/>
                  <a:t>Because, i</a:t>
                </a:r>
                <a:r>
                  <a:rPr lang="en-GB" sz="2800" dirty="0"/>
                  <a:t>t can be </a:t>
                </a:r>
                <a:r>
                  <a:rPr lang="en-GB" sz="2800" b="1" dirty="0"/>
                  <a:t>derived</a:t>
                </a:r>
                <a:r>
                  <a:rPr lang="en-GB" sz="2800" dirty="0"/>
                  <a:t> from the CFG production rules, starting from </a:t>
                </a:r>
                <a:r>
                  <a:rPr lang="en-GB" sz="2800" i="1" dirty="0"/>
                  <a:t>Formula</a:t>
                </a:r>
                <a:r>
                  <a:rPr lang="en-GB" sz="2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𝐹𝑜𝑟𝑚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</m:t>
                    </m:r>
                  </m:oMath>
                </a14:m>
                <a:r>
                  <a:rPr lang="en-GB" sz="2800" dirty="0"/>
                  <a:t> (rule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𝑀𝑜𝑙𝐸𝑙𝑒𝑚</m:t>
                    </m:r>
                  </m:oMath>
                </a14:m>
                <a:r>
                  <a:rPr lang="en-SG" sz="2800" dirty="0"/>
                  <a:t> (rule 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𝑀𝑜𝑙𝐸𝑙𝑒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(using rule 2 on </a:t>
                </a:r>
                <a:r>
                  <a:rPr lang="en-GB" sz="2800" i="1" dirty="0"/>
                  <a:t>Mol</a:t>
                </a:r>
                <a:r>
                  <a:rPr lang="en-GB" sz="2800" dirty="0"/>
                  <a:t> 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first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second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  <a:blipFill>
                <a:blip r:embed="rId3"/>
                <a:stretch>
                  <a:fillRect l="-2049" t="-15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9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27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Answer 1: To be shown on board.</a:t>
                </a: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7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5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800" b="1" dirty="0"/>
                  <a:t>Answer 2: </a:t>
                </a:r>
                <a:r>
                  <a:rPr lang="en-GB" sz="2800" dirty="0"/>
                  <a:t>Probably something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𝑀𝑜𝑙</m:t>
                              </m:r>
                            </m:e>
                          </m:d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sz="2800" b="1" dirty="0"/>
                  <a:t>Observation: </a:t>
                </a:r>
                <a:r>
                  <a:rPr lang="en-SG" sz="2800" dirty="0"/>
                  <a:t>It seems that CFGs are capable of checking parentheses!</a:t>
                </a:r>
              </a:p>
              <a:p>
                <a:pPr marL="0" indent="0">
                  <a:buNone/>
                </a:pPr>
                <a:r>
                  <a:rPr lang="en-SG" dirty="0"/>
                  <a:t>CFG would reject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91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B36E1-8857-8B69-8133-D6BC08AC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Derivation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CFG, a </a:t>
            </a:r>
            <a:r>
              <a:rPr lang="en-GB" b="1" dirty="0"/>
              <a:t>derivation</a:t>
            </a:r>
            <a:r>
              <a:rPr lang="en-GB" dirty="0"/>
              <a:t> is a </a:t>
            </a:r>
            <a:r>
              <a:rPr lang="en-GB" b="1" dirty="0"/>
              <a:t>sequence of production rules </a:t>
            </a:r>
            <a:r>
              <a:rPr lang="en-GB" dirty="0"/>
              <a:t>that</a:t>
            </a:r>
          </a:p>
          <a:p>
            <a:r>
              <a:rPr lang="en-GB" dirty="0"/>
              <a:t>starts from the start symbol,</a:t>
            </a:r>
          </a:p>
          <a:p>
            <a:r>
              <a:rPr lang="en-GB" dirty="0"/>
              <a:t>and rewrites non-terminal symbols using production rules,</a:t>
            </a:r>
          </a:p>
          <a:p>
            <a:r>
              <a:rPr lang="en-GB" dirty="0"/>
              <a:t>until only terminal symbols remain.</a:t>
            </a:r>
          </a:p>
          <a:p>
            <a:pPr marL="0" indent="0">
              <a:buNone/>
            </a:pPr>
            <a:r>
              <a:rPr lang="en-GB" dirty="0"/>
              <a:t>The resulting sequence of terminal symbols forms a string, called the </a:t>
            </a:r>
            <a:r>
              <a:rPr lang="en-GB" b="1" dirty="0"/>
              <a:t>result of the derivation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882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56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Theorem (</a:t>
                </a:r>
                <a:r>
                  <a:rPr lang="en-GB" b="1" dirty="0">
                    <a:solidFill>
                      <a:srgbClr val="00B050"/>
                    </a:solidFill>
                  </a:rPr>
                  <a:t>Syntax Validity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/>
                  <a:t>A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of terminal symbols (e.g. </a:t>
                </a:r>
                <a:r>
                  <a:rPr lang="en-GB" b="1" i="1" dirty="0"/>
                  <a:t>x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dirty="0"/>
                  <a:t>) has a valid syntax, according to a given CFG,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There exists a derivation for the given CFG, which produces the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as the result of the derivation.</a:t>
                </a:r>
                <a:endParaRPr lang="en-SG" b="1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12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10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39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96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r>
              <a:rPr lang="en-GB" dirty="0"/>
              <a:t>No, this statement is incorrect because it does not follow the proper syntax for declaring and initializing a variable in C, which is "int x = 1023;" . </a:t>
            </a: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633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b="1" dirty="0">
                <a:solidFill>
                  <a:srgbClr val="00B050"/>
                </a:solidFill>
              </a:rPr>
              <a:t>Token(KEYWORD_INT, “int”), Token(IDENTIFIER, “x”),</a:t>
            </a:r>
            <a:br>
              <a:rPr lang="en-SG" b="1" dirty="0">
                <a:solidFill>
                  <a:srgbClr val="00B050"/>
                </a:solidFill>
              </a:rPr>
            </a:br>
            <a:r>
              <a:rPr lang="en-SG" b="1" dirty="0">
                <a:solidFill>
                  <a:srgbClr val="00B050"/>
                </a:solidFill>
              </a:rPr>
              <a:t>Token(EQSIGN, “=”), Token(INT_LITERAL, “1023”),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This is fine.</a:t>
            </a:r>
            <a:endParaRPr lang="en-GB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 startAt="2"/>
            </a:pPr>
            <a:r>
              <a:rPr lang="en-SG" b="1" dirty="0">
                <a:solidFill>
                  <a:srgbClr val="FF0000"/>
                </a:solidFill>
              </a:rPr>
              <a:t>Token(KEYWORD_INT, “int”), Token(INT_LITERAL, “1023”), </a:t>
            </a:r>
            <a:br>
              <a:rPr lang="en-SG" b="1" dirty="0">
                <a:solidFill>
                  <a:srgbClr val="FF0000"/>
                </a:solidFill>
              </a:rPr>
            </a:br>
            <a:r>
              <a:rPr lang="en-SG" b="1" dirty="0">
                <a:solidFill>
                  <a:srgbClr val="FF0000"/>
                </a:solidFill>
              </a:rPr>
              <a:t>Token(EQSIGN, “=”), Token(IDENTIFIER, “x”),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0000"/>
                </a:solidFill>
              </a:rPr>
              <a:t>This one has a syntax problem (identifier appears on right hand side of the equal sign and literal value on the left hand side).</a:t>
            </a:r>
            <a:endParaRPr lang="en-GB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653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Programming languages are ruled by syntax rules, which can be described as CFGs.</a:t>
            </a:r>
          </a:p>
          <a:p>
            <a:pPr marL="0" indent="0">
              <a:buNone/>
            </a:pPr>
            <a:r>
              <a:rPr lang="en-GB" dirty="0"/>
              <a:t>For instance, when declaring a variable of type integer (using no arithmetic operations on the right hand side of the equal sign, only literals) the stream of tokens should follow a specific syntax described by the CFG on the right.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Declar as start symbol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𝐷𝑒𝑐𝑙𝑎𝑟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𝑇𝑂𝐾𝐸𝑁𝐼𝐷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𝑇𝑂𝐾𝐸𝑁𝐸𝑄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𝑆𝐸𝑀𝐼𝐶𝑂𝐿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r>
                  <a:rPr lang="en-GB" sz="2400" dirty="0"/>
                  <a:t>Several possible keywords for integer variables, to decide on number of bits</a:t>
                </a:r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𝑇𝑂𝐾𝐸𝑁𝑆𝐻𝑂𝑅𝑇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𝑇𝑂𝐾𝐸𝑁𝐿𝑂𝑁𝐺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Could technically have decimal and exponential notations for int literals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𝑇𝑂𝐾𝐸𝑁𝐼𝑁𝑇𝐿𝐼𝑇𝐸𝑅𝐴𝐿𝐷𝐸𝐶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𝑇𝑂𝐾𝐸𝑁𝐼𝑁𝑇𝐿𝐼𝑇𝐸𝑅𝐴𝐿𝐸𝑋𝑃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  <a:blipFill>
                <a:blip r:embed="rId2"/>
                <a:stretch>
                  <a:fillRect l="-1569" t="-16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02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118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Answer: </a:t>
                </a:r>
                <a:r>
                  <a:rPr lang="en-GB" dirty="0"/>
                  <a:t>Probably something along the lines of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𝑁𝑢𝑚𝑏𝑒𝑟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This is also something we could use to check if an arithmetic expression in our source code has a valid syntax!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  <a:blipFill>
                <a:blip r:embed="rId2"/>
                <a:stretch>
                  <a:fillRect l="-2471" t="-1937" r="-1412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85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r="-30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1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41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857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In general, no, multiple valid derivations might do the trick…</a:t>
            </a:r>
          </a:p>
          <a:p>
            <a:pPr marL="0" indent="0">
              <a:buNone/>
            </a:pPr>
            <a:r>
              <a:rPr lang="en-GB" dirty="0"/>
              <a:t>And that ambiguity might even be a problem in certain scenarios…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5013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Checking that requires to keep track of:</a:t>
            </a:r>
          </a:p>
          <a:p>
            <a:r>
              <a:rPr lang="en-GB" dirty="0"/>
              <a:t>how many parentheses have been opened after having read n characters of the given input string, </a:t>
            </a:r>
          </a:p>
          <a:p>
            <a:r>
              <a:rPr lang="en-GB" dirty="0"/>
              <a:t>how many have been closed after having read n characters of the given input string,</a:t>
            </a:r>
          </a:p>
          <a:p>
            <a:r>
              <a:rPr lang="en-GB" dirty="0"/>
              <a:t>and in which order opened parentheses have been closed.</a:t>
            </a:r>
          </a:p>
        </p:txBody>
      </p:sp>
    </p:spTree>
    <p:extLst>
      <p:ext uri="{BB962C8B-B14F-4D97-AF65-F5344CB8AC3E}">
        <p14:creationId xmlns:p14="http://schemas.microsoft.com/office/powerpoint/2010/main" val="18068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</p:txBody>
      </p:sp>
    </p:spTree>
    <p:extLst>
      <p:ext uri="{BB962C8B-B14F-4D97-AF65-F5344CB8AC3E}">
        <p14:creationId xmlns:p14="http://schemas.microsoft.com/office/powerpoint/2010/main" val="89008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  <a:p>
            <a:pPr algn="ctr">
              <a:buFont typeface="Wingdings" panose="05000000000000000000" pitchFamily="2" charset="2"/>
              <a:buChar char="à"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Important lesson: Syntax analysis tasks, e.g. checking parentheses, will typically require something more powerful than </a:t>
            </a:r>
            <a:r>
              <a:rPr lang="en-GB" b="1" dirty="0" err="1">
                <a:solidFill>
                  <a:srgbClr val="7030A0"/>
                </a:solidFill>
                <a:sym typeface="Wingdings" panose="05000000000000000000" pitchFamily="2" charset="2"/>
              </a:rPr>
              <a:t>RegEx</a:t>
            </a: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!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(But what then?)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9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4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sz="6000" b="1" dirty="0">
                <a:solidFill>
                  <a:schemeClr val="tx1"/>
                </a:solidFill>
              </a:rPr>
            </a:br>
            <a:endParaRPr lang="en-SG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3055</Words>
  <Application>Microsoft Office PowerPoint</Application>
  <PresentationFormat>Widescreen</PresentationFormat>
  <Paragraphs>360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50.051 Programming Language Concepts  W10-S2 Context Free Grammars (CFG)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I never expected I would be saying this in a CS course, but…</vt:lpstr>
      <vt:lpstr>I never expected I would be saying this in a CS course, but…</vt:lpstr>
      <vt:lpstr>I never expected I would be saying this in a CS course, but…</vt:lpstr>
      <vt:lpstr>A chemical problem</vt:lpstr>
      <vt:lpstr>A chemical problem</vt:lpstr>
      <vt:lpstr>A chemical problem</vt:lpstr>
      <vt:lpstr>A chemical problem</vt:lpstr>
      <vt:lpstr>Introducing Context Free Grammars</vt:lpstr>
      <vt:lpstr>Elements of Context Free Grammars</vt:lpstr>
      <vt:lpstr>Elements of Context Free Grammars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Practice 1 and 2</vt:lpstr>
      <vt:lpstr>Practice 1 and 2</vt:lpstr>
      <vt:lpstr>Practice 1 and 2</vt:lpstr>
      <vt:lpstr>Practice 1 and 2</vt:lpstr>
      <vt:lpstr>Derivation and Syntax Validity</vt:lpstr>
      <vt:lpstr>Derivation and Syntax Validity</vt:lpstr>
      <vt:lpstr>How is that useful for compilers?</vt:lpstr>
      <vt:lpstr>How is that useful for compilers?</vt:lpstr>
      <vt:lpstr>How is that useful for compilers?</vt:lpstr>
      <vt:lpstr>How is that useful for compilers?</vt:lpstr>
      <vt:lpstr>How is that useful for compilers?</vt:lpstr>
      <vt:lpstr>Practice 3</vt:lpstr>
      <vt:lpstr>Practice 3</vt:lpstr>
      <vt:lpstr>Parse tree of a derivation</vt:lpstr>
      <vt:lpstr>Quick question</vt:lpstr>
      <vt:lpstr>Quick question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2023-03-27T11:17:34Z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