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27" r:id="rId33"/>
    <p:sldId id="394" r:id="rId34"/>
    <p:sldId id="429" r:id="rId35"/>
    <p:sldId id="395" r:id="rId36"/>
    <p:sldId id="396" r:id="rId37"/>
    <p:sldId id="397" r:id="rId38"/>
    <p:sldId id="428" r:id="rId39"/>
    <p:sldId id="400" r:id="rId40"/>
    <p:sldId id="398" r:id="rId41"/>
    <p:sldId id="399" r:id="rId42"/>
    <p:sldId id="430" r:id="rId43"/>
    <p:sldId id="432" r:id="rId44"/>
    <p:sldId id="431" r:id="rId45"/>
    <p:sldId id="405" r:id="rId46"/>
    <p:sldId id="409" r:id="rId47"/>
    <p:sldId id="406" r:id="rId48"/>
    <p:sldId id="411" r:id="rId49"/>
    <p:sldId id="407" r:id="rId50"/>
    <p:sldId id="402" r:id="rId51"/>
    <p:sldId id="403" r:id="rId52"/>
    <p:sldId id="404" r:id="rId53"/>
    <p:sldId id="408" r:id="rId54"/>
    <p:sldId id="38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31"/>
          </p14:sldIdLst>
        </p14:section>
        <p14:section name="Recognizing identifiers" id="{477C7657-270B-4792-A57A-340CFE6C553B}">
          <p14:sldIdLst>
            <p14:sldId id="405"/>
          </p14:sldIdLst>
        </p14:section>
        <p14:section name="Catching error in identifier grammar" id="{976286D1-3030-4D17-B3DF-BD5EB344DE5A}">
          <p14:sldIdLst>
            <p14:sldId id="409"/>
          </p14:sldIdLst>
        </p14:section>
        <p14:section name="Recognizing integer literals" id="{8DB93A5E-C2D7-47D3-BDF3-4C383781F037}">
          <p14:sldIdLst>
            <p14:sldId id="406"/>
          </p14:sldIdLst>
        </p14:section>
        <p14:section name="Catching errors in the integer literals grammar" id="{1EC9956B-5C23-47E6-9D2A-0087B38ABF44}">
          <p14:sldIdLst>
            <p14:sldId id="411"/>
          </p14:sldIdLst>
        </p14:section>
        <p14:section name="What about string literals then?" id="{8D7C89A0-4260-4822-A303-49C7A09D8495}">
          <p14:sldIdLst>
            <p14:sldId id="407"/>
          </p14:sldIdLst>
        </p14:section>
        <p14:section name="Conflicts between token types" id="{6F90CF36-F26D-4F58-93DD-6938BEAE679F}">
          <p14:sldIdLst>
            <p14:sldId id="402"/>
            <p14:sldId id="403"/>
          </p14:sldIdLst>
        </p14:section>
        <p14:section name="Building a more sophisticated tokenizer" id="{75ECC95B-B2E7-490E-B030-F08D30CBF227}">
          <p14:sldIdLst>
            <p14:sldId id="404"/>
          </p14:sldIdLst>
        </p14:section>
        <p14:section name="This could go on forever" id="{EC911ECC-F01B-452E-90B3-8070E0FA7616}">
          <p14:sldIdLst>
            <p14:sldId id="408"/>
          </p14:sldIdLst>
        </p14:section>
        <p14:section name="Practice" id="{F87FAEA4-6D7E-4F13-BD18-76435A868A3B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37" dt="2023-03-20T11:56:09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dirty="0"/>
              <a:t>White spaces between all tokens,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dirty="0"/>
              <a:t>We will eventually relax this constraint later on.</a:t>
            </a:r>
          </a:p>
          <a:p>
            <a:r>
              <a:rPr lang="en-GB" dirty="0"/>
              <a:t>Start with basic tokens, e.g. keywords only</a:t>
            </a:r>
            <a:br>
              <a:rPr lang="en-GB" dirty="0"/>
            </a:br>
            <a:r>
              <a:rPr lang="en-GB" dirty="0"/>
              <a:t>Later on, we will add new token types, starting with simple characters/operators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</a:t>
            </a:r>
          </a:p>
          <a:p>
            <a:r>
              <a:rPr lang="en-GB" dirty="0"/>
              <a:t>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</a:t>
            </a:r>
            <a:r>
              <a:rPr lang="en-GB" dirty="0"/>
              <a:t>, which later need to be classified as keywords, identifiers, literals, operators or punctuation.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given </a:t>
            </a:r>
            <a:r>
              <a:rPr lang="en-GB" dirty="0" err="1"/>
              <a:t>TokenType</a:t>
            </a:r>
            <a:r>
              <a:rPr lang="en-GB" dirty="0"/>
              <a:t> and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and nothing else.</a:t>
            </a:r>
          </a:p>
          <a:p>
            <a:r>
              <a:rPr lang="en-GB" dirty="0"/>
              <a:t>As seen in the previous lecture, this FSM is strictly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more, but let us keep things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 (e.g. Python rely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Its sole purpose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;” seriously?)</a:t>
            </a:r>
          </a:p>
          <a:p>
            <a:r>
              <a:rPr lang="en-GB" dirty="0"/>
              <a:t>And whether they are separated by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(in the next step)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</a:t>
            </a:r>
            <a:r>
              <a:rPr lang="en-GB" dirty="0" err="1"/>
              <a:t>gcc</a:t>
            </a:r>
            <a:r>
              <a:rPr lang="en-GB" dirty="0"/>
              <a:t>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1B7F-DE56-D3CD-4476-31140B93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D78A-094B-F331-95AB-321725E6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151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951C-565E-64E8-2DAC-96386CE5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9A81-20AF-FEEE-E46F-311E87E3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269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627F-70EB-8E0A-6248-4ED8AD62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4572-3C15-501C-3331-96F92C54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501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B640-E616-9CD9-2615-B23235E5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DC08-496E-EDF7-AC16-4639FEA8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331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0BF-87EA-A381-D3E3-027B27FF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DC2C-A409-5929-48EF-EA4ACC3A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8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</a:t>
            </a:r>
            <a:r>
              <a:rPr lang="en-GB" dirty="0" err="1"/>
              <a:t>program.Will</a:t>
            </a:r>
            <a:r>
              <a:rPr lang="en-GB" dirty="0"/>
              <a:t>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10CA-C6FB-5363-4922-0D731BFD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has &amp; and &amp;&amp; 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A60C-343A-828A-C49A-FF6AD1DA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&amp; operator is the bitwise AND operator. It performs a bitwise AND operation on two integers, resulting in an integer where the bits are set only if the corresponding bits in both operands are set.</a:t>
            </a:r>
          </a:p>
          <a:p>
            <a:r>
              <a:rPr lang="en-GB" dirty="0"/>
              <a:t>The &amp;&amp; operator is the logical AND operator. It is a short-circuit operator that evaluates expressions from left to right, and if the left-hand side expression is false (0), the right-hand side expression is not evaluated. The result of the &amp;&amp; operation is true (1) if both operands are true, and false (0) otherwise.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2259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C8F7-6E04-4DAB-818E-0FA786B8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same tokens logic and assuming that &amp; and &amp;&amp; are treated like other 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4168-AC6B-A37D-1586-23E47C8E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note that the current implementation using </a:t>
            </a:r>
            <a:r>
              <a:rPr lang="en-GB" dirty="0" err="1"/>
              <a:t>strtok</a:t>
            </a:r>
            <a:r>
              <a:rPr lang="en-GB" dirty="0"/>
              <a:t> with delimiters like " \t\n\r" might not work correctly for operators like &amp;&amp; since it splits the input string by individual characters rather than by sequences. You might need a more sophisticated tokenizer to handle such cases.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4044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7E89-7929-C493-0BFA-131D38CA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behind a more sophisticated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9438-E845-5504-7690-3A4AE72A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more sophisticated tokenizer would not rely on simple string splitting like </a:t>
            </a:r>
            <a:r>
              <a:rPr lang="en-GB" dirty="0" err="1"/>
              <a:t>strtok</a:t>
            </a:r>
            <a:r>
              <a:rPr lang="en-GB" dirty="0"/>
              <a:t>. Instead, it would iterate through the source code character by character, keeping track of the current state and building lexemes as it goes. Here's a basic example of such a tokenizer:</a:t>
            </a:r>
          </a:p>
        </p:txBody>
      </p:sp>
    </p:spTree>
    <p:extLst>
      <p:ext uri="{BB962C8B-B14F-4D97-AF65-F5344CB8AC3E}">
        <p14:creationId xmlns:p14="http://schemas.microsoft.com/office/powerpoint/2010/main" val="3564327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F075-97A9-11BC-3B5E-55C1A09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8A30-D26E-56F7-92D8-B12B8C46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717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 err="1"/>
              <a:t>Litteral</a:t>
            </a:r>
            <a:r>
              <a:rPr lang="en-GB" b="1" dirty="0"/>
              <a:t>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</a:t>
            </a:r>
            <a:r>
              <a:rPr lang="en-GB" dirty="0" err="1"/>
              <a:t>litterals</a:t>
            </a:r>
            <a:r>
              <a:rPr lang="en-GB" dirty="0"/>
              <a:t>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3137</Words>
  <Application>Microsoft Office PowerPoint</Application>
  <PresentationFormat>Widescreen</PresentationFormat>
  <Paragraphs>222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What does gcc do then?</vt:lpstr>
      <vt:lpstr>Back to our additional punctuation/operators</vt:lpstr>
      <vt:lpstr>Back to our additional punctuation/operators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has &amp; and &amp;&amp; operators</vt:lpstr>
      <vt:lpstr>Using same tokens logic and assuming that &amp; and &amp;&amp; are treated like other operators</vt:lpstr>
      <vt:lpstr>Idea behind a more sophisticated tokenizer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2023-03-20T11:56:55Z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