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377" r:id="rId2"/>
    <p:sldId id="274" r:id="rId3"/>
    <p:sldId id="275" r:id="rId4"/>
    <p:sldId id="278" r:id="rId5"/>
    <p:sldId id="279" r:id="rId6"/>
    <p:sldId id="379" r:id="rId7"/>
    <p:sldId id="280" r:id="rId8"/>
    <p:sldId id="281" r:id="rId9"/>
    <p:sldId id="285" r:id="rId10"/>
    <p:sldId id="410" r:id="rId11"/>
    <p:sldId id="387" r:id="rId12"/>
    <p:sldId id="412" r:id="rId13"/>
    <p:sldId id="413" r:id="rId14"/>
    <p:sldId id="414" r:id="rId15"/>
    <p:sldId id="388" r:id="rId16"/>
    <p:sldId id="417" r:id="rId17"/>
    <p:sldId id="415" r:id="rId18"/>
    <p:sldId id="416" r:id="rId19"/>
    <p:sldId id="418" r:id="rId20"/>
    <p:sldId id="389" r:id="rId21"/>
    <p:sldId id="419" r:id="rId22"/>
    <p:sldId id="420" r:id="rId23"/>
    <p:sldId id="422" r:id="rId24"/>
    <p:sldId id="423" r:id="rId25"/>
    <p:sldId id="421" r:id="rId26"/>
    <p:sldId id="390" r:id="rId27"/>
    <p:sldId id="424" r:id="rId28"/>
    <p:sldId id="391" r:id="rId29"/>
    <p:sldId id="425" r:id="rId30"/>
    <p:sldId id="426" r:id="rId31"/>
    <p:sldId id="392" r:id="rId32"/>
    <p:sldId id="427" r:id="rId33"/>
    <p:sldId id="394" r:id="rId34"/>
    <p:sldId id="429" r:id="rId35"/>
    <p:sldId id="395" r:id="rId36"/>
    <p:sldId id="396" r:id="rId37"/>
    <p:sldId id="397" r:id="rId38"/>
    <p:sldId id="428" r:id="rId39"/>
    <p:sldId id="400" r:id="rId40"/>
    <p:sldId id="398" r:id="rId41"/>
    <p:sldId id="399" r:id="rId42"/>
    <p:sldId id="430" r:id="rId43"/>
    <p:sldId id="432" r:id="rId44"/>
    <p:sldId id="431" r:id="rId45"/>
    <p:sldId id="433" r:id="rId46"/>
    <p:sldId id="38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Reminder on tokenization objectives" id="{E39CD959-0E72-466E-A1FB-1EFED2D2A995}">
          <p14:sldIdLst>
            <p14:sldId id="274"/>
            <p14:sldId id="275"/>
            <p14:sldId id="278"/>
            <p14:sldId id="279"/>
            <p14:sldId id="379"/>
            <p14:sldId id="280"/>
            <p14:sldId id="281"/>
            <p14:sldId id="285"/>
          </p14:sldIdLst>
        </p14:section>
        <p14:section name="Scanning a source code file" id="{AB3BCAC9-1F25-45FD-9E91-7977E1CEE60C}">
          <p14:sldIdLst>
            <p14:sldId id="410"/>
            <p14:sldId id="387"/>
            <p14:sldId id="412"/>
            <p14:sldId id="413"/>
            <p14:sldId id="414"/>
          </p14:sldIdLst>
        </p14:section>
        <p14:section name="Defining a Token Object" id="{069D4AEA-A318-4573-B5CC-179DF93FDE6C}">
          <p14:sldIdLst>
            <p14:sldId id="388"/>
            <p14:sldId id="417"/>
            <p14:sldId id="415"/>
            <p14:sldId id="416"/>
            <p14:sldId id="418"/>
            <p14:sldId id="389"/>
            <p14:sldId id="419"/>
          </p14:sldIdLst>
        </p14:section>
        <p14:section name="Recognizing keywords" id="{4EE5B39E-F152-468B-B7E8-1F4CA51C15F3}">
          <p14:sldIdLst>
            <p14:sldId id="420"/>
            <p14:sldId id="422"/>
            <p14:sldId id="423"/>
            <p14:sldId id="421"/>
            <p14:sldId id="390"/>
            <p14:sldId id="424"/>
            <p14:sldId id="391"/>
            <p14:sldId id="425"/>
            <p14:sldId id="426"/>
          </p14:sldIdLst>
        </p14:section>
        <p14:section name="Scanning file and recognizing keywords" id="{31005FCB-1C48-4497-925A-D24476D6DF89}">
          <p14:sldIdLst>
            <p14:sldId id="392"/>
            <p14:sldId id="427"/>
          </p14:sldIdLst>
        </p14:section>
        <p14:section name="Recognizing end of line characters" id="{1EBA2A9A-C965-4ECE-9F3D-241A0FFA07FD}">
          <p14:sldIdLst>
            <p14:sldId id="394"/>
            <p14:sldId id="429"/>
            <p14:sldId id="395"/>
            <p14:sldId id="396"/>
            <p14:sldId id="397"/>
            <p14:sldId id="428"/>
          </p14:sldIdLst>
        </p14:section>
        <p14:section name="Recognizing operators" id="{7A9A233D-2C25-4CFB-9229-BD1F6AAE52E1}">
          <p14:sldIdLst>
            <p14:sldId id="400"/>
            <p14:sldId id="398"/>
            <p14:sldId id="399"/>
            <p14:sldId id="430"/>
            <p14:sldId id="432"/>
            <p14:sldId id="431"/>
          </p14:sldIdLst>
        </p14:section>
        <p14:section name="Conclusion" id="{51468D2E-715C-4CDD-BDEC-A6B0484CF5B8}">
          <p14:sldIdLst>
            <p14:sldId id="433"/>
          </p14:sldIdLst>
        </p14:section>
        <p14:section name="Practice" id="{F87FAEA4-6D7E-4F13-BD18-76435A868A3B}">
          <p14:sldIdLst>
            <p14:sldId id="3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88DEAD-E307-4CA6-AFF5-49DFF9FCD3C3}" v="37" dt="2023-03-20T11:56:09.0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55" Type="http://schemas.microsoft.com/office/2018/10/relationships/authors" Target="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0T11:59:27.977" v="10518" actId="20577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0T08:28:17.622" v="2251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1888DEAD-E307-4CA6-AFF5-49DFF9FCD3C3}" dt="2023-03-20T08:28:17.622" v="2251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1888DEAD-E307-4CA6-AFF5-49DFF9FCD3C3}" dt="2023-03-20T08:28:17.619" v="2250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888DEAD-E307-4CA6-AFF5-49DFF9FCD3C3}" dt="2023-03-17T14:37:07.888" v="67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3856210223" sldId="379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  <pc:spChg chg="mod ord">
          <ac:chgData name="Matthieu De Mari" userId="dfb708c9-d8dc-439f-9a3b-c772bf4a311c" providerId="ADAL" clId="{1888DEAD-E307-4CA6-AFF5-49DFF9FCD3C3}" dt="2023-03-20T07:45:00.484" v="1385" actId="700"/>
          <ac:spMkLst>
            <pc:docMk/>
            <pc:sldMk cId="4192428753" sldId="387"/>
            <ac:spMk id="2" creationId="{FDBAFFF3-987A-98F9-2066-15EA4BC85752}"/>
          </ac:spMkLst>
        </pc:spChg>
        <pc:spChg chg="mod ord">
          <ac:chgData name="Matthieu De Mari" userId="dfb708c9-d8dc-439f-9a3b-c772bf4a311c" providerId="ADAL" clId="{1888DEAD-E307-4CA6-AFF5-49DFF9FCD3C3}" dt="2023-03-20T08:05:01.065" v="2236" actId="20577"/>
          <ac:spMkLst>
            <pc:docMk/>
            <pc:sldMk cId="4192428753" sldId="387"/>
            <ac:spMk id="3" creationId="{3A042D93-CD6F-47FD-CFC4-21D7D6C38EDD}"/>
          </ac:spMkLst>
        </pc:spChg>
        <pc:spChg chg="add del">
          <ac:chgData name="Matthieu De Mari" userId="dfb708c9-d8dc-439f-9a3b-c772bf4a311c" providerId="ADAL" clId="{1888DEAD-E307-4CA6-AFF5-49DFF9FCD3C3}" dt="2023-03-17T13:30:40.900" v="42"/>
          <ac:spMkLst>
            <pc:docMk/>
            <pc:sldMk cId="4192428753" sldId="387"/>
            <ac:spMk id="4" creationId="{1C0C4361-9026-C1F8-786B-C8DAF7E1B8E8}"/>
          </ac:spMkLst>
        </pc:spChg>
        <pc:spChg chg="add mod ord">
          <ac:chgData name="Matthieu De Mari" userId="dfb708c9-d8dc-439f-9a3b-c772bf4a311c" providerId="ADAL" clId="{1888DEAD-E307-4CA6-AFF5-49DFF9FCD3C3}" dt="2023-03-20T08:04:44.604" v="2227" actId="27636"/>
          <ac:spMkLst>
            <pc:docMk/>
            <pc:sldMk cId="4192428753" sldId="387"/>
            <ac:spMk id="4" creationId="{F6564EEB-4B87-7BA0-796B-E93ABF9315E5}"/>
          </ac:spMkLst>
        </pc:spChg>
      </pc:sldChg>
      <pc:sldChg chg="addSp delSp modSp new add del mod">
        <pc:chgData name="Matthieu De Mari" userId="dfb708c9-d8dc-439f-9a3b-c772bf4a311c" providerId="ADAL" clId="{1888DEAD-E307-4CA6-AFF5-49DFF9FCD3C3}" dt="2023-03-20T10:50:34.324" v="3370" actId="113"/>
        <pc:sldMkLst>
          <pc:docMk/>
          <pc:sldMk cId="1602756966" sldId="388"/>
        </pc:sldMkLst>
        <pc:spChg chg="mod">
          <ac:chgData name="Matthieu De Mari" userId="dfb708c9-d8dc-439f-9a3b-c772bf4a311c" providerId="ADAL" clId="{1888DEAD-E307-4CA6-AFF5-49DFF9FCD3C3}" dt="2023-03-17T13:43:12.577" v="111" actId="20577"/>
          <ac:spMkLst>
            <pc:docMk/>
            <pc:sldMk cId="1602756966" sldId="388"/>
            <ac:spMk id="2" creationId="{5630C5AD-631A-816E-E90F-B0F1A25F56D9}"/>
          </ac:spMkLst>
        </pc:spChg>
        <pc:spChg chg="add del mod">
          <ac:chgData name="Matthieu De Mari" userId="dfb708c9-d8dc-439f-9a3b-c772bf4a311c" providerId="ADAL" clId="{1888DEAD-E307-4CA6-AFF5-49DFF9FCD3C3}" dt="2023-03-20T10:50:34.324" v="3370" actId="113"/>
          <ac:spMkLst>
            <pc:docMk/>
            <pc:sldMk cId="1602756966" sldId="388"/>
            <ac:spMk id="3" creationId="{AEBE5F9A-A6C0-EBC4-74AC-E0BA5CAAFD08}"/>
          </ac:spMkLst>
        </pc:spChg>
        <pc:spChg chg="add del mod">
          <ac:chgData name="Matthieu De Mari" userId="dfb708c9-d8dc-439f-9a3b-c772bf4a311c" providerId="ADAL" clId="{1888DEAD-E307-4CA6-AFF5-49DFF9FCD3C3}" dt="2023-03-17T13:43:00.468" v="78"/>
          <ac:spMkLst>
            <pc:docMk/>
            <pc:sldMk cId="1602756966" sldId="388"/>
            <ac:spMk id="4" creationId="{9D93938C-8486-BEDE-60D7-304EB27CD915}"/>
          </ac:spMkLst>
        </pc:spChg>
        <pc:spChg chg="add mod">
          <ac:chgData name="Matthieu De Mari" userId="dfb708c9-d8dc-439f-9a3b-c772bf4a311c" providerId="ADAL" clId="{1888DEAD-E307-4CA6-AFF5-49DFF9FCD3C3}" dt="2023-03-20T10:49:54.951" v="3363" actId="1076"/>
          <ac:spMkLst>
            <pc:docMk/>
            <pc:sldMk cId="1602756966" sldId="388"/>
            <ac:spMk id="5" creationId="{E55195C1-C277-6772-03BA-2AFD35DF5DCF}"/>
          </ac:spMkLst>
        </pc:spChg>
        <pc:spChg chg="add mod">
          <ac:chgData name="Matthieu De Mari" userId="dfb708c9-d8dc-439f-9a3b-c772bf4a311c" providerId="ADAL" clId="{1888DEAD-E307-4CA6-AFF5-49DFF9FCD3C3}" dt="2023-03-20T10:49:57.490" v="3364" actId="1076"/>
          <ac:spMkLst>
            <pc:docMk/>
            <pc:sldMk cId="1602756966" sldId="388"/>
            <ac:spMk id="6" creationId="{06D872D8-B04C-608E-9714-826A21CA86C3}"/>
          </ac:spMkLst>
        </pc:spChg>
        <pc:cxnChg chg="add mod">
          <ac:chgData name="Matthieu De Mari" userId="dfb708c9-d8dc-439f-9a3b-c772bf4a311c" providerId="ADAL" clId="{1888DEAD-E307-4CA6-AFF5-49DFF9FCD3C3}" dt="2023-03-20T10:50:17.320" v="3368" actId="1582"/>
          <ac:cxnSpMkLst>
            <pc:docMk/>
            <pc:sldMk cId="1602756966" sldId="388"/>
            <ac:cxnSpMk id="8" creationId="{1AA781B3-B820-279A-609F-6AE4B91401C2}"/>
          </ac:cxnSpMkLst>
        </pc:cxnChg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  <pc:spChg chg="mod">
          <ac:chgData name="Matthieu De Mari" userId="dfb708c9-d8dc-439f-9a3b-c772bf4a311c" providerId="ADAL" clId="{1888DEAD-E307-4CA6-AFF5-49DFF9FCD3C3}" dt="2023-03-17T13:43:41.580" v="181" actId="20577"/>
          <ac:spMkLst>
            <pc:docMk/>
            <pc:sldMk cId="1922111427" sldId="389"/>
            <ac:spMk id="2" creationId="{2B38FA90-FABC-C4ED-D2CF-27D39B80E34B}"/>
          </ac:spMkLst>
        </pc:spChg>
        <pc:spChg chg="mod">
          <ac:chgData name="Matthieu De Mari" userId="dfb708c9-d8dc-439f-9a3b-c772bf4a311c" providerId="ADAL" clId="{1888DEAD-E307-4CA6-AFF5-49DFF9FCD3C3}" dt="2023-03-20T10:58:09.013" v="3972" actId="114"/>
          <ac:spMkLst>
            <pc:docMk/>
            <pc:sldMk cId="1922111427" sldId="389"/>
            <ac:spMk id="3" creationId="{BA5A62C0-5FF6-1AB4-D40C-22233B3BF885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30:35.918" v="7869" actId="20577"/>
        <pc:sldMkLst>
          <pc:docMk/>
          <pc:sldMk cId="664874362" sldId="390"/>
        </pc:sldMkLst>
        <pc:spChg chg="mod">
          <ac:chgData name="Matthieu De Mari" userId="dfb708c9-d8dc-439f-9a3b-c772bf4a311c" providerId="ADAL" clId="{1888DEAD-E307-4CA6-AFF5-49DFF9FCD3C3}" dt="2023-03-20T10:59:42.537" v="3982" actId="20577"/>
          <ac:spMkLst>
            <pc:docMk/>
            <pc:sldMk cId="664874362" sldId="390"/>
            <ac:spMk id="2" creationId="{8BF52193-2431-8D9C-A358-5BF6CF8DF923}"/>
          </ac:spMkLst>
        </pc:spChg>
        <pc:spChg chg="add del mod">
          <ac:chgData name="Matthieu De Mari" userId="dfb708c9-d8dc-439f-9a3b-c772bf4a311c" providerId="ADAL" clId="{1888DEAD-E307-4CA6-AFF5-49DFF9FCD3C3}" dt="2023-03-20T11:30:35.918" v="7869" actId="20577"/>
          <ac:spMkLst>
            <pc:docMk/>
            <pc:sldMk cId="664874362" sldId="390"/>
            <ac:spMk id="3" creationId="{42170C63-D9D3-3C0C-7A89-EE7CE9303BA8}"/>
          </ac:spMkLst>
        </pc:spChg>
        <pc:spChg chg="add del mod">
          <ac:chgData name="Matthieu De Mari" userId="dfb708c9-d8dc-439f-9a3b-c772bf4a311c" providerId="ADAL" clId="{1888DEAD-E307-4CA6-AFF5-49DFF9FCD3C3}" dt="2023-03-17T14:05:09.803" v="262"/>
          <ac:spMkLst>
            <pc:docMk/>
            <pc:sldMk cId="664874362" sldId="390"/>
            <ac:spMk id="4" creationId="{E89BB593-C57D-41B6-E0AF-B74AE3DA1EF7}"/>
          </ac:spMkLst>
        </pc:spChg>
      </pc:sldChg>
      <pc:sldChg chg="modSp new mod ord">
        <pc:chgData name="Matthieu De Mari" userId="dfb708c9-d8dc-439f-9a3b-c772bf4a311c" providerId="ADAL" clId="{1888DEAD-E307-4CA6-AFF5-49DFF9FCD3C3}" dt="2023-03-20T11:31:40.045" v="7976" actId="20577"/>
        <pc:sldMkLst>
          <pc:docMk/>
          <pc:sldMk cId="2030689423" sldId="391"/>
        </pc:sldMkLst>
        <pc:spChg chg="mod">
          <ac:chgData name="Matthieu De Mari" userId="dfb708c9-d8dc-439f-9a3b-c772bf4a311c" providerId="ADAL" clId="{1888DEAD-E307-4CA6-AFF5-49DFF9FCD3C3}" dt="2023-03-20T11:14:10.909" v="6114" actId="20577"/>
          <ac:spMkLst>
            <pc:docMk/>
            <pc:sldMk cId="2030689423" sldId="391"/>
            <ac:spMk id="2" creationId="{618CFF7E-F94A-0180-0F8F-A1B296DDA531}"/>
          </ac:spMkLst>
        </pc:spChg>
        <pc:spChg chg="mod">
          <ac:chgData name="Matthieu De Mari" userId="dfb708c9-d8dc-439f-9a3b-c772bf4a311c" providerId="ADAL" clId="{1888DEAD-E307-4CA6-AFF5-49DFF9FCD3C3}" dt="2023-03-20T11:31:40.045" v="7976" actId="20577"/>
          <ac:spMkLst>
            <pc:docMk/>
            <pc:sldMk cId="2030689423" sldId="391"/>
            <ac:spMk id="3" creationId="{5A48F343-DA2D-4FE6-AFD6-DC3D56C30E54}"/>
          </ac:spMkLst>
        </pc:spChg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  <pc:spChg chg="mod ord">
          <ac:chgData name="Matthieu De Mari" userId="dfb708c9-d8dc-439f-9a3b-c772bf4a311c" providerId="ADAL" clId="{1888DEAD-E307-4CA6-AFF5-49DFF9FCD3C3}" dt="2023-03-20T11:22:14.904" v="6980" actId="20577"/>
          <ac:spMkLst>
            <pc:docMk/>
            <pc:sldMk cId="715460662" sldId="392"/>
            <ac:spMk id="2" creationId="{A5BAC226-A027-C401-B260-18D0CB57C3C4}"/>
          </ac:spMkLst>
        </pc:spChg>
        <pc:spChg chg="mod ord">
          <ac:chgData name="Matthieu De Mari" userId="dfb708c9-d8dc-439f-9a3b-c772bf4a311c" providerId="ADAL" clId="{1888DEAD-E307-4CA6-AFF5-49DFF9FCD3C3}" dt="2023-03-20T11:21:29.347" v="6959" actId="14100"/>
          <ac:spMkLst>
            <pc:docMk/>
            <pc:sldMk cId="715460662" sldId="392"/>
            <ac:spMk id="3" creationId="{04F9D663-7009-B4BD-3AC7-CAF87C7E3B7B}"/>
          </ac:spMkLst>
        </pc:spChg>
        <pc:spChg chg="add mod ord">
          <ac:chgData name="Matthieu De Mari" userId="dfb708c9-d8dc-439f-9a3b-c772bf4a311c" providerId="ADAL" clId="{1888DEAD-E307-4CA6-AFF5-49DFF9FCD3C3}" dt="2023-03-20T11:22:46.019" v="7008" actId="21"/>
          <ac:spMkLst>
            <pc:docMk/>
            <pc:sldMk cId="715460662" sldId="392"/>
            <ac:spMk id="4" creationId="{E5A1B063-5AD8-584F-5C74-AAA9BCF9B5F8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  <pc:spChg chg="mod">
          <ac:chgData name="Matthieu De Mari" userId="dfb708c9-d8dc-439f-9a3b-c772bf4a311c" providerId="ADAL" clId="{1888DEAD-E307-4CA6-AFF5-49DFF9FCD3C3}" dt="2023-03-17T14:12:16.067" v="343" actId="20577"/>
          <ac:spMkLst>
            <pc:docMk/>
            <pc:sldMk cId="2534803411" sldId="393"/>
            <ac:spMk id="2" creationId="{40D5AB25-AA4C-4E51-2467-1CD51923472F}"/>
          </ac:spMkLst>
        </pc:spChg>
        <pc:spChg chg="mod">
          <ac:chgData name="Matthieu De Mari" userId="dfb708c9-d8dc-439f-9a3b-c772bf4a311c" providerId="ADAL" clId="{1888DEAD-E307-4CA6-AFF5-49DFF9FCD3C3}" dt="2023-03-17T14:23:47.111" v="428" actId="20577"/>
          <ac:spMkLst>
            <pc:docMk/>
            <pc:sldMk cId="2534803411" sldId="393"/>
            <ac:spMk id="3" creationId="{54347D42-FC05-179D-F6D8-EC83D9E0AFD3}"/>
          </ac:spMkLst>
        </pc:spChg>
      </pc:sldChg>
      <pc:sldChg chg="addSp modSp new mod">
        <pc:chgData name="Matthieu De Mari" userId="dfb708c9-d8dc-439f-9a3b-c772bf4a311c" providerId="ADAL" clId="{1888DEAD-E307-4CA6-AFF5-49DFF9FCD3C3}" dt="2023-03-20T11:44:12.116" v="8898" actId="1076"/>
        <pc:sldMkLst>
          <pc:docMk/>
          <pc:sldMk cId="2284998225" sldId="394"/>
        </pc:sldMkLst>
        <pc:spChg chg="mod">
          <ac:chgData name="Matthieu De Mari" userId="dfb708c9-d8dc-439f-9a3b-c772bf4a311c" providerId="ADAL" clId="{1888DEAD-E307-4CA6-AFF5-49DFF9FCD3C3}" dt="2023-03-20T11:25:11.827" v="7077" actId="20577"/>
          <ac:spMkLst>
            <pc:docMk/>
            <pc:sldMk cId="2284998225" sldId="394"/>
            <ac:spMk id="2" creationId="{4AAEEF69-BBB1-3B46-8D5B-ED626354D44E}"/>
          </ac:spMkLst>
        </pc:spChg>
        <pc:spChg chg="mod">
          <ac:chgData name="Matthieu De Mari" userId="dfb708c9-d8dc-439f-9a3b-c772bf4a311c" providerId="ADAL" clId="{1888DEAD-E307-4CA6-AFF5-49DFF9FCD3C3}" dt="2023-03-20T11:43:46.076" v="8892" actId="20577"/>
          <ac:spMkLst>
            <pc:docMk/>
            <pc:sldMk cId="2284998225" sldId="394"/>
            <ac:spMk id="3" creationId="{7EC38D36-2E91-8CCE-E067-FFDC9AA2549C}"/>
          </ac:spMkLst>
        </pc:spChg>
        <pc:picChg chg="add mod">
          <ac:chgData name="Matthieu De Mari" userId="dfb708c9-d8dc-439f-9a3b-c772bf4a311c" providerId="ADAL" clId="{1888DEAD-E307-4CA6-AFF5-49DFF9FCD3C3}" dt="2023-03-20T11:44:12.116" v="8898" actId="1076"/>
          <ac:picMkLst>
            <pc:docMk/>
            <pc:sldMk cId="2284998225" sldId="394"/>
            <ac:picMk id="5" creationId="{6C8743FB-BA01-6390-88A6-4158029E6AE9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  <pc:spChg chg="del mod">
          <ac:chgData name="Matthieu De Mari" userId="dfb708c9-d8dc-439f-9a3b-c772bf4a311c" providerId="ADAL" clId="{1888DEAD-E307-4CA6-AFF5-49DFF9FCD3C3}" dt="2023-03-20T11:32:07.543" v="7982" actId="478"/>
          <ac:spMkLst>
            <pc:docMk/>
            <pc:sldMk cId="351971478" sldId="395"/>
            <ac:spMk id="2" creationId="{0D13F601-AF70-F205-74B7-B80C8EF10D15}"/>
          </ac:spMkLst>
        </pc:spChg>
        <pc:spChg chg="del">
          <ac:chgData name="Matthieu De Mari" userId="dfb708c9-d8dc-439f-9a3b-c772bf4a311c" providerId="ADAL" clId="{1888DEAD-E307-4CA6-AFF5-49DFF9FCD3C3}" dt="2023-03-20T11:32:02.904" v="7980" actId="478"/>
          <ac:spMkLst>
            <pc:docMk/>
            <pc:sldMk cId="351971478" sldId="395"/>
            <ac:spMk id="3" creationId="{99186D6A-13EB-F147-643E-A76768E8F8EF}"/>
          </ac:spMkLst>
        </pc:spChg>
        <pc:spChg chg="add del mod">
          <ac:chgData name="Matthieu De Mari" userId="dfb708c9-d8dc-439f-9a3b-c772bf4a311c" providerId="ADAL" clId="{1888DEAD-E307-4CA6-AFF5-49DFF9FCD3C3}" dt="2023-03-20T11:32:09" v="7983" actId="478"/>
          <ac:spMkLst>
            <pc:docMk/>
            <pc:sldMk cId="351971478" sldId="395"/>
            <ac:spMk id="7" creationId="{9A780DEC-D36A-A3A4-188F-780B1BA093AE}"/>
          </ac:spMkLst>
        </pc:spChg>
        <pc:picChg chg="add">
          <ac:chgData name="Matthieu De Mari" userId="dfb708c9-d8dc-439f-9a3b-c772bf4a311c" providerId="ADAL" clId="{1888DEAD-E307-4CA6-AFF5-49DFF9FCD3C3}" dt="2023-03-20T11:32:03.779" v="7981" actId="22"/>
          <ac:picMkLst>
            <pc:docMk/>
            <pc:sldMk cId="351971478" sldId="395"/>
            <ac:picMk id="5" creationId="{7A4808B8-8DA7-952B-8D6C-C2A7D95F2A70}"/>
          </ac:picMkLst>
        </pc:picChg>
      </pc:sldChg>
      <pc:sldChg chg="modSp new mod">
        <pc:chgData name="Matthieu De Mari" userId="dfb708c9-d8dc-439f-9a3b-c772bf4a311c" providerId="ADAL" clId="{1888DEAD-E307-4CA6-AFF5-49DFF9FCD3C3}" dt="2023-03-20T11:34:51.404" v="8197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1888DEAD-E307-4CA6-AFF5-49DFF9FCD3C3}" dt="2023-03-17T14:33:15.823" v="545" actId="20577"/>
          <ac:spMkLst>
            <pc:docMk/>
            <pc:sldMk cId="1697348003" sldId="396"/>
            <ac:spMk id="2" creationId="{4B69FFB6-5259-963A-1794-190952BF5B75}"/>
          </ac:spMkLst>
        </pc:spChg>
        <pc:spChg chg="mod">
          <ac:chgData name="Matthieu De Mari" userId="dfb708c9-d8dc-439f-9a3b-c772bf4a311c" providerId="ADAL" clId="{1888DEAD-E307-4CA6-AFF5-49DFF9FCD3C3}" dt="2023-03-20T11:34:51.404" v="8197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add mod">
        <pc:chgData name="Matthieu De Mari" userId="dfb708c9-d8dc-439f-9a3b-c772bf4a311c" providerId="ADAL" clId="{1888DEAD-E307-4CA6-AFF5-49DFF9FCD3C3}" dt="2023-03-20T11:39:08.989" v="8632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1888DEAD-E307-4CA6-AFF5-49DFF9FCD3C3}" dt="2023-03-20T11:39:08.989" v="8632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1:03.070" v="9608" actId="20577"/>
        <pc:sldMkLst>
          <pc:docMk/>
          <pc:sldMk cId="745490463" sldId="398"/>
        </pc:sldMkLst>
        <pc:spChg chg="mod">
          <ac:chgData name="Matthieu De Mari" userId="dfb708c9-d8dc-439f-9a3b-c772bf4a311c" providerId="ADAL" clId="{1888DEAD-E307-4CA6-AFF5-49DFF9FCD3C3}" dt="2023-03-20T11:47:37.807" v="9304" actId="20577"/>
          <ac:spMkLst>
            <pc:docMk/>
            <pc:sldMk cId="745490463" sldId="398"/>
            <ac:spMk id="2" creationId="{8D5287C4-76A9-0311-FD58-A037284307E9}"/>
          </ac:spMkLst>
        </pc:spChg>
        <pc:spChg chg="add del mod">
          <ac:chgData name="Matthieu De Mari" userId="dfb708c9-d8dc-439f-9a3b-c772bf4a311c" providerId="ADAL" clId="{1888DEAD-E307-4CA6-AFF5-49DFF9FCD3C3}" dt="2023-03-20T11:51:03.070" v="9608" actId="20577"/>
          <ac:spMkLst>
            <pc:docMk/>
            <pc:sldMk cId="745490463" sldId="398"/>
            <ac:spMk id="3" creationId="{2B9936FA-732D-4535-2283-FB02B6411956}"/>
          </ac:spMkLst>
        </pc:spChg>
        <pc:spChg chg="add del mod">
          <ac:chgData name="Matthieu De Mari" userId="dfb708c9-d8dc-439f-9a3b-c772bf4a311c" providerId="ADAL" clId="{1888DEAD-E307-4CA6-AFF5-49DFF9FCD3C3}" dt="2023-03-17T14:41:23.376" v="680"/>
          <ac:spMkLst>
            <pc:docMk/>
            <pc:sldMk cId="745490463" sldId="398"/>
            <ac:spMk id="4" creationId="{E32AD9EE-9E0C-81F0-106A-A3343ED325DF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3:36.273" v="9937" actId="20577"/>
        <pc:sldMkLst>
          <pc:docMk/>
          <pc:sldMk cId="1555117061" sldId="399"/>
        </pc:sldMkLst>
        <pc:spChg chg="mod">
          <ac:chgData name="Matthieu De Mari" userId="dfb708c9-d8dc-439f-9a3b-c772bf4a311c" providerId="ADAL" clId="{1888DEAD-E307-4CA6-AFF5-49DFF9FCD3C3}" dt="2023-03-17T14:43:34.125" v="770" actId="20577"/>
          <ac:spMkLst>
            <pc:docMk/>
            <pc:sldMk cId="1555117061" sldId="399"/>
            <ac:spMk id="2" creationId="{539E15FB-B73A-0570-E66F-17F672A98EB0}"/>
          </ac:spMkLst>
        </pc:spChg>
        <pc:spChg chg="add del mod">
          <ac:chgData name="Matthieu De Mari" userId="dfb708c9-d8dc-439f-9a3b-c772bf4a311c" providerId="ADAL" clId="{1888DEAD-E307-4CA6-AFF5-49DFF9FCD3C3}" dt="2023-03-20T11:53:36.273" v="9937" actId="20577"/>
          <ac:spMkLst>
            <pc:docMk/>
            <pc:sldMk cId="1555117061" sldId="399"/>
            <ac:spMk id="3" creationId="{1F2989DB-7618-9C99-3709-6682F80CE9C8}"/>
          </ac:spMkLst>
        </pc:spChg>
        <pc:spChg chg="add del mod">
          <ac:chgData name="Matthieu De Mari" userId="dfb708c9-d8dc-439f-9a3b-c772bf4a311c" providerId="ADAL" clId="{1888DEAD-E307-4CA6-AFF5-49DFF9FCD3C3}" dt="2023-03-17T14:43:36.627" v="772"/>
          <ac:spMkLst>
            <pc:docMk/>
            <pc:sldMk cId="1555117061" sldId="399"/>
            <ac:spMk id="4" creationId="{0EFA3307-D89E-7560-181B-9ACD34D43CE1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11:47:10.922" v="9250" actId="14100"/>
        <pc:sldMkLst>
          <pc:docMk/>
          <pc:sldMk cId="18795257" sldId="400"/>
        </pc:sldMkLst>
        <pc:spChg chg="mod ord">
          <ac:chgData name="Matthieu De Mari" userId="dfb708c9-d8dc-439f-9a3b-c772bf4a311c" providerId="ADAL" clId="{1888DEAD-E307-4CA6-AFF5-49DFF9FCD3C3}" dt="2023-03-20T11:46:51.106" v="9241" actId="700"/>
          <ac:spMkLst>
            <pc:docMk/>
            <pc:sldMk cId="18795257" sldId="400"/>
            <ac:spMk id="2" creationId="{6B70F080-5AE6-BE06-1477-59814861F873}"/>
          </ac:spMkLst>
        </pc:spChg>
        <pc:spChg chg="mod ord">
          <ac:chgData name="Matthieu De Mari" userId="dfb708c9-d8dc-439f-9a3b-c772bf4a311c" providerId="ADAL" clId="{1888DEAD-E307-4CA6-AFF5-49DFF9FCD3C3}" dt="2023-03-20T11:47:10.922" v="9250" actId="14100"/>
          <ac:spMkLst>
            <pc:docMk/>
            <pc:sldMk cId="18795257" sldId="400"/>
            <ac:spMk id="3" creationId="{0AC2E044-D0C1-8668-6F70-6B3FC04F04C8}"/>
          </ac:spMkLst>
        </pc:spChg>
        <pc:spChg chg="add del mod ord">
          <ac:chgData name="Matthieu De Mari" userId="dfb708c9-d8dc-439f-9a3b-c772bf4a311c" providerId="ADAL" clId="{1888DEAD-E307-4CA6-AFF5-49DFF9FCD3C3}" dt="2023-03-20T11:46:52.599" v="9242" actId="478"/>
          <ac:spMkLst>
            <pc:docMk/>
            <pc:sldMk cId="18795257" sldId="400"/>
            <ac:spMk id="8" creationId="{F3520234-932A-EFE4-FE3D-40968ED2CB50}"/>
          </ac:spMkLst>
        </pc:spChg>
        <pc:picChg chg="add del mod">
          <ac:chgData name="Matthieu De Mari" userId="dfb708c9-d8dc-439f-9a3b-c772bf4a311c" providerId="ADAL" clId="{1888DEAD-E307-4CA6-AFF5-49DFF9FCD3C3}" dt="2023-03-20T11:45:47.238" v="9134" actId="478"/>
          <ac:picMkLst>
            <pc:docMk/>
            <pc:sldMk cId="18795257" sldId="400"/>
            <ac:picMk id="5" creationId="{8D9E42BC-DD80-0A01-FA7E-13C77FB63687}"/>
          </ac:picMkLst>
        </pc:picChg>
        <pc:picChg chg="add mod">
          <ac:chgData name="Matthieu De Mari" userId="dfb708c9-d8dc-439f-9a3b-c772bf4a311c" providerId="ADAL" clId="{1888DEAD-E307-4CA6-AFF5-49DFF9FCD3C3}" dt="2023-03-20T11:46:54.737" v="9243" actId="1076"/>
          <ac:picMkLst>
            <pc:docMk/>
            <pc:sldMk cId="18795257" sldId="400"/>
            <ac:picMk id="7" creationId="{1B06422F-39BB-7AE0-BDFD-9C010C04F4DF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  <pc:spChg chg="mod">
          <ac:chgData name="Matthieu De Mari" userId="dfb708c9-d8dc-439f-9a3b-c772bf4a311c" providerId="ADAL" clId="{1888DEAD-E307-4CA6-AFF5-49DFF9FCD3C3}" dt="2023-03-17T14:44:20.187" v="879" actId="20577"/>
          <ac:spMkLst>
            <pc:docMk/>
            <pc:sldMk cId="67563267" sldId="401"/>
            <ac:spMk id="2" creationId="{9A25E005-16DB-EA57-0159-A6C7D19E1985}"/>
          </ac:spMkLst>
        </pc:spChg>
        <pc:spChg chg="mod">
          <ac:chgData name="Matthieu De Mari" userId="dfb708c9-d8dc-439f-9a3b-c772bf4a311c" providerId="ADAL" clId="{1888DEAD-E307-4CA6-AFF5-49DFF9FCD3C3}" dt="2023-03-20T11:54:00.406" v="9952" actId="21"/>
          <ac:spMkLst>
            <pc:docMk/>
            <pc:sldMk cId="67563267" sldId="401"/>
            <ac:spMk id="3" creationId="{12F7B2AF-AF99-BBA6-B678-EFDB133C49CD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57:49.658" v="10261" actId="47"/>
        <pc:sldMkLst>
          <pc:docMk/>
          <pc:sldMk cId="522259521" sldId="402"/>
        </pc:sldMkLst>
        <pc:spChg chg="mod">
          <ac:chgData name="Matthieu De Mari" userId="dfb708c9-d8dc-439f-9a3b-c772bf4a311c" providerId="ADAL" clId="{1888DEAD-E307-4CA6-AFF5-49DFF9FCD3C3}" dt="2023-03-17T14:54:51.086" v="1008" actId="20577"/>
          <ac:spMkLst>
            <pc:docMk/>
            <pc:sldMk cId="522259521" sldId="402"/>
            <ac:spMk id="2" creationId="{614710CA-C6FB-5363-4922-0D731BFD6359}"/>
          </ac:spMkLst>
        </pc:spChg>
        <pc:spChg chg="mod">
          <ac:chgData name="Matthieu De Mari" userId="dfb708c9-d8dc-439f-9a3b-c772bf4a311c" providerId="ADAL" clId="{1888DEAD-E307-4CA6-AFF5-49DFF9FCD3C3}" dt="2023-03-17T14:54:46.587" v="984" actId="20577"/>
          <ac:spMkLst>
            <pc:docMk/>
            <pc:sldMk cId="522259521" sldId="402"/>
            <ac:spMk id="3" creationId="{242FA60C-343A-828A-C49A-FF6AD1DAA8B4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57:49.658" v="10261" actId="47"/>
        <pc:sldMkLst>
          <pc:docMk/>
          <pc:sldMk cId="3794044645" sldId="403"/>
        </pc:sldMkLst>
        <pc:spChg chg="mod">
          <ac:chgData name="Matthieu De Mari" userId="dfb708c9-d8dc-439f-9a3b-c772bf4a311c" providerId="ADAL" clId="{1888DEAD-E307-4CA6-AFF5-49DFF9FCD3C3}" dt="2023-03-17T15:01:26.660" v="1134" actId="20577"/>
          <ac:spMkLst>
            <pc:docMk/>
            <pc:sldMk cId="3794044645" sldId="403"/>
            <ac:spMk id="2" creationId="{2E7BC8F7-6E04-4DAB-818E-0FA786B8C6A1}"/>
          </ac:spMkLst>
        </pc:spChg>
        <pc:spChg chg="mod">
          <ac:chgData name="Matthieu De Mari" userId="dfb708c9-d8dc-439f-9a3b-c772bf4a311c" providerId="ADAL" clId="{1888DEAD-E307-4CA6-AFF5-49DFF9FCD3C3}" dt="2023-03-17T15:01:00.687" v="1123"/>
          <ac:spMkLst>
            <pc:docMk/>
            <pc:sldMk cId="3794044645" sldId="403"/>
            <ac:spMk id="3" creationId="{44524168-AC6B-A37D-1586-23E47C8E2C7B}"/>
          </ac:spMkLst>
        </pc:spChg>
      </pc:sldChg>
      <pc:sldChg chg="addSp delSp modSp new del mod">
        <pc:chgData name="Matthieu De Mari" userId="dfb708c9-d8dc-439f-9a3b-c772bf4a311c" providerId="ADAL" clId="{1888DEAD-E307-4CA6-AFF5-49DFF9FCD3C3}" dt="2023-03-20T11:57:51.431" v="10262" actId="47"/>
        <pc:sldMkLst>
          <pc:docMk/>
          <pc:sldMk cId="3564327451" sldId="404"/>
        </pc:sldMkLst>
        <pc:spChg chg="mod">
          <ac:chgData name="Matthieu De Mari" userId="dfb708c9-d8dc-439f-9a3b-c772bf4a311c" providerId="ADAL" clId="{1888DEAD-E307-4CA6-AFF5-49DFF9FCD3C3}" dt="2023-03-17T15:02:43.250" v="1188" actId="20577"/>
          <ac:spMkLst>
            <pc:docMk/>
            <pc:sldMk cId="3564327451" sldId="404"/>
            <ac:spMk id="2" creationId="{54CD7E89-7929-C493-0BFA-131D38CA1ED1}"/>
          </ac:spMkLst>
        </pc:spChg>
        <pc:spChg chg="add del mod">
          <ac:chgData name="Matthieu De Mari" userId="dfb708c9-d8dc-439f-9a3b-c772bf4a311c" providerId="ADAL" clId="{1888DEAD-E307-4CA6-AFF5-49DFF9FCD3C3}" dt="2023-03-17T15:02:36.097" v="1146" actId="20577"/>
          <ac:spMkLst>
            <pc:docMk/>
            <pc:sldMk cId="3564327451" sldId="404"/>
            <ac:spMk id="3" creationId="{BFE39438-E845-5504-7690-3A4AE72ABA2E}"/>
          </ac:spMkLst>
        </pc:spChg>
        <pc:spChg chg="add del mod">
          <ac:chgData name="Matthieu De Mari" userId="dfb708c9-d8dc-439f-9a3b-c772bf4a311c" providerId="ADAL" clId="{1888DEAD-E307-4CA6-AFF5-49DFF9FCD3C3}" dt="2023-03-17T15:02:29.843" v="1139"/>
          <ac:spMkLst>
            <pc:docMk/>
            <pc:sldMk cId="3564327451" sldId="404"/>
            <ac:spMk id="4" creationId="{A537A7EE-4900-9A5E-905B-0F52BCEB4D88}"/>
          </ac:spMkLst>
        </pc:spChg>
      </pc:sldChg>
      <pc:sldChg chg="new del">
        <pc:chgData name="Matthieu De Mari" userId="dfb708c9-d8dc-439f-9a3b-c772bf4a311c" providerId="ADAL" clId="{1888DEAD-E307-4CA6-AFF5-49DFF9FCD3C3}" dt="2023-03-20T11:57:41.893" v="10256" actId="47"/>
        <pc:sldMkLst>
          <pc:docMk/>
          <pc:sldMk cId="3917151320" sldId="405"/>
        </pc:sldMkLst>
      </pc:sldChg>
      <pc:sldChg chg="new del">
        <pc:chgData name="Matthieu De Mari" userId="dfb708c9-d8dc-439f-9a3b-c772bf4a311c" providerId="ADAL" clId="{1888DEAD-E307-4CA6-AFF5-49DFF9FCD3C3}" dt="2023-03-20T11:57:44.705" v="10258" actId="47"/>
        <pc:sldMkLst>
          <pc:docMk/>
          <pc:sldMk cId="1053501067" sldId="406"/>
        </pc:sldMkLst>
      </pc:sldChg>
      <pc:sldChg chg="new del">
        <pc:chgData name="Matthieu De Mari" userId="dfb708c9-d8dc-439f-9a3b-c772bf4a311c" providerId="ADAL" clId="{1888DEAD-E307-4CA6-AFF5-49DFF9FCD3C3}" dt="2023-03-20T11:57:47.519" v="10260" actId="47"/>
        <pc:sldMkLst>
          <pc:docMk/>
          <pc:sldMk cId="2333808755" sldId="407"/>
        </pc:sldMkLst>
      </pc:sldChg>
      <pc:sldChg chg="new del">
        <pc:chgData name="Matthieu De Mari" userId="dfb708c9-d8dc-439f-9a3b-c772bf4a311c" providerId="ADAL" clId="{1888DEAD-E307-4CA6-AFF5-49DFF9FCD3C3}" dt="2023-03-20T11:57:52.782" v="10263" actId="47"/>
        <pc:sldMkLst>
          <pc:docMk/>
          <pc:sldMk cId="2257717264" sldId="408"/>
        </pc:sldMkLst>
      </pc:sldChg>
      <pc:sldChg chg="new del">
        <pc:chgData name="Matthieu De Mari" userId="dfb708c9-d8dc-439f-9a3b-c772bf4a311c" providerId="ADAL" clId="{1888DEAD-E307-4CA6-AFF5-49DFF9FCD3C3}" dt="2023-03-20T11:57:43.242" v="10257" actId="47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  <pc:spChg chg="mod">
          <ac:chgData name="Matthieu De Mari" userId="dfb708c9-d8dc-439f-9a3b-c772bf4a311c" providerId="ADAL" clId="{1888DEAD-E307-4CA6-AFF5-49DFF9FCD3C3}" dt="2023-03-20T06:58:48.999" v="1241" actId="20577"/>
          <ac:spMkLst>
            <pc:docMk/>
            <pc:sldMk cId="2277689196" sldId="410"/>
            <ac:spMk id="2" creationId="{435CCD47-A8F2-1485-816F-357F1B9F7445}"/>
          </ac:spMkLst>
        </pc:spChg>
        <pc:spChg chg="mod">
          <ac:chgData name="Matthieu De Mari" userId="dfb708c9-d8dc-439f-9a3b-c772bf4a311c" providerId="ADAL" clId="{1888DEAD-E307-4CA6-AFF5-49DFF9FCD3C3}" dt="2023-03-20T11:17:55.593" v="6342" actId="20577"/>
          <ac:spMkLst>
            <pc:docMk/>
            <pc:sldMk cId="2277689196" sldId="410"/>
            <ac:spMk id="3" creationId="{2260649E-03DA-CE5D-11A1-5545CF0C2795}"/>
          </ac:spMkLst>
        </pc:spChg>
      </pc:sldChg>
      <pc:sldChg chg="new del">
        <pc:chgData name="Matthieu De Mari" userId="dfb708c9-d8dc-439f-9a3b-c772bf4a311c" providerId="ADAL" clId="{1888DEAD-E307-4CA6-AFF5-49DFF9FCD3C3}" dt="2023-03-20T11:57:45.879" v="10259" actId="47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  <pc:spChg chg="del">
          <ac:chgData name="Matthieu De Mari" userId="dfb708c9-d8dc-439f-9a3b-c772bf4a311c" providerId="ADAL" clId="{1888DEAD-E307-4CA6-AFF5-49DFF9FCD3C3}" dt="2023-03-20T10:34:54.697" v="2261" actId="478"/>
          <ac:spMkLst>
            <pc:docMk/>
            <pc:sldMk cId="224038096" sldId="412"/>
            <ac:spMk id="2" creationId="{D566A69C-545D-A550-A259-44562AC0BE7E}"/>
          </ac:spMkLst>
        </pc:spChg>
        <pc:spChg chg="del">
          <ac:chgData name="Matthieu De Mari" userId="dfb708c9-d8dc-439f-9a3b-c772bf4a311c" providerId="ADAL" clId="{1888DEAD-E307-4CA6-AFF5-49DFF9FCD3C3}" dt="2023-03-20T10:34:55.797" v="2262" actId="478"/>
          <ac:spMkLst>
            <pc:docMk/>
            <pc:sldMk cId="224038096" sldId="412"/>
            <ac:spMk id="3" creationId="{0BD980DE-C77A-DDA0-7133-D1924B188B29}"/>
          </ac:spMkLst>
        </pc:spChg>
        <pc:spChg chg="del">
          <ac:chgData name="Matthieu De Mari" userId="dfb708c9-d8dc-439f-9a3b-c772bf4a311c" providerId="ADAL" clId="{1888DEAD-E307-4CA6-AFF5-49DFF9FCD3C3}" dt="2023-03-20T10:34:56.969" v="2263" actId="478"/>
          <ac:spMkLst>
            <pc:docMk/>
            <pc:sldMk cId="224038096" sldId="412"/>
            <ac:spMk id="4" creationId="{D9A378D4-7AB7-4154-A78C-0B5790882B1C}"/>
          </ac:spMkLst>
        </pc:spChg>
        <pc:spChg chg="add del mod">
          <ac:chgData name="Matthieu De Mari" userId="dfb708c9-d8dc-439f-9a3b-c772bf4a311c" providerId="ADAL" clId="{1888DEAD-E307-4CA6-AFF5-49DFF9FCD3C3}" dt="2023-03-20T10:40:06.456" v="2446" actId="478"/>
          <ac:spMkLst>
            <pc:docMk/>
            <pc:sldMk cId="224038096" sldId="412"/>
            <ac:spMk id="7" creationId="{AA379C93-0974-7654-F9BA-059D8DBB65B4}"/>
          </ac:spMkLst>
        </pc:spChg>
        <pc:spChg chg="add del mod">
          <ac:chgData name="Matthieu De Mari" userId="dfb708c9-d8dc-439f-9a3b-c772bf4a311c" providerId="ADAL" clId="{1888DEAD-E307-4CA6-AFF5-49DFF9FCD3C3}" dt="2023-03-20T10:40:04.905" v="2445" actId="478"/>
          <ac:spMkLst>
            <pc:docMk/>
            <pc:sldMk cId="224038096" sldId="412"/>
            <ac:spMk id="8" creationId="{B9EFD2AA-236C-5829-EB05-3EFF6E9384B6}"/>
          </ac:spMkLst>
        </pc:spChg>
        <pc:spChg chg="add mod">
          <ac:chgData name="Matthieu De Mari" userId="dfb708c9-d8dc-439f-9a3b-c772bf4a311c" providerId="ADAL" clId="{1888DEAD-E307-4CA6-AFF5-49DFF9FCD3C3}" dt="2023-03-20T10:43:02.012" v="2489" actId="1076"/>
          <ac:spMkLst>
            <pc:docMk/>
            <pc:sldMk cId="224038096" sldId="412"/>
            <ac:spMk id="10" creationId="{EF22394D-21D6-B76B-1747-EDAE4B71F6F4}"/>
          </ac:spMkLst>
        </pc:spChg>
        <pc:picChg chg="add del mod">
          <ac:chgData name="Matthieu De Mari" userId="dfb708c9-d8dc-439f-9a3b-c772bf4a311c" providerId="ADAL" clId="{1888DEAD-E307-4CA6-AFF5-49DFF9FCD3C3}" dt="2023-03-20T10:40:10.718" v="2448" actId="21"/>
          <ac:picMkLst>
            <pc:docMk/>
            <pc:sldMk cId="224038096" sldId="412"/>
            <ac:picMk id="6" creationId="{C1D3EE12-D614-000C-7C0B-C901EFE332B9}"/>
          </ac:picMkLst>
        </pc:picChg>
        <pc:picChg chg="add mod">
          <ac:chgData name="Matthieu De Mari" userId="dfb708c9-d8dc-439f-9a3b-c772bf4a311c" providerId="ADAL" clId="{1888DEAD-E307-4CA6-AFF5-49DFF9FCD3C3}" dt="2023-03-20T10:40:11.331" v="2449"/>
          <ac:picMkLst>
            <pc:docMk/>
            <pc:sldMk cId="224038096" sldId="412"/>
            <ac:picMk id="9" creationId="{F325E04E-A98F-5938-7A7D-CBCFBCF092F2}"/>
          </ac:picMkLst>
        </pc:picChg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  <pc:picChg chg="add">
          <ac:chgData name="Matthieu De Mari" userId="dfb708c9-d8dc-439f-9a3b-c772bf4a311c" providerId="ADAL" clId="{1888DEAD-E307-4CA6-AFF5-49DFF9FCD3C3}" dt="2023-03-20T10:40:31.046" v="2452" actId="22"/>
          <ac:picMkLst>
            <pc:docMk/>
            <pc:sldMk cId="1129488317" sldId="413"/>
            <ac:picMk id="3" creationId="{E2FCD6EA-16CC-F0E7-AF2F-576B140686A9}"/>
          </ac:picMkLst>
        </pc:picChg>
        <pc:picChg chg="del">
          <ac:chgData name="Matthieu De Mari" userId="dfb708c9-d8dc-439f-9a3b-c772bf4a311c" providerId="ADAL" clId="{1888DEAD-E307-4CA6-AFF5-49DFF9FCD3C3}" dt="2023-03-20T10:40:30.598" v="2451" actId="478"/>
          <ac:picMkLst>
            <pc:docMk/>
            <pc:sldMk cId="1129488317" sldId="413"/>
            <ac:picMk id="9" creationId="{F325E04E-A98F-5938-7A7D-CBCFBCF092F2}"/>
          </ac:picMkLst>
        </pc:picChg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  <pc:spChg chg="mod">
          <ac:chgData name="Matthieu De Mari" userId="dfb708c9-d8dc-439f-9a3b-c772bf4a311c" providerId="ADAL" clId="{1888DEAD-E307-4CA6-AFF5-49DFF9FCD3C3}" dt="2023-03-20T10:39:35.789" v="2411" actId="20577"/>
          <ac:spMkLst>
            <pc:docMk/>
            <pc:sldMk cId="1763533000" sldId="413"/>
            <ac:spMk id="7" creationId="{AA379C93-0974-7654-F9BA-059D8DBB65B4}"/>
          </ac:spMkLst>
        </pc:spChg>
        <pc:spChg chg="mod">
          <ac:chgData name="Matthieu De Mari" userId="dfb708c9-d8dc-439f-9a3b-c772bf4a311c" providerId="ADAL" clId="{1888DEAD-E307-4CA6-AFF5-49DFF9FCD3C3}" dt="2023-03-20T10:39:29.414" v="2381" actId="14100"/>
          <ac:spMkLst>
            <pc:docMk/>
            <pc:sldMk cId="1763533000" sldId="413"/>
            <ac:spMk id="8" creationId="{B9EFD2AA-236C-5829-EB05-3EFF6E9384B6}"/>
          </ac:spMkLst>
        </pc:spChg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  <pc:spChg chg="del mod">
          <ac:chgData name="Matthieu De Mari" userId="dfb708c9-d8dc-439f-9a3b-c772bf4a311c" providerId="ADAL" clId="{1888DEAD-E307-4CA6-AFF5-49DFF9FCD3C3}" dt="2023-03-20T10:39:57.388" v="2439" actId="478"/>
          <ac:spMkLst>
            <pc:docMk/>
            <pc:sldMk cId="840977672" sldId="414"/>
            <ac:spMk id="7" creationId="{AA379C93-0974-7654-F9BA-059D8DBB65B4}"/>
          </ac:spMkLst>
        </pc:spChg>
        <pc:spChg chg="del mod">
          <ac:chgData name="Matthieu De Mari" userId="dfb708c9-d8dc-439f-9a3b-c772bf4a311c" providerId="ADAL" clId="{1888DEAD-E307-4CA6-AFF5-49DFF9FCD3C3}" dt="2023-03-20T10:39:58.806" v="2440" actId="478"/>
          <ac:spMkLst>
            <pc:docMk/>
            <pc:sldMk cId="840977672" sldId="414"/>
            <ac:spMk id="8" creationId="{B9EFD2AA-236C-5829-EB05-3EFF6E9384B6}"/>
          </ac:spMkLst>
        </pc:spChg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  <pc:picChg chg="del">
          <ac:chgData name="Matthieu De Mari" userId="dfb708c9-d8dc-439f-9a3b-c772bf4a311c" providerId="ADAL" clId="{1888DEAD-E307-4CA6-AFF5-49DFF9FCD3C3}" dt="2023-03-20T10:40:54.430" v="2454" actId="478"/>
          <ac:picMkLst>
            <pc:docMk/>
            <pc:sldMk cId="1383390466" sldId="414"/>
            <ac:picMk id="3" creationId="{E2FCD6EA-16CC-F0E7-AF2F-576B140686A9}"/>
          </ac:picMkLst>
        </pc:picChg>
        <pc:picChg chg="add">
          <ac:chgData name="Matthieu De Mari" userId="dfb708c9-d8dc-439f-9a3b-c772bf4a311c" providerId="ADAL" clId="{1888DEAD-E307-4CA6-AFF5-49DFF9FCD3C3}" dt="2023-03-20T10:41:07.865" v="2455" actId="22"/>
          <ac:picMkLst>
            <pc:docMk/>
            <pc:sldMk cId="1383390466" sldId="414"/>
            <ac:picMk id="4" creationId="{27301772-0E4B-2674-AD40-1BC6E8CAE6DD}"/>
          </ac:picMkLst>
        </pc:picChg>
        <pc:picChg chg="add mod">
          <ac:chgData name="Matthieu De Mari" userId="dfb708c9-d8dc-439f-9a3b-c772bf4a311c" providerId="ADAL" clId="{1888DEAD-E307-4CA6-AFF5-49DFF9FCD3C3}" dt="2023-03-20T10:42:31.921" v="2465" actId="1440"/>
          <ac:picMkLst>
            <pc:docMk/>
            <pc:sldMk cId="1383390466" sldId="414"/>
            <ac:picMk id="6" creationId="{8355198D-A4BD-36D4-3969-C72488CDC76A}"/>
          </ac:picMkLst>
        </pc:picChg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  <pc:spChg chg="del">
          <ac:chgData name="Matthieu De Mari" userId="dfb708c9-d8dc-439f-9a3b-c772bf4a311c" providerId="ADAL" clId="{1888DEAD-E307-4CA6-AFF5-49DFF9FCD3C3}" dt="2023-03-20T10:43:46.439" v="2491" actId="478"/>
          <ac:spMkLst>
            <pc:docMk/>
            <pc:sldMk cId="1808429987" sldId="415"/>
            <ac:spMk id="2" creationId="{DD758850-A4C1-C508-4B86-4AF7894E52D6}"/>
          </ac:spMkLst>
        </pc:spChg>
        <pc:spChg chg="del">
          <ac:chgData name="Matthieu De Mari" userId="dfb708c9-d8dc-439f-9a3b-c772bf4a311c" providerId="ADAL" clId="{1888DEAD-E307-4CA6-AFF5-49DFF9FCD3C3}" dt="2023-03-20T10:43:47.681" v="2492" actId="478"/>
          <ac:spMkLst>
            <pc:docMk/>
            <pc:sldMk cId="1808429987" sldId="415"/>
            <ac:spMk id="3" creationId="{486FB953-51E1-21D4-0BBF-06C417959D8B}"/>
          </ac:spMkLst>
        </pc:spChg>
        <pc:spChg chg="add mod">
          <ac:chgData name="Matthieu De Mari" userId="dfb708c9-d8dc-439f-9a3b-c772bf4a311c" providerId="ADAL" clId="{1888DEAD-E307-4CA6-AFF5-49DFF9FCD3C3}" dt="2023-03-20T10:55:23.741" v="3767" actId="20577"/>
          <ac:spMkLst>
            <pc:docMk/>
            <pc:sldMk cId="1808429987" sldId="415"/>
            <ac:spMk id="6" creationId="{34F012A9-BAC1-A811-295B-002327087994}"/>
          </ac:spMkLst>
        </pc:spChg>
        <pc:picChg chg="add">
          <ac:chgData name="Matthieu De Mari" userId="dfb708c9-d8dc-439f-9a3b-c772bf4a311c" providerId="ADAL" clId="{1888DEAD-E307-4CA6-AFF5-49DFF9FCD3C3}" dt="2023-03-20T10:43:48.747" v="2493" actId="22"/>
          <ac:picMkLst>
            <pc:docMk/>
            <pc:sldMk cId="1808429987" sldId="415"/>
            <ac:picMk id="5" creationId="{CC6A9459-50B1-B6BA-41F3-6981EAB548CA}"/>
          </ac:picMkLst>
        </pc:picChg>
      </pc:sldChg>
      <pc:sldChg chg="modSp add mod ord">
        <pc:chgData name="Matthieu De Mari" userId="dfb708c9-d8dc-439f-9a3b-c772bf4a311c" providerId="ADAL" clId="{1888DEAD-E307-4CA6-AFF5-49DFF9FCD3C3}" dt="2023-03-20T11:19:06.612" v="6456" actId="20577"/>
        <pc:sldMkLst>
          <pc:docMk/>
          <pc:sldMk cId="1582022426" sldId="416"/>
        </pc:sldMkLst>
        <pc:spChg chg="mod">
          <ac:chgData name="Matthieu De Mari" userId="dfb708c9-d8dc-439f-9a3b-c772bf4a311c" providerId="ADAL" clId="{1888DEAD-E307-4CA6-AFF5-49DFF9FCD3C3}" dt="2023-03-20T11:19:06.612" v="6456" actId="20577"/>
          <ac:spMkLst>
            <pc:docMk/>
            <pc:sldMk cId="1582022426" sldId="416"/>
            <ac:spMk id="3" creationId="{AEBE5F9A-A6C0-EBC4-74AC-E0BA5CAAFD08}"/>
          </ac:spMkLst>
        </pc:spChg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  <pc:spChg chg="mod">
          <ac:chgData name="Matthieu De Mari" userId="dfb708c9-d8dc-439f-9a3b-c772bf4a311c" providerId="ADAL" clId="{1888DEAD-E307-4CA6-AFF5-49DFF9FCD3C3}" dt="2023-03-20T10:50:53.785" v="3383" actId="20577"/>
          <ac:spMkLst>
            <pc:docMk/>
            <pc:sldMk cId="1158748637" sldId="417"/>
            <ac:spMk id="3" creationId="{AEBE5F9A-A6C0-EBC4-74AC-E0BA5CAAFD08}"/>
          </ac:spMkLst>
        </pc:spChg>
        <pc:spChg chg="add mod">
          <ac:chgData name="Matthieu De Mari" userId="dfb708c9-d8dc-439f-9a3b-c772bf4a311c" providerId="ADAL" clId="{1888DEAD-E307-4CA6-AFF5-49DFF9FCD3C3}" dt="2023-03-20T10:51:33.596" v="3464" actId="1076"/>
          <ac:spMkLst>
            <pc:docMk/>
            <pc:sldMk cId="1158748637" sldId="417"/>
            <ac:spMk id="4" creationId="{2C883E62-75C0-DAC1-4DB7-92C24456469E}"/>
          </ac:spMkLst>
        </pc:spChg>
        <pc:spChg chg="add mod">
          <ac:chgData name="Matthieu De Mari" userId="dfb708c9-d8dc-439f-9a3b-c772bf4a311c" providerId="ADAL" clId="{1888DEAD-E307-4CA6-AFF5-49DFF9FCD3C3}" dt="2023-03-20T10:53:37.539" v="3591" actId="20577"/>
          <ac:spMkLst>
            <pc:docMk/>
            <pc:sldMk cId="1158748637" sldId="417"/>
            <ac:spMk id="6" creationId="{0945E3A2-E470-87E2-DA54-9E4DE46E3675}"/>
          </ac:spMkLst>
        </pc:spChg>
        <pc:cxnChg chg="add mod">
          <ac:chgData name="Matthieu De Mari" userId="dfb708c9-d8dc-439f-9a3b-c772bf4a311c" providerId="ADAL" clId="{1888DEAD-E307-4CA6-AFF5-49DFF9FCD3C3}" dt="2023-03-20T10:53:41.165" v="3592" actId="14100"/>
          <ac:cxnSpMkLst>
            <pc:docMk/>
            <pc:sldMk cId="1158748637" sldId="417"/>
            <ac:cxnSpMk id="5" creationId="{9FA1DBC3-972C-91C4-4F67-5A6DE8A4EF34}"/>
          </ac:cxnSpMkLst>
        </pc:cxnChg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  <pc:spChg chg="del">
          <ac:chgData name="Matthieu De Mari" userId="dfb708c9-d8dc-439f-9a3b-c772bf4a311c" providerId="ADAL" clId="{1888DEAD-E307-4CA6-AFF5-49DFF9FCD3C3}" dt="2023-03-20T10:55:06.865" v="3762" actId="478"/>
          <ac:spMkLst>
            <pc:docMk/>
            <pc:sldMk cId="508583681" sldId="418"/>
            <ac:spMk id="2" creationId="{FE4DD856-6917-D094-10BF-76DDB8AC3D28}"/>
          </ac:spMkLst>
        </pc:spChg>
        <pc:spChg chg="del">
          <ac:chgData name="Matthieu De Mari" userId="dfb708c9-d8dc-439f-9a3b-c772bf4a311c" providerId="ADAL" clId="{1888DEAD-E307-4CA6-AFF5-49DFF9FCD3C3}" dt="2023-03-20T10:55:06.147" v="3761" actId="478"/>
          <ac:spMkLst>
            <pc:docMk/>
            <pc:sldMk cId="508583681" sldId="418"/>
            <ac:spMk id="3" creationId="{62A77FE5-357A-C1BC-4537-9C61B562FD8B}"/>
          </ac:spMkLst>
        </pc:spChg>
        <pc:picChg chg="add">
          <ac:chgData name="Matthieu De Mari" userId="dfb708c9-d8dc-439f-9a3b-c772bf4a311c" providerId="ADAL" clId="{1888DEAD-E307-4CA6-AFF5-49DFF9FCD3C3}" dt="2023-03-20T10:55:07.743" v="3763" actId="22"/>
          <ac:picMkLst>
            <pc:docMk/>
            <pc:sldMk cId="508583681" sldId="418"/>
            <ac:picMk id="5" creationId="{8E4B50B8-F722-65BE-56D2-7122C7EAB56C}"/>
          </ac:picMkLst>
        </pc:picChg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  <pc:picChg chg="add">
          <ac:chgData name="Matthieu De Mari" userId="dfb708c9-d8dc-439f-9a3b-c772bf4a311c" providerId="ADAL" clId="{1888DEAD-E307-4CA6-AFF5-49DFF9FCD3C3}" dt="2023-03-20T10:57:12.377" v="3828" actId="22"/>
          <ac:picMkLst>
            <pc:docMk/>
            <pc:sldMk cId="2453299544" sldId="419"/>
            <ac:picMk id="3" creationId="{04CEB311-479A-4B9F-C49C-59D0631F0C82}"/>
          </ac:picMkLst>
        </pc:picChg>
        <pc:picChg chg="del">
          <ac:chgData name="Matthieu De Mari" userId="dfb708c9-d8dc-439f-9a3b-c772bf4a311c" providerId="ADAL" clId="{1888DEAD-E307-4CA6-AFF5-49DFF9FCD3C3}" dt="2023-03-20T10:57:12.078" v="3827" actId="478"/>
          <ac:picMkLst>
            <pc:docMk/>
            <pc:sldMk cId="2453299544" sldId="419"/>
            <ac:picMk id="5" creationId="{8E4B50B8-F722-65BE-56D2-7122C7EAB56C}"/>
          </ac:picMkLst>
        </pc:picChg>
        <pc:picChg chg="add mod">
          <ac:chgData name="Matthieu De Mari" userId="dfb708c9-d8dc-439f-9a3b-c772bf4a311c" providerId="ADAL" clId="{1888DEAD-E307-4CA6-AFF5-49DFF9FCD3C3}" dt="2023-03-20T10:59:08.845" v="3978" actId="1076"/>
          <ac:picMkLst>
            <pc:docMk/>
            <pc:sldMk cId="2453299544" sldId="419"/>
            <ac:picMk id="6" creationId="{9365D822-E39B-1EA0-9F4D-856AA4ACD601}"/>
          </ac:picMkLst>
        </pc:picChg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0T11:05:38.379" v="4785" actId="20577"/>
        <pc:sldMkLst>
          <pc:docMk/>
          <pc:sldMk cId="2455924593" sldId="420"/>
        </pc:sldMkLst>
        <pc:spChg chg="mod">
          <ac:chgData name="Matthieu De Mari" userId="dfb708c9-d8dc-439f-9a3b-c772bf4a311c" providerId="ADAL" clId="{1888DEAD-E307-4CA6-AFF5-49DFF9FCD3C3}" dt="2023-03-20T11:01:34.429" v="4047" actId="20577"/>
          <ac:spMkLst>
            <pc:docMk/>
            <pc:sldMk cId="2455924593" sldId="420"/>
            <ac:spMk id="2" creationId="{9B8D8BA8-06BB-81C2-F7BD-934FD0791DE7}"/>
          </ac:spMkLst>
        </pc:spChg>
        <pc:spChg chg="mod">
          <ac:chgData name="Matthieu De Mari" userId="dfb708c9-d8dc-439f-9a3b-c772bf4a311c" providerId="ADAL" clId="{1888DEAD-E307-4CA6-AFF5-49DFF9FCD3C3}" dt="2023-03-20T11:05:38.379" v="4785" actId="20577"/>
          <ac:spMkLst>
            <pc:docMk/>
            <pc:sldMk cId="2455924593" sldId="420"/>
            <ac:spMk id="3" creationId="{039FBE2E-CF8A-1160-529C-0143CAD8F3C7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  <pc:spChg chg="del">
          <ac:chgData name="Matthieu De Mari" userId="dfb708c9-d8dc-439f-9a3b-c772bf4a311c" providerId="ADAL" clId="{1888DEAD-E307-4CA6-AFF5-49DFF9FCD3C3}" dt="2023-03-20T11:00:45.130" v="3990" actId="478"/>
          <ac:spMkLst>
            <pc:docMk/>
            <pc:sldMk cId="3719237298" sldId="421"/>
            <ac:spMk id="2" creationId="{3B29701B-9113-54C9-4999-51962AEF1A80}"/>
          </ac:spMkLst>
        </pc:spChg>
        <pc:spChg chg="del">
          <ac:chgData name="Matthieu De Mari" userId="dfb708c9-d8dc-439f-9a3b-c772bf4a311c" providerId="ADAL" clId="{1888DEAD-E307-4CA6-AFF5-49DFF9FCD3C3}" dt="2023-03-20T11:00:43.893" v="3989" actId="478"/>
          <ac:spMkLst>
            <pc:docMk/>
            <pc:sldMk cId="3719237298" sldId="421"/>
            <ac:spMk id="3" creationId="{FDBE53F1-0502-C254-BAAD-C20A4F910357}"/>
          </ac:spMkLst>
        </pc:spChg>
        <pc:spChg chg="add mod">
          <ac:chgData name="Matthieu De Mari" userId="dfb708c9-d8dc-439f-9a3b-c772bf4a311c" providerId="ADAL" clId="{1888DEAD-E307-4CA6-AFF5-49DFF9FCD3C3}" dt="2023-03-20T11:01:03.311" v="3996" actId="20577"/>
          <ac:spMkLst>
            <pc:docMk/>
            <pc:sldMk cId="3719237298" sldId="421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00:46.105" v="3991" actId="22"/>
          <ac:picMkLst>
            <pc:docMk/>
            <pc:sldMk cId="3719237298" sldId="421"/>
            <ac:picMk id="5" creationId="{E8856BB7-E43A-7466-AE4A-1AEB5A8A931F}"/>
          </ac:picMkLst>
        </pc:picChg>
        <pc:picChg chg="add del">
          <ac:chgData name="Matthieu De Mari" userId="dfb708c9-d8dc-439f-9a3b-c772bf4a311c" providerId="ADAL" clId="{1888DEAD-E307-4CA6-AFF5-49DFF9FCD3C3}" dt="2023-03-20T11:00:55.842" v="3993" actId="22"/>
          <ac:picMkLst>
            <pc:docMk/>
            <pc:sldMk cId="3719237298" sldId="421"/>
            <ac:picMk id="7" creationId="{1AEF7B54-A112-C75D-3272-7FF58C5D14AE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  <pc:spChg chg="mod">
          <ac:chgData name="Matthieu De Mari" userId="dfb708c9-d8dc-439f-9a3b-c772bf4a311c" providerId="ADAL" clId="{1888DEAD-E307-4CA6-AFF5-49DFF9FCD3C3}" dt="2023-03-20T11:06:58.547" v="5094" actId="113"/>
          <ac:spMkLst>
            <pc:docMk/>
            <pc:sldMk cId="2067717828" sldId="422"/>
            <ac:spMk id="3" creationId="{039FBE2E-CF8A-1160-529C-0143CAD8F3C7}"/>
          </ac:spMkLst>
        </pc:spChg>
      </pc:sldChg>
      <pc:sldChg chg="modSp add mod">
        <pc:chgData name="Matthieu De Mari" userId="dfb708c9-d8dc-439f-9a3b-c772bf4a311c" providerId="ADAL" clId="{1888DEAD-E307-4CA6-AFF5-49DFF9FCD3C3}" dt="2023-03-20T11:11:21.696" v="5781" actId="113"/>
        <pc:sldMkLst>
          <pc:docMk/>
          <pc:sldMk cId="2542189070" sldId="423"/>
        </pc:sldMkLst>
        <pc:spChg chg="mod">
          <ac:chgData name="Matthieu De Mari" userId="dfb708c9-d8dc-439f-9a3b-c772bf4a311c" providerId="ADAL" clId="{1888DEAD-E307-4CA6-AFF5-49DFF9FCD3C3}" dt="2023-03-20T11:11:21.696" v="5781" actId="113"/>
          <ac:spMkLst>
            <pc:docMk/>
            <pc:sldMk cId="2542189070" sldId="423"/>
            <ac:spMk id="3" creationId="{039FBE2E-CF8A-1160-529C-0143CAD8F3C7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  <pc:spChg chg="del">
          <ac:chgData name="Matthieu De Mari" userId="dfb708c9-d8dc-439f-9a3b-c772bf4a311c" providerId="ADAL" clId="{1888DEAD-E307-4CA6-AFF5-49DFF9FCD3C3}" dt="2023-03-20T11:15:38.503" v="6265" actId="478"/>
          <ac:spMkLst>
            <pc:docMk/>
            <pc:sldMk cId="218642185" sldId="424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15:49.756" v="6267" actId="22"/>
          <ac:picMkLst>
            <pc:docMk/>
            <pc:sldMk cId="218642185" sldId="424"/>
            <ac:picMk id="3" creationId="{62A3D830-D4C0-3C57-17FE-D72860C1B066}"/>
          </ac:picMkLst>
        </pc:picChg>
        <pc:picChg chg="del">
          <ac:chgData name="Matthieu De Mari" userId="dfb708c9-d8dc-439f-9a3b-c772bf4a311c" providerId="ADAL" clId="{1888DEAD-E307-4CA6-AFF5-49DFF9FCD3C3}" dt="2023-03-20T11:15:38.835" v="6266" actId="478"/>
          <ac:picMkLst>
            <pc:docMk/>
            <pc:sldMk cId="218642185" sldId="424"/>
            <ac:picMk id="5" creationId="{E8856BB7-E43A-7466-AE4A-1AEB5A8A931F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  <pc:spChg chg="del">
          <ac:chgData name="Matthieu De Mari" userId="dfb708c9-d8dc-439f-9a3b-c772bf4a311c" providerId="ADAL" clId="{1888DEAD-E307-4CA6-AFF5-49DFF9FCD3C3}" dt="2023-03-20T11:16:09.571" v="6271" actId="478"/>
          <ac:spMkLst>
            <pc:docMk/>
            <pc:sldMk cId="424111310" sldId="425"/>
            <ac:spMk id="2" creationId="{28036013-A0B0-6435-11D5-CF997F7F88F2}"/>
          </ac:spMkLst>
        </pc:spChg>
        <pc:spChg chg="del">
          <ac:chgData name="Matthieu De Mari" userId="dfb708c9-d8dc-439f-9a3b-c772bf4a311c" providerId="ADAL" clId="{1888DEAD-E307-4CA6-AFF5-49DFF9FCD3C3}" dt="2023-03-20T11:16:08.627" v="6270" actId="478"/>
          <ac:spMkLst>
            <pc:docMk/>
            <pc:sldMk cId="424111310" sldId="425"/>
            <ac:spMk id="3" creationId="{66AF4366-3B90-27FF-C65A-BBD7971DEBDA}"/>
          </ac:spMkLst>
        </pc:spChg>
        <pc:picChg chg="add mod">
          <ac:chgData name="Matthieu De Mari" userId="dfb708c9-d8dc-439f-9a3b-c772bf4a311c" providerId="ADAL" clId="{1888DEAD-E307-4CA6-AFF5-49DFF9FCD3C3}" dt="2023-03-20T11:16:35.793" v="6273" actId="1076"/>
          <ac:picMkLst>
            <pc:docMk/>
            <pc:sldMk cId="424111310" sldId="425"/>
            <ac:picMk id="5" creationId="{2F4679F7-C17D-822A-453E-511EC7D392FC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  <pc:picChg chg="add mod">
          <ac:chgData name="Matthieu De Mari" userId="dfb708c9-d8dc-439f-9a3b-c772bf4a311c" providerId="ADAL" clId="{1888DEAD-E307-4CA6-AFF5-49DFF9FCD3C3}" dt="2023-03-20T11:17:14.707" v="6278" actId="1076"/>
          <ac:picMkLst>
            <pc:docMk/>
            <pc:sldMk cId="451959142" sldId="426"/>
            <ac:picMk id="3" creationId="{21048332-7796-4A5C-2578-46E311539F5B}"/>
          </ac:picMkLst>
        </pc:pic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  <pc:spChg chg="del">
          <ac:chgData name="Matthieu De Mari" userId="dfb708c9-d8dc-439f-9a3b-c772bf4a311c" providerId="ADAL" clId="{1888DEAD-E307-4CA6-AFF5-49DFF9FCD3C3}" dt="2023-03-20T11:22:50.477" v="7011" actId="478"/>
          <ac:spMkLst>
            <pc:docMk/>
            <pc:sldMk cId="2562731947" sldId="427"/>
            <ac:spMk id="2" creationId="{00D1E749-B875-0775-396E-DE13FC014FBA}"/>
          </ac:spMkLst>
        </pc:spChg>
        <pc:spChg chg="del">
          <ac:chgData name="Matthieu De Mari" userId="dfb708c9-d8dc-439f-9a3b-c772bf4a311c" providerId="ADAL" clId="{1888DEAD-E307-4CA6-AFF5-49DFF9FCD3C3}" dt="2023-03-20T11:22:49.313" v="7010" actId="478"/>
          <ac:spMkLst>
            <pc:docMk/>
            <pc:sldMk cId="2562731947" sldId="427"/>
            <ac:spMk id="3" creationId="{0704F794-E124-12C0-A068-D534890D5831}"/>
          </ac:spMkLst>
        </pc:spChg>
        <pc:spChg chg="del">
          <ac:chgData name="Matthieu De Mari" userId="dfb708c9-d8dc-439f-9a3b-c772bf4a311c" providerId="ADAL" clId="{1888DEAD-E307-4CA6-AFF5-49DFF9FCD3C3}" dt="2023-03-20T11:22:51.309" v="7012" actId="478"/>
          <ac:spMkLst>
            <pc:docMk/>
            <pc:sldMk cId="2562731947" sldId="427"/>
            <ac:spMk id="4" creationId="{8B8AEA9B-A284-1423-5A36-864959793517}"/>
          </ac:spMkLst>
        </pc:spChg>
        <pc:spChg chg="add mod">
          <ac:chgData name="Matthieu De Mari" userId="dfb708c9-d8dc-439f-9a3b-c772bf4a311c" providerId="ADAL" clId="{1888DEAD-E307-4CA6-AFF5-49DFF9FCD3C3}" dt="2023-03-20T11:24:16.430" v="7017" actId="1076"/>
          <ac:spMkLst>
            <pc:docMk/>
            <pc:sldMk cId="2562731947" sldId="427"/>
            <ac:spMk id="7" creationId="{2535F9C4-2379-E44E-3826-E38D89C4B719}"/>
          </ac:spMkLst>
        </pc:spChg>
        <pc:picChg chg="add">
          <ac:chgData name="Matthieu De Mari" userId="dfb708c9-d8dc-439f-9a3b-c772bf4a311c" providerId="ADAL" clId="{1888DEAD-E307-4CA6-AFF5-49DFF9FCD3C3}" dt="2023-03-20T11:23:49.028" v="7013" actId="22"/>
          <ac:picMkLst>
            <pc:docMk/>
            <pc:sldMk cId="2562731947" sldId="427"/>
            <ac:picMk id="6" creationId="{4F4C1F74-50BE-CBE1-582A-BAAA30C51685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  <pc:spChg chg="mod">
          <ac:chgData name="Matthieu De Mari" userId="dfb708c9-d8dc-439f-9a3b-c772bf4a311c" providerId="ADAL" clId="{1888DEAD-E307-4CA6-AFF5-49DFF9FCD3C3}" dt="2023-03-20T11:34:07.691" v="8152" actId="21"/>
          <ac:spMkLst>
            <pc:docMk/>
            <pc:sldMk cId="561984200" sldId="428"/>
            <ac:spMk id="3" creationId="{F6AF6870-DDA9-C366-A925-7FEC4716ADFB}"/>
          </ac:spMkLst>
        </pc:spChg>
      </pc:sldChg>
      <pc:sldChg chg="modSp new mod">
        <pc:chgData name="Matthieu De Mari" userId="dfb708c9-d8dc-439f-9a3b-c772bf4a311c" providerId="ADAL" clId="{1888DEAD-E307-4CA6-AFF5-49DFF9FCD3C3}" dt="2023-03-20T11:41:28.532" v="8847" actId="115"/>
        <pc:sldMkLst>
          <pc:docMk/>
          <pc:sldMk cId="1434956895" sldId="428"/>
        </pc:sldMkLst>
        <pc:spChg chg="mod">
          <ac:chgData name="Matthieu De Mari" userId="dfb708c9-d8dc-439f-9a3b-c772bf4a311c" providerId="ADAL" clId="{1888DEAD-E307-4CA6-AFF5-49DFF9FCD3C3}" dt="2023-03-20T11:39:20.716" v="8635"/>
          <ac:spMkLst>
            <pc:docMk/>
            <pc:sldMk cId="1434956895" sldId="428"/>
            <ac:spMk id="2" creationId="{3F3A8E5D-D62D-6849-97C5-C6FAB816270D}"/>
          </ac:spMkLst>
        </pc:spChg>
        <pc:spChg chg="mod">
          <ac:chgData name="Matthieu De Mari" userId="dfb708c9-d8dc-439f-9a3b-c772bf4a311c" providerId="ADAL" clId="{1888DEAD-E307-4CA6-AFF5-49DFF9FCD3C3}" dt="2023-03-20T11:41:28.532" v="8847" actId="115"/>
          <ac:spMkLst>
            <pc:docMk/>
            <pc:sldMk cId="1434956895" sldId="428"/>
            <ac:spMk id="3" creationId="{0181BEC2-7644-FF3D-3865-CE873EBA7B2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  <pc:spChg chg="mod">
          <ac:chgData name="Matthieu De Mari" userId="dfb708c9-d8dc-439f-9a3b-c772bf4a311c" providerId="ADAL" clId="{1888DEAD-E307-4CA6-AFF5-49DFF9FCD3C3}" dt="2023-03-20T11:31:13.577" v="7892" actId="14100"/>
          <ac:spMkLst>
            <pc:docMk/>
            <pc:sldMk cId="3326665352" sldId="428"/>
            <ac:spMk id="3" creationId="{42170C63-D9D3-3C0C-7A89-EE7CE9303BA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add">
        <pc:chgData name="Matthieu De Mari" userId="dfb708c9-d8dc-439f-9a3b-c772bf4a311c" providerId="ADAL" clId="{1888DEAD-E307-4CA6-AFF5-49DFF9FCD3C3}" dt="2023-03-20T11:43:41.160" v="8891" actId="2890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0T11:53:55.106" v="9951" actId="20577"/>
        <pc:sldMkLst>
          <pc:docMk/>
          <pc:sldMk cId="1452149184" sldId="430"/>
        </pc:sldMkLst>
        <pc:spChg chg="mod">
          <ac:chgData name="Matthieu De Mari" userId="dfb708c9-d8dc-439f-9a3b-c772bf4a311c" providerId="ADAL" clId="{1888DEAD-E307-4CA6-AFF5-49DFF9FCD3C3}" dt="2023-03-20T11:53:55.106" v="9951" actId="20577"/>
          <ac:spMkLst>
            <pc:docMk/>
            <pc:sldMk cId="1452149184" sldId="430"/>
            <ac:spMk id="2" creationId="{6B70F080-5AE6-BE06-1477-59814861F873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  <pc:spChg chg="del">
          <ac:chgData name="Matthieu De Mari" userId="dfb708c9-d8dc-439f-9a3b-c772bf4a311c" providerId="ADAL" clId="{1888DEAD-E307-4CA6-AFF5-49DFF9FCD3C3}" dt="2023-03-20T11:43:51.563" v="8895" actId="478"/>
          <ac:spMkLst>
            <pc:docMk/>
            <pc:sldMk cId="2515683071" sldId="430"/>
            <ac:spMk id="2" creationId="{9E929894-BD66-FDC1-8F22-73B3837BD518}"/>
          </ac:spMkLst>
        </pc:spChg>
        <pc:spChg chg="del">
          <ac:chgData name="Matthieu De Mari" userId="dfb708c9-d8dc-439f-9a3b-c772bf4a311c" providerId="ADAL" clId="{1888DEAD-E307-4CA6-AFF5-49DFF9FCD3C3}" dt="2023-03-20T11:43:50.573" v="8894" actId="478"/>
          <ac:spMkLst>
            <pc:docMk/>
            <pc:sldMk cId="2515683071" sldId="430"/>
            <ac:spMk id="3" creationId="{521ED298-51BD-28B5-A2BE-F66518B0926D}"/>
          </ac:spMkLst>
        </pc:spChg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  <pc:spChg chg="del">
          <ac:chgData name="Matthieu De Mari" userId="dfb708c9-d8dc-439f-9a3b-c772bf4a311c" providerId="ADAL" clId="{1888DEAD-E307-4CA6-AFF5-49DFF9FCD3C3}" dt="2023-03-20T11:55:46.008" v="10123" actId="478"/>
          <ac:spMkLst>
            <pc:docMk/>
            <pc:sldMk cId="1438970372" sldId="431"/>
            <ac:spMk id="2" creationId="{A6FC8E1C-F8B2-D4A0-68DC-03EF0922B0C9}"/>
          </ac:spMkLst>
        </pc:spChg>
        <pc:spChg chg="del">
          <ac:chgData name="Matthieu De Mari" userId="dfb708c9-d8dc-439f-9a3b-c772bf4a311c" providerId="ADAL" clId="{1888DEAD-E307-4CA6-AFF5-49DFF9FCD3C3}" dt="2023-03-20T11:55:46.840" v="10124" actId="478"/>
          <ac:spMkLst>
            <pc:docMk/>
            <pc:sldMk cId="1438970372" sldId="431"/>
            <ac:spMk id="3" creationId="{CAFF7E8C-704A-A593-6B54-5E816FB9064A}"/>
          </ac:spMkLst>
        </pc:spChg>
        <pc:spChg chg="del">
          <ac:chgData name="Matthieu De Mari" userId="dfb708c9-d8dc-439f-9a3b-c772bf4a311c" providerId="ADAL" clId="{1888DEAD-E307-4CA6-AFF5-49DFF9FCD3C3}" dt="2023-03-20T11:55:47.426" v="10125" actId="478"/>
          <ac:spMkLst>
            <pc:docMk/>
            <pc:sldMk cId="1438970372" sldId="431"/>
            <ac:spMk id="4" creationId="{206D967B-2C3A-CC98-D325-615C0102C66A}"/>
          </ac:spMkLst>
        </pc:spChg>
        <pc:spChg chg="add mod">
          <ac:chgData name="Matthieu De Mari" userId="dfb708c9-d8dc-439f-9a3b-c772bf4a311c" providerId="ADAL" clId="{1888DEAD-E307-4CA6-AFF5-49DFF9FCD3C3}" dt="2023-03-20T11:56:54.486" v="10255" actId="1076"/>
          <ac:spMkLst>
            <pc:docMk/>
            <pc:sldMk cId="1438970372" sldId="431"/>
            <ac:spMk id="7" creationId="{81E4220C-AA1B-D510-F3AE-DD716B8A6862}"/>
          </ac:spMkLst>
        </pc:spChg>
        <pc:picChg chg="add">
          <ac:chgData name="Matthieu De Mari" userId="dfb708c9-d8dc-439f-9a3b-c772bf4a311c" providerId="ADAL" clId="{1888DEAD-E307-4CA6-AFF5-49DFF9FCD3C3}" dt="2023-03-20T11:55:48.286" v="10126" actId="22"/>
          <ac:picMkLst>
            <pc:docMk/>
            <pc:sldMk cId="1438970372" sldId="431"/>
            <ac:picMk id="6" creationId="{9CC7F84D-21D8-8FB2-B322-420A295C240C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54:59.208" v="10122" actId="20577"/>
        <pc:sldMkLst>
          <pc:docMk/>
          <pc:sldMk cId="1303576390" sldId="432"/>
        </pc:sldMkLst>
        <pc:spChg chg="mod">
          <ac:chgData name="Matthieu De Mari" userId="dfb708c9-d8dc-439f-9a3b-c772bf4a311c" providerId="ADAL" clId="{1888DEAD-E307-4CA6-AFF5-49DFF9FCD3C3}" dt="2023-03-20T11:54:59.208" v="10122" actId="20577"/>
          <ac:spMkLst>
            <pc:docMk/>
            <pc:sldMk cId="1303576390" sldId="432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Sp modSp new mod modClrScheme chgLayout">
        <pc:chgData name="Matthieu De Mari" userId="dfb708c9-d8dc-439f-9a3b-c772bf4a311c" providerId="ADAL" clId="{1888DEAD-E307-4CA6-AFF5-49DFF9FCD3C3}" dt="2023-03-20T11:59:27.977" v="10518" actId="20577"/>
        <pc:sldMkLst>
          <pc:docMk/>
          <pc:sldMk cId="669465544" sldId="433"/>
        </pc:sldMkLst>
        <pc:spChg chg="mod ord">
          <ac:chgData name="Matthieu De Mari" userId="dfb708c9-d8dc-439f-9a3b-c772bf4a311c" providerId="ADAL" clId="{1888DEAD-E307-4CA6-AFF5-49DFF9FCD3C3}" dt="2023-03-20T11:58:44.783" v="10377" actId="700"/>
          <ac:spMkLst>
            <pc:docMk/>
            <pc:sldMk cId="669465544" sldId="433"/>
            <ac:spMk id="2" creationId="{BBE723EF-56B8-4C1C-9BA0-271237D8633E}"/>
          </ac:spMkLst>
        </pc:spChg>
        <pc:spChg chg="mod ord">
          <ac:chgData name="Matthieu De Mari" userId="dfb708c9-d8dc-439f-9a3b-c772bf4a311c" providerId="ADAL" clId="{1888DEAD-E307-4CA6-AFF5-49DFF9FCD3C3}" dt="2023-03-20T11:59:27.977" v="10518" actId="20577"/>
          <ac:spMkLst>
            <pc:docMk/>
            <pc:sldMk cId="669465544" sldId="433"/>
            <ac:spMk id="3" creationId="{9AB80C83-C934-5699-D703-63ADBD743464}"/>
          </ac:spMkLst>
        </pc:spChg>
        <pc:spChg chg="del">
          <ac:chgData name="Matthieu De Mari" userId="dfb708c9-d8dc-439f-9a3b-c772bf4a311c" providerId="ADAL" clId="{1888DEAD-E307-4CA6-AFF5-49DFF9FCD3C3}" dt="2023-03-20T11:58:44.783" v="10377" actId="700"/>
          <ac:spMkLst>
            <pc:docMk/>
            <pc:sldMk cId="669465544" sldId="433"/>
            <ac:spMk id="4" creationId="{2529FE8D-1C6F-5708-59F4-64FFE5907972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7T11:38:54.610" v="7159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  <pc:spChg chg="mod">
          <ac:chgData name="Matthieu De Mari" userId="dfb708c9-d8dc-439f-9a3b-c772bf4a311c" providerId="ADAL" clId="{A7A059E7-93C7-4781-9870-5EC88FF7F596}" dt="2023-03-17T13:16:13.601" v="7173" actId="20577"/>
          <ac:spMkLst>
            <pc:docMk/>
            <pc:sldMk cId="216138188" sldId="452"/>
            <ac:spMk id="3" creationId="{7586C7BF-7E23-BF24-130D-02F2E8451505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20/3/2023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W9-S3 Tokenization (Part 1)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CCD47-A8F2-1485-816F-357F1B9F7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First assumptions for our tokenizer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649E-03DA-CE5D-11A1-5545CF0C2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To keep things simple, we will make basic assumptions about the source code to be tokenized and how it has been written.</a:t>
            </a:r>
          </a:p>
          <a:p>
            <a:pPr marL="0" indent="0">
              <a:buNone/>
            </a:pPr>
            <a:r>
              <a:rPr lang="en-GB" dirty="0"/>
              <a:t>Some of them might be unrealistic, but we will relax them later on.</a:t>
            </a:r>
          </a:p>
          <a:p>
            <a:r>
              <a:rPr lang="en-GB" dirty="0"/>
              <a:t>White spaces between all tokens, so that we can use a simple split operation using whitespaces and \n symbols as separators, to produce all the substrings to be analysed and used as tokens.</a:t>
            </a:r>
            <a:br>
              <a:rPr lang="en-GB" dirty="0"/>
            </a:br>
            <a:r>
              <a:rPr lang="en-GB" dirty="0"/>
              <a:t>We will eventually relax this constraint later on.</a:t>
            </a:r>
          </a:p>
          <a:p>
            <a:r>
              <a:rPr lang="en-GB" dirty="0"/>
              <a:t>Start with basic tokens, e.g. keywords only</a:t>
            </a:r>
            <a:br>
              <a:rPr lang="en-GB" dirty="0"/>
            </a:br>
            <a:r>
              <a:rPr lang="en-GB" dirty="0"/>
              <a:t>Later on, we will add new token types, starting with simple characters/operators (+ * - / ;), and then identifiers/literals.</a:t>
            </a:r>
          </a:p>
          <a:p>
            <a:r>
              <a:rPr lang="en-GB" dirty="0"/>
              <a:t>No comments or include/pre-processing operations for now.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7768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AFFF3-987A-98F9-2066-15EA4BC8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Scanning the source code, step by step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42D93-CD6F-47FD-CFC4-21D7D6C38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In this example, we demonstrate how to read a source code string from a source file named "</a:t>
            </a:r>
            <a:r>
              <a:rPr lang="en-GB" dirty="0" err="1"/>
              <a:t>source.c</a:t>
            </a:r>
            <a:r>
              <a:rPr lang="en-GB" dirty="0"/>
              <a:t>“. For instance, the code could simply consist of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int x = 1023 ;</a:t>
            </a:r>
          </a:p>
          <a:p>
            <a:pPr marL="0" indent="0">
              <a:buNone/>
            </a:pPr>
            <a:r>
              <a:rPr lang="en-GB" dirty="0"/>
              <a:t>Or</a:t>
            </a:r>
          </a:p>
          <a:p>
            <a:pPr marL="0" indent="0">
              <a:buNone/>
            </a:pPr>
            <a:r>
              <a:rPr lang="en-GB" i="1" dirty="0"/>
              <a:t>int while for if return </a:t>
            </a:r>
            <a:r>
              <a:rPr lang="en-GB" i="1" dirty="0" err="1"/>
              <a:t>intwhile</a:t>
            </a:r>
            <a:endParaRPr lang="en-GB" i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We use simple file I/O operations, as described on the right.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564EEB-4B87-7BA0-796B-E93ABF931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Open the file with </a:t>
            </a:r>
            <a:r>
              <a:rPr lang="en-GB" dirty="0" err="1"/>
              <a:t>fopen</a:t>
            </a:r>
            <a:r>
              <a:rPr lang="en-GB" dirty="0"/>
              <a:t>().</a:t>
            </a:r>
          </a:p>
          <a:p>
            <a:r>
              <a:rPr lang="en-GB" dirty="0"/>
              <a:t>Find the file size by seeking to the end and getting the current position with </a:t>
            </a:r>
            <a:r>
              <a:rPr lang="en-GB" dirty="0" err="1"/>
              <a:t>ftell</a:t>
            </a:r>
            <a:r>
              <a:rPr lang="en-GB" dirty="0"/>
              <a:t>().</a:t>
            </a:r>
          </a:p>
          <a:p>
            <a:r>
              <a:rPr lang="en-GB" dirty="0"/>
              <a:t>Rewind the file position to the beginning with rewind().</a:t>
            </a:r>
          </a:p>
          <a:p>
            <a:r>
              <a:rPr lang="en-GB" dirty="0"/>
              <a:t>Allocate memory for the source code string.</a:t>
            </a:r>
          </a:p>
          <a:p>
            <a:r>
              <a:rPr lang="en-GB" dirty="0"/>
              <a:t>Read the content of the file into the string with </a:t>
            </a:r>
            <a:r>
              <a:rPr lang="en-GB" dirty="0" err="1"/>
              <a:t>fread</a:t>
            </a:r>
            <a:r>
              <a:rPr lang="en-GB" dirty="0"/>
              <a:t>().</a:t>
            </a:r>
          </a:p>
          <a:p>
            <a:r>
              <a:rPr lang="en-GB" dirty="0"/>
              <a:t>Null-terminate the string.</a:t>
            </a:r>
          </a:p>
          <a:p>
            <a:r>
              <a:rPr lang="en-GB" dirty="0"/>
              <a:t>Close the file with </a:t>
            </a:r>
            <a:r>
              <a:rPr lang="en-GB" dirty="0" err="1"/>
              <a:t>fclose</a:t>
            </a:r>
            <a:r>
              <a:rPr lang="en-GB" dirty="0"/>
              <a:t>().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9242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325E04E-A98F-5938-7A7D-CBCFBCF09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12" y="828312"/>
            <a:ext cx="10755226" cy="52013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22394D-21D6-B76B-1747-EDAE4B71F6F4}"/>
              </a:ext>
            </a:extLst>
          </p:cNvPr>
          <p:cNvSpPr txBox="1"/>
          <p:nvPr/>
        </p:nvSpPr>
        <p:spPr>
          <a:xfrm>
            <a:off x="8624426" y="597479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files/1.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38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FCD6EA-16CC-F0E7-AF2F-576B14068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92" y="785443"/>
            <a:ext cx="10860016" cy="528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488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7301772-0E4B-2674-AD40-1BC6E8CAE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652"/>
            <a:ext cx="12192000" cy="41006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55198D-A4BD-36D4-3969-C72488CDC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338" y="5244104"/>
            <a:ext cx="2781688" cy="70494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833904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C5AD-631A-816E-E90F-B0F1A25F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token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5F9A-A6C0-EBC4-74AC-E0BA5CAAF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So far,</a:t>
            </a:r>
          </a:p>
          <a:p>
            <a:r>
              <a:rPr lang="en-GB" dirty="0"/>
              <a:t>We have a function that reads source code from an external file and stores the code in a string.</a:t>
            </a:r>
          </a:p>
          <a:p>
            <a:r>
              <a:rPr lang="en-GB" dirty="0"/>
              <a:t>Later on, we will split this string of code using whitespaces and \n symbols as separators.</a:t>
            </a:r>
          </a:p>
          <a:p>
            <a:r>
              <a:rPr lang="en-GB" dirty="0"/>
              <a:t>It will decompose the source code string into </a:t>
            </a:r>
            <a:r>
              <a:rPr lang="en-GB" b="1" dirty="0">
                <a:solidFill>
                  <a:srgbClr val="00B050"/>
                </a:solidFill>
              </a:rPr>
              <a:t>lexemes</a:t>
            </a:r>
            <a:r>
              <a:rPr lang="en-GB" dirty="0"/>
              <a:t>, i.e. </a:t>
            </a:r>
            <a:r>
              <a:rPr lang="en-GB" b="1" dirty="0"/>
              <a:t>substrings of the source code corresponding to the different elements of the source code</a:t>
            </a:r>
            <a:r>
              <a:rPr lang="en-GB" dirty="0"/>
              <a:t>, which later need to be classified as keywords, identifiers, literals, operators or punctuation.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195C1-C277-6772-03BA-2AFD35DF5DCF}"/>
              </a:ext>
            </a:extLst>
          </p:cNvPr>
          <p:cNvSpPr txBox="1"/>
          <p:nvPr/>
        </p:nvSpPr>
        <p:spPr>
          <a:xfrm>
            <a:off x="2135554" y="6066637"/>
            <a:ext cx="199878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i="1" dirty="0"/>
              <a:t>int x = 1023 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D872D8-B04C-608E-9714-826A21CA86C3}"/>
              </a:ext>
            </a:extLst>
          </p:cNvPr>
          <p:cNvSpPr txBox="1"/>
          <p:nvPr/>
        </p:nvSpPr>
        <p:spPr>
          <a:xfrm>
            <a:off x="5828324" y="6068536"/>
            <a:ext cx="4458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GB" sz="2400" i="1" dirty="0"/>
              <a:t>“int”, “x”, “=“, “1023”, “;”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A781B3-B820-279A-609F-6AE4B91401C2}"/>
              </a:ext>
            </a:extLst>
          </p:cNvPr>
          <p:cNvCxnSpPr>
            <a:stCxn id="5" idx="3"/>
          </p:cNvCxnSpPr>
          <p:nvPr/>
        </p:nvCxnSpPr>
        <p:spPr>
          <a:xfrm flipV="1">
            <a:off x="4134339" y="6297469"/>
            <a:ext cx="2547815" cy="1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56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C5AD-631A-816E-E90F-B0F1A25F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token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5F9A-A6C0-EBC4-74AC-E0BA5CAAF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Speaking of, we need to define Token Types (keyword, operators, etc.)</a:t>
            </a:r>
          </a:p>
          <a:p>
            <a:r>
              <a:rPr lang="en-GB" dirty="0"/>
              <a:t>For simplicity, use an enumeration for different token types and list them with explicit names, in order.</a:t>
            </a:r>
          </a:p>
          <a:p>
            <a:r>
              <a:rPr lang="en-GB" dirty="0"/>
              <a:t>Start simple, with KEWORD, IDENTIFIER, NUMBER, OPERATOR and UNKNOWN Token Types.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883E62-75C0-DAC1-4DB7-92C24456469E}"/>
              </a:ext>
            </a:extLst>
          </p:cNvPr>
          <p:cNvSpPr txBox="1"/>
          <p:nvPr/>
        </p:nvSpPr>
        <p:spPr>
          <a:xfrm>
            <a:off x="0" y="4966567"/>
            <a:ext cx="44586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GB" sz="2400" i="1" dirty="0"/>
              <a:t>“int”, “x”, “=“, “1023”, “;”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FA1DBC3-972C-91C4-4F67-5A6DE8A4EF34}"/>
              </a:ext>
            </a:extLst>
          </p:cNvPr>
          <p:cNvCxnSpPr>
            <a:cxnSpLocks/>
          </p:cNvCxnSpPr>
          <p:nvPr/>
        </p:nvCxnSpPr>
        <p:spPr>
          <a:xfrm>
            <a:off x="4611078" y="5197400"/>
            <a:ext cx="1602153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945E3A2-E470-87E2-DA54-9E4DE46E3675}"/>
              </a:ext>
            </a:extLst>
          </p:cNvPr>
          <p:cNvSpPr txBox="1"/>
          <p:nvPr/>
        </p:nvSpPr>
        <p:spPr>
          <a:xfrm>
            <a:off x="6096000" y="4274906"/>
            <a:ext cx="44586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>
              <a:buNone/>
            </a:pPr>
            <a:r>
              <a:rPr lang="en-GB" sz="2400" i="1" dirty="0"/>
              <a:t>TOKEN(KEYWORD_INT, “int”),</a:t>
            </a:r>
            <a:br>
              <a:rPr lang="en-GB" sz="2400" i="1" dirty="0"/>
            </a:br>
            <a:r>
              <a:rPr lang="en-GB" sz="2400" i="1" dirty="0"/>
              <a:t>TOKEN(IDENTIFIER, “x” ),</a:t>
            </a:r>
            <a:br>
              <a:rPr lang="en-GB" sz="2400" i="1" dirty="0"/>
            </a:br>
            <a:r>
              <a:rPr lang="en-GB" sz="2400" i="1" dirty="0"/>
              <a:t>TOKEN(OPERATOR_ASSIGN, “=“),</a:t>
            </a:r>
            <a:br>
              <a:rPr lang="en-GB" sz="2400" i="1" dirty="0"/>
            </a:br>
            <a:r>
              <a:rPr lang="en-GB" sz="2400" i="1" dirty="0"/>
              <a:t>TOKEN(LITERAL_INT, “1023” ),</a:t>
            </a:r>
            <a:br>
              <a:rPr lang="en-GB" sz="2400" i="1" dirty="0"/>
            </a:br>
            <a:r>
              <a:rPr lang="en-GB" sz="2400" i="1" dirty="0"/>
              <a:t>TOKEN(END_OF_LINE, “;” )</a:t>
            </a:r>
          </a:p>
        </p:txBody>
      </p:sp>
    </p:spTree>
    <p:extLst>
      <p:ext uri="{BB962C8B-B14F-4D97-AF65-F5344CB8AC3E}">
        <p14:creationId xmlns:p14="http://schemas.microsoft.com/office/powerpoint/2010/main" val="11587486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C6A9459-50B1-B6BA-41F3-6981EAB548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0311"/>
            <a:ext cx="12192000" cy="3897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F012A9-BAC1-A811-295B-002327087994}"/>
              </a:ext>
            </a:extLst>
          </p:cNvPr>
          <p:cNvSpPr txBox="1"/>
          <p:nvPr/>
        </p:nvSpPr>
        <p:spPr>
          <a:xfrm>
            <a:off x="8624426" y="597479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files/2.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8429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0C5AD-631A-816E-E90F-B0F1A25F5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token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E5F9A-A6C0-EBC4-74AC-E0BA5CAAF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Then, we need to define Token object.</a:t>
            </a:r>
          </a:p>
          <a:p>
            <a:r>
              <a:rPr lang="en-GB" dirty="0"/>
              <a:t>For simplicity, let us define a struct Token.</a:t>
            </a:r>
          </a:p>
          <a:p>
            <a:r>
              <a:rPr lang="en-GB" dirty="0"/>
              <a:t>It will hold the token type and the lexeme for each of the substrings we have defined after the split.</a:t>
            </a:r>
          </a:p>
          <a:p>
            <a:r>
              <a:rPr lang="en-GB" dirty="0"/>
              <a:t>For good practice we will also define a constructor function </a:t>
            </a:r>
            <a:r>
              <a:rPr lang="en-GB" i="1" dirty="0" err="1"/>
              <a:t>create_token</a:t>
            </a:r>
            <a:r>
              <a:rPr lang="en-GB" i="1" dirty="0"/>
              <a:t>() </a:t>
            </a:r>
            <a:r>
              <a:rPr lang="en-GB" dirty="0"/>
              <a:t>and a destructor function </a:t>
            </a:r>
            <a:r>
              <a:rPr lang="en-GB" i="1" dirty="0" err="1"/>
              <a:t>free_token</a:t>
            </a:r>
            <a:r>
              <a:rPr lang="en-GB" i="1" dirty="0"/>
              <a:t>() </a:t>
            </a:r>
            <a:r>
              <a:rPr lang="en-GB" dirty="0"/>
              <a:t>for these </a:t>
            </a:r>
            <a:r>
              <a:rPr lang="en-GB" dirty="0" err="1"/>
              <a:t>TokenType</a:t>
            </a:r>
            <a:r>
              <a:rPr lang="en-GB" dirty="0"/>
              <a:t> variables.</a:t>
            </a:r>
          </a:p>
        </p:txBody>
      </p:sp>
    </p:spTree>
    <p:extLst>
      <p:ext uri="{BB962C8B-B14F-4D97-AF65-F5344CB8AC3E}">
        <p14:creationId xmlns:p14="http://schemas.microsoft.com/office/powerpoint/2010/main" val="1582022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4B50B8-F722-65BE-56D2-7122C7EAB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230" y="604443"/>
            <a:ext cx="8697539" cy="564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583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front-end of a compiler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(The front-end part of a compiler):</a:t>
            </a: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front-end of a compiler </a:t>
            </a:r>
            <a:r>
              <a:rPr lang="en-GB" dirty="0"/>
              <a:t>is responsible for analysing the source code, and converting it into a form that can be used by the rest of the compiler.</a:t>
            </a:r>
          </a:p>
          <a:p>
            <a:pPr marL="0" indent="0">
              <a:buNone/>
            </a:pPr>
            <a:r>
              <a:rPr lang="en-GB" dirty="0"/>
              <a:t>It involves tasks, such as:</a:t>
            </a:r>
          </a:p>
          <a:p>
            <a:r>
              <a:rPr lang="en-GB" b="1" dirty="0"/>
              <a:t>Lexical analysis</a:t>
            </a:r>
            <a:r>
              <a:rPr lang="en-GB" dirty="0"/>
              <a:t>,</a:t>
            </a:r>
          </a:p>
          <a:p>
            <a:r>
              <a:rPr lang="en-GB" b="1" dirty="0"/>
              <a:t>Syntax analysis</a:t>
            </a:r>
            <a:r>
              <a:rPr lang="en-GB" dirty="0"/>
              <a:t>,</a:t>
            </a:r>
          </a:p>
          <a:p>
            <a:r>
              <a:rPr lang="en-GB" dirty="0"/>
              <a:t>and </a:t>
            </a:r>
            <a:r>
              <a:rPr lang="en-GB" b="1" dirty="0"/>
              <a:t>Semantic analysis</a:t>
            </a:r>
            <a:r>
              <a:rPr lang="en-GB" dirty="0"/>
              <a:t>. </a:t>
            </a:r>
            <a:endParaRPr lang="en-SG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7AE188-3FCF-9638-BCBC-D80FAEB83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9" y="1547446"/>
            <a:ext cx="5154106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455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8FA90-FABC-C4ED-D2CF-27D39B80E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the Token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A62C0-5FF6-1AB4-D40C-22233B3BF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In the main() function,</a:t>
            </a:r>
          </a:p>
          <a:p>
            <a:r>
              <a:rPr lang="en-GB" dirty="0"/>
              <a:t>We start by defining an array of sample lexemes for each token type,</a:t>
            </a:r>
          </a:p>
          <a:p>
            <a:r>
              <a:rPr lang="en-GB" dirty="0"/>
              <a:t>We then iterate through the </a:t>
            </a:r>
            <a:r>
              <a:rPr lang="en-GB" dirty="0" err="1"/>
              <a:t>TokenType</a:t>
            </a:r>
            <a:r>
              <a:rPr lang="en-GB" dirty="0"/>
              <a:t> enumeration,</a:t>
            </a:r>
          </a:p>
          <a:p>
            <a:r>
              <a:rPr lang="en-GB" dirty="0"/>
              <a:t>Create tokens using the </a:t>
            </a:r>
            <a:r>
              <a:rPr lang="en-GB" dirty="0" err="1"/>
              <a:t>create_token</a:t>
            </a:r>
            <a:r>
              <a:rPr lang="en-GB" dirty="0"/>
              <a:t>() function,</a:t>
            </a:r>
          </a:p>
          <a:p>
            <a:r>
              <a:rPr lang="en-GB" dirty="0"/>
              <a:t>And print the token information. </a:t>
            </a:r>
          </a:p>
          <a:p>
            <a:r>
              <a:rPr lang="en-GB" dirty="0"/>
              <a:t>After printing the information, we free the memory allocated for the tokens using the </a:t>
            </a:r>
            <a:r>
              <a:rPr lang="en-GB" dirty="0" err="1"/>
              <a:t>free_token</a:t>
            </a:r>
            <a:r>
              <a:rPr lang="en-GB" dirty="0"/>
              <a:t>() function.</a:t>
            </a:r>
          </a:p>
          <a:p>
            <a:pPr marL="0" indent="0">
              <a:buNone/>
            </a:pPr>
            <a:r>
              <a:rPr lang="en-GB" b="1" i="1" dirty="0"/>
              <a:t>Important: </a:t>
            </a:r>
            <a:r>
              <a:rPr lang="en-GB" i="1" dirty="0"/>
              <a:t>at the moment, we are not yet able to recognize the Token types correctly! (That will be our next step!)</a:t>
            </a:r>
          </a:p>
        </p:txBody>
      </p:sp>
    </p:spTree>
    <p:extLst>
      <p:ext uri="{BB962C8B-B14F-4D97-AF65-F5344CB8AC3E}">
        <p14:creationId xmlns:p14="http://schemas.microsoft.com/office/powerpoint/2010/main" val="19221114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CEB311-479A-4B9F-C49C-59D0631F0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903" y="0"/>
            <a:ext cx="10422193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65D822-E39B-1EA0-9F4D-856AA4ACD6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4619" y="856038"/>
            <a:ext cx="4401164" cy="162900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3299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8BA8-06BB-81C2-F7BD-934FD079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Token Types </a:t>
            </a:r>
            <a:r>
              <a:rPr lang="en-GB"/>
              <a:t>for given Lexemes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BE2E-CF8A-1160-529C-0143CAD8F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Our next step is then to logically write functions that will </a:t>
            </a:r>
            <a:r>
              <a:rPr lang="en-GB" b="1" dirty="0"/>
              <a:t>recognize the Token Type of a given lexeme.</a:t>
            </a:r>
          </a:p>
          <a:p>
            <a:r>
              <a:rPr lang="en-GB" dirty="0"/>
              <a:t>We need a function that receives a lexeme as input,</a:t>
            </a:r>
          </a:p>
          <a:p>
            <a:r>
              <a:rPr lang="en-GB" dirty="0"/>
              <a:t>Checks if the lexeme matches the pattern of a given category,</a:t>
            </a:r>
          </a:p>
          <a:p>
            <a:r>
              <a:rPr lang="en-GB" dirty="0"/>
              <a:t>And if it does, creates a Token Entry with the given </a:t>
            </a:r>
            <a:r>
              <a:rPr lang="en-GB" dirty="0" err="1"/>
              <a:t>TokenType</a:t>
            </a:r>
            <a:r>
              <a:rPr lang="en-GB" dirty="0"/>
              <a:t> and lexeme.</a:t>
            </a:r>
          </a:p>
        </p:txBody>
      </p:sp>
    </p:spTree>
    <p:extLst>
      <p:ext uri="{BB962C8B-B14F-4D97-AF65-F5344CB8AC3E}">
        <p14:creationId xmlns:p14="http://schemas.microsoft.com/office/powerpoint/2010/main" val="24559245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8BA8-06BB-81C2-F7BD-934FD079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Token Types </a:t>
            </a:r>
            <a:r>
              <a:rPr lang="en-GB"/>
              <a:t>for given Lexemes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BE2E-CF8A-1160-529C-0143CAD8F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Let us begin with the simplest Token Type to recognize: </a:t>
            </a:r>
            <a:r>
              <a:rPr lang="en-GB" b="1" dirty="0"/>
              <a:t>Keywords</a:t>
            </a:r>
            <a:r>
              <a:rPr lang="en-GB" dirty="0"/>
              <a:t>.</a:t>
            </a:r>
          </a:p>
          <a:p>
            <a:r>
              <a:rPr lang="en-SG" b="1" dirty="0"/>
              <a:t>A lexeme </a:t>
            </a:r>
            <a:r>
              <a:rPr lang="en-SG" b="1" i="1" dirty="0"/>
              <a:t>x</a:t>
            </a:r>
            <a:r>
              <a:rPr lang="en-SG" b="1" dirty="0"/>
              <a:t> will be recognized as a </a:t>
            </a:r>
            <a:r>
              <a:rPr lang="en-SG" b="1" dirty="0" err="1"/>
              <a:t>Keword</a:t>
            </a:r>
            <a:r>
              <a:rPr lang="en-SG" b="1" dirty="0"/>
              <a:t> Token Type if and only if there is an exact match between the lexeme </a:t>
            </a:r>
            <a:r>
              <a:rPr lang="en-SG" b="1" i="1" dirty="0"/>
              <a:t>x</a:t>
            </a:r>
            <a:r>
              <a:rPr lang="en-SG" b="1" dirty="0"/>
              <a:t> and one of the possible keywords of C (“int”, “while”, “if”, “for”, “return”, etc.).</a:t>
            </a:r>
          </a:p>
          <a:p>
            <a:r>
              <a:rPr lang="en-SG" dirty="0"/>
              <a:t>This means that we need to know about the full list of keywords to recognize in the C language.</a:t>
            </a:r>
          </a:p>
          <a:p>
            <a:r>
              <a:rPr lang="en-SG" dirty="0"/>
              <a:t>Also, as a side note, this explains why keywords are reserved and cannot be used for variable names/functions in many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2067717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8BA8-06BB-81C2-F7BD-934FD0791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Token Types </a:t>
            </a:r>
            <a:r>
              <a:rPr lang="en-GB"/>
              <a:t>for given Lexemes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FBE2E-CF8A-1160-529C-0143CAD8F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As we have seen earlier in a Practice activity,</a:t>
            </a:r>
          </a:p>
          <a:p>
            <a:r>
              <a:rPr lang="en-GB" dirty="0"/>
              <a:t>This could be done with a simple </a:t>
            </a:r>
            <a:r>
              <a:rPr lang="en-GB" b="1" dirty="0"/>
              <a:t>FSM</a:t>
            </a:r>
            <a:r>
              <a:rPr lang="en-GB" dirty="0"/>
              <a:t>, which considers as </a:t>
            </a:r>
            <a:r>
              <a:rPr lang="en-GB" b="1" dirty="0"/>
              <a:t>acceptable inputs </a:t>
            </a:r>
            <a:r>
              <a:rPr lang="en-GB" b="1" i="1" dirty="0"/>
              <a:t>x</a:t>
            </a:r>
            <a:r>
              <a:rPr lang="en-GB" b="1" dirty="0"/>
              <a:t> the exact string “SUTD”</a:t>
            </a:r>
            <a:r>
              <a:rPr lang="en-GB" dirty="0"/>
              <a:t>,</a:t>
            </a:r>
            <a:r>
              <a:rPr lang="en-GB" b="1" dirty="0"/>
              <a:t> </a:t>
            </a:r>
            <a:r>
              <a:rPr lang="en-GB" dirty="0"/>
              <a:t>and nothing else.</a:t>
            </a:r>
          </a:p>
          <a:p>
            <a:r>
              <a:rPr lang="en-GB" dirty="0"/>
              <a:t>As seen in the previous lecture, this FSM is strictly what happens behind the scenes for to the </a:t>
            </a:r>
            <a:r>
              <a:rPr lang="en-GB" b="1" dirty="0" err="1"/>
              <a:t>RegEx</a:t>
            </a:r>
            <a:r>
              <a:rPr lang="en-GB" dirty="0"/>
              <a:t> </a:t>
            </a:r>
            <a:r>
              <a:rPr lang="en-GB" b="1" i="1" dirty="0"/>
              <a:t>“^SUTD$”.</a:t>
            </a:r>
          </a:p>
          <a:p>
            <a:endParaRPr lang="en-GB" dirty="0"/>
          </a:p>
          <a:p>
            <a:pPr marL="0" indent="0">
              <a:buNone/>
            </a:pPr>
            <a:r>
              <a:rPr lang="en-SG" dirty="0"/>
              <a:t>We start by implementing a Keyword recognition function, based on </a:t>
            </a:r>
            <a:r>
              <a:rPr lang="en-SG" dirty="0" err="1"/>
              <a:t>RegEx</a:t>
            </a:r>
            <a:r>
              <a:rPr lang="en-SG" dirty="0"/>
              <a:t>, and consider some of the possible keywords to demonstrate.</a:t>
            </a:r>
          </a:p>
          <a:p>
            <a:r>
              <a:rPr lang="en-SG" b="1" dirty="0"/>
              <a:t>Our </a:t>
            </a:r>
            <a:r>
              <a:rPr lang="en-SG" b="1" dirty="0" err="1"/>
              <a:t>RegEx</a:t>
            </a:r>
            <a:r>
              <a:rPr lang="en-SG" b="1" dirty="0"/>
              <a:t>: “^(</a:t>
            </a:r>
            <a:r>
              <a:rPr lang="en-SG" b="1" dirty="0" err="1"/>
              <a:t>int|while|for|if|return</a:t>
            </a:r>
            <a:r>
              <a:rPr lang="en-SG" b="1" dirty="0"/>
              <a:t>)$”</a:t>
            </a:r>
          </a:p>
          <a:p>
            <a:r>
              <a:rPr lang="en-SG" dirty="0"/>
              <a:t>(Normally, we should list more, but let us keep things simple.)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421890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8856BB7-E43A-7466-AE4A-1AEB5A8A9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4500" y="0"/>
            <a:ext cx="812299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075BEA-2E89-3BF4-4207-2E426F6132BF}"/>
              </a:ext>
            </a:extLst>
          </p:cNvPr>
          <p:cNvSpPr txBox="1"/>
          <p:nvPr/>
        </p:nvSpPr>
        <p:spPr>
          <a:xfrm>
            <a:off x="8624426" y="597479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files/3.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237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52193-2431-8D9C-A358-5BF6CF8D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keywords using </a:t>
            </a:r>
            <a:r>
              <a:rPr lang="en-GB" dirty="0" err="1"/>
              <a:t>strcmp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70C63-D9D3-3C0C-7A89-EE7CE9303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Since we are comparing strings and looking for exact matches, we could also consider an alternate implementation,</a:t>
            </a:r>
          </a:p>
          <a:p>
            <a:r>
              <a:rPr lang="en-GB" dirty="0"/>
              <a:t>Using </a:t>
            </a:r>
            <a:r>
              <a:rPr lang="en-GB" b="1" i="1" dirty="0" err="1"/>
              <a:t>strcmp</a:t>
            </a:r>
            <a:r>
              <a:rPr lang="en-GB" b="1" i="1" dirty="0"/>
              <a:t>()</a:t>
            </a:r>
            <a:r>
              <a:rPr lang="en-GB" dirty="0"/>
              <a:t>,</a:t>
            </a:r>
          </a:p>
          <a:p>
            <a:r>
              <a:rPr lang="en-GB" dirty="0"/>
              <a:t>To compare our lexeme </a:t>
            </a:r>
            <a:r>
              <a:rPr lang="en-GB" i="1" dirty="0"/>
              <a:t>x</a:t>
            </a:r>
          </a:p>
          <a:p>
            <a:r>
              <a:rPr lang="en-GB" dirty="0"/>
              <a:t>To all the possible keywords of the language that we would have previously assembled in a list.</a:t>
            </a:r>
          </a:p>
          <a:p>
            <a:pPr marL="0" indent="0">
              <a:buNone/>
            </a:pP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64874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A3D830-D4C0-3C57-17FE-D72860C1B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7" y="971207"/>
            <a:ext cx="11117226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421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CFF7E-F94A-0180-0F8F-A1B296DD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Strcmp</a:t>
            </a:r>
            <a:r>
              <a:rPr lang="en-GB" dirty="0"/>
              <a:t> vs. </a:t>
            </a:r>
            <a:r>
              <a:rPr lang="en-GB" dirty="0" err="1"/>
              <a:t>RegEx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8F343-DA2D-4FE6-AFD6-DC3D56C30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7113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In practice, we should prefer the </a:t>
            </a:r>
            <a:r>
              <a:rPr lang="en-GB" b="1" dirty="0" err="1"/>
              <a:t>strcmp</a:t>
            </a:r>
            <a:r>
              <a:rPr lang="en-GB" b="1" dirty="0"/>
              <a:t>() implementation over the </a:t>
            </a:r>
            <a:r>
              <a:rPr lang="en-GB" b="1" dirty="0" err="1"/>
              <a:t>RegEx</a:t>
            </a:r>
            <a:r>
              <a:rPr lang="en-GB" b="1" dirty="0"/>
              <a:t>, here.</a:t>
            </a:r>
          </a:p>
          <a:p>
            <a:r>
              <a:rPr lang="en-GB" dirty="0"/>
              <a:t>Using regular expressions for this specific case might be less efficient than using a </a:t>
            </a:r>
            <a:r>
              <a:rPr lang="en-GB" i="1" dirty="0" err="1"/>
              <a:t>strcmp</a:t>
            </a:r>
            <a:r>
              <a:rPr lang="en-GB" i="1" dirty="0"/>
              <a:t>() </a:t>
            </a:r>
            <a:r>
              <a:rPr lang="en-GB" dirty="0"/>
              <a:t>implementation.</a:t>
            </a:r>
          </a:p>
          <a:p>
            <a:r>
              <a:rPr lang="en-GB" dirty="0"/>
              <a:t>Especially considering that the number of keywords is small and they have a simple structure.</a:t>
            </a:r>
          </a:p>
          <a:p>
            <a:r>
              <a:rPr lang="en-GB" b="1" dirty="0"/>
              <a:t>Keep in mind, however, that regular expressions will be required for more complex token recognition tasks, such as recognizing identifiers or literals with specific patterns.</a:t>
            </a:r>
          </a:p>
          <a:p>
            <a:r>
              <a:rPr lang="en-GB" dirty="0"/>
              <a:t>Either way, let us assemble and try to recognize keywords lexemes.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306894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4679F7-C17D-822A-453E-511EC7D39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920"/>
            <a:ext cx="12192000" cy="5422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11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Lexical Analysis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During </a:t>
            </a:r>
            <a:r>
              <a:rPr lang="en-GB" b="1" dirty="0">
                <a:solidFill>
                  <a:srgbClr val="00B050"/>
                </a:solidFill>
              </a:rPr>
              <a:t>lexical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b="1" dirty="0">
                <a:solidFill>
                  <a:srgbClr val="00B050"/>
                </a:solidFill>
              </a:rPr>
              <a:t>analysis</a:t>
            </a:r>
            <a:r>
              <a:rPr lang="en-GB" dirty="0"/>
              <a:t>, the source code is broken down into 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, which represent the individual components of the language.</a:t>
            </a:r>
          </a:p>
          <a:p>
            <a:pPr marL="0" indent="0">
              <a:buNone/>
            </a:pPr>
            <a:r>
              <a:rPr lang="en-GB" dirty="0"/>
              <a:t>It is sometimes referred to as </a:t>
            </a:r>
            <a:r>
              <a:rPr lang="en-GB" b="1" dirty="0"/>
              <a:t>scanning</a:t>
            </a:r>
            <a:r>
              <a:rPr lang="en-GB" dirty="0"/>
              <a:t> or </a:t>
            </a:r>
            <a:r>
              <a:rPr lang="en-GB" b="1" dirty="0"/>
              <a:t>tokenization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4" name="Picture 3" descr="Application, shape, arrow&#10;&#10;Description automatically generated">
            <a:extLst>
              <a:ext uri="{FF2B5EF4-FFF2-40B4-BE49-F238E27FC236}">
                <a16:creationId xmlns:a16="http://schemas.microsoft.com/office/drawing/2014/main" id="{516B1709-7CCB-DAA9-4D13-D59FB8BB26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181048"/>
            <a:ext cx="10539306" cy="23682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C7ED51-0A97-1822-42FD-5AA2C9F30400}"/>
              </a:ext>
            </a:extLst>
          </p:cNvPr>
          <p:cNvSpPr txBox="1"/>
          <p:nvPr/>
        </p:nvSpPr>
        <p:spPr>
          <a:xfrm>
            <a:off x="8154955" y="4181048"/>
            <a:ext cx="3526972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KEYWORD (int)</a:t>
            </a:r>
          </a:p>
          <a:p>
            <a:r>
              <a:rPr lang="en-GB" sz="2400" dirty="0"/>
              <a:t>IDENTIFIER (min)</a:t>
            </a:r>
          </a:p>
          <a:p>
            <a:r>
              <a:rPr lang="en-GB" sz="2400" dirty="0"/>
              <a:t>PUNCTUATION (</a:t>
            </a:r>
            <a:r>
              <a:rPr lang="en-GB" sz="2400" dirty="0" err="1"/>
              <a:t>open_par</a:t>
            </a:r>
            <a:r>
              <a:rPr lang="en-GB" sz="2400" dirty="0"/>
              <a:t>)</a:t>
            </a:r>
          </a:p>
          <a:p>
            <a:r>
              <a:rPr lang="en-GB" sz="2400" dirty="0"/>
              <a:t>KEYWORD (int)</a:t>
            </a:r>
          </a:p>
          <a:p>
            <a:r>
              <a:rPr lang="en-GB" sz="2400" dirty="0"/>
              <a:t>VARIABLE (</a:t>
            </a:r>
            <a:r>
              <a:rPr lang="en-GB" sz="2400" dirty="0" err="1"/>
              <a:t>firstNumber</a:t>
            </a:r>
            <a:r>
              <a:rPr lang="en-GB" sz="2400" dirty="0"/>
              <a:t>)</a:t>
            </a:r>
          </a:p>
          <a:p>
            <a:r>
              <a:rPr lang="en-GB" sz="2400" dirty="0"/>
              <a:t>…</a:t>
            </a:r>
            <a:endParaRPr lang="en-SG" sz="2400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ECF836CD-AD6D-AE6D-BD12-76C872F50BA1}"/>
              </a:ext>
            </a:extLst>
          </p:cNvPr>
          <p:cNvSpPr/>
          <p:nvPr/>
        </p:nvSpPr>
        <p:spPr>
          <a:xfrm>
            <a:off x="5947508" y="4681415"/>
            <a:ext cx="1820984" cy="141458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4954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F4679F7-C17D-822A-453E-511EC7D39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4920"/>
            <a:ext cx="12192000" cy="542225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1048332-7796-4A5C-2578-46E311539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856891"/>
            <a:ext cx="2676899" cy="51442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519591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AC226-A027-C401-B260-18D0CB57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first Tokenizer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9D663-7009-B4BD-3AC7-CAF87C7E3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assemble everything we have so far</a:t>
            </a:r>
          </a:p>
          <a:p>
            <a:r>
              <a:rPr lang="en-SG" dirty="0"/>
              <a:t>A code that reads the code in a </a:t>
            </a:r>
            <a:r>
              <a:rPr lang="en-SG" dirty="0" err="1"/>
              <a:t>source.c</a:t>
            </a:r>
            <a:r>
              <a:rPr lang="en-SG" dirty="0"/>
              <a:t> file and puts it in a big string,</a:t>
            </a:r>
          </a:p>
          <a:p>
            <a:r>
              <a:rPr lang="en-SG" dirty="0"/>
              <a:t>A code that splits the big string into lexemes, using whitespaces and \n symbols as separators.</a:t>
            </a:r>
          </a:p>
          <a:p>
            <a:r>
              <a:rPr lang="en-SG" dirty="0"/>
              <a:t>An </a:t>
            </a:r>
            <a:r>
              <a:rPr lang="en-SG" dirty="0" err="1"/>
              <a:t>enum</a:t>
            </a:r>
            <a:r>
              <a:rPr lang="en-SG" dirty="0"/>
              <a:t> structure for storing the different </a:t>
            </a:r>
            <a:r>
              <a:rPr lang="en-SG" dirty="0" err="1"/>
              <a:t>TokenTypes</a:t>
            </a:r>
            <a:r>
              <a:rPr lang="en-SG" dirty="0"/>
              <a:t>,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1B063-5AD8-584F-5C74-AAA9BCF9B5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SG" dirty="0"/>
              <a:t>A Token struct to store each lexeme and </a:t>
            </a:r>
            <a:r>
              <a:rPr lang="en-SG" dirty="0" err="1"/>
              <a:t>TokenType</a:t>
            </a:r>
            <a:r>
              <a:rPr lang="en-SG" dirty="0"/>
              <a:t> corresponding to the lexemes,</a:t>
            </a:r>
          </a:p>
          <a:p>
            <a:r>
              <a:rPr lang="en-SG" dirty="0"/>
              <a:t>A code that can recognize if a lexeme is a KEYWORD or if it should be considered an UNKNOWN Token Type instead,</a:t>
            </a:r>
          </a:p>
          <a:p>
            <a:r>
              <a:rPr lang="en-SG" dirty="0"/>
              <a:t>A code that repeats this operation for each lexemes and creates Tokens accordingly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154606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F4C1F74-50BE-CBE1-582A-BAAA30C51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3592" y="0"/>
            <a:ext cx="908481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35F9C4-2379-E44E-3826-E38D89C4B719}"/>
              </a:ext>
            </a:extLst>
          </p:cNvPr>
          <p:cNvSpPr txBox="1"/>
          <p:nvPr/>
        </p:nvSpPr>
        <p:spPr>
          <a:xfrm>
            <a:off x="9417538" y="245787"/>
            <a:ext cx="2774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From Code files/4.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7319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EF69-BBB1-3B46-8D5B-ED626354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Punctuation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38D36-2E91-8CCE-E067-FFDC9AA2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Our next step will be to recognize punctuation, for instance “;” used at the end of each line.</a:t>
            </a:r>
          </a:p>
          <a:p>
            <a:r>
              <a:rPr lang="en-GB" dirty="0"/>
              <a:t>Technically, this is identical to recognizing keywords, except that we look for a match with the string “;” instead of – say – “int”.</a:t>
            </a:r>
          </a:p>
          <a:p>
            <a:pPr marL="0" indent="0">
              <a:buNone/>
            </a:pPr>
            <a:r>
              <a:rPr lang="en-GB" dirty="0"/>
              <a:t>This can be easily implemented by</a:t>
            </a:r>
          </a:p>
          <a:p>
            <a:r>
              <a:rPr lang="en-GB" dirty="0"/>
              <a:t>Adjusting the Token Types to include a TOKEN_END_OF_LINE type,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743FB-BA01-6390-88A6-4158029E6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19" y="4845907"/>
            <a:ext cx="9392961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9982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EEF69-BBB1-3B46-8D5B-ED626354D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Punctuation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38D36-2E91-8CCE-E067-FFDC9AA25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Our next step will be to recognize punctuation, for instance “;” used at the end of each line.</a:t>
            </a:r>
          </a:p>
          <a:p>
            <a:r>
              <a:rPr lang="en-GB" dirty="0"/>
              <a:t>Technically, this is identical to recognizing keywords, except that we look for a match with the string “;” instead of – say – “int”.</a:t>
            </a:r>
          </a:p>
          <a:p>
            <a:pPr marL="0" indent="0">
              <a:buNone/>
            </a:pPr>
            <a:r>
              <a:rPr lang="en-GB" dirty="0"/>
              <a:t>This can be easily implemented by</a:t>
            </a:r>
          </a:p>
          <a:p>
            <a:r>
              <a:rPr lang="en-GB" dirty="0"/>
              <a:t>Adjusting the Token Types to include a TOKEN_END_OF_LINE type,</a:t>
            </a:r>
          </a:p>
          <a:p>
            <a:r>
              <a:rPr lang="en-GB" dirty="0"/>
              <a:t>We again use a </a:t>
            </a:r>
            <a:r>
              <a:rPr lang="en-GB" dirty="0" err="1"/>
              <a:t>strcmp</a:t>
            </a:r>
            <a:r>
              <a:rPr lang="en-GB" dirty="0"/>
              <a:t>() operation to check if the lexeme exactly matches “;” , </a:t>
            </a:r>
          </a:p>
          <a:p>
            <a:r>
              <a:rPr lang="en-GB" dirty="0"/>
              <a:t>And if so, we will create a Token accordingly,</a:t>
            </a:r>
          </a:p>
          <a:p>
            <a:r>
              <a:rPr lang="en-GB" dirty="0"/>
              <a:t>Otherwise check if it is a KEYWORD or UNKNOWN Token like before.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14081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4808B8-8DA7-952B-8D6C-C2A7D95F2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280" y="0"/>
            <a:ext cx="97734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714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FFB6-5259-963A-1794-190952BF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question, why do we need ; anyway?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E2BB1-31A1-BF4A-A5B2-AB63784D6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C, the semicolon (;) typically serves as a statement delimiter, indicating the end of a statement or line.</a:t>
            </a:r>
          </a:p>
          <a:p>
            <a:r>
              <a:rPr lang="en-GB" dirty="0"/>
              <a:t>It must be used and cannot be omitted, or the compiler will crash.</a:t>
            </a:r>
          </a:p>
          <a:p>
            <a:r>
              <a:rPr lang="en-GB" dirty="0"/>
              <a:t>At the moment, we suspect that this will help the compiler to understand the structure of the code and determine where each statement begins and ends.</a:t>
            </a:r>
          </a:p>
          <a:p>
            <a:r>
              <a:rPr lang="en-GB" dirty="0"/>
              <a:t>If C did not require semicolons, it would still be possible for a compiler to process the code, but the language would need to be designed differently, and additional rules would have to be introduced to determine the end of a statement (e.g. Python rely on indentation).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348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9FFB6-5259-963A-1794-190952BF5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question, why do we need ; anyway?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E2BB1-31A1-BF4A-A5B2-AB63784D6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To be honest, the semicolon symbol does not significantly affect the tokenization process.</a:t>
            </a:r>
          </a:p>
          <a:p>
            <a:r>
              <a:rPr lang="en-GB" dirty="0"/>
              <a:t>Its sole purpose is to break the input source code into individual lexemes,</a:t>
            </a:r>
          </a:p>
          <a:p>
            <a:r>
              <a:rPr lang="en-GB" dirty="0"/>
              <a:t>Recognize the types of these lexemes and create Tokens with the appropriate types accordingly,</a:t>
            </a:r>
          </a:p>
          <a:p>
            <a:r>
              <a:rPr lang="en-GB" dirty="0"/>
              <a:t>And the tokenizer does so, regardless of whether the syntax makes sense or not,</a:t>
            </a:r>
          </a:p>
          <a:p>
            <a:r>
              <a:rPr lang="en-GB" i="1" dirty="0"/>
              <a:t>(I mean “int for while if return </a:t>
            </a:r>
            <a:r>
              <a:rPr lang="en-GB" i="1" dirty="0" err="1"/>
              <a:t>intwhile</a:t>
            </a:r>
            <a:r>
              <a:rPr lang="en-GB" i="1" dirty="0"/>
              <a:t>;” seriously?)</a:t>
            </a:r>
          </a:p>
          <a:p>
            <a:r>
              <a:rPr lang="en-GB" dirty="0"/>
              <a:t>And whether they are separated by semicolons or not. 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02159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A8E5D-D62D-6849-97C5-C6FAB8162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question, why do we need ; anyway?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1BEC2-7644-FF3D-3865-CE873EBA7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The semicolon, however, serves as a statement delimiter, which will help the </a:t>
            </a:r>
            <a:r>
              <a:rPr lang="en-GB" b="1" dirty="0"/>
              <a:t>PARSER</a:t>
            </a:r>
            <a:r>
              <a:rPr lang="en-GB" dirty="0"/>
              <a:t> (in the next step) to correctly identify and group statements in the code.</a:t>
            </a:r>
          </a:p>
          <a:p>
            <a:r>
              <a:rPr lang="en-GB" dirty="0"/>
              <a:t>This will typically allow the compiler to understand the structure of the code, distinguish between different statements, and later identify any syntax errors.</a:t>
            </a:r>
          </a:p>
          <a:p>
            <a:r>
              <a:rPr lang="en-GB" dirty="0"/>
              <a:t>The semicolon symbol (;) then plays a crucial role in the </a:t>
            </a:r>
            <a:r>
              <a:rPr lang="en-GB" b="1" dirty="0"/>
              <a:t>PARSING</a:t>
            </a:r>
            <a:r>
              <a:rPr lang="en-GB" dirty="0"/>
              <a:t> phase by helping the compiler to correctly understand and represent the structure of the code.</a:t>
            </a:r>
          </a:p>
          <a:p>
            <a:r>
              <a:rPr lang="en-GB" dirty="0"/>
              <a:t>But this </a:t>
            </a:r>
            <a:r>
              <a:rPr lang="en-GB" b="1" dirty="0"/>
              <a:t>SYNTAX</a:t>
            </a:r>
            <a:r>
              <a:rPr lang="en-GB" dirty="0"/>
              <a:t> analysis comes later, and it is </a:t>
            </a:r>
            <a:r>
              <a:rPr lang="en-GB" u="sng" dirty="0"/>
              <a:t>not the job</a:t>
            </a:r>
            <a:r>
              <a:rPr lang="en-GB" dirty="0"/>
              <a:t> of the </a:t>
            </a:r>
            <a:r>
              <a:rPr lang="en-GB" b="1" dirty="0"/>
              <a:t>LEXICAL </a:t>
            </a:r>
            <a:r>
              <a:rPr lang="en-GB" dirty="0"/>
              <a:t>analysis </a:t>
            </a:r>
            <a:r>
              <a:rPr lang="en-GB" b="1" dirty="0"/>
              <a:t>(or TOKENIZATION)</a:t>
            </a:r>
            <a:r>
              <a:rPr lang="en-GB" dirty="0"/>
              <a:t>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349568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F080-5AE6-BE06-1477-59814861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Recognizing additional punctuation/operators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2E044-D0C1-8668-6F70-6B3FC04F0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351215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As with the “;” symbol, most</a:t>
            </a:r>
          </a:p>
          <a:p>
            <a:r>
              <a:rPr lang="en-GB" dirty="0"/>
              <a:t>punctuation signs (curly braces, parentheses, etc.)</a:t>
            </a:r>
          </a:p>
          <a:p>
            <a:r>
              <a:rPr lang="en-GB" dirty="0"/>
              <a:t>or operators (e.g. “+”, “-”, “*”, “/”, etc.)</a:t>
            </a:r>
          </a:p>
          <a:p>
            <a:pPr marL="0" indent="0">
              <a:buNone/>
            </a:pPr>
            <a:r>
              <a:rPr lang="en-GB" dirty="0"/>
              <a:t>will consist of a single special character We can then create Token Types for each of these operators, as before.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6422F-39BB-7AE0-BDFD-9C010C04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622" y="2510227"/>
            <a:ext cx="664937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Keyword: </a:t>
            </a:r>
            <a:r>
              <a:rPr lang="en-GB" dirty="0"/>
              <a:t>A keyword is </a:t>
            </a:r>
            <a:r>
              <a:rPr lang="en-GB" b="1" dirty="0"/>
              <a:t>a reserved word </a:t>
            </a:r>
            <a:r>
              <a:rPr lang="en-GB" dirty="0"/>
              <a:t>in a programming language that </a:t>
            </a:r>
            <a:r>
              <a:rPr lang="en-GB" b="1" dirty="0"/>
              <a:t>has a special meaning</a:t>
            </a:r>
            <a:r>
              <a:rPr lang="en-GB" dirty="0"/>
              <a:t> and cannot be used as an identifier.</a:t>
            </a:r>
          </a:p>
          <a:p>
            <a:pPr marL="0" indent="0">
              <a:buNone/>
            </a:pPr>
            <a:r>
              <a:rPr lang="en-GB" dirty="0"/>
              <a:t>Examples of keywords in the C programming language:</a:t>
            </a:r>
          </a:p>
          <a:p>
            <a:r>
              <a:rPr lang="en-GB" dirty="0"/>
              <a:t>int, double, long, ...</a:t>
            </a:r>
          </a:p>
          <a:p>
            <a:r>
              <a:rPr lang="en-GB" dirty="0"/>
              <a:t>if, else, while, …</a:t>
            </a:r>
          </a:p>
          <a:p>
            <a:r>
              <a:rPr lang="en-GB" dirty="0"/>
              <a:t>return, ...</a:t>
            </a:r>
          </a:p>
          <a:p>
            <a:r>
              <a:rPr lang="en-GB" dirty="0"/>
              <a:t>etc.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85607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87C4-76A9-0311-FD58-A03728430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Quick question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936FA-732D-4535-2283-FB02B6411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Shall we use a single Token Type TOKEN_OPERATOR for all operators; or should we make more categories of Token Types (TOKEN_ADD, MULT, SUB, DIV, etc.)? Same thing for KEYWORDs.</a:t>
            </a:r>
          </a:p>
          <a:p>
            <a:r>
              <a:rPr lang="en-GB" dirty="0"/>
              <a:t>Some compilers may indeed use separate token types for each operator, as shown in the previous example.</a:t>
            </a:r>
          </a:p>
          <a:p>
            <a:r>
              <a:rPr lang="en-GB" dirty="0"/>
              <a:t>However, other compilers might choose to use a single TOKEN_OPERATOR type instead, which will simplify the tokenization process, but may require additional work during the parsing to determine the specific type of operator.</a:t>
            </a:r>
          </a:p>
          <a:p>
            <a:r>
              <a:rPr lang="en-GB" dirty="0"/>
              <a:t>This approach can be more efficient and flexible, as it reduces the number of distinct token types and allows the parser to handle various operators based on context.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454904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E15FB-B73A-0570-E66F-17F672A98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does </a:t>
            </a:r>
            <a:r>
              <a:rPr lang="en-GB" dirty="0" err="1"/>
              <a:t>gcc</a:t>
            </a:r>
            <a:r>
              <a:rPr lang="en-GB" dirty="0"/>
              <a:t> do then?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989DB-7618-9C99-3709-6682F80CE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GCC uses a the most generic approach of the two and tends to categorize operators under a single token type TOKEN_OPERATOR.</a:t>
            </a:r>
          </a:p>
          <a:p>
            <a:r>
              <a:rPr lang="en-GB" dirty="0"/>
              <a:t>It will later use the lexeme information to differentiate between them during the parsing phase.</a:t>
            </a:r>
          </a:p>
          <a:p>
            <a:r>
              <a:rPr lang="en-GB" dirty="0"/>
              <a:t>For simplicity however, we will assume that different types of tokens will be implemented.</a:t>
            </a:r>
          </a:p>
          <a:p>
            <a:r>
              <a:rPr lang="en-GB" i="1" dirty="0"/>
              <a:t>(This means, we should technically go back and define more Token Types for keywords, such as TOKEN_KEYWORD_INT, TOKEN_KEYWORD_WHILE, etc.)</a:t>
            </a:r>
          </a:p>
        </p:txBody>
      </p:sp>
    </p:spTree>
    <p:extLst>
      <p:ext uri="{BB962C8B-B14F-4D97-AF65-F5344CB8AC3E}">
        <p14:creationId xmlns:p14="http://schemas.microsoft.com/office/powerpoint/2010/main" val="15551170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F080-5AE6-BE06-1477-59814861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additional punctuation/operators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2E044-D0C1-8668-6F70-6B3FC04F0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351215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As with the “;” symbol, most</a:t>
            </a:r>
          </a:p>
          <a:p>
            <a:r>
              <a:rPr lang="en-GB" dirty="0"/>
              <a:t>punctuation signs (curly braces, parentheses, etc.)</a:t>
            </a:r>
          </a:p>
          <a:p>
            <a:r>
              <a:rPr lang="en-GB" dirty="0"/>
              <a:t>or operators (e.g. “+”, “-”, “*”, “/”, etc.)</a:t>
            </a:r>
          </a:p>
          <a:p>
            <a:pPr marL="0" indent="0">
              <a:buNone/>
            </a:pPr>
            <a:r>
              <a:rPr lang="en-GB" dirty="0"/>
              <a:t>will consist of a single special character We can then create Token Types for each of these operators, as before.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6422F-39BB-7AE0-BDFD-9C010C04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622" y="2510227"/>
            <a:ext cx="664937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1491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F080-5AE6-BE06-1477-59814861F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 to our additional punctuation/operators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2E044-D0C1-8668-6F70-6B3FC04F0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4351215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Another quick note: </a:t>
            </a:r>
          </a:p>
          <a:p>
            <a:r>
              <a:rPr lang="en-GB" dirty="0"/>
              <a:t>Checking that each opened parenthesis gets closed is NOT the job of the TOKENIZER.</a:t>
            </a:r>
          </a:p>
          <a:p>
            <a:r>
              <a:rPr lang="en-GB" dirty="0"/>
              <a:t>Just like before with “;”, this falls under the SYNTAX analysis category.</a:t>
            </a:r>
          </a:p>
          <a:p>
            <a:r>
              <a:rPr lang="en-GB" dirty="0"/>
              <a:t>And will therefore be the job of the PARSING phase.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6422F-39BB-7AE0-BDFD-9C010C04F4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622" y="2510227"/>
            <a:ext cx="6649378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763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C7F84D-21D8-8FB2-B322-420A295C2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074" y="109074"/>
            <a:ext cx="6277851" cy="66398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1E4220C-AA1B-D510-F3AE-DD716B8A6862}"/>
              </a:ext>
            </a:extLst>
          </p:cNvPr>
          <p:cNvSpPr txBox="1"/>
          <p:nvPr/>
        </p:nvSpPr>
        <p:spPr>
          <a:xfrm>
            <a:off x="9234925" y="1715080"/>
            <a:ext cx="27744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2"/>
                </a:solidFill>
              </a:rPr>
              <a:t>Found in main() function to match operators and additional punctuation symbols.</a:t>
            </a:r>
          </a:p>
          <a:p>
            <a:endParaRPr lang="en-GB" sz="2400" b="1" dirty="0">
              <a:solidFill>
                <a:schemeClr val="accent2"/>
              </a:solidFill>
            </a:endParaRPr>
          </a:p>
          <a:p>
            <a:r>
              <a:rPr lang="en-GB" sz="2400" b="1" dirty="0">
                <a:solidFill>
                  <a:schemeClr val="accent2"/>
                </a:solidFill>
              </a:rPr>
              <a:t>From Code files/6.</a:t>
            </a:r>
            <a:endParaRPr lang="en-SG" sz="24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9703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723EF-56B8-4C1C-9BA0-271237D86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80C83-C934-5699-D703-63ADBD743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Let us call it a day for now.</a:t>
            </a:r>
          </a:p>
          <a:p>
            <a:r>
              <a:rPr lang="en-GB" dirty="0"/>
              <a:t>More will follow on how to recognize identifier, literals, etc</a:t>
            </a:r>
            <a:r>
              <a:rPr lang="en-SG" dirty="0"/>
              <a:t>.</a:t>
            </a:r>
          </a:p>
          <a:p>
            <a:r>
              <a:rPr lang="en-SG" dirty="0"/>
              <a:t>Error handling in the case of incorrect/unknown lexemes</a:t>
            </a:r>
          </a:p>
          <a:p>
            <a:r>
              <a:rPr lang="en-SG" dirty="0"/>
              <a:t>Conflict resolution in the case of multiple Token Types matches</a:t>
            </a:r>
          </a:p>
          <a:p>
            <a:r>
              <a:rPr lang="en-SG" dirty="0"/>
              <a:t>Etc.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94655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8A45D-5E7D-ADD7-164B-328A152B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398D8-3B3B-9BBB-F0C4-A93A76CBF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061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Identifier: </a:t>
            </a:r>
            <a:r>
              <a:rPr lang="en-GB" dirty="0"/>
              <a:t>An identifier is a </a:t>
            </a:r>
            <a:r>
              <a:rPr lang="en-GB" b="1" dirty="0"/>
              <a:t>name given to a variable</a:t>
            </a:r>
            <a:r>
              <a:rPr lang="en-GB" dirty="0"/>
              <a:t>, </a:t>
            </a:r>
            <a:r>
              <a:rPr lang="en-GB" b="1" dirty="0"/>
              <a:t>function</a:t>
            </a:r>
            <a:r>
              <a:rPr lang="en-GB" dirty="0"/>
              <a:t>, or </a:t>
            </a:r>
            <a:r>
              <a:rPr lang="en-GB" b="1" dirty="0"/>
              <a:t>other</a:t>
            </a:r>
            <a:r>
              <a:rPr lang="en-GB" dirty="0"/>
              <a:t> </a:t>
            </a:r>
            <a:r>
              <a:rPr lang="en-GB" b="1" dirty="0"/>
              <a:t>entity</a:t>
            </a:r>
            <a:r>
              <a:rPr lang="en-GB" dirty="0"/>
              <a:t> in a </a:t>
            </a:r>
            <a:r>
              <a:rPr lang="en-GB" dirty="0" err="1"/>
              <a:t>program.Will</a:t>
            </a:r>
            <a:r>
              <a:rPr lang="en-GB" dirty="0"/>
              <a:t> follow rules, such as starting with a letter or underscore and consisting of letters, digits, and underscores.</a:t>
            </a:r>
          </a:p>
          <a:p>
            <a:pPr marL="0" indent="0">
              <a:buNone/>
            </a:pPr>
            <a:r>
              <a:rPr lang="en-GB" dirty="0"/>
              <a:t>Examples of identifiers:</a:t>
            </a:r>
          </a:p>
          <a:p>
            <a:r>
              <a:rPr lang="en-GB" dirty="0"/>
              <a:t>x, counter, variable_1,</a:t>
            </a:r>
          </a:p>
          <a:p>
            <a:r>
              <a:rPr lang="en-GB" dirty="0" err="1"/>
              <a:t>myFunction</a:t>
            </a:r>
            <a:r>
              <a:rPr lang="en-GB" dirty="0"/>
              <a:t>, 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94114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 err="1"/>
              <a:t>Litteral</a:t>
            </a:r>
            <a:r>
              <a:rPr lang="en-GB" b="1" dirty="0"/>
              <a:t>: </a:t>
            </a:r>
            <a:r>
              <a:rPr lang="en-GB" dirty="0"/>
              <a:t>A </a:t>
            </a:r>
            <a:r>
              <a:rPr lang="en-GB" b="1" dirty="0"/>
              <a:t>value</a:t>
            </a:r>
            <a:r>
              <a:rPr lang="en-GB" dirty="0"/>
              <a:t> of some sort to be </a:t>
            </a:r>
            <a:r>
              <a:rPr lang="en-GB" b="1" dirty="0"/>
              <a:t>assigned to a variable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Examples of </a:t>
            </a:r>
            <a:r>
              <a:rPr lang="en-GB" dirty="0" err="1"/>
              <a:t>litterals</a:t>
            </a:r>
            <a:r>
              <a:rPr lang="en-GB" dirty="0"/>
              <a:t> in the C programming language: </a:t>
            </a:r>
          </a:p>
          <a:p>
            <a:r>
              <a:rPr lang="en-GB" dirty="0"/>
              <a:t>12542</a:t>
            </a:r>
          </a:p>
          <a:p>
            <a:r>
              <a:rPr lang="en-GB" dirty="0"/>
              <a:t>12654165.52</a:t>
            </a:r>
          </a:p>
          <a:p>
            <a:r>
              <a:rPr lang="en-GB" dirty="0"/>
              <a:t>“hello”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85621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Operator: </a:t>
            </a:r>
            <a:r>
              <a:rPr lang="en-GB" dirty="0"/>
              <a:t>An operator is a </a:t>
            </a:r>
            <a:r>
              <a:rPr lang="en-GB" b="1" dirty="0"/>
              <a:t>symbol</a:t>
            </a:r>
            <a:r>
              <a:rPr lang="en-GB" dirty="0"/>
              <a:t> </a:t>
            </a:r>
            <a:r>
              <a:rPr lang="en-GB" b="1" dirty="0"/>
              <a:t>that performs a specific operation </a:t>
            </a:r>
            <a:r>
              <a:rPr lang="en-GB" dirty="0"/>
              <a:t>on one or more values. </a:t>
            </a:r>
          </a:p>
          <a:p>
            <a:pPr marL="0" indent="0">
              <a:buNone/>
            </a:pPr>
            <a:r>
              <a:rPr lang="en-GB" dirty="0"/>
              <a:t>Examples of operators in the C programming language: </a:t>
            </a:r>
          </a:p>
          <a:p>
            <a:r>
              <a:rPr lang="en-GB" dirty="0"/>
              <a:t>+, -, *, /,</a:t>
            </a:r>
          </a:p>
          <a:p>
            <a:r>
              <a:rPr lang="en-GB" dirty="0"/>
              <a:t>=,</a:t>
            </a:r>
          </a:p>
          <a:p>
            <a:r>
              <a:rPr lang="en-GB" dirty="0"/>
              <a:t>&amp;&amp;,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40930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7030A0"/>
                </a:solidFill>
              </a:rPr>
              <a:t>Tokens</a:t>
            </a:r>
            <a:r>
              <a:rPr lang="en-GB" dirty="0"/>
              <a:t> are the </a:t>
            </a:r>
            <a:r>
              <a:rPr lang="en-GB" b="1" dirty="0"/>
              <a:t>smallest individual units of a programming language </a:t>
            </a:r>
            <a:r>
              <a:rPr lang="en-GB" dirty="0"/>
              <a:t>that the compiler can recognize and understand.</a:t>
            </a:r>
            <a:br>
              <a:rPr lang="en-GB" dirty="0"/>
            </a:br>
            <a:r>
              <a:rPr lang="en-GB" dirty="0"/>
              <a:t>A token is a sequence of characters that has a specific meaning in the language, such as a </a:t>
            </a:r>
            <a:r>
              <a:rPr lang="en-GB" b="1" dirty="0"/>
              <a:t>keyword</a:t>
            </a:r>
            <a:r>
              <a:rPr lang="en-GB" dirty="0"/>
              <a:t>, </a:t>
            </a:r>
            <a:r>
              <a:rPr lang="en-GB" b="1" dirty="0"/>
              <a:t>identifier</a:t>
            </a:r>
            <a:r>
              <a:rPr lang="en-GB" dirty="0"/>
              <a:t>, </a:t>
            </a:r>
            <a:r>
              <a:rPr lang="en-GB" b="1" dirty="0"/>
              <a:t>operator</a:t>
            </a:r>
            <a:r>
              <a:rPr lang="en-GB" dirty="0"/>
              <a:t>, or </a:t>
            </a:r>
            <a:r>
              <a:rPr lang="en-GB" b="1" dirty="0"/>
              <a:t>punctuation</a:t>
            </a:r>
            <a:r>
              <a:rPr lang="en-GB" dirty="0"/>
              <a:t> </a:t>
            </a:r>
            <a:r>
              <a:rPr lang="en-GB" b="1" dirty="0"/>
              <a:t>symbol</a:t>
            </a:r>
            <a:r>
              <a:rPr lang="en-GB" dirty="0"/>
              <a:t>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7AF25-2360-31D8-D5BF-56EDDD310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b="1" dirty="0"/>
              <a:t>Punctuation symbol: </a:t>
            </a:r>
            <a:r>
              <a:rPr lang="en-GB" dirty="0"/>
              <a:t>A punctuation symbol is a </a:t>
            </a:r>
            <a:r>
              <a:rPr lang="en-GB" b="1" dirty="0"/>
              <a:t>symbol used to separate or group different parts of a program</a:t>
            </a:r>
          </a:p>
          <a:p>
            <a:pPr marL="0" indent="0">
              <a:buNone/>
            </a:pPr>
            <a:r>
              <a:rPr lang="en-GB" dirty="0"/>
              <a:t>Examples of punctuation symbols in the C programming language</a:t>
            </a:r>
          </a:p>
          <a:p>
            <a:r>
              <a:rPr lang="en-GB" dirty="0"/>
              <a:t>Braces {} and parentheses ()</a:t>
            </a:r>
          </a:p>
          <a:p>
            <a:r>
              <a:rPr lang="en-GB" dirty="0"/>
              <a:t>Commas, semicolons,</a:t>
            </a:r>
          </a:p>
          <a:p>
            <a:r>
              <a:rPr lang="en-GB" dirty="0"/>
              <a:t>Quotation marks,</a:t>
            </a:r>
          </a:p>
          <a:p>
            <a:r>
              <a:rPr lang="en-GB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294937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 for Lexical Analysis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(Steps for </a:t>
            </a:r>
            <a:r>
              <a:rPr lang="en-GB" b="1" dirty="0">
                <a:solidFill>
                  <a:srgbClr val="00B050"/>
                </a:solidFill>
              </a:rPr>
              <a:t>Lexical Analysis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During lexical analysis, the compiler </a:t>
            </a:r>
            <a:r>
              <a:rPr lang="en-GB" b="1" dirty="0"/>
              <a:t>reads the source code character by character</a:t>
            </a:r>
            <a:r>
              <a:rPr lang="en-GB" dirty="0"/>
              <a:t> and identifies each token.</a:t>
            </a:r>
          </a:p>
          <a:p>
            <a:r>
              <a:rPr lang="en-GB" dirty="0"/>
              <a:t>It does so, based on its </a:t>
            </a:r>
            <a:r>
              <a:rPr lang="en-GB" b="1" dirty="0"/>
              <a:t>position</a:t>
            </a:r>
            <a:r>
              <a:rPr lang="en-GB" dirty="0"/>
              <a:t> and </a:t>
            </a:r>
            <a:r>
              <a:rPr lang="en-GB" b="1" dirty="0"/>
              <a:t>context</a:t>
            </a:r>
            <a:r>
              <a:rPr lang="en-GB" dirty="0"/>
              <a:t> within the code.</a:t>
            </a:r>
          </a:p>
          <a:p>
            <a:r>
              <a:rPr lang="en-GB" dirty="0"/>
              <a:t>The compiler also uses </a:t>
            </a:r>
            <a:r>
              <a:rPr lang="en-GB" b="1" dirty="0"/>
              <a:t>a set of rules or patterns </a:t>
            </a:r>
            <a:r>
              <a:rPr lang="en-GB" dirty="0"/>
              <a:t>called </a:t>
            </a:r>
            <a:r>
              <a:rPr lang="en-GB" b="1" dirty="0">
                <a:solidFill>
                  <a:srgbClr val="7030A0"/>
                </a:solidFill>
              </a:rPr>
              <a:t>regular expressions </a:t>
            </a:r>
            <a:r>
              <a:rPr lang="en-GB" dirty="0"/>
              <a:t>(something for Week 9), </a:t>
            </a:r>
            <a:r>
              <a:rPr lang="en-GB" b="1" dirty="0"/>
              <a:t>to recognize different types of tokens</a:t>
            </a:r>
            <a:r>
              <a:rPr lang="en-GB" dirty="0"/>
              <a:t>, such as keywords, identifiers, operators, and punctuation symbols.</a:t>
            </a:r>
          </a:p>
          <a:p>
            <a:pPr marL="0" indent="0">
              <a:buNone/>
            </a:pPr>
            <a:r>
              <a:rPr lang="en-GB" dirty="0"/>
              <a:t>Once the compiler has identified the tokens, it </a:t>
            </a:r>
            <a:r>
              <a:rPr lang="en-GB" b="1" dirty="0"/>
              <a:t>assigns each token a specific type/category</a:t>
            </a:r>
            <a:r>
              <a:rPr lang="en-GB" dirty="0"/>
              <a:t>, based on its role and meaning in the program.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567445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1580</TotalTime>
  <Words>2949</Words>
  <Application>Microsoft Office PowerPoint</Application>
  <PresentationFormat>Widescreen</PresentationFormat>
  <Paragraphs>221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0" baseType="lpstr">
      <vt:lpstr>Arial</vt:lpstr>
      <vt:lpstr>Calibri</vt:lpstr>
      <vt:lpstr>Calibri Light</vt:lpstr>
      <vt:lpstr>Office Theme</vt:lpstr>
      <vt:lpstr>50.051 Programming Language Concepts  W9-S3 Tokenization (Part 1)</vt:lpstr>
      <vt:lpstr>The front-end of a compiler</vt:lpstr>
      <vt:lpstr>Lexical Analysis</vt:lpstr>
      <vt:lpstr>Lexical Analysis</vt:lpstr>
      <vt:lpstr>Lexical Analysis</vt:lpstr>
      <vt:lpstr>Lexical Analysis</vt:lpstr>
      <vt:lpstr>Lexical Analysis</vt:lpstr>
      <vt:lpstr>Lexical Analysis</vt:lpstr>
      <vt:lpstr>Steps for Lexical Analysis</vt:lpstr>
      <vt:lpstr>First assumptions for our tokenizer</vt:lpstr>
      <vt:lpstr>Scanning the source code, step by step</vt:lpstr>
      <vt:lpstr>PowerPoint Presentation</vt:lpstr>
      <vt:lpstr>PowerPoint Presentation</vt:lpstr>
      <vt:lpstr>PowerPoint Presentation</vt:lpstr>
      <vt:lpstr>Defining a token object</vt:lpstr>
      <vt:lpstr>Defining a token object</vt:lpstr>
      <vt:lpstr>PowerPoint Presentation</vt:lpstr>
      <vt:lpstr>Defining a token object</vt:lpstr>
      <vt:lpstr>PowerPoint Presentation</vt:lpstr>
      <vt:lpstr>Using the Token object</vt:lpstr>
      <vt:lpstr>PowerPoint Presentation</vt:lpstr>
      <vt:lpstr>Recognizing Token Types for given Lexemes</vt:lpstr>
      <vt:lpstr>Recognizing Token Types for given Lexemes</vt:lpstr>
      <vt:lpstr>Recognizing Token Types for given Lexemes</vt:lpstr>
      <vt:lpstr>PowerPoint Presentation</vt:lpstr>
      <vt:lpstr>Recognizing keywords using strcmp</vt:lpstr>
      <vt:lpstr>PowerPoint Presentation</vt:lpstr>
      <vt:lpstr>Strcmp vs. RegEx</vt:lpstr>
      <vt:lpstr>PowerPoint Presentation</vt:lpstr>
      <vt:lpstr>PowerPoint Presentation</vt:lpstr>
      <vt:lpstr>Our first Tokenizer</vt:lpstr>
      <vt:lpstr>PowerPoint Presentation</vt:lpstr>
      <vt:lpstr>Recognizing Punctuation</vt:lpstr>
      <vt:lpstr>Recognizing Punctuation</vt:lpstr>
      <vt:lpstr>PowerPoint Presentation</vt:lpstr>
      <vt:lpstr>Quick question, why do we need ; anyway?</vt:lpstr>
      <vt:lpstr>Quick question, why do we need ; anyway?</vt:lpstr>
      <vt:lpstr>Quick question, why do we need ; anyway?</vt:lpstr>
      <vt:lpstr>Recognizing additional punctuation/operators</vt:lpstr>
      <vt:lpstr>Quick question</vt:lpstr>
      <vt:lpstr>What does gcc do then?</vt:lpstr>
      <vt:lpstr>Back to our additional punctuation/operators</vt:lpstr>
      <vt:lpstr>Back to our additional punctuation/operators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2023-03-20T11:59:33Z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