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7" r:id="rId2"/>
    <p:sldId id="378" r:id="rId3"/>
    <p:sldId id="380" r:id="rId4"/>
    <p:sldId id="381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6" r:id="rId26"/>
    <p:sldId id="387" r:id="rId27"/>
    <p:sldId id="382" r:id="rId28"/>
    <p:sldId id="383" r:id="rId29"/>
    <p:sldId id="384" r:id="rId30"/>
    <p:sldId id="385" r:id="rId31"/>
    <p:sldId id="3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Implementing a maximal munch" id="{8F26BDE7-3C08-44ED-8466-1B172DFD8C9F}">
          <p14:sldIdLst>
            <p14:sldId id="386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Problems and limitations with code 1" id="{12D11AD6-848A-4D78-9D6B-B454D71BC037}">
          <p14:sldIdLst>
            <p14:sldId id="382"/>
          </p14:sldIdLst>
        </p14:section>
        <p14:section name="Maximal munch algorithm" id="{F50E59B9-7643-4002-8740-B9A0974D9259}">
          <p14:sldIdLst>
            <p14:sldId id="383"/>
          </p14:sldIdLst>
        </p14:section>
        <p14:section name="Upgraded version of code with maximal munch" id="{4275FF3E-D348-43AE-90DC-35A20F4AA8AD}">
          <p14:sldIdLst>
            <p14:sldId id="384"/>
          </p14:sldIdLst>
        </p14:section>
        <p14:section name="Limits of new implementation" id="{594870C2-F82D-4614-A4FF-0CFE7E8E5962}">
          <p14:sldIdLst>
            <p14:sldId id="385"/>
          </p14:sldIdLst>
        </p14:section>
        <p14:section name="Recognizing and discarding comments" id="{BBC104A9-9980-47DF-A3E7-9ED3066AD4FF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2104F-1E69-4CDF-A22D-D1D6E8C24F26}" v="27" dt="2023-03-23T07:48:04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undo redo custSel addSld delSld modSld sldOrd addSection delSection modSection">
      <pc:chgData name="Matthieu De Mari" userId="dfb708c9-d8dc-439f-9a3b-c772bf4a311c" providerId="ADAL" clId="{B062104F-1E69-4CDF-A22D-D1D6E8C24F26}" dt="2023-03-23T07:49:05.126" v="5237" actId="17846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3T07:20:00.084" v="1784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3T07:20:00.084" v="1784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3T07:20:31.988" v="1827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3T07:20:31.988" v="1827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addSp delSp modSp new mod modClrScheme chgLayout">
        <pc:chgData name="Matthieu De Mari" userId="dfb708c9-d8dc-439f-9a3b-c772bf4a311c" providerId="ADAL" clId="{B062104F-1E69-4CDF-A22D-D1D6E8C24F26}" dt="2023-03-23T07:24:24.812" v="2196" actId="20577"/>
        <pc:sldMkLst>
          <pc:docMk/>
          <pc:sldMk cId="3929722451" sldId="381"/>
        </pc:sldMkLst>
        <pc:spChg chg="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2" creationId="{CBFF6679-8E86-2C3F-84D4-A9CBC78E4D05}"/>
          </ac:spMkLst>
        </pc:spChg>
        <pc:spChg chg="del 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3" creationId="{35B34189-2E6E-BE96-D82C-E9FBDCB4E3B8}"/>
          </ac:spMkLst>
        </pc:spChg>
        <pc:spChg chg="add mod ord">
          <ac:chgData name="Matthieu De Mari" userId="dfb708c9-d8dc-439f-9a3b-c772bf4a311c" providerId="ADAL" clId="{B062104F-1E69-4CDF-A22D-D1D6E8C24F26}" dt="2023-03-23T07:24:24.812" v="2196" actId="20577"/>
          <ac:spMkLst>
            <pc:docMk/>
            <pc:sldMk cId="3929722451" sldId="381"/>
            <ac:spMk id="4" creationId="{075271BA-AC55-21E5-0913-B71388158803}"/>
          </ac:spMkLst>
        </pc:spChg>
        <pc:spChg chg="add del mod ord">
          <ac:chgData name="Matthieu De Mari" userId="dfb708c9-d8dc-439f-9a3b-c772bf4a311c" providerId="ADAL" clId="{B062104F-1E69-4CDF-A22D-D1D6E8C24F26}" dt="2023-03-23T07:22:40.417" v="2076" actId="478"/>
          <ac:spMkLst>
            <pc:docMk/>
            <pc:sldMk cId="3929722451" sldId="381"/>
            <ac:spMk id="5" creationId="{DA700D0C-F967-F8A0-148A-147AF03111A6}"/>
          </ac:spMkLst>
        </pc:spChg>
        <pc:picChg chg="add mod modCrop">
          <ac:chgData name="Matthieu De Mari" userId="dfb708c9-d8dc-439f-9a3b-c772bf4a311c" providerId="ADAL" clId="{B062104F-1E69-4CDF-A22D-D1D6E8C24F26}" dt="2023-03-23T07:23:37.665" v="2083" actId="1076"/>
          <ac:picMkLst>
            <pc:docMk/>
            <pc:sldMk cId="3929722451" sldId="381"/>
            <ac:picMk id="7" creationId="{E945D929-4D23-C120-2079-C6EBB348870D}"/>
          </ac:picMkLst>
        </pc:picChg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3T07:30:55.309" v="2648" actId="14100"/>
        <pc:sldMkLst>
          <pc:docMk/>
          <pc:sldMk cId="3646841337" sldId="388"/>
        </pc:sldMkLst>
        <pc:spChg chg="mod ord">
          <ac:chgData name="Matthieu De Mari" userId="dfb708c9-d8dc-439f-9a3b-c772bf4a311c" providerId="ADAL" clId="{B062104F-1E69-4CDF-A22D-D1D6E8C24F26}" dt="2023-03-23T07:25:20.533" v="2261" actId="14100"/>
          <ac:spMkLst>
            <pc:docMk/>
            <pc:sldMk cId="3646841337" sldId="388"/>
            <ac:spMk id="2" creationId="{728E2165-6BED-FB70-B4E4-B05BDF134555}"/>
          </ac:spMkLst>
        </pc:spChg>
        <pc:spChg chg="del">
          <ac:chgData name="Matthieu De Mari" userId="dfb708c9-d8dc-439f-9a3b-c772bf4a311c" providerId="ADAL" clId="{B062104F-1E69-4CDF-A22D-D1D6E8C24F26}" dt="2023-03-23T07:24:59.148" v="2231" actId="478"/>
          <ac:spMkLst>
            <pc:docMk/>
            <pc:sldMk cId="3646841337" sldId="388"/>
            <ac:spMk id="3" creationId="{ED6F4CC6-4E26-512A-E4CD-1FF782CEF09D}"/>
          </ac:spMkLst>
        </pc:spChg>
        <pc:spChg chg="del">
          <ac:chgData name="Matthieu De Mari" userId="dfb708c9-d8dc-439f-9a3b-c772bf4a311c" providerId="ADAL" clId="{B062104F-1E69-4CDF-A22D-D1D6E8C24F26}" dt="2023-03-23T07:24:59.625" v="2232" actId="478"/>
          <ac:spMkLst>
            <pc:docMk/>
            <pc:sldMk cId="3646841337" sldId="388"/>
            <ac:spMk id="4" creationId="{53A6C0B9-81EF-CEBF-6690-B9B655226663}"/>
          </ac:spMkLst>
        </pc:spChg>
        <pc:spChg chg="add mod ord">
          <ac:chgData name="Matthieu De Mari" userId="dfb708c9-d8dc-439f-9a3b-c772bf4a311c" providerId="ADAL" clId="{B062104F-1E69-4CDF-A22D-D1D6E8C24F26}" dt="2023-03-23T07:29:31.046" v="2600" actId="20577"/>
          <ac:spMkLst>
            <pc:docMk/>
            <pc:sldMk cId="3646841337" sldId="388"/>
            <ac:spMk id="5" creationId="{F128B6A2-6545-445B-1417-2CAB87D2E5F2}"/>
          </ac:spMkLst>
        </pc:spChg>
        <pc:spChg chg="add mod">
          <ac:chgData name="Matthieu De Mari" userId="dfb708c9-d8dc-439f-9a3b-c772bf4a311c" providerId="ADAL" clId="{B062104F-1E69-4CDF-A22D-D1D6E8C24F26}" dt="2023-03-23T07:30:55.309" v="2648" actId="14100"/>
          <ac:spMkLst>
            <pc:docMk/>
            <pc:sldMk cId="3646841337" sldId="388"/>
            <ac:spMk id="6" creationId="{9E30B5BC-F3EA-FE16-6F6B-A9F6D9019EDA}"/>
          </ac:spMkLst>
        </pc:spChg>
        <pc:spChg chg="add del mod">
          <ac:chgData name="Matthieu De Mari" userId="dfb708c9-d8dc-439f-9a3b-c772bf4a311c" providerId="ADAL" clId="{B062104F-1E69-4CDF-A22D-D1D6E8C24F26}" dt="2023-03-23T07:29:51.882" v="2606" actId="478"/>
          <ac:spMkLst>
            <pc:docMk/>
            <pc:sldMk cId="3646841337" sldId="388"/>
            <ac:spMk id="7" creationId="{19D6DCDE-B118-EF5D-2474-AFD36B109B86}"/>
          </ac:spMkLst>
        </pc:spChg>
        <pc:spChg chg="add mod">
          <ac:chgData name="Matthieu De Mari" userId="dfb708c9-d8dc-439f-9a3b-c772bf4a311c" providerId="ADAL" clId="{B062104F-1E69-4CDF-A22D-D1D6E8C24F26}" dt="2023-03-23T07:29:56.406" v="2607" actId="20577"/>
          <ac:spMkLst>
            <pc:docMk/>
            <pc:sldMk cId="3646841337" sldId="388"/>
            <ac:spMk id="8" creationId="{9E7BA99A-0E34-F9F7-164F-A2BE53DBE986}"/>
          </ac:spMkLst>
        </pc:spChg>
      </pc:sldChg>
      <pc:sldChg chg="addSp delSp modSp add mod">
        <pc:chgData name="Matthieu De Mari" userId="dfb708c9-d8dc-439f-9a3b-c772bf4a311c" providerId="ADAL" clId="{B062104F-1E69-4CDF-A22D-D1D6E8C24F26}" dt="2023-03-23T07:31:01.244" v="2677" actId="1038"/>
        <pc:sldMkLst>
          <pc:docMk/>
          <pc:sldMk cId="1748129226" sldId="389"/>
        </pc:sldMkLst>
        <pc:spChg chg="add mod">
          <ac:chgData name="Matthieu De Mari" userId="dfb708c9-d8dc-439f-9a3b-c772bf4a311c" providerId="ADAL" clId="{B062104F-1E69-4CDF-A22D-D1D6E8C24F26}" dt="2023-03-23T07:29:58.050" v="2608"/>
          <ac:spMkLst>
            <pc:docMk/>
            <pc:sldMk cId="1748129226" sldId="389"/>
            <ac:spMk id="3" creationId="{D49BC5F6-6738-0FEB-C744-091BEC148F07}"/>
          </ac:spMkLst>
        </pc:spChg>
        <pc:spChg chg="add mod">
          <ac:chgData name="Matthieu De Mari" userId="dfb708c9-d8dc-439f-9a3b-c772bf4a311c" providerId="ADAL" clId="{B062104F-1E69-4CDF-A22D-D1D6E8C24F26}" dt="2023-03-23T07:31:01.244" v="2677" actId="1038"/>
          <ac:spMkLst>
            <pc:docMk/>
            <pc:sldMk cId="1748129226" sldId="389"/>
            <ac:spMk id="4" creationId="{7A3D5AAE-EC6D-9CEA-FA2E-83B807B1508E}"/>
          </ac:spMkLst>
        </pc:spChg>
        <pc:spChg chg="mod">
          <ac:chgData name="Matthieu De Mari" userId="dfb708c9-d8dc-439f-9a3b-c772bf4a311c" providerId="ADAL" clId="{B062104F-1E69-4CDF-A22D-D1D6E8C24F26}" dt="2023-03-23T07:29:29.426" v="2599" actId="20577"/>
          <ac:spMkLst>
            <pc:docMk/>
            <pc:sldMk cId="1748129226" sldId="389"/>
            <ac:spMk id="5" creationId="{F128B6A2-6545-445B-1417-2CAB87D2E5F2}"/>
          </ac:spMkLst>
        </pc:spChg>
        <pc:spChg chg="del mod">
          <ac:chgData name="Matthieu De Mari" userId="dfb708c9-d8dc-439f-9a3b-c772bf4a311c" providerId="ADAL" clId="{B062104F-1E69-4CDF-A22D-D1D6E8C24F26}" dt="2023-03-23T07:30:57.812" v="2649" actId="478"/>
          <ac:spMkLst>
            <pc:docMk/>
            <pc:sldMk cId="1748129226" sldId="389"/>
            <ac:spMk id="6" creationId="{9E30B5BC-F3EA-FE16-6F6B-A9F6D9019EDA}"/>
          </ac:spMkLst>
        </pc:spChg>
        <pc:spChg chg="del mod">
          <ac:chgData name="Matthieu De Mari" userId="dfb708c9-d8dc-439f-9a3b-c772bf4a311c" providerId="ADAL" clId="{B062104F-1E69-4CDF-A22D-D1D6E8C24F26}" dt="2023-03-23T07:30:00.658" v="2609" actId="478"/>
          <ac:spMkLst>
            <pc:docMk/>
            <pc:sldMk cId="1748129226" sldId="389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addSp delSp modSp add mod">
        <pc:chgData name="Matthieu De Mari" userId="dfb708c9-d8dc-439f-9a3b-c772bf4a311c" providerId="ADAL" clId="{B062104F-1E69-4CDF-A22D-D1D6E8C24F26}" dt="2023-03-23T07:31:06.127" v="2698" actId="1038"/>
        <pc:sldMkLst>
          <pc:docMk/>
          <pc:sldMk cId="1434346927" sldId="390"/>
        </pc:sldMkLst>
        <pc:spChg chg="add mod">
          <ac:chgData name="Matthieu De Mari" userId="dfb708c9-d8dc-439f-9a3b-c772bf4a311c" providerId="ADAL" clId="{B062104F-1E69-4CDF-A22D-D1D6E8C24F26}" dt="2023-03-23T07:30:24.077" v="2623" actId="20577"/>
          <ac:spMkLst>
            <pc:docMk/>
            <pc:sldMk cId="1434346927" sldId="390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06.127" v="2698" actId="1038"/>
          <ac:spMkLst>
            <pc:docMk/>
            <pc:sldMk cId="1434346927" sldId="390"/>
            <ac:spMk id="4" creationId="{35940A70-E88F-BDE4-4BFB-0A6F7A9A9BC6}"/>
          </ac:spMkLst>
        </pc:spChg>
        <pc:spChg chg="del mod">
          <ac:chgData name="Matthieu De Mari" userId="dfb708c9-d8dc-439f-9a3b-c772bf4a311c" providerId="ADAL" clId="{B062104F-1E69-4CDF-A22D-D1D6E8C24F26}" dt="2023-03-23T07:31:04.066" v="2678" actId="478"/>
          <ac:spMkLst>
            <pc:docMk/>
            <pc:sldMk cId="1434346927" sldId="390"/>
            <ac:spMk id="6" creationId="{9E30B5BC-F3EA-FE16-6F6B-A9F6D9019EDA}"/>
          </ac:spMkLst>
        </pc:spChg>
        <pc:spChg chg="del">
          <ac:chgData name="Matthieu De Mari" userId="dfb708c9-d8dc-439f-9a3b-c772bf4a311c" providerId="ADAL" clId="{B062104F-1E69-4CDF-A22D-D1D6E8C24F26}" dt="2023-03-23T07:30:03.358" v="2610" actId="478"/>
          <ac:spMkLst>
            <pc:docMk/>
            <pc:sldMk cId="1434346927" sldId="390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addSp delSp modSp add mod">
        <pc:chgData name="Matthieu De Mari" userId="dfb708c9-d8dc-439f-9a3b-c772bf4a311c" providerId="ADAL" clId="{B062104F-1E69-4CDF-A22D-D1D6E8C24F26}" dt="2023-03-23T07:31:20.576" v="2737" actId="20577"/>
        <pc:sldMkLst>
          <pc:docMk/>
          <pc:sldMk cId="2471101771" sldId="391"/>
        </pc:sldMkLst>
        <pc:spChg chg="mod">
          <ac:chgData name="Matthieu De Mari" userId="dfb708c9-d8dc-439f-9a3b-c772bf4a311c" providerId="ADAL" clId="{B062104F-1E69-4CDF-A22D-D1D6E8C24F26}" dt="2023-03-23T07:31:20.576" v="2737" actId="20577"/>
          <ac:spMkLst>
            <pc:docMk/>
            <pc:sldMk cId="2471101771" sldId="391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12.323" v="2729" actId="1037"/>
          <ac:spMkLst>
            <pc:docMk/>
            <pc:sldMk cId="2471101771" sldId="391"/>
            <ac:spMk id="4" creationId="{29EF6A7C-51EE-0A3B-037D-C090B0C5C2D1}"/>
          </ac:spMkLst>
        </pc:spChg>
        <pc:spChg chg="del mod">
          <ac:chgData name="Matthieu De Mari" userId="dfb708c9-d8dc-439f-9a3b-c772bf4a311c" providerId="ADAL" clId="{B062104F-1E69-4CDF-A22D-D1D6E8C24F26}" dt="2023-03-23T07:31:09.033" v="2699" actId="478"/>
          <ac:spMkLst>
            <pc:docMk/>
            <pc:sldMk cId="2471101771" sldId="391"/>
            <ac:spMk id="6" creationId="{9E30B5BC-F3EA-FE16-6F6B-A9F6D9019EDA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modSp add mod">
        <pc:chgData name="Matthieu De Mari" userId="dfb708c9-d8dc-439f-9a3b-c772bf4a311c" providerId="ADAL" clId="{B062104F-1E69-4CDF-A22D-D1D6E8C24F26}" dt="2023-03-23T07:32:00.469" v="2843" actId="20577"/>
        <pc:sldMkLst>
          <pc:docMk/>
          <pc:sldMk cId="3422702262" sldId="392"/>
        </pc:sldMkLst>
        <pc:spChg chg="mod">
          <ac:chgData name="Matthieu De Mari" userId="dfb708c9-d8dc-439f-9a3b-c772bf4a311c" providerId="ADAL" clId="{B062104F-1E69-4CDF-A22D-D1D6E8C24F26}" dt="2023-03-23T07:32:00.469" v="2843" actId="20577"/>
          <ac:spMkLst>
            <pc:docMk/>
            <pc:sldMk cId="3422702262" sldId="392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1:53.590" v="2823" actId="1037"/>
          <ac:spMkLst>
            <pc:docMk/>
            <pc:sldMk cId="3422702262" sldId="392"/>
            <ac:spMk id="4" creationId="{29EF6A7C-51EE-0A3B-037D-C090B0C5C2D1}"/>
          </ac:spMkLst>
        </pc:spChg>
      </pc:sldChg>
      <pc:sldChg chg="modSp new mod">
        <pc:chgData name="Matthieu De Mari" userId="dfb708c9-d8dc-439f-9a3b-c772bf4a311c" providerId="ADAL" clId="{B062104F-1E69-4CDF-A22D-D1D6E8C24F26}" dt="2023-03-23T07:34:52.902" v="3366" actId="122"/>
        <pc:sldMkLst>
          <pc:docMk/>
          <pc:sldMk cId="2789972961" sldId="393"/>
        </pc:sldMkLst>
        <pc:spChg chg="mod">
          <ac:chgData name="Matthieu De Mari" userId="dfb708c9-d8dc-439f-9a3b-c772bf4a311c" providerId="ADAL" clId="{B062104F-1E69-4CDF-A22D-D1D6E8C24F26}" dt="2023-03-23T07:32:31.227" v="2888" actId="20577"/>
          <ac:spMkLst>
            <pc:docMk/>
            <pc:sldMk cId="2789972961" sldId="393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3T07:34:52.902" v="3366" actId="122"/>
          <ac:spMkLst>
            <pc:docMk/>
            <pc:sldMk cId="2789972961" sldId="393"/>
            <ac:spMk id="3" creationId="{370E5B62-C8A5-5FCD-7F80-3C7312200CB4}"/>
          </ac:spMkLst>
        </pc:spChg>
      </pc:sldChg>
      <pc:sldChg chg="addSp modSp add mod">
        <pc:chgData name="Matthieu De Mari" userId="dfb708c9-d8dc-439f-9a3b-c772bf4a311c" providerId="ADAL" clId="{B062104F-1E69-4CDF-A22D-D1D6E8C24F26}" dt="2023-03-23T07:40:50.251" v="3942" actId="20577"/>
        <pc:sldMkLst>
          <pc:docMk/>
          <pc:sldMk cId="1577038532" sldId="394"/>
        </pc:sldMkLst>
        <pc:spChg chg="mod">
          <ac:chgData name="Matthieu De Mari" userId="dfb708c9-d8dc-439f-9a3b-c772bf4a311c" providerId="ADAL" clId="{B062104F-1E69-4CDF-A22D-D1D6E8C24F26}" dt="2023-03-23T07:35:13.233" v="3398" actId="113"/>
          <ac:spMkLst>
            <pc:docMk/>
            <pc:sldMk cId="1577038532" sldId="394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40:50.251" v="3942" actId="20577"/>
          <ac:spMkLst>
            <pc:docMk/>
            <pc:sldMk cId="1577038532" sldId="394"/>
            <ac:spMk id="6" creationId="{C1582ECB-B3F2-1FBC-0125-09B1182067B3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modSp add mod">
        <pc:chgData name="Matthieu De Mari" userId="dfb708c9-d8dc-439f-9a3b-c772bf4a311c" providerId="ADAL" clId="{B062104F-1E69-4CDF-A22D-D1D6E8C24F26}" dt="2023-03-23T07:36:49.202" v="3568" actId="113"/>
        <pc:sldMkLst>
          <pc:docMk/>
          <pc:sldMk cId="2803925302" sldId="395"/>
        </pc:sldMkLst>
        <pc:spChg chg="mod">
          <ac:chgData name="Matthieu De Mari" userId="dfb708c9-d8dc-439f-9a3b-c772bf4a311c" providerId="ADAL" clId="{B062104F-1E69-4CDF-A22D-D1D6E8C24F26}" dt="2023-03-23T07:36:49.202" v="3568" actId="113"/>
          <ac:spMkLst>
            <pc:docMk/>
            <pc:sldMk cId="2803925302" sldId="395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07:36:25.138" v="3535" actId="20577"/>
        <pc:sldMkLst>
          <pc:docMk/>
          <pc:sldMk cId="1573852417" sldId="396"/>
        </pc:sldMkLst>
        <pc:spChg chg="mod">
          <ac:chgData name="Matthieu De Mari" userId="dfb708c9-d8dc-439f-9a3b-c772bf4a311c" providerId="ADAL" clId="{B062104F-1E69-4CDF-A22D-D1D6E8C24F26}" dt="2023-03-23T07:36:25.138" v="3535" actId="20577"/>
          <ac:spMkLst>
            <pc:docMk/>
            <pc:sldMk cId="1573852417" sldId="396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04.735" v="3498" actId="1037"/>
          <ac:spMkLst>
            <pc:docMk/>
            <pc:sldMk cId="1573852417" sldId="396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modSp add mod">
        <pc:chgData name="Matthieu De Mari" userId="dfb708c9-d8dc-439f-9a3b-c772bf4a311c" providerId="ADAL" clId="{B062104F-1E69-4CDF-A22D-D1D6E8C24F26}" dt="2023-03-23T07:37:22.627" v="3633" actId="20577"/>
        <pc:sldMkLst>
          <pc:docMk/>
          <pc:sldMk cId="1501876870" sldId="397"/>
        </pc:sldMkLst>
        <pc:spChg chg="mod">
          <ac:chgData name="Matthieu De Mari" userId="dfb708c9-d8dc-439f-9a3b-c772bf4a311c" providerId="ADAL" clId="{B062104F-1E69-4CDF-A22D-D1D6E8C24F26}" dt="2023-03-23T07:37:22.627" v="3633" actId="20577"/>
          <ac:spMkLst>
            <pc:docMk/>
            <pc:sldMk cId="1501876870" sldId="397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57.718" v="3589" actId="1038"/>
          <ac:spMkLst>
            <pc:docMk/>
            <pc:sldMk cId="1501876870" sldId="397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modSp add mod">
        <pc:chgData name="Matthieu De Mari" userId="dfb708c9-d8dc-439f-9a3b-c772bf4a311c" providerId="ADAL" clId="{B062104F-1E69-4CDF-A22D-D1D6E8C24F26}" dt="2023-03-23T07:36:41.215" v="3565" actId="113"/>
        <pc:sldMkLst>
          <pc:docMk/>
          <pc:sldMk cId="3664343651" sldId="398"/>
        </pc:sldMkLst>
        <pc:spChg chg="mod">
          <ac:chgData name="Matthieu De Mari" userId="dfb708c9-d8dc-439f-9a3b-c772bf4a311c" providerId="ADAL" clId="{B062104F-1E69-4CDF-A22D-D1D6E8C24F26}" dt="2023-03-23T07:36:41.215" v="3565" actId="113"/>
          <ac:spMkLst>
            <pc:docMk/>
            <pc:sldMk cId="3664343651" sldId="398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07:37:26.227" v="3637" actId="20577"/>
        <pc:sldMkLst>
          <pc:docMk/>
          <pc:sldMk cId="135080229" sldId="399"/>
        </pc:sldMkLst>
        <pc:spChg chg="mod">
          <ac:chgData name="Matthieu De Mari" userId="dfb708c9-d8dc-439f-9a3b-c772bf4a311c" providerId="ADAL" clId="{B062104F-1E69-4CDF-A22D-D1D6E8C24F26}" dt="2023-03-23T07:37:26.227" v="3637" actId="20577"/>
          <ac:spMkLst>
            <pc:docMk/>
            <pc:sldMk cId="135080229" sldId="399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11.360" v="3629" actId="1038"/>
          <ac:spMkLst>
            <pc:docMk/>
            <pc:sldMk cId="135080229" sldId="399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modSp add mod">
        <pc:chgData name="Matthieu De Mari" userId="dfb708c9-d8dc-439f-9a3b-c772bf4a311c" providerId="ADAL" clId="{B062104F-1E69-4CDF-A22D-D1D6E8C24F26}" dt="2023-03-23T07:37:37.270" v="3677" actId="1038"/>
        <pc:sldMkLst>
          <pc:docMk/>
          <pc:sldMk cId="2744671885" sldId="400"/>
        </pc:sldMkLst>
        <pc:spChg chg="mod">
          <ac:chgData name="Matthieu De Mari" userId="dfb708c9-d8dc-439f-9a3b-c772bf4a311c" providerId="ADAL" clId="{B062104F-1E69-4CDF-A22D-D1D6E8C24F26}" dt="2023-03-23T07:37:34.646" v="3649" actId="20577"/>
          <ac:spMkLst>
            <pc:docMk/>
            <pc:sldMk cId="2744671885" sldId="400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37.270" v="3677" actId="1038"/>
          <ac:spMkLst>
            <pc:docMk/>
            <pc:sldMk cId="2744671885" sldId="400"/>
            <ac:spMk id="4" creationId="{29EF6A7C-51EE-0A3B-037D-C090B0C5C2D1}"/>
          </ac:spMkLst>
        </pc:spChg>
      </pc:sldChg>
      <pc:sldChg chg="modSp add mod">
        <pc:chgData name="Matthieu De Mari" userId="dfb708c9-d8dc-439f-9a3b-c772bf4a311c" providerId="ADAL" clId="{B062104F-1E69-4CDF-A22D-D1D6E8C24F26}" dt="2023-03-23T07:37:55.992" v="3733" actId="20577"/>
        <pc:sldMkLst>
          <pc:docMk/>
          <pc:sldMk cId="3302857874" sldId="401"/>
        </pc:sldMkLst>
        <pc:spChg chg="mod">
          <ac:chgData name="Matthieu De Mari" userId="dfb708c9-d8dc-439f-9a3b-c772bf4a311c" providerId="ADAL" clId="{B062104F-1E69-4CDF-A22D-D1D6E8C24F26}" dt="2023-03-23T07:37:55.992" v="3733" actId="20577"/>
          <ac:spMkLst>
            <pc:docMk/>
            <pc:sldMk cId="3302857874" sldId="401"/>
            <ac:spMk id="3" creationId="{3FDA18BE-069D-095B-1D45-5A383EBA7B3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modSp add mod">
        <pc:chgData name="Matthieu De Mari" userId="dfb708c9-d8dc-439f-9a3b-c772bf4a311c" providerId="ADAL" clId="{B062104F-1E69-4CDF-A22D-D1D6E8C24F26}" dt="2023-03-23T07:38:13.003" v="3752" actId="20577"/>
        <pc:sldMkLst>
          <pc:docMk/>
          <pc:sldMk cId="2243929354" sldId="402"/>
        </pc:sldMkLst>
        <pc:spChg chg="mod">
          <ac:chgData name="Matthieu De Mari" userId="dfb708c9-d8dc-439f-9a3b-c772bf4a311c" providerId="ADAL" clId="{B062104F-1E69-4CDF-A22D-D1D6E8C24F26}" dt="2023-03-23T07:38:13.003" v="3752" actId="20577"/>
          <ac:spMkLst>
            <pc:docMk/>
            <pc:sldMk cId="2243929354" sldId="402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07:38:25.745" v="3777" actId="6549"/>
        <pc:sldMkLst>
          <pc:docMk/>
          <pc:sldMk cId="1279828586" sldId="403"/>
        </pc:sldMkLst>
        <pc:spChg chg="mod">
          <ac:chgData name="Matthieu De Mari" userId="dfb708c9-d8dc-439f-9a3b-c772bf4a311c" providerId="ADAL" clId="{B062104F-1E69-4CDF-A22D-D1D6E8C24F26}" dt="2023-03-23T07:38:25.745" v="3777" actId="6549"/>
          <ac:spMkLst>
            <pc:docMk/>
            <pc:sldMk cId="1279828586" sldId="403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22.456" v="3774" actId="1038"/>
          <ac:spMkLst>
            <pc:docMk/>
            <pc:sldMk cId="1279828586" sldId="403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modSp add mod">
        <pc:chgData name="Matthieu De Mari" userId="dfb708c9-d8dc-439f-9a3b-c772bf4a311c" providerId="ADAL" clId="{B062104F-1E69-4CDF-A22D-D1D6E8C24F26}" dt="2023-03-23T07:38:50.826" v="3812" actId="20577"/>
        <pc:sldMkLst>
          <pc:docMk/>
          <pc:sldMk cId="1991040393" sldId="404"/>
        </pc:sldMkLst>
        <pc:spChg chg="mod">
          <ac:chgData name="Matthieu De Mari" userId="dfb708c9-d8dc-439f-9a3b-c772bf4a311c" providerId="ADAL" clId="{B062104F-1E69-4CDF-A22D-D1D6E8C24F26}" dt="2023-03-23T07:38:50.826" v="3812" actId="20577"/>
          <ac:spMkLst>
            <pc:docMk/>
            <pc:sldMk cId="1991040393" sldId="404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38.674" v="3805" actId="1038"/>
          <ac:spMkLst>
            <pc:docMk/>
            <pc:sldMk cId="1991040393" sldId="404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addSp modSp add mod">
        <pc:chgData name="Matthieu De Mari" userId="dfb708c9-d8dc-439f-9a3b-c772bf4a311c" providerId="ADAL" clId="{B062104F-1E69-4CDF-A22D-D1D6E8C24F26}" dt="2023-03-23T07:40:45.239" v="3941" actId="20577"/>
        <pc:sldMkLst>
          <pc:docMk/>
          <pc:sldMk cId="4083758455" sldId="405"/>
        </pc:sldMkLst>
        <pc:spChg chg="mod">
          <ac:chgData name="Matthieu De Mari" userId="dfb708c9-d8dc-439f-9a3b-c772bf4a311c" providerId="ADAL" clId="{B062104F-1E69-4CDF-A22D-D1D6E8C24F26}" dt="2023-03-23T07:39:24.470" v="3827" actId="20577"/>
          <ac:spMkLst>
            <pc:docMk/>
            <pc:sldMk cId="4083758455" sldId="405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9:28.225" v="3849" actId="1037"/>
          <ac:spMkLst>
            <pc:docMk/>
            <pc:sldMk cId="4083758455" sldId="405"/>
            <ac:spMk id="4" creationId="{29EF6A7C-51EE-0A3B-037D-C090B0C5C2D1}"/>
          </ac:spMkLst>
        </pc:spChg>
        <pc:spChg chg="add mod">
          <ac:chgData name="Matthieu De Mari" userId="dfb708c9-d8dc-439f-9a3b-c772bf4a311c" providerId="ADAL" clId="{B062104F-1E69-4CDF-A22D-D1D6E8C24F26}" dt="2023-03-23T07:40:45.239" v="3941" actId="20577"/>
          <ac:spMkLst>
            <pc:docMk/>
            <pc:sldMk cId="4083758455" sldId="405"/>
            <ac:spMk id="6" creationId="{AE5483F3-A416-1921-DBF8-ADB9C06B87FC}"/>
          </ac:spMkLst>
        </pc:spChg>
      </pc:sldChg>
      <pc:sldChg chg="modSp add mod">
        <pc:chgData name="Matthieu De Mari" userId="dfb708c9-d8dc-439f-9a3b-c772bf4a311c" providerId="ADAL" clId="{B062104F-1E69-4CDF-A22D-D1D6E8C24F26}" dt="2023-03-23T07:45:50.329" v="4621" actId="20577"/>
        <pc:sldMkLst>
          <pc:docMk/>
          <pc:sldMk cId="188377508" sldId="406"/>
        </pc:sldMkLst>
        <pc:spChg chg="mod">
          <ac:chgData name="Matthieu De Mari" userId="dfb708c9-d8dc-439f-9a3b-c772bf4a311c" providerId="ADAL" clId="{B062104F-1E69-4CDF-A22D-D1D6E8C24F26}" dt="2023-03-23T07:43:42.518" v="4233" actId="20577"/>
          <ac:spMkLst>
            <pc:docMk/>
            <pc:sldMk cId="188377508" sldId="406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3T07:45:50.329" v="4621" actId="20577"/>
          <ac:spMkLst>
            <pc:docMk/>
            <pc:sldMk cId="188377508" sldId="406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modSp add mod">
        <pc:chgData name="Matthieu De Mari" userId="dfb708c9-d8dc-439f-9a3b-c772bf4a311c" providerId="ADAL" clId="{B062104F-1E69-4CDF-A22D-D1D6E8C24F26}" dt="2023-03-23T07:48:54.730" v="5236" actId="20577"/>
        <pc:sldMkLst>
          <pc:docMk/>
          <pc:sldMk cId="2387224364" sldId="407"/>
        </pc:sldMkLst>
        <pc:spChg chg="mod">
          <ac:chgData name="Matthieu De Mari" userId="dfb708c9-d8dc-439f-9a3b-c772bf4a311c" providerId="ADAL" clId="{B062104F-1E69-4CDF-A22D-D1D6E8C24F26}" dt="2023-03-23T07:48:54.730" v="5236" actId="20577"/>
          <ac:spMkLst>
            <pc:docMk/>
            <pc:sldMk cId="2387224364" sldId="407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W10-S1 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lexical ambiguities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lexeme int, could technically be of </a:t>
            </a:r>
            <a:r>
              <a:rPr lang="en-GB" b="1" dirty="0"/>
              <a:t>two possible types</a:t>
            </a:r>
            <a:r>
              <a:rPr lang="en-GB" dirty="0"/>
              <a:t>:</a:t>
            </a:r>
          </a:p>
          <a:p>
            <a:r>
              <a:rPr lang="en-GB" dirty="0"/>
              <a:t>It could be the </a:t>
            </a:r>
            <a:r>
              <a:rPr lang="en-GB" b="1" dirty="0"/>
              <a:t>keyword</a:t>
            </a:r>
            <a:r>
              <a:rPr lang="en-GB" dirty="0"/>
              <a:t> int, used to declare an integer type of variable,</a:t>
            </a:r>
          </a:p>
          <a:p>
            <a:r>
              <a:rPr lang="en-SG" dirty="0"/>
              <a:t>It could be a variable/function/… name, or in other words, an </a:t>
            </a:r>
            <a:r>
              <a:rPr lang="en-SG" b="1" dirty="0"/>
              <a:t>identifier</a:t>
            </a:r>
            <a:r>
              <a:rPr lang="en-SG" dirty="0"/>
              <a:t>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general, most programming languages will forbid using keywords as identifiers. This is easily fixed by </a:t>
            </a:r>
            <a:r>
              <a:rPr lang="en-SG" b="1" dirty="0"/>
              <a:t>enforcing a token type priority</a:t>
            </a:r>
            <a:r>
              <a:rPr lang="en-SG" dirty="0"/>
              <a:t>!</a:t>
            </a:r>
          </a:p>
          <a:p>
            <a:pPr marL="0" indent="0" algn="ctr">
              <a:buNone/>
            </a:pPr>
            <a:r>
              <a:rPr lang="en-SG" b="1" dirty="0"/>
              <a:t>Keywords, Operators, Punctuation &gt; Identifiers, Literals</a:t>
            </a:r>
          </a:p>
        </p:txBody>
      </p:sp>
    </p:spTree>
    <p:extLst>
      <p:ext uri="{BB962C8B-B14F-4D97-AF65-F5344CB8AC3E}">
        <p14:creationId xmlns:p14="http://schemas.microsoft.com/office/powerpoint/2010/main" val="27899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“int” (backtrack to last lexeme that had at least one valid type)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keyword</a:t>
            </a:r>
            <a:r>
              <a:rPr lang="en-GB" sz="2400" dirty="0"/>
              <a:t>, identifier (</a:t>
            </a:r>
            <a:r>
              <a:rPr lang="en-GB" sz="2400" b="1" dirty="0"/>
              <a:t>resolved</a:t>
            </a:r>
            <a:r>
              <a:rPr lang="en-GB" sz="2400" dirty="0"/>
              <a:t> </a:t>
            </a:r>
            <a:r>
              <a:rPr lang="en-GB" sz="2400" b="1" dirty="0"/>
              <a:t>by priority rule</a:t>
            </a:r>
            <a:r>
              <a:rPr lang="en-GB" sz="2400" dirty="0"/>
              <a:t>)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2ECB-B3F2-1FBC-0125-09B1182067B3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“int” lexeme produced and recognized as type KEYWORD_INT.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“” (</a:t>
            </a:r>
            <a:r>
              <a:rPr lang="en-GB" sz="2400" b="1" dirty="0"/>
              <a:t>lexeme has been categorised</a:t>
            </a:r>
            <a:r>
              <a:rPr lang="en-GB" sz="2400" dirty="0"/>
              <a:t>, </a:t>
            </a:r>
            <a:r>
              <a:rPr lang="en-GB" sz="2400" b="1" dirty="0"/>
              <a:t>discard</a:t>
            </a:r>
            <a:r>
              <a:rPr lang="en-GB" sz="2400" dirty="0"/>
              <a:t> it, and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 ” (single whitespace?)</a:t>
            </a:r>
          </a:p>
          <a:p>
            <a:r>
              <a:rPr lang="en-GB" sz="2400" dirty="0"/>
              <a:t>Token types it could be: whitespace type?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8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“” (irrelevant anyway, </a:t>
            </a:r>
            <a:r>
              <a:rPr lang="en-GB" sz="2400" b="1" dirty="0"/>
              <a:t>discard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whitespace type?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3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“f”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61107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8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</a:t>
            </a:r>
            <a:r>
              <a:rPr lang="en-GB" sz="2400" dirty="0" err="1"/>
              <a:t>fo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181596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“for”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67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“for” (shall we call that a lexeme and categorise it now?)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“for” (shall we call that a lexeme and categorise it now? No, continue)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that: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recognize, using </a:t>
            </a:r>
            <a:r>
              <a:rPr lang="en-GB" dirty="0" err="1"/>
              <a:t>RegEx</a:t>
            </a:r>
            <a:r>
              <a:rPr lang="en-GB" dirty="0"/>
              <a:t>, if each lexeme matches a vast collection of keywords, operators, punctuation signs, identifiers or literals, or is an unknown type of lexeme,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“fort”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27257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“fort=”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54928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04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“fort” (backtrack to last lexeme that had at least one valid type)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194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83F3-A416-1921-DBF8-ADB9C06B87FC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“fort” lexeme produced and recognized as type IDENTIFIER.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Maximal Munch idea: scan one character at a time, from left to right, always try to produce the longest lexeme as possible.</a:t>
            </a:r>
          </a:p>
          <a:p>
            <a:r>
              <a:rPr lang="en-GB" b="1" dirty="0"/>
              <a:t>As long as one token type can be matched to the current lexeme, keep scanning.</a:t>
            </a:r>
          </a:p>
          <a:p>
            <a:r>
              <a:rPr lang="en-GB" b="1" dirty="0"/>
              <a:t>When you produce a lexeme that cannot fit any token type, backtrack to the last valid one and assign a token type.</a:t>
            </a:r>
          </a:p>
          <a:p>
            <a:r>
              <a:rPr lang="en-GB" b="1" dirty="0"/>
              <a:t>If the last valid lexeme could be classified as multiple token types, use our priority rules on token types.</a:t>
            </a:r>
          </a:p>
          <a:p>
            <a:r>
              <a:rPr lang="en-GB" b="1" dirty="0"/>
              <a:t>Ignore and discard any lexeme that consists of a single whitespace or \n character.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83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basically means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have to reuse our functions that were checking if a given lexeme could fit a given token type.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no longer treat the string splitting task (which produces lexemes to be categorised) and the lexeme classification as two different tasks to be done sequentially.</a:t>
            </a:r>
          </a:p>
          <a:p>
            <a:pPr marL="0" indent="0">
              <a:buNone/>
            </a:pPr>
            <a:r>
              <a:rPr lang="en-GB" b="1" dirty="0"/>
              <a:t>Instead, the lexeme classification will happen on-the-fly.</a:t>
            </a: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Note:</a:t>
            </a:r>
            <a:r>
              <a:rPr lang="en-SG" dirty="0"/>
              <a:t> Ultimately, this means that we will have to scan many more lexemes than before and will make the tokenizer slower.</a:t>
            </a:r>
            <a:br>
              <a:rPr lang="en-SG" dirty="0"/>
            </a:br>
            <a:r>
              <a:rPr lang="en-SG" dirty="0"/>
              <a:t>But that is the price to pay to relax the whitespace hypothesis!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72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2588-CF14-0824-54D8-53CD9911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69E3-25AF-9AF0-B843-CBA78229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Need to recognize more keywords, operators, punctuation, </a:t>
            </a:r>
            <a:r>
              <a:rPr lang="en-GB" dirty="0" err="1"/>
              <a:t>lieteral</a:t>
            </a:r>
            <a:r>
              <a:rPr lang="en-GB" dirty="0"/>
              <a:t> types (float, char, string, etc.)</a:t>
            </a:r>
          </a:p>
          <a:p>
            <a:r>
              <a:rPr lang="en-GB" dirty="0"/>
              <a:t>The == operator recognized as two = operators</a:t>
            </a:r>
          </a:p>
          <a:p>
            <a:r>
              <a:rPr lang="en-GB" dirty="0"/>
              <a:t>Adding == to operator </a:t>
            </a:r>
            <a:r>
              <a:rPr lang="en-GB" dirty="0" err="1"/>
              <a:t>RegEx</a:t>
            </a:r>
            <a:r>
              <a:rPr lang="en-GB" dirty="0"/>
              <a:t> will not solve that</a:t>
            </a:r>
          </a:p>
          <a:p>
            <a:pPr marL="0" indent="0">
              <a:buNone/>
            </a:pPr>
            <a:r>
              <a:rPr lang="en-GB" dirty="0"/>
              <a:t>Need more specific rules for deciding if special character should be added to lexeme or not</a:t>
            </a:r>
          </a:p>
          <a:p>
            <a:r>
              <a:rPr lang="en-GB" dirty="0"/>
              <a:t>Variable= No, split the two to get an identifier and an operator</a:t>
            </a:r>
          </a:p>
          <a:p>
            <a:r>
              <a:rPr lang="en-GB" dirty="0"/>
              <a:t>Variable== Yes, the two == signs need to be combined in a lexeme</a:t>
            </a:r>
          </a:p>
          <a:p>
            <a:r>
              <a:rPr lang="en-GB" dirty="0"/>
              <a:t>Similarly, variable0.7 Invalid, the . should not be part of a lexeme</a:t>
            </a:r>
          </a:p>
          <a:p>
            <a:r>
              <a:rPr lang="en-GB" dirty="0"/>
              <a:t>10.7 Valid, all characters will be part of a lexeme (float identifier)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298-4AFB-E902-8308-53D802DA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F6FE-6ED0-9FA2-308D-BCF427F4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948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C54-3F10-310A-4E3B-63B5874B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56DD-3998-4484-2C6F-A9F8F276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76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(If time allows, pre-processing)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AD20-D3EE-F984-0A9E-5C7B13B5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Limits of code 2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7A79-F9F7-F59B-E9FE-8D35F399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split 1t00 into LITERAL(1) and IDENTIFIER(t00), instead of UNKNOWN(1t00).</a:t>
            </a:r>
          </a:p>
          <a:p>
            <a:r>
              <a:rPr lang="en-GB" dirty="0"/>
              <a:t>Per se, it is not that bad as it will be caught by PARSER later on: Literals cannot be followed by identifiers.</a:t>
            </a:r>
          </a:p>
          <a:p>
            <a:r>
              <a:rPr lang="en-GB" dirty="0"/>
              <a:t>So it is up to us to decide who will raise the error: the tokenizer or the parser.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721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hypothesis we made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1BA-AC55-21E5-0913-B7138815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Hypothesis: </a:t>
            </a:r>
            <a:r>
              <a:rPr lang="en-GB" dirty="0"/>
              <a:t>The source code will have all the substrings that will become our future lexemes, clearly separated using whitespaces and \n symbols.</a:t>
            </a:r>
          </a:p>
          <a:p>
            <a:r>
              <a:rPr lang="en-GB" dirty="0"/>
              <a:t>This will allow for a very simple string splitting to produce lexemes.</a:t>
            </a:r>
          </a:p>
          <a:p>
            <a:endParaRPr lang="en-GB" dirty="0"/>
          </a:p>
          <a:p>
            <a:r>
              <a:rPr lang="en-GB" dirty="0"/>
              <a:t>In practice, it is never the case.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5D929-4D23-C120-2079-C6EBB348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9" r="46058"/>
          <a:stretch/>
        </p:blipFill>
        <p:spPr>
          <a:xfrm>
            <a:off x="6508980" y="2365927"/>
            <a:ext cx="5595893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30B5BC-F3EA-FE16-6F6B-A9F6D9019EDA}"/>
              </a:ext>
            </a:extLst>
          </p:cNvPr>
          <p:cNvSpPr/>
          <p:nvPr/>
        </p:nvSpPr>
        <p:spPr>
          <a:xfrm rot="10800000">
            <a:off x="32199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BA99A-0E34-F9F7-164F-A2BE53DBE986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</a:t>
            </a:r>
            <a:r>
              <a:rPr lang="en-GB" sz="2400" dirty="0" err="1"/>
              <a:t>i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4684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C5F6-6738-0FEB-C744-091BEC148F07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“in”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3D5AAE-EC6D-9CEA-FA2E-83B807B1508E}"/>
              </a:ext>
            </a:extLst>
          </p:cNvPr>
          <p:cNvSpPr/>
          <p:nvPr/>
        </p:nvSpPr>
        <p:spPr>
          <a:xfrm rot="10800000">
            <a:off x="365759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12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“int”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940A70-E88F-BDE4-4BFB-0A6F7A9A9BC6}"/>
              </a:ext>
            </a:extLst>
          </p:cNvPr>
          <p:cNvSpPr/>
          <p:nvPr/>
        </p:nvSpPr>
        <p:spPr>
          <a:xfrm rot="10800000">
            <a:off x="4157783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“int ” (with whitespace!)</a:t>
            </a:r>
          </a:p>
          <a:p>
            <a:r>
              <a:rPr lang="en-GB" sz="2400" dirty="0"/>
              <a:t>Token types it could be: nothing!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07878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Current_lexeme</a:t>
            </a:r>
            <a:r>
              <a:rPr lang="en-GB" sz="2400" dirty="0"/>
              <a:t> = “int” (backtrack to last lexeme that had at least one valid type)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1776</Words>
  <Application>Microsoft Office PowerPoint</Application>
  <PresentationFormat>Widescreen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50.051 Programming Language Concepts  W10-S1 Tokenization (Part 2)</vt:lpstr>
      <vt:lpstr>Where are we right now?</vt:lpstr>
      <vt:lpstr>Where are we right now?</vt:lpstr>
      <vt:lpstr>Important hypothesis we made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Addressing lexical ambiguities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Maximal Munch Algorithm</vt:lpstr>
      <vt:lpstr>Maximal Munch Algorithm</vt:lpstr>
      <vt:lpstr>PowerPoint Presentation</vt:lpstr>
      <vt:lpstr>PowerPoint Presentation</vt:lpstr>
      <vt:lpstr>Limitations to the current code</vt:lpstr>
      <vt:lpstr>PowerPoint Presentation</vt:lpstr>
      <vt:lpstr>PowerPoint Presentation</vt:lpstr>
      <vt:lpstr>Limits of code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2023-03-23T07:49:10Z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