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77" r:id="rId2"/>
    <p:sldId id="378" r:id="rId3"/>
    <p:sldId id="383" r:id="rId4"/>
    <p:sldId id="384" r:id="rId5"/>
    <p:sldId id="385" r:id="rId6"/>
    <p:sldId id="386" r:id="rId7"/>
    <p:sldId id="387" r:id="rId8"/>
    <p:sldId id="380" r:id="rId9"/>
    <p:sldId id="381" r:id="rId10"/>
    <p:sldId id="382" r:id="rId11"/>
    <p:sldId id="379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2" r:id="rId26"/>
    <p:sldId id="403" r:id="rId27"/>
    <p:sldId id="404" r:id="rId28"/>
    <p:sldId id="405" r:id="rId29"/>
    <p:sldId id="406" r:id="rId30"/>
    <p:sldId id="408" r:id="rId31"/>
    <p:sldId id="411" r:id="rId32"/>
    <p:sldId id="415" r:id="rId33"/>
    <p:sldId id="416" r:id="rId34"/>
    <p:sldId id="412" r:id="rId35"/>
    <p:sldId id="413" r:id="rId36"/>
    <p:sldId id="407" r:id="rId37"/>
    <p:sldId id="409" r:id="rId38"/>
    <p:sldId id="417" r:id="rId39"/>
    <p:sldId id="418" r:id="rId40"/>
    <p:sldId id="419" r:id="rId41"/>
    <p:sldId id="410" r:id="rId42"/>
    <p:sldId id="414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The parenthesis problem in RegEx" id="{FD58D1A0-4134-4343-A695-75581E4DB701}">
          <p14:sldIdLst>
            <p14:sldId id="378"/>
            <p14:sldId id="383"/>
            <p14:sldId id="384"/>
            <p14:sldId id="385"/>
            <p14:sldId id="386"/>
            <p14:sldId id="387"/>
          </p14:sldIdLst>
        </p14:section>
        <p14:section name="Let us do some Chemistry" id="{2883EFA5-1D97-4FD3-BF73-119C9BA8EB91}">
          <p14:sldIdLst>
            <p14:sldId id="380"/>
            <p14:sldId id="381"/>
            <p14:sldId id="382"/>
            <p14:sldId id="379"/>
            <p14:sldId id="388"/>
            <p14:sldId id="389"/>
            <p14:sldId id="390"/>
          </p14:sldIdLst>
        </p14:section>
        <p14:section name="Introducing CFGs" id="{DEE99501-C9F7-435A-B5F2-11884AEC5796}">
          <p14:sldIdLst>
            <p14:sldId id="391"/>
            <p14:sldId id="392"/>
            <p14:sldId id="393"/>
          </p14:sldIdLst>
        </p14:section>
        <p14:section name="Back to Chemistry" id="{3564018E-F8A3-4656-9776-E40DC2959149}">
          <p14:sldIdLst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  <p14:section name="Practice 1 and 2" id="{7CEAED67-AFDA-426C-9C00-C4DC5C47F79B}">
          <p14:sldIdLst>
            <p14:sldId id="402"/>
            <p14:sldId id="403"/>
            <p14:sldId id="404"/>
            <p14:sldId id="405"/>
          </p14:sldIdLst>
        </p14:section>
        <p14:section name="Derivation and validity" id="{6CA5F6DE-D605-4267-9CA9-EF7C7CA75119}">
          <p14:sldIdLst>
            <p14:sldId id="406"/>
            <p14:sldId id="408"/>
            <p14:sldId id="411"/>
            <p14:sldId id="415"/>
            <p14:sldId id="416"/>
            <p14:sldId id="412"/>
            <p14:sldId id="413"/>
          </p14:sldIdLst>
        </p14:section>
        <p14:section name="Practice 3" id="{C8C2E805-1DFF-493B-9712-98007101BE29}">
          <p14:sldIdLst>
            <p14:sldId id="407"/>
            <p14:sldId id="409"/>
          </p14:sldIdLst>
        </p14:section>
        <p14:section name="Parse tree" id="{23585C26-0983-4F1C-A77A-BB04C8D24CDA}">
          <p14:sldIdLst>
            <p14:sldId id="417"/>
            <p14:sldId id="418"/>
            <p14:sldId id="419"/>
          </p14:sldIdLst>
        </p14:section>
        <p14:section name="Ambiguity" id="{FD3B4B7C-FD70-4F36-B4E1-3F9395B32615}">
          <p14:sldIdLst>
            <p14:sldId id="410"/>
            <p14:sldId id="414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Quiz time!" id="{3ED095EA-674E-4A69-BBBA-8F8151549ABA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A6B7A-BB49-46B6-95C9-1A9A2555371D}" v="1905" dt="2023-03-28T09:11:06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A47A6B7A-BB49-46B6-95C9-1A9A2555371D}"/>
    <pc:docChg chg="undo custSel addSld delSld modSld sldOrd addSection delSection modSection">
      <pc:chgData name="Matthieu De Mari" userId="dfb708c9-d8dc-439f-9a3b-c772bf4a311c" providerId="ADAL" clId="{A47A6B7A-BB49-46B6-95C9-1A9A2555371D}" dt="2023-03-28T09:11:16.392" v="11009" actId="14100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modSp new mod">
        <pc:chgData name="Matthieu De Mari" userId="dfb708c9-d8dc-439f-9a3b-c772bf4a311c" providerId="ADAL" clId="{A47A6B7A-BB49-46B6-95C9-1A9A2555371D}" dt="2023-03-27T09:14:45.551" v="856" actId="207"/>
        <pc:sldMkLst>
          <pc:docMk/>
          <pc:sldMk cId="3951386030" sldId="378"/>
        </pc:sldMkLst>
        <pc:spChg chg="mod">
          <ac:chgData name="Matthieu De Mari" userId="dfb708c9-d8dc-439f-9a3b-c772bf4a311c" providerId="ADAL" clId="{A47A6B7A-BB49-46B6-95C9-1A9A2555371D}" dt="2023-03-27T09:09:03.654" v="280" actId="20577"/>
          <ac:spMkLst>
            <pc:docMk/>
            <pc:sldMk cId="3951386030" sldId="378"/>
            <ac:spMk id="2" creationId="{2D9015B0-A2AF-5579-DE7E-29E915433E0E}"/>
          </ac:spMkLst>
        </pc:spChg>
        <pc:spChg chg="mod">
          <ac:chgData name="Matthieu De Mari" userId="dfb708c9-d8dc-439f-9a3b-c772bf4a311c" providerId="ADAL" clId="{A47A6B7A-BB49-46B6-95C9-1A9A2555371D}" dt="2023-03-27T09:14:45.551" v="856" actId="207"/>
          <ac:spMkLst>
            <pc:docMk/>
            <pc:sldMk cId="3951386030" sldId="378"/>
            <ac:spMk id="3" creationId="{62525C10-81D7-AD6F-9639-674161C19C0C}"/>
          </ac:spMkLst>
        </pc:spChg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7T10:21:51.370" v="4940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7T09:26:36.171" v="1896" actId="20577"/>
          <ac:spMkLst>
            <pc:docMk/>
            <pc:sldMk cId="3273590381" sldId="379"/>
            <ac:spMk id="2" creationId="{E56AF80A-5B74-90D3-7107-DF2BAFC47A46}"/>
          </ac:spMkLst>
        </pc:spChg>
        <pc:spChg chg="mod">
          <ac:chgData name="Matthieu De Mari" userId="dfb708c9-d8dc-439f-9a3b-c772bf4a311c" providerId="ADAL" clId="{A47A6B7A-BB49-46B6-95C9-1A9A2555371D}" dt="2023-03-27T10:21:51.370" v="4940" actId="20577"/>
          <ac:spMkLst>
            <pc:docMk/>
            <pc:sldMk cId="3273590381" sldId="379"/>
            <ac:spMk id="3" creationId="{2B25951B-280E-48C7-384F-C26B460AC54F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7T07:25:48.801" v="253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7T07:25:48.801" v="253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modSp add mod">
        <pc:chgData name="Matthieu De Mari" userId="dfb708c9-d8dc-439f-9a3b-c772bf4a311c" providerId="ADAL" clId="{A47A6B7A-BB49-46B6-95C9-1A9A2555371D}" dt="2023-03-27T09:14:42.705" v="854" actId="207"/>
        <pc:sldMkLst>
          <pc:docMk/>
          <pc:sldMk cId="1023562333" sldId="383"/>
        </pc:sldMkLst>
        <pc:spChg chg="mod">
          <ac:chgData name="Matthieu De Mari" userId="dfb708c9-d8dc-439f-9a3b-c772bf4a311c" providerId="ADAL" clId="{A47A6B7A-BB49-46B6-95C9-1A9A2555371D}" dt="2023-03-27T09:14:42.705" v="854" actId="207"/>
          <ac:spMkLst>
            <pc:docMk/>
            <pc:sldMk cId="1023562333" sldId="383"/>
            <ac:spMk id="3" creationId="{62525C10-81D7-AD6F-9639-674161C19C0C}"/>
          </ac:spMkLst>
        </pc:spChg>
      </pc:sldChg>
      <pc:sldChg chg="add del">
        <pc:chgData name="Matthieu De Mari" userId="dfb708c9-d8dc-439f-9a3b-c772bf4a311c" providerId="ADAL" clId="{A47A6B7A-BB49-46B6-95C9-1A9A2555371D}" dt="2023-03-27T09:10:53.571" v="427"/>
        <pc:sldMkLst>
          <pc:docMk/>
          <pc:sldMk cId="2249895176" sldId="383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addSp modSp add mod modClrScheme chgLayout">
        <pc:chgData name="Matthieu De Mari" userId="dfb708c9-d8dc-439f-9a3b-c772bf4a311c" providerId="ADAL" clId="{A47A6B7A-BB49-46B6-95C9-1A9A2555371D}" dt="2023-03-27T09:17:01.491" v="920" actId="113"/>
        <pc:sldMkLst>
          <pc:docMk/>
          <pc:sldMk cId="3438576714" sldId="384"/>
        </pc:sldMkLst>
        <pc:spChg chg="mod ord">
          <ac:chgData name="Matthieu De Mari" userId="dfb708c9-d8dc-439f-9a3b-c772bf4a311c" providerId="ADAL" clId="{A47A6B7A-BB49-46B6-95C9-1A9A2555371D}" dt="2023-03-27T09:13:00.406" v="678" actId="700"/>
          <ac:spMkLst>
            <pc:docMk/>
            <pc:sldMk cId="3438576714" sldId="384"/>
            <ac:spMk id="2" creationId="{2D9015B0-A2AF-5579-DE7E-29E915433E0E}"/>
          </ac:spMkLst>
        </pc:spChg>
        <pc:spChg chg="mod ord">
          <ac:chgData name="Matthieu De Mari" userId="dfb708c9-d8dc-439f-9a3b-c772bf4a311c" providerId="ADAL" clId="{A47A6B7A-BB49-46B6-95C9-1A9A2555371D}" dt="2023-03-27T09:17:01.491" v="920" actId="113"/>
          <ac:spMkLst>
            <pc:docMk/>
            <pc:sldMk cId="3438576714" sldId="384"/>
            <ac:spMk id="3" creationId="{62525C10-81D7-AD6F-9639-674161C19C0C}"/>
          </ac:spMkLst>
        </pc:spChg>
        <pc:spChg chg="add mod ord">
          <ac:chgData name="Matthieu De Mari" userId="dfb708c9-d8dc-439f-9a3b-c772bf4a311c" providerId="ADAL" clId="{A47A6B7A-BB49-46B6-95C9-1A9A2555371D}" dt="2023-03-27T09:15:41.188" v="880" actId="12"/>
          <ac:spMkLst>
            <pc:docMk/>
            <pc:sldMk cId="3438576714" sldId="384"/>
            <ac:spMk id="4" creationId="{1F758513-9061-2C76-E6EF-B80CDBD6C2CA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09:22:52.898" v="1431" actId="20577"/>
        <pc:sldMkLst>
          <pc:docMk/>
          <pc:sldMk cId="180689896" sldId="385"/>
        </pc:sldMkLst>
        <pc:spChg chg="del mod ord">
          <ac:chgData name="Matthieu De Mari" userId="dfb708c9-d8dc-439f-9a3b-c772bf4a311c" providerId="ADAL" clId="{A47A6B7A-BB49-46B6-95C9-1A9A2555371D}" dt="2023-03-27T09:17:12.393" v="923" actId="700"/>
          <ac:spMkLst>
            <pc:docMk/>
            <pc:sldMk cId="180689896" sldId="385"/>
            <ac:spMk id="2" creationId="{44C8A722-8577-2996-788E-80C3445698F6}"/>
          </ac:spMkLst>
        </pc:spChg>
        <pc:spChg chg="del mod ord">
          <ac:chgData name="Matthieu De Mari" userId="dfb708c9-d8dc-439f-9a3b-c772bf4a311c" providerId="ADAL" clId="{A47A6B7A-BB49-46B6-95C9-1A9A2555371D}" dt="2023-03-27T09:17:12.393" v="923" actId="700"/>
          <ac:spMkLst>
            <pc:docMk/>
            <pc:sldMk cId="180689896" sldId="385"/>
            <ac:spMk id="3" creationId="{E3144241-0D01-5A8E-56BD-581F28806532}"/>
          </ac:spMkLst>
        </pc:spChg>
        <pc:spChg chg="del">
          <ac:chgData name="Matthieu De Mari" userId="dfb708c9-d8dc-439f-9a3b-c772bf4a311c" providerId="ADAL" clId="{A47A6B7A-BB49-46B6-95C9-1A9A2555371D}" dt="2023-03-27T09:17:12.393" v="923" actId="700"/>
          <ac:spMkLst>
            <pc:docMk/>
            <pc:sldMk cId="180689896" sldId="385"/>
            <ac:spMk id="4" creationId="{965DAABF-5313-352D-AA81-51FA9A97E594}"/>
          </ac:spMkLst>
        </pc:spChg>
        <pc:spChg chg="add mod ord">
          <ac:chgData name="Matthieu De Mari" userId="dfb708c9-d8dc-439f-9a3b-c772bf4a311c" providerId="ADAL" clId="{A47A6B7A-BB49-46B6-95C9-1A9A2555371D}" dt="2023-03-27T09:21:11.408" v="1250" actId="700"/>
          <ac:spMkLst>
            <pc:docMk/>
            <pc:sldMk cId="180689896" sldId="385"/>
            <ac:spMk id="5" creationId="{E650B8FC-3A4B-A3D7-3AAA-107C47645375}"/>
          </ac:spMkLst>
        </pc:spChg>
        <pc:spChg chg="add mod ord">
          <ac:chgData name="Matthieu De Mari" userId="dfb708c9-d8dc-439f-9a3b-c772bf4a311c" providerId="ADAL" clId="{A47A6B7A-BB49-46B6-95C9-1A9A2555371D}" dt="2023-03-27T09:22:52.898" v="1431" actId="20577"/>
          <ac:spMkLst>
            <pc:docMk/>
            <pc:sldMk cId="180689896" sldId="385"/>
            <ac:spMk id="6" creationId="{8990E570-B60B-8678-D610-ABA0119C86ED}"/>
          </ac:spMkLst>
        </pc:spChg>
        <pc:spChg chg="add del mod ord">
          <ac:chgData name="Matthieu De Mari" userId="dfb708c9-d8dc-439f-9a3b-c772bf4a311c" providerId="ADAL" clId="{A47A6B7A-BB49-46B6-95C9-1A9A2555371D}" dt="2023-03-27T09:20:44.686" v="1245" actId="700"/>
          <ac:spMkLst>
            <pc:docMk/>
            <pc:sldMk cId="180689896" sldId="385"/>
            <ac:spMk id="7" creationId="{C2E941D9-2C84-C10D-2C37-A7CFF8378624}"/>
          </ac:spMkLst>
        </pc:spChg>
        <pc:spChg chg="add del mod ord">
          <ac:chgData name="Matthieu De Mari" userId="dfb708c9-d8dc-439f-9a3b-c772bf4a311c" providerId="ADAL" clId="{A47A6B7A-BB49-46B6-95C9-1A9A2555371D}" dt="2023-03-27T09:21:11.408" v="1250" actId="700"/>
          <ac:spMkLst>
            <pc:docMk/>
            <pc:sldMk cId="180689896" sldId="385"/>
            <ac:spMk id="8" creationId="{3CEED736-1791-EAC0-181E-8F539B3449DC}"/>
          </ac:spMkLst>
        </pc:spChg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modSp add del mod">
        <pc:chgData name="Matthieu De Mari" userId="dfb708c9-d8dc-439f-9a3b-c772bf4a311c" providerId="ADAL" clId="{A47A6B7A-BB49-46B6-95C9-1A9A2555371D}" dt="2023-03-27T09:17:03.244" v="921" actId="47"/>
        <pc:sldMkLst>
          <pc:docMk/>
          <pc:sldMk cId="3491376675" sldId="385"/>
        </pc:sldMkLst>
        <pc:spChg chg="mod">
          <ac:chgData name="Matthieu De Mari" userId="dfb708c9-d8dc-439f-9a3b-c772bf4a311c" providerId="ADAL" clId="{A47A6B7A-BB49-46B6-95C9-1A9A2555371D}" dt="2023-03-27T09:16:56.453" v="916" actId="21"/>
          <ac:spMkLst>
            <pc:docMk/>
            <pc:sldMk cId="3491376675" sldId="385"/>
            <ac:spMk id="3" creationId="{62525C10-81D7-AD6F-9639-674161C19C0C}"/>
          </ac:spMkLst>
        </pc:spChg>
        <pc:spChg chg="mod">
          <ac:chgData name="Matthieu De Mari" userId="dfb708c9-d8dc-439f-9a3b-c772bf4a311c" providerId="ADAL" clId="{A47A6B7A-BB49-46B6-95C9-1A9A2555371D}" dt="2023-03-27T09:15:47.269" v="882" actId="12"/>
          <ac:spMkLst>
            <pc:docMk/>
            <pc:sldMk cId="3491376675" sldId="385"/>
            <ac:spMk id="4" creationId="{1F758513-9061-2C76-E6EF-B80CDBD6C2CA}"/>
          </ac:spMkLst>
        </pc:spChg>
      </pc:sldChg>
      <pc:sldChg chg="modSp add mod">
        <pc:chgData name="Matthieu De Mari" userId="dfb708c9-d8dc-439f-9a3b-c772bf4a311c" providerId="ADAL" clId="{A47A6B7A-BB49-46B6-95C9-1A9A2555371D}" dt="2023-03-27T09:26:11.053" v="1877" actId="20577"/>
        <pc:sldMkLst>
          <pc:docMk/>
          <pc:sldMk cId="890081562" sldId="386"/>
        </pc:sldMkLst>
        <pc:spChg chg="mod">
          <ac:chgData name="Matthieu De Mari" userId="dfb708c9-d8dc-439f-9a3b-c772bf4a311c" providerId="ADAL" clId="{A47A6B7A-BB49-46B6-95C9-1A9A2555371D}" dt="2023-03-27T09:26:11.053" v="1877" actId="20577"/>
          <ac:spMkLst>
            <pc:docMk/>
            <pc:sldMk cId="890081562" sldId="386"/>
            <ac:spMk id="6" creationId="{8990E570-B60B-8678-D610-ABA0119C86ED}"/>
          </ac:spMkLst>
        </pc:spChg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modSp add mod">
        <pc:chgData name="Matthieu De Mari" userId="dfb708c9-d8dc-439f-9a3b-c772bf4a311c" providerId="ADAL" clId="{A47A6B7A-BB49-46B6-95C9-1A9A2555371D}" dt="2023-03-27T09:26:04.103" v="1871" actId="20577"/>
        <pc:sldMkLst>
          <pc:docMk/>
          <pc:sldMk cId="883898936" sldId="387"/>
        </pc:sldMkLst>
        <pc:spChg chg="mod">
          <ac:chgData name="Matthieu De Mari" userId="dfb708c9-d8dc-439f-9a3b-c772bf4a311c" providerId="ADAL" clId="{A47A6B7A-BB49-46B6-95C9-1A9A2555371D}" dt="2023-03-27T09:26:04.103" v="1871" actId="20577"/>
          <ac:spMkLst>
            <pc:docMk/>
            <pc:sldMk cId="883898936" sldId="387"/>
            <ac:spMk id="6" creationId="{8990E570-B60B-8678-D610-ABA0119C86ED}"/>
          </ac:spMkLst>
        </pc:spChg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  <pc:sldChg chg="modSp add mod">
        <pc:chgData name="Matthieu De Mari" userId="dfb708c9-d8dc-439f-9a3b-c772bf4a311c" providerId="ADAL" clId="{A47A6B7A-BB49-46B6-95C9-1A9A2555371D}" dt="2023-03-27T10:20:10.733" v="4827" actId="20577"/>
        <pc:sldMkLst>
          <pc:docMk/>
          <pc:sldMk cId="3365691095" sldId="388"/>
        </pc:sldMkLst>
        <pc:spChg chg="mod">
          <ac:chgData name="Matthieu De Mari" userId="dfb708c9-d8dc-439f-9a3b-c772bf4a311c" providerId="ADAL" clId="{A47A6B7A-BB49-46B6-95C9-1A9A2555371D}" dt="2023-03-27T10:20:10.733" v="4827" actId="20577"/>
          <ac:spMkLst>
            <pc:docMk/>
            <pc:sldMk cId="3365691095" sldId="388"/>
            <ac:spMk id="3" creationId="{2B25951B-280E-48C7-384F-C26B460AC54F}"/>
          </ac:spMkLst>
        </pc:spChg>
      </pc:sldChg>
      <pc:sldChg chg="modSp add mod">
        <pc:chgData name="Matthieu De Mari" userId="dfb708c9-d8dc-439f-9a3b-c772bf4a311c" providerId="ADAL" clId="{A47A6B7A-BB49-46B6-95C9-1A9A2555371D}" dt="2023-03-27T10:20:07.479" v="4826" actId="20577"/>
        <pc:sldMkLst>
          <pc:docMk/>
          <pc:sldMk cId="3944202250" sldId="389"/>
        </pc:sldMkLst>
        <pc:spChg chg="mod">
          <ac:chgData name="Matthieu De Mari" userId="dfb708c9-d8dc-439f-9a3b-c772bf4a311c" providerId="ADAL" clId="{A47A6B7A-BB49-46B6-95C9-1A9A2555371D}" dt="2023-03-27T10:20:07.479" v="4826" actId="20577"/>
          <ac:spMkLst>
            <pc:docMk/>
            <pc:sldMk cId="3944202250" sldId="389"/>
            <ac:spMk id="3" creationId="{2B25951B-280E-48C7-384F-C26B460AC54F}"/>
          </ac:spMkLst>
        </pc:spChg>
      </pc:sldChg>
      <pc:sldChg chg="modSp add mod">
        <pc:chgData name="Matthieu De Mari" userId="dfb708c9-d8dc-439f-9a3b-c772bf4a311c" providerId="ADAL" clId="{A47A6B7A-BB49-46B6-95C9-1A9A2555371D}" dt="2023-03-27T10:20:04.233" v="4825" actId="20577"/>
        <pc:sldMkLst>
          <pc:docMk/>
          <pc:sldMk cId="833759071" sldId="390"/>
        </pc:sldMkLst>
        <pc:spChg chg="mod">
          <ac:chgData name="Matthieu De Mari" userId="dfb708c9-d8dc-439f-9a3b-c772bf4a311c" providerId="ADAL" clId="{A47A6B7A-BB49-46B6-95C9-1A9A2555371D}" dt="2023-03-27T10:20:04.233" v="4825" actId="20577"/>
          <ac:spMkLst>
            <pc:docMk/>
            <pc:sldMk cId="833759071" sldId="390"/>
            <ac:spMk id="3" creationId="{2B25951B-280E-48C7-384F-C26B460AC54F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09:50:09.560" v="2822" actId="207"/>
        <pc:sldMkLst>
          <pc:docMk/>
          <pc:sldMk cId="1468348969" sldId="391"/>
        </pc:sldMkLst>
        <pc:spChg chg="mod ord">
          <ac:chgData name="Matthieu De Mari" userId="dfb708c9-d8dc-439f-9a3b-c772bf4a311c" providerId="ADAL" clId="{A47A6B7A-BB49-46B6-95C9-1A9A2555371D}" dt="2023-03-27T09:43:52.645" v="2553" actId="700"/>
          <ac:spMkLst>
            <pc:docMk/>
            <pc:sldMk cId="1468348969" sldId="391"/>
            <ac:spMk id="2" creationId="{014AA466-6442-9074-A455-6BA350DE32B5}"/>
          </ac:spMkLst>
        </pc:spChg>
        <pc:spChg chg="del mod ord">
          <ac:chgData name="Matthieu De Mari" userId="dfb708c9-d8dc-439f-9a3b-c772bf4a311c" providerId="ADAL" clId="{A47A6B7A-BB49-46B6-95C9-1A9A2555371D}" dt="2023-03-27T09:43:49.622" v="2552" actId="700"/>
          <ac:spMkLst>
            <pc:docMk/>
            <pc:sldMk cId="1468348969" sldId="391"/>
            <ac:spMk id="3" creationId="{660D7FD3-C749-6ED5-1CB6-524ECD6EAFB8}"/>
          </ac:spMkLst>
        </pc:spChg>
        <pc:spChg chg="add del mod ord">
          <ac:chgData name="Matthieu De Mari" userId="dfb708c9-d8dc-439f-9a3b-c772bf4a311c" providerId="ADAL" clId="{A47A6B7A-BB49-46B6-95C9-1A9A2555371D}" dt="2023-03-27T09:43:52.645" v="2553" actId="700"/>
          <ac:spMkLst>
            <pc:docMk/>
            <pc:sldMk cId="1468348969" sldId="391"/>
            <ac:spMk id="4" creationId="{F0B56300-A6A7-C618-029E-3A76862CAE40}"/>
          </ac:spMkLst>
        </pc:spChg>
        <pc:spChg chg="add del mod ord">
          <ac:chgData name="Matthieu De Mari" userId="dfb708c9-d8dc-439f-9a3b-c772bf4a311c" providerId="ADAL" clId="{A47A6B7A-BB49-46B6-95C9-1A9A2555371D}" dt="2023-03-27T09:43:52.645" v="2553" actId="700"/>
          <ac:spMkLst>
            <pc:docMk/>
            <pc:sldMk cId="1468348969" sldId="391"/>
            <ac:spMk id="5" creationId="{2831EA30-FED9-EB20-10FC-6A91A9E29601}"/>
          </ac:spMkLst>
        </pc:spChg>
        <pc:spChg chg="add mod ord">
          <ac:chgData name="Matthieu De Mari" userId="dfb708c9-d8dc-439f-9a3b-c772bf4a311c" providerId="ADAL" clId="{A47A6B7A-BB49-46B6-95C9-1A9A2555371D}" dt="2023-03-27T09:50:09.560" v="2822" actId="207"/>
          <ac:spMkLst>
            <pc:docMk/>
            <pc:sldMk cId="1468348969" sldId="391"/>
            <ac:spMk id="6" creationId="{E03B25F9-581A-1F11-663F-D515D2620FE1}"/>
          </ac:spMkLst>
        </pc:spChg>
      </pc:sldChg>
      <pc:sldChg chg="addSp delSp modSp add mod">
        <pc:chgData name="Matthieu De Mari" userId="dfb708c9-d8dc-439f-9a3b-c772bf4a311c" providerId="ADAL" clId="{A47A6B7A-BB49-46B6-95C9-1A9A2555371D}" dt="2023-03-27T09:53:17.733" v="3025" actId="14100"/>
        <pc:sldMkLst>
          <pc:docMk/>
          <pc:sldMk cId="41342091" sldId="392"/>
        </pc:sldMkLst>
        <pc:spChg chg="mod">
          <ac:chgData name="Matthieu De Mari" userId="dfb708c9-d8dc-439f-9a3b-c772bf4a311c" providerId="ADAL" clId="{A47A6B7A-BB49-46B6-95C9-1A9A2555371D}" dt="2023-03-27T09:48:50.125" v="2666" actId="20577"/>
          <ac:spMkLst>
            <pc:docMk/>
            <pc:sldMk cId="41342091" sldId="392"/>
            <ac:spMk id="2" creationId="{014AA466-6442-9074-A455-6BA350DE32B5}"/>
          </ac:spMkLst>
        </pc:spChg>
        <pc:spChg chg="add del">
          <ac:chgData name="Matthieu De Mari" userId="dfb708c9-d8dc-439f-9a3b-c772bf4a311c" providerId="ADAL" clId="{A47A6B7A-BB49-46B6-95C9-1A9A2555371D}" dt="2023-03-27T09:50:48.178" v="2834"/>
          <ac:spMkLst>
            <pc:docMk/>
            <pc:sldMk cId="41342091" sldId="392"/>
            <ac:spMk id="3" creationId="{72F3422D-880B-EE5B-118C-90AA59386D79}"/>
          </ac:spMkLst>
        </pc:spChg>
        <pc:spChg chg="mod">
          <ac:chgData name="Matthieu De Mari" userId="dfb708c9-d8dc-439f-9a3b-c772bf4a311c" providerId="ADAL" clId="{A47A6B7A-BB49-46B6-95C9-1A9A2555371D}" dt="2023-03-27T09:53:17.733" v="3025" actId="14100"/>
          <ac:spMkLst>
            <pc:docMk/>
            <pc:sldMk cId="41342091" sldId="392"/>
            <ac:spMk id="6" creationId="{E03B25F9-581A-1F11-663F-D515D2620FE1}"/>
          </ac:spMkLst>
        </pc:spChg>
      </pc:sldChg>
      <pc:sldChg chg="addSp delSp modSp add mod">
        <pc:chgData name="Matthieu De Mari" userId="dfb708c9-d8dc-439f-9a3b-c772bf4a311c" providerId="ADAL" clId="{A47A6B7A-BB49-46B6-95C9-1A9A2555371D}" dt="2023-03-27T09:57:14.434" v="3185"/>
        <pc:sldMkLst>
          <pc:docMk/>
          <pc:sldMk cId="511503684" sldId="393"/>
        </pc:sldMkLst>
        <pc:spChg chg="add del">
          <ac:chgData name="Matthieu De Mari" userId="dfb708c9-d8dc-439f-9a3b-c772bf4a311c" providerId="ADAL" clId="{A47A6B7A-BB49-46B6-95C9-1A9A2555371D}" dt="2023-03-27T09:54:30.549" v="3091"/>
          <ac:spMkLst>
            <pc:docMk/>
            <pc:sldMk cId="511503684" sldId="393"/>
            <ac:spMk id="3" creationId="{97905F64-D282-6B35-E746-331788749523}"/>
          </ac:spMkLst>
        </pc:spChg>
        <pc:spChg chg="add del">
          <ac:chgData name="Matthieu De Mari" userId="dfb708c9-d8dc-439f-9a3b-c772bf4a311c" providerId="ADAL" clId="{A47A6B7A-BB49-46B6-95C9-1A9A2555371D}" dt="2023-03-27T09:56:02.825" v="3148"/>
          <ac:spMkLst>
            <pc:docMk/>
            <pc:sldMk cId="511503684" sldId="393"/>
            <ac:spMk id="4" creationId="{33D8024B-71F0-76AF-6674-6208E3D2F4FC}"/>
          </ac:spMkLst>
        </pc:spChg>
        <pc:spChg chg="mod">
          <ac:chgData name="Matthieu De Mari" userId="dfb708c9-d8dc-439f-9a3b-c772bf4a311c" providerId="ADAL" clId="{A47A6B7A-BB49-46B6-95C9-1A9A2555371D}" dt="2023-03-27T09:57:14.434" v="3185"/>
          <ac:spMkLst>
            <pc:docMk/>
            <pc:sldMk cId="511503684" sldId="393"/>
            <ac:spMk id="6" creationId="{E03B25F9-581A-1F11-663F-D515D2620FE1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10:01:19.102" v="3458" actId="20577"/>
        <pc:sldMkLst>
          <pc:docMk/>
          <pc:sldMk cId="1313091210" sldId="394"/>
        </pc:sldMkLst>
        <pc:spChg chg="mod ord">
          <ac:chgData name="Matthieu De Mari" userId="dfb708c9-d8dc-439f-9a3b-c772bf4a311c" providerId="ADAL" clId="{A47A6B7A-BB49-46B6-95C9-1A9A2555371D}" dt="2023-03-27T10:00:43.910" v="3413" actId="700"/>
          <ac:spMkLst>
            <pc:docMk/>
            <pc:sldMk cId="1313091210" sldId="394"/>
            <ac:spMk id="2" creationId="{EF328516-CA7F-75F3-FCF7-4E567772523B}"/>
          </ac:spMkLst>
        </pc:spChg>
        <pc:spChg chg="del mod ord">
          <ac:chgData name="Matthieu De Mari" userId="dfb708c9-d8dc-439f-9a3b-c772bf4a311c" providerId="ADAL" clId="{A47A6B7A-BB49-46B6-95C9-1A9A2555371D}" dt="2023-03-27T09:57:31.123" v="3208" actId="700"/>
          <ac:spMkLst>
            <pc:docMk/>
            <pc:sldMk cId="1313091210" sldId="394"/>
            <ac:spMk id="3" creationId="{87D81608-D5B0-D961-2AAD-8B18B05E51FE}"/>
          </ac:spMkLst>
        </pc:spChg>
        <pc:spChg chg="add mod ord">
          <ac:chgData name="Matthieu De Mari" userId="dfb708c9-d8dc-439f-9a3b-c772bf4a311c" providerId="ADAL" clId="{A47A6B7A-BB49-46B6-95C9-1A9A2555371D}" dt="2023-03-27T10:01:19.102" v="3458" actId="20577"/>
          <ac:spMkLst>
            <pc:docMk/>
            <pc:sldMk cId="1313091210" sldId="394"/>
            <ac:spMk id="4" creationId="{BBCCBA20-5235-6A29-4DD0-ED450203C22B}"/>
          </ac:spMkLst>
        </pc:spChg>
        <pc:spChg chg="add del mod ord">
          <ac:chgData name="Matthieu De Mari" userId="dfb708c9-d8dc-439f-9a3b-c772bf4a311c" providerId="ADAL" clId="{A47A6B7A-BB49-46B6-95C9-1A9A2555371D}" dt="2023-03-27T10:00:43.910" v="3413" actId="700"/>
          <ac:spMkLst>
            <pc:docMk/>
            <pc:sldMk cId="1313091210" sldId="394"/>
            <ac:spMk id="5" creationId="{5FB7BAA4-8039-B74E-7F30-615CAB02E234}"/>
          </ac:spMkLst>
        </pc:spChg>
      </pc:sldChg>
      <pc:sldChg chg="addSp modSp add mod">
        <pc:chgData name="Matthieu De Mari" userId="dfb708c9-d8dc-439f-9a3b-c772bf4a311c" providerId="ADAL" clId="{A47A6B7A-BB49-46B6-95C9-1A9A2555371D}" dt="2023-03-27T10:03:47.297" v="3598" actId="114"/>
        <pc:sldMkLst>
          <pc:docMk/>
          <pc:sldMk cId="3560112240" sldId="395"/>
        </pc:sldMkLst>
        <pc:spChg chg="add mod">
          <ac:chgData name="Matthieu De Mari" userId="dfb708c9-d8dc-439f-9a3b-c772bf4a311c" providerId="ADAL" clId="{A47A6B7A-BB49-46B6-95C9-1A9A2555371D}" dt="2023-03-27T10:03:47.297" v="3598" actId="114"/>
          <ac:spMkLst>
            <pc:docMk/>
            <pc:sldMk cId="3560112240" sldId="395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7T10:03:43.035" v="3597" actId="113"/>
          <ac:spMkLst>
            <pc:docMk/>
            <pc:sldMk cId="3560112240" sldId="395"/>
            <ac:spMk id="4" creationId="{BBCCBA20-5235-6A29-4DD0-ED450203C22B}"/>
          </ac:spMkLst>
        </pc:spChg>
      </pc:sldChg>
      <pc:sldChg chg="modSp add mod">
        <pc:chgData name="Matthieu De Mari" userId="dfb708c9-d8dc-439f-9a3b-c772bf4a311c" providerId="ADAL" clId="{A47A6B7A-BB49-46B6-95C9-1A9A2555371D}" dt="2023-03-27T10:04:04.530" v="3629" actId="114"/>
        <pc:sldMkLst>
          <pc:docMk/>
          <pc:sldMk cId="4291907944" sldId="396"/>
        </pc:sldMkLst>
        <pc:spChg chg="mod">
          <ac:chgData name="Matthieu De Mari" userId="dfb708c9-d8dc-439f-9a3b-c772bf4a311c" providerId="ADAL" clId="{A47A6B7A-BB49-46B6-95C9-1A9A2555371D}" dt="2023-03-27T10:04:04.530" v="3629" actId="114"/>
          <ac:spMkLst>
            <pc:docMk/>
            <pc:sldMk cId="4291907944" sldId="396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7T10:03:41.199" v="3596" actId="113"/>
          <ac:spMkLst>
            <pc:docMk/>
            <pc:sldMk cId="4291907944" sldId="396"/>
            <ac:spMk id="4" creationId="{BBCCBA20-5235-6A29-4DD0-ED450203C22B}"/>
          </ac:spMkLst>
        </pc:spChg>
      </pc:sldChg>
      <pc:sldChg chg="modSp add mod">
        <pc:chgData name="Matthieu De Mari" userId="dfb708c9-d8dc-439f-9a3b-c772bf4a311c" providerId="ADAL" clId="{A47A6B7A-BB49-46B6-95C9-1A9A2555371D}" dt="2023-03-27T10:05:09.945" v="3736" actId="207"/>
        <pc:sldMkLst>
          <pc:docMk/>
          <pc:sldMk cId="218213592" sldId="397"/>
        </pc:sldMkLst>
        <pc:spChg chg="mod">
          <ac:chgData name="Matthieu De Mari" userId="dfb708c9-d8dc-439f-9a3b-c772bf4a311c" providerId="ADAL" clId="{A47A6B7A-BB49-46B6-95C9-1A9A2555371D}" dt="2023-03-27T10:05:09.945" v="3736" actId="207"/>
          <ac:spMkLst>
            <pc:docMk/>
            <pc:sldMk cId="218213592" sldId="397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7T10:04:53.263" v="3732" actId="207"/>
          <ac:spMkLst>
            <pc:docMk/>
            <pc:sldMk cId="218213592" sldId="397"/>
            <ac:spMk id="4" creationId="{BBCCBA20-5235-6A29-4DD0-ED450203C22B}"/>
          </ac:spMkLst>
        </pc:spChg>
      </pc:sldChg>
      <pc:sldChg chg="addSp modSp add mod">
        <pc:chgData name="Matthieu De Mari" userId="dfb708c9-d8dc-439f-9a3b-c772bf4a311c" providerId="ADAL" clId="{A47A6B7A-BB49-46B6-95C9-1A9A2555371D}" dt="2023-03-27T10:06:34.034" v="3916" actId="1582"/>
        <pc:sldMkLst>
          <pc:docMk/>
          <pc:sldMk cId="2309302269" sldId="398"/>
        </pc:sldMkLst>
        <pc:spChg chg="mod">
          <ac:chgData name="Matthieu De Mari" userId="dfb708c9-d8dc-439f-9a3b-c772bf4a311c" providerId="ADAL" clId="{A47A6B7A-BB49-46B6-95C9-1A9A2555371D}" dt="2023-03-27T10:06:14.985" v="3913" actId="21"/>
          <ac:spMkLst>
            <pc:docMk/>
            <pc:sldMk cId="2309302269" sldId="398"/>
            <ac:spMk id="3" creationId="{610480ED-2099-B8AA-9760-65D2A4870FEB}"/>
          </ac:spMkLst>
        </pc:spChg>
        <pc:spChg chg="add mod">
          <ac:chgData name="Matthieu De Mari" userId="dfb708c9-d8dc-439f-9a3b-c772bf4a311c" providerId="ADAL" clId="{A47A6B7A-BB49-46B6-95C9-1A9A2555371D}" dt="2023-03-27T10:06:34.034" v="3916" actId="1582"/>
          <ac:spMkLst>
            <pc:docMk/>
            <pc:sldMk cId="2309302269" sldId="398"/>
            <ac:spMk id="5" creationId="{A7B7F5CC-CDDD-903D-B33A-77FD094F1E89}"/>
          </ac:spMkLst>
        </pc:spChg>
      </pc:sldChg>
      <pc:sldChg chg="addSp delSp modSp add mod">
        <pc:chgData name="Matthieu De Mari" userId="dfb708c9-d8dc-439f-9a3b-c772bf4a311c" providerId="ADAL" clId="{A47A6B7A-BB49-46B6-95C9-1A9A2555371D}" dt="2023-03-27T10:07:35.748" v="3978" actId="207"/>
        <pc:sldMkLst>
          <pc:docMk/>
          <pc:sldMk cId="2421879181" sldId="399"/>
        </pc:sldMkLst>
        <pc:spChg chg="mod">
          <ac:chgData name="Matthieu De Mari" userId="dfb708c9-d8dc-439f-9a3b-c772bf4a311c" providerId="ADAL" clId="{A47A6B7A-BB49-46B6-95C9-1A9A2555371D}" dt="2023-03-27T10:06:56.269" v="3971" actId="20577"/>
          <ac:spMkLst>
            <pc:docMk/>
            <pc:sldMk cId="2421879181" sldId="399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7T10:07:35.748" v="3978" actId="207"/>
          <ac:spMkLst>
            <pc:docMk/>
            <pc:sldMk cId="2421879181" sldId="399"/>
            <ac:spMk id="4" creationId="{BBCCBA20-5235-6A29-4DD0-ED450203C22B}"/>
          </ac:spMkLst>
        </pc:spChg>
        <pc:spChg chg="add del mod">
          <ac:chgData name="Matthieu De Mari" userId="dfb708c9-d8dc-439f-9a3b-c772bf4a311c" providerId="ADAL" clId="{A47A6B7A-BB49-46B6-95C9-1A9A2555371D}" dt="2023-03-27T10:06:42.498" v="3919"/>
          <ac:spMkLst>
            <pc:docMk/>
            <pc:sldMk cId="2421879181" sldId="399"/>
            <ac:spMk id="6" creationId="{3D08BE4A-4384-9188-72A7-6868654DB953}"/>
          </ac:spMkLst>
        </pc:spChg>
        <pc:spChg chg="add del mod">
          <ac:chgData name="Matthieu De Mari" userId="dfb708c9-d8dc-439f-9a3b-c772bf4a311c" providerId="ADAL" clId="{A47A6B7A-BB49-46B6-95C9-1A9A2555371D}" dt="2023-03-27T10:06:46.611" v="3921"/>
          <ac:spMkLst>
            <pc:docMk/>
            <pc:sldMk cId="2421879181" sldId="399"/>
            <ac:spMk id="7" creationId="{9F00D826-A7BB-C918-7679-3FB41219A04A}"/>
          </ac:spMkLst>
        </pc:spChg>
        <pc:spChg chg="add mod">
          <ac:chgData name="Matthieu De Mari" userId="dfb708c9-d8dc-439f-9a3b-c772bf4a311c" providerId="ADAL" clId="{A47A6B7A-BB49-46B6-95C9-1A9A2555371D}" dt="2023-03-27T10:07:21.802" v="3976" actId="693"/>
          <ac:spMkLst>
            <pc:docMk/>
            <pc:sldMk cId="2421879181" sldId="399"/>
            <ac:spMk id="8" creationId="{0E99F6DC-CCAD-9341-63E3-BE6D16B97680}"/>
          </ac:spMkLst>
        </pc:spChg>
      </pc:sldChg>
      <pc:sldChg chg="modSp new del mod">
        <pc:chgData name="Matthieu De Mari" userId="dfb708c9-d8dc-439f-9a3b-c772bf4a311c" providerId="ADAL" clId="{A47A6B7A-BB49-46B6-95C9-1A9A2555371D}" dt="2023-03-27T10:08:11.953" v="4005" actId="47"/>
        <pc:sldMkLst>
          <pc:docMk/>
          <pc:sldMk cId="1361708667" sldId="400"/>
        </pc:sldMkLst>
        <pc:spChg chg="mod">
          <ac:chgData name="Matthieu De Mari" userId="dfb708c9-d8dc-439f-9a3b-c772bf4a311c" providerId="ADAL" clId="{A47A6B7A-BB49-46B6-95C9-1A9A2555371D}" dt="2023-03-27T10:08:00.033" v="3993" actId="20577"/>
          <ac:spMkLst>
            <pc:docMk/>
            <pc:sldMk cId="1361708667" sldId="400"/>
            <ac:spMk id="2" creationId="{C3AE5D28-29E7-4657-5172-523E6E8A42F5}"/>
          </ac:spMkLst>
        </pc:spChg>
        <pc:spChg chg="mod">
          <ac:chgData name="Matthieu De Mari" userId="dfb708c9-d8dc-439f-9a3b-c772bf4a311c" providerId="ADAL" clId="{A47A6B7A-BB49-46B6-95C9-1A9A2555371D}" dt="2023-03-27T10:08:04.131" v="4004" actId="20577"/>
          <ac:spMkLst>
            <pc:docMk/>
            <pc:sldMk cId="1361708667" sldId="400"/>
            <ac:spMk id="3" creationId="{5BA39E01-B3B4-589D-3623-BFFE322A71BD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10:18:21" v="4795"/>
        <pc:sldMkLst>
          <pc:docMk/>
          <pc:sldMk cId="4055298590" sldId="400"/>
        </pc:sldMkLst>
        <pc:spChg chg="del">
          <ac:chgData name="Matthieu De Mari" userId="dfb708c9-d8dc-439f-9a3b-c772bf4a311c" providerId="ADAL" clId="{A47A6B7A-BB49-46B6-95C9-1A9A2555371D}" dt="2023-03-27T10:08:27.916" v="4039" actId="478"/>
          <ac:spMkLst>
            <pc:docMk/>
            <pc:sldMk cId="4055298590" sldId="400"/>
            <ac:spMk id="2" creationId="{A4A6F6DD-5F19-F0BD-BCE9-CD45B0A14553}"/>
          </ac:spMkLst>
        </pc:spChg>
        <pc:spChg chg="mod ord">
          <ac:chgData name="Matthieu De Mari" userId="dfb708c9-d8dc-439f-9a3b-c772bf4a311c" providerId="ADAL" clId="{A47A6B7A-BB49-46B6-95C9-1A9A2555371D}" dt="2023-03-27T10:16:19.406" v="4641" actId="27636"/>
          <ac:spMkLst>
            <pc:docMk/>
            <pc:sldMk cId="4055298590" sldId="400"/>
            <ac:spMk id="3" creationId="{AC2E2F18-ABF3-59AC-62ED-F2AD0346DDCA}"/>
          </ac:spMkLst>
        </pc:spChg>
        <pc:spChg chg="add mod ord">
          <ac:chgData name="Matthieu De Mari" userId="dfb708c9-d8dc-439f-9a3b-c772bf4a311c" providerId="ADAL" clId="{A47A6B7A-BB49-46B6-95C9-1A9A2555371D}" dt="2023-03-27T10:13:11.106" v="4405" actId="700"/>
          <ac:spMkLst>
            <pc:docMk/>
            <pc:sldMk cId="4055298590" sldId="400"/>
            <ac:spMk id="4" creationId="{20A302F4-1712-807F-1A0C-22F74861B015}"/>
          </ac:spMkLst>
        </pc:spChg>
        <pc:spChg chg="add del mod">
          <ac:chgData name="Matthieu De Mari" userId="dfb708c9-d8dc-439f-9a3b-c772bf4a311c" providerId="ADAL" clId="{A47A6B7A-BB49-46B6-95C9-1A9A2555371D}" dt="2023-03-27T10:16:27.921" v="4645"/>
          <ac:spMkLst>
            <pc:docMk/>
            <pc:sldMk cId="4055298590" sldId="400"/>
            <ac:spMk id="5" creationId="{7734C571-EDFA-12EB-1D40-FC15AC84522E}"/>
          </ac:spMkLst>
        </pc:spChg>
        <pc:spChg chg="add mod ord">
          <ac:chgData name="Matthieu De Mari" userId="dfb708c9-d8dc-439f-9a3b-c772bf4a311c" providerId="ADAL" clId="{A47A6B7A-BB49-46B6-95C9-1A9A2555371D}" dt="2023-03-27T10:18:21" v="4795"/>
          <ac:spMkLst>
            <pc:docMk/>
            <pc:sldMk cId="4055298590" sldId="400"/>
            <ac:spMk id="6" creationId="{DC054D5A-78E4-4D94-4893-6A68B11A2A11}"/>
          </ac:spMkLst>
        </pc:spChg>
      </pc:sldChg>
      <pc:sldChg chg="modSp add del mod">
        <pc:chgData name="Matthieu De Mari" userId="dfb708c9-d8dc-439f-9a3b-c772bf4a311c" providerId="ADAL" clId="{A47A6B7A-BB49-46B6-95C9-1A9A2555371D}" dt="2023-03-27T10:23:39.106" v="5034" actId="47"/>
        <pc:sldMkLst>
          <pc:docMk/>
          <pc:sldMk cId="1362613498" sldId="401"/>
        </pc:sldMkLst>
        <pc:spChg chg="mod">
          <ac:chgData name="Matthieu De Mari" userId="dfb708c9-d8dc-439f-9a3b-c772bf4a311c" providerId="ADAL" clId="{A47A6B7A-BB49-46B6-95C9-1A9A2555371D}" dt="2023-03-27T10:18:55.409" v="4797" actId="27636"/>
          <ac:spMkLst>
            <pc:docMk/>
            <pc:sldMk cId="1362613498" sldId="401"/>
            <ac:spMk id="3" creationId="{AC2E2F18-ABF3-59AC-62ED-F2AD0346DDCA}"/>
          </ac:spMkLst>
        </pc:spChg>
        <pc:spChg chg="mod">
          <ac:chgData name="Matthieu De Mari" userId="dfb708c9-d8dc-439f-9a3b-c772bf4a311c" providerId="ADAL" clId="{A47A6B7A-BB49-46B6-95C9-1A9A2555371D}" dt="2023-03-27T10:16:54.776" v="4656" actId="20577"/>
          <ac:spMkLst>
            <pc:docMk/>
            <pc:sldMk cId="1362613498" sldId="401"/>
            <ac:spMk id="4" creationId="{20A302F4-1712-807F-1A0C-22F74861B015}"/>
          </ac:spMkLst>
        </pc:spChg>
        <pc:spChg chg="mod">
          <ac:chgData name="Matthieu De Mari" userId="dfb708c9-d8dc-439f-9a3b-c772bf4a311c" providerId="ADAL" clId="{A47A6B7A-BB49-46B6-95C9-1A9A2555371D}" dt="2023-03-27T10:22:29.518" v="5004" actId="113"/>
          <ac:spMkLst>
            <pc:docMk/>
            <pc:sldMk cId="1362613498" sldId="401"/>
            <ac:spMk id="6" creationId="{DC054D5A-78E4-4D94-4893-6A68B11A2A11}"/>
          </ac:spMkLst>
        </pc:spChg>
      </pc:sldChg>
      <pc:sldChg chg="modSp add mod ord">
        <pc:chgData name="Matthieu De Mari" userId="dfb708c9-d8dc-439f-9a3b-c772bf4a311c" providerId="ADAL" clId="{A47A6B7A-BB49-46B6-95C9-1A9A2555371D}" dt="2023-03-27T10:26:02.267" v="5120" actId="20577"/>
        <pc:sldMkLst>
          <pc:docMk/>
          <pc:sldMk cId="603127312" sldId="402"/>
        </pc:sldMkLst>
        <pc:spChg chg="mod">
          <ac:chgData name="Matthieu De Mari" userId="dfb708c9-d8dc-439f-9a3b-c772bf4a311c" providerId="ADAL" clId="{A47A6B7A-BB49-46B6-95C9-1A9A2555371D}" dt="2023-03-27T10:23:25.054" v="5018" actId="20577"/>
          <ac:spMkLst>
            <pc:docMk/>
            <pc:sldMk cId="603127312" sldId="402"/>
            <ac:spMk id="4" creationId="{20A302F4-1712-807F-1A0C-22F74861B015}"/>
          </ac:spMkLst>
        </pc:spChg>
        <pc:spChg chg="mod">
          <ac:chgData name="Matthieu De Mari" userId="dfb708c9-d8dc-439f-9a3b-c772bf4a311c" providerId="ADAL" clId="{A47A6B7A-BB49-46B6-95C9-1A9A2555371D}" dt="2023-03-27T10:26:02.267" v="5120" actId="20577"/>
          <ac:spMkLst>
            <pc:docMk/>
            <pc:sldMk cId="603127312" sldId="402"/>
            <ac:spMk id="6" creationId="{DC054D5A-78E4-4D94-4893-6A68B11A2A11}"/>
          </ac:spMkLst>
        </pc:spChg>
      </pc:sldChg>
      <pc:sldChg chg="modSp add mod">
        <pc:chgData name="Matthieu De Mari" userId="dfb708c9-d8dc-439f-9a3b-c772bf4a311c" providerId="ADAL" clId="{A47A6B7A-BB49-46B6-95C9-1A9A2555371D}" dt="2023-03-27T10:25:12.830" v="5071" actId="20577"/>
        <pc:sldMkLst>
          <pc:docMk/>
          <pc:sldMk cId="218875102" sldId="403"/>
        </pc:sldMkLst>
        <pc:spChg chg="mod">
          <ac:chgData name="Matthieu De Mari" userId="dfb708c9-d8dc-439f-9a3b-c772bf4a311c" providerId="ADAL" clId="{A47A6B7A-BB49-46B6-95C9-1A9A2555371D}" dt="2023-03-27T10:25:12.830" v="5071" actId="20577"/>
          <ac:spMkLst>
            <pc:docMk/>
            <pc:sldMk cId="218875102" sldId="403"/>
            <ac:spMk id="6" creationId="{DC054D5A-78E4-4D94-4893-6A68B11A2A11}"/>
          </ac:spMkLst>
        </pc:spChg>
      </pc:sldChg>
      <pc:sldChg chg="modSp add mod">
        <pc:chgData name="Matthieu De Mari" userId="dfb708c9-d8dc-439f-9a3b-c772bf4a311c" providerId="ADAL" clId="{A47A6B7A-BB49-46B6-95C9-1A9A2555371D}" dt="2023-03-27T10:28:50.864" v="5260" actId="20577"/>
        <pc:sldMkLst>
          <pc:docMk/>
          <pc:sldMk cId="512751586" sldId="404"/>
        </pc:sldMkLst>
        <pc:spChg chg="mod">
          <ac:chgData name="Matthieu De Mari" userId="dfb708c9-d8dc-439f-9a3b-c772bf4a311c" providerId="ADAL" clId="{A47A6B7A-BB49-46B6-95C9-1A9A2555371D}" dt="2023-03-27T10:28:50.864" v="5260" actId="20577"/>
          <ac:spMkLst>
            <pc:docMk/>
            <pc:sldMk cId="512751586" sldId="404"/>
            <ac:spMk id="6" creationId="{DC054D5A-78E4-4D94-4893-6A68B11A2A11}"/>
          </ac:spMkLst>
        </pc:spChg>
      </pc:sldChg>
      <pc:sldChg chg="modSp add mod">
        <pc:chgData name="Matthieu De Mari" userId="dfb708c9-d8dc-439f-9a3b-c772bf4a311c" providerId="ADAL" clId="{A47A6B7A-BB49-46B6-95C9-1A9A2555371D}" dt="2023-03-27T11:05:29.252" v="7988" actId="20577"/>
        <pc:sldMkLst>
          <pc:docMk/>
          <pc:sldMk cId="1817491727" sldId="405"/>
        </pc:sldMkLst>
        <pc:spChg chg="mod">
          <ac:chgData name="Matthieu De Mari" userId="dfb708c9-d8dc-439f-9a3b-c772bf4a311c" providerId="ADAL" clId="{A47A6B7A-BB49-46B6-95C9-1A9A2555371D}" dt="2023-03-27T11:05:29.252" v="7988" actId="20577"/>
          <ac:spMkLst>
            <pc:docMk/>
            <pc:sldMk cId="1817491727" sldId="405"/>
            <ac:spMk id="3" creationId="{AC2E2F18-ABF3-59AC-62ED-F2AD0346DDCA}"/>
          </ac:spMkLst>
        </pc:spChg>
        <pc:spChg chg="mod">
          <ac:chgData name="Matthieu De Mari" userId="dfb708c9-d8dc-439f-9a3b-c772bf4a311c" providerId="ADAL" clId="{A47A6B7A-BB49-46B6-95C9-1A9A2555371D}" dt="2023-03-27T10:29:06.183" v="5261" actId="20577"/>
          <ac:spMkLst>
            <pc:docMk/>
            <pc:sldMk cId="1817491727" sldId="405"/>
            <ac:spMk id="6" creationId="{DC054D5A-78E4-4D94-4893-6A68B11A2A11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10:34:20.818" v="5508" actId="20577"/>
        <pc:sldMkLst>
          <pc:docMk/>
          <pc:sldMk cId="2328829444" sldId="406"/>
        </pc:sldMkLst>
        <pc:spChg chg="mod ord">
          <ac:chgData name="Matthieu De Mari" userId="dfb708c9-d8dc-439f-9a3b-c772bf4a311c" providerId="ADAL" clId="{A47A6B7A-BB49-46B6-95C9-1A9A2555371D}" dt="2023-03-27T10:29:29.584" v="5294" actId="700"/>
          <ac:spMkLst>
            <pc:docMk/>
            <pc:sldMk cId="2328829444" sldId="406"/>
            <ac:spMk id="2" creationId="{7A76AF08-74DF-0AFE-EB2D-C8CEF12FE1DE}"/>
          </ac:spMkLst>
        </pc:spChg>
        <pc:spChg chg="del mod ord">
          <ac:chgData name="Matthieu De Mari" userId="dfb708c9-d8dc-439f-9a3b-c772bf4a311c" providerId="ADAL" clId="{A47A6B7A-BB49-46B6-95C9-1A9A2555371D}" dt="2023-03-27T10:29:29.584" v="5294" actId="700"/>
          <ac:spMkLst>
            <pc:docMk/>
            <pc:sldMk cId="2328829444" sldId="406"/>
            <ac:spMk id="3" creationId="{F06998E4-FA9B-061E-208D-92163C0FFBA5}"/>
          </ac:spMkLst>
        </pc:spChg>
        <pc:spChg chg="del">
          <ac:chgData name="Matthieu De Mari" userId="dfb708c9-d8dc-439f-9a3b-c772bf4a311c" providerId="ADAL" clId="{A47A6B7A-BB49-46B6-95C9-1A9A2555371D}" dt="2023-03-27T10:29:29.584" v="5294" actId="700"/>
          <ac:spMkLst>
            <pc:docMk/>
            <pc:sldMk cId="2328829444" sldId="406"/>
            <ac:spMk id="4" creationId="{1A57586C-0361-FE19-4C2D-07345AC85196}"/>
          </ac:spMkLst>
        </pc:spChg>
        <pc:spChg chg="add mod ord">
          <ac:chgData name="Matthieu De Mari" userId="dfb708c9-d8dc-439f-9a3b-c772bf4a311c" providerId="ADAL" clId="{A47A6B7A-BB49-46B6-95C9-1A9A2555371D}" dt="2023-03-27T10:34:20.818" v="5508" actId="20577"/>
          <ac:spMkLst>
            <pc:docMk/>
            <pc:sldMk cId="2328829444" sldId="406"/>
            <ac:spMk id="5" creationId="{DA7B36E1-8857-8B69-8133-D6BC08ACFE3F}"/>
          </ac:spMkLst>
        </pc:spChg>
      </pc:sldChg>
      <pc:sldChg chg="modSp add mod">
        <pc:chgData name="Matthieu De Mari" userId="dfb708c9-d8dc-439f-9a3b-c772bf4a311c" providerId="ADAL" clId="{A47A6B7A-BB49-46B6-95C9-1A9A2555371D}" dt="2023-03-27T10:32:02.781" v="5404" actId="20577"/>
        <pc:sldMkLst>
          <pc:docMk/>
          <pc:sldMk cId="1841184365" sldId="407"/>
        </pc:sldMkLst>
        <pc:spChg chg="mod">
          <ac:chgData name="Matthieu De Mari" userId="dfb708c9-d8dc-439f-9a3b-c772bf4a311c" providerId="ADAL" clId="{A47A6B7A-BB49-46B6-95C9-1A9A2555371D}" dt="2023-03-27T10:32:02.781" v="5404" actId="20577"/>
          <ac:spMkLst>
            <pc:docMk/>
            <pc:sldMk cId="1841184365" sldId="407"/>
            <ac:spMk id="2" creationId="{2D9015B0-A2AF-5579-DE7E-29E915433E0E}"/>
          </ac:spMkLst>
        </pc:spChg>
        <pc:spChg chg="mod">
          <ac:chgData name="Matthieu De Mari" userId="dfb708c9-d8dc-439f-9a3b-c772bf4a311c" providerId="ADAL" clId="{A47A6B7A-BB49-46B6-95C9-1A9A2555371D}" dt="2023-03-27T10:31:55.334" v="5394" actId="20577"/>
          <ac:spMkLst>
            <pc:docMk/>
            <pc:sldMk cId="1841184365" sldId="407"/>
            <ac:spMk id="3" creationId="{62525C10-81D7-AD6F-9639-674161C19C0C}"/>
          </ac:spMkLst>
        </pc:spChg>
      </pc:sldChg>
      <pc:sldChg chg="modSp add mod">
        <pc:chgData name="Matthieu De Mari" userId="dfb708c9-d8dc-439f-9a3b-c772bf4a311c" providerId="ADAL" clId="{A47A6B7A-BB49-46B6-95C9-1A9A2555371D}" dt="2023-03-27T10:36:48.327" v="5804" actId="122"/>
        <pc:sldMkLst>
          <pc:docMk/>
          <pc:sldMk cId="1526812134" sldId="408"/>
        </pc:sldMkLst>
        <pc:spChg chg="mod">
          <ac:chgData name="Matthieu De Mari" userId="dfb708c9-d8dc-439f-9a3b-c772bf4a311c" providerId="ADAL" clId="{A47A6B7A-BB49-46B6-95C9-1A9A2555371D}" dt="2023-03-27T10:36:48.327" v="5804" actId="122"/>
          <ac:spMkLst>
            <pc:docMk/>
            <pc:sldMk cId="1526812134" sldId="408"/>
            <ac:spMk id="5" creationId="{DA7B36E1-8857-8B69-8133-D6BC08ACFE3F}"/>
          </ac:spMkLst>
        </pc:spChg>
      </pc:sldChg>
      <pc:sldChg chg="modSp add mod">
        <pc:chgData name="Matthieu De Mari" userId="dfb708c9-d8dc-439f-9a3b-c772bf4a311c" providerId="ADAL" clId="{A47A6B7A-BB49-46B6-95C9-1A9A2555371D}" dt="2023-03-28T07:24:10.688" v="8562" actId="20577"/>
        <pc:sldMkLst>
          <pc:docMk/>
          <pc:sldMk cId="466785733" sldId="409"/>
        </pc:sldMkLst>
        <pc:spChg chg="mod">
          <ac:chgData name="Matthieu De Mari" userId="dfb708c9-d8dc-439f-9a3b-c772bf4a311c" providerId="ADAL" clId="{A47A6B7A-BB49-46B6-95C9-1A9A2555371D}" dt="2023-03-27T11:03:14.109" v="7979" actId="27636"/>
          <ac:spMkLst>
            <pc:docMk/>
            <pc:sldMk cId="466785733" sldId="409"/>
            <ac:spMk id="3" creationId="{62525C10-81D7-AD6F-9639-674161C19C0C}"/>
          </ac:spMkLst>
        </pc:spChg>
        <pc:spChg chg="mod">
          <ac:chgData name="Matthieu De Mari" userId="dfb708c9-d8dc-439f-9a3b-c772bf4a311c" providerId="ADAL" clId="{A47A6B7A-BB49-46B6-95C9-1A9A2555371D}" dt="2023-03-28T07:24:10.688" v="8562" actId="20577"/>
          <ac:spMkLst>
            <pc:docMk/>
            <pc:sldMk cId="466785733" sldId="409"/>
            <ac:spMk id="4" creationId="{1F758513-9061-2C76-E6EF-B80CDBD6C2CA}"/>
          </ac:spMkLst>
        </pc:spChg>
      </pc:sldChg>
      <pc:sldChg chg="addSp delSp modSp new mod ord modClrScheme chgLayout">
        <pc:chgData name="Matthieu De Mari" userId="dfb708c9-d8dc-439f-9a3b-c772bf4a311c" providerId="ADAL" clId="{A47A6B7A-BB49-46B6-95C9-1A9A2555371D}" dt="2023-03-28T07:26:51.911" v="8950"/>
        <pc:sldMkLst>
          <pc:docMk/>
          <pc:sldMk cId="544110195" sldId="410"/>
        </pc:sldMkLst>
        <pc:spChg chg="mod ord">
          <ac:chgData name="Matthieu De Mari" userId="dfb708c9-d8dc-439f-9a3b-c772bf4a311c" providerId="ADAL" clId="{A47A6B7A-BB49-46B6-95C9-1A9A2555371D}" dt="2023-03-27T10:42:28.250" v="5979" actId="700"/>
          <ac:spMkLst>
            <pc:docMk/>
            <pc:sldMk cId="544110195" sldId="410"/>
            <ac:spMk id="2" creationId="{6BC88A73-AB6E-85CA-8695-BCAC264AECF8}"/>
          </ac:spMkLst>
        </pc:spChg>
        <pc:spChg chg="del mod ord">
          <ac:chgData name="Matthieu De Mari" userId="dfb708c9-d8dc-439f-9a3b-c772bf4a311c" providerId="ADAL" clId="{A47A6B7A-BB49-46B6-95C9-1A9A2555371D}" dt="2023-03-27T10:42:28.250" v="5979" actId="700"/>
          <ac:spMkLst>
            <pc:docMk/>
            <pc:sldMk cId="544110195" sldId="410"/>
            <ac:spMk id="3" creationId="{92DE8A4C-79E7-9B4C-E8A2-708A350010AD}"/>
          </ac:spMkLst>
        </pc:spChg>
        <pc:spChg chg="del">
          <ac:chgData name="Matthieu De Mari" userId="dfb708c9-d8dc-439f-9a3b-c772bf4a311c" providerId="ADAL" clId="{A47A6B7A-BB49-46B6-95C9-1A9A2555371D}" dt="2023-03-27T10:42:25.267" v="5978" actId="478"/>
          <ac:spMkLst>
            <pc:docMk/>
            <pc:sldMk cId="544110195" sldId="410"/>
            <ac:spMk id="4" creationId="{8511931E-F3B1-4085-A64E-C05E7BAA7ACC}"/>
          </ac:spMkLst>
        </pc:spChg>
        <pc:spChg chg="add mod ord">
          <ac:chgData name="Matthieu De Mari" userId="dfb708c9-d8dc-439f-9a3b-c772bf4a311c" providerId="ADAL" clId="{A47A6B7A-BB49-46B6-95C9-1A9A2555371D}" dt="2023-03-28T07:26:51.911" v="8950"/>
          <ac:spMkLst>
            <pc:docMk/>
            <pc:sldMk cId="544110195" sldId="410"/>
            <ac:spMk id="5" creationId="{CA38349B-E94C-A975-CC8E-667983A07812}"/>
          </ac:spMkLst>
        </pc:spChg>
      </pc:sldChg>
      <pc:sldChg chg="modSp new mod">
        <pc:chgData name="Matthieu De Mari" userId="dfb708c9-d8dc-439f-9a3b-c772bf4a311c" providerId="ADAL" clId="{A47A6B7A-BB49-46B6-95C9-1A9A2555371D}" dt="2023-03-27T11:06:39.180" v="7993" actId="20577"/>
        <pc:sldMkLst>
          <pc:docMk/>
          <pc:sldMk cId="3744393569" sldId="411"/>
        </pc:sldMkLst>
        <pc:spChg chg="mod">
          <ac:chgData name="Matthieu De Mari" userId="dfb708c9-d8dc-439f-9a3b-c772bf4a311c" providerId="ADAL" clId="{A47A6B7A-BB49-46B6-95C9-1A9A2555371D}" dt="2023-03-27T10:47:08.700" v="6325" actId="20577"/>
          <ac:spMkLst>
            <pc:docMk/>
            <pc:sldMk cId="3744393569" sldId="411"/>
            <ac:spMk id="2" creationId="{7454D530-67F7-048B-E6E1-19598FE48EBE}"/>
          </ac:spMkLst>
        </pc:spChg>
        <pc:spChg chg="mod">
          <ac:chgData name="Matthieu De Mari" userId="dfb708c9-d8dc-439f-9a3b-c772bf4a311c" providerId="ADAL" clId="{A47A6B7A-BB49-46B6-95C9-1A9A2555371D}" dt="2023-03-27T11:06:39.180" v="7993" actId="20577"/>
          <ac:spMkLst>
            <pc:docMk/>
            <pc:sldMk cId="3744393569" sldId="411"/>
            <ac:spMk id="3" creationId="{03BCDA2B-B1DF-0E14-F8E5-51EDB055A2A9}"/>
          </ac:spMkLst>
        </pc:spChg>
      </pc:sldChg>
      <pc:sldChg chg="modSp add mod">
        <pc:chgData name="Matthieu De Mari" userId="dfb708c9-d8dc-439f-9a3b-c772bf4a311c" providerId="ADAL" clId="{A47A6B7A-BB49-46B6-95C9-1A9A2555371D}" dt="2023-03-27T11:06:36.904" v="7992" actId="20577"/>
        <pc:sldMkLst>
          <pc:docMk/>
          <pc:sldMk cId="2564653609" sldId="412"/>
        </pc:sldMkLst>
        <pc:spChg chg="mod">
          <ac:chgData name="Matthieu De Mari" userId="dfb708c9-d8dc-439f-9a3b-c772bf4a311c" providerId="ADAL" clId="{A47A6B7A-BB49-46B6-95C9-1A9A2555371D}" dt="2023-03-27T11:06:36.904" v="7992" actId="20577"/>
          <ac:spMkLst>
            <pc:docMk/>
            <pc:sldMk cId="2564653609" sldId="412"/>
            <ac:spMk id="3" creationId="{03BCDA2B-B1DF-0E14-F8E5-51EDB055A2A9}"/>
          </ac:spMkLst>
        </pc:spChg>
      </pc:sldChg>
      <pc:sldChg chg="addSp delSp modSp add mod modClrScheme chgLayout">
        <pc:chgData name="Matthieu De Mari" userId="dfb708c9-d8dc-439f-9a3b-c772bf4a311c" providerId="ADAL" clId="{A47A6B7A-BB49-46B6-95C9-1A9A2555371D}" dt="2023-03-27T11:08:42.724" v="8089" actId="20577"/>
        <pc:sldMkLst>
          <pc:docMk/>
          <pc:sldMk cId="675020044" sldId="413"/>
        </pc:sldMkLst>
        <pc:spChg chg="mod ord">
          <ac:chgData name="Matthieu De Mari" userId="dfb708c9-d8dc-439f-9a3b-c772bf4a311c" providerId="ADAL" clId="{A47A6B7A-BB49-46B6-95C9-1A9A2555371D}" dt="2023-03-27T10:53:38.194" v="7072" actId="700"/>
          <ac:spMkLst>
            <pc:docMk/>
            <pc:sldMk cId="675020044" sldId="413"/>
            <ac:spMk id="2" creationId="{7454D530-67F7-048B-E6E1-19598FE48EBE}"/>
          </ac:spMkLst>
        </pc:spChg>
        <pc:spChg chg="mod ord">
          <ac:chgData name="Matthieu De Mari" userId="dfb708c9-d8dc-439f-9a3b-c772bf4a311c" providerId="ADAL" clId="{A47A6B7A-BB49-46B6-95C9-1A9A2555371D}" dt="2023-03-27T11:08:42.724" v="8089" actId="20577"/>
          <ac:spMkLst>
            <pc:docMk/>
            <pc:sldMk cId="675020044" sldId="413"/>
            <ac:spMk id="3" creationId="{03BCDA2B-B1DF-0E14-F8E5-51EDB055A2A9}"/>
          </ac:spMkLst>
        </pc:spChg>
        <pc:spChg chg="add del mod ord">
          <ac:chgData name="Matthieu De Mari" userId="dfb708c9-d8dc-439f-9a3b-c772bf4a311c" providerId="ADAL" clId="{A47A6B7A-BB49-46B6-95C9-1A9A2555371D}" dt="2023-03-27T11:02:14.975" v="7850" actId="20577"/>
          <ac:spMkLst>
            <pc:docMk/>
            <pc:sldMk cId="675020044" sldId="413"/>
            <ac:spMk id="4" creationId="{3FEF3A2B-04A1-CED4-C9FD-CA13167896A5}"/>
          </ac:spMkLst>
        </pc:spChg>
        <pc:spChg chg="add del mod">
          <ac:chgData name="Matthieu De Mari" userId="dfb708c9-d8dc-439f-9a3b-c772bf4a311c" providerId="ADAL" clId="{A47A6B7A-BB49-46B6-95C9-1A9A2555371D}" dt="2023-03-27T10:54:47.931" v="7197"/>
          <ac:spMkLst>
            <pc:docMk/>
            <pc:sldMk cId="675020044" sldId="413"/>
            <ac:spMk id="5" creationId="{647A5229-BE64-F362-03F5-F77C05489B40}"/>
          </ac:spMkLst>
        </pc:spChg>
      </pc:sldChg>
      <pc:sldChg chg="modSp add mod ord">
        <pc:chgData name="Matthieu De Mari" userId="dfb708c9-d8dc-439f-9a3b-c772bf4a311c" providerId="ADAL" clId="{A47A6B7A-BB49-46B6-95C9-1A9A2555371D}" dt="2023-03-28T07:26:45.913" v="8949" actId="20577"/>
        <pc:sldMkLst>
          <pc:docMk/>
          <pc:sldMk cId="675013186" sldId="414"/>
        </pc:sldMkLst>
        <pc:spChg chg="mod">
          <ac:chgData name="Matthieu De Mari" userId="dfb708c9-d8dc-439f-9a3b-c772bf4a311c" providerId="ADAL" clId="{A47A6B7A-BB49-46B6-95C9-1A9A2555371D}" dt="2023-03-28T07:26:45.913" v="8949" actId="20577"/>
          <ac:spMkLst>
            <pc:docMk/>
            <pc:sldMk cId="675013186" sldId="414"/>
            <ac:spMk id="5" creationId="{CA38349B-E94C-A975-CC8E-667983A07812}"/>
          </ac:spMkLst>
        </pc:spChg>
      </pc:sldChg>
      <pc:sldChg chg="modSp add mod">
        <pc:chgData name="Matthieu De Mari" userId="dfb708c9-d8dc-439f-9a3b-c772bf4a311c" providerId="ADAL" clId="{A47A6B7A-BB49-46B6-95C9-1A9A2555371D}" dt="2023-03-27T11:08:03.263" v="8061" actId="20577"/>
        <pc:sldMkLst>
          <pc:docMk/>
          <pc:sldMk cId="654960523" sldId="415"/>
        </pc:sldMkLst>
        <pc:spChg chg="mod">
          <ac:chgData name="Matthieu De Mari" userId="dfb708c9-d8dc-439f-9a3b-c772bf4a311c" providerId="ADAL" clId="{A47A6B7A-BB49-46B6-95C9-1A9A2555371D}" dt="2023-03-27T11:08:03.263" v="8061" actId="20577"/>
          <ac:spMkLst>
            <pc:docMk/>
            <pc:sldMk cId="654960523" sldId="415"/>
            <ac:spMk id="3" creationId="{03BCDA2B-B1DF-0E14-F8E5-51EDB055A2A9}"/>
          </ac:spMkLst>
        </pc:spChg>
      </pc:sldChg>
      <pc:sldChg chg="modSp add mod">
        <pc:chgData name="Matthieu De Mari" userId="dfb708c9-d8dc-439f-9a3b-c772bf4a311c" providerId="ADAL" clId="{A47A6B7A-BB49-46B6-95C9-1A9A2555371D}" dt="2023-03-27T11:08:21.393" v="8078" actId="20577"/>
        <pc:sldMkLst>
          <pc:docMk/>
          <pc:sldMk cId="3054633184" sldId="416"/>
        </pc:sldMkLst>
        <pc:spChg chg="mod">
          <ac:chgData name="Matthieu De Mari" userId="dfb708c9-d8dc-439f-9a3b-c772bf4a311c" providerId="ADAL" clId="{A47A6B7A-BB49-46B6-95C9-1A9A2555371D}" dt="2023-03-27T11:08:21.393" v="8078" actId="20577"/>
          <ac:spMkLst>
            <pc:docMk/>
            <pc:sldMk cId="3054633184" sldId="416"/>
            <ac:spMk id="3" creationId="{03BCDA2B-B1DF-0E14-F8E5-51EDB055A2A9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8T07:29:10.532" v="9055"/>
        <pc:sldMkLst>
          <pc:docMk/>
          <pc:sldMk cId="2169210546" sldId="417"/>
        </pc:sldMkLst>
        <pc:spChg chg="mod ord">
          <ac:chgData name="Matthieu De Mari" userId="dfb708c9-d8dc-439f-9a3b-c772bf4a311c" providerId="ADAL" clId="{A47A6B7A-BB49-46B6-95C9-1A9A2555371D}" dt="2023-03-28T07:15:36.922" v="8434" actId="700"/>
          <ac:spMkLst>
            <pc:docMk/>
            <pc:sldMk cId="2169210546" sldId="417"/>
            <ac:spMk id="2" creationId="{6E358A08-1C3C-6B21-A48C-AEAF2BDB4C56}"/>
          </ac:spMkLst>
        </pc:spChg>
        <pc:spChg chg="del mod ord">
          <ac:chgData name="Matthieu De Mari" userId="dfb708c9-d8dc-439f-9a3b-c772bf4a311c" providerId="ADAL" clId="{A47A6B7A-BB49-46B6-95C9-1A9A2555371D}" dt="2023-03-28T07:29:08.448" v="9053" actId="478"/>
          <ac:spMkLst>
            <pc:docMk/>
            <pc:sldMk cId="2169210546" sldId="417"/>
            <ac:spMk id="3" creationId="{78200F67-1E51-3252-999E-1C7E28A79ACC}"/>
          </ac:spMkLst>
        </pc:spChg>
        <pc:spChg chg="add del mod ord">
          <ac:chgData name="Matthieu De Mari" userId="dfb708c9-d8dc-439f-9a3b-c772bf4a311c" providerId="ADAL" clId="{A47A6B7A-BB49-46B6-95C9-1A9A2555371D}" dt="2023-03-27T11:17:18.273" v="8429" actId="478"/>
          <ac:spMkLst>
            <pc:docMk/>
            <pc:sldMk cId="2169210546" sldId="417"/>
            <ac:spMk id="4" creationId="{B27B5908-4257-4DF1-DC55-87ABB00289F8}"/>
          </ac:spMkLst>
        </pc:spChg>
        <pc:spChg chg="add del">
          <ac:chgData name="Matthieu De Mari" userId="dfb708c9-d8dc-439f-9a3b-c772bf4a311c" providerId="ADAL" clId="{A47A6B7A-BB49-46B6-95C9-1A9A2555371D}" dt="2023-03-28T07:15:33.732" v="8433" actId="22"/>
          <ac:spMkLst>
            <pc:docMk/>
            <pc:sldMk cId="2169210546" sldId="417"/>
            <ac:spMk id="5" creationId="{DF509B19-FDDD-290D-BFC5-7B7B8BB20B85}"/>
          </ac:spMkLst>
        </pc:spChg>
        <pc:spChg chg="add del mod ord">
          <ac:chgData name="Matthieu De Mari" userId="dfb708c9-d8dc-439f-9a3b-c772bf4a311c" providerId="ADAL" clId="{A47A6B7A-BB49-46B6-95C9-1A9A2555371D}" dt="2023-03-28T07:24:55.340" v="8678" actId="478"/>
          <ac:spMkLst>
            <pc:docMk/>
            <pc:sldMk cId="2169210546" sldId="417"/>
            <ac:spMk id="6" creationId="{FC8E4453-DA09-32FC-4F57-DC87272B9236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7" creationId="{1699C59A-7020-8E1D-3071-FAEF59956925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8" creationId="{14FA80A9-02F6-F289-D727-C06670D0EEFE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9" creationId="{E2BDFD88-9ECC-D3C9-F2E5-9BFC29C69CE6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10" creationId="{CF34385A-3B65-4AF3-9E39-2A2ACE14D28F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0" creationId="{C067F0E2-F21D-680B-9814-FF2794768FC9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1" creationId="{9D9057A0-22EC-D86E-A79B-624625BA3D01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2" creationId="{26F116BC-79EE-0169-F290-65B522A9363A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6" creationId="{B5F8A3BF-531D-12E0-248B-6F15A9A00FFD}"/>
          </ac:spMkLst>
        </pc:spChg>
        <pc:spChg chg="add del mod">
          <ac:chgData name="Matthieu De Mari" userId="dfb708c9-d8dc-439f-9a3b-c772bf4a311c" providerId="ADAL" clId="{A47A6B7A-BB49-46B6-95C9-1A9A2555371D}" dt="2023-03-28T07:22:03.098" v="8498" actId="478"/>
          <ac:spMkLst>
            <pc:docMk/>
            <pc:sldMk cId="2169210546" sldId="417"/>
            <ac:spMk id="28" creationId="{35B952E1-A17C-CF65-DE21-EC5916785C8A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9" creationId="{8959029F-6F1A-9A8F-04BC-16DAFFD29E8B}"/>
          </ac:spMkLst>
        </pc:spChg>
        <pc:spChg chg="add del mod">
          <ac:chgData name="Matthieu De Mari" userId="dfb708c9-d8dc-439f-9a3b-c772bf4a311c" providerId="ADAL" clId="{A47A6B7A-BB49-46B6-95C9-1A9A2555371D}" dt="2023-03-28T07:22:19.523" v="8511"/>
          <ac:spMkLst>
            <pc:docMk/>
            <pc:sldMk cId="2169210546" sldId="417"/>
            <ac:spMk id="31" creationId="{8F27ADB9-A7C2-9970-85E6-3F913FFFC27B}"/>
          </ac:spMkLst>
        </pc:spChg>
        <pc:spChg chg="add del mod">
          <ac:chgData name="Matthieu De Mari" userId="dfb708c9-d8dc-439f-9a3b-c772bf4a311c" providerId="ADAL" clId="{A47A6B7A-BB49-46B6-95C9-1A9A2555371D}" dt="2023-03-28T07:22:19.523" v="8511"/>
          <ac:spMkLst>
            <pc:docMk/>
            <pc:sldMk cId="2169210546" sldId="417"/>
            <ac:spMk id="32" creationId="{3E017393-1624-4C40-4E47-D148346BD2AE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34" creationId="{26DB5F4C-0D54-D26B-23A2-C869691418D2}"/>
          </ac:spMkLst>
        </pc:spChg>
        <pc:spChg chg="add del mod">
          <ac:chgData name="Matthieu De Mari" userId="dfb708c9-d8dc-439f-9a3b-c772bf4a311c" providerId="ADAL" clId="{A47A6B7A-BB49-46B6-95C9-1A9A2555371D}" dt="2023-03-28T07:22:48.625" v="8521" actId="478"/>
          <ac:spMkLst>
            <pc:docMk/>
            <pc:sldMk cId="2169210546" sldId="417"/>
            <ac:spMk id="36" creationId="{6A595631-4C27-5785-EFA9-8E910D589F5F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37" creationId="{D3062AD6-4559-D21E-C877-DC76D35BE57E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39" creationId="{B133714A-8B52-1A16-BEDF-F14087D396F0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41" creationId="{24FF8DFC-9E93-8F9D-9707-FA494952B668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43" creationId="{31444F15-3442-21F4-3A59-FF886C271AA9}"/>
          </ac:spMkLst>
        </pc:spChg>
        <pc:spChg chg="add del mod">
          <ac:chgData name="Matthieu De Mari" userId="dfb708c9-d8dc-439f-9a3b-c772bf4a311c" providerId="ADAL" clId="{A47A6B7A-BB49-46B6-95C9-1A9A2555371D}" dt="2023-03-28T07:24:56.260" v="8679" actId="478"/>
          <ac:spMkLst>
            <pc:docMk/>
            <pc:sldMk cId="2169210546" sldId="417"/>
            <ac:spMk id="46" creationId="{718BFEA5-F64C-7C8E-CBE7-021CE05D4B8A}"/>
          </ac:spMkLst>
        </pc:spChg>
        <pc:spChg chg="add del mod">
          <ac:chgData name="Matthieu De Mari" userId="dfb708c9-d8dc-439f-9a3b-c772bf4a311c" providerId="ADAL" clId="{A47A6B7A-BB49-46B6-95C9-1A9A2555371D}" dt="2023-03-28T07:29:10.246" v="9054" actId="478"/>
          <ac:spMkLst>
            <pc:docMk/>
            <pc:sldMk cId="2169210546" sldId="417"/>
            <ac:spMk id="48" creationId="{4F59B401-DB2C-5BAA-DAC0-E7A6C6A2FA8B}"/>
          </ac:spMkLst>
        </pc:spChg>
        <pc:spChg chg="add mod">
          <ac:chgData name="Matthieu De Mari" userId="dfb708c9-d8dc-439f-9a3b-c772bf4a311c" providerId="ADAL" clId="{A47A6B7A-BB49-46B6-95C9-1A9A2555371D}" dt="2023-03-28T07:29:10.532" v="9055"/>
          <ac:spMkLst>
            <pc:docMk/>
            <pc:sldMk cId="2169210546" sldId="417"/>
            <ac:spMk id="49" creationId="{14DEEB8A-C7C4-6A08-09AB-2EBE14967448}"/>
          </ac:spMkLst>
        </pc:sp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12" creationId="{7AA4D590-8406-7F2D-C12B-823390286CF8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14" creationId="{E7CFFA26-2FF4-816C-04F0-B9C530714043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17" creationId="{74C08297-F988-41D5-4FB7-040DE036CDE8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23" creationId="{A0926AB6-4082-8565-786B-CC17CDB20162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24" creationId="{7219C561-9C5B-5931-95C8-505451981D63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25" creationId="{75E43567-CFFF-296F-BB8B-CBB1CE8E7CCE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27" creationId="{1AC55A01-67E4-721F-9D1F-7BA49FC1D40E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30" creationId="{57A0326E-18C9-2CD1-2958-4BC0CD4DF4E1}"/>
          </ac:cxnSpMkLst>
        </pc:cxnChg>
        <pc:cxnChg chg="add del mod">
          <ac:chgData name="Matthieu De Mari" userId="dfb708c9-d8dc-439f-9a3b-c772bf4a311c" providerId="ADAL" clId="{A47A6B7A-BB49-46B6-95C9-1A9A2555371D}" dt="2023-03-28T07:22:19.523" v="8511"/>
          <ac:cxnSpMkLst>
            <pc:docMk/>
            <pc:sldMk cId="2169210546" sldId="417"/>
            <ac:cxnSpMk id="33" creationId="{950E9E04-11D8-A45C-D11A-7D199B128C42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35" creationId="{1E786BB1-5D6C-524D-6BCD-8E3501F4CC36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38" creationId="{19DF6C23-117B-D91D-3547-55264AFA28B4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40" creationId="{8F4AD393-A8CA-D472-1BD0-FF69C6B3277D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42" creationId="{7EF2DC8C-9B76-6431-3E6E-2D71A91144BC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44" creationId="{A4415DE9-4F1A-D22C-65E8-BEEDBF2FA2BC}"/>
          </ac:cxnSpMkLst>
        </pc:cxnChg>
      </pc:sldChg>
      <pc:sldChg chg="addSp delSp modSp add mod">
        <pc:chgData name="Matthieu De Mari" userId="dfb708c9-d8dc-439f-9a3b-c772bf4a311c" providerId="ADAL" clId="{A47A6B7A-BB49-46B6-95C9-1A9A2555371D}" dt="2023-03-28T07:29:39.498" v="9100" actId="1038"/>
        <pc:sldMkLst>
          <pc:docMk/>
          <pc:sldMk cId="1040612901" sldId="418"/>
        </pc:sldMkLst>
        <pc:spChg chg="mod">
          <ac:chgData name="Matthieu De Mari" userId="dfb708c9-d8dc-439f-9a3b-c772bf4a311c" providerId="ADAL" clId="{A47A6B7A-BB49-46B6-95C9-1A9A2555371D}" dt="2023-03-28T07:25:02.673" v="8684" actId="1076"/>
          <ac:spMkLst>
            <pc:docMk/>
            <pc:sldMk cId="1040612901" sldId="418"/>
            <ac:spMk id="2" creationId="{6E358A08-1C3C-6B21-A48C-AEAF2BDB4C56}"/>
          </ac:spMkLst>
        </pc:spChg>
        <pc:spChg chg="mod">
          <ac:chgData name="Matthieu De Mari" userId="dfb708c9-d8dc-439f-9a3b-c772bf4a311c" providerId="ADAL" clId="{A47A6B7A-BB49-46B6-95C9-1A9A2555371D}" dt="2023-03-28T07:27:47.497" v="9018" actId="20577"/>
          <ac:spMkLst>
            <pc:docMk/>
            <pc:sldMk cId="1040612901" sldId="418"/>
            <ac:spMk id="3" creationId="{78200F67-1E51-3252-999E-1C7E28A79ACC}"/>
          </ac:spMkLst>
        </pc:spChg>
        <pc:spChg chg="add del mod">
          <ac:chgData name="Matthieu De Mari" userId="dfb708c9-d8dc-439f-9a3b-c772bf4a311c" providerId="ADAL" clId="{A47A6B7A-BB49-46B6-95C9-1A9A2555371D}" dt="2023-03-28T07:25:00.966" v="8682" actId="478"/>
          <ac:spMkLst>
            <pc:docMk/>
            <pc:sldMk cId="1040612901" sldId="418"/>
            <ac:spMk id="5" creationId="{B31DBCA2-6CEB-A063-06DD-71EA1E6A8B1D}"/>
          </ac:spMkLst>
        </pc:spChg>
        <pc:spChg chg="del">
          <ac:chgData name="Matthieu De Mari" userId="dfb708c9-d8dc-439f-9a3b-c772bf4a311c" providerId="ADAL" clId="{A47A6B7A-BB49-46B6-95C9-1A9A2555371D}" dt="2023-03-28T07:25:00.042" v="8681" actId="478"/>
          <ac:spMkLst>
            <pc:docMk/>
            <pc:sldMk cId="1040612901" sldId="418"/>
            <ac:spMk id="6" creationId="{FC8E4453-DA09-32FC-4F57-DC87272B9236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7" creationId="{1699C59A-7020-8E1D-3071-FAEF59956925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8" creationId="{14FA80A9-02F6-F289-D727-C06670D0EEFE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9" creationId="{E2BDFD88-9ECC-D3C9-F2E5-9BFC29C69CE6}"/>
          </ac:spMkLst>
        </pc:spChg>
        <pc:spChg chg="mod">
          <ac:chgData name="Matthieu De Mari" userId="dfb708c9-d8dc-439f-9a3b-c772bf4a311c" providerId="ADAL" clId="{A47A6B7A-BB49-46B6-95C9-1A9A2555371D}" dt="2023-03-28T07:29:20.501" v="9059" actId="20577"/>
          <ac:spMkLst>
            <pc:docMk/>
            <pc:sldMk cId="1040612901" sldId="418"/>
            <ac:spMk id="10" creationId="{CF34385A-3B65-4AF3-9E39-2A2ACE14D28F}"/>
          </ac:spMkLst>
        </pc:spChg>
        <pc:spChg chg="add mod">
          <ac:chgData name="Matthieu De Mari" userId="dfb708c9-d8dc-439f-9a3b-c772bf4a311c" providerId="ADAL" clId="{A47A6B7A-BB49-46B6-95C9-1A9A2555371D}" dt="2023-03-28T07:28:10.506" v="9035" actId="20577"/>
          <ac:spMkLst>
            <pc:docMk/>
            <pc:sldMk cId="1040612901" sldId="418"/>
            <ac:spMk id="11" creationId="{62B1FE21-30EB-7B11-3C5F-47E72A1740E2}"/>
          </ac:spMkLst>
        </pc:spChg>
        <pc:spChg chg="add mod">
          <ac:chgData name="Matthieu De Mari" userId="dfb708c9-d8dc-439f-9a3b-c772bf4a311c" providerId="ADAL" clId="{A47A6B7A-BB49-46B6-95C9-1A9A2555371D}" dt="2023-03-28T07:29:39.498" v="9100" actId="1038"/>
          <ac:spMkLst>
            <pc:docMk/>
            <pc:sldMk cId="1040612901" sldId="418"/>
            <ac:spMk id="15" creationId="{4D092E23-D7B3-09C2-8C12-D90F86403D72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20" creationId="{C067F0E2-F21D-680B-9814-FF2794768FC9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21" creationId="{9D9057A0-22EC-D86E-A79B-624625BA3D01}"/>
          </ac:spMkLst>
        </pc:spChg>
        <pc:spChg chg="mod">
          <ac:chgData name="Matthieu De Mari" userId="dfb708c9-d8dc-439f-9a3b-c772bf4a311c" providerId="ADAL" clId="{A47A6B7A-BB49-46B6-95C9-1A9A2555371D}" dt="2023-03-28T07:27:51.535" v="9022" actId="20577"/>
          <ac:spMkLst>
            <pc:docMk/>
            <pc:sldMk cId="1040612901" sldId="418"/>
            <ac:spMk id="22" creationId="{26F116BC-79EE-0169-F290-65B522A9363A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26" creationId="{B5F8A3BF-531D-12E0-248B-6F15A9A00FFD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29" creationId="{8959029F-6F1A-9A8F-04BC-16DAFFD29E8B}"/>
          </ac:spMkLst>
        </pc:spChg>
        <pc:spChg chg="mod">
          <ac:chgData name="Matthieu De Mari" userId="dfb708c9-d8dc-439f-9a3b-c772bf4a311c" providerId="ADAL" clId="{A47A6B7A-BB49-46B6-95C9-1A9A2555371D}" dt="2023-03-28T07:27:55.479" v="9028" actId="20577"/>
          <ac:spMkLst>
            <pc:docMk/>
            <pc:sldMk cId="1040612901" sldId="418"/>
            <ac:spMk id="34" creationId="{26DB5F4C-0D54-D26B-23A2-C869691418D2}"/>
          </ac:spMkLst>
        </pc:spChg>
        <pc:spChg chg="mod">
          <ac:chgData name="Matthieu De Mari" userId="dfb708c9-d8dc-439f-9a3b-c772bf4a311c" providerId="ADAL" clId="{A47A6B7A-BB49-46B6-95C9-1A9A2555371D}" dt="2023-03-28T07:29:27.393" v="9093" actId="1036"/>
          <ac:spMkLst>
            <pc:docMk/>
            <pc:sldMk cId="1040612901" sldId="418"/>
            <ac:spMk id="37" creationId="{D3062AD6-4559-D21E-C877-DC76D35BE57E}"/>
          </ac:spMkLst>
        </pc:spChg>
        <pc:spChg chg="mod">
          <ac:chgData name="Matthieu De Mari" userId="dfb708c9-d8dc-439f-9a3b-c772bf4a311c" providerId="ADAL" clId="{A47A6B7A-BB49-46B6-95C9-1A9A2555371D}" dt="2023-03-28T07:29:27.393" v="9093" actId="1036"/>
          <ac:spMkLst>
            <pc:docMk/>
            <pc:sldMk cId="1040612901" sldId="418"/>
            <ac:spMk id="39" creationId="{B133714A-8B52-1A16-BEDF-F14087D396F0}"/>
          </ac:spMkLst>
        </pc:spChg>
        <pc:spChg chg="mod">
          <ac:chgData name="Matthieu De Mari" userId="dfb708c9-d8dc-439f-9a3b-c772bf4a311c" providerId="ADAL" clId="{A47A6B7A-BB49-46B6-95C9-1A9A2555371D}" dt="2023-03-28T07:27:59.524" v="9031" actId="20577"/>
          <ac:spMkLst>
            <pc:docMk/>
            <pc:sldMk cId="1040612901" sldId="418"/>
            <ac:spMk id="41" creationId="{24FF8DFC-9E93-8F9D-9707-FA494952B668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43" creationId="{31444F15-3442-21F4-3A59-FF886C271AA9}"/>
          </ac:spMkLst>
        </pc:sp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12" creationId="{7AA4D590-8406-7F2D-C12B-823390286CF8}"/>
          </ac:cxnSpMkLst>
        </pc:cxnChg>
        <pc:cxnChg chg="add mod">
          <ac:chgData name="Matthieu De Mari" userId="dfb708c9-d8dc-439f-9a3b-c772bf4a311c" providerId="ADAL" clId="{A47A6B7A-BB49-46B6-95C9-1A9A2555371D}" dt="2023-03-28T07:28:08.336" v="9034" actId="1076"/>
          <ac:cxnSpMkLst>
            <pc:docMk/>
            <pc:sldMk cId="1040612901" sldId="418"/>
            <ac:cxnSpMk id="13" creationId="{F577DA02-ABB6-DCCC-7A0C-C211C19D169A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14" creationId="{E7CFFA26-2FF4-816C-04F0-B9C530714043}"/>
          </ac:cxnSpMkLst>
        </pc:cxnChg>
        <pc:cxnChg chg="add mod">
          <ac:chgData name="Matthieu De Mari" userId="dfb708c9-d8dc-439f-9a3b-c772bf4a311c" providerId="ADAL" clId="{A47A6B7A-BB49-46B6-95C9-1A9A2555371D}" dt="2023-03-28T07:29:39.498" v="9100" actId="1038"/>
          <ac:cxnSpMkLst>
            <pc:docMk/>
            <pc:sldMk cId="1040612901" sldId="418"/>
            <ac:cxnSpMk id="16" creationId="{24B2EF34-B06F-B340-026F-45E0BCEAE1E1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17" creationId="{74C08297-F988-41D5-4FB7-040DE036CDE8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23" creationId="{A0926AB6-4082-8565-786B-CC17CDB20162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24" creationId="{7219C561-9C5B-5931-95C8-505451981D63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25" creationId="{75E43567-CFFF-296F-BB8B-CBB1CE8E7CCE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27" creationId="{1AC55A01-67E4-721F-9D1F-7BA49FC1D40E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30" creationId="{57A0326E-18C9-2CD1-2958-4BC0CD4DF4E1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35" creationId="{1E786BB1-5D6C-524D-6BCD-8E3501F4CC36}"/>
          </ac:cxnSpMkLst>
        </pc:cxnChg>
        <pc:cxnChg chg="mod">
          <ac:chgData name="Matthieu De Mari" userId="dfb708c9-d8dc-439f-9a3b-c772bf4a311c" providerId="ADAL" clId="{A47A6B7A-BB49-46B6-95C9-1A9A2555371D}" dt="2023-03-28T07:29:27.393" v="9093" actId="1036"/>
          <ac:cxnSpMkLst>
            <pc:docMk/>
            <pc:sldMk cId="1040612901" sldId="418"/>
            <ac:cxnSpMk id="38" creationId="{19DF6C23-117B-D91D-3547-55264AFA28B4}"/>
          </ac:cxnSpMkLst>
        </pc:cxnChg>
        <pc:cxnChg chg="mod">
          <ac:chgData name="Matthieu De Mari" userId="dfb708c9-d8dc-439f-9a3b-c772bf4a311c" providerId="ADAL" clId="{A47A6B7A-BB49-46B6-95C9-1A9A2555371D}" dt="2023-03-28T07:29:27.393" v="9093" actId="1036"/>
          <ac:cxnSpMkLst>
            <pc:docMk/>
            <pc:sldMk cId="1040612901" sldId="418"/>
            <ac:cxnSpMk id="40" creationId="{8F4AD393-A8CA-D472-1BD0-FF69C6B3277D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42" creationId="{7EF2DC8C-9B76-6431-3E6E-2D71A91144BC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44" creationId="{A4415DE9-4F1A-D22C-65E8-BEEDBF2FA2BC}"/>
          </ac:cxnSpMkLst>
        </pc:cxnChg>
      </pc:sldChg>
      <pc:sldChg chg="addSp delSp modSp add mod ord">
        <pc:chgData name="Matthieu De Mari" userId="dfb708c9-d8dc-439f-9a3b-c772bf4a311c" providerId="ADAL" clId="{A47A6B7A-BB49-46B6-95C9-1A9A2555371D}" dt="2023-03-28T09:11:16.392" v="11009" actId="14100"/>
        <pc:sldMkLst>
          <pc:docMk/>
          <pc:sldMk cId="4175667856" sldId="419"/>
        </pc:sldMkLst>
        <pc:spChg chg="mod">
          <ac:chgData name="Matthieu De Mari" userId="dfb708c9-d8dc-439f-9a3b-c772bf4a311c" providerId="ADAL" clId="{A47A6B7A-BB49-46B6-95C9-1A9A2555371D}" dt="2023-03-28T07:28:57.250" v="9052" actId="1076"/>
          <ac:spMkLst>
            <pc:docMk/>
            <pc:sldMk cId="4175667856" sldId="419"/>
            <ac:spMk id="3" creationId="{78200F67-1E51-3252-999E-1C7E28A79ACC}"/>
          </ac:spMkLst>
        </pc:spChg>
        <pc:spChg chg="add del mod">
          <ac:chgData name="Matthieu De Mari" userId="dfb708c9-d8dc-439f-9a3b-c772bf4a311c" providerId="ADAL" clId="{A47A6B7A-BB49-46B6-95C9-1A9A2555371D}" dt="2023-03-28T07:25:15.014" v="8688" actId="478"/>
          <ac:spMkLst>
            <pc:docMk/>
            <pc:sldMk cId="4175667856" sldId="419"/>
            <ac:spMk id="5" creationId="{BBBCD914-33CD-AB6E-87B8-277CDEAE0588}"/>
          </ac:spMkLst>
        </pc:spChg>
        <pc:spChg chg="del">
          <ac:chgData name="Matthieu De Mari" userId="dfb708c9-d8dc-439f-9a3b-c772bf4a311c" providerId="ADAL" clId="{A47A6B7A-BB49-46B6-95C9-1A9A2555371D}" dt="2023-03-28T07:25:14.381" v="8687" actId="478"/>
          <ac:spMkLst>
            <pc:docMk/>
            <pc:sldMk cId="4175667856" sldId="419"/>
            <ac:spMk id="6" creationId="{FC8E4453-DA09-32FC-4F57-DC87272B9236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7" creationId="{1699C59A-7020-8E1D-3071-FAEF59956925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8" creationId="{14FA80A9-02F6-F289-D727-C06670D0EEFE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9" creationId="{E2BDFD88-9ECC-D3C9-F2E5-9BFC29C69CE6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10" creationId="{CF34385A-3B65-4AF3-9E39-2A2ACE14D28F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11" creationId="{3E4BA8B5-250C-385A-C5F5-D7514790FEF7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13" creationId="{BE60B1EE-59EC-5CAB-C13E-2B68F19611C8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15" creationId="{A2E22DC4-FC8F-D4D0-7617-AE4F3C1382D5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16" creationId="{E08FAD92-87CC-8BD8-5476-8B30B497A6C1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0" creationId="{C067F0E2-F21D-680B-9814-FF2794768FC9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1" creationId="{9D9057A0-22EC-D86E-A79B-624625BA3D01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2" creationId="{26F116BC-79EE-0169-F290-65B522A9363A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6" creationId="{B5F8A3BF-531D-12E0-248B-6F15A9A00FFD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9" creationId="{8959029F-6F1A-9A8F-04BC-16DAFFD29E8B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31" creationId="{5D3A23CD-3DAB-B9FC-A0CA-1BF07AE5A253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32" creationId="{B349EE6C-5056-DBE7-AAA7-8874531A9448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33" creationId="{5A4DB192-4220-F552-DE0B-71681CEC2B54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34" creationId="{26DB5F4C-0D54-D26B-23A2-C869691418D2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37" creationId="{D3062AD6-4559-D21E-C877-DC76D35BE57E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39" creationId="{B133714A-8B52-1A16-BEDF-F14087D396F0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41" creationId="{24FF8DFC-9E93-8F9D-9707-FA494952B668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43" creationId="{31444F15-3442-21F4-3A59-FF886C271AA9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47" creationId="{2AC71969-971F-2A94-F735-AA8269CF3401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49" creationId="{1836C293-65AC-967D-D98A-945537F037DD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1" creationId="{4F294C67-6597-BA4E-808A-3B94C3BA4286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3" creationId="{539A8F37-6718-BD30-A20C-98DAA9AF3676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5" creationId="{16FAC8C1-61C3-995F-E2AF-A6668E47B8B8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7" creationId="{68641626-B238-1F6F-EE67-C5D939BD60CE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9" creationId="{06B06537-A443-A1B6-B8C7-3EA32305907D}"/>
          </ac:spMkLst>
        </pc:spChg>
        <pc:spChg chg="add mod">
          <ac:chgData name="Matthieu De Mari" userId="dfb708c9-d8dc-439f-9a3b-c772bf4a311c" providerId="ADAL" clId="{A47A6B7A-BB49-46B6-95C9-1A9A2555371D}" dt="2023-03-28T09:10:45.426" v="11004" actId="207"/>
          <ac:spMkLst>
            <pc:docMk/>
            <pc:sldMk cId="4175667856" sldId="419"/>
            <ac:spMk id="61" creationId="{F00DD310-A302-E268-865F-0F8890E1C1F1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2" creationId="{40FA1F3E-62B4-803F-2574-ECF295A0DB24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3" creationId="{01601217-5A75-E3AA-A0B7-9B03D8A634C9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4" creationId="{B62BBA19-ABAE-AE1C-357D-5A5ED9BCC440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5" creationId="{46B36D07-68A4-2391-6D54-893BE4147781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9" creationId="{9DF10F82-8CED-44F6-C805-344BB88EE8B7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0" creationId="{9BE4C10A-525F-140B-1DA9-E8E0030DE4CF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1" creationId="{BBCE6804-5812-CCBC-306E-C4D2F64BA826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5" creationId="{D2838C40-201B-5669-0BCD-64F5CE87596F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7" creationId="{28F22513-3E58-F60B-F2FD-E24B8360A7C5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9" creationId="{5263BC55-BC35-6FEB-A08D-6971834B7066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1" creationId="{25322331-97FE-4621-4379-EA1AFD854C90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3" creationId="{DA4AA5CD-CD79-C1DB-552C-D2B1AF448064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5" creationId="{9CB99002-C05E-39FA-6699-BFF75CB14970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7" creationId="{282EB818-FBA6-A17E-A08A-AFB334366BA1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9" creationId="{86863C63-EFFB-5CD2-41CF-1461B5755DF3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1" creationId="{B9B1D828-FA84-D42D-7299-F8E562E6EC03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2" creationId="{F1629301-1A1D-29C5-D3B0-D3F6F52729CE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3" creationId="{E770696A-661E-523F-3973-7DF0C643C64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4" creationId="{2402456F-8311-A757-894B-1D81EC50EF9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8" creationId="{425F19DA-ECA8-5C4D-9614-82787C202FB4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9" creationId="{ABF95F9D-CA04-53A0-8C7B-3BA5EC58BC0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00" creationId="{55419756-E9CD-F500-30B3-39492DEA1DC3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04" creationId="{7A1F298C-7931-3D7C-FD53-2B74D29BE8B7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06" creationId="{916603F4-0122-A4CB-1979-2E01B4244F61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08" creationId="{36B5198E-B408-26D4-2D7D-BCD4D1FF8B58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0" creationId="{B451571A-4017-DA4D-491E-96EA8D92CCBD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2" creationId="{0DBCEDB6-64CE-2C98-BCD2-051E698E829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4" creationId="{0E84896F-4D2B-183B-D291-F03047F37DE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6" creationId="{23A0AFA0-A100-515D-18DC-71AEFDFFC621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8" creationId="{7697F208-6454-F2AC-B999-543047A5A734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20" creationId="{5816E331-9614-5F2C-5DA3-C78C402B98B8}"/>
          </ac:spMkLst>
        </pc:spChg>
        <pc:cxnChg chg="add mod">
          <ac:chgData name="Matthieu De Mari" userId="dfb708c9-d8dc-439f-9a3b-c772bf4a311c" providerId="ADAL" clId="{A47A6B7A-BB49-46B6-95C9-1A9A2555371D}" dt="2023-03-28T09:11:16.392" v="11009" actId="14100"/>
          <ac:cxnSpMkLst>
            <pc:docMk/>
            <pc:sldMk cId="4175667856" sldId="419"/>
            <ac:cxnSpMk id="5" creationId="{57D2369C-8FD3-5E6A-B6F4-0483229A00B4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12" creationId="{7AA4D590-8406-7F2D-C12B-823390286CF8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14" creationId="{E7CFFA26-2FF4-816C-04F0-B9C530714043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17" creationId="{74C08297-F988-41D5-4FB7-040DE036CDE8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18" creationId="{7046BDC3-A2D8-6DA5-0AD4-84C81D528C7D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19" creationId="{42B20CFA-A07B-89D6-55D3-781C526FCE6D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23" creationId="{A0926AB6-4082-8565-786B-CC17CDB20162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24" creationId="{7219C561-9C5B-5931-95C8-505451981D63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25" creationId="{75E43567-CFFF-296F-BB8B-CBB1CE8E7CCE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27" creationId="{1AC55A01-67E4-721F-9D1F-7BA49FC1D40E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28" creationId="{77273340-801E-B51D-CE04-3CE251B4EAAF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30" creationId="{57A0326E-18C9-2CD1-2958-4BC0CD4DF4E1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35" creationId="{1E786BB1-5D6C-524D-6BCD-8E3501F4CC36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36" creationId="{C8BF02D0-D798-90E8-6C1E-6213459CBCDF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38" creationId="{19DF6C23-117B-D91D-3547-55264AFA28B4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40" creationId="{8F4AD393-A8CA-D472-1BD0-FF69C6B3277D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42" creationId="{7EF2DC8C-9B76-6431-3E6E-2D71A91144BC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44" creationId="{A4415DE9-4F1A-D22C-65E8-BEEDBF2FA2BC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45" creationId="{FBFCAEC5-663B-06A8-120D-ABFEAF0814A1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46" creationId="{FD462CA9-A7C1-B433-6B23-29304DEF73EE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48" creationId="{8A405FF7-4608-6BBE-46FB-7353E044F8B3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0" creationId="{B5206469-E3DA-8042-AB7F-9309E1885A87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2" creationId="{2624399D-2304-E527-78EC-99FD4A32CD7D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4" creationId="{CEF112B2-B25D-8A6D-D52C-6C8235E1018C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6" creationId="{B816ACC0-BFE7-DD0C-BE85-ADF911CEC830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8" creationId="{7665E6EA-AD20-B156-34B0-24A8B76A4EA5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60" creationId="{15FAF7F2-E566-ADF5-3EC9-C8D0D7820711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66" creationId="{C2335EF6-92CB-FFEB-2889-AC5EE7DA6E4A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67" creationId="{60A7B938-4BEF-8A83-CB92-91AE919E0918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68" creationId="{F7B20A15-8F80-D92C-4009-526B0D459D5A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2" creationId="{3CC2F91D-051D-E96C-10F8-1F84C95575FB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3" creationId="{B55CBDED-4483-BC7D-6E41-9DFEC791E5DE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4" creationId="{11E6A53B-4081-0A47-3151-D96B864EEF79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6" creationId="{61FF8FBC-5FC0-DB8E-7F04-388E91A301ED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8" creationId="{487F10EA-BFA4-5755-13AA-A43AE83199A4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0" creationId="{CF9F73EE-A155-7B99-BCE2-363649EAAFDF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2" creationId="{2B1FA390-CB2C-DB07-0A2A-0A29124F3281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4" creationId="{3A66666C-8B0D-D9B8-C4F4-6AE566DE1CE9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6" creationId="{873E65DA-9E70-0058-A800-D5B029F2AB57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8" creationId="{5355E550-1521-8098-555B-28550586564C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90" creationId="{02604D58-9F04-E253-D648-DC97C7BDFA9D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95" creationId="{0D43D702-1AB8-32BD-D02E-BBC03D212758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96" creationId="{584C8A50-F190-84D1-0A34-2102D2A665A1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97" creationId="{BAA7991F-1F96-1B60-29E8-12238C47EB32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1" creationId="{2962C779-4EBA-6106-4B00-C7876C510E06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2" creationId="{0CB536DB-BADC-2C79-BFEB-ECA19D2FE85C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3" creationId="{E86F44AE-5134-ED5F-C84F-5D4478D96D6A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5" creationId="{37B9F8EB-6316-B90C-FBAA-8029F2261DE1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7" creationId="{9638D6A6-5273-33B2-D9ED-F2906CE80F8E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9" creationId="{EBA04784-F23B-0FE6-C6B7-AFFE7ABF2223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1" creationId="{AEEE92E5-BFA8-50C7-D2A6-17E78636F19A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3" creationId="{66AC6FCC-4FB6-4617-0FB5-98209C322F09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5" creationId="{AF8B1A09-9CF4-2CCD-C8BF-B92A4B0126B4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7" creationId="{2A1E6691-9F25-A91E-39AF-B57CA8E47EC9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9" creationId="{7FDB102D-944B-0C61-CB8B-95B3646EC124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21" creationId="{8041B7C7-94E0-E1B8-3070-B6CE8DC1CB48}"/>
          </ac:cxnSpMkLst>
        </pc:cxnChg>
      </pc:sldChg>
      <pc:sldChg chg="addSp delSp modSp add mod">
        <pc:chgData name="Matthieu De Mari" userId="dfb708c9-d8dc-439f-9a3b-c772bf4a311c" providerId="ADAL" clId="{A47A6B7A-BB49-46B6-95C9-1A9A2555371D}" dt="2023-03-28T07:30:44.024" v="9158" actId="20577"/>
        <pc:sldMkLst>
          <pc:docMk/>
          <pc:sldMk cId="851314897" sldId="420"/>
        </pc:sldMkLst>
        <pc:spChg chg="mod">
          <ac:chgData name="Matthieu De Mari" userId="dfb708c9-d8dc-439f-9a3b-c772bf4a311c" providerId="ADAL" clId="{A47A6B7A-BB49-46B6-95C9-1A9A2555371D}" dt="2023-03-28T07:27:18.820" v="9010" actId="20577"/>
          <ac:spMkLst>
            <pc:docMk/>
            <pc:sldMk cId="851314897" sldId="420"/>
            <ac:spMk id="2" creationId="{6BC88A73-AB6E-85CA-8695-BCAC264AECF8}"/>
          </ac:spMkLst>
        </pc:spChg>
        <pc:spChg chg="add del mod">
          <ac:chgData name="Matthieu De Mari" userId="dfb708c9-d8dc-439f-9a3b-c772bf4a311c" providerId="ADAL" clId="{A47A6B7A-BB49-46B6-95C9-1A9A2555371D}" dt="2023-03-28T07:27:21.745" v="9012" actId="478"/>
          <ac:spMkLst>
            <pc:docMk/>
            <pc:sldMk cId="851314897" sldId="420"/>
            <ac:spMk id="4" creationId="{EF176266-7D4D-E464-BF10-31459009FBF9}"/>
          </ac:spMkLst>
        </pc:spChg>
        <pc:spChg chg="del">
          <ac:chgData name="Matthieu De Mari" userId="dfb708c9-d8dc-439f-9a3b-c772bf4a311c" providerId="ADAL" clId="{A47A6B7A-BB49-46B6-95C9-1A9A2555371D}" dt="2023-03-28T07:27:21.117" v="9011" actId="478"/>
          <ac:spMkLst>
            <pc:docMk/>
            <pc:sldMk cId="851314897" sldId="420"/>
            <ac:spMk id="5" creationId="{CA38349B-E94C-A975-CC8E-667983A07812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6" creationId="{3F82962B-6B04-59D4-E1F9-2563AB1FA779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7" creationId="{7751723D-65C3-2704-52B4-4605DE8D8AA5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8" creationId="{B132C658-7198-6AD0-E587-09E8DA7DAEF1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9" creationId="{80177B4F-49C3-23F9-0D66-3F1597CEC8D4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13" creationId="{F694D840-503F-65D4-C5EB-9624B6A3338D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14" creationId="{A39F0FD2-3DC3-15E3-7805-93C507013D86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15" creationId="{604DE95C-465F-969A-70AF-1ADFDBE9A346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19" creationId="{39E1EB5F-A7E4-5B0B-2333-CD0A940757E7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1" creationId="{1055030D-8DFC-EC53-5C41-04B882D47D27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3" creationId="{43BA4F56-ACA1-792F-CC20-54F101CC3C6E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5" creationId="{7CBDBDF0-5330-85FB-2C51-B778E2070F6B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7" creationId="{C34DAF1F-A7FF-CF24-B35A-A33A86B9ED9E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9" creationId="{6CDF51C0-BE9D-FE88-C273-FD0A9E304D63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31" creationId="{8FA6DB31-0003-B47E-9BA1-525B4C3C923C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33" creationId="{E8C0558F-1CE1-33D7-D831-F6D521EDEE53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34" creationId="{B47E811E-11CB-1C47-0B2A-318CA5608177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35" creationId="{DE132E48-2854-532E-1DE9-2C3F9A1662ED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36" creationId="{9D909EC1-91AD-2426-D0C2-694DE35FAE02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0" creationId="{630AC647-9774-5C62-02D6-8AFA10DA088F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1" creationId="{C731DF38-A309-D4B4-5442-0547B01BD9B9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2" creationId="{96DBBA65-B1B5-3746-87E2-E183779512D8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6" creationId="{2602ED95-8881-1564-47F1-2A06028DD10D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8" creationId="{791952AB-C157-CE00-BF92-966459005C50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0" creationId="{CF5BFC47-BFF8-471D-2FA5-1979FAA94575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2" creationId="{370A8954-CEE3-66C1-2DC5-64DB179F223C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4" creationId="{67FE4806-BB5D-BEE4-EF0D-8468D551272F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6" creationId="{6CBC03FC-8EC4-7E10-E8D2-B5F3F3D88860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8" creationId="{CBC2EC50-B2D5-0022-E728-3BE5A9E14B94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60" creationId="{28CCF38F-88E8-062D-8F64-29E333135023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62" creationId="{1C20A483-8822-FC2F-5DCB-600D72B0A613}"/>
          </ac:spMkLst>
        </pc:spChg>
        <pc:spChg chg="add mod">
          <ac:chgData name="Matthieu De Mari" userId="dfb708c9-d8dc-439f-9a3b-c772bf4a311c" providerId="ADAL" clId="{A47A6B7A-BB49-46B6-95C9-1A9A2555371D}" dt="2023-03-28T07:30:11.223" v="9109" actId="1076"/>
          <ac:spMkLst>
            <pc:docMk/>
            <pc:sldMk cId="851314897" sldId="420"/>
            <ac:spMk id="64" creationId="{6F464CDC-E66C-913C-C60F-0DCB498A09F4}"/>
          </ac:spMkLst>
        </pc:spChg>
        <pc:spChg chg="add mod">
          <ac:chgData name="Matthieu De Mari" userId="dfb708c9-d8dc-439f-9a3b-c772bf4a311c" providerId="ADAL" clId="{A47A6B7A-BB49-46B6-95C9-1A9A2555371D}" dt="2023-03-28T07:30:11.223" v="9109" actId="1076"/>
          <ac:spMkLst>
            <pc:docMk/>
            <pc:sldMk cId="851314897" sldId="420"/>
            <ac:spMk id="65" creationId="{95EEBC48-940B-2F8E-29EE-A95241E1E3B4}"/>
          </ac:spMkLst>
        </pc:spChg>
        <pc:spChg chg="add mod">
          <ac:chgData name="Matthieu De Mari" userId="dfb708c9-d8dc-439f-9a3b-c772bf4a311c" providerId="ADAL" clId="{A47A6B7A-BB49-46B6-95C9-1A9A2555371D}" dt="2023-03-28T07:30:11.223" v="9109" actId="1076"/>
          <ac:spMkLst>
            <pc:docMk/>
            <pc:sldMk cId="851314897" sldId="420"/>
            <ac:spMk id="66" creationId="{636D1A21-259D-9777-ACFC-B6A51880F497}"/>
          </ac:spMkLst>
        </pc:spChg>
        <pc:spChg chg="add mod">
          <ac:chgData name="Matthieu De Mari" userId="dfb708c9-d8dc-439f-9a3b-c772bf4a311c" providerId="ADAL" clId="{A47A6B7A-BB49-46B6-95C9-1A9A2555371D}" dt="2023-03-28T07:30:11.223" v="9109" actId="1076"/>
          <ac:spMkLst>
            <pc:docMk/>
            <pc:sldMk cId="851314897" sldId="420"/>
            <ac:spMk id="67" creationId="{EAFBC283-32CE-F8F3-FD2D-0E39E3C40BDE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1" creationId="{0A01C937-47A1-0893-BD89-685DC6FD70AD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2" creationId="{F2AB0F89-8C26-538F-95C9-29D7E468C31F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3" creationId="{40182A26-50BF-E396-D7D4-6752AD06F603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7" creationId="{8CEFDB50-7B50-D84A-E1C6-4BE4C261E45E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9" creationId="{0791BD8F-6BBE-AB80-8F44-6B03AC80A4A8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81" creationId="{3BA854A6-85C4-AA8E-7293-57283701D3D1}"/>
          </ac:spMkLst>
        </pc:spChg>
        <pc:spChg chg="add mod">
          <ac:chgData name="Matthieu De Mari" userId="dfb708c9-d8dc-439f-9a3b-c772bf4a311c" providerId="ADAL" clId="{A47A6B7A-BB49-46B6-95C9-1A9A2555371D}" dt="2023-03-28T07:30:42.088" v="9157" actId="1076"/>
          <ac:spMkLst>
            <pc:docMk/>
            <pc:sldMk cId="851314897" sldId="420"/>
            <ac:spMk id="83" creationId="{D298F532-1193-5CB0-519F-EC6595472F2D}"/>
          </ac:spMkLst>
        </pc:spChg>
        <pc:spChg chg="add mod">
          <ac:chgData name="Matthieu De Mari" userId="dfb708c9-d8dc-439f-9a3b-c772bf4a311c" providerId="ADAL" clId="{A47A6B7A-BB49-46B6-95C9-1A9A2555371D}" dt="2023-03-28T07:30:44.024" v="9158" actId="20577"/>
          <ac:spMkLst>
            <pc:docMk/>
            <pc:sldMk cId="851314897" sldId="420"/>
            <ac:spMk id="85" creationId="{CE80A74F-D61A-C07A-01C3-865695AD3CA6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87" creationId="{465BD30A-D997-DBBF-C0D1-3CA7E2F11D6F}"/>
          </ac:spMkLst>
        </pc:spChg>
        <pc:spChg chg="add mod">
          <ac:chgData name="Matthieu De Mari" userId="dfb708c9-d8dc-439f-9a3b-c772bf4a311c" providerId="ADAL" clId="{A47A6B7A-BB49-46B6-95C9-1A9A2555371D}" dt="2023-03-28T07:30:30.033" v="9155" actId="20577"/>
          <ac:spMkLst>
            <pc:docMk/>
            <pc:sldMk cId="851314897" sldId="420"/>
            <ac:spMk id="89" creationId="{EFD1B9D1-7A9B-59B4-7AB9-1431294E57FB}"/>
          </ac:spMkLst>
        </pc:spChg>
        <pc:spChg chg="add mod">
          <ac:chgData name="Matthieu De Mari" userId="dfb708c9-d8dc-439f-9a3b-c772bf4a311c" providerId="ADAL" clId="{A47A6B7A-BB49-46B6-95C9-1A9A2555371D}" dt="2023-03-28T07:30:32.190" v="9156" actId="20577"/>
          <ac:spMkLst>
            <pc:docMk/>
            <pc:sldMk cId="851314897" sldId="420"/>
            <ac:spMk id="91" creationId="{DF569BF5-693F-CB4A-D8F8-B3EE205C1D20}"/>
          </ac:spMkLst>
        </pc:spChg>
        <pc:spChg chg="add mod">
          <ac:chgData name="Matthieu De Mari" userId="dfb708c9-d8dc-439f-9a3b-c772bf4a311c" providerId="ADAL" clId="{A47A6B7A-BB49-46B6-95C9-1A9A2555371D}" dt="2023-03-28T07:30:42.088" v="9157" actId="1076"/>
          <ac:spMkLst>
            <pc:docMk/>
            <pc:sldMk cId="851314897" sldId="420"/>
            <ac:spMk id="93" creationId="{92B4576F-5369-308A-CBA7-F3090C69203E}"/>
          </ac:spMkLst>
        </pc:sp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0" creationId="{59B99A91-2ED8-5BAF-8657-45BEB350B29B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1" creationId="{9A5E1B00-E4D8-8559-8216-BFC4E2E7AA1B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2" creationId="{F268B9D8-37A0-4796-E608-37A7C35D09EA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6" creationId="{F57295DF-C4A7-A750-0484-C87BE748DEF8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7" creationId="{1937D052-7DAD-A3A5-6E70-89822CA78A44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8" creationId="{046FB53A-82D2-E3E3-01A9-C738EC339E9F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0" creationId="{E88CFD74-09C3-D291-AA7C-175C4D1CCC91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2" creationId="{C62EDD84-07F1-E381-4FB8-DE9A9C3306C0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4" creationId="{AB9833CB-E1BE-2193-DEEC-D30A438B9C6A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6" creationId="{BA7B0B2A-1AC7-338D-3754-F5358AAFB86D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8" creationId="{FB0D82BE-EDFC-7368-54FA-D1D868A8C747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30" creationId="{4739FE29-C597-C8AB-95C0-28E87097E6EC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32" creationId="{1FB9967C-7276-0AEC-429F-CCC60D3F963B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37" creationId="{E491B554-59CC-F7FF-1D40-DD3E3D57EBBF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38" creationId="{7F706D1B-D1D7-3535-B4FF-F196E21FF533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39" creationId="{9291125F-EBC3-33D0-3A8F-29D451F96EFF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3" creationId="{D520C0C3-ECAB-E994-46E2-29E2BC13E326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4" creationId="{4082E6E4-6C9C-5FA6-72EA-FB5C9846F109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5" creationId="{E301C30B-237D-745E-B791-16DE4E74CDF4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7" creationId="{68D5B1DC-C5B5-FB75-7626-7A7C9BE31886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9" creationId="{F23B0029-E241-72FF-21CF-52BFBAF38CD4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1" creationId="{FF113BEE-D779-A71F-EB35-D1D5CFA57AFE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3" creationId="{DE3A2C84-EEFD-CFE9-735B-AE752E82936F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5" creationId="{3AF2E1E9-5630-E485-BDBC-F1DDB8CDE42F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7" creationId="{51DBFF44-9D3F-662B-B357-9ECF71105398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9" creationId="{8A9BBB47-57B6-24CB-E9B7-F22D9C18CCF4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61" creationId="{DFE20147-4A08-DF14-40A2-E6EC6377E14C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63" creationId="{12923B8D-2958-1999-998B-28DF7145900A}"/>
          </ac:cxnSpMkLst>
        </pc:cxnChg>
        <pc:cxnChg chg="add mod">
          <ac:chgData name="Matthieu De Mari" userId="dfb708c9-d8dc-439f-9a3b-c772bf4a311c" providerId="ADAL" clId="{A47A6B7A-BB49-46B6-95C9-1A9A2555371D}" dt="2023-03-28T07:30:11.223" v="9109" actId="1076"/>
          <ac:cxnSpMkLst>
            <pc:docMk/>
            <pc:sldMk cId="851314897" sldId="420"/>
            <ac:cxnSpMk id="68" creationId="{6E630BAA-5F80-B1E6-37CB-02486E9F8EEF}"/>
          </ac:cxnSpMkLst>
        </pc:cxnChg>
        <pc:cxnChg chg="add mod">
          <ac:chgData name="Matthieu De Mari" userId="dfb708c9-d8dc-439f-9a3b-c772bf4a311c" providerId="ADAL" clId="{A47A6B7A-BB49-46B6-95C9-1A9A2555371D}" dt="2023-03-28T07:30:11.223" v="9109" actId="1076"/>
          <ac:cxnSpMkLst>
            <pc:docMk/>
            <pc:sldMk cId="851314897" sldId="420"/>
            <ac:cxnSpMk id="69" creationId="{3B8E0DF0-D944-AD93-5FBE-33A21FB31FBF}"/>
          </ac:cxnSpMkLst>
        </pc:cxnChg>
        <pc:cxnChg chg="add mod">
          <ac:chgData name="Matthieu De Mari" userId="dfb708c9-d8dc-439f-9a3b-c772bf4a311c" providerId="ADAL" clId="{A47A6B7A-BB49-46B6-95C9-1A9A2555371D}" dt="2023-03-28T07:30:11.223" v="9109" actId="1076"/>
          <ac:cxnSpMkLst>
            <pc:docMk/>
            <pc:sldMk cId="851314897" sldId="420"/>
            <ac:cxnSpMk id="70" creationId="{AFD2531A-63D1-BF6A-4742-9712714F1B9D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74" creationId="{58468C6A-5C2E-DE5D-6301-152371E32246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75" creationId="{9ED29E95-8AC9-07A4-DC6F-AF5D6F22CA02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76" creationId="{3B3A567B-6ED7-7832-BAE5-DCAE357C2553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78" creationId="{BE4A4CAA-6913-AA4C-797E-93303C5A5346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80" creationId="{A1B03909-4829-5BC5-35D9-C2E9171BAA99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82" creationId="{7D32D70D-F046-29CF-C80A-3004DA223B1F}"/>
          </ac:cxnSpMkLst>
        </pc:cxnChg>
        <pc:cxnChg chg="add mod">
          <ac:chgData name="Matthieu De Mari" userId="dfb708c9-d8dc-439f-9a3b-c772bf4a311c" providerId="ADAL" clId="{A47A6B7A-BB49-46B6-95C9-1A9A2555371D}" dt="2023-03-28T07:30:42.088" v="9157" actId="1076"/>
          <ac:cxnSpMkLst>
            <pc:docMk/>
            <pc:sldMk cId="851314897" sldId="420"/>
            <ac:cxnSpMk id="84" creationId="{3E3C2930-134A-A119-8CA6-72DF82E0D4E2}"/>
          </ac:cxnSpMkLst>
        </pc:cxnChg>
        <pc:cxnChg chg="add mod">
          <ac:chgData name="Matthieu De Mari" userId="dfb708c9-d8dc-439f-9a3b-c772bf4a311c" providerId="ADAL" clId="{A47A6B7A-BB49-46B6-95C9-1A9A2555371D}" dt="2023-03-28T07:30:42.088" v="9157" actId="1076"/>
          <ac:cxnSpMkLst>
            <pc:docMk/>
            <pc:sldMk cId="851314897" sldId="420"/>
            <ac:cxnSpMk id="86" creationId="{1D668161-F173-7AAA-11AA-5761A5D88076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88" creationId="{B7EDC2E8-C188-B272-92F3-67528FFE0283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90" creationId="{F9F33A79-906D-9F2C-F7DD-84E50584AA86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92" creationId="{AFA1071C-E971-3563-F92C-0B31BD064F2B}"/>
          </ac:cxnSpMkLst>
        </pc:cxnChg>
        <pc:cxnChg chg="add mod">
          <ac:chgData name="Matthieu De Mari" userId="dfb708c9-d8dc-439f-9a3b-c772bf4a311c" providerId="ADAL" clId="{A47A6B7A-BB49-46B6-95C9-1A9A2555371D}" dt="2023-03-28T07:30:42.088" v="9157" actId="1076"/>
          <ac:cxnSpMkLst>
            <pc:docMk/>
            <pc:sldMk cId="851314897" sldId="420"/>
            <ac:cxnSpMk id="94" creationId="{761DC995-6165-5DBA-769F-1026E924B366}"/>
          </ac:cxnSpMkLst>
        </pc:cxnChg>
      </pc:sldChg>
      <pc:sldChg chg="addSp modSp add mod">
        <pc:chgData name="Matthieu De Mari" userId="dfb708c9-d8dc-439f-9a3b-c772bf4a311c" providerId="ADAL" clId="{A47A6B7A-BB49-46B6-95C9-1A9A2555371D}" dt="2023-03-28T07:31:23.085" v="9209" actId="113"/>
        <pc:sldMkLst>
          <pc:docMk/>
          <pc:sldMk cId="3946794603" sldId="421"/>
        </pc:sldMkLst>
        <pc:spChg chg="add mod">
          <ac:chgData name="Matthieu De Mari" userId="dfb708c9-d8dc-439f-9a3b-c772bf4a311c" providerId="ADAL" clId="{A47A6B7A-BB49-46B6-95C9-1A9A2555371D}" dt="2023-03-28T07:31:23.085" v="9209" actId="113"/>
          <ac:spMkLst>
            <pc:docMk/>
            <pc:sldMk cId="3946794603" sldId="421"/>
            <ac:spMk id="3" creationId="{7BF766C6-7429-8371-7FAD-A92D299C70B2}"/>
          </ac:spMkLst>
        </pc:spChg>
      </pc:sldChg>
      <pc:sldChg chg="modSp add mod">
        <pc:chgData name="Matthieu De Mari" userId="dfb708c9-d8dc-439f-9a3b-c772bf4a311c" providerId="ADAL" clId="{A47A6B7A-BB49-46B6-95C9-1A9A2555371D}" dt="2023-03-28T07:32:29.390" v="9344" actId="20577"/>
        <pc:sldMkLst>
          <pc:docMk/>
          <pc:sldMk cId="316941095" sldId="422"/>
        </pc:sldMkLst>
        <pc:spChg chg="mod">
          <ac:chgData name="Matthieu De Mari" userId="dfb708c9-d8dc-439f-9a3b-c772bf4a311c" providerId="ADAL" clId="{A47A6B7A-BB49-46B6-95C9-1A9A2555371D}" dt="2023-03-28T07:32:29.390" v="9344" actId="20577"/>
          <ac:spMkLst>
            <pc:docMk/>
            <pc:sldMk cId="316941095" sldId="422"/>
            <ac:spMk id="3" creationId="{7BF766C6-7429-8371-7FAD-A92D299C70B2}"/>
          </ac:spMkLst>
        </pc:spChg>
      </pc:sldChg>
      <pc:sldChg chg="modSp add mod">
        <pc:chgData name="Matthieu De Mari" userId="dfb708c9-d8dc-439f-9a3b-c772bf4a311c" providerId="ADAL" clId="{A47A6B7A-BB49-46B6-95C9-1A9A2555371D}" dt="2023-03-28T07:33:05.619" v="9385" actId="6549"/>
        <pc:sldMkLst>
          <pc:docMk/>
          <pc:sldMk cId="3901628590" sldId="423"/>
        </pc:sldMkLst>
        <pc:spChg chg="mod">
          <ac:chgData name="Matthieu De Mari" userId="dfb708c9-d8dc-439f-9a3b-c772bf4a311c" providerId="ADAL" clId="{A47A6B7A-BB49-46B6-95C9-1A9A2555371D}" dt="2023-03-28T07:33:05.619" v="9385" actId="6549"/>
          <ac:spMkLst>
            <pc:docMk/>
            <pc:sldMk cId="3901628590" sldId="423"/>
            <ac:spMk id="3" creationId="{7BF766C6-7429-8371-7FAD-A92D299C70B2}"/>
          </ac:spMkLst>
        </pc:spChg>
        <pc:spChg chg="mod">
          <ac:chgData name="Matthieu De Mari" userId="dfb708c9-d8dc-439f-9a3b-c772bf4a311c" providerId="ADAL" clId="{A47A6B7A-BB49-46B6-95C9-1A9A2555371D}" dt="2023-03-28T07:32:16.357" v="9341" actId="20577"/>
          <ac:spMkLst>
            <pc:docMk/>
            <pc:sldMk cId="3901628590" sldId="423"/>
            <ac:spMk id="35" creationId="{DE132E48-2854-532E-1DE9-2C3F9A1662ED}"/>
          </ac:spMkLst>
        </pc:spChg>
        <pc:spChg chg="mod">
          <ac:chgData name="Matthieu De Mari" userId="dfb708c9-d8dc-439f-9a3b-c772bf4a311c" providerId="ADAL" clId="{A47A6B7A-BB49-46B6-95C9-1A9A2555371D}" dt="2023-03-28T07:32:18.967" v="9342" actId="20577"/>
          <ac:spMkLst>
            <pc:docMk/>
            <pc:sldMk cId="3901628590" sldId="423"/>
            <ac:spMk id="72" creationId="{F2AB0F89-8C26-538F-95C9-29D7E468C31F}"/>
          </ac:spMkLst>
        </pc:spChg>
      </pc:sldChg>
      <pc:sldChg chg="modSp add mod">
        <pc:chgData name="Matthieu De Mari" userId="dfb708c9-d8dc-439f-9a3b-c772bf4a311c" providerId="ADAL" clId="{A47A6B7A-BB49-46B6-95C9-1A9A2555371D}" dt="2023-03-28T07:53:59.740" v="10998" actId="20577"/>
        <pc:sldMkLst>
          <pc:docMk/>
          <pc:sldMk cId="2407065884" sldId="424"/>
        </pc:sldMkLst>
        <pc:spChg chg="mod">
          <ac:chgData name="Matthieu De Mari" userId="dfb708c9-d8dc-439f-9a3b-c772bf4a311c" providerId="ADAL" clId="{A47A6B7A-BB49-46B6-95C9-1A9A2555371D}" dt="2023-03-28T07:53:50.566" v="10994" actId="20577"/>
          <ac:spMkLst>
            <pc:docMk/>
            <pc:sldMk cId="2407065884" sldId="424"/>
            <ac:spMk id="2" creationId="{6BC88A73-AB6E-85CA-8695-BCAC264AECF8}"/>
          </ac:spMkLst>
        </pc:spChg>
        <pc:spChg chg="mod">
          <ac:chgData name="Matthieu De Mari" userId="dfb708c9-d8dc-439f-9a3b-c772bf4a311c" providerId="ADAL" clId="{A47A6B7A-BB49-46B6-95C9-1A9A2555371D}" dt="2023-03-28T07:53:59.740" v="10998" actId="20577"/>
          <ac:spMkLst>
            <pc:docMk/>
            <pc:sldMk cId="2407065884" sldId="424"/>
            <ac:spMk id="3" creationId="{7BF766C6-7429-8371-7FAD-A92D299C70B2}"/>
          </ac:spMkLst>
        </pc:spChg>
      </pc:sldChg>
      <pc:sldChg chg="modSp new mod">
        <pc:chgData name="Matthieu De Mari" userId="dfb708c9-d8dc-439f-9a3b-c772bf4a311c" providerId="ADAL" clId="{A47A6B7A-BB49-46B6-95C9-1A9A2555371D}" dt="2023-03-28T07:36:14.456" v="10109" actId="20577"/>
        <pc:sldMkLst>
          <pc:docMk/>
          <pc:sldMk cId="2619910811" sldId="425"/>
        </pc:sldMkLst>
        <pc:spChg chg="mod">
          <ac:chgData name="Matthieu De Mari" userId="dfb708c9-d8dc-439f-9a3b-c772bf4a311c" providerId="ADAL" clId="{A47A6B7A-BB49-46B6-95C9-1A9A2555371D}" dt="2023-03-28T07:33:45.711" v="9469" actId="20577"/>
          <ac:spMkLst>
            <pc:docMk/>
            <pc:sldMk cId="2619910811" sldId="425"/>
            <ac:spMk id="2" creationId="{016B7C5E-FD03-002F-0CC3-E60C52AE3C06}"/>
          </ac:spMkLst>
        </pc:spChg>
        <pc:spChg chg="mod">
          <ac:chgData name="Matthieu De Mari" userId="dfb708c9-d8dc-439f-9a3b-c772bf4a311c" providerId="ADAL" clId="{A47A6B7A-BB49-46B6-95C9-1A9A2555371D}" dt="2023-03-28T07:36:14.456" v="10109" actId="20577"/>
          <ac:spMkLst>
            <pc:docMk/>
            <pc:sldMk cId="2619910811" sldId="425"/>
            <ac:spMk id="3" creationId="{5C0DD479-8B1B-7591-BFF9-6F8569125608}"/>
          </ac:spMkLst>
        </pc:spChg>
      </pc:sldChg>
      <pc:sldChg chg="modSp new mod">
        <pc:chgData name="Matthieu De Mari" userId="dfb708c9-d8dc-439f-9a3b-c772bf4a311c" providerId="ADAL" clId="{A47A6B7A-BB49-46B6-95C9-1A9A2555371D}" dt="2023-03-28T07:40:29.893" v="10537" actId="20577"/>
        <pc:sldMkLst>
          <pc:docMk/>
          <pc:sldMk cId="576982645" sldId="426"/>
        </pc:sldMkLst>
        <pc:spChg chg="mod">
          <ac:chgData name="Matthieu De Mari" userId="dfb708c9-d8dc-439f-9a3b-c772bf4a311c" providerId="ADAL" clId="{A47A6B7A-BB49-46B6-95C9-1A9A2555371D}" dt="2023-03-28T07:36:37.700" v="10146" actId="20577"/>
          <ac:spMkLst>
            <pc:docMk/>
            <pc:sldMk cId="576982645" sldId="426"/>
            <ac:spMk id="2" creationId="{5C089B50-05EE-79A2-8BBF-3043FB9C44F3}"/>
          </ac:spMkLst>
        </pc:spChg>
        <pc:spChg chg="mod">
          <ac:chgData name="Matthieu De Mari" userId="dfb708c9-d8dc-439f-9a3b-c772bf4a311c" providerId="ADAL" clId="{A47A6B7A-BB49-46B6-95C9-1A9A2555371D}" dt="2023-03-28T07:40:29.893" v="10537" actId="20577"/>
          <ac:spMkLst>
            <pc:docMk/>
            <pc:sldMk cId="576982645" sldId="426"/>
            <ac:spMk id="3" creationId="{62890841-DDA4-A71E-A971-1987BAA442C8}"/>
          </ac:spMkLst>
        </pc:spChg>
      </pc:sldChg>
      <pc:sldChg chg="add">
        <pc:chgData name="Matthieu De Mari" userId="dfb708c9-d8dc-439f-9a3b-c772bf4a311c" providerId="ADAL" clId="{A47A6B7A-BB49-46B6-95C9-1A9A2555371D}" dt="2023-03-28T07:40:24.046" v="10536" actId="2890"/>
        <pc:sldMkLst>
          <pc:docMk/>
          <pc:sldMk cId="3699832279" sldId="427"/>
        </pc:sldMkLst>
      </pc:sldChg>
      <pc:sldChg chg="modSp add mod">
        <pc:chgData name="Matthieu De Mari" userId="dfb708c9-d8dc-439f-9a3b-c772bf4a311c" providerId="ADAL" clId="{A47A6B7A-BB49-46B6-95C9-1A9A2555371D}" dt="2023-03-28T08:06:58.586" v="11002" actId="20577"/>
        <pc:sldMkLst>
          <pc:docMk/>
          <pc:sldMk cId="1710925777" sldId="428"/>
        </pc:sldMkLst>
        <pc:spChg chg="mod">
          <ac:chgData name="Matthieu De Mari" userId="dfb708c9-d8dc-439f-9a3b-c772bf4a311c" providerId="ADAL" clId="{A47A6B7A-BB49-46B6-95C9-1A9A2555371D}" dt="2023-03-28T08:06:58.586" v="11002" actId="20577"/>
          <ac:spMkLst>
            <pc:docMk/>
            <pc:sldMk cId="1710925777" sldId="428"/>
            <ac:spMk id="3" creationId="{62890841-DDA4-A71E-A971-1987BAA442C8}"/>
          </ac:spMkLst>
        </pc:spChg>
      </pc:sldChg>
      <pc:sldChg chg="modSp new mod">
        <pc:chgData name="Matthieu De Mari" userId="dfb708c9-d8dc-439f-9a3b-c772bf4a311c" providerId="ADAL" clId="{A47A6B7A-BB49-46B6-95C9-1A9A2555371D}" dt="2023-03-28T07:48:00.144" v="10709" actId="113"/>
        <pc:sldMkLst>
          <pc:docMk/>
          <pc:sldMk cId="3719002717" sldId="429"/>
        </pc:sldMkLst>
        <pc:spChg chg="mod">
          <ac:chgData name="Matthieu De Mari" userId="dfb708c9-d8dc-439f-9a3b-c772bf4a311c" providerId="ADAL" clId="{A47A6B7A-BB49-46B6-95C9-1A9A2555371D}" dt="2023-03-28T07:41:55.176" v="10687" actId="20577"/>
          <ac:spMkLst>
            <pc:docMk/>
            <pc:sldMk cId="3719002717" sldId="429"/>
            <ac:spMk id="2" creationId="{82364419-50D7-EAAE-D1D9-9B6F9AFCCC7D}"/>
          </ac:spMkLst>
        </pc:spChg>
        <pc:spChg chg="mod">
          <ac:chgData name="Matthieu De Mari" userId="dfb708c9-d8dc-439f-9a3b-c772bf4a311c" providerId="ADAL" clId="{A47A6B7A-BB49-46B6-95C9-1A9A2555371D}" dt="2023-03-28T07:48:00.144" v="10709" actId="113"/>
          <ac:spMkLst>
            <pc:docMk/>
            <pc:sldMk cId="3719002717" sldId="429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8:06.199" v="10712" actId="207"/>
        <pc:sldMkLst>
          <pc:docMk/>
          <pc:sldMk cId="212511289" sldId="430"/>
        </pc:sldMkLst>
        <pc:spChg chg="mod">
          <ac:chgData name="Matthieu De Mari" userId="dfb708c9-d8dc-439f-9a3b-c772bf4a311c" providerId="ADAL" clId="{A47A6B7A-BB49-46B6-95C9-1A9A2555371D}" dt="2023-03-28T07:48:06.199" v="10712" actId="207"/>
          <ac:spMkLst>
            <pc:docMk/>
            <pc:sldMk cId="212511289" sldId="430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8:33.451" v="10735" actId="113"/>
        <pc:sldMkLst>
          <pc:docMk/>
          <pc:sldMk cId="613948297" sldId="431"/>
        </pc:sldMkLst>
        <pc:spChg chg="mod">
          <ac:chgData name="Matthieu De Mari" userId="dfb708c9-d8dc-439f-9a3b-c772bf4a311c" providerId="ADAL" clId="{A47A6B7A-BB49-46B6-95C9-1A9A2555371D}" dt="2023-03-28T07:48:33.451" v="10735" actId="113"/>
          <ac:spMkLst>
            <pc:docMk/>
            <pc:sldMk cId="613948297" sldId="431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8:38.986" v="10738" actId="207"/>
        <pc:sldMkLst>
          <pc:docMk/>
          <pc:sldMk cId="4145414783" sldId="432"/>
        </pc:sldMkLst>
        <pc:spChg chg="mod">
          <ac:chgData name="Matthieu De Mari" userId="dfb708c9-d8dc-439f-9a3b-c772bf4a311c" providerId="ADAL" clId="{A47A6B7A-BB49-46B6-95C9-1A9A2555371D}" dt="2023-03-28T07:48:38.986" v="10738" actId="207"/>
          <ac:spMkLst>
            <pc:docMk/>
            <pc:sldMk cId="4145414783" sldId="432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9:25.771" v="10785" actId="113"/>
        <pc:sldMkLst>
          <pc:docMk/>
          <pc:sldMk cId="3741526983" sldId="433"/>
        </pc:sldMkLst>
        <pc:spChg chg="mod">
          <ac:chgData name="Matthieu De Mari" userId="dfb708c9-d8dc-439f-9a3b-c772bf4a311c" providerId="ADAL" clId="{A47A6B7A-BB49-46B6-95C9-1A9A2555371D}" dt="2023-03-28T07:49:25.771" v="10785" actId="113"/>
          <ac:spMkLst>
            <pc:docMk/>
            <pc:sldMk cId="3741526983" sldId="433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9:31.784" v="10789" actId="207"/>
        <pc:sldMkLst>
          <pc:docMk/>
          <pc:sldMk cId="1895264442" sldId="434"/>
        </pc:sldMkLst>
        <pc:spChg chg="mod">
          <ac:chgData name="Matthieu De Mari" userId="dfb708c9-d8dc-439f-9a3b-c772bf4a311c" providerId="ADAL" clId="{A47A6B7A-BB49-46B6-95C9-1A9A2555371D}" dt="2023-03-28T07:49:31.784" v="10789" actId="207"/>
          <ac:spMkLst>
            <pc:docMk/>
            <pc:sldMk cId="1895264442" sldId="434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50:04.771" v="10807" actId="113"/>
        <pc:sldMkLst>
          <pc:docMk/>
          <pc:sldMk cId="1862999534" sldId="435"/>
        </pc:sldMkLst>
        <pc:spChg chg="mod">
          <ac:chgData name="Matthieu De Mari" userId="dfb708c9-d8dc-439f-9a3b-c772bf4a311c" providerId="ADAL" clId="{A47A6B7A-BB49-46B6-95C9-1A9A2555371D}" dt="2023-03-28T07:50:04.771" v="10807" actId="113"/>
          <ac:spMkLst>
            <pc:docMk/>
            <pc:sldMk cId="1862999534" sldId="435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50:12.099" v="10810" actId="207"/>
        <pc:sldMkLst>
          <pc:docMk/>
          <pc:sldMk cId="4283231617" sldId="436"/>
        </pc:sldMkLst>
        <pc:spChg chg="mod">
          <ac:chgData name="Matthieu De Mari" userId="dfb708c9-d8dc-439f-9a3b-c772bf4a311c" providerId="ADAL" clId="{A47A6B7A-BB49-46B6-95C9-1A9A2555371D}" dt="2023-03-28T07:50:12.099" v="10810" actId="207"/>
          <ac:spMkLst>
            <pc:docMk/>
            <pc:sldMk cId="4283231617" sldId="436"/>
            <ac:spMk id="3" creationId="{9F13FFFB-23EE-5ADF-AD89-962142F8E0E6}"/>
          </ac:spMkLst>
        </pc:spChg>
      </pc:sldChg>
      <pc:sldChg chg="modSp new mod">
        <pc:chgData name="Matthieu De Mari" userId="dfb708c9-d8dc-439f-9a3b-c772bf4a311c" providerId="ADAL" clId="{A47A6B7A-BB49-46B6-95C9-1A9A2555371D}" dt="2023-03-28T07:52:33.075" v="10985"/>
        <pc:sldMkLst>
          <pc:docMk/>
          <pc:sldMk cId="474653725" sldId="437"/>
        </pc:sldMkLst>
        <pc:spChg chg="mod">
          <ac:chgData name="Matthieu De Mari" userId="dfb708c9-d8dc-439f-9a3b-c772bf4a311c" providerId="ADAL" clId="{A47A6B7A-BB49-46B6-95C9-1A9A2555371D}" dt="2023-03-28T07:52:33.075" v="10985"/>
          <ac:spMkLst>
            <pc:docMk/>
            <pc:sldMk cId="474653725" sldId="437"/>
            <ac:spMk id="2" creationId="{9A98FB4E-FAC6-8FD9-B0A8-13783F35C4E5}"/>
          </ac:spMkLst>
        </pc:spChg>
        <pc:spChg chg="mod">
          <ac:chgData name="Matthieu De Mari" userId="dfb708c9-d8dc-439f-9a3b-c772bf4a311c" providerId="ADAL" clId="{A47A6B7A-BB49-46B6-95C9-1A9A2555371D}" dt="2023-03-28T07:52:23.852" v="10981" actId="113"/>
          <ac:spMkLst>
            <pc:docMk/>
            <pc:sldMk cId="474653725" sldId="437"/>
            <ac:spMk id="3" creationId="{9017F708-D74B-8C3B-4E69-83F28838A943}"/>
          </ac:spMkLst>
        </pc:spChg>
      </pc:sldChg>
      <pc:sldChg chg="modSp add mod">
        <pc:chgData name="Matthieu De Mari" userId="dfb708c9-d8dc-439f-9a3b-c772bf4a311c" providerId="ADAL" clId="{A47A6B7A-BB49-46B6-95C9-1A9A2555371D}" dt="2023-03-28T07:52:34.585" v="10986"/>
        <pc:sldMkLst>
          <pc:docMk/>
          <pc:sldMk cId="3084435311" sldId="438"/>
        </pc:sldMkLst>
        <pc:spChg chg="mod">
          <ac:chgData name="Matthieu De Mari" userId="dfb708c9-d8dc-439f-9a3b-c772bf4a311c" providerId="ADAL" clId="{A47A6B7A-BB49-46B6-95C9-1A9A2555371D}" dt="2023-03-28T07:52:34.585" v="10986"/>
          <ac:spMkLst>
            <pc:docMk/>
            <pc:sldMk cId="3084435311" sldId="438"/>
            <ac:spMk id="2" creationId="{9A98FB4E-FAC6-8FD9-B0A8-13783F35C4E5}"/>
          </ac:spMkLst>
        </pc:spChg>
        <pc:spChg chg="mod">
          <ac:chgData name="Matthieu De Mari" userId="dfb708c9-d8dc-439f-9a3b-c772bf4a311c" providerId="ADAL" clId="{A47A6B7A-BB49-46B6-95C9-1A9A2555371D}" dt="2023-03-28T07:52:29.716" v="10984" actId="207"/>
          <ac:spMkLst>
            <pc:docMk/>
            <pc:sldMk cId="3084435311" sldId="438"/>
            <ac:spMk id="3" creationId="{9017F708-D74B-8C3B-4E69-83F28838A943}"/>
          </ac:spMkLst>
        </pc:spChg>
      </pc:sldChg>
      <pc:sldChg chg="add del">
        <pc:chgData name="Matthieu De Mari" userId="dfb708c9-d8dc-439f-9a3b-c772bf4a311c" providerId="ADAL" clId="{A47A6B7A-BB49-46B6-95C9-1A9A2555371D}" dt="2023-03-28T08:06:22.479" v="11000"/>
        <pc:sldMkLst>
          <pc:docMk/>
          <pc:sldMk cId="3252443197" sldId="439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W10-S2 Context Free Grammars (CFG)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3E4E-0C4A-A802-36DF-244040E5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6000" b="1" dirty="0">
                <a:solidFill>
                  <a:schemeClr val="tx1"/>
                </a:solidFill>
              </a:rPr>
              <a:t>Let us do some chemistry!</a:t>
            </a:r>
            <a:br>
              <a:rPr lang="en-GB" dirty="0"/>
            </a:br>
            <a:r>
              <a:rPr lang="en-GB" dirty="0"/>
              <a:t>(Nani the hell is going on here?!)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92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CO</m:t>
                    </m:r>
                  </m:oMath>
                </a14:m>
                <a:endParaRPr lang="en-GB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9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𝐂𝐎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(no J element in periodic table)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69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𝐂𝐎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dirty="0">
                    <a:solidFill>
                      <a:srgbClr val="00B05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(no J element in periodic table)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Question: </a:t>
                </a:r>
                <a:r>
                  <a:rPr lang="en-GB" dirty="0"/>
                  <a:t>Is there a </a:t>
                </a:r>
                <a:r>
                  <a:rPr lang="en-GB" dirty="0" err="1"/>
                  <a:t>RegEx</a:t>
                </a:r>
                <a:r>
                  <a:rPr lang="en-GB" dirty="0"/>
                  <a:t> for checking if these formulas are valid?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20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𝐂𝐎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dirty="0">
                    <a:solidFill>
                      <a:srgbClr val="00B05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(no J element in periodic table)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Question: </a:t>
                </a:r>
                <a:r>
                  <a:rPr lang="en-GB" dirty="0"/>
                  <a:t>Is there a </a:t>
                </a:r>
                <a:r>
                  <a:rPr lang="en-GB" dirty="0" err="1"/>
                  <a:t>RegEx</a:t>
                </a:r>
                <a:r>
                  <a:rPr lang="en-GB" dirty="0"/>
                  <a:t> for checking if these formulas are valid?</a:t>
                </a:r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No, because parentheses can be used in chemistry formulas for compounds, e.g.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dirty="0">
                  <a:solidFill>
                    <a:schemeClr val="tx1"/>
                  </a:solidFill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75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Context Free Grammars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B25F9-581A-1F11-663F-D515D262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Context-Free Grammars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Context-Free Grammar </a:t>
            </a:r>
            <a:r>
              <a:rPr lang="en-GB" b="1" dirty="0"/>
              <a:t>(</a:t>
            </a:r>
            <a:r>
              <a:rPr lang="en-GB" b="1" dirty="0">
                <a:solidFill>
                  <a:srgbClr val="00B050"/>
                </a:solidFill>
              </a:rPr>
              <a:t>CFG</a:t>
            </a:r>
            <a:r>
              <a:rPr lang="en-GB" b="1" dirty="0"/>
              <a:t>) </a:t>
            </a:r>
            <a:r>
              <a:rPr lang="en-GB" dirty="0"/>
              <a:t>is </a:t>
            </a:r>
            <a:r>
              <a:rPr lang="en-GB" b="1" dirty="0"/>
              <a:t>a formal system used to generate and describe sets of strings based on a specific set of syntax rules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It is particularly useful for defining the syntax of programming languages and the structure of natural languages.</a:t>
            </a:r>
          </a:p>
          <a:p>
            <a:pPr marL="0" indent="0">
              <a:buNone/>
            </a:pPr>
            <a:r>
              <a:rPr lang="en-GB" dirty="0"/>
              <a:t>The term "context-free" means that the </a:t>
            </a:r>
            <a:r>
              <a:rPr lang="en-GB" b="1" dirty="0">
                <a:solidFill>
                  <a:srgbClr val="7030A0"/>
                </a:solidFill>
              </a:rPr>
              <a:t>production rules </a:t>
            </a:r>
            <a:r>
              <a:rPr lang="en-GB" dirty="0"/>
              <a:t>of the CFG are applied independently of the surrounding context.</a:t>
            </a:r>
          </a:p>
          <a:p>
            <a:pPr marL="0" indent="0">
              <a:buNone/>
            </a:pPr>
            <a:r>
              <a:rPr lang="en-GB" dirty="0"/>
              <a:t>A context free grammar is defined by </a:t>
            </a:r>
            <a:r>
              <a:rPr lang="en-GB" b="1" dirty="0"/>
              <a:t>four elements</a:t>
            </a:r>
            <a:r>
              <a:rPr lang="en-GB" dirty="0"/>
              <a:t>: a set of 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, a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start symbol </a:t>
            </a:r>
            <a:r>
              <a:rPr lang="en-GB" dirty="0"/>
              <a:t>and a set of </a:t>
            </a:r>
            <a:r>
              <a:rPr lang="en-GB" b="1" dirty="0">
                <a:solidFill>
                  <a:srgbClr val="7030A0"/>
                </a:solidFill>
              </a:rPr>
              <a:t>production rules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834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Context Free Grammars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B25F9-581A-1F11-663F-D515D262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are the </a:t>
            </a:r>
            <a:r>
              <a:rPr lang="en-GB" b="1" dirty="0"/>
              <a:t>basic symbols in a language that cannot be further divided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the case of our chemistry formulas, these would be elements symbols such as C, O, H, He, etc.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, on the other hand, </a:t>
            </a:r>
            <a:r>
              <a:rPr lang="en-GB" b="1" dirty="0"/>
              <a:t>represent syntactic patterns or intermediate structures in the language.</a:t>
            </a:r>
          </a:p>
          <a:p>
            <a:pPr marL="0" indent="0">
              <a:buNone/>
            </a:pPr>
            <a:r>
              <a:rPr lang="en-GB" dirty="0"/>
              <a:t>These can be </a:t>
            </a:r>
            <a:r>
              <a:rPr lang="en-GB" b="1" dirty="0"/>
              <a:t>further decomposed into sequences of 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b="1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4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Context Free Grammars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3B25F9-581A-1F11-663F-D515D2620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Start Symbol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dirty="0"/>
                  <a:t>The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Start Symbol </a:t>
                </a:r>
                <a:r>
                  <a:rPr lang="en-GB" dirty="0"/>
                  <a:t>is a special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 symbol </a:t>
                </a:r>
                <a:r>
                  <a:rPr lang="en-GB" b="1" dirty="0"/>
                  <a:t>from which the derivation of strings begins</a:t>
                </a:r>
                <a:r>
                  <a:rPr lang="en-GB" dirty="0"/>
                  <a:t>. It represents the main structure of the language, and all other rules ultimately derive from it.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rgbClr val="7030A0"/>
                    </a:solidFill>
                  </a:rPr>
                  <a:t>Production Rules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7030A0"/>
                    </a:solidFill>
                  </a:rPr>
                  <a:t>Production Rules </a:t>
                </a:r>
                <a:r>
                  <a:rPr lang="en-GB" dirty="0"/>
                  <a:t>define how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 symbols can be replaced by sequences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terminals</a:t>
                </a:r>
                <a:r>
                  <a:rPr lang="en-GB" dirty="0"/>
                  <a:t> and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non-terminals</a:t>
                </a:r>
                <a:r>
                  <a:rPr lang="en-GB" dirty="0"/>
                  <a:t>. </a:t>
                </a:r>
              </a:p>
              <a:p>
                <a:pPr marL="0" indent="0">
                  <a:buNone/>
                </a:pPr>
                <a:r>
                  <a:rPr lang="en-GB" dirty="0"/>
                  <a:t>Written in the form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 is a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dirty="0"/>
                  <a:t> is a sequence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terminals</a:t>
                </a:r>
                <a:r>
                  <a:rPr lang="en-GB" dirty="0"/>
                  <a:t> and/or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non-terminals</a:t>
                </a:r>
                <a:r>
                  <a:rPr lang="en-GB" dirty="0"/>
                  <a:t> that can replace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3B25F9-581A-1F11-663F-D515D2620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2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50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09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The symbol </a:t>
            </a:r>
            <a:r>
              <a:rPr lang="en-GB" sz="2800" i="1" dirty="0"/>
              <a:t>Formula</a:t>
            </a:r>
            <a:r>
              <a:rPr lang="en-GB" sz="2800" dirty="0"/>
              <a:t> is a </a:t>
            </a:r>
            <a:r>
              <a:rPr lang="en-GB" sz="2800" b="1" dirty="0">
                <a:solidFill>
                  <a:srgbClr val="0070C0"/>
                </a:solidFill>
              </a:rPr>
              <a:t>Non-Terminal</a:t>
            </a:r>
            <a:r>
              <a:rPr lang="en-GB" sz="2800" dirty="0"/>
              <a:t>, which serves as a </a:t>
            </a:r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Start Symbol</a:t>
            </a:r>
            <a:r>
              <a:rPr lang="en-GB" sz="2800" dirty="0"/>
              <a:t>.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56011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Consider the mathematical expressions below. Which ones are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2+7+9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(3+4)+7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((6+9)+8)*2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6+2++7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8+3+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((4+3)+8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(7+2))(+6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138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Any symbol written as </a:t>
            </a:r>
          </a:p>
          <a:p>
            <a:pPr algn="ctr"/>
            <a:r>
              <a:rPr lang="en-GB" sz="2800" dirty="0"/>
              <a:t>“</a:t>
            </a:r>
            <a:r>
              <a:rPr lang="en-GB" sz="2800" i="1" dirty="0"/>
              <a:t>Word</a:t>
            </a:r>
            <a:r>
              <a:rPr lang="en-GB" sz="2800" dirty="0"/>
              <a:t>” is a </a:t>
            </a:r>
            <a:r>
              <a:rPr lang="en-GB" sz="2800" b="1" dirty="0">
                <a:solidFill>
                  <a:srgbClr val="0070C0"/>
                </a:solidFill>
              </a:rPr>
              <a:t>non-terminal</a:t>
            </a:r>
            <a:r>
              <a:rPr lang="en-GB" sz="2800" dirty="0"/>
              <a:t>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29190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All the </a:t>
            </a:r>
            <a:r>
              <a:rPr lang="en-GB" sz="2800" b="1" dirty="0"/>
              <a:t>elements of the periodic table </a:t>
            </a:r>
            <a:r>
              <a:rPr lang="en-GB" sz="2800" dirty="0"/>
              <a:t>and the </a:t>
            </a:r>
            <a:r>
              <a:rPr lang="en-GB" sz="2800" b="1" dirty="0"/>
              <a:t>non-zero integer numbers </a:t>
            </a:r>
            <a:r>
              <a:rPr lang="en-GB" sz="2800" dirty="0"/>
              <a:t>can be used as </a:t>
            </a:r>
            <a:r>
              <a:rPr lang="en-GB" sz="2800" b="1" dirty="0">
                <a:solidFill>
                  <a:schemeClr val="accent2"/>
                </a:solidFill>
              </a:rPr>
              <a:t>terminals</a:t>
            </a:r>
            <a:r>
              <a:rPr lang="en-GB" sz="2800" dirty="0"/>
              <a:t>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18213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701084" y="256036"/>
            <a:ext cx="4235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 have defined 7 </a:t>
            </a:r>
            <a:r>
              <a:rPr lang="en-GB" sz="2800" b="1" dirty="0">
                <a:solidFill>
                  <a:srgbClr val="7030A0"/>
                </a:solidFill>
              </a:rPr>
              <a:t>production rules</a:t>
            </a:r>
            <a:r>
              <a:rPr lang="en-GB" sz="2800" dirty="0"/>
              <a:t>.</a:t>
            </a:r>
          </a:p>
          <a:p>
            <a:pPr algn="ctr"/>
            <a:r>
              <a:rPr lang="en-GB" sz="2800" dirty="0"/>
              <a:t>Several production rules may appear and start with the same non-terminal.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B7F5CC-CDDD-903D-B33A-77FD094F1E89}"/>
              </a:ext>
            </a:extLst>
          </p:cNvPr>
          <p:cNvSpPr/>
          <p:nvPr/>
        </p:nvSpPr>
        <p:spPr>
          <a:xfrm>
            <a:off x="8721969" y="2688492"/>
            <a:ext cx="937846" cy="3913472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30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701084" y="256036"/>
            <a:ext cx="4235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 may also use the keyword “or” for convenience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B7F5CC-CDDD-903D-B33A-77FD094F1E89}"/>
              </a:ext>
            </a:extLst>
          </p:cNvPr>
          <p:cNvSpPr/>
          <p:nvPr/>
        </p:nvSpPr>
        <p:spPr>
          <a:xfrm>
            <a:off x="8721969" y="2688492"/>
            <a:ext cx="937846" cy="3913472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9F6DC-CCAD-9341-63E3-BE6D16B97680}"/>
              </a:ext>
            </a:extLst>
          </p:cNvPr>
          <p:cNvSpPr/>
          <p:nvPr/>
        </p:nvSpPr>
        <p:spPr>
          <a:xfrm>
            <a:off x="5150338" y="5619262"/>
            <a:ext cx="3688862" cy="873613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87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365126"/>
                <a:ext cx="5949461" cy="64928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/>
                  <a:t>Is the formula CO valid? Yes.</a:t>
                </a:r>
              </a:p>
              <a:p>
                <a:pPr marL="0" indent="0">
                  <a:buNone/>
                </a:pPr>
                <a:r>
                  <a:rPr lang="en-GB" dirty="0"/>
                  <a:t>Because, i</a:t>
                </a:r>
                <a:r>
                  <a:rPr lang="en-GB" sz="2800" dirty="0"/>
                  <a:t>t can be </a:t>
                </a:r>
                <a:r>
                  <a:rPr lang="en-GB" sz="2800" b="1" dirty="0"/>
                  <a:t>derived</a:t>
                </a:r>
                <a:r>
                  <a:rPr lang="en-GB" sz="2800" dirty="0"/>
                  <a:t> from the CFG production rules, starting from </a:t>
                </a:r>
                <a:r>
                  <a:rPr lang="en-GB" sz="2800" i="1" dirty="0"/>
                  <a:t>Formula</a:t>
                </a:r>
                <a:r>
                  <a:rPr lang="en-GB" sz="2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𝐹𝑜𝑟𝑚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𝑀𝑜𝑙</m:t>
                    </m:r>
                  </m:oMath>
                </a14:m>
                <a:r>
                  <a:rPr lang="en-GB" sz="2800" dirty="0"/>
                  <a:t> (rule 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𝑀𝑜𝑙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𝑀𝑜𝑙𝐸𝑙𝑒𝑚</m:t>
                    </m:r>
                  </m:oMath>
                </a14:m>
                <a:r>
                  <a:rPr lang="en-SG" sz="2800" dirty="0"/>
                  <a:t> (rule 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𝑀𝑜𝑙𝐸𝑙𝑒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𝐸𝑙𝑒𝑚𝐸𝑙𝑒𝑚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(using rule 2 on </a:t>
                </a:r>
                <a:r>
                  <a:rPr lang="en-GB" sz="2800" i="1" dirty="0"/>
                  <a:t>Mol</a:t>
                </a:r>
                <a:r>
                  <a:rPr lang="en-GB" sz="2800" dirty="0"/>
                  <a:t> symbol)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𝐸𝑙𝑒𝑚𝐸𝑙𝑒𝑚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𝐶𝐸𝑙𝑒𝑚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(using rule 6 on first </a:t>
                </a:r>
                <a:r>
                  <a:rPr lang="en-GB" sz="2800" i="1" dirty="0"/>
                  <a:t>Elem </a:t>
                </a:r>
                <a:r>
                  <a:rPr lang="en-GB" sz="2800" dirty="0"/>
                  <a:t>symbol)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𝐶𝐸𝑙𝑒𝑚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(using rule 6 on second </a:t>
                </a:r>
                <a:r>
                  <a:rPr lang="en-GB" sz="2800" i="1" dirty="0"/>
                  <a:t>Elem </a:t>
                </a:r>
                <a:r>
                  <a:rPr lang="en-GB" sz="2800" dirty="0"/>
                  <a:t>symbol)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365126"/>
                <a:ext cx="5949461" cy="6492874"/>
              </a:xfrm>
              <a:blipFill>
                <a:blip r:embed="rId3"/>
                <a:stretch>
                  <a:fillRect l="-2049" t="-15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298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1: </a:t>
                </a:r>
                <a:r>
                  <a:rPr lang="en-GB" sz="2800" dirty="0"/>
                  <a:t>Using the same </a:t>
                </a:r>
                <a:r>
                  <a:rPr lang="en-GB" dirty="0"/>
                  <a:t>logic, can you prove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is not a valid expression,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solidFill>
                      <a:srgbClr val="FF0000"/>
                    </a:solidFill>
                  </a:rPr>
                  <a:t>is not a valid expression?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27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1: </a:t>
                </a:r>
                <a:r>
                  <a:rPr lang="en-GB" sz="2800" dirty="0"/>
                  <a:t>Using the same </a:t>
                </a:r>
                <a:r>
                  <a:rPr lang="en-GB" dirty="0"/>
                  <a:t>logic, can you prove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is not a valid expression,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solidFill>
                      <a:srgbClr val="FF0000"/>
                    </a:solidFill>
                  </a:rPr>
                  <a:t>is not a valid expression?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r>
                  <a:rPr lang="en-GB" sz="2800" b="1" dirty="0"/>
                  <a:t>Answer 1: To be shown on board.</a:t>
                </a: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7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751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2800" b="1" dirty="0"/>
                  <a:t>Answer 2: </a:t>
                </a:r>
                <a:r>
                  <a:rPr lang="en-GB" sz="2800" dirty="0"/>
                  <a:t>Probably something like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𝑀𝑜𝑙</m:t>
                              </m:r>
                            </m:e>
                          </m:d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sz="2800" b="1" dirty="0"/>
                  <a:t>Observation: </a:t>
                </a:r>
                <a:r>
                  <a:rPr lang="en-SG" sz="2800" dirty="0"/>
                  <a:t>It seems that CFGs are capable of checking parentheses!</a:t>
                </a:r>
              </a:p>
              <a:p>
                <a:pPr marL="0" indent="0">
                  <a:buNone/>
                </a:pPr>
                <a:r>
                  <a:rPr lang="en-SG" dirty="0"/>
                  <a:t>CFG would reject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G" sz="2800" dirty="0"/>
                  <a:t>.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91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AF08-74DF-0AFE-EB2D-C8CEF12F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and Syntax Validity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B36E1-8857-8B69-8133-D6BC08AC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Derivation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CFG, a </a:t>
            </a:r>
            <a:r>
              <a:rPr lang="en-GB" b="1" dirty="0"/>
              <a:t>derivation</a:t>
            </a:r>
            <a:r>
              <a:rPr lang="en-GB" dirty="0"/>
              <a:t> is a </a:t>
            </a:r>
            <a:r>
              <a:rPr lang="en-GB" b="1" dirty="0"/>
              <a:t>sequence of production rules </a:t>
            </a:r>
            <a:r>
              <a:rPr lang="en-GB" dirty="0"/>
              <a:t>that</a:t>
            </a:r>
          </a:p>
          <a:p>
            <a:r>
              <a:rPr lang="en-GB" dirty="0"/>
              <a:t>starts from the start symbol,</a:t>
            </a:r>
          </a:p>
          <a:p>
            <a:r>
              <a:rPr lang="en-GB" dirty="0"/>
              <a:t>and rewrites non-terminal symbols using production rules,</a:t>
            </a:r>
          </a:p>
          <a:p>
            <a:r>
              <a:rPr lang="en-GB" dirty="0"/>
              <a:t>until only terminal symbols remain.</a:t>
            </a:r>
          </a:p>
          <a:p>
            <a:pPr marL="0" indent="0">
              <a:buNone/>
            </a:pPr>
            <a:r>
              <a:rPr lang="en-GB" dirty="0"/>
              <a:t>The resulting sequence of terminal symbols forms a string, called the </a:t>
            </a:r>
            <a:r>
              <a:rPr lang="en-GB" b="1" dirty="0"/>
              <a:t>result of the derivation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882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mathematical expressions below. Which ones are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3562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AF08-74DF-0AFE-EB2D-C8CEF12F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and Syntax Validity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A7B36E1-8857-8B69-8133-D6BC08ACF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Theorem (</a:t>
                </a:r>
                <a:r>
                  <a:rPr lang="en-GB" b="1" dirty="0">
                    <a:solidFill>
                      <a:srgbClr val="00B050"/>
                    </a:solidFill>
                  </a:rPr>
                  <a:t>Syntax Validity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b="1" dirty="0"/>
                  <a:t>A given string </a:t>
                </a:r>
                <a:r>
                  <a:rPr lang="en-GB" b="1" i="1" dirty="0"/>
                  <a:t>x</a:t>
                </a:r>
                <a:r>
                  <a:rPr lang="en-GB" b="1" dirty="0"/>
                  <a:t> of terminal symbols (e.g. </a:t>
                </a:r>
                <a:r>
                  <a:rPr lang="en-GB" b="1" i="1" dirty="0"/>
                  <a:t>x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GB" b="1" dirty="0"/>
                  <a:t>) has a valid syntax, according to a given CFG,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if,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There exists a derivation for the given CFG, which produces the given string </a:t>
                </a:r>
                <a:r>
                  <a:rPr lang="en-GB" b="1" i="1" dirty="0"/>
                  <a:t>x</a:t>
                </a:r>
                <a:r>
                  <a:rPr lang="en-GB" b="1" dirty="0"/>
                  <a:t> as the result of the derivation.</a:t>
                </a:r>
                <a:endParaRPr lang="en-SG" b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A7B36E1-8857-8B69-8133-D6BC08ACF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812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210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Token(IDENTIFIER, “x”),</a:t>
            </a:r>
            <a:br>
              <a:rPr lang="en-SG" dirty="0"/>
            </a:br>
            <a:r>
              <a:rPr lang="en-SG" dirty="0"/>
              <a:t>Token(EQSIGN, “=”), Token(INT_LITERAL, “1023”),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Token(INT_LITERAL, “1023”), </a:t>
            </a:r>
            <a:br>
              <a:rPr lang="en-SG" dirty="0"/>
            </a:br>
            <a:r>
              <a:rPr lang="en-SG" dirty="0"/>
              <a:t>Token(EQSIGN, “=”), Token(IDENTIFIER, “x”),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393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0210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Token(IDENTIFIER, “x”),</a:t>
            </a:r>
            <a:br>
              <a:rPr lang="en-SG" dirty="0"/>
            </a:br>
            <a:r>
              <a:rPr lang="en-SG" dirty="0"/>
              <a:t>Token(EQSIGN, “=”), Token(INT_LITERAL, “1023”),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Token(INT_LITERAL, “1023”), </a:t>
            </a:r>
            <a:br>
              <a:rPr lang="en-SG" dirty="0"/>
            </a:br>
            <a:r>
              <a:rPr lang="en-SG" dirty="0"/>
              <a:t>Token(EQSIGN, “=”), Token(IDENTIFIER, “x”), Token(SEMICOL, “;”).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Equivalent question: </a:t>
            </a:r>
            <a:r>
              <a:rPr lang="en-GB" dirty="0"/>
              <a:t>Can you write "int 1023 = x;" in C? </a:t>
            </a:r>
            <a:br>
              <a:rPr lang="en-GB" dirty="0"/>
            </a:b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960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0210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Token(IDENTIFIER, “x”),</a:t>
            </a:r>
            <a:br>
              <a:rPr lang="en-SG" dirty="0"/>
            </a:br>
            <a:r>
              <a:rPr lang="en-SG" dirty="0"/>
              <a:t>Token(EQSIGN, “=”), Token(INT_LITERAL, “1023”),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Token(INT_LITERAL, “1023”), </a:t>
            </a:r>
            <a:br>
              <a:rPr lang="en-SG" dirty="0"/>
            </a:br>
            <a:r>
              <a:rPr lang="en-SG" dirty="0"/>
              <a:t>Token(EQSIGN, “=”), Token(IDENTIFIER, “x”), Token(SEMICOL, “;”).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Equivalent question: </a:t>
            </a:r>
            <a:r>
              <a:rPr lang="en-GB" dirty="0"/>
              <a:t>Can you write "int 1023 = x;" in C? </a:t>
            </a:r>
            <a:br>
              <a:rPr lang="en-GB" dirty="0"/>
            </a:br>
            <a:r>
              <a:rPr lang="en-GB" dirty="0"/>
              <a:t>No, this statement is incorrect because it does not follow the proper syntax for declaring and initializing a variable in C, which is "int x = 1023;" . </a:t>
            </a:r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633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91277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b="1" dirty="0">
                <a:solidFill>
                  <a:srgbClr val="00B050"/>
                </a:solidFill>
              </a:rPr>
              <a:t>Token(KEYWORD_INT, “int”), Token(IDENTIFIER, “x”),</a:t>
            </a:r>
            <a:br>
              <a:rPr lang="en-SG" b="1" dirty="0">
                <a:solidFill>
                  <a:srgbClr val="00B050"/>
                </a:solidFill>
              </a:rPr>
            </a:br>
            <a:r>
              <a:rPr lang="en-SG" b="1" dirty="0">
                <a:solidFill>
                  <a:srgbClr val="00B050"/>
                </a:solidFill>
              </a:rPr>
              <a:t>Token(EQSIGN, “=”), Token(INT_LITERAL, “1023”), Token(SEMICOL, “;”).</a:t>
            </a:r>
          </a:p>
          <a:p>
            <a:pPr marL="0" indent="0">
              <a:buNone/>
            </a:pPr>
            <a:r>
              <a:rPr lang="en-SG" b="1" dirty="0">
                <a:solidFill>
                  <a:srgbClr val="00B050"/>
                </a:solidFill>
              </a:rPr>
              <a:t>This is fine.</a:t>
            </a:r>
            <a:endParaRPr lang="en-GB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UcPeriod" startAt="2"/>
            </a:pPr>
            <a:r>
              <a:rPr lang="en-SG" b="1" dirty="0">
                <a:solidFill>
                  <a:srgbClr val="FF0000"/>
                </a:solidFill>
              </a:rPr>
              <a:t>Token(KEYWORD_INT, “int”), Token(INT_LITERAL, “1023”), </a:t>
            </a:r>
            <a:br>
              <a:rPr lang="en-SG" b="1" dirty="0">
                <a:solidFill>
                  <a:srgbClr val="FF0000"/>
                </a:solidFill>
              </a:rPr>
            </a:br>
            <a:r>
              <a:rPr lang="en-SG" b="1" dirty="0">
                <a:solidFill>
                  <a:srgbClr val="FF0000"/>
                </a:solidFill>
              </a:rPr>
              <a:t>Token(EQSIGN, “=”), Token(IDENTIFIER, “x”), Token(SEMICOL, “;”).</a:t>
            </a:r>
          </a:p>
          <a:p>
            <a:pPr marL="0" indent="0">
              <a:buNone/>
            </a:pPr>
            <a:r>
              <a:rPr lang="en-SG" b="1" dirty="0">
                <a:solidFill>
                  <a:srgbClr val="FF0000"/>
                </a:solidFill>
              </a:rPr>
              <a:t>This one has a syntax problem (identifier appears on right hand side of the equal sign and literal value on the left hand side).</a:t>
            </a:r>
            <a:endParaRPr lang="en-GB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653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Property: Programming languages are ruled by syntax rules, which can be described as CFGs.</a:t>
            </a:r>
          </a:p>
          <a:p>
            <a:pPr marL="0" indent="0">
              <a:buNone/>
            </a:pPr>
            <a:r>
              <a:rPr lang="en-GB" dirty="0"/>
              <a:t>For instance, when declaring a variable of type integer (using no arithmetic operations on the right hand side of the equal sign, only literals) the stream of tokens should follow a specific syntax described by the CFG on the right.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EF3A2B-04A1-CED4-C9FD-CA13167896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824415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Declar as start symbol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𝐷𝑒𝑐𝑙𝑎𝑟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𝑇𝑦𝑝𝑒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𝑇𝑂𝐾𝐸𝑁𝐼𝐷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𝑇𝑂𝐾𝐸𝑁𝐸𝑄</m:t>
                      </m:r>
                    </m:oMath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𝐿𝑖𝑡𝑒𝑟𝑎𝑙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𝑇𝑂𝐾𝐸𝑁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𝑆𝐸𝑀𝐼𝐶𝑂𝐿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:endParaRPr lang="en-GB" sz="2400" b="0" dirty="0"/>
              </a:p>
              <a:p>
                <a:pPr marL="0" indent="0">
                  <a:buNone/>
                </a:pPr>
                <a:r>
                  <a:rPr lang="en-GB" sz="2400" dirty="0"/>
                  <a:t>Several possible keywords for integer variables, to decide on number of bits</a:t>
                </a:r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𝑇𝑦𝑝𝑒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𝑇𝑂𝐾𝐸𝑁𝐼𝑁𝑇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𝑇𝑂𝐾𝐸𝑁𝑆𝐻𝑂𝑅𝑇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𝑇𝑂𝐾𝐸𝑁𝐿𝑂𝑁𝐺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:r>
                  <a:rPr lang="en-SG" sz="2400" dirty="0"/>
                  <a:t>Could technically have decimal and exponential notations for int literals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𝐿𝑖𝑡𝑒𝑟𝑎𝑙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𝑇𝑂𝐾𝐸𝑁𝐼𝑁𝑇𝐿𝐼𝑇𝐸𝑅𝐴𝐿𝐷𝐸𝐶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𝑇𝑂𝐾𝐸𝑁𝐼𝑁𝑇𝐿𝐼𝑇𝐸𝑅𝐴𝐿𝐸𝑋𝑃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EF3A2B-04A1-CED4-C9FD-CA1316789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824415" cy="5032375"/>
              </a:xfrm>
              <a:blipFill>
                <a:blip r:embed="rId2"/>
                <a:stretch>
                  <a:fillRect l="-1569" t="-16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020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CFG to check whether such a given mathematical expression has a valid syntax or not?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58513-9061-2C76-E6EF-B80CDBD6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examples of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invalid</a:t>
            </a:r>
            <a:r>
              <a:rPr lang="en-GB" dirty="0"/>
              <a:t> expressions (same expressions as before):</a:t>
            </a:r>
          </a:p>
          <a:p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1184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CFG to check whether such a given mathematical expression has a valid syntax or not?</a:t>
            </a:r>
          </a:p>
          <a:p>
            <a:pPr marL="0" indent="0">
              <a:buNone/>
            </a:pP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758513-9061-2C76-E6EF-B80CDBD6C2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50323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Answer: </a:t>
                </a:r>
                <a:r>
                  <a:rPr lang="en-GB" dirty="0"/>
                  <a:t>Probably something along the lines of</a:t>
                </a:r>
                <a:endParaRPr lang="en-GB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9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0" dirty="0"/>
                  <a:t>This is also something we could use to check if an arithmetic expression in our source code has a valid syntax!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758513-9061-2C76-E6EF-B80CDBD6C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5032374"/>
              </a:xfrm>
              <a:blipFill>
                <a:blip r:embed="rId2"/>
                <a:stretch>
                  <a:fillRect l="-2471" t="-1937" r="-1412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85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14DEEB8A-C7C4-6A08-09AB-2EBE149674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Derivation (parse tree of a CFG derivation):</a:t>
                </a:r>
              </a:p>
              <a:p>
                <a:pPr marL="0" indent="0">
                  <a:buNone/>
                </a:pPr>
                <a:r>
                  <a:rPr lang="en-GB" dirty="0"/>
                  <a:t>For a given CFG derivation, we can build a parse tree,</a:t>
                </a:r>
              </a:p>
              <a:p>
                <a:r>
                  <a:rPr lang="en-GB" dirty="0"/>
                  <a:t>Whose root is the start symbol,</a:t>
                </a:r>
              </a:p>
              <a:p>
                <a:r>
                  <a:rPr lang="en-GB" dirty="0"/>
                  <a:t>Where every production rule,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in the derivation sequence, adds children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to the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14DEEB8A-C7C4-6A08-09AB-2EBE14967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  <a:blipFill>
                <a:blip r:embed="rId2"/>
                <a:stretch>
                  <a:fillRect l="-2353" t="-2241" r="-3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210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Reusing the production rules below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9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b="1" dirty="0"/>
                  <a:t>We can define the parse tree for 2+7+9, as shown on the right.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b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699C59A-7020-8E1D-3071-FAEF59956925}"/>
              </a:ext>
            </a:extLst>
          </p:cNvPr>
          <p:cNvSpPr/>
          <p:nvPr/>
        </p:nvSpPr>
        <p:spPr>
          <a:xfrm>
            <a:off x="9483967" y="3651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FA80A9-02F6-F289-D727-C06670D0EEFE}"/>
              </a:ext>
            </a:extLst>
          </p:cNvPr>
          <p:cNvSpPr/>
          <p:nvPr/>
        </p:nvSpPr>
        <p:spPr>
          <a:xfrm>
            <a:off x="8550029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BDFD88-9ECC-D3C9-F2E5-9BFC29C69CE6}"/>
              </a:ext>
            </a:extLst>
          </p:cNvPr>
          <p:cNvSpPr/>
          <p:nvPr/>
        </p:nvSpPr>
        <p:spPr>
          <a:xfrm>
            <a:off x="9483968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4385A-3B65-4AF3-9E39-2A2ACE14D28F}"/>
              </a:ext>
            </a:extLst>
          </p:cNvPr>
          <p:cNvSpPr/>
          <p:nvPr/>
        </p:nvSpPr>
        <p:spPr>
          <a:xfrm>
            <a:off x="10417907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A4D590-8406-7F2D-C12B-823390286CF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940799" y="841863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CFFA26-2FF4-816C-04F0-B9C53071404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874737" y="841863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C08297-F988-41D5-4FB7-040DE036CDE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874737" y="84186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067F0E2-F21D-680B-9814-FF2794768FC9}"/>
              </a:ext>
            </a:extLst>
          </p:cNvPr>
          <p:cNvSpPr/>
          <p:nvPr/>
        </p:nvSpPr>
        <p:spPr>
          <a:xfrm>
            <a:off x="7616091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9057A0-22EC-D86E-A79B-624625BA3D01}"/>
              </a:ext>
            </a:extLst>
          </p:cNvPr>
          <p:cNvSpPr/>
          <p:nvPr/>
        </p:nvSpPr>
        <p:spPr>
          <a:xfrm>
            <a:off x="8550030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F116BC-79EE-0169-F290-65B522A9363A}"/>
              </a:ext>
            </a:extLst>
          </p:cNvPr>
          <p:cNvSpPr/>
          <p:nvPr/>
        </p:nvSpPr>
        <p:spPr>
          <a:xfrm>
            <a:off x="9483969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926AB6-4082-8565-786B-CC17CDB2016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006861" y="1637904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19C561-9C5B-5931-95C8-505451981D6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940799" y="1637904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E43567-CFFF-296F-BB8B-CBB1CE8E7CC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940799" y="163790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5F8A3BF-531D-12E0-248B-6F15A9A00FFD}"/>
              </a:ext>
            </a:extLst>
          </p:cNvPr>
          <p:cNvSpPr/>
          <p:nvPr/>
        </p:nvSpPr>
        <p:spPr>
          <a:xfrm>
            <a:off x="7616091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55A01-67E4-721F-9D1F-7BA49FC1D40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006860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959029F-6F1A-9A8F-04BC-16DAFFD29E8B}"/>
              </a:ext>
            </a:extLst>
          </p:cNvPr>
          <p:cNvSpPr/>
          <p:nvPr/>
        </p:nvSpPr>
        <p:spPr>
          <a:xfrm>
            <a:off x="7616090" y="348957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0326E-18C9-2CD1-2958-4BC0CD4DF4E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006859" y="318373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DB5F4C-0D54-D26B-23A2-C869691418D2}"/>
              </a:ext>
            </a:extLst>
          </p:cNvPr>
          <p:cNvSpPr/>
          <p:nvPr/>
        </p:nvSpPr>
        <p:spPr>
          <a:xfrm>
            <a:off x="9483967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786BB1-5D6C-524D-6BCD-8E3501F4CC3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874736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3062AD6-4559-D21E-C877-DC76D35BE57E}"/>
              </a:ext>
            </a:extLst>
          </p:cNvPr>
          <p:cNvSpPr/>
          <p:nvPr/>
        </p:nvSpPr>
        <p:spPr>
          <a:xfrm>
            <a:off x="10442328" y="27274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DF6C23-117B-D91D-3547-55264AFA28B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0833097" y="242161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133714A-8B52-1A16-BEDF-F14087D396F0}"/>
              </a:ext>
            </a:extLst>
          </p:cNvPr>
          <p:cNvSpPr/>
          <p:nvPr/>
        </p:nvSpPr>
        <p:spPr>
          <a:xfrm>
            <a:off x="10445258" y="351649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4AD393-A8CA-D472-1BD0-FF69C6B3277D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836027" y="321066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4FF8DFC-9E93-8F9D-9707-FA494952B668}"/>
              </a:ext>
            </a:extLst>
          </p:cNvPr>
          <p:cNvSpPr/>
          <p:nvPr/>
        </p:nvSpPr>
        <p:spPr>
          <a:xfrm>
            <a:off x="9483966" y="350446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F2DC8C-9B76-6431-3E6E-2D71A91144B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874735" y="319863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1444F15-3442-21F4-3A59-FF886C271AA9}"/>
              </a:ext>
            </a:extLst>
          </p:cNvPr>
          <p:cNvSpPr/>
          <p:nvPr/>
        </p:nvSpPr>
        <p:spPr>
          <a:xfrm>
            <a:off x="7616090" y="426896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415DE9-4F1A-D22C-65E8-BEEDBF2FA2B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006859" y="396313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1FE21-30EB-7B11-3C5F-47E72A1740E2}"/>
              </a:ext>
            </a:extLst>
          </p:cNvPr>
          <p:cNvSpPr/>
          <p:nvPr/>
        </p:nvSpPr>
        <p:spPr>
          <a:xfrm>
            <a:off x="9483965" y="427421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77DA02-ABB6-DCCC-7A0C-C211C19D169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874734" y="396838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D092E23-D7B3-09C2-8C12-D90F86403D72}"/>
              </a:ext>
            </a:extLst>
          </p:cNvPr>
          <p:cNvSpPr/>
          <p:nvPr/>
        </p:nvSpPr>
        <p:spPr>
          <a:xfrm>
            <a:off x="10441352" y="194468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B2EF34-B06F-B340-026F-45E0BCEAE1E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0832121" y="163885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1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58513-9061-2C76-E6EF-B80CDBD6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examples of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invalid</a:t>
            </a:r>
            <a:r>
              <a:rPr lang="en-GB" dirty="0"/>
              <a:t> expressions (same expressions as before):</a:t>
            </a:r>
          </a:p>
          <a:p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8576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Derivation (parse tree of a CFG derivation):</a:t>
                </a:r>
              </a:p>
              <a:p>
                <a:pPr marL="0" indent="0">
                  <a:buNone/>
                </a:pPr>
                <a:r>
                  <a:rPr lang="en-GB" dirty="0"/>
                  <a:t>For a given CFG derivation, we can build a parse tree,</a:t>
                </a:r>
              </a:p>
              <a:p>
                <a:r>
                  <a:rPr lang="en-GB" dirty="0"/>
                  <a:t>Whose root is the start symbol,</a:t>
                </a:r>
              </a:p>
              <a:p>
                <a:r>
                  <a:rPr lang="en-GB" dirty="0"/>
                  <a:t>Where every production rule,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in the derivation sequence, adds children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to the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  <a:blipFill>
                <a:blip r:embed="rId2"/>
                <a:stretch>
                  <a:fillRect l="-2353" t="-2241" r="-3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00DD310-A302-E268-865F-0F8890E1C1F1}"/>
              </a:ext>
            </a:extLst>
          </p:cNvPr>
          <p:cNvSpPr txBox="1"/>
          <p:nvPr/>
        </p:nvSpPr>
        <p:spPr>
          <a:xfrm>
            <a:off x="5845908" y="4824995"/>
            <a:ext cx="6385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This parse tree is interesting because it shows the </a:t>
            </a:r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/>
              <a:t> in which we should compute the different operations, starting with 2 and 7, then 2+7, and finally (2+7)+9.</a:t>
            </a:r>
            <a:endParaRPr lang="en-SG" sz="28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B1D828-FA84-D42D-7299-F8E562E6EC03}"/>
              </a:ext>
            </a:extLst>
          </p:cNvPr>
          <p:cNvSpPr/>
          <p:nvPr/>
        </p:nvSpPr>
        <p:spPr>
          <a:xfrm>
            <a:off x="9483967" y="3651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1629301-1A1D-29C5-D3B0-D3F6F52729CE}"/>
              </a:ext>
            </a:extLst>
          </p:cNvPr>
          <p:cNvSpPr/>
          <p:nvPr/>
        </p:nvSpPr>
        <p:spPr>
          <a:xfrm>
            <a:off x="8550029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770696A-661E-523F-3973-7DF0C643C64A}"/>
              </a:ext>
            </a:extLst>
          </p:cNvPr>
          <p:cNvSpPr/>
          <p:nvPr/>
        </p:nvSpPr>
        <p:spPr>
          <a:xfrm>
            <a:off x="9483968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402456F-8311-A757-894B-1D81EC50EF9A}"/>
              </a:ext>
            </a:extLst>
          </p:cNvPr>
          <p:cNvSpPr/>
          <p:nvPr/>
        </p:nvSpPr>
        <p:spPr>
          <a:xfrm>
            <a:off x="10417907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D43D702-1AB8-32BD-D02E-BBC03D212758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8940799" y="841863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84C8A50-F190-84D1-0A34-2102D2A665A1}"/>
              </a:ext>
            </a:extLst>
          </p:cNvPr>
          <p:cNvCxnSpPr>
            <a:cxnSpLocks/>
            <a:stCxn id="91" idx="2"/>
            <a:endCxn id="94" idx="0"/>
          </p:cNvCxnSpPr>
          <p:nvPr/>
        </p:nvCxnSpPr>
        <p:spPr>
          <a:xfrm>
            <a:off x="9874737" y="841863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AA7991F-1F96-1B60-29E8-12238C47EB32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9874737" y="84186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25F19DA-ECA8-5C4D-9614-82787C202FB4}"/>
              </a:ext>
            </a:extLst>
          </p:cNvPr>
          <p:cNvSpPr/>
          <p:nvPr/>
        </p:nvSpPr>
        <p:spPr>
          <a:xfrm>
            <a:off x="7616091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F95F9D-CA04-53A0-8C7B-3BA5EC58BC0A}"/>
              </a:ext>
            </a:extLst>
          </p:cNvPr>
          <p:cNvSpPr/>
          <p:nvPr/>
        </p:nvSpPr>
        <p:spPr>
          <a:xfrm>
            <a:off x="8550030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419756-E9CD-F500-30B3-39492DEA1DC3}"/>
              </a:ext>
            </a:extLst>
          </p:cNvPr>
          <p:cNvSpPr/>
          <p:nvPr/>
        </p:nvSpPr>
        <p:spPr>
          <a:xfrm>
            <a:off x="9483969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62C779-4EBA-6106-4B00-C7876C510E06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8006861" y="1637904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CB536DB-BADC-2C79-BFEB-ECA19D2FE85C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8940799" y="1637904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F44AE-5134-ED5F-C84F-5D4478D96D6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8940799" y="163790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1F298C-7931-3D7C-FD53-2B74D29BE8B7}"/>
              </a:ext>
            </a:extLst>
          </p:cNvPr>
          <p:cNvSpPr/>
          <p:nvPr/>
        </p:nvSpPr>
        <p:spPr>
          <a:xfrm>
            <a:off x="7616091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7B9F8EB-6316-B90C-FBAA-8029F2261DE1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8006860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16603F4-0122-A4CB-1979-2E01B4244F61}"/>
              </a:ext>
            </a:extLst>
          </p:cNvPr>
          <p:cNvSpPr/>
          <p:nvPr/>
        </p:nvSpPr>
        <p:spPr>
          <a:xfrm>
            <a:off x="7616090" y="348957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638D6A6-5273-33B2-D9ED-F2906CE80F8E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8006859" y="318373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6B5198E-B408-26D4-2D7D-BCD4D1FF8B58}"/>
              </a:ext>
            </a:extLst>
          </p:cNvPr>
          <p:cNvSpPr/>
          <p:nvPr/>
        </p:nvSpPr>
        <p:spPr>
          <a:xfrm>
            <a:off x="9483967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BA04784-F23B-0FE6-C6B7-AFFE7ABF22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9874736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451571A-4017-DA4D-491E-96EA8D92CCBD}"/>
              </a:ext>
            </a:extLst>
          </p:cNvPr>
          <p:cNvSpPr/>
          <p:nvPr/>
        </p:nvSpPr>
        <p:spPr>
          <a:xfrm>
            <a:off x="10442328" y="27274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EEE92E5-BFA8-50C7-D2A6-17E78636F19A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0833097" y="242161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BCEDB6-64CE-2C98-BCD2-051E698E829A}"/>
              </a:ext>
            </a:extLst>
          </p:cNvPr>
          <p:cNvSpPr/>
          <p:nvPr/>
        </p:nvSpPr>
        <p:spPr>
          <a:xfrm>
            <a:off x="10445258" y="351649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6AC6FCC-4FB6-4617-0FB5-98209C322F09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836027" y="321066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4896F-4D2B-183B-D291-F03047F37DEA}"/>
              </a:ext>
            </a:extLst>
          </p:cNvPr>
          <p:cNvSpPr/>
          <p:nvPr/>
        </p:nvSpPr>
        <p:spPr>
          <a:xfrm>
            <a:off x="9483966" y="350446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8B1A09-9CF4-2CCD-C8BF-B92A4B0126B4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9874735" y="319863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3A0AFA0-A100-515D-18DC-71AEFDFFC621}"/>
              </a:ext>
            </a:extLst>
          </p:cNvPr>
          <p:cNvSpPr/>
          <p:nvPr/>
        </p:nvSpPr>
        <p:spPr>
          <a:xfrm>
            <a:off x="7616090" y="426896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A1E6691-9F25-A91E-39AF-B57CA8E47EC9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8006859" y="396313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697F208-6454-F2AC-B999-543047A5A734}"/>
              </a:ext>
            </a:extLst>
          </p:cNvPr>
          <p:cNvSpPr/>
          <p:nvPr/>
        </p:nvSpPr>
        <p:spPr>
          <a:xfrm>
            <a:off x="9483965" y="427421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DB102D-944B-0C61-CB8B-95B3646EC124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9874734" y="396838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816E331-9614-5F2C-5DA3-C78C402B98B8}"/>
              </a:ext>
            </a:extLst>
          </p:cNvPr>
          <p:cNvSpPr/>
          <p:nvPr/>
        </p:nvSpPr>
        <p:spPr>
          <a:xfrm>
            <a:off x="10441352" y="194468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041B7C7-94E0-E1B8-3070-B6CE8DC1CB48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10832121" y="163885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D2369C-8FD3-5E6A-B6F4-0483229A00B4}"/>
              </a:ext>
            </a:extLst>
          </p:cNvPr>
          <p:cNvCxnSpPr>
            <a:cxnSpLocks/>
          </p:cNvCxnSpPr>
          <p:nvPr/>
        </p:nvCxnSpPr>
        <p:spPr>
          <a:xfrm flipV="1">
            <a:off x="7385538" y="365125"/>
            <a:ext cx="0" cy="4380582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67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8349B-E94C-A975-CC8E-667983A0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Assuming that a given string </a:t>
            </a:r>
            <a:r>
              <a:rPr lang="en-GB" i="1" dirty="0"/>
              <a:t>x</a:t>
            </a:r>
            <a:r>
              <a:rPr lang="en-GB" dirty="0"/>
              <a:t> has a valid syntax for a given CFG and admits a valid derivation…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 valid derivation unique?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there only one parse tree that could have been defined?</a:t>
            </a:r>
          </a:p>
          <a:p>
            <a:pPr>
              <a:buFont typeface="Wingdings" panose="05000000000000000000" pitchFamily="2" charset="2"/>
              <a:buChar char="à"/>
            </a:pPr>
            <a:endParaRPr lang="en-GB" b="1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4110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8349B-E94C-A975-CC8E-667983A0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Assuming that a given string </a:t>
            </a:r>
            <a:r>
              <a:rPr lang="en-GB" i="1" dirty="0"/>
              <a:t>x</a:t>
            </a:r>
            <a:r>
              <a:rPr lang="en-GB" dirty="0"/>
              <a:t> has a valid syntax for a given CFG and admits a valid derivation…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 valid derivation unique?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there only one parse tree that could have been defined?</a:t>
            </a:r>
          </a:p>
          <a:p>
            <a:pPr>
              <a:buFont typeface="Wingdings" panose="05000000000000000000" pitchFamily="2" charset="2"/>
              <a:buChar char="à"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In general, no, multiple valid derivations might do the trick…</a:t>
            </a:r>
          </a:p>
          <a:p>
            <a:pPr marL="0" indent="0">
              <a:buNone/>
            </a:pPr>
            <a:r>
              <a:rPr lang="en-GB" dirty="0"/>
              <a:t>And that ambiguity might even be a problem in certain scenarios…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5013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14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Question: Does that make a difference?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946794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Question: Does that make a difference?</a:t>
            </a:r>
          </a:p>
          <a:p>
            <a:r>
              <a:rPr lang="en-GB" sz="2800" dirty="0"/>
              <a:t>At the moment, no, because the order does not matter.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16941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But what if we were building parse trees for 2+7*9 instead?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901628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2+7*9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But what if we were building parse trees for 2+7*9 instead?</a:t>
            </a:r>
          </a:p>
          <a:p>
            <a:endParaRPr lang="en-GB" sz="2800" dirty="0"/>
          </a:p>
          <a:p>
            <a:r>
              <a:rPr lang="en-GB" sz="2800" dirty="0"/>
              <a:t>The right tree represents 2+(7*9).</a:t>
            </a:r>
          </a:p>
          <a:p>
            <a:r>
              <a:rPr lang="en-GB" sz="2800" dirty="0"/>
              <a:t>The left one represents (2+7)*9.</a:t>
            </a:r>
          </a:p>
          <a:p>
            <a:endParaRPr lang="en-GB" sz="2800" dirty="0"/>
          </a:p>
          <a:p>
            <a:r>
              <a:rPr lang="en-GB" sz="2800" dirty="0"/>
              <a:t>The order matters in that case!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407065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7C5E-FD03-002F-0CC3-E60C52AE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Ambiguity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D479-8B1B-7591-BFF9-6F856912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Ambiguity</a:t>
            </a:r>
            <a:r>
              <a:rPr lang="en-GB" b="1" dirty="0"/>
              <a:t> in a CFG derivation):</a:t>
            </a:r>
          </a:p>
          <a:p>
            <a:pPr marL="0" indent="0">
              <a:buNone/>
            </a:pPr>
            <a:r>
              <a:rPr lang="en-SG" dirty="0"/>
              <a:t>When using a CFG to check the syntax validity of an expression and building a parse tree, we say that a </a:t>
            </a:r>
            <a:r>
              <a:rPr lang="en-SG" b="1" dirty="0"/>
              <a:t>CFG is </a:t>
            </a:r>
            <a:r>
              <a:rPr lang="en-SG" b="1" dirty="0">
                <a:solidFill>
                  <a:srgbClr val="00B050"/>
                </a:solidFill>
              </a:rPr>
              <a:t>ambiguous</a:t>
            </a:r>
            <a:r>
              <a:rPr lang="en-SG" b="1" dirty="0"/>
              <a:t> </a:t>
            </a:r>
            <a:r>
              <a:rPr lang="en-SG" dirty="0"/>
              <a:t>if it can lead to two different parse trees with different results.</a:t>
            </a:r>
          </a:p>
          <a:p>
            <a:pPr marL="0" indent="0">
              <a:buNone/>
            </a:pPr>
            <a:r>
              <a:rPr lang="en-SG" dirty="0"/>
              <a:t>In the case of arithmetic expressions and programming languages, this means that</a:t>
            </a:r>
          </a:p>
          <a:p>
            <a:r>
              <a:rPr lang="en-SG" dirty="0"/>
              <a:t>Two different derivations might exist,</a:t>
            </a:r>
          </a:p>
          <a:p>
            <a:r>
              <a:rPr lang="en-SG" dirty="0"/>
              <a:t>Producing two different parse trees,</a:t>
            </a:r>
          </a:p>
          <a:p>
            <a:r>
              <a:rPr lang="en-SG" dirty="0"/>
              <a:t>And the result of both operations following the two parse trees might differ and lead to different outcomes for a given program (not good!).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9910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9B50-05EE-79A2-8BBF-3043FB9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ambiguity algorithmically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841-DDA4-A71E-A971-1987BAA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(On checking the ambiguity of a CFG algorithmically):</a:t>
            </a:r>
          </a:p>
          <a:p>
            <a:pPr marL="0" indent="0">
              <a:buNone/>
            </a:pPr>
            <a:r>
              <a:rPr lang="en-GB" dirty="0"/>
              <a:t>Let us consider a given CFG.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C00000"/>
                </a:solidFill>
              </a:rPr>
              <a:t>There is no algorithm to check if a given CFG is ambiguous or not.</a:t>
            </a:r>
          </a:p>
          <a:p>
            <a:pPr marL="0" indent="0">
              <a:buNone/>
            </a:pPr>
            <a:r>
              <a:rPr lang="en-GB" dirty="0"/>
              <a:t>This is known as the ambiguity problem for context-free grammars, and it is proven to be an undecidable problem.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98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r>
              <a:rPr lang="en-GB" dirty="0"/>
              <a:t>No, unfortunately, </a:t>
            </a:r>
            <a:r>
              <a:rPr lang="en-GB" dirty="0" err="1"/>
              <a:t>RegEx</a:t>
            </a:r>
            <a:r>
              <a:rPr lang="en-GB" dirty="0"/>
              <a:t> is not powerful enough to do so.</a:t>
            </a:r>
          </a:p>
          <a:p>
            <a:pPr marL="0" indent="0">
              <a:buNone/>
            </a:pPr>
            <a:r>
              <a:rPr lang="en-GB" dirty="0"/>
              <a:t>Checking that requires to keep track of:</a:t>
            </a:r>
          </a:p>
          <a:p>
            <a:r>
              <a:rPr lang="en-GB" dirty="0"/>
              <a:t>how many parentheses have been opened after having read n characters of the given input string, </a:t>
            </a:r>
          </a:p>
          <a:p>
            <a:r>
              <a:rPr lang="en-GB" dirty="0"/>
              <a:t>how many have been closed after having read n characters of the given input string,</a:t>
            </a:r>
          </a:p>
          <a:p>
            <a:r>
              <a:rPr lang="en-GB" dirty="0"/>
              <a:t>and in which order opened parentheses have been closed.</a:t>
            </a:r>
          </a:p>
        </p:txBody>
      </p:sp>
    </p:spTree>
    <p:extLst>
      <p:ext uri="{BB962C8B-B14F-4D97-AF65-F5344CB8AC3E}">
        <p14:creationId xmlns:p14="http://schemas.microsoft.com/office/powerpoint/2010/main" val="18068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9B50-05EE-79A2-8BBF-3043FB9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ambiguity algorithmically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841-DDA4-A71E-A971-1987BAA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(On checking the ambiguity of a CFG algorithmically):</a:t>
            </a:r>
          </a:p>
          <a:p>
            <a:pPr marL="0" indent="0">
              <a:buNone/>
            </a:pPr>
            <a:r>
              <a:rPr lang="en-GB" dirty="0"/>
              <a:t>Let us consider a given CFG.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C00000"/>
                </a:solidFill>
              </a:rPr>
              <a:t>There is no algorithm to check if a given CFG is ambiguous or not.</a:t>
            </a:r>
          </a:p>
          <a:p>
            <a:pPr marL="0" indent="0">
              <a:buNone/>
            </a:pPr>
            <a:r>
              <a:rPr lang="en-GB" dirty="0"/>
              <a:t>This is known as the ambiguity problem for context-free grammars, and it is proven to be an undecidable problem.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</a:t>
            </a:r>
            <a:r>
              <a:rPr lang="en-GB" b="1" i="1" dirty="0"/>
              <a:t>Note: </a:t>
            </a:r>
            <a:r>
              <a:rPr lang="en-GB" i="1" dirty="0"/>
              <a:t>Similarly, there is no general algorithm that can determine whether a given program contains an infinite loop. This is known as the Halting problem, and means that you cannot define a compiler program that can check for the presence of infinite loops in the compiled source code.)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699832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9B50-05EE-79A2-8BBF-3043FB9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ambiguity algorithmically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841-DDA4-A71E-A971-1987BAA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(On checking the ambiguity of a CFG algorithmically):</a:t>
            </a:r>
          </a:p>
          <a:p>
            <a:pPr marL="0" indent="0">
              <a:buNone/>
            </a:pPr>
            <a:r>
              <a:rPr lang="en-GB" dirty="0"/>
              <a:t>Let us consider a given CFG.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C00000"/>
                </a:solidFill>
              </a:rPr>
              <a:t>There is no algorithm to check if a given CFG is ambiguous or not.</a:t>
            </a:r>
          </a:p>
          <a:p>
            <a:pPr marL="0" indent="0">
              <a:buNone/>
            </a:pPr>
            <a:r>
              <a:rPr lang="en-GB" dirty="0"/>
              <a:t>This is known as the ambiguity problem for context-free grammars, and it is proven to be an undecidable problem.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are however </a:t>
            </a:r>
            <a:r>
              <a:rPr lang="en-GB" b="1"/>
              <a:t>manual methods </a:t>
            </a:r>
            <a:r>
              <a:rPr lang="en-GB" dirty="0"/>
              <a:t>for designing CFGs that will be non-ambiguous.</a:t>
            </a:r>
          </a:p>
          <a:p>
            <a:pPr marL="0" indent="0">
              <a:buNone/>
            </a:pPr>
            <a:r>
              <a:rPr lang="en-GB" dirty="0"/>
              <a:t>We will investigate them on the next lecture.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0925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Context-Free Grammar (CFG)?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set of rules that can generate all strings in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method for tokenizing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formal system for describing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technique for optimizing compiler performance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9002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Context-Free Grammar (CFG)?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set of rules that can generate all strings in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method for tokenizing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formal system for describing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technique for optimizing compiler performance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511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production rule in a CFG?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scanning the input text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optimizing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reducing the number of steps in a computation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replacing a non-terminal symbol with a sequence of terminal and non-terminal symbols</a:t>
            </a:r>
          </a:p>
        </p:txBody>
      </p:sp>
    </p:spTree>
    <p:extLst>
      <p:ext uri="{BB962C8B-B14F-4D97-AF65-F5344CB8AC3E}">
        <p14:creationId xmlns:p14="http://schemas.microsoft.com/office/powerpoint/2010/main" val="613948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production rule in a CFG?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scanning the input text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optimizing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reducing the number of steps in a computation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rule for replacing a non-terminal symbol with a sequence of terminal and non-terminal symbols</a:t>
            </a:r>
          </a:p>
        </p:txBody>
      </p:sp>
    </p:spTree>
    <p:extLst>
      <p:ext uri="{BB962C8B-B14F-4D97-AF65-F5344CB8AC3E}">
        <p14:creationId xmlns:p14="http://schemas.microsoft.com/office/powerpoint/2010/main" val="4145414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derivation in the context of CFGs?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breaking down a string into its constituent tokens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generating code for a given input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applying production rules to generate a string in the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defining and optimizing the structure of a parse tree</a:t>
            </a:r>
          </a:p>
        </p:txBody>
      </p:sp>
    </p:spTree>
    <p:extLst>
      <p:ext uri="{BB962C8B-B14F-4D97-AF65-F5344CB8AC3E}">
        <p14:creationId xmlns:p14="http://schemas.microsoft.com/office/powerpoint/2010/main" val="37415269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derivation in the context of CFGs?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breaking down a string into its constituent tokens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generating code for a given input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process of applying production rules to generate a string in the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defining and optimizing the structure of a parse tree</a:t>
            </a:r>
          </a:p>
        </p:txBody>
      </p:sp>
    </p:spTree>
    <p:extLst>
      <p:ext uri="{BB962C8B-B14F-4D97-AF65-F5344CB8AC3E}">
        <p14:creationId xmlns:p14="http://schemas.microsoft.com/office/powerpoint/2010/main" val="1895264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parse tree?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data structure for representing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optimizing compiler performance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representing the derivation of a string using a CFG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breaking down a string into tokens</a:t>
            </a:r>
          </a:p>
        </p:txBody>
      </p:sp>
    </p:spTree>
    <p:extLst>
      <p:ext uri="{BB962C8B-B14F-4D97-AF65-F5344CB8AC3E}">
        <p14:creationId xmlns:p14="http://schemas.microsoft.com/office/powerpoint/2010/main" val="1862999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parse tree?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data structure for representing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optimizing compiler performance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tree representing the derivation of a string using a CFG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breaking down a string into tokens</a:t>
            </a:r>
          </a:p>
        </p:txBody>
      </p:sp>
    </p:spTree>
    <p:extLst>
      <p:ext uri="{BB962C8B-B14F-4D97-AF65-F5344CB8AC3E}">
        <p14:creationId xmlns:p14="http://schemas.microsoft.com/office/powerpoint/2010/main" val="428323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r>
              <a:rPr lang="en-GB" dirty="0"/>
              <a:t>No, unfortunately, </a:t>
            </a:r>
            <a:r>
              <a:rPr lang="en-GB" dirty="0" err="1"/>
              <a:t>RegEx</a:t>
            </a:r>
            <a:r>
              <a:rPr lang="en-GB" dirty="0"/>
              <a:t> is not powerful enough to do so.</a:t>
            </a:r>
          </a:p>
          <a:p>
            <a:pPr marL="0" indent="0">
              <a:buNone/>
            </a:pPr>
            <a:r>
              <a:rPr lang="en-GB" dirty="0"/>
              <a:t>It is not possible to do so with a </a:t>
            </a:r>
            <a:r>
              <a:rPr lang="en-GB" b="1" dirty="0"/>
              <a:t>finite state machine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After all, we could technically have </a:t>
            </a:r>
            <a:r>
              <a:rPr lang="en-GB" b="1" dirty="0"/>
              <a:t>any number of parentheses in the expression, not just any finite number of them</a:t>
            </a:r>
            <a:r>
              <a:rPr lang="en-GB" dirty="0"/>
              <a:t>. So how could we keep track of this with a </a:t>
            </a:r>
            <a:r>
              <a:rPr lang="en-GB" dirty="0" err="1"/>
              <a:t>RegEx</a:t>
            </a:r>
            <a:r>
              <a:rPr lang="en-GB" dirty="0"/>
              <a:t> that runs on </a:t>
            </a:r>
            <a:r>
              <a:rPr lang="en-GB" b="1" dirty="0"/>
              <a:t>finite</a:t>
            </a:r>
            <a:r>
              <a:rPr lang="en-GB" dirty="0"/>
              <a:t> state machines?</a:t>
            </a:r>
          </a:p>
        </p:txBody>
      </p:sp>
    </p:spTree>
    <p:extLst>
      <p:ext uri="{BB962C8B-B14F-4D97-AF65-F5344CB8AC3E}">
        <p14:creationId xmlns:p14="http://schemas.microsoft.com/office/powerpoint/2010/main" val="8900815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FB4E-FAC6-8FD9-B0A8-13783F35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F708-D74B-8C3B-4E69-83F28838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an ambiguous context-free grammar?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can generate two different strings for the same derivation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whose production rules cannot produce a result string consisting of terminal symbols only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generates only one parse tree for each string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can generate more than one parse tree for the same string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46537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FB4E-FAC6-8FD9-B0A8-13783F35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F708-D74B-8C3B-4E69-83F28838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an ambiguous context-free grammar?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can generate two different strings for the same derivation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whose production rules cannot produce a result string consisting of terminal symbols only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generates only one parse tree for each string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grammar that can generate more than one parse tree for the same string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443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r>
              <a:rPr lang="en-GB" dirty="0"/>
              <a:t>No, unfortunately, </a:t>
            </a:r>
            <a:r>
              <a:rPr lang="en-GB" dirty="0" err="1"/>
              <a:t>RegEx</a:t>
            </a:r>
            <a:r>
              <a:rPr lang="en-GB" dirty="0"/>
              <a:t> is not powerful enough to do so.</a:t>
            </a:r>
          </a:p>
          <a:p>
            <a:pPr marL="0" indent="0">
              <a:buNone/>
            </a:pPr>
            <a:r>
              <a:rPr lang="en-GB" dirty="0"/>
              <a:t>It is not possible to do so with a </a:t>
            </a:r>
            <a:r>
              <a:rPr lang="en-GB" b="1" dirty="0"/>
              <a:t>finite state machine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After all, we could technically have </a:t>
            </a:r>
            <a:r>
              <a:rPr lang="en-GB" b="1" dirty="0"/>
              <a:t>any number of parentheses in the expression, not just any finite number of them</a:t>
            </a:r>
            <a:r>
              <a:rPr lang="en-GB" dirty="0"/>
              <a:t>. So how could we keep track of this with a </a:t>
            </a:r>
            <a:r>
              <a:rPr lang="en-GB" dirty="0" err="1"/>
              <a:t>RegEx</a:t>
            </a:r>
            <a:r>
              <a:rPr lang="en-GB" dirty="0"/>
              <a:t> that runs on </a:t>
            </a:r>
            <a:r>
              <a:rPr lang="en-GB" b="1" dirty="0"/>
              <a:t>finite</a:t>
            </a:r>
            <a:r>
              <a:rPr lang="en-GB" dirty="0"/>
              <a:t> state machines?</a:t>
            </a:r>
          </a:p>
          <a:p>
            <a:pPr algn="ctr">
              <a:buFont typeface="Wingdings" panose="05000000000000000000" pitchFamily="2" charset="2"/>
              <a:buChar char="à"/>
            </a:pP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Important lesson: Syntax analysis tasks, e.g. checking parentheses, will typically require something more powerful than </a:t>
            </a:r>
            <a:r>
              <a:rPr lang="en-GB" b="1" dirty="0" err="1">
                <a:solidFill>
                  <a:srgbClr val="7030A0"/>
                </a:solidFill>
                <a:sym typeface="Wingdings" panose="05000000000000000000" pitchFamily="2" charset="2"/>
              </a:rPr>
              <a:t>RegEx</a:t>
            </a: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!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(But what then?)</a:t>
            </a:r>
            <a:endParaRPr lang="en-GB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9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045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3E4E-0C4A-A802-36DF-244040E5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Let us do some chemistry!</a:t>
            </a:r>
            <a:br>
              <a:rPr lang="en-GB" sz="6000" b="1" dirty="0">
                <a:solidFill>
                  <a:schemeClr val="tx1"/>
                </a:solidFill>
              </a:rPr>
            </a:br>
            <a:endParaRPr lang="en-SG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1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4404</Words>
  <Application>Microsoft Office PowerPoint</Application>
  <PresentationFormat>Widescreen</PresentationFormat>
  <Paragraphs>671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Wingdings</vt:lpstr>
      <vt:lpstr>Office Theme</vt:lpstr>
      <vt:lpstr>50.051 Programming Language Concepts  W10-S2 Context Free Grammars (CFG)</vt:lpstr>
      <vt:lpstr>Let us start with a problem</vt:lpstr>
      <vt:lpstr>Let us start with a problem</vt:lpstr>
      <vt:lpstr>Let us start with a problem</vt:lpstr>
      <vt:lpstr>Let us start with a problem</vt:lpstr>
      <vt:lpstr>Let us start with a problem</vt:lpstr>
      <vt:lpstr>Let us start with a problem</vt:lpstr>
      <vt:lpstr>I never expected I would be saying this in a CS course, but…</vt:lpstr>
      <vt:lpstr>I never expected I would be saying this in a CS course, but…</vt:lpstr>
      <vt:lpstr>I never expected I would be saying this in a CS course, but…</vt:lpstr>
      <vt:lpstr>A chemical problem</vt:lpstr>
      <vt:lpstr>A chemical problem</vt:lpstr>
      <vt:lpstr>A chemical problem</vt:lpstr>
      <vt:lpstr>A chemical problem</vt:lpstr>
      <vt:lpstr>Introducing Context Free Grammars</vt:lpstr>
      <vt:lpstr>Elements of Context Free Grammars</vt:lpstr>
      <vt:lpstr>Elements of Context Free Grammars</vt:lpstr>
      <vt:lpstr>Back to our Chemistry</vt:lpstr>
      <vt:lpstr>Back to our Chemistry</vt:lpstr>
      <vt:lpstr>Back to our Chemistry</vt:lpstr>
      <vt:lpstr>Back to our Chemistry</vt:lpstr>
      <vt:lpstr>Back to our Chemistry</vt:lpstr>
      <vt:lpstr>Back to our Chemistry</vt:lpstr>
      <vt:lpstr>Back to our Chemistry</vt:lpstr>
      <vt:lpstr>Practice 1 and 2</vt:lpstr>
      <vt:lpstr>Practice 1 and 2</vt:lpstr>
      <vt:lpstr>Practice 1 and 2</vt:lpstr>
      <vt:lpstr>Practice 1 and 2</vt:lpstr>
      <vt:lpstr>Derivation and Syntax Validity</vt:lpstr>
      <vt:lpstr>Derivation and Syntax Validity</vt:lpstr>
      <vt:lpstr>How is that useful for compilers?</vt:lpstr>
      <vt:lpstr>How is that useful for compilers?</vt:lpstr>
      <vt:lpstr>How is that useful for compilers?</vt:lpstr>
      <vt:lpstr>How is that useful for compilers?</vt:lpstr>
      <vt:lpstr>How is that useful for compilers?</vt:lpstr>
      <vt:lpstr>Practice 3</vt:lpstr>
      <vt:lpstr>Practice 3</vt:lpstr>
      <vt:lpstr>Parse tree of a derivation</vt:lpstr>
      <vt:lpstr>Parse tree of a derivation</vt:lpstr>
      <vt:lpstr>Parse tree of a derivation</vt:lpstr>
      <vt:lpstr>Quick question</vt:lpstr>
      <vt:lpstr>Quick question</vt:lpstr>
      <vt:lpstr>Two parse trees for 2+7+9</vt:lpstr>
      <vt:lpstr>Two parse trees for 2+7+9</vt:lpstr>
      <vt:lpstr>Two parse trees for 2+7+9</vt:lpstr>
      <vt:lpstr>Two parse trees for 2+7+9</vt:lpstr>
      <vt:lpstr>Two parse trees for 2+7*9</vt:lpstr>
      <vt:lpstr>Ambiguity</vt:lpstr>
      <vt:lpstr>Checking ambiguity algorithmically</vt:lpstr>
      <vt:lpstr>Checking ambiguity algorithmically</vt:lpstr>
      <vt:lpstr>Checking ambiguity algorithmically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2023-03-28T09:11:19Z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