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77" r:id="rId2"/>
    <p:sldId id="391" r:id="rId3"/>
    <p:sldId id="419" r:id="rId4"/>
    <p:sldId id="425" r:id="rId5"/>
    <p:sldId id="427" r:id="rId6"/>
    <p:sldId id="378" r:id="rId7"/>
    <p:sldId id="428" r:id="rId8"/>
    <p:sldId id="429" r:id="rId9"/>
    <p:sldId id="381" r:id="rId10"/>
    <p:sldId id="430" r:id="rId11"/>
    <p:sldId id="432" r:id="rId12"/>
    <p:sldId id="431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382" r:id="rId21"/>
    <p:sldId id="383" r:id="rId22"/>
    <p:sldId id="384" r:id="rId23"/>
    <p:sldId id="385" r:id="rId24"/>
    <p:sldId id="386" r:id="rId25"/>
    <p:sldId id="387" r:id="rId26"/>
    <p:sldId id="389" r:id="rId27"/>
    <p:sldId id="3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Reminders about previous lecture" id="{AAABD89F-84D2-4C6C-9F64-734786EE9866}">
          <p14:sldIdLst>
            <p14:sldId id="391"/>
            <p14:sldId id="419"/>
          </p14:sldIdLst>
        </p14:section>
        <p14:section name="On the ambiguity of CFGs" id="{C64B0375-A090-4737-9D40-5B5218FE076C}">
          <p14:sldIdLst>
            <p14:sldId id="425"/>
            <p14:sldId id="427"/>
            <p14:sldId id="378"/>
            <p14:sldId id="428"/>
            <p14:sldId id="429"/>
          </p14:sldIdLst>
        </p14:section>
        <p14:section name="Rewriting the grammar to introduce precedence" id="{A5D1AE5B-78C0-47AF-B1A4-6ED3B52CF999}">
          <p14:sldIdLst>
            <p14:sldId id="381"/>
            <p14:sldId id="430"/>
            <p14:sldId id="432"/>
            <p14:sldId id="431"/>
            <p14:sldId id="433"/>
            <p14:sldId id="434"/>
            <p14:sldId id="435"/>
            <p14:sldId id="436"/>
            <p14:sldId id="437"/>
            <p14:sldId id="438"/>
            <p14:sldId id="439"/>
          </p14:sldIdLst>
        </p14:section>
        <p14:section name="Introducing associativity rules" id="{8AA2FFC9-DE5D-4D0B-9240-B1E142A9E7BD}">
          <p14:sldIdLst>
            <p14:sldId id="382"/>
          </p14:sldIdLst>
        </p14:section>
        <p14:section name="Syntax Directed Translation" id="{F17F4932-6924-428F-8F9D-F639E171A7F0}">
          <p14:sldIdLst>
            <p14:sldId id="383"/>
          </p14:sldIdLst>
        </p14:section>
        <p14:section name="Translating Arithmetic Applications" id="{4FEA3560-E1EC-4579-B1F6-EA92E092D5E7}">
          <p14:sldIdLst>
            <p14:sldId id="384"/>
          </p14:sldIdLst>
        </p14:section>
        <p14:section name="Abstract Syntax Trees" id="{047A6E06-294E-4288-A576-EB681B42DF62}">
          <p14:sldIdLst>
            <p14:sldId id="385"/>
          </p14:sldIdLst>
        </p14:section>
        <p14:section name="AST and compilers" id="{23EE4845-CC9D-4DB0-92AA-D7DF42F3C692}">
          <p14:sldIdLst>
            <p14:sldId id="386"/>
          </p14:sldIdLst>
        </p14:section>
        <p14:section name="The unspoken problem" id="{7800136A-5FCA-44C4-B5B2-0F744D15ADB9}">
          <p14:sldIdLst>
            <p14:sldId id="387"/>
            <p14:sldId id="389"/>
          </p14:sldIdLst>
        </p14:section>
        <p14:section name="Quiz time!" id="{EC91AD89-2308-4A34-BB6E-1601D17D9F6E}">
          <p14:sldIdLst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CD68A6-DD5E-4431-B69D-11E3FB547F3B}" v="332" dt="2023-03-28T09:37:11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EFCD68A6-DD5E-4431-B69D-11E3FB547F3B}"/>
    <pc:docChg chg="undo custSel addSld delSld modSld sldOrd addSection delSection modSection">
      <pc:chgData name="Matthieu De Mari" userId="dfb708c9-d8dc-439f-9a3b-c772bf4a311c" providerId="ADAL" clId="{EFCD68A6-DD5E-4431-B69D-11E3FB547F3B}" dt="2023-03-28T09:43:58.050" v="3960" actId="17846"/>
      <pc:docMkLst>
        <pc:docMk/>
      </pc:docMkLst>
      <pc:sldChg chg="modSp mod">
        <pc:chgData name="Matthieu De Mari" userId="dfb708c9-d8dc-439f-9a3b-c772bf4a311c" providerId="ADAL" clId="{EFCD68A6-DD5E-4431-B69D-11E3FB547F3B}" dt="2023-03-28T07:57:11.357" v="109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8T07:57:11.357" v="109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EFCD68A6-DD5E-4431-B69D-11E3FB547F3B}" dt="2023-03-28T08:11:46.453" v="1188" actId="20577"/>
        <pc:sldMkLst>
          <pc:docMk/>
          <pc:sldMk cId="2358861763" sldId="378"/>
        </pc:sldMkLst>
        <pc:spChg chg="mod">
          <ac:chgData name="Matthieu De Mari" userId="dfb708c9-d8dc-439f-9a3b-c772bf4a311c" providerId="ADAL" clId="{EFCD68A6-DD5E-4431-B69D-11E3FB547F3B}" dt="2023-03-28T08:10:43.750" v="1031" actId="20577"/>
          <ac:spMkLst>
            <pc:docMk/>
            <pc:sldMk cId="2358861763" sldId="378"/>
            <ac:spMk id="2" creationId="{7B7E8D14-9539-35AC-C0DA-7E5149E03BDF}"/>
          </ac:spMkLst>
        </pc:spChg>
        <pc:spChg chg="mod">
          <ac:chgData name="Matthieu De Mari" userId="dfb708c9-d8dc-439f-9a3b-c772bf4a311c" providerId="ADAL" clId="{EFCD68A6-DD5E-4431-B69D-11E3FB547F3B}" dt="2023-03-28T08:11:46.453" v="1188" actId="20577"/>
          <ac:spMkLst>
            <pc:docMk/>
            <pc:sldMk cId="2358861763" sldId="378"/>
            <ac:spMk id="3" creationId="{558F860A-8D88-72F8-8CED-D3517E9CF5D3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new del">
        <pc:chgData name="Matthieu De Mari" userId="dfb708c9-d8dc-439f-9a3b-c772bf4a311c" providerId="ADAL" clId="{EFCD68A6-DD5E-4431-B69D-11E3FB547F3B}" dt="2023-03-28T08:09:41.999" v="993" actId="47"/>
        <pc:sldMkLst>
          <pc:docMk/>
          <pc:sldMk cId="1325559250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new del">
        <pc:chgData name="Matthieu De Mari" userId="dfb708c9-d8dc-439f-9a3b-c772bf4a311c" providerId="ADAL" clId="{EFCD68A6-DD5E-4431-B69D-11E3FB547F3B}" dt="2023-03-28T08:06:45.209" v="991" actId="47"/>
        <pc:sldMkLst>
          <pc:docMk/>
          <pc:sldMk cId="3794838703" sldId="380"/>
        </pc:sldMkLst>
      </pc:sldChg>
      <pc:sldChg chg="modSp new mod">
        <pc:chgData name="Matthieu De Mari" userId="dfb708c9-d8dc-439f-9a3b-c772bf4a311c" providerId="ADAL" clId="{EFCD68A6-DD5E-4431-B69D-11E3FB547F3B}" dt="2023-03-28T09:42:10.531" v="3943" actId="20577"/>
        <pc:sldMkLst>
          <pc:docMk/>
          <pc:sldMk cId="1574655705" sldId="381"/>
        </pc:sldMkLst>
        <pc:spChg chg="mod">
          <ac:chgData name="Matthieu De Mari" userId="dfb708c9-d8dc-439f-9a3b-c772bf4a311c" providerId="ADAL" clId="{EFCD68A6-DD5E-4431-B69D-11E3FB547F3B}" dt="2023-03-28T09:42:10.531" v="3943" actId="20577"/>
          <ac:spMkLst>
            <pc:docMk/>
            <pc:sldMk cId="1574655705" sldId="381"/>
            <ac:spMk id="2" creationId="{274EF25B-2BB2-FFE2-FA9E-88137DCFE32A}"/>
          </ac:spMkLst>
        </pc:spChg>
        <pc:spChg chg="mod">
          <ac:chgData name="Matthieu De Mari" userId="dfb708c9-d8dc-439f-9a3b-c772bf4a311c" providerId="ADAL" clId="{EFCD68A6-DD5E-4431-B69D-11E3FB547F3B}" dt="2023-03-28T09:41:36.034" v="3925" actId="20577"/>
          <ac:spMkLst>
            <pc:docMk/>
            <pc:sldMk cId="1574655705" sldId="381"/>
            <ac:spMk id="3" creationId="{516A610E-0052-61E9-02BD-5559E5E920A3}"/>
          </ac:spMkLst>
        </pc:spChg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  <pc:sldChg chg="addSp delSp new mod">
        <pc:chgData name="Matthieu De Mari" userId="dfb708c9-d8dc-439f-9a3b-c772bf4a311c" providerId="ADAL" clId="{EFCD68A6-DD5E-4431-B69D-11E3FB547F3B}" dt="2023-03-28T09:41:59.101" v="3927" actId="22"/>
        <pc:sldMkLst>
          <pc:docMk/>
          <pc:sldMk cId="2346107485" sldId="382"/>
        </pc:sldMkLst>
        <pc:spChg chg="add del">
          <ac:chgData name="Matthieu De Mari" userId="dfb708c9-d8dc-439f-9a3b-c772bf4a311c" providerId="ADAL" clId="{EFCD68A6-DD5E-4431-B69D-11E3FB547F3B}" dt="2023-03-28T09:41:59.101" v="3927" actId="22"/>
          <ac:spMkLst>
            <pc:docMk/>
            <pc:sldMk cId="2346107485" sldId="382"/>
            <ac:spMk id="5" creationId="{E422EE0A-639F-BCB6-CF30-7408CAE6B6E7}"/>
          </ac:spMkLst>
        </pc:spChg>
      </pc:sldChg>
      <pc:sldChg chg="new">
        <pc:chgData name="Matthieu De Mari" userId="dfb708c9-d8dc-439f-9a3b-c772bf4a311c" providerId="ADAL" clId="{EFCD68A6-DD5E-4431-B69D-11E3FB547F3B}" dt="2023-03-28T07:58:38.149" v="123" actId="680"/>
        <pc:sldMkLst>
          <pc:docMk/>
          <pc:sldMk cId="3154772596" sldId="383"/>
        </pc:sldMkLst>
      </pc:sldChg>
      <pc:sldChg chg="new">
        <pc:chgData name="Matthieu De Mari" userId="dfb708c9-d8dc-439f-9a3b-c772bf4a311c" providerId="ADAL" clId="{EFCD68A6-DD5E-4431-B69D-11E3FB547F3B}" dt="2023-03-28T07:59:04.589" v="126" actId="680"/>
        <pc:sldMkLst>
          <pc:docMk/>
          <pc:sldMk cId="2961559123" sldId="384"/>
        </pc:sldMkLst>
      </pc:sldChg>
      <pc:sldChg chg="new">
        <pc:chgData name="Matthieu De Mari" userId="dfb708c9-d8dc-439f-9a3b-c772bf4a311c" providerId="ADAL" clId="{EFCD68A6-DD5E-4431-B69D-11E3FB547F3B}" dt="2023-03-28T07:59:21.069" v="129" actId="680"/>
        <pc:sldMkLst>
          <pc:docMk/>
          <pc:sldMk cId="2304566432" sldId="385"/>
        </pc:sldMkLst>
      </pc:sldChg>
      <pc:sldChg chg="new">
        <pc:chgData name="Matthieu De Mari" userId="dfb708c9-d8dc-439f-9a3b-c772bf4a311c" providerId="ADAL" clId="{EFCD68A6-DD5E-4431-B69D-11E3FB547F3B}" dt="2023-03-28T07:59:39.921" v="132" actId="680"/>
        <pc:sldMkLst>
          <pc:docMk/>
          <pc:sldMk cId="1927752141" sldId="386"/>
        </pc:sldMkLst>
      </pc:sldChg>
      <pc:sldChg chg="modSp new mod">
        <pc:chgData name="Matthieu De Mari" userId="dfb708c9-d8dc-439f-9a3b-c772bf4a311c" providerId="ADAL" clId="{EFCD68A6-DD5E-4431-B69D-11E3FB547F3B}" dt="2023-03-28T08:02:49.833" v="728" actId="20577"/>
        <pc:sldMkLst>
          <pc:docMk/>
          <pc:sldMk cId="2257123979" sldId="387"/>
        </pc:sldMkLst>
        <pc:spChg chg="mod">
          <ac:chgData name="Matthieu De Mari" userId="dfb708c9-d8dc-439f-9a3b-c772bf4a311c" providerId="ADAL" clId="{EFCD68A6-DD5E-4431-B69D-11E3FB547F3B}" dt="2023-03-28T08:00:52.694" v="282" actId="20577"/>
          <ac:spMkLst>
            <pc:docMk/>
            <pc:sldMk cId="2257123979" sldId="387"/>
            <ac:spMk id="2" creationId="{9CF65D25-7F02-1A6E-2220-8B8B8FC53D9F}"/>
          </ac:spMkLst>
        </pc:spChg>
        <pc:spChg chg="mod">
          <ac:chgData name="Matthieu De Mari" userId="dfb708c9-d8dc-439f-9a3b-c772bf4a311c" providerId="ADAL" clId="{EFCD68A6-DD5E-4431-B69D-11E3FB547F3B}" dt="2023-03-28T08:02:49.833" v="728" actId="20577"/>
          <ac:spMkLst>
            <pc:docMk/>
            <pc:sldMk cId="2257123979" sldId="387"/>
            <ac:spMk id="3" creationId="{D43A445A-AA9E-3BA0-7A43-2935C8FC7E4D}"/>
          </ac:spMkLst>
        </pc:spChg>
      </pc:sldChg>
      <pc:sldChg chg="new">
        <pc:chgData name="Matthieu De Mari" userId="dfb708c9-d8dc-439f-9a3b-c772bf4a311c" providerId="ADAL" clId="{EFCD68A6-DD5E-4431-B69D-11E3FB547F3B}" dt="2023-03-28T08:00:01.629" v="138" actId="680"/>
        <pc:sldMkLst>
          <pc:docMk/>
          <pc:sldMk cId="1698085116" sldId="388"/>
        </pc:sldMkLst>
      </pc:sldChg>
      <pc:sldChg chg="modSp add mod">
        <pc:chgData name="Matthieu De Mari" userId="dfb708c9-d8dc-439f-9a3b-c772bf4a311c" providerId="ADAL" clId="{EFCD68A6-DD5E-4431-B69D-11E3FB547F3B}" dt="2023-03-28T08:04:41.790" v="987" actId="207"/>
        <pc:sldMkLst>
          <pc:docMk/>
          <pc:sldMk cId="3639682161" sldId="389"/>
        </pc:sldMkLst>
        <pc:spChg chg="mod">
          <ac:chgData name="Matthieu De Mari" userId="dfb708c9-d8dc-439f-9a3b-c772bf4a311c" providerId="ADAL" clId="{EFCD68A6-DD5E-4431-B69D-11E3FB547F3B}" dt="2023-03-28T08:04:41.790" v="987" actId="207"/>
          <ac:spMkLst>
            <pc:docMk/>
            <pc:sldMk cId="3639682161" sldId="389"/>
            <ac:spMk id="3" creationId="{D43A445A-AA9E-3BA0-7A43-2935C8FC7E4D}"/>
          </ac:spMkLst>
        </pc:spChg>
      </pc:sldChg>
      <pc:sldChg chg="add">
        <pc:chgData name="Matthieu De Mari" userId="dfb708c9-d8dc-439f-9a3b-c772bf4a311c" providerId="ADAL" clId="{EFCD68A6-DD5E-4431-B69D-11E3FB547F3B}" dt="2023-03-28T08:06:02.396" v="988"/>
        <pc:sldMkLst>
          <pc:docMk/>
          <pc:sldMk cId="1468348969" sldId="391"/>
        </pc:sldMkLst>
      </pc:sldChg>
      <pc:sldChg chg="add">
        <pc:chgData name="Matthieu De Mari" userId="dfb708c9-d8dc-439f-9a3b-c772bf4a311c" providerId="ADAL" clId="{EFCD68A6-DD5E-4431-B69D-11E3FB547F3B}" dt="2023-03-28T08:06:25.138" v="989"/>
        <pc:sldMkLst>
          <pc:docMk/>
          <pc:sldMk cId="4175667856" sldId="419"/>
        </pc:sldMkLst>
      </pc:sldChg>
      <pc:sldChg chg="add ord">
        <pc:chgData name="Matthieu De Mari" userId="dfb708c9-d8dc-439f-9a3b-c772bf4a311c" providerId="ADAL" clId="{EFCD68A6-DD5E-4431-B69D-11E3FB547F3B}" dt="2023-03-28T08:10:12.407" v="996"/>
        <pc:sldMkLst>
          <pc:docMk/>
          <pc:sldMk cId="2619910811" sldId="425"/>
        </pc:sldMkLst>
      </pc:sldChg>
      <pc:sldChg chg="add">
        <pc:chgData name="Matthieu De Mari" userId="dfb708c9-d8dc-439f-9a3b-c772bf4a311c" providerId="ADAL" clId="{EFCD68A6-DD5E-4431-B69D-11E3FB547F3B}" dt="2023-03-28T08:10:34.056" v="998"/>
        <pc:sldMkLst>
          <pc:docMk/>
          <pc:sldMk cId="3699832279" sldId="427"/>
        </pc:sldMkLst>
      </pc:sldChg>
      <pc:sldChg chg="modSp add del mod ord">
        <pc:chgData name="Matthieu De Mari" userId="dfb708c9-d8dc-439f-9a3b-c772bf4a311c" providerId="ADAL" clId="{EFCD68A6-DD5E-4431-B69D-11E3FB547F3B}" dt="2023-03-28T08:10:35.361" v="999" actId="47"/>
        <pc:sldMkLst>
          <pc:docMk/>
          <pc:sldMk cId="1710925777" sldId="428"/>
        </pc:sldMkLst>
        <pc:spChg chg="mod">
          <ac:chgData name="Matthieu De Mari" userId="dfb708c9-d8dc-439f-9a3b-c772bf4a311c" providerId="ADAL" clId="{EFCD68A6-DD5E-4431-B69D-11E3FB547F3B}" dt="2023-03-28T08:10:16.715" v="997" actId="21"/>
          <ac:spMkLst>
            <pc:docMk/>
            <pc:sldMk cId="1710925777" sldId="428"/>
            <ac:spMk id="3" creationId="{62890841-DDA4-A71E-A971-1987BAA442C8}"/>
          </ac:spMkLst>
        </pc:spChg>
      </pc:sldChg>
      <pc:sldChg chg="modSp add mod">
        <pc:chgData name="Matthieu De Mari" userId="dfb708c9-d8dc-439f-9a3b-c772bf4a311c" providerId="ADAL" clId="{EFCD68A6-DD5E-4431-B69D-11E3FB547F3B}" dt="2023-03-28T08:17:24.518" v="1584" actId="20577"/>
        <pc:sldMkLst>
          <pc:docMk/>
          <pc:sldMk cId="2187929685" sldId="428"/>
        </pc:sldMkLst>
        <pc:spChg chg="mod">
          <ac:chgData name="Matthieu De Mari" userId="dfb708c9-d8dc-439f-9a3b-c772bf4a311c" providerId="ADAL" clId="{EFCD68A6-DD5E-4431-B69D-11E3FB547F3B}" dt="2023-03-28T08:17:24.518" v="1584" actId="20577"/>
          <ac:spMkLst>
            <pc:docMk/>
            <pc:sldMk cId="2187929685" sldId="428"/>
            <ac:spMk id="3" creationId="{558F860A-8D88-72F8-8CED-D3517E9CF5D3}"/>
          </ac:spMkLst>
        </pc:spChg>
      </pc:sldChg>
      <pc:sldChg chg="modSp add mod">
        <pc:chgData name="Matthieu De Mari" userId="dfb708c9-d8dc-439f-9a3b-c772bf4a311c" providerId="ADAL" clId="{EFCD68A6-DD5E-4431-B69D-11E3FB547F3B}" dt="2023-03-28T09:41:05.748" v="3885" actId="20577"/>
        <pc:sldMkLst>
          <pc:docMk/>
          <pc:sldMk cId="91973949" sldId="429"/>
        </pc:sldMkLst>
        <pc:spChg chg="mod">
          <ac:chgData name="Matthieu De Mari" userId="dfb708c9-d8dc-439f-9a3b-c772bf4a311c" providerId="ADAL" clId="{EFCD68A6-DD5E-4431-B69D-11E3FB547F3B}" dt="2023-03-28T09:41:05.748" v="3885" actId="20577"/>
          <ac:spMkLst>
            <pc:docMk/>
            <pc:sldMk cId="91973949" sldId="429"/>
            <ac:spMk id="3" creationId="{558F860A-8D88-72F8-8CED-D3517E9CF5D3}"/>
          </ac:spMkLst>
        </pc:spChg>
      </pc:sldChg>
      <pc:sldChg chg="addSp delSp modSp new mod modClrScheme chgLayout">
        <pc:chgData name="Matthieu De Mari" userId="dfb708c9-d8dc-439f-9a3b-c772bf4a311c" providerId="ADAL" clId="{EFCD68A6-DD5E-4431-B69D-11E3FB547F3B}" dt="2023-03-28T09:42:02.499" v="3928"/>
        <pc:sldMkLst>
          <pc:docMk/>
          <pc:sldMk cId="1129354246" sldId="430"/>
        </pc:sldMkLst>
        <pc:spChg chg="mod ord">
          <ac:chgData name="Matthieu De Mari" userId="dfb708c9-d8dc-439f-9a3b-c772bf4a311c" providerId="ADAL" clId="{EFCD68A6-DD5E-4431-B69D-11E3FB547F3B}" dt="2023-03-28T09:42:02.499" v="3928"/>
          <ac:spMkLst>
            <pc:docMk/>
            <pc:sldMk cId="1129354246" sldId="430"/>
            <ac:spMk id="2" creationId="{BD5BA917-402E-2606-1695-9901E78FE1F2}"/>
          </ac:spMkLst>
        </pc:spChg>
        <pc:spChg chg="del mod ord">
          <ac:chgData name="Matthieu De Mari" userId="dfb708c9-d8dc-439f-9a3b-c772bf4a311c" providerId="ADAL" clId="{EFCD68A6-DD5E-4431-B69D-11E3FB547F3B}" dt="2023-03-28T09:00:39.887" v="1726" actId="700"/>
          <ac:spMkLst>
            <pc:docMk/>
            <pc:sldMk cId="1129354246" sldId="430"/>
            <ac:spMk id="3" creationId="{17EDAACB-A172-4DFC-576C-644148C5CBA7}"/>
          </ac:spMkLst>
        </pc:spChg>
        <pc:spChg chg="add mod ord">
          <ac:chgData name="Matthieu De Mari" userId="dfb708c9-d8dc-439f-9a3b-c772bf4a311c" providerId="ADAL" clId="{EFCD68A6-DD5E-4431-B69D-11E3FB547F3B}" dt="2023-03-28T09:04:27.434" v="2265" actId="5793"/>
          <ac:spMkLst>
            <pc:docMk/>
            <pc:sldMk cId="1129354246" sldId="430"/>
            <ac:spMk id="4" creationId="{5C991408-F6BA-D776-A226-AF7DA1951226}"/>
          </ac:spMkLst>
        </pc:spChg>
        <pc:spChg chg="add del mod ord">
          <ac:chgData name="Matthieu De Mari" userId="dfb708c9-d8dc-439f-9a3b-c772bf4a311c" providerId="ADAL" clId="{EFCD68A6-DD5E-4431-B69D-11E3FB547F3B}" dt="2023-03-28T09:02:44.260" v="1964" actId="700"/>
          <ac:spMkLst>
            <pc:docMk/>
            <pc:sldMk cId="1129354246" sldId="430"/>
            <ac:spMk id="5" creationId="{8C18AB4D-BC6B-36C2-AA2F-C2EABC034950}"/>
          </ac:spMkLst>
        </pc:spChg>
        <pc:spChg chg="add del">
          <ac:chgData name="Matthieu De Mari" userId="dfb708c9-d8dc-439f-9a3b-c772bf4a311c" providerId="ADAL" clId="{EFCD68A6-DD5E-4431-B69D-11E3FB547F3B}" dt="2023-03-28T09:00:56.402" v="1806"/>
          <ac:spMkLst>
            <pc:docMk/>
            <pc:sldMk cId="1129354246" sldId="430"/>
            <ac:spMk id="6" creationId="{9E615746-3827-22DD-F910-39610A5CA3F1}"/>
          </ac:spMkLst>
        </pc:spChg>
        <pc:spChg chg="add mod ord">
          <ac:chgData name="Matthieu De Mari" userId="dfb708c9-d8dc-439f-9a3b-c772bf4a311c" providerId="ADAL" clId="{EFCD68A6-DD5E-4431-B69D-11E3FB547F3B}" dt="2023-03-28T09:04:40.090" v="2277" actId="20577"/>
          <ac:spMkLst>
            <pc:docMk/>
            <pc:sldMk cId="1129354246" sldId="430"/>
            <ac:spMk id="7" creationId="{2AC58566-5606-1E59-2E44-DF196556EACE}"/>
          </ac:spMkLst>
        </pc:spChg>
      </pc:sldChg>
      <pc:sldChg chg="addSp delSp modSp add mod">
        <pc:chgData name="Matthieu De Mari" userId="dfb708c9-d8dc-439f-9a3b-c772bf4a311c" providerId="ADAL" clId="{EFCD68A6-DD5E-4431-B69D-11E3FB547F3B}" dt="2023-03-28T09:42:18.154" v="3945"/>
        <pc:sldMkLst>
          <pc:docMk/>
          <pc:sldMk cId="3013429414" sldId="431"/>
        </pc:sldMkLst>
        <pc:spChg chg="mod">
          <ac:chgData name="Matthieu De Mari" userId="dfb708c9-d8dc-439f-9a3b-c772bf4a311c" providerId="ADAL" clId="{EFCD68A6-DD5E-4431-B69D-11E3FB547F3B}" dt="2023-03-28T09:42:18.154" v="3945"/>
          <ac:spMkLst>
            <pc:docMk/>
            <pc:sldMk cId="3013429414" sldId="431"/>
            <ac:spMk id="2" creationId="{BD5BA917-402E-2606-1695-9901E78FE1F2}"/>
          </ac:spMkLst>
        </pc:spChg>
        <pc:spChg chg="add del">
          <ac:chgData name="Matthieu De Mari" userId="dfb708c9-d8dc-439f-9a3b-c772bf4a311c" providerId="ADAL" clId="{EFCD68A6-DD5E-4431-B69D-11E3FB547F3B}" dt="2023-03-28T09:05:16.333" v="2298"/>
          <ac:spMkLst>
            <pc:docMk/>
            <pc:sldMk cId="3013429414" sldId="431"/>
            <ac:spMk id="3" creationId="{FF69F06A-1862-8303-57C6-6F2494784A6D}"/>
          </ac:spMkLst>
        </pc:spChg>
        <pc:spChg chg="mod">
          <ac:chgData name="Matthieu De Mari" userId="dfb708c9-d8dc-439f-9a3b-c772bf4a311c" providerId="ADAL" clId="{EFCD68A6-DD5E-4431-B69D-11E3FB547F3B}" dt="2023-03-28T09:09:27.450" v="2398" actId="113"/>
          <ac:spMkLst>
            <pc:docMk/>
            <pc:sldMk cId="3013429414" sldId="431"/>
            <ac:spMk id="4" creationId="{5C991408-F6BA-D776-A226-AF7DA1951226}"/>
          </ac:spMkLst>
        </pc:spChg>
        <pc:spChg chg="add mod">
          <ac:chgData name="Matthieu De Mari" userId="dfb708c9-d8dc-439f-9a3b-c772bf4a311c" providerId="ADAL" clId="{EFCD68A6-DD5E-4431-B69D-11E3FB547F3B}" dt="2023-03-28T09:12:38.646" v="2513" actId="1036"/>
          <ac:spMkLst>
            <pc:docMk/>
            <pc:sldMk cId="3013429414" sldId="431"/>
            <ac:spMk id="5" creationId="{A7458969-13A5-406D-E6E8-BA92B4A1A68A}"/>
          </ac:spMkLst>
        </pc:spChg>
        <pc:spChg chg="add mod">
          <ac:chgData name="Matthieu De Mari" userId="dfb708c9-d8dc-439f-9a3b-c772bf4a311c" providerId="ADAL" clId="{EFCD68A6-DD5E-4431-B69D-11E3FB547F3B}" dt="2023-03-28T09:12:38.646" v="2513" actId="1036"/>
          <ac:spMkLst>
            <pc:docMk/>
            <pc:sldMk cId="3013429414" sldId="431"/>
            <ac:spMk id="6" creationId="{B04B081E-F5FD-EC6C-1110-2F9F31DD37D4}"/>
          </ac:spMkLst>
        </pc:spChg>
        <pc:spChg chg="del mod">
          <ac:chgData name="Matthieu De Mari" userId="dfb708c9-d8dc-439f-9a3b-c772bf4a311c" providerId="ADAL" clId="{EFCD68A6-DD5E-4431-B69D-11E3FB547F3B}" dt="2023-03-28T09:09:35.498" v="2399" actId="478"/>
          <ac:spMkLst>
            <pc:docMk/>
            <pc:sldMk cId="3013429414" sldId="431"/>
            <ac:spMk id="7" creationId="{2AC58566-5606-1E59-2E44-DF196556EACE}"/>
          </ac:spMkLst>
        </pc:spChg>
        <pc:spChg chg="add mod">
          <ac:chgData name="Matthieu De Mari" userId="dfb708c9-d8dc-439f-9a3b-c772bf4a311c" providerId="ADAL" clId="{EFCD68A6-DD5E-4431-B69D-11E3FB547F3B}" dt="2023-03-28T09:12:38.646" v="2513" actId="1036"/>
          <ac:spMkLst>
            <pc:docMk/>
            <pc:sldMk cId="3013429414" sldId="431"/>
            <ac:spMk id="8" creationId="{E35FB555-A743-77C7-69CC-5D45A707128F}"/>
          </ac:spMkLst>
        </pc:spChg>
        <pc:spChg chg="add mod">
          <ac:chgData name="Matthieu De Mari" userId="dfb708c9-d8dc-439f-9a3b-c772bf4a311c" providerId="ADAL" clId="{EFCD68A6-DD5E-4431-B69D-11E3FB547F3B}" dt="2023-03-28T09:12:38.646" v="2513" actId="1036"/>
          <ac:spMkLst>
            <pc:docMk/>
            <pc:sldMk cId="3013429414" sldId="431"/>
            <ac:spMk id="9" creationId="{2F53DD73-E121-399C-0038-AB620BBB67AD}"/>
          </ac:spMkLst>
        </pc:spChg>
        <pc:spChg chg="add mod">
          <ac:chgData name="Matthieu De Mari" userId="dfb708c9-d8dc-439f-9a3b-c772bf4a311c" providerId="ADAL" clId="{EFCD68A6-DD5E-4431-B69D-11E3FB547F3B}" dt="2023-03-28T09:12:38.646" v="2513" actId="1036"/>
          <ac:spMkLst>
            <pc:docMk/>
            <pc:sldMk cId="3013429414" sldId="431"/>
            <ac:spMk id="13" creationId="{061EF080-2C04-4F42-B8F7-1C7C58DA96E9}"/>
          </ac:spMkLst>
        </pc:spChg>
        <pc:spChg chg="add mod">
          <ac:chgData name="Matthieu De Mari" userId="dfb708c9-d8dc-439f-9a3b-c772bf4a311c" providerId="ADAL" clId="{EFCD68A6-DD5E-4431-B69D-11E3FB547F3B}" dt="2023-03-28T09:12:38.646" v="2513" actId="1036"/>
          <ac:spMkLst>
            <pc:docMk/>
            <pc:sldMk cId="3013429414" sldId="431"/>
            <ac:spMk id="14" creationId="{9C78FF5B-1AD1-1D6F-31DF-3B8171B12397}"/>
          </ac:spMkLst>
        </pc:spChg>
        <pc:spChg chg="add mod">
          <ac:chgData name="Matthieu De Mari" userId="dfb708c9-d8dc-439f-9a3b-c772bf4a311c" providerId="ADAL" clId="{EFCD68A6-DD5E-4431-B69D-11E3FB547F3B}" dt="2023-03-28T09:12:38.646" v="2513" actId="1036"/>
          <ac:spMkLst>
            <pc:docMk/>
            <pc:sldMk cId="3013429414" sldId="431"/>
            <ac:spMk id="15" creationId="{6B9EF4BD-2C7D-0534-0292-84FAD62223D5}"/>
          </ac:spMkLst>
        </pc:spChg>
        <pc:spChg chg="add mod">
          <ac:chgData name="Matthieu De Mari" userId="dfb708c9-d8dc-439f-9a3b-c772bf4a311c" providerId="ADAL" clId="{EFCD68A6-DD5E-4431-B69D-11E3FB547F3B}" dt="2023-03-28T09:12:38.646" v="2513" actId="1036"/>
          <ac:spMkLst>
            <pc:docMk/>
            <pc:sldMk cId="3013429414" sldId="431"/>
            <ac:spMk id="19" creationId="{A792A0C5-478E-D6B0-FC65-AE9284605B4A}"/>
          </ac:spMkLst>
        </pc:spChg>
        <pc:spChg chg="add mod">
          <ac:chgData name="Matthieu De Mari" userId="dfb708c9-d8dc-439f-9a3b-c772bf4a311c" providerId="ADAL" clId="{EFCD68A6-DD5E-4431-B69D-11E3FB547F3B}" dt="2023-03-28T09:12:38.646" v="2513" actId="1036"/>
          <ac:spMkLst>
            <pc:docMk/>
            <pc:sldMk cId="3013429414" sldId="431"/>
            <ac:spMk id="21" creationId="{70166843-487B-5249-CF63-FAE4E81E2ED3}"/>
          </ac:spMkLst>
        </pc:spChg>
        <pc:spChg chg="add mod">
          <ac:chgData name="Matthieu De Mari" userId="dfb708c9-d8dc-439f-9a3b-c772bf4a311c" providerId="ADAL" clId="{EFCD68A6-DD5E-4431-B69D-11E3FB547F3B}" dt="2023-03-28T09:12:38.646" v="2513" actId="1036"/>
          <ac:spMkLst>
            <pc:docMk/>
            <pc:sldMk cId="3013429414" sldId="431"/>
            <ac:spMk id="23" creationId="{AAEE3552-5A32-5444-AC09-0A977EA1FC22}"/>
          </ac:spMkLst>
        </pc:spChg>
        <pc:spChg chg="add mod">
          <ac:chgData name="Matthieu De Mari" userId="dfb708c9-d8dc-439f-9a3b-c772bf4a311c" providerId="ADAL" clId="{EFCD68A6-DD5E-4431-B69D-11E3FB547F3B}" dt="2023-03-28T09:12:38.646" v="2513" actId="1036"/>
          <ac:spMkLst>
            <pc:docMk/>
            <pc:sldMk cId="3013429414" sldId="431"/>
            <ac:spMk id="25" creationId="{33004421-D87B-12D8-C666-B2155C23D1EA}"/>
          </ac:spMkLst>
        </pc:spChg>
        <pc:spChg chg="add mod">
          <ac:chgData name="Matthieu De Mari" userId="dfb708c9-d8dc-439f-9a3b-c772bf4a311c" providerId="ADAL" clId="{EFCD68A6-DD5E-4431-B69D-11E3FB547F3B}" dt="2023-03-28T09:12:38.646" v="2513" actId="1036"/>
          <ac:spMkLst>
            <pc:docMk/>
            <pc:sldMk cId="3013429414" sldId="431"/>
            <ac:spMk id="27" creationId="{4B162F88-AA59-79E9-7BA8-2EDCABA13868}"/>
          </ac:spMkLst>
        </pc:spChg>
        <pc:spChg chg="add mod">
          <ac:chgData name="Matthieu De Mari" userId="dfb708c9-d8dc-439f-9a3b-c772bf4a311c" providerId="ADAL" clId="{EFCD68A6-DD5E-4431-B69D-11E3FB547F3B}" dt="2023-03-28T09:12:38.646" v="2513" actId="1036"/>
          <ac:spMkLst>
            <pc:docMk/>
            <pc:sldMk cId="3013429414" sldId="431"/>
            <ac:spMk id="29" creationId="{19F83F40-BA54-D43D-ED5F-9EA4ADFBBB14}"/>
          </ac:spMkLst>
        </pc:spChg>
        <pc:spChg chg="add mod">
          <ac:chgData name="Matthieu De Mari" userId="dfb708c9-d8dc-439f-9a3b-c772bf4a311c" providerId="ADAL" clId="{EFCD68A6-DD5E-4431-B69D-11E3FB547F3B}" dt="2023-03-28T09:12:38.646" v="2513" actId="1036"/>
          <ac:spMkLst>
            <pc:docMk/>
            <pc:sldMk cId="3013429414" sldId="431"/>
            <ac:spMk id="31" creationId="{6C24E1F9-ED15-D7DB-77A6-7D032EE1855A}"/>
          </ac:spMkLst>
        </pc:spChg>
        <pc:spChg chg="add del mod">
          <ac:chgData name="Matthieu De Mari" userId="dfb708c9-d8dc-439f-9a3b-c772bf4a311c" providerId="ADAL" clId="{EFCD68A6-DD5E-4431-B69D-11E3FB547F3B}" dt="2023-03-28T09:10:03.822" v="2409" actId="478"/>
          <ac:spMkLst>
            <pc:docMk/>
            <pc:sldMk cId="3013429414" sldId="431"/>
            <ac:spMk id="33" creationId="{EE963D79-3501-C5EF-6B6F-67CDD8A58BA5}"/>
          </ac:spMkLst>
        </pc:spChg>
        <pc:spChg chg="add mod">
          <ac:chgData name="Matthieu De Mari" userId="dfb708c9-d8dc-439f-9a3b-c772bf4a311c" providerId="ADAL" clId="{EFCD68A6-DD5E-4431-B69D-11E3FB547F3B}" dt="2023-03-28T09:12:38.646" v="2513" actId="1036"/>
          <ac:spMkLst>
            <pc:docMk/>
            <pc:sldMk cId="3013429414" sldId="431"/>
            <ac:spMk id="35" creationId="{9DCB3690-30FE-2275-FE5B-B164DAAFF5CF}"/>
          </ac:spMkLst>
        </pc:spChg>
        <pc:spChg chg="add mod">
          <ac:chgData name="Matthieu De Mari" userId="dfb708c9-d8dc-439f-9a3b-c772bf4a311c" providerId="ADAL" clId="{EFCD68A6-DD5E-4431-B69D-11E3FB547F3B}" dt="2023-03-28T09:13:05.124" v="2519" actId="14100"/>
          <ac:spMkLst>
            <pc:docMk/>
            <pc:sldMk cId="3013429414" sldId="431"/>
            <ac:spMk id="37" creationId="{1D956F10-1A1E-9094-DD86-F6FA1FCDF624}"/>
          </ac:spMkLst>
        </pc:spChg>
        <pc:cxnChg chg="add mod">
          <ac:chgData name="Matthieu De Mari" userId="dfb708c9-d8dc-439f-9a3b-c772bf4a311c" providerId="ADAL" clId="{EFCD68A6-DD5E-4431-B69D-11E3FB547F3B}" dt="2023-03-28T09:12:38.646" v="2513" actId="1036"/>
          <ac:cxnSpMkLst>
            <pc:docMk/>
            <pc:sldMk cId="3013429414" sldId="431"/>
            <ac:cxnSpMk id="10" creationId="{A1813688-7110-F285-3BC0-6F16918D19DB}"/>
          </ac:cxnSpMkLst>
        </pc:cxnChg>
        <pc:cxnChg chg="add mod">
          <ac:chgData name="Matthieu De Mari" userId="dfb708c9-d8dc-439f-9a3b-c772bf4a311c" providerId="ADAL" clId="{EFCD68A6-DD5E-4431-B69D-11E3FB547F3B}" dt="2023-03-28T09:12:38.646" v="2513" actId="1036"/>
          <ac:cxnSpMkLst>
            <pc:docMk/>
            <pc:sldMk cId="3013429414" sldId="431"/>
            <ac:cxnSpMk id="11" creationId="{3F6369FC-2FD7-7967-A2CF-07E1BC10E40E}"/>
          </ac:cxnSpMkLst>
        </pc:cxnChg>
        <pc:cxnChg chg="add mod">
          <ac:chgData name="Matthieu De Mari" userId="dfb708c9-d8dc-439f-9a3b-c772bf4a311c" providerId="ADAL" clId="{EFCD68A6-DD5E-4431-B69D-11E3FB547F3B}" dt="2023-03-28T09:12:38.646" v="2513" actId="1036"/>
          <ac:cxnSpMkLst>
            <pc:docMk/>
            <pc:sldMk cId="3013429414" sldId="431"/>
            <ac:cxnSpMk id="12" creationId="{34824B40-F264-5C69-08F2-D57D72F571FC}"/>
          </ac:cxnSpMkLst>
        </pc:cxnChg>
        <pc:cxnChg chg="add mod">
          <ac:chgData name="Matthieu De Mari" userId="dfb708c9-d8dc-439f-9a3b-c772bf4a311c" providerId="ADAL" clId="{EFCD68A6-DD5E-4431-B69D-11E3FB547F3B}" dt="2023-03-28T09:12:38.646" v="2513" actId="1036"/>
          <ac:cxnSpMkLst>
            <pc:docMk/>
            <pc:sldMk cId="3013429414" sldId="431"/>
            <ac:cxnSpMk id="16" creationId="{86E44D9A-28A1-ACC3-AE94-9480BC9E4148}"/>
          </ac:cxnSpMkLst>
        </pc:cxnChg>
        <pc:cxnChg chg="add mod">
          <ac:chgData name="Matthieu De Mari" userId="dfb708c9-d8dc-439f-9a3b-c772bf4a311c" providerId="ADAL" clId="{EFCD68A6-DD5E-4431-B69D-11E3FB547F3B}" dt="2023-03-28T09:12:38.646" v="2513" actId="1036"/>
          <ac:cxnSpMkLst>
            <pc:docMk/>
            <pc:sldMk cId="3013429414" sldId="431"/>
            <ac:cxnSpMk id="17" creationId="{9D2884B7-CDE0-1D38-8E75-6E85598E68EA}"/>
          </ac:cxnSpMkLst>
        </pc:cxnChg>
        <pc:cxnChg chg="add mod">
          <ac:chgData name="Matthieu De Mari" userId="dfb708c9-d8dc-439f-9a3b-c772bf4a311c" providerId="ADAL" clId="{EFCD68A6-DD5E-4431-B69D-11E3FB547F3B}" dt="2023-03-28T09:12:38.646" v="2513" actId="1036"/>
          <ac:cxnSpMkLst>
            <pc:docMk/>
            <pc:sldMk cId="3013429414" sldId="431"/>
            <ac:cxnSpMk id="18" creationId="{6CEF6DFA-B3DF-B3E3-37B6-D8A91EA9998A}"/>
          </ac:cxnSpMkLst>
        </pc:cxnChg>
        <pc:cxnChg chg="add mod">
          <ac:chgData name="Matthieu De Mari" userId="dfb708c9-d8dc-439f-9a3b-c772bf4a311c" providerId="ADAL" clId="{EFCD68A6-DD5E-4431-B69D-11E3FB547F3B}" dt="2023-03-28T09:12:38.646" v="2513" actId="1036"/>
          <ac:cxnSpMkLst>
            <pc:docMk/>
            <pc:sldMk cId="3013429414" sldId="431"/>
            <ac:cxnSpMk id="20" creationId="{406EE1A5-C702-9A16-9AB4-F7F76945AF8F}"/>
          </ac:cxnSpMkLst>
        </pc:cxnChg>
        <pc:cxnChg chg="add mod">
          <ac:chgData name="Matthieu De Mari" userId="dfb708c9-d8dc-439f-9a3b-c772bf4a311c" providerId="ADAL" clId="{EFCD68A6-DD5E-4431-B69D-11E3FB547F3B}" dt="2023-03-28T09:12:38.646" v="2513" actId="1036"/>
          <ac:cxnSpMkLst>
            <pc:docMk/>
            <pc:sldMk cId="3013429414" sldId="431"/>
            <ac:cxnSpMk id="22" creationId="{5380B9B6-2A2F-022B-0BA7-9FDB0F7D1309}"/>
          </ac:cxnSpMkLst>
        </pc:cxnChg>
        <pc:cxnChg chg="add mod">
          <ac:chgData name="Matthieu De Mari" userId="dfb708c9-d8dc-439f-9a3b-c772bf4a311c" providerId="ADAL" clId="{EFCD68A6-DD5E-4431-B69D-11E3FB547F3B}" dt="2023-03-28T09:12:38.646" v="2513" actId="1036"/>
          <ac:cxnSpMkLst>
            <pc:docMk/>
            <pc:sldMk cId="3013429414" sldId="431"/>
            <ac:cxnSpMk id="24" creationId="{9301577A-2A4D-FCA6-44EB-9CF290EDD5E8}"/>
          </ac:cxnSpMkLst>
        </pc:cxnChg>
        <pc:cxnChg chg="add mod">
          <ac:chgData name="Matthieu De Mari" userId="dfb708c9-d8dc-439f-9a3b-c772bf4a311c" providerId="ADAL" clId="{EFCD68A6-DD5E-4431-B69D-11E3FB547F3B}" dt="2023-03-28T09:12:38.646" v="2513" actId="1036"/>
          <ac:cxnSpMkLst>
            <pc:docMk/>
            <pc:sldMk cId="3013429414" sldId="431"/>
            <ac:cxnSpMk id="26" creationId="{73C531BB-164B-28CB-C993-5937368DCA34}"/>
          </ac:cxnSpMkLst>
        </pc:cxnChg>
        <pc:cxnChg chg="add mod">
          <ac:chgData name="Matthieu De Mari" userId="dfb708c9-d8dc-439f-9a3b-c772bf4a311c" providerId="ADAL" clId="{EFCD68A6-DD5E-4431-B69D-11E3FB547F3B}" dt="2023-03-28T09:12:38.646" v="2513" actId="1036"/>
          <ac:cxnSpMkLst>
            <pc:docMk/>
            <pc:sldMk cId="3013429414" sldId="431"/>
            <ac:cxnSpMk id="28" creationId="{7F1C6305-366E-660F-4AB0-E307A8DDD9D6}"/>
          </ac:cxnSpMkLst>
        </pc:cxnChg>
        <pc:cxnChg chg="add mod">
          <ac:chgData name="Matthieu De Mari" userId="dfb708c9-d8dc-439f-9a3b-c772bf4a311c" providerId="ADAL" clId="{EFCD68A6-DD5E-4431-B69D-11E3FB547F3B}" dt="2023-03-28T09:12:38.646" v="2513" actId="1036"/>
          <ac:cxnSpMkLst>
            <pc:docMk/>
            <pc:sldMk cId="3013429414" sldId="431"/>
            <ac:cxnSpMk id="30" creationId="{EF3D17BC-CA63-3A0F-8FC2-702815538E44}"/>
          </ac:cxnSpMkLst>
        </pc:cxnChg>
        <pc:cxnChg chg="add mod">
          <ac:chgData name="Matthieu De Mari" userId="dfb708c9-d8dc-439f-9a3b-c772bf4a311c" providerId="ADAL" clId="{EFCD68A6-DD5E-4431-B69D-11E3FB547F3B}" dt="2023-03-28T09:12:38.646" v="2513" actId="1036"/>
          <ac:cxnSpMkLst>
            <pc:docMk/>
            <pc:sldMk cId="3013429414" sldId="431"/>
            <ac:cxnSpMk id="32" creationId="{10EF5E95-E16E-2913-E8AE-D5E531E4CD2F}"/>
          </ac:cxnSpMkLst>
        </pc:cxnChg>
        <pc:cxnChg chg="add del mod">
          <ac:chgData name="Matthieu De Mari" userId="dfb708c9-d8dc-439f-9a3b-c772bf4a311c" providerId="ADAL" clId="{EFCD68A6-DD5E-4431-B69D-11E3FB547F3B}" dt="2023-03-28T09:10:04.317" v="2410" actId="478"/>
          <ac:cxnSpMkLst>
            <pc:docMk/>
            <pc:sldMk cId="3013429414" sldId="431"/>
            <ac:cxnSpMk id="34" creationId="{231CCF46-D87D-3326-3A92-D595C4D4C941}"/>
          </ac:cxnSpMkLst>
        </pc:cxnChg>
        <pc:cxnChg chg="add mod">
          <ac:chgData name="Matthieu De Mari" userId="dfb708c9-d8dc-439f-9a3b-c772bf4a311c" providerId="ADAL" clId="{EFCD68A6-DD5E-4431-B69D-11E3FB547F3B}" dt="2023-03-28T09:12:38.646" v="2513" actId="1036"/>
          <ac:cxnSpMkLst>
            <pc:docMk/>
            <pc:sldMk cId="3013429414" sldId="431"/>
            <ac:cxnSpMk id="36" creationId="{254D1E20-AD8F-23EE-F12E-D28354501A66}"/>
          </ac:cxnSpMkLst>
        </pc:cxnChg>
        <pc:cxnChg chg="add mod">
          <ac:chgData name="Matthieu De Mari" userId="dfb708c9-d8dc-439f-9a3b-c772bf4a311c" providerId="ADAL" clId="{EFCD68A6-DD5E-4431-B69D-11E3FB547F3B}" dt="2023-03-28T09:12:59.765" v="2518"/>
          <ac:cxnSpMkLst>
            <pc:docMk/>
            <pc:sldMk cId="3013429414" sldId="431"/>
            <ac:cxnSpMk id="39" creationId="{0BEE30DB-857D-E73C-FDF9-1382177410C0}"/>
          </ac:cxnSpMkLst>
        </pc:cxnChg>
      </pc:sldChg>
      <pc:sldChg chg="delSp modSp add mod ord">
        <pc:chgData name="Matthieu De Mari" userId="dfb708c9-d8dc-439f-9a3b-c772bf4a311c" providerId="ADAL" clId="{EFCD68A6-DD5E-4431-B69D-11E3FB547F3B}" dt="2023-03-28T09:42:15.707" v="3944"/>
        <pc:sldMkLst>
          <pc:docMk/>
          <pc:sldMk cId="2183954122" sldId="432"/>
        </pc:sldMkLst>
        <pc:spChg chg="mod">
          <ac:chgData name="Matthieu De Mari" userId="dfb708c9-d8dc-439f-9a3b-c772bf4a311c" providerId="ADAL" clId="{EFCD68A6-DD5E-4431-B69D-11E3FB547F3B}" dt="2023-03-28T09:42:15.707" v="3944"/>
          <ac:spMkLst>
            <pc:docMk/>
            <pc:sldMk cId="2183954122" sldId="432"/>
            <ac:spMk id="2" creationId="{BD5BA917-402E-2606-1695-9901E78FE1F2}"/>
          </ac:spMkLst>
        </pc:spChg>
        <pc:spChg chg="del">
          <ac:chgData name="Matthieu De Mari" userId="dfb708c9-d8dc-439f-9a3b-c772bf4a311c" providerId="ADAL" clId="{EFCD68A6-DD5E-4431-B69D-11E3FB547F3B}" dt="2023-03-28T09:11:56.850" v="2421" actId="478"/>
          <ac:spMkLst>
            <pc:docMk/>
            <pc:sldMk cId="2183954122" sldId="432"/>
            <ac:spMk id="5" creationId="{A7458969-13A5-406D-E6E8-BA92B4A1A68A}"/>
          </ac:spMkLst>
        </pc:spChg>
        <pc:spChg chg="del">
          <ac:chgData name="Matthieu De Mari" userId="dfb708c9-d8dc-439f-9a3b-c772bf4a311c" providerId="ADAL" clId="{EFCD68A6-DD5E-4431-B69D-11E3FB547F3B}" dt="2023-03-28T09:11:56.850" v="2421" actId="478"/>
          <ac:spMkLst>
            <pc:docMk/>
            <pc:sldMk cId="2183954122" sldId="432"/>
            <ac:spMk id="6" creationId="{B04B081E-F5FD-EC6C-1110-2F9F31DD37D4}"/>
          </ac:spMkLst>
        </pc:spChg>
        <pc:spChg chg="del">
          <ac:chgData name="Matthieu De Mari" userId="dfb708c9-d8dc-439f-9a3b-c772bf4a311c" providerId="ADAL" clId="{EFCD68A6-DD5E-4431-B69D-11E3FB547F3B}" dt="2023-03-28T09:11:56.850" v="2421" actId="478"/>
          <ac:spMkLst>
            <pc:docMk/>
            <pc:sldMk cId="2183954122" sldId="432"/>
            <ac:spMk id="8" creationId="{E35FB555-A743-77C7-69CC-5D45A707128F}"/>
          </ac:spMkLst>
        </pc:spChg>
        <pc:spChg chg="del">
          <ac:chgData name="Matthieu De Mari" userId="dfb708c9-d8dc-439f-9a3b-c772bf4a311c" providerId="ADAL" clId="{EFCD68A6-DD5E-4431-B69D-11E3FB547F3B}" dt="2023-03-28T09:11:56.850" v="2421" actId="478"/>
          <ac:spMkLst>
            <pc:docMk/>
            <pc:sldMk cId="2183954122" sldId="432"/>
            <ac:spMk id="9" creationId="{2F53DD73-E121-399C-0038-AB620BBB67AD}"/>
          </ac:spMkLst>
        </pc:spChg>
        <pc:spChg chg="del">
          <ac:chgData name="Matthieu De Mari" userId="dfb708c9-d8dc-439f-9a3b-c772bf4a311c" providerId="ADAL" clId="{EFCD68A6-DD5E-4431-B69D-11E3FB547F3B}" dt="2023-03-28T09:11:56.850" v="2421" actId="478"/>
          <ac:spMkLst>
            <pc:docMk/>
            <pc:sldMk cId="2183954122" sldId="432"/>
            <ac:spMk id="13" creationId="{061EF080-2C04-4F42-B8F7-1C7C58DA96E9}"/>
          </ac:spMkLst>
        </pc:spChg>
        <pc:spChg chg="del">
          <ac:chgData name="Matthieu De Mari" userId="dfb708c9-d8dc-439f-9a3b-c772bf4a311c" providerId="ADAL" clId="{EFCD68A6-DD5E-4431-B69D-11E3FB547F3B}" dt="2023-03-28T09:11:56.850" v="2421" actId="478"/>
          <ac:spMkLst>
            <pc:docMk/>
            <pc:sldMk cId="2183954122" sldId="432"/>
            <ac:spMk id="14" creationId="{9C78FF5B-1AD1-1D6F-31DF-3B8171B12397}"/>
          </ac:spMkLst>
        </pc:spChg>
        <pc:spChg chg="del">
          <ac:chgData name="Matthieu De Mari" userId="dfb708c9-d8dc-439f-9a3b-c772bf4a311c" providerId="ADAL" clId="{EFCD68A6-DD5E-4431-B69D-11E3FB547F3B}" dt="2023-03-28T09:11:56.850" v="2421" actId="478"/>
          <ac:spMkLst>
            <pc:docMk/>
            <pc:sldMk cId="2183954122" sldId="432"/>
            <ac:spMk id="15" creationId="{6B9EF4BD-2C7D-0534-0292-84FAD62223D5}"/>
          </ac:spMkLst>
        </pc:spChg>
        <pc:spChg chg="del">
          <ac:chgData name="Matthieu De Mari" userId="dfb708c9-d8dc-439f-9a3b-c772bf4a311c" providerId="ADAL" clId="{EFCD68A6-DD5E-4431-B69D-11E3FB547F3B}" dt="2023-03-28T09:11:56.850" v="2421" actId="478"/>
          <ac:spMkLst>
            <pc:docMk/>
            <pc:sldMk cId="2183954122" sldId="432"/>
            <ac:spMk id="19" creationId="{A792A0C5-478E-D6B0-FC65-AE9284605B4A}"/>
          </ac:spMkLst>
        </pc:spChg>
        <pc:spChg chg="del">
          <ac:chgData name="Matthieu De Mari" userId="dfb708c9-d8dc-439f-9a3b-c772bf4a311c" providerId="ADAL" clId="{EFCD68A6-DD5E-4431-B69D-11E3FB547F3B}" dt="2023-03-28T09:11:56.850" v="2421" actId="478"/>
          <ac:spMkLst>
            <pc:docMk/>
            <pc:sldMk cId="2183954122" sldId="432"/>
            <ac:spMk id="21" creationId="{70166843-487B-5249-CF63-FAE4E81E2ED3}"/>
          </ac:spMkLst>
        </pc:spChg>
        <pc:spChg chg="del">
          <ac:chgData name="Matthieu De Mari" userId="dfb708c9-d8dc-439f-9a3b-c772bf4a311c" providerId="ADAL" clId="{EFCD68A6-DD5E-4431-B69D-11E3FB547F3B}" dt="2023-03-28T09:11:56.850" v="2421" actId="478"/>
          <ac:spMkLst>
            <pc:docMk/>
            <pc:sldMk cId="2183954122" sldId="432"/>
            <ac:spMk id="23" creationId="{AAEE3552-5A32-5444-AC09-0A977EA1FC22}"/>
          </ac:spMkLst>
        </pc:spChg>
        <pc:spChg chg="del">
          <ac:chgData name="Matthieu De Mari" userId="dfb708c9-d8dc-439f-9a3b-c772bf4a311c" providerId="ADAL" clId="{EFCD68A6-DD5E-4431-B69D-11E3FB547F3B}" dt="2023-03-28T09:11:56.850" v="2421" actId="478"/>
          <ac:spMkLst>
            <pc:docMk/>
            <pc:sldMk cId="2183954122" sldId="432"/>
            <ac:spMk id="25" creationId="{33004421-D87B-12D8-C666-B2155C23D1EA}"/>
          </ac:spMkLst>
        </pc:spChg>
        <pc:spChg chg="del">
          <ac:chgData name="Matthieu De Mari" userId="dfb708c9-d8dc-439f-9a3b-c772bf4a311c" providerId="ADAL" clId="{EFCD68A6-DD5E-4431-B69D-11E3FB547F3B}" dt="2023-03-28T09:11:56.850" v="2421" actId="478"/>
          <ac:spMkLst>
            <pc:docMk/>
            <pc:sldMk cId="2183954122" sldId="432"/>
            <ac:spMk id="27" creationId="{4B162F88-AA59-79E9-7BA8-2EDCABA13868}"/>
          </ac:spMkLst>
        </pc:spChg>
        <pc:spChg chg="del">
          <ac:chgData name="Matthieu De Mari" userId="dfb708c9-d8dc-439f-9a3b-c772bf4a311c" providerId="ADAL" clId="{EFCD68A6-DD5E-4431-B69D-11E3FB547F3B}" dt="2023-03-28T09:11:56.850" v="2421" actId="478"/>
          <ac:spMkLst>
            <pc:docMk/>
            <pc:sldMk cId="2183954122" sldId="432"/>
            <ac:spMk id="29" creationId="{19F83F40-BA54-D43D-ED5F-9EA4ADFBBB14}"/>
          </ac:spMkLst>
        </pc:spChg>
        <pc:spChg chg="del">
          <ac:chgData name="Matthieu De Mari" userId="dfb708c9-d8dc-439f-9a3b-c772bf4a311c" providerId="ADAL" clId="{EFCD68A6-DD5E-4431-B69D-11E3FB547F3B}" dt="2023-03-28T09:11:56.850" v="2421" actId="478"/>
          <ac:spMkLst>
            <pc:docMk/>
            <pc:sldMk cId="2183954122" sldId="432"/>
            <ac:spMk id="31" creationId="{6C24E1F9-ED15-D7DB-77A6-7D032EE1855A}"/>
          </ac:spMkLst>
        </pc:spChg>
        <pc:spChg chg="del">
          <ac:chgData name="Matthieu De Mari" userId="dfb708c9-d8dc-439f-9a3b-c772bf4a311c" providerId="ADAL" clId="{EFCD68A6-DD5E-4431-B69D-11E3FB547F3B}" dt="2023-03-28T09:11:56.850" v="2421" actId="478"/>
          <ac:spMkLst>
            <pc:docMk/>
            <pc:sldMk cId="2183954122" sldId="432"/>
            <ac:spMk id="35" creationId="{9DCB3690-30FE-2275-FE5B-B164DAAFF5CF}"/>
          </ac:spMkLst>
        </pc:spChg>
        <pc:cxnChg chg="del mod">
          <ac:chgData name="Matthieu De Mari" userId="dfb708c9-d8dc-439f-9a3b-c772bf4a311c" providerId="ADAL" clId="{EFCD68A6-DD5E-4431-B69D-11E3FB547F3B}" dt="2023-03-28T09:11:56.850" v="2421" actId="478"/>
          <ac:cxnSpMkLst>
            <pc:docMk/>
            <pc:sldMk cId="2183954122" sldId="432"/>
            <ac:cxnSpMk id="10" creationId="{A1813688-7110-F285-3BC0-6F16918D19DB}"/>
          </ac:cxnSpMkLst>
        </pc:cxnChg>
        <pc:cxnChg chg="del mod">
          <ac:chgData name="Matthieu De Mari" userId="dfb708c9-d8dc-439f-9a3b-c772bf4a311c" providerId="ADAL" clId="{EFCD68A6-DD5E-4431-B69D-11E3FB547F3B}" dt="2023-03-28T09:11:56.850" v="2421" actId="478"/>
          <ac:cxnSpMkLst>
            <pc:docMk/>
            <pc:sldMk cId="2183954122" sldId="432"/>
            <ac:cxnSpMk id="11" creationId="{3F6369FC-2FD7-7967-A2CF-07E1BC10E40E}"/>
          </ac:cxnSpMkLst>
        </pc:cxnChg>
        <pc:cxnChg chg="del mod">
          <ac:chgData name="Matthieu De Mari" userId="dfb708c9-d8dc-439f-9a3b-c772bf4a311c" providerId="ADAL" clId="{EFCD68A6-DD5E-4431-B69D-11E3FB547F3B}" dt="2023-03-28T09:11:56.850" v="2421" actId="478"/>
          <ac:cxnSpMkLst>
            <pc:docMk/>
            <pc:sldMk cId="2183954122" sldId="432"/>
            <ac:cxnSpMk id="12" creationId="{34824B40-F264-5C69-08F2-D57D72F571FC}"/>
          </ac:cxnSpMkLst>
        </pc:cxnChg>
        <pc:cxnChg chg="del mod">
          <ac:chgData name="Matthieu De Mari" userId="dfb708c9-d8dc-439f-9a3b-c772bf4a311c" providerId="ADAL" clId="{EFCD68A6-DD5E-4431-B69D-11E3FB547F3B}" dt="2023-03-28T09:11:56.850" v="2421" actId="478"/>
          <ac:cxnSpMkLst>
            <pc:docMk/>
            <pc:sldMk cId="2183954122" sldId="432"/>
            <ac:cxnSpMk id="16" creationId="{86E44D9A-28A1-ACC3-AE94-9480BC9E4148}"/>
          </ac:cxnSpMkLst>
        </pc:cxnChg>
        <pc:cxnChg chg="del mod">
          <ac:chgData name="Matthieu De Mari" userId="dfb708c9-d8dc-439f-9a3b-c772bf4a311c" providerId="ADAL" clId="{EFCD68A6-DD5E-4431-B69D-11E3FB547F3B}" dt="2023-03-28T09:11:56.850" v="2421" actId="478"/>
          <ac:cxnSpMkLst>
            <pc:docMk/>
            <pc:sldMk cId="2183954122" sldId="432"/>
            <ac:cxnSpMk id="17" creationId="{9D2884B7-CDE0-1D38-8E75-6E85598E68EA}"/>
          </ac:cxnSpMkLst>
        </pc:cxnChg>
        <pc:cxnChg chg="del mod">
          <ac:chgData name="Matthieu De Mari" userId="dfb708c9-d8dc-439f-9a3b-c772bf4a311c" providerId="ADAL" clId="{EFCD68A6-DD5E-4431-B69D-11E3FB547F3B}" dt="2023-03-28T09:11:56.850" v="2421" actId="478"/>
          <ac:cxnSpMkLst>
            <pc:docMk/>
            <pc:sldMk cId="2183954122" sldId="432"/>
            <ac:cxnSpMk id="18" creationId="{6CEF6DFA-B3DF-B3E3-37B6-D8A91EA9998A}"/>
          </ac:cxnSpMkLst>
        </pc:cxnChg>
        <pc:cxnChg chg="del mod">
          <ac:chgData name="Matthieu De Mari" userId="dfb708c9-d8dc-439f-9a3b-c772bf4a311c" providerId="ADAL" clId="{EFCD68A6-DD5E-4431-B69D-11E3FB547F3B}" dt="2023-03-28T09:11:56.850" v="2421" actId="478"/>
          <ac:cxnSpMkLst>
            <pc:docMk/>
            <pc:sldMk cId="2183954122" sldId="432"/>
            <ac:cxnSpMk id="20" creationId="{406EE1A5-C702-9A16-9AB4-F7F76945AF8F}"/>
          </ac:cxnSpMkLst>
        </pc:cxnChg>
        <pc:cxnChg chg="del mod">
          <ac:chgData name="Matthieu De Mari" userId="dfb708c9-d8dc-439f-9a3b-c772bf4a311c" providerId="ADAL" clId="{EFCD68A6-DD5E-4431-B69D-11E3FB547F3B}" dt="2023-03-28T09:11:56.850" v="2421" actId="478"/>
          <ac:cxnSpMkLst>
            <pc:docMk/>
            <pc:sldMk cId="2183954122" sldId="432"/>
            <ac:cxnSpMk id="22" creationId="{5380B9B6-2A2F-022B-0BA7-9FDB0F7D1309}"/>
          </ac:cxnSpMkLst>
        </pc:cxnChg>
        <pc:cxnChg chg="del mod">
          <ac:chgData name="Matthieu De Mari" userId="dfb708c9-d8dc-439f-9a3b-c772bf4a311c" providerId="ADAL" clId="{EFCD68A6-DD5E-4431-B69D-11E3FB547F3B}" dt="2023-03-28T09:11:56.850" v="2421" actId="478"/>
          <ac:cxnSpMkLst>
            <pc:docMk/>
            <pc:sldMk cId="2183954122" sldId="432"/>
            <ac:cxnSpMk id="24" creationId="{9301577A-2A4D-FCA6-44EB-9CF290EDD5E8}"/>
          </ac:cxnSpMkLst>
        </pc:cxnChg>
        <pc:cxnChg chg="del mod">
          <ac:chgData name="Matthieu De Mari" userId="dfb708c9-d8dc-439f-9a3b-c772bf4a311c" providerId="ADAL" clId="{EFCD68A6-DD5E-4431-B69D-11E3FB547F3B}" dt="2023-03-28T09:11:56.850" v="2421" actId="478"/>
          <ac:cxnSpMkLst>
            <pc:docMk/>
            <pc:sldMk cId="2183954122" sldId="432"/>
            <ac:cxnSpMk id="26" creationId="{73C531BB-164B-28CB-C993-5937368DCA34}"/>
          </ac:cxnSpMkLst>
        </pc:cxnChg>
        <pc:cxnChg chg="del mod">
          <ac:chgData name="Matthieu De Mari" userId="dfb708c9-d8dc-439f-9a3b-c772bf4a311c" providerId="ADAL" clId="{EFCD68A6-DD5E-4431-B69D-11E3FB547F3B}" dt="2023-03-28T09:11:56.850" v="2421" actId="478"/>
          <ac:cxnSpMkLst>
            <pc:docMk/>
            <pc:sldMk cId="2183954122" sldId="432"/>
            <ac:cxnSpMk id="28" creationId="{7F1C6305-366E-660F-4AB0-E307A8DDD9D6}"/>
          </ac:cxnSpMkLst>
        </pc:cxnChg>
        <pc:cxnChg chg="del mod">
          <ac:chgData name="Matthieu De Mari" userId="dfb708c9-d8dc-439f-9a3b-c772bf4a311c" providerId="ADAL" clId="{EFCD68A6-DD5E-4431-B69D-11E3FB547F3B}" dt="2023-03-28T09:11:56.850" v="2421" actId="478"/>
          <ac:cxnSpMkLst>
            <pc:docMk/>
            <pc:sldMk cId="2183954122" sldId="432"/>
            <ac:cxnSpMk id="30" creationId="{EF3D17BC-CA63-3A0F-8FC2-702815538E44}"/>
          </ac:cxnSpMkLst>
        </pc:cxnChg>
        <pc:cxnChg chg="del mod">
          <ac:chgData name="Matthieu De Mari" userId="dfb708c9-d8dc-439f-9a3b-c772bf4a311c" providerId="ADAL" clId="{EFCD68A6-DD5E-4431-B69D-11E3FB547F3B}" dt="2023-03-28T09:11:56.850" v="2421" actId="478"/>
          <ac:cxnSpMkLst>
            <pc:docMk/>
            <pc:sldMk cId="2183954122" sldId="432"/>
            <ac:cxnSpMk id="32" creationId="{10EF5E95-E16E-2913-E8AE-D5E531E4CD2F}"/>
          </ac:cxnSpMkLst>
        </pc:cxnChg>
        <pc:cxnChg chg="del mod">
          <ac:chgData name="Matthieu De Mari" userId="dfb708c9-d8dc-439f-9a3b-c772bf4a311c" providerId="ADAL" clId="{EFCD68A6-DD5E-4431-B69D-11E3FB547F3B}" dt="2023-03-28T09:11:56.850" v="2421" actId="478"/>
          <ac:cxnSpMkLst>
            <pc:docMk/>
            <pc:sldMk cId="2183954122" sldId="432"/>
            <ac:cxnSpMk id="36" creationId="{254D1E20-AD8F-23EE-F12E-D28354501A66}"/>
          </ac:cxnSpMkLst>
        </pc:cxnChg>
      </pc:sldChg>
      <pc:sldChg chg="addSp delSp modSp add mod chgLayout">
        <pc:chgData name="Matthieu De Mari" userId="dfb708c9-d8dc-439f-9a3b-c772bf4a311c" providerId="ADAL" clId="{EFCD68A6-DD5E-4431-B69D-11E3FB547F3B}" dt="2023-03-28T09:42:20.660" v="3946"/>
        <pc:sldMkLst>
          <pc:docMk/>
          <pc:sldMk cId="860912888" sldId="433"/>
        </pc:sldMkLst>
        <pc:spChg chg="mod ord">
          <ac:chgData name="Matthieu De Mari" userId="dfb708c9-d8dc-439f-9a3b-c772bf4a311c" providerId="ADAL" clId="{EFCD68A6-DD5E-4431-B69D-11E3FB547F3B}" dt="2023-03-28T09:42:20.660" v="3946"/>
          <ac:spMkLst>
            <pc:docMk/>
            <pc:sldMk cId="860912888" sldId="433"/>
            <ac:spMk id="2" creationId="{BD5BA917-402E-2606-1695-9901E78FE1F2}"/>
          </ac:spMkLst>
        </pc:spChg>
        <pc:spChg chg="add del mod ord">
          <ac:chgData name="Matthieu De Mari" userId="dfb708c9-d8dc-439f-9a3b-c772bf4a311c" providerId="ADAL" clId="{EFCD68A6-DD5E-4431-B69D-11E3FB547F3B}" dt="2023-03-28T09:18:57.366" v="2648" actId="20577"/>
          <ac:spMkLst>
            <pc:docMk/>
            <pc:sldMk cId="860912888" sldId="433"/>
            <ac:spMk id="3" creationId="{6B2F2664-B4C4-7AEF-F107-55426EA1E7AC}"/>
          </ac:spMkLst>
        </pc:spChg>
        <pc:spChg chg="mod ord">
          <ac:chgData name="Matthieu De Mari" userId="dfb708c9-d8dc-439f-9a3b-c772bf4a311c" providerId="ADAL" clId="{EFCD68A6-DD5E-4431-B69D-11E3FB547F3B}" dt="2023-03-28T09:14:46.199" v="2628" actId="27636"/>
          <ac:spMkLst>
            <pc:docMk/>
            <pc:sldMk cId="860912888" sldId="433"/>
            <ac:spMk id="4" creationId="{5C991408-F6BA-D776-A226-AF7DA1951226}"/>
          </ac:spMkLst>
        </pc:spChg>
        <pc:spChg chg="del">
          <ac:chgData name="Matthieu De Mari" userId="dfb708c9-d8dc-439f-9a3b-c772bf4a311c" providerId="ADAL" clId="{EFCD68A6-DD5E-4431-B69D-11E3FB547F3B}" dt="2023-03-28T09:13:28.764" v="2522" actId="478"/>
          <ac:spMkLst>
            <pc:docMk/>
            <pc:sldMk cId="860912888" sldId="433"/>
            <ac:spMk id="5" creationId="{A7458969-13A5-406D-E6E8-BA92B4A1A68A}"/>
          </ac:spMkLst>
        </pc:spChg>
        <pc:spChg chg="del">
          <ac:chgData name="Matthieu De Mari" userId="dfb708c9-d8dc-439f-9a3b-c772bf4a311c" providerId="ADAL" clId="{EFCD68A6-DD5E-4431-B69D-11E3FB547F3B}" dt="2023-03-28T09:13:28.764" v="2522" actId="478"/>
          <ac:spMkLst>
            <pc:docMk/>
            <pc:sldMk cId="860912888" sldId="433"/>
            <ac:spMk id="6" creationId="{B04B081E-F5FD-EC6C-1110-2F9F31DD37D4}"/>
          </ac:spMkLst>
        </pc:spChg>
        <pc:spChg chg="add del mod">
          <ac:chgData name="Matthieu De Mari" userId="dfb708c9-d8dc-439f-9a3b-c772bf4a311c" providerId="ADAL" clId="{EFCD68A6-DD5E-4431-B69D-11E3FB547F3B}" dt="2023-03-28T09:14:07.029" v="2600"/>
          <ac:spMkLst>
            <pc:docMk/>
            <pc:sldMk cId="860912888" sldId="433"/>
            <ac:spMk id="7" creationId="{CCA47247-574A-4DE0-D782-D9B267C92C82}"/>
          </ac:spMkLst>
        </pc:spChg>
        <pc:spChg chg="del">
          <ac:chgData name="Matthieu De Mari" userId="dfb708c9-d8dc-439f-9a3b-c772bf4a311c" providerId="ADAL" clId="{EFCD68A6-DD5E-4431-B69D-11E3FB547F3B}" dt="2023-03-28T09:13:28.764" v="2522" actId="478"/>
          <ac:spMkLst>
            <pc:docMk/>
            <pc:sldMk cId="860912888" sldId="433"/>
            <ac:spMk id="8" creationId="{E35FB555-A743-77C7-69CC-5D45A707128F}"/>
          </ac:spMkLst>
        </pc:spChg>
        <pc:spChg chg="del">
          <ac:chgData name="Matthieu De Mari" userId="dfb708c9-d8dc-439f-9a3b-c772bf4a311c" providerId="ADAL" clId="{EFCD68A6-DD5E-4431-B69D-11E3FB547F3B}" dt="2023-03-28T09:13:28.764" v="2522" actId="478"/>
          <ac:spMkLst>
            <pc:docMk/>
            <pc:sldMk cId="860912888" sldId="433"/>
            <ac:spMk id="9" creationId="{2F53DD73-E121-399C-0038-AB620BBB67AD}"/>
          </ac:spMkLst>
        </pc:spChg>
        <pc:spChg chg="del">
          <ac:chgData name="Matthieu De Mari" userId="dfb708c9-d8dc-439f-9a3b-c772bf4a311c" providerId="ADAL" clId="{EFCD68A6-DD5E-4431-B69D-11E3FB547F3B}" dt="2023-03-28T09:13:28.764" v="2522" actId="478"/>
          <ac:spMkLst>
            <pc:docMk/>
            <pc:sldMk cId="860912888" sldId="433"/>
            <ac:spMk id="13" creationId="{061EF080-2C04-4F42-B8F7-1C7C58DA96E9}"/>
          </ac:spMkLst>
        </pc:spChg>
        <pc:spChg chg="del">
          <ac:chgData name="Matthieu De Mari" userId="dfb708c9-d8dc-439f-9a3b-c772bf4a311c" providerId="ADAL" clId="{EFCD68A6-DD5E-4431-B69D-11E3FB547F3B}" dt="2023-03-28T09:13:28.764" v="2522" actId="478"/>
          <ac:spMkLst>
            <pc:docMk/>
            <pc:sldMk cId="860912888" sldId="433"/>
            <ac:spMk id="14" creationId="{9C78FF5B-1AD1-1D6F-31DF-3B8171B12397}"/>
          </ac:spMkLst>
        </pc:spChg>
        <pc:spChg chg="del">
          <ac:chgData name="Matthieu De Mari" userId="dfb708c9-d8dc-439f-9a3b-c772bf4a311c" providerId="ADAL" clId="{EFCD68A6-DD5E-4431-B69D-11E3FB547F3B}" dt="2023-03-28T09:13:28.764" v="2522" actId="478"/>
          <ac:spMkLst>
            <pc:docMk/>
            <pc:sldMk cId="860912888" sldId="433"/>
            <ac:spMk id="15" creationId="{6B9EF4BD-2C7D-0534-0292-84FAD62223D5}"/>
          </ac:spMkLst>
        </pc:spChg>
        <pc:spChg chg="del">
          <ac:chgData name="Matthieu De Mari" userId="dfb708c9-d8dc-439f-9a3b-c772bf4a311c" providerId="ADAL" clId="{EFCD68A6-DD5E-4431-B69D-11E3FB547F3B}" dt="2023-03-28T09:13:28.764" v="2522" actId="478"/>
          <ac:spMkLst>
            <pc:docMk/>
            <pc:sldMk cId="860912888" sldId="433"/>
            <ac:spMk id="19" creationId="{A792A0C5-478E-D6B0-FC65-AE9284605B4A}"/>
          </ac:spMkLst>
        </pc:spChg>
        <pc:spChg chg="del">
          <ac:chgData name="Matthieu De Mari" userId="dfb708c9-d8dc-439f-9a3b-c772bf4a311c" providerId="ADAL" clId="{EFCD68A6-DD5E-4431-B69D-11E3FB547F3B}" dt="2023-03-28T09:13:28.764" v="2522" actId="478"/>
          <ac:spMkLst>
            <pc:docMk/>
            <pc:sldMk cId="860912888" sldId="433"/>
            <ac:spMk id="21" creationId="{70166843-487B-5249-CF63-FAE4E81E2ED3}"/>
          </ac:spMkLst>
        </pc:spChg>
        <pc:spChg chg="del">
          <ac:chgData name="Matthieu De Mari" userId="dfb708c9-d8dc-439f-9a3b-c772bf4a311c" providerId="ADAL" clId="{EFCD68A6-DD5E-4431-B69D-11E3FB547F3B}" dt="2023-03-28T09:13:28.764" v="2522" actId="478"/>
          <ac:spMkLst>
            <pc:docMk/>
            <pc:sldMk cId="860912888" sldId="433"/>
            <ac:spMk id="23" creationId="{AAEE3552-5A32-5444-AC09-0A977EA1FC22}"/>
          </ac:spMkLst>
        </pc:spChg>
        <pc:spChg chg="del">
          <ac:chgData name="Matthieu De Mari" userId="dfb708c9-d8dc-439f-9a3b-c772bf4a311c" providerId="ADAL" clId="{EFCD68A6-DD5E-4431-B69D-11E3FB547F3B}" dt="2023-03-28T09:13:28.764" v="2522" actId="478"/>
          <ac:spMkLst>
            <pc:docMk/>
            <pc:sldMk cId="860912888" sldId="433"/>
            <ac:spMk id="25" creationId="{33004421-D87B-12D8-C666-B2155C23D1EA}"/>
          </ac:spMkLst>
        </pc:spChg>
        <pc:spChg chg="del">
          <ac:chgData name="Matthieu De Mari" userId="dfb708c9-d8dc-439f-9a3b-c772bf4a311c" providerId="ADAL" clId="{EFCD68A6-DD5E-4431-B69D-11E3FB547F3B}" dt="2023-03-28T09:13:28.764" v="2522" actId="478"/>
          <ac:spMkLst>
            <pc:docMk/>
            <pc:sldMk cId="860912888" sldId="433"/>
            <ac:spMk id="27" creationId="{4B162F88-AA59-79E9-7BA8-2EDCABA13868}"/>
          </ac:spMkLst>
        </pc:spChg>
        <pc:spChg chg="del">
          <ac:chgData name="Matthieu De Mari" userId="dfb708c9-d8dc-439f-9a3b-c772bf4a311c" providerId="ADAL" clId="{EFCD68A6-DD5E-4431-B69D-11E3FB547F3B}" dt="2023-03-28T09:13:28.764" v="2522" actId="478"/>
          <ac:spMkLst>
            <pc:docMk/>
            <pc:sldMk cId="860912888" sldId="433"/>
            <ac:spMk id="29" creationId="{19F83F40-BA54-D43D-ED5F-9EA4ADFBBB14}"/>
          </ac:spMkLst>
        </pc:spChg>
        <pc:spChg chg="del">
          <ac:chgData name="Matthieu De Mari" userId="dfb708c9-d8dc-439f-9a3b-c772bf4a311c" providerId="ADAL" clId="{EFCD68A6-DD5E-4431-B69D-11E3FB547F3B}" dt="2023-03-28T09:13:28.764" v="2522" actId="478"/>
          <ac:spMkLst>
            <pc:docMk/>
            <pc:sldMk cId="860912888" sldId="433"/>
            <ac:spMk id="31" creationId="{6C24E1F9-ED15-D7DB-77A6-7D032EE1855A}"/>
          </ac:spMkLst>
        </pc:spChg>
        <pc:spChg chg="del">
          <ac:chgData name="Matthieu De Mari" userId="dfb708c9-d8dc-439f-9a3b-c772bf4a311c" providerId="ADAL" clId="{EFCD68A6-DD5E-4431-B69D-11E3FB547F3B}" dt="2023-03-28T09:13:28.764" v="2522" actId="478"/>
          <ac:spMkLst>
            <pc:docMk/>
            <pc:sldMk cId="860912888" sldId="433"/>
            <ac:spMk id="35" creationId="{9DCB3690-30FE-2275-FE5B-B164DAAFF5CF}"/>
          </ac:spMkLst>
        </pc:spChg>
        <pc:spChg chg="del">
          <ac:chgData name="Matthieu De Mari" userId="dfb708c9-d8dc-439f-9a3b-c772bf4a311c" providerId="ADAL" clId="{EFCD68A6-DD5E-4431-B69D-11E3FB547F3B}" dt="2023-03-28T09:13:26.755" v="2521" actId="478"/>
          <ac:spMkLst>
            <pc:docMk/>
            <pc:sldMk cId="860912888" sldId="433"/>
            <ac:spMk id="37" creationId="{1D956F10-1A1E-9094-DD86-F6FA1FCDF624}"/>
          </ac:spMkLst>
        </pc:spChg>
        <pc:cxnChg chg="del mod">
          <ac:chgData name="Matthieu De Mari" userId="dfb708c9-d8dc-439f-9a3b-c772bf4a311c" providerId="ADAL" clId="{EFCD68A6-DD5E-4431-B69D-11E3FB547F3B}" dt="2023-03-28T09:13:28.764" v="2522" actId="478"/>
          <ac:cxnSpMkLst>
            <pc:docMk/>
            <pc:sldMk cId="860912888" sldId="433"/>
            <ac:cxnSpMk id="10" creationId="{A1813688-7110-F285-3BC0-6F16918D19DB}"/>
          </ac:cxnSpMkLst>
        </pc:cxnChg>
        <pc:cxnChg chg="del mod">
          <ac:chgData name="Matthieu De Mari" userId="dfb708c9-d8dc-439f-9a3b-c772bf4a311c" providerId="ADAL" clId="{EFCD68A6-DD5E-4431-B69D-11E3FB547F3B}" dt="2023-03-28T09:13:28.764" v="2522" actId="478"/>
          <ac:cxnSpMkLst>
            <pc:docMk/>
            <pc:sldMk cId="860912888" sldId="433"/>
            <ac:cxnSpMk id="11" creationId="{3F6369FC-2FD7-7967-A2CF-07E1BC10E40E}"/>
          </ac:cxnSpMkLst>
        </pc:cxnChg>
        <pc:cxnChg chg="del mod">
          <ac:chgData name="Matthieu De Mari" userId="dfb708c9-d8dc-439f-9a3b-c772bf4a311c" providerId="ADAL" clId="{EFCD68A6-DD5E-4431-B69D-11E3FB547F3B}" dt="2023-03-28T09:13:28.764" v="2522" actId="478"/>
          <ac:cxnSpMkLst>
            <pc:docMk/>
            <pc:sldMk cId="860912888" sldId="433"/>
            <ac:cxnSpMk id="12" creationId="{34824B40-F264-5C69-08F2-D57D72F571FC}"/>
          </ac:cxnSpMkLst>
        </pc:cxnChg>
        <pc:cxnChg chg="del mod">
          <ac:chgData name="Matthieu De Mari" userId="dfb708c9-d8dc-439f-9a3b-c772bf4a311c" providerId="ADAL" clId="{EFCD68A6-DD5E-4431-B69D-11E3FB547F3B}" dt="2023-03-28T09:13:28.764" v="2522" actId="478"/>
          <ac:cxnSpMkLst>
            <pc:docMk/>
            <pc:sldMk cId="860912888" sldId="433"/>
            <ac:cxnSpMk id="16" creationId="{86E44D9A-28A1-ACC3-AE94-9480BC9E4148}"/>
          </ac:cxnSpMkLst>
        </pc:cxnChg>
        <pc:cxnChg chg="del mod">
          <ac:chgData name="Matthieu De Mari" userId="dfb708c9-d8dc-439f-9a3b-c772bf4a311c" providerId="ADAL" clId="{EFCD68A6-DD5E-4431-B69D-11E3FB547F3B}" dt="2023-03-28T09:13:28.764" v="2522" actId="478"/>
          <ac:cxnSpMkLst>
            <pc:docMk/>
            <pc:sldMk cId="860912888" sldId="433"/>
            <ac:cxnSpMk id="17" creationId="{9D2884B7-CDE0-1D38-8E75-6E85598E68EA}"/>
          </ac:cxnSpMkLst>
        </pc:cxnChg>
        <pc:cxnChg chg="del mod">
          <ac:chgData name="Matthieu De Mari" userId="dfb708c9-d8dc-439f-9a3b-c772bf4a311c" providerId="ADAL" clId="{EFCD68A6-DD5E-4431-B69D-11E3FB547F3B}" dt="2023-03-28T09:13:28.764" v="2522" actId="478"/>
          <ac:cxnSpMkLst>
            <pc:docMk/>
            <pc:sldMk cId="860912888" sldId="433"/>
            <ac:cxnSpMk id="18" creationId="{6CEF6DFA-B3DF-B3E3-37B6-D8A91EA9998A}"/>
          </ac:cxnSpMkLst>
        </pc:cxnChg>
        <pc:cxnChg chg="del mod">
          <ac:chgData name="Matthieu De Mari" userId="dfb708c9-d8dc-439f-9a3b-c772bf4a311c" providerId="ADAL" clId="{EFCD68A6-DD5E-4431-B69D-11E3FB547F3B}" dt="2023-03-28T09:13:28.764" v="2522" actId="478"/>
          <ac:cxnSpMkLst>
            <pc:docMk/>
            <pc:sldMk cId="860912888" sldId="433"/>
            <ac:cxnSpMk id="20" creationId="{406EE1A5-C702-9A16-9AB4-F7F76945AF8F}"/>
          </ac:cxnSpMkLst>
        </pc:cxnChg>
        <pc:cxnChg chg="del mod">
          <ac:chgData name="Matthieu De Mari" userId="dfb708c9-d8dc-439f-9a3b-c772bf4a311c" providerId="ADAL" clId="{EFCD68A6-DD5E-4431-B69D-11E3FB547F3B}" dt="2023-03-28T09:13:28.764" v="2522" actId="478"/>
          <ac:cxnSpMkLst>
            <pc:docMk/>
            <pc:sldMk cId="860912888" sldId="433"/>
            <ac:cxnSpMk id="22" creationId="{5380B9B6-2A2F-022B-0BA7-9FDB0F7D1309}"/>
          </ac:cxnSpMkLst>
        </pc:cxnChg>
        <pc:cxnChg chg="del mod">
          <ac:chgData name="Matthieu De Mari" userId="dfb708c9-d8dc-439f-9a3b-c772bf4a311c" providerId="ADAL" clId="{EFCD68A6-DD5E-4431-B69D-11E3FB547F3B}" dt="2023-03-28T09:13:28.764" v="2522" actId="478"/>
          <ac:cxnSpMkLst>
            <pc:docMk/>
            <pc:sldMk cId="860912888" sldId="433"/>
            <ac:cxnSpMk id="24" creationId="{9301577A-2A4D-FCA6-44EB-9CF290EDD5E8}"/>
          </ac:cxnSpMkLst>
        </pc:cxnChg>
        <pc:cxnChg chg="del mod">
          <ac:chgData name="Matthieu De Mari" userId="dfb708c9-d8dc-439f-9a3b-c772bf4a311c" providerId="ADAL" clId="{EFCD68A6-DD5E-4431-B69D-11E3FB547F3B}" dt="2023-03-28T09:13:28.764" v="2522" actId="478"/>
          <ac:cxnSpMkLst>
            <pc:docMk/>
            <pc:sldMk cId="860912888" sldId="433"/>
            <ac:cxnSpMk id="26" creationId="{73C531BB-164B-28CB-C993-5937368DCA34}"/>
          </ac:cxnSpMkLst>
        </pc:cxnChg>
        <pc:cxnChg chg="del mod">
          <ac:chgData name="Matthieu De Mari" userId="dfb708c9-d8dc-439f-9a3b-c772bf4a311c" providerId="ADAL" clId="{EFCD68A6-DD5E-4431-B69D-11E3FB547F3B}" dt="2023-03-28T09:13:28.764" v="2522" actId="478"/>
          <ac:cxnSpMkLst>
            <pc:docMk/>
            <pc:sldMk cId="860912888" sldId="433"/>
            <ac:cxnSpMk id="28" creationId="{7F1C6305-366E-660F-4AB0-E307A8DDD9D6}"/>
          </ac:cxnSpMkLst>
        </pc:cxnChg>
        <pc:cxnChg chg="del mod">
          <ac:chgData name="Matthieu De Mari" userId="dfb708c9-d8dc-439f-9a3b-c772bf4a311c" providerId="ADAL" clId="{EFCD68A6-DD5E-4431-B69D-11E3FB547F3B}" dt="2023-03-28T09:13:28.764" v="2522" actId="478"/>
          <ac:cxnSpMkLst>
            <pc:docMk/>
            <pc:sldMk cId="860912888" sldId="433"/>
            <ac:cxnSpMk id="30" creationId="{EF3D17BC-CA63-3A0F-8FC2-702815538E44}"/>
          </ac:cxnSpMkLst>
        </pc:cxnChg>
        <pc:cxnChg chg="del mod">
          <ac:chgData name="Matthieu De Mari" userId="dfb708c9-d8dc-439f-9a3b-c772bf4a311c" providerId="ADAL" clId="{EFCD68A6-DD5E-4431-B69D-11E3FB547F3B}" dt="2023-03-28T09:13:28.764" v="2522" actId="478"/>
          <ac:cxnSpMkLst>
            <pc:docMk/>
            <pc:sldMk cId="860912888" sldId="433"/>
            <ac:cxnSpMk id="32" creationId="{10EF5E95-E16E-2913-E8AE-D5E531E4CD2F}"/>
          </ac:cxnSpMkLst>
        </pc:cxnChg>
        <pc:cxnChg chg="del mod">
          <ac:chgData name="Matthieu De Mari" userId="dfb708c9-d8dc-439f-9a3b-c772bf4a311c" providerId="ADAL" clId="{EFCD68A6-DD5E-4431-B69D-11E3FB547F3B}" dt="2023-03-28T09:13:28.764" v="2522" actId="478"/>
          <ac:cxnSpMkLst>
            <pc:docMk/>
            <pc:sldMk cId="860912888" sldId="433"/>
            <ac:cxnSpMk id="36" creationId="{254D1E20-AD8F-23EE-F12E-D28354501A66}"/>
          </ac:cxnSpMkLst>
        </pc:cxnChg>
        <pc:cxnChg chg="del">
          <ac:chgData name="Matthieu De Mari" userId="dfb708c9-d8dc-439f-9a3b-c772bf4a311c" providerId="ADAL" clId="{EFCD68A6-DD5E-4431-B69D-11E3FB547F3B}" dt="2023-03-28T09:13:28.764" v="2522" actId="478"/>
          <ac:cxnSpMkLst>
            <pc:docMk/>
            <pc:sldMk cId="860912888" sldId="433"/>
            <ac:cxnSpMk id="39" creationId="{0BEE30DB-857D-E73C-FDF9-1382177410C0}"/>
          </ac:cxnSpMkLst>
        </pc:cxnChg>
      </pc:sldChg>
      <pc:sldChg chg="addSp delSp modSp add mod">
        <pc:chgData name="Matthieu De Mari" userId="dfb708c9-d8dc-439f-9a3b-c772bf4a311c" providerId="ADAL" clId="{EFCD68A6-DD5E-4431-B69D-11E3FB547F3B}" dt="2023-03-28T09:42:29.630" v="3953" actId="20577"/>
        <pc:sldMkLst>
          <pc:docMk/>
          <pc:sldMk cId="1882204965" sldId="434"/>
        </pc:sldMkLst>
        <pc:spChg chg="mod">
          <ac:chgData name="Matthieu De Mari" userId="dfb708c9-d8dc-439f-9a3b-c772bf4a311c" providerId="ADAL" clId="{EFCD68A6-DD5E-4431-B69D-11E3FB547F3B}" dt="2023-03-28T09:42:29.630" v="3953" actId="20577"/>
          <ac:spMkLst>
            <pc:docMk/>
            <pc:sldMk cId="1882204965" sldId="434"/>
            <ac:spMk id="2" creationId="{BD5BA917-402E-2606-1695-9901E78FE1F2}"/>
          </ac:spMkLst>
        </pc:spChg>
        <pc:spChg chg="add del">
          <ac:chgData name="Matthieu De Mari" userId="dfb708c9-d8dc-439f-9a3b-c772bf4a311c" providerId="ADAL" clId="{EFCD68A6-DD5E-4431-B69D-11E3FB547F3B}" dt="2023-03-28T09:23:59.065" v="2727"/>
          <ac:spMkLst>
            <pc:docMk/>
            <pc:sldMk cId="1882204965" sldId="434"/>
            <ac:spMk id="3" creationId="{E9B56A44-05B9-ADEE-F452-EA33147D39F4}"/>
          </ac:spMkLst>
        </pc:spChg>
        <pc:spChg chg="mod">
          <ac:chgData name="Matthieu De Mari" userId="dfb708c9-d8dc-439f-9a3b-c772bf4a311c" providerId="ADAL" clId="{EFCD68A6-DD5E-4431-B69D-11E3FB547F3B}" dt="2023-03-28T09:28:09.495" v="3015" actId="20577"/>
          <ac:spMkLst>
            <pc:docMk/>
            <pc:sldMk cId="1882204965" sldId="434"/>
            <ac:spMk id="4" creationId="{5C991408-F6BA-D776-A226-AF7DA1951226}"/>
          </ac:spMkLst>
        </pc:spChg>
        <pc:spChg chg="mod">
          <ac:chgData name="Matthieu De Mari" userId="dfb708c9-d8dc-439f-9a3b-c772bf4a311c" providerId="ADAL" clId="{EFCD68A6-DD5E-4431-B69D-11E3FB547F3B}" dt="2023-03-28T09:29:05.688" v="3125" actId="113"/>
          <ac:spMkLst>
            <pc:docMk/>
            <pc:sldMk cId="1882204965" sldId="434"/>
            <ac:spMk id="7" creationId="{2AC58566-5606-1E59-2E44-DF196556EACE}"/>
          </ac:spMkLst>
        </pc:spChg>
        <pc:picChg chg="add del mod">
          <ac:chgData name="Matthieu De Mari" userId="dfb708c9-d8dc-439f-9a3b-c772bf4a311c" providerId="ADAL" clId="{EFCD68A6-DD5E-4431-B69D-11E3FB547F3B}" dt="2023-03-28T09:28:29.767" v="3017" actId="478"/>
          <ac:picMkLst>
            <pc:docMk/>
            <pc:sldMk cId="1882204965" sldId="434"/>
            <ac:picMk id="6" creationId="{81901727-CC97-3A9B-6C7C-D34AA3B31D60}"/>
          </ac:picMkLst>
        </pc:picChg>
        <pc:picChg chg="add del mod">
          <ac:chgData name="Matthieu De Mari" userId="dfb708c9-d8dc-439f-9a3b-c772bf4a311c" providerId="ADAL" clId="{EFCD68A6-DD5E-4431-B69D-11E3FB547F3B}" dt="2023-03-28T09:28:30.081" v="3018" actId="478"/>
          <ac:picMkLst>
            <pc:docMk/>
            <pc:sldMk cId="1882204965" sldId="434"/>
            <ac:picMk id="9" creationId="{2291D99A-ACEC-5653-13DD-2E2006E1F12D}"/>
          </ac:picMkLst>
        </pc:picChg>
      </pc:sldChg>
      <pc:sldChg chg="modSp add mod">
        <pc:chgData name="Matthieu De Mari" userId="dfb708c9-d8dc-439f-9a3b-c772bf4a311c" providerId="ADAL" clId="{EFCD68A6-DD5E-4431-B69D-11E3FB547F3B}" dt="2023-03-28T09:42:32.566" v="3954"/>
        <pc:sldMkLst>
          <pc:docMk/>
          <pc:sldMk cId="1668604355" sldId="435"/>
        </pc:sldMkLst>
        <pc:spChg chg="mod">
          <ac:chgData name="Matthieu De Mari" userId="dfb708c9-d8dc-439f-9a3b-c772bf4a311c" providerId="ADAL" clId="{EFCD68A6-DD5E-4431-B69D-11E3FB547F3B}" dt="2023-03-28T09:42:32.566" v="3954"/>
          <ac:spMkLst>
            <pc:docMk/>
            <pc:sldMk cId="1668604355" sldId="435"/>
            <ac:spMk id="2" creationId="{BD5BA917-402E-2606-1695-9901E78FE1F2}"/>
          </ac:spMkLst>
        </pc:spChg>
        <pc:spChg chg="mod">
          <ac:chgData name="Matthieu De Mari" userId="dfb708c9-d8dc-439f-9a3b-c772bf4a311c" providerId="ADAL" clId="{EFCD68A6-DD5E-4431-B69D-11E3FB547F3B}" dt="2023-03-28T09:29:21.261" v="3126"/>
          <ac:spMkLst>
            <pc:docMk/>
            <pc:sldMk cId="1668604355" sldId="435"/>
            <ac:spMk id="7" creationId="{2AC58566-5606-1E59-2E44-DF196556EACE}"/>
          </ac:spMkLst>
        </pc:spChg>
        <pc:picChg chg="mod">
          <ac:chgData name="Matthieu De Mari" userId="dfb708c9-d8dc-439f-9a3b-c772bf4a311c" providerId="ADAL" clId="{EFCD68A6-DD5E-4431-B69D-11E3FB547F3B}" dt="2023-03-28T09:29:33.808" v="3137" actId="1036"/>
          <ac:picMkLst>
            <pc:docMk/>
            <pc:sldMk cId="1668604355" sldId="435"/>
            <ac:picMk id="6" creationId="{81901727-CC97-3A9B-6C7C-D34AA3B31D60}"/>
          </ac:picMkLst>
        </pc:picChg>
        <pc:picChg chg="mod">
          <ac:chgData name="Matthieu De Mari" userId="dfb708c9-d8dc-439f-9a3b-c772bf4a311c" providerId="ADAL" clId="{EFCD68A6-DD5E-4431-B69D-11E3FB547F3B}" dt="2023-03-28T09:29:33.808" v="3137" actId="1036"/>
          <ac:picMkLst>
            <pc:docMk/>
            <pc:sldMk cId="1668604355" sldId="435"/>
            <ac:picMk id="9" creationId="{2291D99A-ACEC-5653-13DD-2E2006E1F12D}"/>
          </ac:picMkLst>
        </pc:picChg>
      </pc:sldChg>
      <pc:sldChg chg="addSp delSp modSp add mod">
        <pc:chgData name="Matthieu De Mari" userId="dfb708c9-d8dc-439f-9a3b-c772bf4a311c" providerId="ADAL" clId="{EFCD68A6-DD5E-4431-B69D-11E3FB547F3B}" dt="2023-03-28T09:42:35.818" v="3955"/>
        <pc:sldMkLst>
          <pc:docMk/>
          <pc:sldMk cId="3552835464" sldId="436"/>
        </pc:sldMkLst>
        <pc:spChg chg="mod">
          <ac:chgData name="Matthieu De Mari" userId="dfb708c9-d8dc-439f-9a3b-c772bf4a311c" providerId="ADAL" clId="{EFCD68A6-DD5E-4431-B69D-11E3FB547F3B}" dt="2023-03-28T09:42:35.818" v="3955"/>
          <ac:spMkLst>
            <pc:docMk/>
            <pc:sldMk cId="3552835464" sldId="436"/>
            <ac:spMk id="2" creationId="{BD5BA917-402E-2606-1695-9901E78FE1F2}"/>
          </ac:spMkLst>
        </pc:spChg>
        <pc:spChg chg="mod">
          <ac:chgData name="Matthieu De Mari" userId="dfb708c9-d8dc-439f-9a3b-c772bf4a311c" providerId="ADAL" clId="{EFCD68A6-DD5E-4431-B69D-11E3FB547F3B}" dt="2023-03-28T09:32:32.416" v="3281" actId="20577"/>
          <ac:spMkLst>
            <pc:docMk/>
            <pc:sldMk cId="3552835464" sldId="436"/>
            <ac:spMk id="4" creationId="{5C991408-F6BA-D776-A226-AF7DA1951226}"/>
          </ac:spMkLst>
        </pc:spChg>
        <pc:spChg chg="mod">
          <ac:chgData name="Matthieu De Mari" userId="dfb708c9-d8dc-439f-9a3b-c772bf4a311c" providerId="ADAL" clId="{EFCD68A6-DD5E-4431-B69D-11E3FB547F3B}" dt="2023-03-28T09:34:41.401" v="3468" actId="20577"/>
          <ac:spMkLst>
            <pc:docMk/>
            <pc:sldMk cId="3552835464" sldId="436"/>
            <ac:spMk id="7" creationId="{2AC58566-5606-1E59-2E44-DF196556EACE}"/>
          </ac:spMkLst>
        </pc:spChg>
        <pc:picChg chg="add del mod">
          <ac:chgData name="Matthieu De Mari" userId="dfb708c9-d8dc-439f-9a3b-c772bf4a311c" providerId="ADAL" clId="{EFCD68A6-DD5E-4431-B69D-11E3FB547F3B}" dt="2023-03-28T09:36:49.115" v="3564"/>
          <ac:picMkLst>
            <pc:docMk/>
            <pc:sldMk cId="3552835464" sldId="436"/>
            <ac:picMk id="5" creationId="{7A4969A2-0438-9CC0-BC89-A9DD28B72B07}"/>
          </ac:picMkLst>
        </pc:picChg>
        <pc:picChg chg="del">
          <ac:chgData name="Matthieu De Mari" userId="dfb708c9-d8dc-439f-9a3b-c772bf4a311c" providerId="ADAL" clId="{EFCD68A6-DD5E-4431-B69D-11E3FB547F3B}" dt="2023-03-28T09:32:24.202" v="3264" actId="478"/>
          <ac:picMkLst>
            <pc:docMk/>
            <pc:sldMk cId="3552835464" sldId="436"/>
            <ac:picMk id="6" creationId="{81901727-CC97-3A9B-6C7C-D34AA3B31D60}"/>
          </ac:picMkLst>
        </pc:picChg>
        <pc:picChg chg="add mod">
          <ac:chgData name="Matthieu De Mari" userId="dfb708c9-d8dc-439f-9a3b-c772bf4a311c" providerId="ADAL" clId="{EFCD68A6-DD5E-4431-B69D-11E3FB547F3B}" dt="2023-03-28T09:36:53.751" v="3565"/>
          <ac:picMkLst>
            <pc:docMk/>
            <pc:sldMk cId="3552835464" sldId="436"/>
            <ac:picMk id="8" creationId="{09EBCAE5-8D26-70E2-3F34-84A2DBCCF9A4}"/>
          </ac:picMkLst>
        </pc:picChg>
        <pc:picChg chg="del">
          <ac:chgData name="Matthieu De Mari" userId="dfb708c9-d8dc-439f-9a3b-c772bf4a311c" providerId="ADAL" clId="{EFCD68A6-DD5E-4431-B69D-11E3FB547F3B}" dt="2023-03-28T09:32:24.579" v="3265" actId="478"/>
          <ac:picMkLst>
            <pc:docMk/>
            <pc:sldMk cId="3552835464" sldId="436"/>
            <ac:picMk id="9" creationId="{2291D99A-ACEC-5653-13DD-2E2006E1F12D}"/>
          </ac:picMkLst>
        </pc:picChg>
        <pc:picChg chg="add mod">
          <ac:chgData name="Matthieu De Mari" userId="dfb708c9-d8dc-439f-9a3b-c772bf4a311c" providerId="ADAL" clId="{EFCD68A6-DD5E-4431-B69D-11E3FB547F3B}" dt="2023-03-28T09:36:53.751" v="3565"/>
          <ac:picMkLst>
            <pc:docMk/>
            <pc:sldMk cId="3552835464" sldId="436"/>
            <ac:picMk id="10" creationId="{823879ED-6F60-6858-A693-E747913F7BB5}"/>
          </ac:picMkLst>
        </pc:picChg>
        <pc:picChg chg="add mod">
          <ac:chgData name="Matthieu De Mari" userId="dfb708c9-d8dc-439f-9a3b-c772bf4a311c" providerId="ADAL" clId="{EFCD68A6-DD5E-4431-B69D-11E3FB547F3B}" dt="2023-03-28T09:36:53.751" v="3565"/>
          <ac:picMkLst>
            <pc:docMk/>
            <pc:sldMk cId="3552835464" sldId="436"/>
            <ac:picMk id="11" creationId="{101C2A38-5FFD-DB72-9FFE-58CAA22A94DB}"/>
          </ac:picMkLst>
        </pc:picChg>
        <pc:picChg chg="add mod">
          <ac:chgData name="Matthieu De Mari" userId="dfb708c9-d8dc-439f-9a3b-c772bf4a311c" providerId="ADAL" clId="{EFCD68A6-DD5E-4431-B69D-11E3FB547F3B}" dt="2023-03-28T09:36:53.751" v="3565"/>
          <ac:picMkLst>
            <pc:docMk/>
            <pc:sldMk cId="3552835464" sldId="436"/>
            <ac:picMk id="12" creationId="{FD5407AF-2907-08D9-318D-246379F31807}"/>
          </ac:picMkLst>
        </pc:picChg>
      </pc:sldChg>
      <pc:sldChg chg="addSp modSp add mod">
        <pc:chgData name="Matthieu De Mari" userId="dfb708c9-d8dc-439f-9a3b-c772bf4a311c" providerId="ADAL" clId="{EFCD68A6-DD5E-4431-B69D-11E3FB547F3B}" dt="2023-03-28T09:42:37.987" v="3956"/>
        <pc:sldMkLst>
          <pc:docMk/>
          <pc:sldMk cId="4167043144" sldId="437"/>
        </pc:sldMkLst>
        <pc:spChg chg="mod">
          <ac:chgData name="Matthieu De Mari" userId="dfb708c9-d8dc-439f-9a3b-c772bf4a311c" providerId="ADAL" clId="{EFCD68A6-DD5E-4431-B69D-11E3FB547F3B}" dt="2023-03-28T09:42:37.987" v="3956"/>
          <ac:spMkLst>
            <pc:docMk/>
            <pc:sldMk cId="4167043144" sldId="437"/>
            <ac:spMk id="2" creationId="{BD5BA917-402E-2606-1695-9901E78FE1F2}"/>
          </ac:spMkLst>
        </pc:spChg>
        <pc:spChg chg="mod">
          <ac:chgData name="Matthieu De Mari" userId="dfb708c9-d8dc-439f-9a3b-c772bf4a311c" providerId="ADAL" clId="{EFCD68A6-DD5E-4431-B69D-11E3FB547F3B}" dt="2023-03-28T09:37:05.105" v="3568" actId="207"/>
          <ac:spMkLst>
            <pc:docMk/>
            <pc:sldMk cId="4167043144" sldId="437"/>
            <ac:spMk id="7" creationId="{2AC58566-5606-1E59-2E44-DF196556EACE}"/>
          </ac:spMkLst>
        </pc:spChg>
        <pc:picChg chg="add mod">
          <ac:chgData name="Matthieu De Mari" userId="dfb708c9-d8dc-439f-9a3b-c772bf4a311c" providerId="ADAL" clId="{EFCD68A6-DD5E-4431-B69D-11E3FB547F3B}" dt="2023-03-28T09:35:11.271" v="3539"/>
          <ac:picMkLst>
            <pc:docMk/>
            <pc:sldMk cId="4167043144" sldId="437"/>
            <ac:picMk id="3" creationId="{895D876E-B00B-67FD-9527-A859BE569F63}"/>
          </ac:picMkLst>
        </pc:picChg>
        <pc:picChg chg="add mod">
          <ac:chgData name="Matthieu De Mari" userId="dfb708c9-d8dc-439f-9a3b-c772bf4a311c" providerId="ADAL" clId="{EFCD68A6-DD5E-4431-B69D-11E3FB547F3B}" dt="2023-03-28T09:35:11.271" v="3539"/>
          <ac:picMkLst>
            <pc:docMk/>
            <pc:sldMk cId="4167043144" sldId="437"/>
            <ac:picMk id="5" creationId="{63E0BFA8-51AF-D4C3-15CA-B61BD28BA2E8}"/>
          </ac:picMkLst>
        </pc:picChg>
        <pc:picChg chg="add mod modCrop">
          <ac:chgData name="Matthieu De Mari" userId="dfb708c9-d8dc-439f-9a3b-c772bf4a311c" providerId="ADAL" clId="{EFCD68A6-DD5E-4431-B69D-11E3FB547F3B}" dt="2023-03-28T09:36:17.627" v="3550" actId="1076"/>
          <ac:picMkLst>
            <pc:docMk/>
            <pc:sldMk cId="4167043144" sldId="437"/>
            <ac:picMk id="8" creationId="{DD315DEF-BF28-8A0D-A3CA-05801E22D060}"/>
          </ac:picMkLst>
        </pc:picChg>
        <pc:picChg chg="add mod modCrop">
          <ac:chgData name="Matthieu De Mari" userId="dfb708c9-d8dc-439f-9a3b-c772bf4a311c" providerId="ADAL" clId="{EFCD68A6-DD5E-4431-B69D-11E3FB547F3B}" dt="2023-03-28T09:36:35.459" v="3559" actId="1076"/>
          <ac:picMkLst>
            <pc:docMk/>
            <pc:sldMk cId="4167043144" sldId="437"/>
            <ac:picMk id="10" creationId="{DF87A8FB-3926-CC4C-E878-506A4DEF5E10}"/>
          </ac:picMkLst>
        </pc:picChg>
      </pc:sldChg>
      <pc:sldChg chg="modSp add mod">
        <pc:chgData name="Matthieu De Mari" userId="dfb708c9-d8dc-439f-9a3b-c772bf4a311c" providerId="ADAL" clId="{EFCD68A6-DD5E-4431-B69D-11E3FB547F3B}" dt="2023-03-28T09:42:40.546" v="3957"/>
        <pc:sldMkLst>
          <pc:docMk/>
          <pc:sldMk cId="417946896" sldId="438"/>
        </pc:sldMkLst>
        <pc:spChg chg="mod">
          <ac:chgData name="Matthieu De Mari" userId="dfb708c9-d8dc-439f-9a3b-c772bf4a311c" providerId="ADAL" clId="{EFCD68A6-DD5E-4431-B69D-11E3FB547F3B}" dt="2023-03-28T09:42:40.546" v="3957"/>
          <ac:spMkLst>
            <pc:docMk/>
            <pc:sldMk cId="417946896" sldId="438"/>
            <ac:spMk id="2" creationId="{BD5BA917-402E-2606-1695-9901E78FE1F2}"/>
          </ac:spMkLst>
        </pc:spChg>
        <pc:spChg chg="mod">
          <ac:chgData name="Matthieu De Mari" userId="dfb708c9-d8dc-439f-9a3b-c772bf4a311c" providerId="ADAL" clId="{EFCD68A6-DD5E-4431-B69D-11E3FB547F3B}" dt="2023-03-28T09:37:34.411" v="3591" actId="20577"/>
          <ac:spMkLst>
            <pc:docMk/>
            <pc:sldMk cId="417946896" sldId="438"/>
            <ac:spMk id="4" creationId="{5C991408-F6BA-D776-A226-AF7DA1951226}"/>
          </ac:spMkLst>
        </pc:spChg>
        <pc:spChg chg="mod">
          <ac:chgData name="Matthieu De Mari" userId="dfb708c9-d8dc-439f-9a3b-c772bf4a311c" providerId="ADAL" clId="{EFCD68A6-DD5E-4431-B69D-11E3FB547F3B}" dt="2023-03-28T09:37:18.052" v="3572" actId="27636"/>
          <ac:spMkLst>
            <pc:docMk/>
            <pc:sldMk cId="417946896" sldId="438"/>
            <ac:spMk id="7" creationId="{2AC58566-5606-1E59-2E44-DF196556EACE}"/>
          </ac:spMkLst>
        </pc:spChg>
      </pc:sldChg>
      <pc:sldChg chg="modSp add mod">
        <pc:chgData name="Matthieu De Mari" userId="dfb708c9-d8dc-439f-9a3b-c772bf4a311c" providerId="ADAL" clId="{EFCD68A6-DD5E-4431-B69D-11E3FB547F3B}" dt="2023-03-28T09:42:43.070" v="3958"/>
        <pc:sldMkLst>
          <pc:docMk/>
          <pc:sldMk cId="2846819099" sldId="439"/>
        </pc:sldMkLst>
        <pc:spChg chg="mod">
          <ac:chgData name="Matthieu De Mari" userId="dfb708c9-d8dc-439f-9a3b-c772bf4a311c" providerId="ADAL" clId="{EFCD68A6-DD5E-4431-B69D-11E3FB547F3B}" dt="2023-03-28T09:42:43.070" v="3958"/>
          <ac:spMkLst>
            <pc:docMk/>
            <pc:sldMk cId="2846819099" sldId="439"/>
            <ac:spMk id="2" creationId="{BD5BA917-402E-2606-1695-9901E78FE1F2}"/>
          </ac:spMkLst>
        </pc:spChg>
        <pc:spChg chg="mod">
          <ac:chgData name="Matthieu De Mari" userId="dfb708c9-d8dc-439f-9a3b-c772bf4a311c" providerId="ADAL" clId="{EFCD68A6-DD5E-4431-B69D-11E3FB547F3B}" dt="2023-03-28T09:38:49.903" v="3822" actId="113"/>
          <ac:spMkLst>
            <pc:docMk/>
            <pc:sldMk cId="2846819099" sldId="439"/>
            <ac:spMk id="4" creationId="{5C991408-F6BA-D776-A226-AF7DA1951226}"/>
          </ac:spMkLst>
        </pc:spChg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W10-S3 From Context-Free Grammars</a:t>
            </a:r>
            <a:br>
              <a:rPr lang="en-US" dirty="0"/>
            </a:br>
            <a:r>
              <a:rPr lang="en-US" dirty="0"/>
              <a:t>to Syntax-Directed Translation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first disambiguation example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As an example… </a:t>
                </a:r>
              </a:p>
              <a:p>
                <a:pPr marL="0" indent="0">
                  <a:buNone/>
                </a:pPr>
                <a:r>
                  <a:rPr lang="en-GB" dirty="0"/>
                  <a:t>Consider the CFG for simplified arithmetic expressions using positive integers, additions and multiplications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58566-5606-1E59-2E44-DF196556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This grammar is ambiguous, because it does not specify the precedence of + and *.</a:t>
            </a:r>
          </a:p>
          <a:p>
            <a:pPr marL="0" indent="0">
              <a:buNone/>
            </a:pPr>
            <a:r>
              <a:rPr lang="en-SG" dirty="0"/>
              <a:t>As we have seen in the previous lesson, it might lead to two different parse trees for the string 2*3+7, with completely different behaviours corresponding to two operations:</a:t>
            </a:r>
          </a:p>
          <a:p>
            <a:r>
              <a:rPr lang="en-SG" dirty="0"/>
              <a:t>(2*3)+7</a:t>
            </a:r>
          </a:p>
          <a:p>
            <a:r>
              <a:rPr lang="en-SG" dirty="0"/>
              <a:t>2*(3+7)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935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first disambiguation example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50323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Now, consider this second CFG for simplified arithmetic expressions using positive integers, additions and multiplications below.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b="1" dirty="0"/>
                  <a:t>Now, try using this second CFG and build a parse tree for the string 2*3+7.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5032374"/>
              </a:xfrm>
              <a:blipFill>
                <a:blip r:embed="rId2"/>
                <a:stretch>
                  <a:fillRect l="-2471" t="-1937" r="-2000" b="-1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95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first disambiguation example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50323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Now, consider this second CFG for simplified arithmetic expressions using positive integers, additions and multiplications below.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b="1" dirty="0"/>
                  <a:t>Now, try using this second CFG and build a parse tree for the string 2*3+7.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5032374"/>
              </a:xfrm>
              <a:blipFill>
                <a:blip r:embed="rId2"/>
                <a:stretch>
                  <a:fillRect l="-2471" t="-1937" r="-2000" b="-1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7458969-13A5-406D-E6E8-BA92B4A1A68A}"/>
              </a:ext>
            </a:extLst>
          </p:cNvPr>
          <p:cNvSpPr/>
          <p:nvPr/>
        </p:nvSpPr>
        <p:spPr>
          <a:xfrm>
            <a:off x="9491783" y="2372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4B081E-F5FD-EC6C-1110-2F9F31DD37D4}"/>
              </a:ext>
            </a:extLst>
          </p:cNvPr>
          <p:cNvSpPr/>
          <p:nvPr/>
        </p:nvSpPr>
        <p:spPr>
          <a:xfrm>
            <a:off x="8557845" y="315460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5FB555-A743-77C7-69CC-5D45A707128F}"/>
              </a:ext>
            </a:extLst>
          </p:cNvPr>
          <p:cNvSpPr/>
          <p:nvPr/>
        </p:nvSpPr>
        <p:spPr>
          <a:xfrm>
            <a:off x="9491784" y="315460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3DD73-E121-399C-0038-AB620BBB67AD}"/>
              </a:ext>
            </a:extLst>
          </p:cNvPr>
          <p:cNvSpPr/>
          <p:nvPr/>
        </p:nvSpPr>
        <p:spPr>
          <a:xfrm>
            <a:off x="10425723" y="315460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S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813688-7110-F285-3BC0-6F16918D19D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948615" y="2848769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6369FC-2FD7-7967-A2CF-07E1BC10E40E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9882553" y="2848769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824B40-F264-5C69-08F2-D57D72F571F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9882553" y="284876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61EF080-2C04-4F42-B8F7-1C7C58DA96E9}"/>
              </a:ext>
            </a:extLst>
          </p:cNvPr>
          <p:cNvSpPr/>
          <p:nvPr/>
        </p:nvSpPr>
        <p:spPr>
          <a:xfrm>
            <a:off x="7623907" y="395064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78FF5B-1AD1-1D6F-31DF-3B8171B12397}"/>
              </a:ext>
            </a:extLst>
          </p:cNvPr>
          <p:cNvSpPr/>
          <p:nvPr/>
        </p:nvSpPr>
        <p:spPr>
          <a:xfrm>
            <a:off x="8557846" y="395064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9EF4BD-2C7D-0534-0292-84FAD62223D5}"/>
              </a:ext>
            </a:extLst>
          </p:cNvPr>
          <p:cNvSpPr/>
          <p:nvPr/>
        </p:nvSpPr>
        <p:spPr>
          <a:xfrm>
            <a:off x="9491785" y="395064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en-S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6E44D9A-28A1-ACC3-AE94-9480BC9E414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014677" y="3644810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2884B7-CDE0-1D38-8E75-6E85598E68EA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8948615" y="3644810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EF6DFA-B3DF-B3E3-37B6-D8A91EA9998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948615" y="364481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92A0C5-478E-D6B0-FC65-AE9284605B4A}"/>
              </a:ext>
            </a:extLst>
          </p:cNvPr>
          <p:cNvSpPr/>
          <p:nvPr/>
        </p:nvSpPr>
        <p:spPr>
          <a:xfrm>
            <a:off x="7623907" y="473322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en-SG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6EE1A5-C702-9A16-9AB4-F7F76945AF8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014676" y="442738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66843-487B-5249-CF63-FAE4E81E2ED3}"/>
              </a:ext>
            </a:extLst>
          </p:cNvPr>
          <p:cNvSpPr/>
          <p:nvPr/>
        </p:nvSpPr>
        <p:spPr>
          <a:xfrm>
            <a:off x="7623906" y="549647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S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80B9B6-2A2F-022B-0BA7-9FDB0F7D1309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014675" y="519063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EE3552-5A32-5444-AC09-0A977EA1FC22}"/>
              </a:ext>
            </a:extLst>
          </p:cNvPr>
          <p:cNvSpPr/>
          <p:nvPr/>
        </p:nvSpPr>
        <p:spPr>
          <a:xfrm>
            <a:off x="9491783" y="473322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SG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01577A-2A4D-FCA6-44EB-9CF290EDD5E8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882552" y="442738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3004421-D87B-12D8-C666-B2155C23D1EA}"/>
              </a:ext>
            </a:extLst>
          </p:cNvPr>
          <p:cNvSpPr/>
          <p:nvPr/>
        </p:nvSpPr>
        <p:spPr>
          <a:xfrm>
            <a:off x="10450144" y="473435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  <a:endParaRPr lang="en-SG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C531BB-164B-28CB-C993-5937368DCA3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840913" y="442851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B162F88-AA59-79E9-7BA8-2EDCABA13868}"/>
              </a:ext>
            </a:extLst>
          </p:cNvPr>
          <p:cNvSpPr/>
          <p:nvPr/>
        </p:nvSpPr>
        <p:spPr>
          <a:xfrm>
            <a:off x="10453074" y="55234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1C6305-366E-660F-4AB0-E307A8DDD9D6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843843" y="52175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F83F40-BA54-D43D-ED5F-9EA4ADFBBB14}"/>
              </a:ext>
            </a:extLst>
          </p:cNvPr>
          <p:cNvSpPr/>
          <p:nvPr/>
        </p:nvSpPr>
        <p:spPr>
          <a:xfrm>
            <a:off x="9491782" y="551137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  <a:endParaRPr lang="en-SG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3D17BC-CA63-3A0F-8FC2-702815538E44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9882551" y="520553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C24E1F9-ED15-D7DB-77A6-7D032EE1855A}"/>
              </a:ext>
            </a:extLst>
          </p:cNvPr>
          <p:cNvSpPr/>
          <p:nvPr/>
        </p:nvSpPr>
        <p:spPr>
          <a:xfrm>
            <a:off x="7623906" y="627587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EF5E95-E16E-2913-E8AE-D5E531E4CD2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014675" y="597003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DCB3690-30FE-2275-FE5B-B164DAAFF5CF}"/>
              </a:ext>
            </a:extLst>
          </p:cNvPr>
          <p:cNvSpPr/>
          <p:nvPr/>
        </p:nvSpPr>
        <p:spPr>
          <a:xfrm>
            <a:off x="10449168" y="395159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  <a:endParaRPr lang="en-SG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4D1E20-AD8F-23EE-F12E-D28354501A6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839937" y="364575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D956F10-1A1E-9094-DD86-F6FA1FCDF624}"/>
              </a:ext>
            </a:extLst>
          </p:cNvPr>
          <p:cNvSpPr txBox="1"/>
          <p:nvPr/>
        </p:nvSpPr>
        <p:spPr>
          <a:xfrm>
            <a:off x="6628422" y="1494737"/>
            <a:ext cx="5479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Only one possible tree and correct precedence!</a:t>
            </a:r>
            <a:endParaRPr lang="en-SG" sz="2800" b="1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EE30DB-857D-E73C-FDF9-1382177410C0}"/>
              </a:ext>
            </a:extLst>
          </p:cNvPr>
          <p:cNvCxnSpPr/>
          <p:nvPr/>
        </p:nvCxnSpPr>
        <p:spPr>
          <a:xfrm flipV="1">
            <a:off x="11619186" y="2286000"/>
            <a:ext cx="0" cy="4367048"/>
          </a:xfrm>
          <a:prstGeom prst="straightConnector1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42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first disambiguation example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Now, consider this second CFG for simplified arithmetic expressions using positive integers, additions and multiplications below.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b="1" dirty="0"/>
                  <a:t>How?! Why is this second CFG non-ambiguous now?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0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F2664-B4C4-7AEF-F107-55426EA1E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09727" cy="5032374"/>
          </a:xfrm>
        </p:spPr>
        <p:txBody>
          <a:bodyPr>
            <a:normAutofit/>
          </a:bodyPr>
          <a:lstStyle/>
          <a:p>
            <a:r>
              <a:rPr lang="en-GB" dirty="0"/>
              <a:t>We introduced new non-terminal symbols T and F to represent terms and factors, respectively.</a:t>
            </a:r>
          </a:p>
          <a:p>
            <a:r>
              <a:rPr lang="en-GB" b="1" dirty="0"/>
              <a:t>By doing so, we effectively established that multiplication has higher precedence than addition, as the * operator is now closer to the leaves of the parse tree.</a:t>
            </a:r>
          </a:p>
          <a:p>
            <a:r>
              <a:rPr lang="en-GB" dirty="0"/>
              <a:t>Only one parse tree for each arithmetic expression!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6091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second disambiguation example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As a second example… </a:t>
                </a:r>
              </a:p>
              <a:p>
                <a:pPr marL="0" indent="0">
                  <a:buNone/>
                </a:pPr>
                <a:r>
                  <a:rPr lang="en-GB" dirty="0"/>
                  <a:t>Consider the CFG below, which can be used for defining a (nested) if else statement.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→"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𝑒𝑥𝑝𝑟𝑒𝑠𝑠𝑖𝑜𝑛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𝑠𝑡𝑎𝑡𝑒𝑚𝑒𝑛𝑡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7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58566-5606-1E59-2E44-DF196556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grammar is ambiguous and can lead to a problem called the </a:t>
            </a:r>
            <a:r>
              <a:rPr lang="en-GB" b="1" dirty="0"/>
              <a:t>dangling else problem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Consider the string of tokens “if a then if b then s1 else s2”.</a:t>
            </a:r>
          </a:p>
          <a:p>
            <a:pPr marL="0" indent="0">
              <a:buNone/>
            </a:pPr>
            <a:r>
              <a:rPr lang="en-GB" b="1" dirty="0"/>
              <a:t>Which if does the else refer to?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88220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second disambiguation example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As a second example… </a:t>
                </a:r>
              </a:p>
              <a:p>
                <a:pPr marL="0" indent="0">
                  <a:buNone/>
                </a:pPr>
                <a:r>
                  <a:rPr lang="en-GB" dirty="0"/>
                  <a:t>Consider the CFG below, which can be used for defining a (nested) if else statement.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→"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𝑒𝑥𝑝𝑟𝑒𝑠𝑠𝑖𝑜𝑛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𝑠𝑡𝑎𝑡𝑒𝑚𝑒𝑛𝑡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7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58566-5606-1E59-2E44-DF196556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grammar is ambiguous and can lead to a problem called the </a:t>
            </a:r>
            <a:r>
              <a:rPr lang="en-GB" b="1" dirty="0"/>
              <a:t>dangling else problem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/>
              <a:t>Consider the string of tokens “if a then if b then s1 else s2”.</a:t>
            </a:r>
          </a:p>
          <a:p>
            <a:pPr marL="0" indent="0">
              <a:buNone/>
            </a:pPr>
            <a:r>
              <a:rPr lang="en-GB" b="1" dirty="0"/>
              <a:t>Which if does the else refer to?</a:t>
            </a:r>
            <a:endParaRPr lang="en-SG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01727-CC97-3A9B-6C7C-D34AA3B31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958" y="4591887"/>
            <a:ext cx="2143349" cy="2129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91D99A-ACEC-5653-13DD-2E2006E1F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089" y="4591886"/>
            <a:ext cx="2171929" cy="212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04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second disambiguation example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Let us we rewrite the CFG as this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→"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"</m:t>
                      </m:r>
                    </m:oMath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→"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br>
                  <a:rPr lang="en-GB" i="1" dirty="0">
                    <a:latin typeface="Cambria Math" panose="02040503050406030204" pitchFamily="18" charset="0"/>
                  </a:rPr>
                </a:br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𝑒𝑥𝑝𝑟𝑒𝑠𝑠𝑖𝑜𝑛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𝑠𝑡𝑎𝑡𝑒𝑚𝑒𝑛𝑡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58566-5606-1E59-2E44-DF196556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This CFG is no longer ambiguous, as it now establishes a precedence: </a:t>
            </a:r>
            <a:r>
              <a:rPr lang="en-GB" b="1" dirty="0"/>
              <a:t>The first if that has not yet a matching else will now receive the else clause.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EBCAE5-8D26-70E2-3F34-84A2DBCCF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958" y="4591887"/>
            <a:ext cx="2143349" cy="2129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3879ED-6F60-6858-A693-E747913F7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089" y="4591886"/>
            <a:ext cx="2171929" cy="212934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101C2A38-5FFD-DB72-9FFE-58CAA22A94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9" t="20855" r="13191" b="44045"/>
          <a:stretch/>
        </p:blipFill>
        <p:spPr>
          <a:xfrm>
            <a:off x="10797327" y="4345700"/>
            <a:ext cx="708873" cy="656147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D5407AF-2907-08D9-318D-246379F3180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5" t="44674" r="51111" b="21139"/>
          <a:stretch/>
        </p:blipFill>
        <p:spPr>
          <a:xfrm>
            <a:off x="6198879" y="5909830"/>
            <a:ext cx="705376" cy="6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3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second disambiguation example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Let us we rewrite the CFG as this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→"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"</m:t>
                      </m:r>
                    </m:oMath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"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→"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i="1" dirty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br>
                  <a:rPr lang="en-GB" i="1" dirty="0">
                    <a:latin typeface="Cambria Math" panose="02040503050406030204" pitchFamily="18" charset="0"/>
                  </a:rPr>
                </a:br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𝑒𝑥𝑝𝑟𝑒𝑠𝑠𝑖𝑜𝑛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𝑠𝑡𝑎𝑡𝑒𝑚𝑒𝑛𝑡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C991408-F6BA-D776-A226-AF7DA1951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58566-5606-1E59-2E44-DF196556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This CFG is no longer ambiguous, as it now establishes a precedence: </a:t>
            </a:r>
            <a:r>
              <a:rPr lang="en-GB" b="1" dirty="0"/>
              <a:t>The first if that has not yet a matching else will now receive the else clause.</a:t>
            </a:r>
          </a:p>
          <a:p>
            <a:pPr marL="0" indent="0">
              <a:buNone/>
            </a:pPr>
            <a:r>
              <a:rPr lang="en-SG" b="1" dirty="0">
                <a:solidFill>
                  <a:srgbClr val="C00000"/>
                </a:solidFill>
              </a:rPr>
              <a:t>But wait, is that even correct to have such a precedence rule?!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D876E-B00B-67FD-9527-A859BE56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958" y="4591887"/>
            <a:ext cx="2143349" cy="2129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0BFA8-51AF-D4C3-15CA-B61BD28BA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089" y="4591886"/>
            <a:ext cx="2171929" cy="212934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D315DEF-BF28-8A0D-A3CA-05801E22D0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9" t="20855" r="13191" b="44045"/>
          <a:stretch/>
        </p:blipFill>
        <p:spPr>
          <a:xfrm>
            <a:off x="10797327" y="4345700"/>
            <a:ext cx="708873" cy="656147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F87A8FB-3926-CC4C-E878-506A4DEF5E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5" t="44674" r="51111" b="21139"/>
          <a:stretch/>
        </p:blipFill>
        <p:spPr>
          <a:xfrm>
            <a:off x="6198879" y="5909830"/>
            <a:ext cx="705376" cy="6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43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second disambiguation example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1408-F6BA-D776-A226-AF7DA1951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>
                <a:solidFill>
                  <a:srgbClr val="C00000"/>
                </a:solidFill>
              </a:rPr>
              <a:t>But wait, is that even correct to have such a precedence rule?!</a:t>
            </a:r>
          </a:p>
          <a:p>
            <a:pPr marL="0" indent="0">
              <a:buNone/>
            </a:pP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58566-5606-1E59-2E44-DF196556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CFG is no longer ambiguous, as it now establishes a precedence: </a:t>
            </a:r>
            <a:r>
              <a:rPr lang="en-GB" b="1" dirty="0"/>
              <a:t>The first if that has not yet a matching else will now receive the else clause.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D876E-B00B-67FD-9527-A859BE569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958" y="4591887"/>
            <a:ext cx="2143349" cy="2129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0BFA8-51AF-D4C3-15CA-B61BD28BA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089" y="4591886"/>
            <a:ext cx="2171929" cy="212934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D315DEF-BF28-8A0D-A3CA-05801E22D0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9" t="20855" r="13191" b="44045"/>
          <a:stretch/>
        </p:blipFill>
        <p:spPr>
          <a:xfrm>
            <a:off x="10797327" y="4345700"/>
            <a:ext cx="708873" cy="656147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F87A8FB-3926-CC4C-E878-506A4DEF5E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5" t="44674" r="51111" b="21139"/>
          <a:stretch/>
        </p:blipFill>
        <p:spPr>
          <a:xfrm>
            <a:off x="6198879" y="5909830"/>
            <a:ext cx="705376" cy="6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A917-402E-2606-1695-9901E78F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second disambiguation example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1408-F6BA-D776-A226-AF7DA1951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>
                <a:solidFill>
                  <a:srgbClr val="C00000"/>
                </a:solidFill>
              </a:rPr>
              <a:t>But wait, is that even correct to have such a precedence rule?!</a:t>
            </a:r>
          </a:p>
          <a:p>
            <a:pPr marL="0" indent="0">
              <a:buNone/>
            </a:pPr>
            <a:r>
              <a:rPr lang="en-SG" dirty="0"/>
              <a:t>No it is not.</a:t>
            </a:r>
          </a:p>
          <a:p>
            <a:pPr marL="0" indent="0">
              <a:buNone/>
            </a:pPr>
            <a:r>
              <a:rPr lang="en-SG" dirty="0"/>
              <a:t>In fact that is the reason why programming languages will use </a:t>
            </a:r>
            <a:r>
              <a:rPr lang="en-SG" b="1" dirty="0"/>
              <a:t>additional delimiters </a:t>
            </a:r>
            <a:r>
              <a:rPr lang="en-SG" dirty="0"/>
              <a:t>for such statements.</a:t>
            </a:r>
          </a:p>
          <a:p>
            <a:r>
              <a:rPr lang="en-SG" dirty="0"/>
              <a:t>In C, { and }.</a:t>
            </a:r>
          </a:p>
          <a:p>
            <a:r>
              <a:rPr lang="en-SG" dirty="0"/>
              <a:t>In Python, indentation.</a:t>
            </a:r>
          </a:p>
          <a:p>
            <a:pPr marL="0" indent="0">
              <a:buNone/>
            </a:pPr>
            <a:r>
              <a:rPr lang="en-SG" b="1" dirty="0"/>
              <a:t>These delimiters should appear in the CFG production rules!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C58566-5606-1E59-2E44-DF196556E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This CFG is no longer ambiguous, as it now establishes a precedence: </a:t>
            </a:r>
            <a:r>
              <a:rPr lang="en-GB" b="1" dirty="0"/>
              <a:t>The first if that has not yet a matching else will now receive the else clause.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D876E-B00B-67FD-9527-A859BE569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958" y="4591887"/>
            <a:ext cx="2143349" cy="2129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0BFA8-51AF-D4C3-15CA-B61BD28BA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7089" y="4591886"/>
            <a:ext cx="2171929" cy="2129342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DD315DEF-BF28-8A0D-A3CA-05801E22D0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9" t="20855" r="13191" b="44045"/>
          <a:stretch/>
        </p:blipFill>
        <p:spPr>
          <a:xfrm>
            <a:off x="10797327" y="4345700"/>
            <a:ext cx="708873" cy="656147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F87A8FB-3926-CC4C-E878-506A4DEF5E1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5" t="44674" r="51111" b="21139"/>
          <a:stretch/>
        </p:blipFill>
        <p:spPr>
          <a:xfrm>
            <a:off x="6198879" y="5909830"/>
            <a:ext cx="705376" cy="6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19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466-6442-9074-A455-6BA350D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Context Free Grammars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B25F9-581A-1F11-663F-D515D2620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Context-Free Grammars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Context-Free Grammar </a:t>
            </a:r>
            <a:r>
              <a:rPr lang="en-GB" b="1" dirty="0"/>
              <a:t>(</a:t>
            </a:r>
            <a:r>
              <a:rPr lang="en-GB" b="1" dirty="0">
                <a:solidFill>
                  <a:srgbClr val="00B050"/>
                </a:solidFill>
              </a:rPr>
              <a:t>CFG</a:t>
            </a:r>
            <a:r>
              <a:rPr lang="en-GB" b="1" dirty="0"/>
              <a:t>) </a:t>
            </a:r>
            <a:r>
              <a:rPr lang="en-GB" dirty="0"/>
              <a:t>is </a:t>
            </a:r>
            <a:r>
              <a:rPr lang="en-GB" b="1" dirty="0"/>
              <a:t>a formal system used to generate and describe sets of strings based on a specific set of syntax rules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It is particularly useful for defining the syntax of programming languages and the structure of natural languages.</a:t>
            </a:r>
          </a:p>
          <a:p>
            <a:pPr marL="0" indent="0">
              <a:buNone/>
            </a:pPr>
            <a:r>
              <a:rPr lang="en-GB" dirty="0"/>
              <a:t>The term "context-free" means that the </a:t>
            </a:r>
            <a:r>
              <a:rPr lang="en-GB" b="1" dirty="0">
                <a:solidFill>
                  <a:srgbClr val="7030A0"/>
                </a:solidFill>
              </a:rPr>
              <a:t>production rules </a:t>
            </a:r>
            <a:r>
              <a:rPr lang="en-GB" dirty="0"/>
              <a:t>of the CFG are applied independently of the surrounding context.</a:t>
            </a:r>
          </a:p>
          <a:p>
            <a:pPr marL="0" indent="0">
              <a:buNone/>
            </a:pPr>
            <a:r>
              <a:rPr lang="en-GB" dirty="0"/>
              <a:t>A context free grammar is defined by </a:t>
            </a:r>
            <a:r>
              <a:rPr lang="en-GB" b="1" dirty="0"/>
              <a:t>four elements</a:t>
            </a:r>
            <a:r>
              <a:rPr lang="en-GB" dirty="0"/>
              <a:t>: a set of </a:t>
            </a: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dirty="0"/>
              <a:t>, a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start symbol </a:t>
            </a:r>
            <a:r>
              <a:rPr lang="en-GB" dirty="0"/>
              <a:t>and a set of </a:t>
            </a:r>
            <a:r>
              <a:rPr lang="en-GB" b="1" dirty="0">
                <a:solidFill>
                  <a:srgbClr val="7030A0"/>
                </a:solidFill>
              </a:rPr>
              <a:t>production rules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8348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5A50-E532-5E79-CA30-2BEECC22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A958-38BC-5E47-7575-9ECCB116B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6107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32B8-C98D-1C11-FBF7-E53B1FD5D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4BA4-ACD5-153D-AE8E-8DA82032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54772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A92F-952A-71AE-EA75-43B5478F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738A-2FBB-5C32-F86A-AF2A9639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559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42BD-7969-62FC-8B13-39EFC83D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FD2A-BCBB-8E89-273A-5C2D1CE51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566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5FA1C-229D-2E06-4269-CE326350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B438-A1E3-F6D5-751E-2725F62C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7752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5D25-7F02-1A6E-2220-8B8B8FC5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unspoken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445A-AA9E-3BA0-7A43-2935C8FC7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Given a CFG and a string x whose syntax needs to be verified</a:t>
            </a:r>
          </a:p>
          <a:p>
            <a:r>
              <a:rPr lang="en-GB" dirty="0"/>
              <a:t>We understand how to use production rules and apply them manually to eventually find the string x.</a:t>
            </a:r>
          </a:p>
          <a:p>
            <a:r>
              <a:rPr lang="en-GB" dirty="0"/>
              <a:t>We understand how to derive a parse tree for the derivation</a:t>
            </a:r>
          </a:p>
          <a:p>
            <a:r>
              <a:rPr lang="en-GB" dirty="0"/>
              <a:t>We understand how to add syntax-directed rules to our production rules.</a:t>
            </a:r>
          </a:p>
          <a:p>
            <a:r>
              <a:rPr lang="en-GB" dirty="0"/>
              <a:t>We understand how to use syntax-directed rules to transform our parse tree into an Abstract Syntax Tree.</a:t>
            </a:r>
          </a:p>
          <a:p>
            <a:pPr marL="0" indent="0">
              <a:buNone/>
            </a:pPr>
            <a:r>
              <a:rPr lang="en-GB" dirty="0"/>
              <a:t>We are good with the syntax analysis right?</a:t>
            </a:r>
          </a:p>
        </p:txBody>
      </p:sp>
    </p:spTree>
    <p:extLst>
      <p:ext uri="{BB962C8B-B14F-4D97-AF65-F5344CB8AC3E}">
        <p14:creationId xmlns:p14="http://schemas.microsoft.com/office/powerpoint/2010/main" val="225712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5D25-7F02-1A6E-2220-8B8B8FC5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unspoken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445A-AA9E-3BA0-7A43-2935C8FC7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are good with the syntax analysis right?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Oh my dear, if only…</a:t>
            </a:r>
          </a:p>
          <a:p>
            <a:pPr marL="0" indent="0">
              <a:buNone/>
            </a:pPr>
            <a:r>
              <a:rPr lang="en-GB" dirty="0"/>
              <a:t>We need </a:t>
            </a:r>
            <a:r>
              <a:rPr lang="en-GB" b="1" dirty="0"/>
              <a:t>an algorithm to find a valid derivation</a:t>
            </a:r>
            <a:r>
              <a:rPr lang="en-GB" dirty="0"/>
              <a:t>, for any given CFG and any string x whose syntax needs to be verified!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SG" b="1" dirty="0">
                <a:solidFill>
                  <a:srgbClr val="C00000"/>
                </a:solidFill>
              </a:rPr>
              <a:t>Small tiny teeny issue: </a:t>
            </a:r>
            <a:r>
              <a:rPr lang="en-SG" dirty="0">
                <a:solidFill>
                  <a:srgbClr val="C00000"/>
                </a:solidFill>
              </a:rPr>
              <a:t>This is absolutely not an easy problem algorithmically speaking! Will take us the next three lectures…!</a:t>
            </a:r>
          </a:p>
          <a:p>
            <a:pPr marL="0" indent="0">
              <a:buNone/>
            </a:pPr>
            <a:r>
              <a:rPr lang="en-SG" dirty="0">
                <a:solidFill>
                  <a:srgbClr val="C00000"/>
                </a:solidFill>
              </a:rPr>
              <a:t>And we will not even dare to implement said algorithms…!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682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60A7-6546-4B2E-071C-5D00B022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349C-88F3-FA78-F6C2-7057B432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808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A08-1C3C-6B21-A48C-AEAF2BDB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Parse tree of a derivation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Derivation (parse tree of a CFG derivation):</a:t>
                </a:r>
              </a:p>
              <a:p>
                <a:pPr marL="0" indent="0">
                  <a:buNone/>
                </a:pPr>
                <a:r>
                  <a:rPr lang="en-GB" dirty="0"/>
                  <a:t>For a given CFG derivation, we can build a parse tree,</a:t>
                </a:r>
              </a:p>
              <a:p>
                <a:r>
                  <a:rPr lang="en-GB" dirty="0"/>
                  <a:t>Whose root is the start symbol,</a:t>
                </a:r>
              </a:p>
              <a:p>
                <a:r>
                  <a:rPr lang="en-GB" dirty="0"/>
                  <a:t>Where every production rule,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in the derivation sequence, adds children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to the node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.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  <a:blipFill>
                <a:blip r:embed="rId2"/>
                <a:stretch>
                  <a:fillRect l="-2353" t="-2241" r="-3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00DD310-A302-E268-865F-0F8890E1C1F1}"/>
              </a:ext>
            </a:extLst>
          </p:cNvPr>
          <p:cNvSpPr txBox="1"/>
          <p:nvPr/>
        </p:nvSpPr>
        <p:spPr>
          <a:xfrm>
            <a:off x="5845908" y="4824995"/>
            <a:ext cx="63851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This parse tree is interesting because it shows the order in which we should compute the different operations, starting with 2 and 7, then 2+7, and finally (2+7)+9.</a:t>
            </a:r>
            <a:endParaRPr lang="en-SG" sz="28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B1D828-FA84-D42D-7299-F8E562E6EC03}"/>
              </a:ext>
            </a:extLst>
          </p:cNvPr>
          <p:cNvSpPr/>
          <p:nvPr/>
        </p:nvSpPr>
        <p:spPr>
          <a:xfrm>
            <a:off x="9483967" y="36512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1629301-1A1D-29C5-D3B0-D3F6F52729CE}"/>
              </a:ext>
            </a:extLst>
          </p:cNvPr>
          <p:cNvSpPr/>
          <p:nvPr/>
        </p:nvSpPr>
        <p:spPr>
          <a:xfrm>
            <a:off x="8550029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770696A-661E-523F-3973-7DF0C643C64A}"/>
              </a:ext>
            </a:extLst>
          </p:cNvPr>
          <p:cNvSpPr/>
          <p:nvPr/>
        </p:nvSpPr>
        <p:spPr>
          <a:xfrm>
            <a:off x="9483968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402456F-8311-A757-894B-1D81EC50EF9A}"/>
              </a:ext>
            </a:extLst>
          </p:cNvPr>
          <p:cNvSpPr/>
          <p:nvPr/>
        </p:nvSpPr>
        <p:spPr>
          <a:xfrm>
            <a:off x="10417907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D43D702-1AB8-32BD-D02E-BBC03D212758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8940799" y="841863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84C8A50-F190-84D1-0A34-2102D2A665A1}"/>
              </a:ext>
            </a:extLst>
          </p:cNvPr>
          <p:cNvCxnSpPr>
            <a:cxnSpLocks/>
            <a:stCxn id="91" idx="2"/>
            <a:endCxn id="94" idx="0"/>
          </p:cNvCxnSpPr>
          <p:nvPr/>
        </p:nvCxnSpPr>
        <p:spPr>
          <a:xfrm>
            <a:off x="9874737" y="841863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AA7991F-1F96-1B60-29E8-12238C47EB32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9874737" y="84186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25F19DA-ECA8-5C4D-9614-82787C202FB4}"/>
              </a:ext>
            </a:extLst>
          </p:cNvPr>
          <p:cNvSpPr/>
          <p:nvPr/>
        </p:nvSpPr>
        <p:spPr>
          <a:xfrm>
            <a:off x="7616091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BF95F9D-CA04-53A0-8C7B-3BA5EC58BC0A}"/>
              </a:ext>
            </a:extLst>
          </p:cNvPr>
          <p:cNvSpPr/>
          <p:nvPr/>
        </p:nvSpPr>
        <p:spPr>
          <a:xfrm>
            <a:off x="8550030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419756-E9CD-F500-30B3-39492DEA1DC3}"/>
              </a:ext>
            </a:extLst>
          </p:cNvPr>
          <p:cNvSpPr/>
          <p:nvPr/>
        </p:nvSpPr>
        <p:spPr>
          <a:xfrm>
            <a:off x="9483969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62C779-4EBA-6106-4B00-C7876C510E06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8006861" y="1637904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CB536DB-BADC-2C79-BFEB-ECA19D2FE85C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8940799" y="1637904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F44AE-5134-ED5F-C84F-5D4478D96D6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8940799" y="163790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1F298C-7931-3D7C-FD53-2B74D29BE8B7}"/>
              </a:ext>
            </a:extLst>
          </p:cNvPr>
          <p:cNvSpPr/>
          <p:nvPr/>
        </p:nvSpPr>
        <p:spPr>
          <a:xfrm>
            <a:off x="7616091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7B9F8EB-6316-B90C-FBAA-8029F2261DE1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8006860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16603F4-0122-A4CB-1979-2E01B4244F61}"/>
              </a:ext>
            </a:extLst>
          </p:cNvPr>
          <p:cNvSpPr/>
          <p:nvPr/>
        </p:nvSpPr>
        <p:spPr>
          <a:xfrm>
            <a:off x="7616090" y="348957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638D6A6-5273-33B2-D9ED-F2906CE80F8E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8006859" y="318373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6B5198E-B408-26D4-2D7D-BCD4D1FF8B58}"/>
              </a:ext>
            </a:extLst>
          </p:cNvPr>
          <p:cNvSpPr/>
          <p:nvPr/>
        </p:nvSpPr>
        <p:spPr>
          <a:xfrm>
            <a:off x="9483967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BA04784-F23B-0FE6-C6B7-AFFE7ABF22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9874736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451571A-4017-DA4D-491E-96EA8D92CCBD}"/>
              </a:ext>
            </a:extLst>
          </p:cNvPr>
          <p:cNvSpPr/>
          <p:nvPr/>
        </p:nvSpPr>
        <p:spPr>
          <a:xfrm>
            <a:off x="10442328" y="272744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EEE92E5-BFA8-50C7-D2A6-17E78636F19A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0833097" y="242161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DBCEDB6-64CE-2C98-BCD2-051E698E829A}"/>
              </a:ext>
            </a:extLst>
          </p:cNvPr>
          <p:cNvSpPr/>
          <p:nvPr/>
        </p:nvSpPr>
        <p:spPr>
          <a:xfrm>
            <a:off x="10445258" y="351649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6AC6FCC-4FB6-4617-0FB5-98209C322F09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836027" y="321066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4896F-4D2B-183B-D291-F03047F37DEA}"/>
              </a:ext>
            </a:extLst>
          </p:cNvPr>
          <p:cNvSpPr/>
          <p:nvPr/>
        </p:nvSpPr>
        <p:spPr>
          <a:xfrm>
            <a:off x="9483966" y="350446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F8B1A09-9CF4-2CCD-C8BF-B92A4B0126B4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9874735" y="319863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3A0AFA0-A100-515D-18DC-71AEFDFFC621}"/>
              </a:ext>
            </a:extLst>
          </p:cNvPr>
          <p:cNvSpPr/>
          <p:nvPr/>
        </p:nvSpPr>
        <p:spPr>
          <a:xfrm>
            <a:off x="7616090" y="426896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A1E6691-9F25-A91E-39AF-B57CA8E47EC9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8006859" y="396313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697F208-6454-F2AC-B999-543047A5A734}"/>
              </a:ext>
            </a:extLst>
          </p:cNvPr>
          <p:cNvSpPr/>
          <p:nvPr/>
        </p:nvSpPr>
        <p:spPr>
          <a:xfrm>
            <a:off x="9483965" y="427421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DB102D-944B-0C61-CB8B-95B3646EC124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9874734" y="396838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816E331-9614-5F2C-5DA3-C78C402B98B8}"/>
              </a:ext>
            </a:extLst>
          </p:cNvPr>
          <p:cNvSpPr/>
          <p:nvPr/>
        </p:nvSpPr>
        <p:spPr>
          <a:xfrm>
            <a:off x="10441352" y="194468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041B7C7-94E0-E1B8-3070-B6CE8DC1CB48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10832121" y="163885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66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7C5E-FD03-002F-0CC3-E60C52AE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Ambiguity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D479-8B1B-7591-BFF9-6F856912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Ambiguity</a:t>
            </a:r>
            <a:r>
              <a:rPr lang="en-GB" b="1" dirty="0"/>
              <a:t> in a CFG derivation):</a:t>
            </a:r>
          </a:p>
          <a:p>
            <a:pPr marL="0" indent="0">
              <a:buNone/>
            </a:pPr>
            <a:r>
              <a:rPr lang="en-SG" dirty="0"/>
              <a:t>When using a CFG to check the syntax validity of an expression and building a parse tree, we say that a </a:t>
            </a:r>
            <a:r>
              <a:rPr lang="en-SG" b="1" dirty="0"/>
              <a:t>CFG is </a:t>
            </a:r>
            <a:r>
              <a:rPr lang="en-SG" b="1" dirty="0">
                <a:solidFill>
                  <a:srgbClr val="00B050"/>
                </a:solidFill>
              </a:rPr>
              <a:t>ambiguous</a:t>
            </a:r>
            <a:r>
              <a:rPr lang="en-SG" b="1" dirty="0"/>
              <a:t> </a:t>
            </a:r>
            <a:r>
              <a:rPr lang="en-SG" dirty="0"/>
              <a:t>if it can lead to two different parse trees with different results.</a:t>
            </a:r>
          </a:p>
          <a:p>
            <a:pPr marL="0" indent="0">
              <a:buNone/>
            </a:pPr>
            <a:r>
              <a:rPr lang="en-SG" dirty="0"/>
              <a:t>In the case of arithmetic expressions and programming languages, this means that</a:t>
            </a:r>
          </a:p>
          <a:p>
            <a:r>
              <a:rPr lang="en-SG" dirty="0"/>
              <a:t>Two different derivations might exist,</a:t>
            </a:r>
          </a:p>
          <a:p>
            <a:r>
              <a:rPr lang="en-SG" dirty="0"/>
              <a:t>Producing two different parse trees,</a:t>
            </a:r>
          </a:p>
          <a:p>
            <a:r>
              <a:rPr lang="en-SG" dirty="0"/>
              <a:t>And the result of both operations following the two parse trees might differ and lead to different outcomes for a given program (not good!).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9910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9B50-05EE-79A2-8BBF-3043FB9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ambiguity algorithmically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0841-DDA4-A71E-A971-1987BAA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(On checking the ambiguity of a CFG algorithmically):</a:t>
            </a:r>
          </a:p>
          <a:p>
            <a:pPr marL="0" indent="0">
              <a:buNone/>
            </a:pPr>
            <a:r>
              <a:rPr lang="en-GB" dirty="0"/>
              <a:t>Let us consider a given CFG.</a:t>
            </a:r>
          </a:p>
          <a:p>
            <a:pPr marL="0" indent="0">
              <a:buNone/>
            </a:pPr>
            <a:r>
              <a:rPr lang="en-GB" b="1" u="sng" dirty="0">
                <a:solidFill>
                  <a:srgbClr val="C00000"/>
                </a:solidFill>
              </a:rPr>
              <a:t>There is no algorithm to check if a given CFG is ambiguous or not.</a:t>
            </a:r>
          </a:p>
          <a:p>
            <a:pPr marL="0" indent="0">
              <a:buNone/>
            </a:pPr>
            <a:r>
              <a:rPr lang="en-GB" dirty="0"/>
              <a:t>This is known as the ambiguity problem for context-free grammars, and it is proven to be an undecidable problem.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(</a:t>
            </a:r>
            <a:r>
              <a:rPr lang="en-GB" b="1" i="1" dirty="0"/>
              <a:t>Note: </a:t>
            </a:r>
            <a:r>
              <a:rPr lang="en-GB" i="1" dirty="0"/>
              <a:t>Similarly, there is no general algorithm that can determine whether a given program contains an infinite loop. This is known as the Halting problem, and means that you cannot define a compiler program that can check for the presence of infinite loops in the compiled source code.)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69983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8D14-9539-35AC-C0DA-7E5149E0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Ambiguous grammars and compilers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860A-8D88-72F8-8CED-D3517E9C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Ambiguous grammars can cause significant problems in compilers.</a:t>
            </a:r>
          </a:p>
          <a:p>
            <a:r>
              <a:rPr lang="en-GB" dirty="0"/>
              <a:t>They make it challenging to derive the intended meaning or structure of the input program.</a:t>
            </a:r>
          </a:p>
          <a:p>
            <a:r>
              <a:rPr lang="en-GB" dirty="0"/>
              <a:t>Moreover, they can lead to incorrect parsing, which may result in incorrect code generation or even compiler crashes.</a:t>
            </a:r>
          </a:p>
          <a:p>
            <a:r>
              <a:rPr lang="en-GB" dirty="0"/>
              <a:t>Therefore, it is crucial to eliminate ambiguity in context-free grammars used in compiler design.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While checking that a CFG might be ambiguous is impossible algorithmically, there are however </a:t>
            </a:r>
            <a:r>
              <a:rPr lang="en-GB" b="1" dirty="0"/>
              <a:t>manual methods </a:t>
            </a:r>
            <a:r>
              <a:rPr lang="en-GB" dirty="0"/>
              <a:t>for designing CFGs that will be non-ambiguous.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886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8D14-9539-35AC-C0DA-7E5149E0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Ambiguous grammars and compilers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860A-8D88-72F8-8CED-D3517E9C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Not all context-free grammars can be made non-ambiguous.</a:t>
            </a:r>
          </a:p>
          <a:p>
            <a:r>
              <a:rPr lang="en-GB" dirty="0"/>
              <a:t>Most CFGs used in programming, such as the CFG for checking balanced parentheses or the CFG for arithmetic expressions, can be represented using non-ambiguous grammars (that’s a relief!).</a:t>
            </a:r>
          </a:p>
          <a:p>
            <a:r>
              <a:rPr lang="en-GB" b="1" dirty="0"/>
              <a:t>But, ultimately, it is your responsibility as a programming language designer to define rules for the syntax of your programming language that can be translated into non-ambiguous CFGs!</a:t>
            </a:r>
          </a:p>
          <a:p>
            <a:r>
              <a:rPr lang="en-GB" dirty="0"/>
              <a:t>Keep in mind that ambiguous grammars can often appear more concise or easier to define than their non-ambiguous counterparts. However, the problems they cause in compiler design often outweigh the benefits of simplicity or conciseness.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87929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8D14-9539-35AC-C0DA-7E5149E0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Ambiguous grammars and compilers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860A-8D88-72F8-8CED-D3517E9CF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ensure that there is only one correct parse tree for a given string, it is essential to eliminate ambiguity in the grammar.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Some techniques for resolving ambiguity in CFGs manually: </a:t>
            </a:r>
          </a:p>
          <a:p>
            <a:r>
              <a:rPr lang="en-GB" b="1" dirty="0"/>
              <a:t>Rewriting the grammar entirely,</a:t>
            </a:r>
          </a:p>
          <a:p>
            <a:r>
              <a:rPr lang="en-GB" b="1" dirty="0"/>
              <a:t>Introducing precedence,</a:t>
            </a:r>
          </a:p>
          <a:p>
            <a:r>
              <a:rPr lang="en-GB" b="1" dirty="0"/>
              <a:t>Introducing associativity rules.</a:t>
            </a:r>
          </a:p>
        </p:txBody>
      </p:sp>
    </p:spTree>
    <p:extLst>
      <p:ext uri="{BB962C8B-B14F-4D97-AF65-F5344CB8AC3E}">
        <p14:creationId xmlns:p14="http://schemas.microsoft.com/office/powerpoint/2010/main" val="9197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F25B-2BB2-FFE2-FA9E-88137DCF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a CFG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A610E-0052-61E9-02BD-5559E5E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All approaches to eliminate ambiguity will require to </a:t>
            </a:r>
            <a:r>
              <a:rPr lang="en-GB" b="1" dirty="0"/>
              <a:t>rewrite the grammar. </a:t>
            </a:r>
            <a:r>
              <a:rPr lang="en-GB" dirty="0"/>
              <a:t>And to do so, in a way that eliminates the multiple parse trees for a given input string.</a:t>
            </a:r>
          </a:p>
          <a:p>
            <a:pPr marL="0" indent="0">
              <a:buNone/>
            </a:pPr>
            <a:r>
              <a:rPr lang="en-GB" dirty="0"/>
              <a:t>The rewriting task involves following simple rules that will:</a:t>
            </a:r>
          </a:p>
          <a:p>
            <a:r>
              <a:rPr lang="en-GB" b="1" dirty="0"/>
              <a:t>Restructure the production rules,</a:t>
            </a:r>
          </a:p>
          <a:p>
            <a:r>
              <a:rPr lang="en-GB" b="1" dirty="0"/>
              <a:t>And/or introduce new non-terminal symbols to more clearly define the intended structure of the language.</a:t>
            </a:r>
          </a:p>
          <a:p>
            <a:pPr marL="0" indent="0">
              <a:buNone/>
            </a:pPr>
            <a:r>
              <a:rPr lang="en-GB" dirty="0"/>
              <a:t>By doing this, we ensure that there is only one possible derivation for each string, leading to a unique parse tree.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465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1888</Words>
  <Application>Microsoft Office PowerPoint</Application>
  <PresentationFormat>Widescreen</PresentationFormat>
  <Paragraphs>190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50.051 Programming Language Concepts  W10-S3 From Context-Free Grammars to Syntax-Directed Translation</vt:lpstr>
      <vt:lpstr>Introducing Context Free Grammars</vt:lpstr>
      <vt:lpstr>Parse tree of a derivation</vt:lpstr>
      <vt:lpstr>Ambiguity</vt:lpstr>
      <vt:lpstr>Checking ambiguity algorithmically</vt:lpstr>
      <vt:lpstr>Ambiguous grammars and compilers</vt:lpstr>
      <vt:lpstr>Ambiguous grammars and compilers</vt:lpstr>
      <vt:lpstr>Ambiguous grammars and compilers</vt:lpstr>
      <vt:lpstr>Rewriting a CFG</vt:lpstr>
      <vt:lpstr>A first disambiguation example</vt:lpstr>
      <vt:lpstr>A first disambiguation example</vt:lpstr>
      <vt:lpstr>A first disambiguation example</vt:lpstr>
      <vt:lpstr>A first disambiguation example</vt:lpstr>
      <vt:lpstr>A second disambiguation example</vt:lpstr>
      <vt:lpstr>A second disambiguation example</vt:lpstr>
      <vt:lpstr>A second disambiguation example</vt:lpstr>
      <vt:lpstr>A second disambiguation example</vt:lpstr>
      <vt:lpstr>A second disambiguation example</vt:lpstr>
      <vt:lpstr>A second disambiguation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unspoken problem</vt:lpstr>
      <vt:lpstr>The unspoken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2023-03-28T09:44:01Z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