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377" r:id="rId2"/>
    <p:sldId id="391" r:id="rId3"/>
    <p:sldId id="440" r:id="rId4"/>
    <p:sldId id="425" r:id="rId5"/>
    <p:sldId id="427" r:id="rId6"/>
    <p:sldId id="378" r:id="rId7"/>
    <p:sldId id="428" r:id="rId8"/>
    <p:sldId id="456" r:id="rId9"/>
    <p:sldId id="447" r:id="rId10"/>
    <p:sldId id="444" r:id="rId11"/>
    <p:sldId id="504" r:id="rId12"/>
    <p:sldId id="445" r:id="rId13"/>
    <p:sldId id="448" r:id="rId14"/>
    <p:sldId id="383" r:id="rId15"/>
    <p:sldId id="464" r:id="rId16"/>
    <p:sldId id="466" r:id="rId17"/>
    <p:sldId id="468" r:id="rId18"/>
    <p:sldId id="469" r:id="rId19"/>
    <p:sldId id="470" r:id="rId20"/>
    <p:sldId id="471" r:id="rId21"/>
    <p:sldId id="472" r:id="rId22"/>
    <p:sldId id="473" r:id="rId23"/>
    <p:sldId id="467" r:id="rId24"/>
    <p:sldId id="476" r:id="rId25"/>
    <p:sldId id="505" r:id="rId26"/>
    <p:sldId id="474" r:id="rId27"/>
    <p:sldId id="475" r:id="rId28"/>
    <p:sldId id="481" r:id="rId29"/>
    <p:sldId id="482" r:id="rId30"/>
    <p:sldId id="484" r:id="rId31"/>
    <p:sldId id="485" r:id="rId32"/>
    <p:sldId id="385" r:id="rId33"/>
    <p:sldId id="503" r:id="rId34"/>
    <p:sldId id="486" r:id="rId35"/>
    <p:sldId id="384" r:id="rId36"/>
    <p:sldId id="478" r:id="rId37"/>
    <p:sldId id="393" r:id="rId38"/>
    <p:sldId id="394" r:id="rId39"/>
    <p:sldId id="477" r:id="rId40"/>
    <p:sldId id="488" r:id="rId41"/>
    <p:sldId id="489" r:id="rId42"/>
    <p:sldId id="506" r:id="rId43"/>
    <p:sldId id="507" r:id="rId44"/>
    <p:sldId id="387" r:id="rId45"/>
    <p:sldId id="446" r:id="rId46"/>
    <p:sldId id="389" r:id="rId47"/>
    <p:sldId id="449" r:id="rId48"/>
    <p:sldId id="388" r:id="rId49"/>
    <p:sldId id="490" r:id="rId50"/>
    <p:sldId id="491" r:id="rId51"/>
    <p:sldId id="492" r:id="rId52"/>
    <p:sldId id="493" r:id="rId53"/>
    <p:sldId id="494" r:id="rId54"/>
    <p:sldId id="495" r:id="rId55"/>
    <p:sldId id="496" r:id="rId56"/>
    <p:sldId id="497" r:id="rId57"/>
    <p:sldId id="498" r:id="rId58"/>
    <p:sldId id="457" r:id="rId59"/>
    <p:sldId id="500" r:id="rId60"/>
    <p:sldId id="499" r:id="rId61"/>
    <p:sldId id="502" r:id="rId62"/>
    <p:sldId id="501"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B78B9027-D5BB-40A0-9AF0-3B950F71C46E}">
          <p14:sldIdLst>
            <p14:sldId id="377"/>
          </p14:sldIdLst>
        </p14:section>
        <p14:section name="Reminders about previous lecture" id="{AAABD89F-84D2-4C6C-9F64-734786EE9866}">
          <p14:sldIdLst>
            <p14:sldId id="391"/>
            <p14:sldId id="440"/>
            <p14:sldId id="425"/>
            <p14:sldId id="427"/>
            <p14:sldId id="378"/>
            <p14:sldId id="428"/>
            <p14:sldId id="456"/>
          </p14:sldIdLst>
        </p14:section>
        <p14:section name="CFG for C" id="{47D7325B-359F-47C0-AE17-62C58D2E1C71}">
          <p14:sldIdLst>
            <p14:sldId id="447"/>
            <p14:sldId id="444"/>
            <p14:sldId id="504"/>
            <p14:sldId id="445"/>
            <p14:sldId id="448"/>
          </p14:sldIdLst>
        </p14:section>
        <p14:section name="Syntax Directed Translation" id="{F17F4932-6924-428F-8F9D-F639E171A7F0}">
          <p14:sldIdLst>
            <p14:sldId id="383"/>
            <p14:sldId id="464"/>
            <p14:sldId id="466"/>
            <p14:sldId id="468"/>
            <p14:sldId id="469"/>
            <p14:sldId id="470"/>
            <p14:sldId id="471"/>
            <p14:sldId id="472"/>
            <p14:sldId id="473"/>
            <p14:sldId id="467"/>
            <p14:sldId id="476"/>
            <p14:sldId id="505"/>
            <p14:sldId id="474"/>
            <p14:sldId id="475"/>
          </p14:sldIdLst>
        </p14:section>
        <p14:section name="SDT Example" id="{A790A11D-5C18-45C4-AF1C-07E2C2F70AD4}">
          <p14:sldIdLst>
            <p14:sldId id="481"/>
            <p14:sldId id="482"/>
            <p14:sldId id="484"/>
            <p14:sldId id="485"/>
          </p14:sldIdLst>
        </p14:section>
        <p14:section name="AST Building Procedure" id="{047A6E06-294E-4288-A576-EB681B42DF62}">
          <p14:sldIdLst>
            <p14:sldId id="385"/>
            <p14:sldId id="503"/>
            <p14:sldId id="486"/>
          </p14:sldIdLst>
        </p14:section>
        <p14:section name="From SDT to IR?" id="{4FEA3560-E1EC-4579-B1F6-EA92E092D5E7}">
          <p14:sldIdLst>
            <p14:sldId id="384"/>
            <p14:sldId id="478"/>
            <p14:sldId id="393"/>
            <p14:sldId id="394"/>
            <p14:sldId id="477"/>
            <p14:sldId id="488"/>
            <p14:sldId id="489"/>
          </p14:sldIdLst>
        </p14:section>
        <p14:section name="Problem #1" id="{9DAB64CC-7715-4D91-819F-F3B5576F43BA}">
          <p14:sldIdLst>
            <p14:sldId id="506"/>
            <p14:sldId id="507"/>
          </p14:sldIdLst>
        </p14:section>
        <p14:section name="Problem #2: the unspoken problem" id="{7800136A-5FCA-44C4-B5B2-0F744D15ADB9}">
          <p14:sldIdLst>
            <p14:sldId id="387"/>
            <p14:sldId id="446"/>
            <p14:sldId id="389"/>
            <p14:sldId id="449"/>
          </p14:sldIdLst>
        </p14:section>
        <p14:section name="Quiz time!" id="{EC91AD89-2308-4A34-BB6E-1601D17D9F6E}">
          <p14:sldIdLst>
            <p14:sldId id="388"/>
            <p14:sldId id="490"/>
            <p14:sldId id="491"/>
            <p14:sldId id="492"/>
            <p14:sldId id="493"/>
            <p14:sldId id="494"/>
            <p14:sldId id="495"/>
            <p14:sldId id="496"/>
            <p14:sldId id="497"/>
            <p14:sldId id="498"/>
          </p14:sldIdLst>
        </p14:section>
        <p14:section name="Practice" id="{6C9F46D6-50AD-48CE-B04A-6336B464C6CE}">
          <p14:sldIdLst>
            <p14:sldId id="457"/>
            <p14:sldId id="500"/>
            <p14:sldId id="499"/>
            <p14:sldId id="502"/>
            <p14:sldId id="501"/>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BB37E7B-2C63-881E-D1CD-0B80C5165243}" name="Matthieu DE MARI" initials="MDM" userId="15f9bd7465eafad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516"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93314873-BB78-46A8-B10E-4FEB35277064}"/>
    <pc:docChg chg="undo custSel addSld delSld modSld sldOrd delSection modSection">
      <pc:chgData name="Matthieu De Mari" userId="dfb708c9-d8dc-439f-9a3b-c772bf4a311c" providerId="ADAL" clId="{93314873-BB78-46A8-B10E-4FEB35277064}" dt="2023-10-20T07:14:36.904" v="1228" actId="14100"/>
      <pc:docMkLst>
        <pc:docMk/>
      </pc:docMkLst>
      <pc:sldChg chg="modSp mod ord">
        <pc:chgData name="Matthieu De Mari" userId="dfb708c9-d8dc-439f-9a3b-c772bf4a311c" providerId="ADAL" clId="{93314873-BB78-46A8-B10E-4FEB35277064}" dt="2023-10-19T07:54:11.104" v="125" actId="20577"/>
        <pc:sldMkLst>
          <pc:docMk/>
          <pc:sldMk cId="2358861763" sldId="378"/>
        </pc:sldMkLst>
      </pc:sldChg>
      <pc:sldChg chg="del">
        <pc:chgData name="Matthieu De Mari" userId="dfb708c9-d8dc-439f-9a3b-c772bf4a311c" providerId="ADAL" clId="{93314873-BB78-46A8-B10E-4FEB35277064}" dt="2023-10-19T07:56:20.584" v="167" actId="2696"/>
        <pc:sldMkLst>
          <pc:docMk/>
          <pc:sldMk cId="1574655705" sldId="381"/>
        </pc:sldMkLst>
      </pc:sldChg>
      <pc:sldChg chg="del">
        <pc:chgData name="Matthieu De Mari" userId="dfb708c9-d8dc-439f-9a3b-c772bf4a311c" providerId="ADAL" clId="{93314873-BB78-46A8-B10E-4FEB35277064}" dt="2023-10-19T07:56:41.728" v="169" actId="2696"/>
        <pc:sldMkLst>
          <pc:docMk/>
          <pc:sldMk cId="2346107485" sldId="382"/>
        </pc:sldMkLst>
      </pc:sldChg>
      <pc:sldChg chg="modSp mod">
        <pc:chgData name="Matthieu De Mari" userId="dfb708c9-d8dc-439f-9a3b-c772bf4a311c" providerId="ADAL" clId="{93314873-BB78-46A8-B10E-4FEB35277064}" dt="2023-10-19T08:33:37.155" v="817" actId="20577"/>
        <pc:sldMkLst>
          <pc:docMk/>
          <pc:sldMk cId="2961559123" sldId="384"/>
        </pc:sldMkLst>
      </pc:sldChg>
      <pc:sldChg chg="modSp mod">
        <pc:chgData name="Matthieu De Mari" userId="dfb708c9-d8dc-439f-9a3b-c772bf4a311c" providerId="ADAL" clId="{93314873-BB78-46A8-B10E-4FEB35277064}" dt="2023-10-19T08:39:16.004" v="1026" actId="20577"/>
        <pc:sldMkLst>
          <pc:docMk/>
          <pc:sldMk cId="2257123979" sldId="387"/>
        </pc:sldMkLst>
      </pc:sldChg>
      <pc:sldChg chg="modSp mod">
        <pc:chgData name="Matthieu De Mari" userId="dfb708c9-d8dc-439f-9a3b-c772bf4a311c" providerId="ADAL" clId="{93314873-BB78-46A8-B10E-4FEB35277064}" dt="2023-10-19T07:52:41.283" v="100" actId="20577"/>
        <pc:sldMkLst>
          <pc:docMk/>
          <pc:sldMk cId="1698085116" sldId="388"/>
        </pc:sldMkLst>
      </pc:sldChg>
      <pc:sldChg chg="modSp mod">
        <pc:chgData name="Matthieu De Mari" userId="dfb708c9-d8dc-439f-9a3b-c772bf4a311c" providerId="ADAL" clId="{93314873-BB78-46A8-B10E-4FEB35277064}" dt="2023-10-19T08:39:24.274" v="1028"/>
        <pc:sldMkLst>
          <pc:docMk/>
          <pc:sldMk cId="3639682161" sldId="389"/>
        </pc:sldMkLst>
      </pc:sldChg>
      <pc:sldChg chg="add del">
        <pc:chgData name="Matthieu De Mari" userId="dfb708c9-d8dc-439f-9a3b-c772bf4a311c" providerId="ADAL" clId="{93314873-BB78-46A8-B10E-4FEB35277064}" dt="2023-10-20T07:06:50.470" v="1051"/>
        <pc:sldMkLst>
          <pc:docMk/>
          <pc:sldMk cId="1215328976" sldId="394"/>
        </pc:sldMkLst>
      </pc:sldChg>
      <pc:sldChg chg="del">
        <pc:chgData name="Matthieu De Mari" userId="dfb708c9-d8dc-439f-9a3b-c772bf4a311c" providerId="ADAL" clId="{93314873-BB78-46A8-B10E-4FEB35277064}" dt="2023-10-19T07:56:20.584" v="167" actId="2696"/>
        <pc:sldMkLst>
          <pc:docMk/>
          <pc:sldMk cId="2407065884" sldId="424"/>
        </pc:sldMkLst>
      </pc:sldChg>
      <pc:sldChg chg="modSp mod ord">
        <pc:chgData name="Matthieu De Mari" userId="dfb708c9-d8dc-439f-9a3b-c772bf4a311c" providerId="ADAL" clId="{93314873-BB78-46A8-B10E-4FEB35277064}" dt="2023-10-19T07:55:35.095" v="166" actId="20577"/>
        <pc:sldMkLst>
          <pc:docMk/>
          <pc:sldMk cId="2619910811" sldId="425"/>
        </pc:sldMkLst>
      </pc:sldChg>
      <pc:sldChg chg="ord">
        <pc:chgData name="Matthieu De Mari" userId="dfb708c9-d8dc-439f-9a3b-c772bf4a311c" providerId="ADAL" clId="{93314873-BB78-46A8-B10E-4FEB35277064}" dt="2023-10-19T07:53:55.173" v="106"/>
        <pc:sldMkLst>
          <pc:docMk/>
          <pc:sldMk cId="3699832279" sldId="427"/>
        </pc:sldMkLst>
      </pc:sldChg>
      <pc:sldChg chg="ord">
        <pc:chgData name="Matthieu De Mari" userId="dfb708c9-d8dc-439f-9a3b-c772bf4a311c" providerId="ADAL" clId="{93314873-BB78-46A8-B10E-4FEB35277064}" dt="2023-10-19T07:54:19.314" v="129"/>
        <pc:sldMkLst>
          <pc:docMk/>
          <pc:sldMk cId="2187929685" sldId="428"/>
        </pc:sldMkLst>
      </pc:sldChg>
      <pc:sldChg chg="del ord">
        <pc:chgData name="Matthieu De Mari" userId="dfb708c9-d8dc-439f-9a3b-c772bf4a311c" providerId="ADAL" clId="{93314873-BB78-46A8-B10E-4FEB35277064}" dt="2023-10-19T08:19:59.837" v="176" actId="47"/>
        <pc:sldMkLst>
          <pc:docMk/>
          <pc:sldMk cId="91973949" sldId="429"/>
        </pc:sldMkLst>
      </pc:sldChg>
      <pc:sldChg chg="del">
        <pc:chgData name="Matthieu De Mari" userId="dfb708c9-d8dc-439f-9a3b-c772bf4a311c" providerId="ADAL" clId="{93314873-BB78-46A8-B10E-4FEB35277064}" dt="2023-10-19T07:56:20.584" v="167" actId="2696"/>
        <pc:sldMkLst>
          <pc:docMk/>
          <pc:sldMk cId="1129354246" sldId="430"/>
        </pc:sldMkLst>
      </pc:sldChg>
      <pc:sldChg chg="del">
        <pc:chgData name="Matthieu De Mari" userId="dfb708c9-d8dc-439f-9a3b-c772bf4a311c" providerId="ADAL" clId="{93314873-BB78-46A8-B10E-4FEB35277064}" dt="2023-10-19T07:56:20.584" v="167" actId="2696"/>
        <pc:sldMkLst>
          <pc:docMk/>
          <pc:sldMk cId="3013429414" sldId="431"/>
        </pc:sldMkLst>
      </pc:sldChg>
      <pc:sldChg chg="del">
        <pc:chgData name="Matthieu De Mari" userId="dfb708c9-d8dc-439f-9a3b-c772bf4a311c" providerId="ADAL" clId="{93314873-BB78-46A8-B10E-4FEB35277064}" dt="2023-10-19T07:56:20.584" v="167" actId="2696"/>
        <pc:sldMkLst>
          <pc:docMk/>
          <pc:sldMk cId="2183954122" sldId="432"/>
        </pc:sldMkLst>
      </pc:sldChg>
      <pc:sldChg chg="del">
        <pc:chgData name="Matthieu De Mari" userId="dfb708c9-d8dc-439f-9a3b-c772bf4a311c" providerId="ADAL" clId="{93314873-BB78-46A8-B10E-4FEB35277064}" dt="2023-10-19T07:56:20.584" v="167" actId="2696"/>
        <pc:sldMkLst>
          <pc:docMk/>
          <pc:sldMk cId="860912888" sldId="433"/>
        </pc:sldMkLst>
      </pc:sldChg>
      <pc:sldChg chg="del">
        <pc:chgData name="Matthieu De Mari" userId="dfb708c9-d8dc-439f-9a3b-c772bf4a311c" providerId="ADAL" clId="{93314873-BB78-46A8-B10E-4FEB35277064}" dt="2023-10-19T07:56:31.724" v="168" actId="2696"/>
        <pc:sldMkLst>
          <pc:docMk/>
          <pc:sldMk cId="1882204965" sldId="434"/>
        </pc:sldMkLst>
      </pc:sldChg>
      <pc:sldChg chg="del">
        <pc:chgData name="Matthieu De Mari" userId="dfb708c9-d8dc-439f-9a3b-c772bf4a311c" providerId="ADAL" clId="{93314873-BB78-46A8-B10E-4FEB35277064}" dt="2023-10-19T07:56:31.724" v="168" actId="2696"/>
        <pc:sldMkLst>
          <pc:docMk/>
          <pc:sldMk cId="1668604355" sldId="435"/>
        </pc:sldMkLst>
      </pc:sldChg>
      <pc:sldChg chg="del">
        <pc:chgData name="Matthieu De Mari" userId="dfb708c9-d8dc-439f-9a3b-c772bf4a311c" providerId="ADAL" clId="{93314873-BB78-46A8-B10E-4FEB35277064}" dt="2023-10-19T07:56:31.724" v="168" actId="2696"/>
        <pc:sldMkLst>
          <pc:docMk/>
          <pc:sldMk cId="3552835464" sldId="436"/>
        </pc:sldMkLst>
      </pc:sldChg>
      <pc:sldChg chg="del">
        <pc:chgData name="Matthieu De Mari" userId="dfb708c9-d8dc-439f-9a3b-c772bf4a311c" providerId="ADAL" clId="{93314873-BB78-46A8-B10E-4FEB35277064}" dt="2023-10-19T07:56:31.724" v="168" actId="2696"/>
        <pc:sldMkLst>
          <pc:docMk/>
          <pc:sldMk cId="4167043144" sldId="437"/>
        </pc:sldMkLst>
      </pc:sldChg>
      <pc:sldChg chg="del">
        <pc:chgData name="Matthieu De Mari" userId="dfb708c9-d8dc-439f-9a3b-c772bf4a311c" providerId="ADAL" clId="{93314873-BB78-46A8-B10E-4FEB35277064}" dt="2023-10-19T07:56:31.724" v="168" actId="2696"/>
        <pc:sldMkLst>
          <pc:docMk/>
          <pc:sldMk cId="417946896" sldId="438"/>
        </pc:sldMkLst>
      </pc:sldChg>
      <pc:sldChg chg="del">
        <pc:chgData name="Matthieu De Mari" userId="dfb708c9-d8dc-439f-9a3b-c772bf4a311c" providerId="ADAL" clId="{93314873-BB78-46A8-B10E-4FEB35277064}" dt="2023-10-19T07:56:31.724" v="168" actId="2696"/>
        <pc:sldMkLst>
          <pc:docMk/>
          <pc:sldMk cId="2846819099" sldId="439"/>
        </pc:sldMkLst>
      </pc:sldChg>
      <pc:sldChg chg="del">
        <pc:chgData name="Matthieu De Mari" userId="dfb708c9-d8dc-439f-9a3b-c772bf4a311c" providerId="ADAL" clId="{93314873-BB78-46A8-B10E-4FEB35277064}" dt="2023-10-19T07:56:31.724" v="168" actId="2696"/>
        <pc:sldMkLst>
          <pc:docMk/>
          <pc:sldMk cId="234275155" sldId="441"/>
        </pc:sldMkLst>
      </pc:sldChg>
      <pc:sldChg chg="modSp del mod">
        <pc:chgData name="Matthieu De Mari" userId="dfb708c9-d8dc-439f-9a3b-c772bf4a311c" providerId="ADAL" clId="{93314873-BB78-46A8-B10E-4FEB35277064}" dt="2023-10-19T07:56:31.724" v="168" actId="2696"/>
        <pc:sldMkLst>
          <pc:docMk/>
          <pc:sldMk cId="4111455413" sldId="442"/>
        </pc:sldMkLst>
      </pc:sldChg>
      <pc:sldChg chg="del">
        <pc:chgData name="Matthieu De Mari" userId="dfb708c9-d8dc-439f-9a3b-c772bf4a311c" providerId="ADAL" clId="{93314873-BB78-46A8-B10E-4FEB35277064}" dt="2023-10-19T07:56:31.724" v="168" actId="2696"/>
        <pc:sldMkLst>
          <pc:docMk/>
          <pc:sldMk cId="1415480221" sldId="443"/>
        </pc:sldMkLst>
      </pc:sldChg>
      <pc:sldChg chg="modSp mod">
        <pc:chgData name="Matthieu De Mari" userId="dfb708c9-d8dc-439f-9a3b-c772bf4a311c" providerId="ADAL" clId="{93314873-BB78-46A8-B10E-4FEB35277064}" dt="2023-10-19T08:21:05.823" v="284" actId="20577"/>
        <pc:sldMkLst>
          <pc:docMk/>
          <pc:sldMk cId="2362243618" sldId="444"/>
        </pc:sldMkLst>
      </pc:sldChg>
      <pc:sldChg chg="modSp mod">
        <pc:chgData name="Matthieu De Mari" userId="dfb708c9-d8dc-439f-9a3b-c772bf4a311c" providerId="ADAL" clId="{93314873-BB78-46A8-B10E-4FEB35277064}" dt="2023-10-19T08:21:50.744" v="315" actId="20577"/>
        <pc:sldMkLst>
          <pc:docMk/>
          <pc:sldMk cId="1070564674" sldId="445"/>
        </pc:sldMkLst>
      </pc:sldChg>
      <pc:sldChg chg="addSp delSp modSp mod">
        <pc:chgData name="Matthieu De Mari" userId="dfb708c9-d8dc-439f-9a3b-c772bf4a311c" providerId="ADAL" clId="{93314873-BB78-46A8-B10E-4FEB35277064}" dt="2023-10-19T08:39:20.974" v="1027"/>
        <pc:sldMkLst>
          <pc:docMk/>
          <pc:sldMk cId="1619840067" sldId="446"/>
        </pc:sldMkLst>
      </pc:sldChg>
      <pc:sldChg chg="modSp mod">
        <pc:chgData name="Matthieu De Mari" userId="dfb708c9-d8dc-439f-9a3b-c772bf4a311c" providerId="ADAL" clId="{93314873-BB78-46A8-B10E-4FEB35277064}" dt="2023-10-19T08:20:37.649" v="251" actId="20577"/>
        <pc:sldMkLst>
          <pc:docMk/>
          <pc:sldMk cId="3881896296" sldId="447"/>
        </pc:sldMkLst>
      </pc:sldChg>
      <pc:sldChg chg="modSp mod">
        <pc:chgData name="Matthieu De Mari" userId="dfb708c9-d8dc-439f-9a3b-c772bf4a311c" providerId="ADAL" clId="{93314873-BB78-46A8-B10E-4FEB35277064}" dt="2023-10-19T08:39:26.705" v="1029"/>
        <pc:sldMkLst>
          <pc:docMk/>
          <pc:sldMk cId="3612359824" sldId="449"/>
        </pc:sldMkLst>
      </pc:sldChg>
      <pc:sldChg chg="del">
        <pc:chgData name="Matthieu De Mari" userId="dfb708c9-d8dc-439f-9a3b-c772bf4a311c" providerId="ADAL" clId="{93314873-BB78-46A8-B10E-4FEB35277064}" dt="2023-10-19T07:56:41.728" v="169" actId="2696"/>
        <pc:sldMkLst>
          <pc:docMk/>
          <pc:sldMk cId="1877822062" sldId="450"/>
        </pc:sldMkLst>
      </pc:sldChg>
      <pc:sldChg chg="del">
        <pc:chgData name="Matthieu De Mari" userId="dfb708c9-d8dc-439f-9a3b-c772bf4a311c" providerId="ADAL" clId="{93314873-BB78-46A8-B10E-4FEB35277064}" dt="2023-10-19T07:56:41.728" v="169" actId="2696"/>
        <pc:sldMkLst>
          <pc:docMk/>
          <pc:sldMk cId="2623956437" sldId="451"/>
        </pc:sldMkLst>
      </pc:sldChg>
      <pc:sldChg chg="del">
        <pc:chgData name="Matthieu De Mari" userId="dfb708c9-d8dc-439f-9a3b-c772bf4a311c" providerId="ADAL" clId="{93314873-BB78-46A8-B10E-4FEB35277064}" dt="2023-10-19T07:56:41.728" v="169" actId="2696"/>
        <pc:sldMkLst>
          <pc:docMk/>
          <pc:sldMk cId="164915678" sldId="452"/>
        </pc:sldMkLst>
      </pc:sldChg>
      <pc:sldChg chg="del">
        <pc:chgData name="Matthieu De Mari" userId="dfb708c9-d8dc-439f-9a3b-c772bf4a311c" providerId="ADAL" clId="{93314873-BB78-46A8-B10E-4FEB35277064}" dt="2023-10-19T07:56:41.728" v="169" actId="2696"/>
        <pc:sldMkLst>
          <pc:docMk/>
          <pc:sldMk cId="1768534120" sldId="453"/>
        </pc:sldMkLst>
      </pc:sldChg>
      <pc:sldChg chg="del">
        <pc:chgData name="Matthieu De Mari" userId="dfb708c9-d8dc-439f-9a3b-c772bf4a311c" providerId="ADAL" clId="{93314873-BB78-46A8-B10E-4FEB35277064}" dt="2023-10-19T07:56:41.728" v="169" actId="2696"/>
        <pc:sldMkLst>
          <pc:docMk/>
          <pc:sldMk cId="647554833" sldId="454"/>
        </pc:sldMkLst>
      </pc:sldChg>
      <pc:sldChg chg="ord">
        <pc:chgData name="Matthieu De Mari" userId="dfb708c9-d8dc-439f-9a3b-c772bf4a311c" providerId="ADAL" clId="{93314873-BB78-46A8-B10E-4FEB35277064}" dt="2023-10-19T08:19:58.374" v="175"/>
        <pc:sldMkLst>
          <pc:docMk/>
          <pc:sldMk cId="841123337" sldId="456"/>
        </pc:sldMkLst>
      </pc:sldChg>
      <pc:sldChg chg="del">
        <pc:chgData name="Matthieu De Mari" userId="dfb708c9-d8dc-439f-9a3b-c772bf4a311c" providerId="ADAL" clId="{93314873-BB78-46A8-B10E-4FEB35277064}" dt="2023-10-19T08:19:49.934" v="173" actId="47"/>
        <pc:sldMkLst>
          <pc:docMk/>
          <pc:sldMk cId="1934807285" sldId="458"/>
        </pc:sldMkLst>
      </pc:sldChg>
      <pc:sldChg chg="del">
        <pc:chgData name="Matthieu De Mari" userId="dfb708c9-d8dc-439f-9a3b-c772bf4a311c" providerId="ADAL" clId="{93314873-BB78-46A8-B10E-4FEB35277064}" dt="2023-10-19T08:19:49.934" v="173" actId="47"/>
        <pc:sldMkLst>
          <pc:docMk/>
          <pc:sldMk cId="379013359" sldId="459"/>
        </pc:sldMkLst>
      </pc:sldChg>
      <pc:sldChg chg="del">
        <pc:chgData name="Matthieu De Mari" userId="dfb708c9-d8dc-439f-9a3b-c772bf4a311c" providerId="ADAL" clId="{93314873-BB78-46A8-B10E-4FEB35277064}" dt="2023-10-19T08:19:49.934" v="173" actId="47"/>
        <pc:sldMkLst>
          <pc:docMk/>
          <pc:sldMk cId="4101496280" sldId="460"/>
        </pc:sldMkLst>
      </pc:sldChg>
      <pc:sldChg chg="del">
        <pc:chgData name="Matthieu De Mari" userId="dfb708c9-d8dc-439f-9a3b-c772bf4a311c" providerId="ADAL" clId="{93314873-BB78-46A8-B10E-4FEB35277064}" dt="2023-10-19T08:19:49.934" v="173" actId="47"/>
        <pc:sldMkLst>
          <pc:docMk/>
          <pc:sldMk cId="4172868277" sldId="461"/>
        </pc:sldMkLst>
      </pc:sldChg>
      <pc:sldChg chg="del">
        <pc:chgData name="Matthieu De Mari" userId="dfb708c9-d8dc-439f-9a3b-c772bf4a311c" providerId="ADAL" clId="{93314873-BB78-46A8-B10E-4FEB35277064}" dt="2023-10-19T08:19:49.934" v="173" actId="47"/>
        <pc:sldMkLst>
          <pc:docMk/>
          <pc:sldMk cId="3239025309" sldId="462"/>
        </pc:sldMkLst>
      </pc:sldChg>
      <pc:sldChg chg="del">
        <pc:chgData name="Matthieu De Mari" userId="dfb708c9-d8dc-439f-9a3b-c772bf4a311c" providerId="ADAL" clId="{93314873-BB78-46A8-B10E-4FEB35277064}" dt="2023-10-19T08:19:49.934" v="173" actId="47"/>
        <pc:sldMkLst>
          <pc:docMk/>
          <pc:sldMk cId="2416628086" sldId="463"/>
        </pc:sldMkLst>
      </pc:sldChg>
      <pc:sldChg chg="modSp mod ord">
        <pc:chgData name="Matthieu De Mari" userId="dfb708c9-d8dc-439f-9a3b-c772bf4a311c" providerId="ADAL" clId="{93314873-BB78-46A8-B10E-4FEB35277064}" dt="2023-10-19T08:29:39.869" v="603" actId="20577"/>
        <pc:sldMkLst>
          <pc:docMk/>
          <pc:sldMk cId="1740891493" sldId="467"/>
        </pc:sldMkLst>
      </pc:sldChg>
      <pc:sldChg chg="modSp mod">
        <pc:chgData name="Matthieu De Mari" userId="dfb708c9-d8dc-439f-9a3b-c772bf4a311c" providerId="ADAL" clId="{93314873-BB78-46A8-B10E-4FEB35277064}" dt="2023-10-19T08:30:49.981" v="626" actId="20577"/>
        <pc:sldMkLst>
          <pc:docMk/>
          <pc:sldMk cId="2991246493" sldId="469"/>
        </pc:sldMkLst>
      </pc:sldChg>
      <pc:sldChg chg="modSp mod">
        <pc:chgData name="Matthieu De Mari" userId="dfb708c9-d8dc-439f-9a3b-c772bf4a311c" providerId="ADAL" clId="{93314873-BB78-46A8-B10E-4FEB35277064}" dt="2023-10-19T08:30:45.475" v="623" actId="20577"/>
        <pc:sldMkLst>
          <pc:docMk/>
          <pc:sldMk cId="544636184" sldId="470"/>
        </pc:sldMkLst>
      </pc:sldChg>
      <pc:sldChg chg="modSp mod">
        <pc:chgData name="Matthieu De Mari" userId="dfb708c9-d8dc-439f-9a3b-c772bf4a311c" providerId="ADAL" clId="{93314873-BB78-46A8-B10E-4FEB35277064}" dt="2023-10-19T08:30:38.614" v="620" actId="20577"/>
        <pc:sldMkLst>
          <pc:docMk/>
          <pc:sldMk cId="3861839338" sldId="471"/>
        </pc:sldMkLst>
      </pc:sldChg>
      <pc:sldChg chg="modSp mod">
        <pc:chgData name="Matthieu De Mari" userId="dfb708c9-d8dc-439f-9a3b-c772bf4a311c" providerId="ADAL" clId="{93314873-BB78-46A8-B10E-4FEB35277064}" dt="2023-10-19T08:30:34.716" v="617" actId="20577"/>
        <pc:sldMkLst>
          <pc:docMk/>
          <pc:sldMk cId="1475372116" sldId="472"/>
        </pc:sldMkLst>
      </pc:sldChg>
      <pc:sldChg chg="modSp mod">
        <pc:chgData name="Matthieu De Mari" userId="dfb708c9-d8dc-439f-9a3b-c772bf4a311c" providerId="ADAL" clId="{93314873-BB78-46A8-B10E-4FEB35277064}" dt="2023-10-19T08:30:29.484" v="614" actId="20577"/>
        <pc:sldMkLst>
          <pc:docMk/>
          <pc:sldMk cId="3923424218" sldId="473"/>
        </pc:sldMkLst>
      </pc:sldChg>
      <pc:sldChg chg="modSp mod">
        <pc:chgData name="Matthieu De Mari" userId="dfb708c9-d8dc-439f-9a3b-c772bf4a311c" providerId="ADAL" clId="{93314873-BB78-46A8-B10E-4FEB35277064}" dt="2023-10-19T08:31:34.450" v="677" actId="20577"/>
        <pc:sldMkLst>
          <pc:docMk/>
          <pc:sldMk cId="164662981" sldId="474"/>
        </pc:sldMkLst>
      </pc:sldChg>
      <pc:sldChg chg="modSp mod">
        <pc:chgData name="Matthieu De Mari" userId="dfb708c9-d8dc-439f-9a3b-c772bf4a311c" providerId="ADAL" clId="{93314873-BB78-46A8-B10E-4FEB35277064}" dt="2023-10-19T08:31:38.034" v="678"/>
        <pc:sldMkLst>
          <pc:docMk/>
          <pc:sldMk cId="4079800909" sldId="475"/>
        </pc:sldMkLst>
      </pc:sldChg>
      <pc:sldChg chg="modSp mod ord">
        <pc:chgData name="Matthieu De Mari" userId="dfb708c9-d8dc-439f-9a3b-c772bf4a311c" providerId="ADAL" clId="{93314873-BB78-46A8-B10E-4FEB35277064}" dt="2023-10-19T08:30:59.034" v="627" actId="20577"/>
        <pc:sldMkLst>
          <pc:docMk/>
          <pc:sldMk cId="4061201546" sldId="476"/>
        </pc:sldMkLst>
      </pc:sldChg>
      <pc:sldChg chg="modSp add del mod">
        <pc:chgData name="Matthieu De Mari" userId="dfb708c9-d8dc-439f-9a3b-c772bf4a311c" providerId="ADAL" clId="{93314873-BB78-46A8-B10E-4FEB35277064}" dt="2023-10-20T07:06:50.470" v="1051"/>
        <pc:sldMkLst>
          <pc:docMk/>
          <pc:sldMk cId="3504532629" sldId="477"/>
        </pc:sldMkLst>
      </pc:sldChg>
      <pc:sldChg chg="modSp mod">
        <pc:chgData name="Matthieu De Mari" userId="dfb708c9-d8dc-439f-9a3b-c772bf4a311c" providerId="ADAL" clId="{93314873-BB78-46A8-B10E-4FEB35277064}" dt="2023-10-20T07:06:07.392" v="1042" actId="20577"/>
        <pc:sldMkLst>
          <pc:docMk/>
          <pc:sldMk cId="1342602480" sldId="478"/>
        </pc:sldMkLst>
      </pc:sldChg>
      <pc:sldChg chg="del">
        <pc:chgData name="Matthieu De Mari" userId="dfb708c9-d8dc-439f-9a3b-c772bf4a311c" providerId="ADAL" clId="{93314873-BB78-46A8-B10E-4FEB35277064}" dt="2023-10-20T07:07:00.807" v="1053" actId="47"/>
        <pc:sldMkLst>
          <pc:docMk/>
          <pc:sldMk cId="3751555021" sldId="479"/>
        </pc:sldMkLst>
      </pc:sldChg>
      <pc:sldChg chg="modSp del mod">
        <pc:chgData name="Matthieu De Mari" userId="dfb708c9-d8dc-439f-9a3b-c772bf4a311c" providerId="ADAL" clId="{93314873-BB78-46A8-B10E-4FEB35277064}" dt="2023-10-20T07:07:02.473" v="1054" actId="47"/>
        <pc:sldMkLst>
          <pc:docMk/>
          <pc:sldMk cId="3622298934" sldId="480"/>
        </pc:sldMkLst>
      </pc:sldChg>
      <pc:sldChg chg="modSp mod">
        <pc:chgData name="Matthieu De Mari" userId="dfb708c9-d8dc-439f-9a3b-c772bf4a311c" providerId="ADAL" clId="{93314873-BB78-46A8-B10E-4FEB35277064}" dt="2023-10-19T08:31:47.263" v="681" actId="20577"/>
        <pc:sldMkLst>
          <pc:docMk/>
          <pc:sldMk cId="1676975982" sldId="481"/>
        </pc:sldMkLst>
      </pc:sldChg>
      <pc:sldChg chg="modSp mod">
        <pc:chgData name="Matthieu De Mari" userId="dfb708c9-d8dc-439f-9a3b-c772bf4a311c" providerId="ADAL" clId="{93314873-BB78-46A8-B10E-4FEB35277064}" dt="2023-10-19T08:31:49.943" v="684" actId="20577"/>
        <pc:sldMkLst>
          <pc:docMk/>
          <pc:sldMk cId="4070010957" sldId="482"/>
        </pc:sldMkLst>
      </pc:sldChg>
      <pc:sldChg chg="modSp mod">
        <pc:chgData name="Matthieu De Mari" userId="dfb708c9-d8dc-439f-9a3b-c772bf4a311c" providerId="ADAL" clId="{93314873-BB78-46A8-B10E-4FEB35277064}" dt="2023-10-19T08:31:53.304" v="687" actId="20577"/>
        <pc:sldMkLst>
          <pc:docMk/>
          <pc:sldMk cId="3044190388" sldId="484"/>
        </pc:sldMkLst>
      </pc:sldChg>
      <pc:sldChg chg="modSp mod">
        <pc:chgData name="Matthieu De Mari" userId="dfb708c9-d8dc-439f-9a3b-c772bf4a311c" providerId="ADAL" clId="{93314873-BB78-46A8-B10E-4FEB35277064}" dt="2023-10-19T08:31:57.154" v="690" actId="20577"/>
        <pc:sldMkLst>
          <pc:docMk/>
          <pc:sldMk cId="1589231309" sldId="485"/>
        </pc:sldMkLst>
      </pc:sldChg>
      <pc:sldChg chg="addSp delSp modSp mod">
        <pc:chgData name="Matthieu De Mari" userId="dfb708c9-d8dc-439f-9a3b-c772bf4a311c" providerId="ADAL" clId="{93314873-BB78-46A8-B10E-4FEB35277064}" dt="2023-10-20T07:14:36.904" v="1228" actId="14100"/>
        <pc:sldMkLst>
          <pc:docMk/>
          <pc:sldMk cId="77252181" sldId="486"/>
        </pc:sldMkLst>
      </pc:sldChg>
      <pc:sldChg chg="modSp add del mod">
        <pc:chgData name="Matthieu De Mari" userId="dfb708c9-d8dc-439f-9a3b-c772bf4a311c" providerId="ADAL" clId="{93314873-BB78-46A8-B10E-4FEB35277064}" dt="2023-10-20T07:06:50.470" v="1051"/>
        <pc:sldMkLst>
          <pc:docMk/>
          <pc:sldMk cId="1313595943" sldId="488"/>
        </pc:sldMkLst>
      </pc:sldChg>
      <pc:sldChg chg="add del">
        <pc:chgData name="Matthieu De Mari" userId="dfb708c9-d8dc-439f-9a3b-c772bf4a311c" providerId="ADAL" clId="{93314873-BB78-46A8-B10E-4FEB35277064}" dt="2023-10-20T07:06:50.470" v="1051"/>
        <pc:sldMkLst>
          <pc:docMk/>
          <pc:sldMk cId="3404893963" sldId="489"/>
        </pc:sldMkLst>
      </pc:sldChg>
      <pc:sldChg chg="modSp mod">
        <pc:chgData name="Matthieu De Mari" userId="dfb708c9-d8dc-439f-9a3b-c772bf4a311c" providerId="ADAL" clId="{93314873-BB78-46A8-B10E-4FEB35277064}" dt="2023-10-19T07:52:36.635" v="87" actId="20577"/>
        <pc:sldMkLst>
          <pc:docMk/>
          <pc:sldMk cId="1861497265" sldId="490"/>
        </pc:sldMkLst>
      </pc:sldChg>
      <pc:sldChg chg="modSp mod">
        <pc:chgData name="Matthieu De Mari" userId="dfb708c9-d8dc-439f-9a3b-c772bf4a311c" providerId="ADAL" clId="{93314873-BB78-46A8-B10E-4FEB35277064}" dt="2023-10-20T07:06:00.889" v="1040" actId="20577"/>
        <pc:sldMkLst>
          <pc:docMk/>
          <pc:sldMk cId="2866389333" sldId="503"/>
        </pc:sldMkLst>
      </pc:sldChg>
      <pc:sldChg chg="modSp add mod">
        <pc:chgData name="Matthieu De Mari" userId="dfb708c9-d8dc-439f-9a3b-c772bf4a311c" providerId="ADAL" clId="{93314873-BB78-46A8-B10E-4FEB35277064}" dt="2023-10-19T08:21:28.573" v="287" actId="400"/>
        <pc:sldMkLst>
          <pc:docMk/>
          <pc:sldMk cId="3157760158" sldId="504"/>
        </pc:sldMkLst>
      </pc:sldChg>
      <pc:sldChg chg="addSp delSp modSp new mod">
        <pc:chgData name="Matthieu De Mari" userId="dfb708c9-d8dc-439f-9a3b-c772bf4a311c" providerId="ADAL" clId="{93314873-BB78-46A8-B10E-4FEB35277064}" dt="2023-10-19T08:42:19.663" v="1032" actId="1076"/>
        <pc:sldMkLst>
          <pc:docMk/>
          <pc:sldMk cId="871090390" sldId="505"/>
        </pc:sldMkLst>
      </pc:sldChg>
      <pc:sldChg chg="add">
        <pc:chgData name="Matthieu De Mari" userId="dfb708c9-d8dc-439f-9a3b-c772bf4a311c" providerId="ADAL" clId="{93314873-BB78-46A8-B10E-4FEB35277064}" dt="2023-10-20T07:06:58.704" v="1052"/>
        <pc:sldMkLst>
          <pc:docMk/>
          <pc:sldMk cId="1161443446" sldId="506"/>
        </pc:sldMkLst>
      </pc:sldChg>
      <pc:sldChg chg="add del">
        <pc:chgData name="Matthieu De Mari" userId="dfb708c9-d8dc-439f-9a3b-c772bf4a311c" providerId="ADAL" clId="{93314873-BB78-46A8-B10E-4FEB35277064}" dt="2023-10-20T07:06:46.720" v="1047" actId="47"/>
        <pc:sldMkLst>
          <pc:docMk/>
          <pc:sldMk cId="3560018029" sldId="506"/>
        </pc:sldMkLst>
      </pc:sldChg>
      <pc:sldChg chg="add">
        <pc:chgData name="Matthieu De Mari" userId="dfb708c9-d8dc-439f-9a3b-c772bf4a311c" providerId="ADAL" clId="{93314873-BB78-46A8-B10E-4FEB35277064}" dt="2023-10-20T07:06:58.704" v="1052"/>
        <pc:sldMkLst>
          <pc:docMk/>
          <pc:sldMk cId="1545967634" sldId="507"/>
        </pc:sldMkLst>
      </pc:sldChg>
    </pc:docChg>
  </pc:docChgLst>
  <pc:docChgLst>
    <pc:chgData name="Matthieu De Mari" userId="dfb708c9-d8dc-439f-9a3b-c772bf4a311c" providerId="ADAL" clId="{A47A6B7A-BB49-46B6-95C9-1A9A2555371D}"/>
    <pc:docChg chg="custSel addSld delSld modSld addSection delSection modSection">
      <pc:chgData name="Matthieu De Mari" userId="dfb708c9-d8dc-439f-9a3b-c772bf4a311c" providerId="ADAL" clId="{A47A6B7A-BB49-46B6-95C9-1A9A2555371D}" dt="2023-03-22T06:20:12.258" v="251" actId="20577"/>
      <pc:docMkLst>
        <pc:docMk/>
      </pc:docMkLst>
      <pc:sldChg chg="del">
        <pc:chgData name="Matthieu De Mari" userId="dfb708c9-d8dc-439f-9a3b-c772bf4a311c" providerId="ADAL" clId="{A47A6B7A-BB49-46B6-95C9-1A9A2555371D}" dt="2023-03-22T06:17:29.842" v="33" actId="47"/>
        <pc:sldMkLst>
          <pc:docMk/>
          <pc:sldMk cId="1571224013" sldId="378"/>
        </pc:sldMkLst>
      </pc:sldChg>
      <pc:sldChg chg="new">
        <pc:chgData name="Matthieu De Mari" userId="dfb708c9-d8dc-439f-9a3b-c772bf4a311c" providerId="ADAL" clId="{A47A6B7A-BB49-46B6-95C9-1A9A2555371D}" dt="2023-03-22T06:17:45.723" v="44" actId="680"/>
        <pc:sldMkLst>
          <pc:docMk/>
          <pc:sldMk cId="3951386030" sldId="378"/>
        </pc:sldMkLst>
      </pc:sldChg>
      <pc:sldChg chg="del">
        <pc:chgData name="Matthieu De Mari" userId="dfb708c9-d8dc-439f-9a3b-c772bf4a311c" providerId="ADAL" clId="{A47A6B7A-BB49-46B6-95C9-1A9A2555371D}" dt="2023-03-22T06:17:36.347" v="41" actId="47"/>
        <pc:sldMkLst>
          <pc:docMk/>
          <pc:sldMk cId="319636625" sldId="379"/>
        </pc:sldMkLst>
      </pc:sldChg>
      <pc:sldChg chg="modSp new mod">
        <pc:chgData name="Matthieu De Mari" userId="dfb708c9-d8dc-439f-9a3b-c772bf4a311c" providerId="ADAL" clId="{A47A6B7A-BB49-46B6-95C9-1A9A2555371D}" dt="2023-03-22T06:18:25.179" v="81" actId="20577"/>
        <pc:sldMkLst>
          <pc:docMk/>
          <pc:sldMk cId="3273590381" sldId="379"/>
        </pc:sldMkLst>
      </pc:sldChg>
      <pc:sldChg chg="addSp delSp modSp new mod modClrScheme chgLayout">
        <pc:chgData name="Matthieu De Mari" userId="dfb708c9-d8dc-439f-9a3b-c772bf4a311c" providerId="ADAL" clId="{A47A6B7A-BB49-46B6-95C9-1A9A2555371D}" dt="2023-03-22T06:18:52.522" v="148" actId="478"/>
        <pc:sldMkLst>
          <pc:docMk/>
          <pc:sldMk cId="560452419" sldId="380"/>
        </pc:sldMkLst>
      </pc:sldChg>
      <pc:sldChg chg="del">
        <pc:chgData name="Matthieu De Mari" userId="dfb708c9-d8dc-439f-9a3b-c772bf4a311c" providerId="ADAL" clId="{A47A6B7A-BB49-46B6-95C9-1A9A2555371D}" dt="2023-03-22T06:17:29.842" v="33" actId="47"/>
        <pc:sldMkLst>
          <pc:docMk/>
          <pc:sldMk cId="2412436523" sldId="380"/>
        </pc:sldMkLst>
      </pc:sldChg>
      <pc:sldChg chg="del">
        <pc:chgData name="Matthieu De Mari" userId="dfb708c9-d8dc-439f-9a3b-c772bf4a311c" providerId="ADAL" clId="{A47A6B7A-BB49-46B6-95C9-1A9A2555371D}" dt="2023-03-22T06:17:30.749" v="34" actId="47"/>
        <pc:sldMkLst>
          <pc:docMk/>
          <pc:sldMk cId="3929722451" sldId="381"/>
        </pc:sldMkLst>
      </pc:sldChg>
      <pc:sldChg chg="modSp add mod">
        <pc:chgData name="Matthieu De Mari" userId="dfb708c9-d8dc-439f-9a3b-c772bf4a311c" providerId="ADAL" clId="{A47A6B7A-BB49-46B6-95C9-1A9A2555371D}" dt="2023-03-22T06:19:44.888" v="226" actId="255"/>
        <pc:sldMkLst>
          <pc:docMk/>
          <pc:sldMk cId="3980915418" sldId="381"/>
        </pc:sldMkLst>
      </pc:sldChg>
      <pc:sldChg chg="modSp add mod">
        <pc:chgData name="Matthieu De Mari" userId="dfb708c9-d8dc-439f-9a3b-c772bf4a311c" providerId="ADAL" clId="{A47A6B7A-BB49-46B6-95C9-1A9A2555371D}" dt="2023-03-22T06:20:12.258" v="251" actId="20577"/>
        <pc:sldMkLst>
          <pc:docMk/>
          <pc:sldMk cId="173920476" sldId="382"/>
        </pc:sldMkLst>
      </pc:sldChg>
      <pc:sldChg chg="del">
        <pc:chgData name="Matthieu De Mari" userId="dfb708c9-d8dc-439f-9a3b-c772bf4a311c" providerId="ADAL" clId="{A47A6B7A-BB49-46B6-95C9-1A9A2555371D}" dt="2023-03-22T06:17:32.893" v="37" actId="47"/>
        <pc:sldMkLst>
          <pc:docMk/>
          <pc:sldMk cId="2291200604" sldId="382"/>
        </pc:sldMkLst>
      </pc:sldChg>
      <pc:sldChg chg="del">
        <pc:chgData name="Matthieu De Mari" userId="dfb708c9-d8dc-439f-9a3b-c772bf4a311c" providerId="ADAL" clId="{A47A6B7A-BB49-46B6-95C9-1A9A2555371D}" dt="2023-03-22T06:17:33.550" v="38" actId="47"/>
        <pc:sldMkLst>
          <pc:docMk/>
          <pc:sldMk cId="3242948426" sldId="383"/>
        </pc:sldMkLst>
      </pc:sldChg>
      <pc:sldChg chg="del">
        <pc:chgData name="Matthieu De Mari" userId="dfb708c9-d8dc-439f-9a3b-c772bf4a311c" providerId="ADAL" clId="{A47A6B7A-BB49-46B6-95C9-1A9A2555371D}" dt="2023-03-22T06:17:34.594" v="39" actId="47"/>
        <pc:sldMkLst>
          <pc:docMk/>
          <pc:sldMk cId="1463768414" sldId="384"/>
        </pc:sldMkLst>
      </pc:sldChg>
      <pc:sldChg chg="del">
        <pc:chgData name="Matthieu De Mari" userId="dfb708c9-d8dc-439f-9a3b-c772bf4a311c" providerId="ADAL" clId="{A47A6B7A-BB49-46B6-95C9-1A9A2555371D}" dt="2023-03-22T06:17:35.483" v="40" actId="47"/>
        <pc:sldMkLst>
          <pc:docMk/>
          <pc:sldMk cId="1117217621" sldId="385"/>
        </pc:sldMkLst>
      </pc:sldChg>
      <pc:sldChg chg="del">
        <pc:chgData name="Matthieu De Mari" userId="dfb708c9-d8dc-439f-9a3b-c772bf4a311c" providerId="ADAL" clId="{A47A6B7A-BB49-46B6-95C9-1A9A2555371D}" dt="2023-03-22T06:17:31.628" v="35" actId="47"/>
        <pc:sldMkLst>
          <pc:docMk/>
          <pc:sldMk cId="1472440386" sldId="386"/>
        </pc:sldMkLst>
      </pc:sldChg>
      <pc:sldChg chg="del">
        <pc:chgData name="Matthieu De Mari" userId="dfb708c9-d8dc-439f-9a3b-c772bf4a311c" providerId="ADAL" clId="{A47A6B7A-BB49-46B6-95C9-1A9A2555371D}" dt="2023-03-22T06:17:32.256" v="36" actId="47"/>
        <pc:sldMkLst>
          <pc:docMk/>
          <pc:sldMk cId="3529830610" sldId="387"/>
        </pc:sldMkLst>
      </pc:sldChg>
    </pc:docChg>
  </pc:docChgLst>
  <pc:docChgLst>
    <pc:chgData name="Matthieu De Mari" userId="dfb708c9-d8dc-439f-9a3b-c772bf4a311c" providerId="ADAL" clId="{9C56ED94-FF08-4311-A90D-5831E9560329}"/>
    <pc:docChg chg="undo custSel addSld delSld modSld sldOrd addSection delSection modSection">
      <pc:chgData name="Matthieu De Mari" userId="dfb708c9-d8dc-439f-9a3b-c772bf4a311c" providerId="ADAL" clId="{9C56ED94-FF08-4311-A90D-5831E9560329}" dt="2023-03-15T08:55:10.511" v="4302" actId="5793"/>
      <pc:docMkLst>
        <pc:docMk/>
      </pc:docMkLst>
      <pc:sldChg chg="del">
        <pc:chgData name="Matthieu De Mari" userId="dfb708c9-d8dc-439f-9a3b-c772bf4a311c" providerId="ADAL" clId="{9C56ED94-FF08-4311-A90D-5831E9560329}" dt="2023-03-09T09:12:53.243" v="23" actId="47"/>
        <pc:sldMkLst>
          <pc:docMk/>
          <pc:sldMk cId="3739270414" sldId="258"/>
        </pc:sldMkLst>
      </pc:sldChg>
      <pc:sldChg chg="del">
        <pc:chgData name="Matthieu De Mari" userId="dfb708c9-d8dc-439f-9a3b-c772bf4a311c" providerId="ADAL" clId="{9C56ED94-FF08-4311-A90D-5831E9560329}" dt="2023-03-09T09:12:53.243" v="23" actId="47"/>
        <pc:sldMkLst>
          <pc:docMk/>
          <pc:sldMk cId="3115582948" sldId="259"/>
        </pc:sldMkLst>
      </pc:sldChg>
      <pc:sldChg chg="del">
        <pc:chgData name="Matthieu De Mari" userId="dfb708c9-d8dc-439f-9a3b-c772bf4a311c" providerId="ADAL" clId="{9C56ED94-FF08-4311-A90D-5831E9560329}" dt="2023-03-09T09:12:53.243" v="23" actId="47"/>
        <pc:sldMkLst>
          <pc:docMk/>
          <pc:sldMk cId="2366002138" sldId="265"/>
        </pc:sldMkLst>
      </pc:sldChg>
      <pc:sldChg chg="del">
        <pc:chgData name="Matthieu De Mari" userId="dfb708c9-d8dc-439f-9a3b-c772bf4a311c" providerId="ADAL" clId="{9C56ED94-FF08-4311-A90D-5831E9560329}" dt="2023-03-09T09:12:53.243" v="23" actId="47"/>
        <pc:sldMkLst>
          <pc:docMk/>
          <pc:sldMk cId="1944673108" sldId="268"/>
        </pc:sldMkLst>
      </pc:sldChg>
      <pc:sldChg chg="del">
        <pc:chgData name="Matthieu De Mari" userId="dfb708c9-d8dc-439f-9a3b-c772bf4a311c" providerId="ADAL" clId="{9C56ED94-FF08-4311-A90D-5831E9560329}" dt="2023-03-09T09:12:53.243" v="23" actId="47"/>
        <pc:sldMkLst>
          <pc:docMk/>
          <pc:sldMk cId="16380507" sldId="270"/>
        </pc:sldMkLst>
      </pc:sldChg>
      <pc:sldChg chg="del">
        <pc:chgData name="Matthieu De Mari" userId="dfb708c9-d8dc-439f-9a3b-c772bf4a311c" providerId="ADAL" clId="{9C56ED94-FF08-4311-A90D-5831E9560329}" dt="2023-03-09T09:12:53.243" v="23" actId="47"/>
        <pc:sldMkLst>
          <pc:docMk/>
          <pc:sldMk cId="483806848" sldId="271"/>
        </pc:sldMkLst>
      </pc:sldChg>
      <pc:sldChg chg="modSp mod">
        <pc:chgData name="Matthieu De Mari" userId="dfb708c9-d8dc-439f-9a3b-c772bf4a311c" providerId="ADAL" clId="{9C56ED94-FF08-4311-A90D-5831E9560329}" dt="2023-03-15T07:24:59.772" v="120" actId="20577"/>
        <pc:sldMkLst>
          <pc:docMk/>
          <pc:sldMk cId="1040156172" sldId="377"/>
        </pc:sldMkLst>
      </pc:sldChg>
      <pc:sldChg chg="del">
        <pc:chgData name="Matthieu De Mari" userId="dfb708c9-d8dc-439f-9a3b-c772bf4a311c" providerId="ADAL" clId="{9C56ED94-FF08-4311-A90D-5831E9560329}" dt="2023-03-09T09:12:53.243" v="23" actId="47"/>
        <pc:sldMkLst>
          <pc:docMk/>
          <pc:sldMk cId="2105998534" sldId="379"/>
        </pc:sldMkLst>
      </pc:sldChg>
      <pc:sldChg chg="del">
        <pc:chgData name="Matthieu De Mari" userId="dfb708c9-d8dc-439f-9a3b-c772bf4a311c" providerId="ADAL" clId="{9C56ED94-FF08-4311-A90D-5831E9560329}" dt="2023-03-09T09:12:53.243" v="23" actId="47"/>
        <pc:sldMkLst>
          <pc:docMk/>
          <pc:sldMk cId="1213996271" sldId="382"/>
        </pc:sldMkLst>
      </pc:sldChg>
      <pc:sldChg chg="add del">
        <pc:chgData name="Matthieu De Mari" userId="dfb708c9-d8dc-439f-9a3b-c772bf4a311c" providerId="ADAL" clId="{9C56ED94-FF08-4311-A90D-5831E9560329}" dt="2023-03-15T08:26:47.736" v="3032"/>
        <pc:sldMkLst>
          <pc:docMk/>
          <pc:sldMk cId="4226169062" sldId="423"/>
        </pc:sldMkLst>
      </pc:sldChg>
      <pc:sldChg chg="del">
        <pc:chgData name="Matthieu De Mari" userId="dfb708c9-d8dc-439f-9a3b-c772bf4a311c" providerId="ADAL" clId="{9C56ED94-FF08-4311-A90D-5831E9560329}" dt="2023-03-09T09:13:01.286" v="30" actId="47"/>
        <pc:sldMkLst>
          <pc:docMk/>
          <pc:sldMk cId="4050696508" sldId="424"/>
        </pc:sldMkLst>
      </pc:sldChg>
      <pc:sldChg chg="add del">
        <pc:chgData name="Matthieu De Mari" userId="dfb708c9-d8dc-439f-9a3b-c772bf4a311c" providerId="ADAL" clId="{9C56ED94-FF08-4311-A90D-5831E9560329}" dt="2023-03-15T08:26:47.736" v="3032"/>
        <pc:sldMkLst>
          <pc:docMk/>
          <pc:sldMk cId="2244529904" sldId="425"/>
        </pc:sldMkLst>
      </pc:sldChg>
      <pc:sldChg chg="add del">
        <pc:chgData name="Matthieu De Mari" userId="dfb708c9-d8dc-439f-9a3b-c772bf4a311c" providerId="ADAL" clId="{9C56ED94-FF08-4311-A90D-5831E9560329}" dt="2023-03-15T08:54:36.658" v="4246"/>
        <pc:sldMkLst>
          <pc:docMk/>
          <pc:sldMk cId="1586635455" sldId="427"/>
        </pc:sldMkLst>
      </pc:sldChg>
      <pc:sldChg chg="del">
        <pc:chgData name="Matthieu De Mari" userId="dfb708c9-d8dc-439f-9a3b-c772bf4a311c" providerId="ADAL" clId="{9C56ED94-FF08-4311-A90D-5831E9560329}" dt="2023-03-09T09:12:56.596" v="25" actId="47"/>
        <pc:sldMkLst>
          <pc:docMk/>
          <pc:sldMk cId="76065098" sldId="429"/>
        </pc:sldMkLst>
      </pc:sldChg>
      <pc:sldChg chg="del">
        <pc:chgData name="Matthieu De Mari" userId="dfb708c9-d8dc-439f-9a3b-c772bf4a311c" providerId="ADAL" clId="{9C56ED94-FF08-4311-A90D-5831E9560329}" dt="2023-03-09T09:12:56.916" v="26" actId="47"/>
        <pc:sldMkLst>
          <pc:docMk/>
          <pc:sldMk cId="600619302" sldId="430"/>
        </pc:sldMkLst>
      </pc:sldChg>
      <pc:sldChg chg="del">
        <pc:chgData name="Matthieu De Mari" userId="dfb708c9-d8dc-439f-9a3b-c772bf4a311c" providerId="ADAL" clId="{9C56ED94-FF08-4311-A90D-5831E9560329}" dt="2023-03-09T09:12:57.296" v="27" actId="47"/>
        <pc:sldMkLst>
          <pc:docMk/>
          <pc:sldMk cId="2954873226" sldId="431"/>
        </pc:sldMkLst>
      </pc:sldChg>
      <pc:sldChg chg="del">
        <pc:chgData name="Matthieu De Mari" userId="dfb708c9-d8dc-439f-9a3b-c772bf4a311c" providerId="ADAL" clId="{9C56ED94-FF08-4311-A90D-5831E9560329}" dt="2023-03-09T09:12:58.368" v="28" actId="47"/>
        <pc:sldMkLst>
          <pc:docMk/>
          <pc:sldMk cId="2366763698" sldId="432"/>
        </pc:sldMkLst>
      </pc:sldChg>
      <pc:sldChg chg="del">
        <pc:chgData name="Matthieu De Mari" userId="dfb708c9-d8dc-439f-9a3b-c772bf4a311c" providerId="ADAL" clId="{9C56ED94-FF08-4311-A90D-5831E9560329}" dt="2023-03-09T09:12:58.368" v="28" actId="47"/>
        <pc:sldMkLst>
          <pc:docMk/>
          <pc:sldMk cId="1791834708" sldId="433"/>
        </pc:sldMkLst>
      </pc:sldChg>
      <pc:sldChg chg="del">
        <pc:chgData name="Matthieu De Mari" userId="dfb708c9-d8dc-439f-9a3b-c772bf4a311c" providerId="ADAL" clId="{9C56ED94-FF08-4311-A90D-5831E9560329}" dt="2023-03-09T09:12:58.368" v="28" actId="47"/>
        <pc:sldMkLst>
          <pc:docMk/>
          <pc:sldMk cId="2266139316" sldId="434"/>
        </pc:sldMkLst>
      </pc:sldChg>
      <pc:sldChg chg="del">
        <pc:chgData name="Matthieu De Mari" userId="dfb708c9-d8dc-439f-9a3b-c772bf4a311c" providerId="ADAL" clId="{9C56ED94-FF08-4311-A90D-5831E9560329}" dt="2023-03-09T09:13:00.279" v="29" actId="47"/>
        <pc:sldMkLst>
          <pc:docMk/>
          <pc:sldMk cId="282863324" sldId="437"/>
        </pc:sldMkLst>
      </pc:sldChg>
      <pc:sldChg chg="del">
        <pc:chgData name="Matthieu De Mari" userId="dfb708c9-d8dc-439f-9a3b-c772bf4a311c" providerId="ADAL" clId="{9C56ED94-FF08-4311-A90D-5831E9560329}" dt="2023-03-09T09:13:00.279" v="29" actId="47"/>
        <pc:sldMkLst>
          <pc:docMk/>
          <pc:sldMk cId="1648531005" sldId="438"/>
        </pc:sldMkLst>
      </pc:sldChg>
      <pc:sldChg chg="del">
        <pc:chgData name="Matthieu De Mari" userId="dfb708c9-d8dc-439f-9a3b-c772bf4a311c" providerId="ADAL" clId="{9C56ED94-FF08-4311-A90D-5831E9560329}" dt="2023-03-09T09:13:00.279" v="29" actId="47"/>
        <pc:sldMkLst>
          <pc:docMk/>
          <pc:sldMk cId="2577277130" sldId="439"/>
        </pc:sldMkLst>
      </pc:sldChg>
      <pc:sldChg chg="del">
        <pc:chgData name="Matthieu De Mari" userId="dfb708c9-d8dc-439f-9a3b-c772bf4a311c" providerId="ADAL" clId="{9C56ED94-FF08-4311-A90D-5831E9560329}" dt="2023-03-09T09:13:00.279" v="29" actId="47"/>
        <pc:sldMkLst>
          <pc:docMk/>
          <pc:sldMk cId="2191919470" sldId="440"/>
        </pc:sldMkLst>
      </pc:sldChg>
      <pc:sldChg chg="del">
        <pc:chgData name="Matthieu De Mari" userId="dfb708c9-d8dc-439f-9a3b-c772bf4a311c" providerId="ADAL" clId="{9C56ED94-FF08-4311-A90D-5831E9560329}" dt="2023-03-09T09:13:00.279" v="29" actId="47"/>
        <pc:sldMkLst>
          <pc:docMk/>
          <pc:sldMk cId="2257941384" sldId="441"/>
        </pc:sldMkLst>
      </pc:sldChg>
      <pc:sldChg chg="del">
        <pc:chgData name="Matthieu De Mari" userId="dfb708c9-d8dc-439f-9a3b-c772bf4a311c" providerId="ADAL" clId="{9C56ED94-FF08-4311-A90D-5831E9560329}" dt="2023-03-09T09:13:00.279" v="29" actId="47"/>
        <pc:sldMkLst>
          <pc:docMk/>
          <pc:sldMk cId="3705292892" sldId="444"/>
        </pc:sldMkLst>
      </pc:sldChg>
      <pc:sldChg chg="del">
        <pc:chgData name="Matthieu De Mari" userId="dfb708c9-d8dc-439f-9a3b-c772bf4a311c" providerId="ADAL" clId="{9C56ED94-FF08-4311-A90D-5831E9560329}" dt="2023-03-09T09:13:01.286" v="30" actId="47"/>
        <pc:sldMkLst>
          <pc:docMk/>
          <pc:sldMk cId="3585737502" sldId="445"/>
        </pc:sldMkLst>
      </pc:sldChg>
      <pc:sldChg chg="del">
        <pc:chgData name="Matthieu De Mari" userId="dfb708c9-d8dc-439f-9a3b-c772bf4a311c" providerId="ADAL" clId="{9C56ED94-FF08-4311-A90D-5831E9560329}" dt="2023-03-09T09:13:01.286" v="30" actId="47"/>
        <pc:sldMkLst>
          <pc:docMk/>
          <pc:sldMk cId="1738845767" sldId="448"/>
        </pc:sldMkLst>
      </pc:sldChg>
      <pc:sldChg chg="del">
        <pc:chgData name="Matthieu De Mari" userId="dfb708c9-d8dc-439f-9a3b-c772bf4a311c" providerId="ADAL" clId="{9C56ED94-FF08-4311-A90D-5831E9560329}" dt="2023-03-09T09:13:08.399" v="31" actId="47"/>
        <pc:sldMkLst>
          <pc:docMk/>
          <pc:sldMk cId="1242261096" sldId="451"/>
        </pc:sldMkLst>
      </pc:sldChg>
      <pc:sldChg chg="del">
        <pc:chgData name="Matthieu De Mari" userId="dfb708c9-d8dc-439f-9a3b-c772bf4a311c" providerId="ADAL" clId="{9C56ED94-FF08-4311-A90D-5831E9560329}" dt="2023-03-09T09:13:09.478" v="32" actId="47"/>
        <pc:sldMkLst>
          <pc:docMk/>
          <pc:sldMk cId="3102642038" sldId="453"/>
        </pc:sldMkLst>
      </pc:sldChg>
      <pc:sldChg chg="modSp add del mod">
        <pc:chgData name="Matthieu De Mari" userId="dfb708c9-d8dc-439f-9a3b-c772bf4a311c" providerId="ADAL" clId="{9C56ED94-FF08-4311-A90D-5831E9560329}" dt="2023-03-15T07:34:48.554" v="547" actId="20577"/>
        <pc:sldMkLst>
          <pc:docMk/>
          <pc:sldMk cId="4072425385" sldId="454"/>
        </pc:sldMkLst>
      </pc:sldChg>
      <pc:sldChg chg="del">
        <pc:chgData name="Matthieu De Mari" userId="dfb708c9-d8dc-439f-9a3b-c772bf4a311c" providerId="ADAL" clId="{9C56ED94-FF08-4311-A90D-5831E9560329}" dt="2023-03-09T09:12:56.076" v="24" actId="47"/>
        <pc:sldMkLst>
          <pc:docMk/>
          <pc:sldMk cId="1628282840" sldId="455"/>
        </pc:sldMkLst>
      </pc:sldChg>
      <pc:sldChg chg="add del ord">
        <pc:chgData name="Matthieu De Mari" userId="dfb708c9-d8dc-439f-9a3b-c772bf4a311c" providerId="ADAL" clId="{9C56ED94-FF08-4311-A90D-5831E9560329}" dt="2023-03-15T08:54:40.966" v="4248"/>
        <pc:sldMkLst>
          <pc:docMk/>
          <pc:sldMk cId="1474802136" sldId="456"/>
        </pc:sldMkLst>
      </pc:sldChg>
      <pc:sldChg chg="ord">
        <pc:chgData name="Matthieu De Mari" userId="dfb708c9-d8dc-439f-9a3b-c772bf4a311c" providerId="ADAL" clId="{9C56ED94-FF08-4311-A90D-5831E9560329}" dt="2023-03-15T07:25:11.614" v="122"/>
        <pc:sldMkLst>
          <pc:docMk/>
          <pc:sldMk cId="3858745428" sldId="457"/>
        </pc:sldMkLst>
      </pc:sldChg>
      <pc:sldChg chg="ord">
        <pc:chgData name="Matthieu De Mari" userId="dfb708c9-d8dc-439f-9a3b-c772bf4a311c" providerId="ADAL" clId="{9C56ED94-FF08-4311-A90D-5831E9560329}" dt="2023-03-15T07:25:11.614" v="122"/>
        <pc:sldMkLst>
          <pc:docMk/>
          <pc:sldMk cId="3624547080" sldId="459"/>
        </pc:sldMkLst>
      </pc:sldChg>
      <pc:sldChg chg="add del ord">
        <pc:chgData name="Matthieu De Mari" userId="dfb708c9-d8dc-439f-9a3b-c772bf4a311c" providerId="ADAL" clId="{9C56ED94-FF08-4311-A90D-5831E9560329}" dt="2023-03-15T07:25:11.614" v="122"/>
        <pc:sldMkLst>
          <pc:docMk/>
          <pc:sldMk cId="727967492" sldId="460"/>
        </pc:sldMkLst>
      </pc:sldChg>
      <pc:sldChg chg="delSp modSp add del mod">
        <pc:chgData name="Matthieu De Mari" userId="dfb708c9-d8dc-439f-9a3b-c772bf4a311c" providerId="ADAL" clId="{9C56ED94-FF08-4311-A90D-5831E9560329}" dt="2023-03-15T08:33:25.545" v="3179"/>
        <pc:sldMkLst>
          <pc:docMk/>
          <pc:sldMk cId="813445278" sldId="461"/>
        </pc:sldMkLst>
      </pc:sldChg>
      <pc:sldChg chg="add del ord">
        <pc:chgData name="Matthieu De Mari" userId="dfb708c9-d8dc-439f-9a3b-c772bf4a311c" providerId="ADAL" clId="{9C56ED94-FF08-4311-A90D-5831E9560329}" dt="2023-03-15T07:25:11.614" v="122"/>
        <pc:sldMkLst>
          <pc:docMk/>
          <pc:sldMk cId="2989704858" sldId="462"/>
        </pc:sldMkLst>
      </pc:sldChg>
      <pc:sldChg chg="del">
        <pc:chgData name="Matthieu De Mari" userId="dfb708c9-d8dc-439f-9a3b-c772bf4a311c" providerId="ADAL" clId="{9C56ED94-FF08-4311-A90D-5831E9560329}" dt="2023-03-09T09:13:18.719" v="34" actId="47"/>
        <pc:sldMkLst>
          <pc:docMk/>
          <pc:sldMk cId="3007767847" sldId="463"/>
        </pc:sldMkLst>
      </pc:sldChg>
      <pc:sldChg chg="new del">
        <pc:chgData name="Matthieu De Mari" userId="dfb708c9-d8dc-439f-9a3b-c772bf4a311c" providerId="ADAL" clId="{9C56ED94-FF08-4311-A90D-5831E9560329}" dt="2023-03-15T07:01:03.866" v="62" actId="47"/>
        <pc:sldMkLst>
          <pc:docMk/>
          <pc:sldMk cId="4122694519" sldId="463"/>
        </pc:sldMkLst>
      </pc:sldChg>
      <pc:sldChg chg="add del">
        <pc:chgData name="Matthieu De Mari" userId="dfb708c9-d8dc-439f-9a3b-c772bf4a311c" providerId="ADAL" clId="{9C56ED94-FF08-4311-A90D-5831E9560329}" dt="2023-03-15T08:53:39.294" v="4245" actId="47"/>
        <pc:sldMkLst>
          <pc:docMk/>
          <pc:sldMk cId="47889816" sldId="464"/>
        </pc:sldMkLst>
      </pc:sldChg>
      <pc:sldChg chg="del">
        <pc:chgData name="Matthieu De Mari" userId="dfb708c9-d8dc-439f-9a3b-c772bf4a311c" providerId="ADAL" clId="{9C56ED94-FF08-4311-A90D-5831E9560329}" dt="2023-03-09T09:13:21.335" v="36" actId="47"/>
        <pc:sldMkLst>
          <pc:docMk/>
          <pc:sldMk cId="4050530474" sldId="465"/>
        </pc:sldMkLst>
      </pc:sldChg>
      <pc:sldChg chg="del">
        <pc:chgData name="Matthieu De Mari" userId="dfb708c9-d8dc-439f-9a3b-c772bf4a311c" providerId="ADAL" clId="{9C56ED94-FF08-4311-A90D-5831E9560329}" dt="2023-03-09T09:13:21.335" v="36" actId="47"/>
        <pc:sldMkLst>
          <pc:docMk/>
          <pc:sldMk cId="4107990403" sldId="466"/>
        </pc:sldMkLst>
      </pc:sldChg>
      <pc:sldChg chg="del">
        <pc:chgData name="Matthieu De Mari" userId="dfb708c9-d8dc-439f-9a3b-c772bf4a311c" providerId="ADAL" clId="{9C56ED94-FF08-4311-A90D-5831E9560329}" dt="2023-03-09T09:13:21.335" v="36" actId="47"/>
        <pc:sldMkLst>
          <pc:docMk/>
          <pc:sldMk cId="4111616225" sldId="467"/>
        </pc:sldMkLst>
      </pc:sldChg>
      <pc:sldChg chg="del">
        <pc:chgData name="Matthieu De Mari" userId="dfb708c9-d8dc-439f-9a3b-c772bf4a311c" providerId="ADAL" clId="{9C56ED94-FF08-4311-A90D-5831E9560329}" dt="2023-03-09T09:13:21.335" v="36" actId="47"/>
        <pc:sldMkLst>
          <pc:docMk/>
          <pc:sldMk cId="1345006296" sldId="468"/>
        </pc:sldMkLst>
      </pc:sldChg>
      <pc:sldChg chg="del">
        <pc:chgData name="Matthieu De Mari" userId="dfb708c9-d8dc-439f-9a3b-c772bf4a311c" providerId="ADAL" clId="{9C56ED94-FF08-4311-A90D-5831E9560329}" dt="2023-03-09T09:13:21.335" v="36" actId="47"/>
        <pc:sldMkLst>
          <pc:docMk/>
          <pc:sldMk cId="1003937956" sldId="469"/>
        </pc:sldMkLst>
      </pc:sldChg>
      <pc:sldChg chg="del">
        <pc:chgData name="Matthieu De Mari" userId="dfb708c9-d8dc-439f-9a3b-c772bf4a311c" providerId="ADAL" clId="{9C56ED94-FF08-4311-A90D-5831E9560329}" dt="2023-03-09T09:13:21.335" v="36" actId="47"/>
        <pc:sldMkLst>
          <pc:docMk/>
          <pc:sldMk cId="1494991067" sldId="470"/>
        </pc:sldMkLst>
      </pc:sldChg>
      <pc:sldChg chg="add del">
        <pc:chgData name="Matthieu De Mari" userId="dfb708c9-d8dc-439f-9a3b-c772bf4a311c" providerId="ADAL" clId="{9C56ED94-FF08-4311-A90D-5831E9560329}" dt="2023-03-15T08:54:36.658" v="4246"/>
        <pc:sldMkLst>
          <pc:docMk/>
          <pc:sldMk cId="3221576718" sldId="471"/>
        </pc:sldMkLst>
      </pc:sldChg>
      <pc:sldChg chg="del">
        <pc:chgData name="Matthieu De Mari" userId="dfb708c9-d8dc-439f-9a3b-c772bf4a311c" providerId="ADAL" clId="{9C56ED94-FF08-4311-A90D-5831E9560329}" dt="2023-03-09T09:13:22.605" v="37" actId="47"/>
        <pc:sldMkLst>
          <pc:docMk/>
          <pc:sldMk cId="2469439250" sldId="472"/>
        </pc:sldMkLst>
      </pc:sldChg>
      <pc:sldChg chg="add ord">
        <pc:chgData name="Matthieu De Mari" userId="dfb708c9-d8dc-439f-9a3b-c772bf4a311c" providerId="ADAL" clId="{9C56ED94-FF08-4311-A90D-5831E9560329}" dt="2023-03-15T07:25:11.614" v="122"/>
        <pc:sldMkLst>
          <pc:docMk/>
          <pc:sldMk cId="2053185467" sldId="473"/>
        </pc:sldMkLst>
      </pc:sldChg>
      <pc:sldChg chg="addSp delSp modSp new mod">
        <pc:chgData name="Matthieu De Mari" userId="dfb708c9-d8dc-439f-9a3b-c772bf4a311c" providerId="ADAL" clId="{9C56ED94-FF08-4311-A90D-5831E9560329}" dt="2023-03-15T07:35:50.258" v="664" actId="207"/>
        <pc:sldMkLst>
          <pc:docMk/>
          <pc:sldMk cId="1094051178" sldId="474"/>
        </pc:sldMkLst>
      </pc:sldChg>
      <pc:sldChg chg="addSp delSp modSp new mod">
        <pc:chgData name="Matthieu De Mari" userId="dfb708c9-d8dc-439f-9a3b-c772bf4a311c" providerId="ADAL" clId="{9C56ED94-FF08-4311-A90D-5831E9560329}" dt="2023-03-15T08:02:03.444" v="2145" actId="5793"/>
        <pc:sldMkLst>
          <pc:docMk/>
          <pc:sldMk cId="125150915" sldId="475"/>
        </pc:sldMkLst>
      </pc:sldChg>
      <pc:sldChg chg="new del">
        <pc:chgData name="Matthieu De Mari" userId="dfb708c9-d8dc-439f-9a3b-c772bf4a311c" providerId="ADAL" clId="{9C56ED94-FF08-4311-A90D-5831E9560329}" dt="2023-03-15T08:25:46.274" v="3025" actId="47"/>
        <pc:sldMkLst>
          <pc:docMk/>
          <pc:sldMk cId="1973789673" sldId="476"/>
        </pc:sldMkLst>
      </pc:sldChg>
      <pc:sldChg chg="addSp delSp modSp new mod modClrScheme chgLayout">
        <pc:chgData name="Matthieu De Mari" userId="dfb708c9-d8dc-439f-9a3b-c772bf4a311c" providerId="ADAL" clId="{9C56ED94-FF08-4311-A90D-5831E9560329}" dt="2023-03-15T08:12:07.464" v="2680" actId="6549"/>
        <pc:sldMkLst>
          <pc:docMk/>
          <pc:sldMk cId="3237795424" sldId="477"/>
        </pc:sldMkLst>
      </pc:sldChg>
      <pc:sldChg chg="modSp add mod">
        <pc:chgData name="Matthieu De Mari" userId="dfb708c9-d8dc-439f-9a3b-c772bf4a311c" providerId="ADAL" clId="{9C56ED94-FF08-4311-A90D-5831E9560329}" dt="2023-03-15T07:35:21.456" v="627" actId="20577"/>
        <pc:sldMkLst>
          <pc:docMk/>
          <pc:sldMk cId="932509960" sldId="478"/>
        </pc:sldMkLst>
      </pc:sldChg>
      <pc:sldChg chg="modSp new del mod">
        <pc:chgData name="Matthieu De Mari" userId="dfb708c9-d8dc-439f-9a3b-c772bf4a311c" providerId="ADAL" clId="{9C56ED94-FF08-4311-A90D-5831E9560329}" dt="2023-03-15T07:34:40.126" v="536" actId="47"/>
        <pc:sldMkLst>
          <pc:docMk/>
          <pc:sldMk cId="3161737942" sldId="478"/>
        </pc:sldMkLst>
      </pc:sldChg>
      <pc:sldChg chg="modSp add mod">
        <pc:chgData name="Matthieu De Mari" userId="dfb708c9-d8dc-439f-9a3b-c772bf4a311c" providerId="ADAL" clId="{9C56ED94-FF08-4311-A90D-5831E9560329}" dt="2023-03-15T07:39:15.899" v="959" actId="20577"/>
        <pc:sldMkLst>
          <pc:docMk/>
          <pc:sldMk cId="1275862355" sldId="479"/>
        </pc:sldMkLst>
      </pc:sldChg>
      <pc:sldChg chg="addSp delSp modSp add mod">
        <pc:chgData name="Matthieu De Mari" userId="dfb708c9-d8dc-439f-9a3b-c772bf4a311c" providerId="ADAL" clId="{9C56ED94-FF08-4311-A90D-5831E9560329}" dt="2023-03-15T07:39:21.442" v="963" actId="20577"/>
        <pc:sldMkLst>
          <pc:docMk/>
          <pc:sldMk cId="2239257233" sldId="480"/>
        </pc:sldMkLst>
      </pc:sldChg>
      <pc:sldChg chg="addSp delSp modSp add mod">
        <pc:chgData name="Matthieu De Mari" userId="dfb708c9-d8dc-439f-9a3b-c772bf4a311c" providerId="ADAL" clId="{9C56ED94-FF08-4311-A90D-5831E9560329}" dt="2023-03-15T07:40:48.087" v="1126" actId="27636"/>
        <pc:sldMkLst>
          <pc:docMk/>
          <pc:sldMk cId="2562768069" sldId="481"/>
        </pc:sldMkLst>
      </pc:sldChg>
      <pc:sldChg chg="addSp delSp modSp add mod">
        <pc:chgData name="Matthieu De Mari" userId="dfb708c9-d8dc-439f-9a3b-c772bf4a311c" providerId="ADAL" clId="{9C56ED94-FF08-4311-A90D-5831E9560329}" dt="2023-03-15T07:43:27.385" v="1438" actId="20577"/>
        <pc:sldMkLst>
          <pc:docMk/>
          <pc:sldMk cId="3541171842" sldId="482"/>
        </pc:sldMkLst>
      </pc:sldChg>
      <pc:sldChg chg="new del">
        <pc:chgData name="Matthieu De Mari" userId="dfb708c9-d8dc-439f-9a3b-c772bf4a311c" providerId="ADAL" clId="{9C56ED94-FF08-4311-A90D-5831E9560329}" dt="2023-03-15T07:46:27.128" v="1604" actId="47"/>
        <pc:sldMkLst>
          <pc:docMk/>
          <pc:sldMk cId="2031272788" sldId="483"/>
        </pc:sldMkLst>
      </pc:sldChg>
      <pc:sldChg chg="addSp delSp modSp add mod modClrScheme chgLayout">
        <pc:chgData name="Matthieu De Mari" userId="dfb708c9-d8dc-439f-9a3b-c772bf4a311c" providerId="ADAL" clId="{9C56ED94-FF08-4311-A90D-5831E9560329}" dt="2023-03-15T07:45:04.987" v="1602" actId="700"/>
        <pc:sldMkLst>
          <pc:docMk/>
          <pc:sldMk cId="199935466" sldId="484"/>
        </pc:sldMkLst>
      </pc:sldChg>
      <pc:sldChg chg="addSp delSp modSp add mod">
        <pc:chgData name="Matthieu De Mari" userId="dfb708c9-d8dc-439f-9a3b-c772bf4a311c" providerId="ADAL" clId="{9C56ED94-FF08-4311-A90D-5831E9560329}" dt="2023-03-15T07:49:26.059" v="1814" actId="20577"/>
        <pc:sldMkLst>
          <pc:docMk/>
          <pc:sldMk cId="3459688009" sldId="485"/>
        </pc:sldMkLst>
      </pc:sldChg>
      <pc:sldChg chg="addSp delSp modSp add mod">
        <pc:chgData name="Matthieu De Mari" userId="dfb708c9-d8dc-439f-9a3b-c772bf4a311c" providerId="ADAL" clId="{9C56ED94-FF08-4311-A90D-5831E9560329}" dt="2023-03-15T08:00:49.814" v="1940" actId="20577"/>
        <pc:sldMkLst>
          <pc:docMk/>
          <pc:sldMk cId="3530460312" sldId="486"/>
        </pc:sldMkLst>
      </pc:sldChg>
      <pc:sldChg chg="addSp delSp modSp add mod modClrScheme chgLayout">
        <pc:chgData name="Matthieu De Mari" userId="dfb708c9-d8dc-439f-9a3b-c772bf4a311c" providerId="ADAL" clId="{9C56ED94-FF08-4311-A90D-5831E9560329}" dt="2023-03-15T08:03:21.135" v="2300" actId="20577"/>
        <pc:sldMkLst>
          <pc:docMk/>
          <pc:sldMk cId="1228659976" sldId="487"/>
        </pc:sldMkLst>
      </pc:sldChg>
      <pc:sldChg chg="addSp delSp modSp add mod">
        <pc:chgData name="Matthieu De Mari" userId="dfb708c9-d8dc-439f-9a3b-c772bf4a311c" providerId="ADAL" clId="{9C56ED94-FF08-4311-A90D-5831E9560329}" dt="2023-03-15T08:04:07.317" v="2362" actId="1076"/>
        <pc:sldMkLst>
          <pc:docMk/>
          <pc:sldMk cId="3872619914" sldId="488"/>
        </pc:sldMkLst>
      </pc:sldChg>
      <pc:sldChg chg="modSp add mod">
        <pc:chgData name="Matthieu De Mari" userId="dfb708c9-d8dc-439f-9a3b-c772bf4a311c" providerId="ADAL" clId="{9C56ED94-FF08-4311-A90D-5831E9560329}" dt="2023-03-15T08:25:40.698" v="3024" actId="114"/>
        <pc:sldMkLst>
          <pc:docMk/>
          <pc:sldMk cId="3076288606" sldId="489"/>
        </pc:sldMkLst>
      </pc:sldChg>
      <pc:sldChg chg="addSp delSp modSp new mod">
        <pc:chgData name="Matthieu De Mari" userId="dfb708c9-d8dc-439f-9a3b-c772bf4a311c" providerId="ADAL" clId="{9C56ED94-FF08-4311-A90D-5831E9560329}" dt="2023-03-15T08:37:04.723" v="3587" actId="20577"/>
        <pc:sldMkLst>
          <pc:docMk/>
          <pc:sldMk cId="2543628540" sldId="490"/>
        </pc:sldMkLst>
      </pc:sldChg>
      <pc:sldChg chg="addSp delSp modSp new mod modClrScheme chgLayout">
        <pc:chgData name="Matthieu De Mari" userId="dfb708c9-d8dc-439f-9a3b-c772bf4a311c" providerId="ADAL" clId="{9C56ED94-FF08-4311-A90D-5831E9560329}" dt="2023-03-15T08:55:10.511" v="4302" actId="5793"/>
        <pc:sldMkLst>
          <pc:docMk/>
          <pc:sldMk cId="3043047677" sldId="491"/>
        </pc:sldMkLst>
      </pc:sldChg>
      <pc:sldChg chg="add ord">
        <pc:chgData name="Matthieu De Mari" userId="dfb708c9-d8dc-439f-9a3b-c772bf4a311c" providerId="ADAL" clId="{9C56ED94-FF08-4311-A90D-5831E9560329}" dt="2023-03-15T08:54:44.451" v="4250"/>
        <pc:sldMkLst>
          <pc:docMk/>
          <pc:sldMk cId="453310084" sldId="492"/>
        </pc:sldMkLst>
      </pc:sldChg>
      <pc:sldChg chg="modSp add mod">
        <pc:chgData name="Matthieu De Mari" userId="dfb708c9-d8dc-439f-9a3b-c772bf4a311c" providerId="ADAL" clId="{9C56ED94-FF08-4311-A90D-5831E9560329}" dt="2023-03-15T08:54:55.299" v="4253" actId="20577"/>
        <pc:sldMkLst>
          <pc:docMk/>
          <pc:sldMk cId="197640958" sldId="493"/>
        </pc:sldMkLst>
      </pc:sldChg>
      <pc:sldChg chg="delSp modSp add mod">
        <pc:chgData name="Matthieu De Mari" userId="dfb708c9-d8dc-439f-9a3b-c772bf4a311c" providerId="ADAL" clId="{9C56ED94-FF08-4311-A90D-5831E9560329}" dt="2023-03-15T08:39:30.883" v="3980" actId="20577"/>
        <pc:sldMkLst>
          <pc:docMk/>
          <pc:sldMk cId="4277571336" sldId="494"/>
        </pc:sldMkLst>
      </pc:sldChg>
      <pc:sldChg chg="modSp add mod">
        <pc:chgData name="Matthieu De Mari" userId="dfb708c9-d8dc-439f-9a3b-c772bf4a311c" providerId="ADAL" clId="{9C56ED94-FF08-4311-A90D-5831E9560329}" dt="2023-03-15T08:40:43.675" v="4244" actId="20577"/>
        <pc:sldMkLst>
          <pc:docMk/>
          <pc:sldMk cId="4253433879" sldId="495"/>
        </pc:sldMkLst>
      </pc:sldChg>
    </pc:docChg>
  </pc:docChgLst>
  <pc:docChgLst>
    <pc:chgData name="Matthieu De Mari" userId="dfb708c9-d8dc-439f-9a3b-c772bf4a311c" providerId="ADAL" clId="{E7600630-D1C3-4D4E-BE77-9A86ED87F8AE}"/>
    <pc:docChg chg="undo custSel modSld">
      <pc:chgData name="Matthieu De Mari" userId="dfb708c9-d8dc-439f-9a3b-c772bf4a311c" providerId="ADAL" clId="{E7600630-D1C3-4D4E-BE77-9A86ED87F8AE}" dt="2024-03-19T04:29:56.855" v="68" actId="20577"/>
      <pc:docMkLst>
        <pc:docMk/>
      </pc:docMkLst>
      <pc:sldChg chg="modSp mod">
        <pc:chgData name="Matthieu De Mari" userId="dfb708c9-d8dc-439f-9a3b-c772bf4a311c" providerId="ADAL" clId="{E7600630-D1C3-4D4E-BE77-9A86ED87F8AE}" dt="2024-03-10T09:43:23.031" v="4" actId="20577"/>
        <pc:sldMkLst>
          <pc:docMk/>
          <pc:sldMk cId="1040156172" sldId="377"/>
        </pc:sldMkLst>
      </pc:sldChg>
      <pc:sldChg chg="modSp mod">
        <pc:chgData name="Matthieu De Mari" userId="dfb708c9-d8dc-439f-9a3b-c772bf4a311c" providerId="ADAL" clId="{E7600630-D1C3-4D4E-BE77-9A86ED87F8AE}" dt="2024-03-19T04:24:03.948" v="6" actId="20577"/>
        <pc:sldMkLst>
          <pc:docMk/>
          <pc:sldMk cId="3154772596" sldId="383"/>
        </pc:sldMkLst>
      </pc:sldChg>
      <pc:sldChg chg="modSp mod">
        <pc:chgData name="Matthieu De Mari" userId="dfb708c9-d8dc-439f-9a3b-c772bf4a311c" providerId="ADAL" clId="{E7600630-D1C3-4D4E-BE77-9A86ED87F8AE}" dt="2024-03-19T04:24:56.535" v="17" actId="20577"/>
        <pc:sldMkLst>
          <pc:docMk/>
          <pc:sldMk cId="2991246493" sldId="469"/>
        </pc:sldMkLst>
      </pc:sldChg>
      <pc:sldChg chg="modSp mod">
        <pc:chgData name="Matthieu De Mari" userId="dfb708c9-d8dc-439f-9a3b-c772bf4a311c" providerId="ADAL" clId="{E7600630-D1C3-4D4E-BE77-9A86ED87F8AE}" dt="2024-03-19T04:24:59.596" v="18" actId="20577"/>
        <pc:sldMkLst>
          <pc:docMk/>
          <pc:sldMk cId="544636184" sldId="470"/>
        </pc:sldMkLst>
      </pc:sldChg>
      <pc:sldChg chg="modSp mod">
        <pc:chgData name="Matthieu De Mari" userId="dfb708c9-d8dc-439f-9a3b-c772bf4a311c" providerId="ADAL" clId="{E7600630-D1C3-4D4E-BE77-9A86ED87F8AE}" dt="2024-03-19T04:25:13.836" v="22" actId="14100"/>
        <pc:sldMkLst>
          <pc:docMk/>
          <pc:sldMk cId="3861839338" sldId="471"/>
        </pc:sldMkLst>
      </pc:sldChg>
      <pc:sldChg chg="addSp delSp modSp mod">
        <pc:chgData name="Matthieu De Mari" userId="dfb708c9-d8dc-439f-9a3b-c772bf4a311c" providerId="ADAL" clId="{E7600630-D1C3-4D4E-BE77-9A86ED87F8AE}" dt="2024-03-19T04:25:31.906" v="29" actId="14100"/>
        <pc:sldMkLst>
          <pc:docMk/>
          <pc:sldMk cId="1475372116" sldId="472"/>
        </pc:sldMkLst>
      </pc:sldChg>
      <pc:sldChg chg="addSp delSp modSp mod">
        <pc:chgData name="Matthieu De Mari" userId="dfb708c9-d8dc-439f-9a3b-c772bf4a311c" providerId="ADAL" clId="{E7600630-D1C3-4D4E-BE77-9A86ED87F8AE}" dt="2024-03-19T04:26:20.211" v="36" actId="14100"/>
        <pc:sldMkLst>
          <pc:docMk/>
          <pc:sldMk cId="3923424218" sldId="473"/>
        </pc:sldMkLst>
      </pc:sldChg>
      <pc:sldChg chg="addSp delSp modSp mod">
        <pc:chgData name="Matthieu De Mari" userId="dfb708c9-d8dc-439f-9a3b-c772bf4a311c" providerId="ADAL" clId="{E7600630-D1C3-4D4E-BE77-9A86ED87F8AE}" dt="2024-03-19T04:28:11.318" v="51" actId="478"/>
        <pc:sldMkLst>
          <pc:docMk/>
          <pc:sldMk cId="164662981" sldId="474"/>
        </pc:sldMkLst>
      </pc:sldChg>
      <pc:sldChg chg="modSp mod">
        <pc:chgData name="Matthieu De Mari" userId="dfb708c9-d8dc-439f-9a3b-c772bf4a311c" providerId="ADAL" clId="{E7600630-D1C3-4D4E-BE77-9A86ED87F8AE}" dt="2024-03-19T04:27:55.273" v="47" actId="20577"/>
        <pc:sldMkLst>
          <pc:docMk/>
          <pc:sldMk cId="4079800909" sldId="475"/>
        </pc:sldMkLst>
      </pc:sldChg>
      <pc:sldChg chg="addSp delSp modSp mod">
        <pc:chgData name="Matthieu De Mari" userId="dfb708c9-d8dc-439f-9a3b-c772bf4a311c" providerId="ADAL" clId="{E7600630-D1C3-4D4E-BE77-9A86ED87F8AE}" dt="2024-03-19T04:26:46.642" v="39" actId="20577"/>
        <pc:sldMkLst>
          <pc:docMk/>
          <pc:sldMk cId="4061201546" sldId="476"/>
        </pc:sldMkLst>
      </pc:sldChg>
      <pc:sldChg chg="modSp mod">
        <pc:chgData name="Matthieu De Mari" userId="dfb708c9-d8dc-439f-9a3b-c772bf4a311c" providerId="ADAL" clId="{E7600630-D1C3-4D4E-BE77-9A86ED87F8AE}" dt="2024-03-19T04:28:44.149" v="62" actId="20577"/>
        <pc:sldMkLst>
          <pc:docMk/>
          <pc:sldMk cId="3504532629" sldId="477"/>
        </pc:sldMkLst>
      </pc:sldChg>
      <pc:sldChg chg="modSp mod">
        <pc:chgData name="Matthieu De Mari" userId="dfb708c9-d8dc-439f-9a3b-c772bf4a311c" providerId="ADAL" clId="{E7600630-D1C3-4D4E-BE77-9A86ED87F8AE}" dt="2024-03-19T04:28:25.224" v="61" actId="20577"/>
        <pc:sldMkLst>
          <pc:docMk/>
          <pc:sldMk cId="4070010957" sldId="482"/>
        </pc:sldMkLst>
      </pc:sldChg>
      <pc:sldChg chg="modSp mod">
        <pc:chgData name="Matthieu De Mari" userId="dfb708c9-d8dc-439f-9a3b-c772bf4a311c" providerId="ADAL" clId="{E7600630-D1C3-4D4E-BE77-9A86ED87F8AE}" dt="2024-03-19T04:28:51.440" v="63" actId="20577"/>
        <pc:sldMkLst>
          <pc:docMk/>
          <pc:sldMk cId="1313595943" sldId="488"/>
        </pc:sldMkLst>
      </pc:sldChg>
      <pc:sldChg chg="modSp mod">
        <pc:chgData name="Matthieu De Mari" userId="dfb708c9-d8dc-439f-9a3b-c772bf4a311c" providerId="ADAL" clId="{E7600630-D1C3-4D4E-BE77-9A86ED87F8AE}" dt="2024-03-19T04:28:53.556" v="64" actId="20577"/>
        <pc:sldMkLst>
          <pc:docMk/>
          <pc:sldMk cId="3404893963" sldId="489"/>
        </pc:sldMkLst>
      </pc:sldChg>
      <pc:sldChg chg="modSp mod">
        <pc:chgData name="Matthieu De Mari" userId="dfb708c9-d8dc-439f-9a3b-c772bf4a311c" providerId="ADAL" clId="{E7600630-D1C3-4D4E-BE77-9A86ED87F8AE}" dt="2024-03-19T04:29:56.855" v="68" actId="20577"/>
        <pc:sldMkLst>
          <pc:docMk/>
          <pc:sldMk cId="2640741458" sldId="499"/>
        </pc:sldMkLst>
      </pc:sldChg>
    </pc:docChg>
  </pc:docChgLst>
  <pc:docChgLst>
    <pc:chgData name="Matthieu De Mari" userId="dfb708c9-d8dc-439f-9a3b-c772bf4a311c" providerId="ADAL" clId="{8AA94FB1-E76F-4E1E-9A8B-4D430B074E57}"/>
    <pc:docChg chg="modSld">
      <pc:chgData name="Matthieu De Mari" userId="dfb708c9-d8dc-439f-9a3b-c772bf4a311c" providerId="ADAL" clId="{8AA94FB1-E76F-4E1E-9A8B-4D430B074E57}" dt="2025-03-24T06:26:13.146" v="4" actId="20577"/>
      <pc:docMkLst>
        <pc:docMk/>
      </pc:docMkLst>
      <pc:sldChg chg="modSp mod">
        <pc:chgData name="Matthieu De Mari" userId="dfb708c9-d8dc-439f-9a3b-c772bf4a311c" providerId="ADAL" clId="{8AA94FB1-E76F-4E1E-9A8B-4D430B074E57}" dt="2025-03-24T06:26:13.146" v="4" actId="20577"/>
        <pc:sldMkLst>
          <pc:docMk/>
          <pc:sldMk cId="1040156172" sldId="377"/>
        </pc:sldMkLst>
        <pc:spChg chg="mod">
          <ac:chgData name="Matthieu De Mari" userId="dfb708c9-d8dc-439f-9a3b-c772bf4a311c" providerId="ADAL" clId="{8AA94FB1-E76F-4E1E-9A8B-4D430B074E57}" dt="2025-03-24T06:26:13.146" v="4" actId="20577"/>
          <ac:spMkLst>
            <pc:docMk/>
            <pc:sldMk cId="1040156172" sldId="377"/>
            <ac:spMk id="2" creationId="{080CEB46-CC16-4D19-8C2C-AEE9471D8168}"/>
          </ac:spMkLst>
        </pc:spChg>
      </pc:sldChg>
    </pc:docChg>
  </pc:docChgLst>
  <pc:docChgLst>
    <pc:chgData name="Matthieu De Mari" userId="dfb708c9-d8dc-439f-9a3b-c772bf4a311c" providerId="ADAL" clId="{1888DEAD-E307-4CA6-AFF5-49DFF9FCD3C3}"/>
    <pc:docChg chg="undo redo custSel addSld delSld modSld sldOrd addSection delSection modSection">
      <pc:chgData name="Matthieu De Mari" userId="dfb708c9-d8dc-439f-9a3b-c772bf4a311c" providerId="ADAL" clId="{1888DEAD-E307-4CA6-AFF5-49DFF9FCD3C3}" dt="2023-03-20T11:56:54.486" v="10255" actId="1076"/>
      <pc:docMkLst>
        <pc:docMk/>
      </pc:docMkLst>
      <pc:sldChg chg="add">
        <pc:chgData name="Matthieu De Mari" userId="dfb708c9-d8dc-439f-9a3b-c772bf4a311c" providerId="ADAL" clId="{1888DEAD-E307-4CA6-AFF5-49DFF9FCD3C3}" dt="2023-03-20T08:27:47.519" v="2239"/>
        <pc:sldMkLst>
          <pc:docMk/>
          <pc:sldMk cId="1813455260" sldId="274"/>
        </pc:sldMkLst>
      </pc:sldChg>
      <pc:sldChg chg="add">
        <pc:chgData name="Matthieu De Mari" userId="dfb708c9-d8dc-439f-9a3b-c772bf4a311c" providerId="ADAL" clId="{1888DEAD-E307-4CA6-AFF5-49DFF9FCD3C3}" dt="2023-03-20T08:27:47.519" v="2239"/>
        <pc:sldMkLst>
          <pc:docMk/>
          <pc:sldMk cId="144954399" sldId="275"/>
        </pc:sldMkLst>
      </pc:sldChg>
      <pc:sldChg chg="add">
        <pc:chgData name="Matthieu De Mari" userId="dfb708c9-d8dc-439f-9a3b-c772bf4a311c" providerId="ADAL" clId="{1888DEAD-E307-4CA6-AFF5-49DFF9FCD3C3}" dt="2023-03-20T08:27:47.519" v="2239"/>
        <pc:sldMkLst>
          <pc:docMk/>
          <pc:sldMk cId="885607022" sldId="278"/>
        </pc:sldMkLst>
      </pc:sldChg>
      <pc:sldChg chg="modSp add mod">
        <pc:chgData name="Matthieu De Mari" userId="dfb708c9-d8dc-439f-9a3b-c772bf4a311c" providerId="ADAL" clId="{1888DEAD-E307-4CA6-AFF5-49DFF9FCD3C3}" dt="2023-03-20T08:28:17.622" v="2251" actId="27636"/>
        <pc:sldMkLst>
          <pc:docMk/>
          <pc:sldMk cId="3941141626" sldId="279"/>
        </pc:sldMkLst>
      </pc:sldChg>
      <pc:sldChg chg="add">
        <pc:chgData name="Matthieu De Mari" userId="dfb708c9-d8dc-439f-9a3b-c772bf4a311c" providerId="ADAL" clId="{1888DEAD-E307-4CA6-AFF5-49DFF9FCD3C3}" dt="2023-03-20T08:27:47.519" v="2239"/>
        <pc:sldMkLst>
          <pc:docMk/>
          <pc:sldMk cId="2409304258" sldId="280"/>
        </pc:sldMkLst>
      </pc:sldChg>
      <pc:sldChg chg="add">
        <pc:chgData name="Matthieu De Mari" userId="dfb708c9-d8dc-439f-9a3b-c772bf4a311c" providerId="ADAL" clId="{1888DEAD-E307-4CA6-AFF5-49DFF9FCD3C3}" dt="2023-03-20T08:27:47.519" v="2239"/>
        <pc:sldMkLst>
          <pc:docMk/>
          <pc:sldMk cId="2949375831" sldId="281"/>
        </pc:sldMkLst>
      </pc:sldChg>
      <pc:sldChg chg="add">
        <pc:chgData name="Matthieu De Mari" userId="dfb708c9-d8dc-439f-9a3b-c772bf4a311c" providerId="ADAL" clId="{1888DEAD-E307-4CA6-AFF5-49DFF9FCD3C3}" dt="2023-03-20T08:27:47.519" v="2239"/>
        <pc:sldMkLst>
          <pc:docMk/>
          <pc:sldMk cId="1567445271" sldId="285"/>
        </pc:sldMkLst>
      </pc:sldChg>
      <pc:sldChg chg="modSp mod">
        <pc:chgData name="Matthieu De Mari" userId="dfb708c9-d8dc-439f-9a3b-c772bf4a311c" providerId="ADAL" clId="{1888DEAD-E307-4CA6-AFF5-49DFF9FCD3C3}" dt="2023-03-17T14:37:07.888" v="675" actId="20577"/>
        <pc:sldMkLst>
          <pc:docMk/>
          <pc:sldMk cId="1040156172" sldId="377"/>
        </pc:sldMkLst>
      </pc:sldChg>
      <pc:sldChg chg="del">
        <pc:chgData name="Matthieu De Mari" userId="dfb708c9-d8dc-439f-9a3b-c772bf4a311c" providerId="ADAL" clId="{1888DEAD-E307-4CA6-AFF5-49DFF9FCD3C3}" dt="2023-03-17T13:16:50.686" v="14" actId="47"/>
        <pc:sldMkLst>
          <pc:docMk/>
          <pc:sldMk cId="3431685878" sldId="378"/>
        </pc:sldMkLst>
      </pc:sldChg>
      <pc:sldChg chg="del">
        <pc:chgData name="Matthieu De Mari" userId="dfb708c9-d8dc-439f-9a3b-c772bf4a311c" providerId="ADAL" clId="{1888DEAD-E307-4CA6-AFF5-49DFF9FCD3C3}" dt="2023-03-17T13:16:51.617" v="15" actId="47"/>
        <pc:sldMkLst>
          <pc:docMk/>
          <pc:sldMk cId="2656047251" sldId="379"/>
        </pc:sldMkLst>
      </pc:sldChg>
      <pc:sldChg chg="add">
        <pc:chgData name="Matthieu De Mari" userId="dfb708c9-d8dc-439f-9a3b-c772bf4a311c" providerId="ADAL" clId="{1888DEAD-E307-4CA6-AFF5-49DFF9FCD3C3}" dt="2023-03-20T08:27:47.519" v="2239"/>
        <pc:sldMkLst>
          <pc:docMk/>
          <pc:sldMk cId="3856210223" sldId="379"/>
        </pc:sldMkLst>
      </pc:sldChg>
      <pc:sldChg chg="del">
        <pc:chgData name="Matthieu De Mari" userId="dfb708c9-d8dc-439f-9a3b-c772bf4a311c" providerId="ADAL" clId="{1888DEAD-E307-4CA6-AFF5-49DFF9FCD3C3}" dt="2023-03-17T13:16:52.409" v="16" actId="47"/>
        <pc:sldMkLst>
          <pc:docMk/>
          <pc:sldMk cId="3478712926" sldId="380"/>
        </pc:sldMkLst>
      </pc:sldChg>
      <pc:sldChg chg="del">
        <pc:chgData name="Matthieu De Mari" userId="dfb708c9-d8dc-439f-9a3b-c772bf4a311c" providerId="ADAL" clId="{1888DEAD-E307-4CA6-AFF5-49DFF9FCD3C3}" dt="2023-03-17T13:16:53.838" v="18" actId="47"/>
        <pc:sldMkLst>
          <pc:docMk/>
          <pc:sldMk cId="687323073" sldId="381"/>
        </pc:sldMkLst>
      </pc:sldChg>
      <pc:sldChg chg="del">
        <pc:chgData name="Matthieu De Mari" userId="dfb708c9-d8dc-439f-9a3b-c772bf4a311c" providerId="ADAL" clId="{1888DEAD-E307-4CA6-AFF5-49DFF9FCD3C3}" dt="2023-03-17T13:16:53.123" v="17" actId="47"/>
        <pc:sldMkLst>
          <pc:docMk/>
          <pc:sldMk cId="1749567037" sldId="382"/>
        </pc:sldMkLst>
      </pc:sldChg>
      <pc:sldChg chg="del">
        <pc:chgData name="Matthieu De Mari" userId="dfb708c9-d8dc-439f-9a3b-c772bf4a311c" providerId="ADAL" clId="{1888DEAD-E307-4CA6-AFF5-49DFF9FCD3C3}" dt="2023-03-17T13:16:54.511" v="19" actId="47"/>
        <pc:sldMkLst>
          <pc:docMk/>
          <pc:sldMk cId="3718139832" sldId="383"/>
        </pc:sldMkLst>
      </pc:sldChg>
      <pc:sldChg chg="del">
        <pc:chgData name="Matthieu De Mari" userId="dfb708c9-d8dc-439f-9a3b-c772bf4a311c" providerId="ADAL" clId="{1888DEAD-E307-4CA6-AFF5-49DFF9FCD3C3}" dt="2023-03-17T13:16:56.717" v="21" actId="47"/>
        <pc:sldMkLst>
          <pc:docMk/>
          <pc:sldMk cId="3649959589" sldId="384"/>
        </pc:sldMkLst>
      </pc:sldChg>
      <pc:sldChg chg="del">
        <pc:chgData name="Matthieu De Mari" userId="dfb708c9-d8dc-439f-9a3b-c772bf4a311c" providerId="ADAL" clId="{1888DEAD-E307-4CA6-AFF5-49DFF9FCD3C3}" dt="2023-03-17T13:16:57.867" v="22" actId="47"/>
        <pc:sldMkLst>
          <pc:docMk/>
          <pc:sldMk cId="3174082147" sldId="385"/>
        </pc:sldMkLst>
      </pc:sldChg>
      <pc:sldChg chg="addSp delSp modSp new mod modClrScheme chgLayout">
        <pc:chgData name="Matthieu De Mari" userId="dfb708c9-d8dc-439f-9a3b-c772bf4a311c" providerId="ADAL" clId="{1888DEAD-E307-4CA6-AFF5-49DFF9FCD3C3}" dt="2023-03-20T08:05:01.065" v="2236" actId="20577"/>
        <pc:sldMkLst>
          <pc:docMk/>
          <pc:sldMk cId="4192428753" sldId="387"/>
        </pc:sldMkLst>
      </pc:sldChg>
      <pc:sldChg chg="addSp delSp modSp new add del mod">
        <pc:chgData name="Matthieu De Mari" userId="dfb708c9-d8dc-439f-9a3b-c772bf4a311c" providerId="ADAL" clId="{1888DEAD-E307-4CA6-AFF5-49DFF9FCD3C3}" dt="2023-03-20T10:50:34.324" v="3370" actId="113"/>
        <pc:sldMkLst>
          <pc:docMk/>
          <pc:sldMk cId="1602756966" sldId="388"/>
        </pc:sldMkLst>
      </pc:sldChg>
      <pc:sldChg chg="modSp new mod">
        <pc:chgData name="Matthieu De Mari" userId="dfb708c9-d8dc-439f-9a3b-c772bf4a311c" providerId="ADAL" clId="{1888DEAD-E307-4CA6-AFF5-49DFF9FCD3C3}" dt="2023-03-20T10:58:09.013" v="3972" actId="114"/>
        <pc:sldMkLst>
          <pc:docMk/>
          <pc:sldMk cId="1922111427" sldId="389"/>
        </pc:sldMkLst>
      </pc:sldChg>
      <pc:sldChg chg="addSp delSp modSp new mod">
        <pc:chgData name="Matthieu De Mari" userId="dfb708c9-d8dc-439f-9a3b-c772bf4a311c" providerId="ADAL" clId="{1888DEAD-E307-4CA6-AFF5-49DFF9FCD3C3}" dt="2023-03-20T11:30:35.918" v="7869" actId="20577"/>
        <pc:sldMkLst>
          <pc:docMk/>
          <pc:sldMk cId="664874362" sldId="390"/>
        </pc:sldMkLst>
      </pc:sldChg>
      <pc:sldChg chg="modSp new mod ord">
        <pc:chgData name="Matthieu De Mari" userId="dfb708c9-d8dc-439f-9a3b-c772bf4a311c" providerId="ADAL" clId="{1888DEAD-E307-4CA6-AFF5-49DFF9FCD3C3}" dt="2023-03-20T11:31:40.045" v="7976" actId="20577"/>
        <pc:sldMkLst>
          <pc:docMk/>
          <pc:sldMk cId="2030689423" sldId="391"/>
        </pc:sldMkLst>
      </pc:sldChg>
      <pc:sldChg chg="addSp modSp new mod modClrScheme chgLayout">
        <pc:chgData name="Matthieu De Mari" userId="dfb708c9-d8dc-439f-9a3b-c772bf4a311c" providerId="ADAL" clId="{1888DEAD-E307-4CA6-AFF5-49DFF9FCD3C3}" dt="2023-03-20T11:22:46.019" v="7008" actId="21"/>
        <pc:sldMkLst>
          <pc:docMk/>
          <pc:sldMk cId="715460662" sldId="392"/>
        </pc:sldMkLst>
      </pc:sldChg>
      <pc:sldChg chg="modSp new del mod">
        <pc:chgData name="Matthieu De Mari" userId="dfb708c9-d8dc-439f-9a3b-c772bf4a311c" providerId="ADAL" clId="{1888DEAD-E307-4CA6-AFF5-49DFF9FCD3C3}" dt="2023-03-20T11:22:30.141" v="6981" actId="47"/>
        <pc:sldMkLst>
          <pc:docMk/>
          <pc:sldMk cId="2534803411" sldId="393"/>
        </pc:sldMkLst>
      </pc:sldChg>
      <pc:sldChg chg="addSp modSp new mod">
        <pc:chgData name="Matthieu De Mari" userId="dfb708c9-d8dc-439f-9a3b-c772bf4a311c" providerId="ADAL" clId="{1888DEAD-E307-4CA6-AFF5-49DFF9FCD3C3}" dt="2023-03-20T11:44:12.116" v="8898" actId="1076"/>
        <pc:sldMkLst>
          <pc:docMk/>
          <pc:sldMk cId="2284998225" sldId="394"/>
        </pc:sldMkLst>
      </pc:sldChg>
      <pc:sldChg chg="addSp delSp modSp new mod">
        <pc:chgData name="Matthieu De Mari" userId="dfb708c9-d8dc-439f-9a3b-c772bf4a311c" providerId="ADAL" clId="{1888DEAD-E307-4CA6-AFF5-49DFF9FCD3C3}" dt="2023-03-20T11:32:09" v="7983" actId="478"/>
        <pc:sldMkLst>
          <pc:docMk/>
          <pc:sldMk cId="351971478" sldId="395"/>
        </pc:sldMkLst>
      </pc:sldChg>
      <pc:sldChg chg="modSp new mod">
        <pc:chgData name="Matthieu De Mari" userId="dfb708c9-d8dc-439f-9a3b-c772bf4a311c" providerId="ADAL" clId="{1888DEAD-E307-4CA6-AFF5-49DFF9FCD3C3}" dt="2023-03-20T11:34:51.404" v="8197" actId="20577"/>
        <pc:sldMkLst>
          <pc:docMk/>
          <pc:sldMk cId="1697348003" sldId="396"/>
        </pc:sldMkLst>
      </pc:sldChg>
      <pc:sldChg chg="modSp add mod">
        <pc:chgData name="Matthieu De Mari" userId="dfb708c9-d8dc-439f-9a3b-c772bf4a311c" providerId="ADAL" clId="{1888DEAD-E307-4CA6-AFF5-49DFF9FCD3C3}" dt="2023-03-20T11:39:08.989" v="8632" actId="20577"/>
        <pc:sldMkLst>
          <pc:docMk/>
          <pc:sldMk cId="190215950" sldId="397"/>
        </pc:sldMkLst>
      </pc:sldChg>
      <pc:sldChg chg="addSp delSp modSp new mod">
        <pc:chgData name="Matthieu De Mari" userId="dfb708c9-d8dc-439f-9a3b-c772bf4a311c" providerId="ADAL" clId="{1888DEAD-E307-4CA6-AFF5-49DFF9FCD3C3}" dt="2023-03-20T11:51:03.070" v="9608" actId="20577"/>
        <pc:sldMkLst>
          <pc:docMk/>
          <pc:sldMk cId="745490463" sldId="398"/>
        </pc:sldMkLst>
      </pc:sldChg>
      <pc:sldChg chg="addSp delSp modSp new mod">
        <pc:chgData name="Matthieu De Mari" userId="dfb708c9-d8dc-439f-9a3b-c772bf4a311c" providerId="ADAL" clId="{1888DEAD-E307-4CA6-AFF5-49DFF9FCD3C3}" dt="2023-03-20T11:53:36.273" v="9937" actId="20577"/>
        <pc:sldMkLst>
          <pc:docMk/>
          <pc:sldMk cId="1555117061" sldId="399"/>
        </pc:sldMkLst>
      </pc:sldChg>
      <pc:sldChg chg="addSp delSp modSp new mod modClrScheme chgLayout">
        <pc:chgData name="Matthieu De Mari" userId="dfb708c9-d8dc-439f-9a3b-c772bf4a311c" providerId="ADAL" clId="{1888DEAD-E307-4CA6-AFF5-49DFF9FCD3C3}" dt="2023-03-20T11:47:10.922" v="9250" actId="14100"/>
        <pc:sldMkLst>
          <pc:docMk/>
          <pc:sldMk cId="18795257" sldId="400"/>
        </pc:sldMkLst>
      </pc:sldChg>
      <pc:sldChg chg="modSp new del mod">
        <pc:chgData name="Matthieu De Mari" userId="dfb708c9-d8dc-439f-9a3b-c772bf4a311c" providerId="ADAL" clId="{1888DEAD-E307-4CA6-AFF5-49DFF9FCD3C3}" dt="2023-03-20T11:54:02.201" v="9953" actId="47"/>
        <pc:sldMkLst>
          <pc:docMk/>
          <pc:sldMk cId="67563267" sldId="401"/>
        </pc:sldMkLst>
      </pc:sldChg>
      <pc:sldChg chg="modSp new mod">
        <pc:chgData name="Matthieu De Mari" userId="dfb708c9-d8dc-439f-9a3b-c772bf4a311c" providerId="ADAL" clId="{1888DEAD-E307-4CA6-AFF5-49DFF9FCD3C3}" dt="2023-03-17T14:54:51.086" v="1008" actId="20577"/>
        <pc:sldMkLst>
          <pc:docMk/>
          <pc:sldMk cId="522259521" sldId="402"/>
        </pc:sldMkLst>
      </pc:sldChg>
      <pc:sldChg chg="modSp new mod">
        <pc:chgData name="Matthieu De Mari" userId="dfb708c9-d8dc-439f-9a3b-c772bf4a311c" providerId="ADAL" clId="{1888DEAD-E307-4CA6-AFF5-49DFF9FCD3C3}" dt="2023-03-17T15:01:26.660" v="1134" actId="20577"/>
        <pc:sldMkLst>
          <pc:docMk/>
          <pc:sldMk cId="3794044645" sldId="403"/>
        </pc:sldMkLst>
      </pc:sldChg>
      <pc:sldChg chg="addSp delSp modSp new mod">
        <pc:chgData name="Matthieu De Mari" userId="dfb708c9-d8dc-439f-9a3b-c772bf4a311c" providerId="ADAL" clId="{1888DEAD-E307-4CA6-AFF5-49DFF9FCD3C3}" dt="2023-03-17T15:02:43.250" v="1188" actId="20577"/>
        <pc:sldMkLst>
          <pc:docMk/>
          <pc:sldMk cId="3564327451" sldId="404"/>
        </pc:sldMkLst>
      </pc:sldChg>
      <pc:sldChg chg="new">
        <pc:chgData name="Matthieu De Mari" userId="dfb708c9-d8dc-439f-9a3b-c772bf4a311c" providerId="ADAL" clId="{1888DEAD-E307-4CA6-AFF5-49DFF9FCD3C3}" dt="2023-03-17T15:04:52.111" v="1191" actId="680"/>
        <pc:sldMkLst>
          <pc:docMk/>
          <pc:sldMk cId="3917151320" sldId="405"/>
        </pc:sldMkLst>
      </pc:sldChg>
      <pc:sldChg chg="new">
        <pc:chgData name="Matthieu De Mari" userId="dfb708c9-d8dc-439f-9a3b-c772bf4a311c" providerId="ADAL" clId="{1888DEAD-E307-4CA6-AFF5-49DFF9FCD3C3}" dt="2023-03-17T15:05:09.158" v="1194" actId="680"/>
        <pc:sldMkLst>
          <pc:docMk/>
          <pc:sldMk cId="1053501067" sldId="406"/>
        </pc:sldMkLst>
      </pc:sldChg>
      <pc:sldChg chg="new">
        <pc:chgData name="Matthieu De Mari" userId="dfb708c9-d8dc-439f-9a3b-c772bf4a311c" providerId="ADAL" clId="{1888DEAD-E307-4CA6-AFF5-49DFF9FCD3C3}" dt="2023-03-17T15:05:19.721" v="1197" actId="680"/>
        <pc:sldMkLst>
          <pc:docMk/>
          <pc:sldMk cId="2333808755" sldId="407"/>
        </pc:sldMkLst>
      </pc:sldChg>
      <pc:sldChg chg="new">
        <pc:chgData name="Matthieu De Mari" userId="dfb708c9-d8dc-439f-9a3b-c772bf4a311c" providerId="ADAL" clId="{1888DEAD-E307-4CA6-AFF5-49DFF9FCD3C3}" dt="2023-03-17T15:05:42.509" v="1201" actId="680"/>
        <pc:sldMkLst>
          <pc:docMk/>
          <pc:sldMk cId="2257717264" sldId="408"/>
        </pc:sldMkLst>
      </pc:sldChg>
      <pc:sldChg chg="new">
        <pc:chgData name="Matthieu De Mari" userId="dfb708c9-d8dc-439f-9a3b-c772bf4a311c" providerId="ADAL" clId="{1888DEAD-E307-4CA6-AFF5-49DFF9FCD3C3}" dt="2023-03-17T15:09:16.341" v="1204" actId="680"/>
        <pc:sldMkLst>
          <pc:docMk/>
          <pc:sldMk cId="495269238" sldId="409"/>
        </pc:sldMkLst>
      </pc:sldChg>
      <pc:sldChg chg="modSp new mod">
        <pc:chgData name="Matthieu De Mari" userId="dfb708c9-d8dc-439f-9a3b-c772bf4a311c" providerId="ADAL" clId="{1888DEAD-E307-4CA6-AFF5-49DFF9FCD3C3}" dt="2023-03-20T11:17:55.593" v="6342" actId="20577"/>
        <pc:sldMkLst>
          <pc:docMk/>
          <pc:sldMk cId="2277689196" sldId="410"/>
        </pc:sldMkLst>
      </pc:sldChg>
      <pc:sldChg chg="new">
        <pc:chgData name="Matthieu De Mari" userId="dfb708c9-d8dc-439f-9a3b-c772bf4a311c" providerId="ADAL" clId="{1888DEAD-E307-4CA6-AFF5-49DFF9FCD3C3}" dt="2023-03-20T08:36:59.226" v="2254" actId="680"/>
        <pc:sldMkLst>
          <pc:docMk/>
          <pc:sldMk cId="4052331108" sldId="411"/>
        </pc:sldMkLst>
      </pc:sldChg>
      <pc:sldChg chg="addSp delSp modSp new mod">
        <pc:chgData name="Matthieu De Mari" userId="dfb708c9-d8dc-439f-9a3b-c772bf4a311c" providerId="ADAL" clId="{1888DEAD-E307-4CA6-AFF5-49DFF9FCD3C3}" dt="2023-03-20T10:43:02.012" v="2489" actId="1076"/>
        <pc:sldMkLst>
          <pc:docMk/>
          <pc:sldMk cId="224038096" sldId="412"/>
        </pc:sldMkLst>
      </pc:sldChg>
      <pc:sldChg chg="new del">
        <pc:chgData name="Matthieu De Mari" userId="dfb708c9-d8dc-439f-9a3b-c772bf4a311c" providerId="ADAL" clId="{1888DEAD-E307-4CA6-AFF5-49DFF9FCD3C3}" dt="2023-03-20T08:37:09.342" v="2258" actId="47"/>
        <pc:sldMkLst>
          <pc:docMk/>
          <pc:sldMk cId="2849533176" sldId="412"/>
        </pc:sldMkLst>
      </pc:sldChg>
      <pc:sldChg chg="addSp delSp add mod">
        <pc:chgData name="Matthieu De Mari" userId="dfb708c9-d8dc-439f-9a3b-c772bf4a311c" providerId="ADAL" clId="{1888DEAD-E307-4CA6-AFF5-49DFF9FCD3C3}" dt="2023-03-20T10:40:31.046" v="2452" actId="22"/>
        <pc:sldMkLst>
          <pc:docMk/>
          <pc:sldMk cId="1129488317" sldId="413"/>
        </pc:sldMkLst>
      </pc:sldChg>
      <pc:sldChg chg="modSp add del mod">
        <pc:chgData name="Matthieu De Mari" userId="dfb708c9-d8dc-439f-9a3b-c772bf4a311c" providerId="ADAL" clId="{1888DEAD-E307-4CA6-AFF5-49DFF9FCD3C3}" dt="2023-03-20T10:39:59.757" v="2441" actId="47"/>
        <pc:sldMkLst>
          <pc:docMk/>
          <pc:sldMk cId="1763533000" sldId="413"/>
        </pc:sldMkLst>
      </pc:sldChg>
      <pc:sldChg chg="delSp modSp add del mod">
        <pc:chgData name="Matthieu De Mari" userId="dfb708c9-d8dc-439f-9a3b-c772bf4a311c" providerId="ADAL" clId="{1888DEAD-E307-4CA6-AFF5-49DFF9FCD3C3}" dt="2023-03-20T10:40:03.135" v="2444" actId="47"/>
        <pc:sldMkLst>
          <pc:docMk/>
          <pc:sldMk cId="840977672" sldId="414"/>
        </pc:sldMkLst>
      </pc:sldChg>
      <pc:sldChg chg="addSp delSp modSp add mod">
        <pc:chgData name="Matthieu De Mari" userId="dfb708c9-d8dc-439f-9a3b-c772bf4a311c" providerId="ADAL" clId="{1888DEAD-E307-4CA6-AFF5-49DFF9FCD3C3}" dt="2023-03-20T10:42:31.921" v="2465" actId="1440"/>
        <pc:sldMkLst>
          <pc:docMk/>
          <pc:sldMk cId="1383390466" sldId="414"/>
        </pc:sldMkLst>
      </pc:sldChg>
      <pc:sldChg chg="addSp delSp modSp new mod ord">
        <pc:chgData name="Matthieu De Mari" userId="dfb708c9-d8dc-439f-9a3b-c772bf4a311c" providerId="ADAL" clId="{1888DEAD-E307-4CA6-AFF5-49DFF9FCD3C3}" dt="2023-03-20T10:55:23.741" v="3767" actId="20577"/>
        <pc:sldMkLst>
          <pc:docMk/>
          <pc:sldMk cId="1808429987" sldId="415"/>
        </pc:sldMkLst>
      </pc:sldChg>
      <pc:sldChg chg="modSp add mod ord">
        <pc:chgData name="Matthieu De Mari" userId="dfb708c9-d8dc-439f-9a3b-c772bf4a311c" providerId="ADAL" clId="{1888DEAD-E307-4CA6-AFF5-49DFF9FCD3C3}" dt="2023-03-20T11:19:06.612" v="6456" actId="20577"/>
        <pc:sldMkLst>
          <pc:docMk/>
          <pc:sldMk cId="1582022426" sldId="416"/>
        </pc:sldMkLst>
      </pc:sldChg>
      <pc:sldChg chg="addSp modSp add mod">
        <pc:chgData name="Matthieu De Mari" userId="dfb708c9-d8dc-439f-9a3b-c772bf4a311c" providerId="ADAL" clId="{1888DEAD-E307-4CA6-AFF5-49DFF9FCD3C3}" dt="2023-03-20T10:53:41.165" v="3592" actId="14100"/>
        <pc:sldMkLst>
          <pc:docMk/>
          <pc:sldMk cId="1158748637" sldId="417"/>
        </pc:sldMkLst>
      </pc:sldChg>
      <pc:sldChg chg="addSp delSp new mod">
        <pc:chgData name="Matthieu De Mari" userId="dfb708c9-d8dc-439f-9a3b-c772bf4a311c" providerId="ADAL" clId="{1888DEAD-E307-4CA6-AFF5-49DFF9FCD3C3}" dt="2023-03-20T10:55:07.743" v="3763" actId="22"/>
        <pc:sldMkLst>
          <pc:docMk/>
          <pc:sldMk cId="508583681" sldId="418"/>
        </pc:sldMkLst>
      </pc:sldChg>
      <pc:sldChg chg="addSp delSp modSp add mod ord">
        <pc:chgData name="Matthieu De Mari" userId="dfb708c9-d8dc-439f-9a3b-c772bf4a311c" providerId="ADAL" clId="{1888DEAD-E307-4CA6-AFF5-49DFF9FCD3C3}" dt="2023-03-20T10:59:08.845" v="3978" actId="1076"/>
        <pc:sldMkLst>
          <pc:docMk/>
          <pc:sldMk cId="2453299544" sldId="419"/>
        </pc:sldMkLst>
      </pc:sldChg>
      <pc:sldChg chg="add del">
        <pc:chgData name="Matthieu De Mari" userId="dfb708c9-d8dc-439f-9a3b-c772bf4a311c" providerId="ADAL" clId="{1888DEAD-E307-4CA6-AFF5-49DFF9FCD3C3}" dt="2023-03-20T10:58:44.540" v="3974" actId="47"/>
        <pc:sldMkLst>
          <pc:docMk/>
          <pc:sldMk cId="860446693" sldId="420"/>
        </pc:sldMkLst>
      </pc:sldChg>
      <pc:sldChg chg="modSp new mod">
        <pc:chgData name="Matthieu De Mari" userId="dfb708c9-d8dc-439f-9a3b-c772bf4a311c" providerId="ADAL" clId="{1888DEAD-E307-4CA6-AFF5-49DFF9FCD3C3}" dt="2023-03-20T11:05:38.379" v="4785" actId="20577"/>
        <pc:sldMkLst>
          <pc:docMk/>
          <pc:sldMk cId="2455924593" sldId="420"/>
        </pc:sldMkLst>
      </pc:sldChg>
      <pc:sldChg chg="addSp delSp modSp new mod">
        <pc:chgData name="Matthieu De Mari" userId="dfb708c9-d8dc-439f-9a3b-c772bf4a311c" providerId="ADAL" clId="{1888DEAD-E307-4CA6-AFF5-49DFF9FCD3C3}" dt="2023-03-20T11:01:03.311" v="3996" actId="20577"/>
        <pc:sldMkLst>
          <pc:docMk/>
          <pc:sldMk cId="3719237298" sldId="421"/>
        </pc:sldMkLst>
      </pc:sldChg>
      <pc:sldChg chg="modSp add mod">
        <pc:chgData name="Matthieu De Mari" userId="dfb708c9-d8dc-439f-9a3b-c772bf4a311c" providerId="ADAL" clId="{1888DEAD-E307-4CA6-AFF5-49DFF9FCD3C3}" dt="2023-03-20T11:06:58.547" v="5094" actId="113"/>
        <pc:sldMkLst>
          <pc:docMk/>
          <pc:sldMk cId="2067717828" sldId="422"/>
        </pc:sldMkLst>
      </pc:sldChg>
      <pc:sldChg chg="modSp add mod">
        <pc:chgData name="Matthieu De Mari" userId="dfb708c9-d8dc-439f-9a3b-c772bf4a311c" providerId="ADAL" clId="{1888DEAD-E307-4CA6-AFF5-49DFF9FCD3C3}" dt="2023-03-20T11:11:21.696" v="5781" actId="113"/>
        <pc:sldMkLst>
          <pc:docMk/>
          <pc:sldMk cId="2542189070" sldId="423"/>
        </pc:sldMkLst>
      </pc:sldChg>
      <pc:sldChg chg="del">
        <pc:chgData name="Matthieu De Mari" userId="dfb708c9-d8dc-439f-9a3b-c772bf4a311c" providerId="ADAL" clId="{1888DEAD-E307-4CA6-AFF5-49DFF9FCD3C3}" dt="2023-03-17T13:16:50.686" v="14" actId="47"/>
        <pc:sldMkLst>
          <pc:docMk/>
          <pc:sldMk cId="4226169062" sldId="423"/>
        </pc:sldMkLst>
      </pc:sldChg>
      <pc:sldChg chg="addSp delSp add mod ord">
        <pc:chgData name="Matthieu De Mari" userId="dfb708c9-d8dc-439f-9a3b-c772bf4a311c" providerId="ADAL" clId="{1888DEAD-E307-4CA6-AFF5-49DFF9FCD3C3}" dt="2023-03-20T11:15:49.756" v="6267" actId="22"/>
        <pc:sldMkLst>
          <pc:docMk/>
          <pc:sldMk cId="218642185" sldId="424"/>
        </pc:sldMkLst>
      </pc:sldChg>
      <pc:sldChg chg="del">
        <pc:chgData name="Matthieu De Mari" userId="dfb708c9-d8dc-439f-9a3b-c772bf4a311c" providerId="ADAL" clId="{1888DEAD-E307-4CA6-AFF5-49DFF9FCD3C3}" dt="2023-03-17T13:16:50.686" v="14" actId="47"/>
        <pc:sldMkLst>
          <pc:docMk/>
          <pc:sldMk cId="1794465962" sldId="424"/>
        </pc:sldMkLst>
      </pc:sldChg>
      <pc:sldChg chg="addSp delSp modSp new mod">
        <pc:chgData name="Matthieu De Mari" userId="dfb708c9-d8dc-439f-9a3b-c772bf4a311c" providerId="ADAL" clId="{1888DEAD-E307-4CA6-AFF5-49DFF9FCD3C3}" dt="2023-03-20T11:16:35.793" v="6273" actId="1076"/>
        <pc:sldMkLst>
          <pc:docMk/>
          <pc:sldMk cId="424111310" sldId="425"/>
        </pc:sldMkLst>
      </pc:sldChg>
      <pc:sldChg chg="del">
        <pc:chgData name="Matthieu De Mari" userId="dfb708c9-d8dc-439f-9a3b-c772bf4a311c" providerId="ADAL" clId="{1888DEAD-E307-4CA6-AFF5-49DFF9FCD3C3}" dt="2023-03-17T13:16:50.686" v="14" actId="47"/>
        <pc:sldMkLst>
          <pc:docMk/>
          <pc:sldMk cId="909573732" sldId="425"/>
        </pc:sldMkLst>
      </pc:sldChg>
      <pc:sldChg chg="addSp modSp add mod ord">
        <pc:chgData name="Matthieu De Mari" userId="dfb708c9-d8dc-439f-9a3b-c772bf4a311c" providerId="ADAL" clId="{1888DEAD-E307-4CA6-AFF5-49DFF9FCD3C3}" dt="2023-03-20T11:31:44.551" v="7978"/>
        <pc:sldMkLst>
          <pc:docMk/>
          <pc:sldMk cId="451959142" sldId="426"/>
        </pc:sldMkLst>
      </pc:sldChg>
      <pc:sldChg chg="del">
        <pc:chgData name="Matthieu De Mari" userId="dfb708c9-d8dc-439f-9a3b-c772bf4a311c" providerId="ADAL" clId="{1888DEAD-E307-4CA6-AFF5-49DFF9FCD3C3}" dt="2023-03-17T13:16:51.617" v="15" actId="47"/>
        <pc:sldMkLst>
          <pc:docMk/>
          <pc:sldMk cId="730515734" sldId="426"/>
        </pc:sldMkLst>
      </pc:sldChg>
      <pc:sldChg chg="del">
        <pc:chgData name="Matthieu De Mari" userId="dfb708c9-d8dc-439f-9a3b-c772bf4a311c" providerId="ADAL" clId="{1888DEAD-E307-4CA6-AFF5-49DFF9FCD3C3}" dt="2023-03-17T13:16:51.617" v="15" actId="47"/>
        <pc:sldMkLst>
          <pc:docMk/>
          <pc:sldMk cId="1865957258" sldId="427"/>
        </pc:sldMkLst>
      </pc:sldChg>
      <pc:sldChg chg="addSp delSp modSp new mod">
        <pc:chgData name="Matthieu De Mari" userId="dfb708c9-d8dc-439f-9a3b-c772bf4a311c" providerId="ADAL" clId="{1888DEAD-E307-4CA6-AFF5-49DFF9FCD3C3}" dt="2023-03-20T11:24:16.430" v="7017" actId="1076"/>
        <pc:sldMkLst>
          <pc:docMk/>
          <pc:sldMk cId="2562731947" sldId="427"/>
        </pc:sldMkLst>
      </pc:sldChg>
      <pc:sldChg chg="modSp new del mod">
        <pc:chgData name="Matthieu De Mari" userId="dfb708c9-d8dc-439f-9a3b-c772bf4a311c" providerId="ADAL" clId="{1888DEAD-E307-4CA6-AFF5-49DFF9FCD3C3}" dt="2023-03-20T11:35:02.260" v="8198" actId="47"/>
        <pc:sldMkLst>
          <pc:docMk/>
          <pc:sldMk cId="561984200" sldId="428"/>
        </pc:sldMkLst>
      </pc:sldChg>
      <pc:sldChg chg="modSp new mod">
        <pc:chgData name="Matthieu De Mari" userId="dfb708c9-d8dc-439f-9a3b-c772bf4a311c" providerId="ADAL" clId="{1888DEAD-E307-4CA6-AFF5-49DFF9FCD3C3}" dt="2023-03-20T11:41:28.532" v="8847" actId="115"/>
        <pc:sldMkLst>
          <pc:docMk/>
          <pc:sldMk cId="1434956895" sldId="428"/>
        </pc:sldMkLst>
      </pc:sldChg>
      <pc:sldChg chg="del">
        <pc:chgData name="Matthieu De Mari" userId="dfb708c9-d8dc-439f-9a3b-c772bf4a311c" providerId="ADAL" clId="{1888DEAD-E307-4CA6-AFF5-49DFF9FCD3C3}" dt="2023-03-17T13:16:51.617" v="15" actId="47"/>
        <pc:sldMkLst>
          <pc:docMk/>
          <pc:sldMk cId="2022369352" sldId="428"/>
        </pc:sldMkLst>
      </pc:sldChg>
      <pc:sldChg chg="modSp add del mod ord">
        <pc:chgData name="Matthieu De Mari" userId="dfb708c9-d8dc-439f-9a3b-c772bf4a311c" providerId="ADAL" clId="{1888DEAD-E307-4CA6-AFF5-49DFF9FCD3C3}" dt="2023-03-20T11:31:52.701" v="7979" actId="47"/>
        <pc:sldMkLst>
          <pc:docMk/>
          <pc:sldMk cId="3326665352" sldId="428"/>
        </pc:sldMkLst>
      </pc:sldChg>
      <pc:sldChg chg="del">
        <pc:chgData name="Matthieu De Mari" userId="dfb708c9-d8dc-439f-9a3b-c772bf4a311c" providerId="ADAL" clId="{1888DEAD-E307-4CA6-AFF5-49DFF9FCD3C3}" dt="2023-03-17T13:16:51.617" v="15" actId="47"/>
        <pc:sldMkLst>
          <pc:docMk/>
          <pc:sldMk cId="1549216935" sldId="429"/>
        </pc:sldMkLst>
      </pc:sldChg>
      <pc:sldChg chg="add">
        <pc:chgData name="Matthieu De Mari" userId="dfb708c9-d8dc-439f-9a3b-c772bf4a311c" providerId="ADAL" clId="{1888DEAD-E307-4CA6-AFF5-49DFF9FCD3C3}" dt="2023-03-20T11:43:41.160" v="8891" actId="2890"/>
        <pc:sldMkLst>
          <pc:docMk/>
          <pc:sldMk cId="2281408142" sldId="429"/>
        </pc:sldMkLst>
      </pc:sldChg>
      <pc:sldChg chg="modSp add mod">
        <pc:chgData name="Matthieu De Mari" userId="dfb708c9-d8dc-439f-9a3b-c772bf4a311c" providerId="ADAL" clId="{1888DEAD-E307-4CA6-AFF5-49DFF9FCD3C3}" dt="2023-03-20T11:53:55.106" v="9951" actId="20577"/>
        <pc:sldMkLst>
          <pc:docMk/>
          <pc:sldMk cId="1452149184" sldId="430"/>
        </pc:sldMkLst>
      </pc:sldChg>
      <pc:sldChg chg="del">
        <pc:chgData name="Matthieu De Mari" userId="dfb708c9-d8dc-439f-9a3b-c772bf4a311c" providerId="ADAL" clId="{1888DEAD-E307-4CA6-AFF5-49DFF9FCD3C3}" dt="2023-03-17T13:16:52.409" v="16" actId="47"/>
        <pc:sldMkLst>
          <pc:docMk/>
          <pc:sldMk cId="2376719029" sldId="430"/>
        </pc:sldMkLst>
      </pc:sldChg>
      <pc:sldChg chg="delSp new del mod">
        <pc:chgData name="Matthieu De Mari" userId="dfb708c9-d8dc-439f-9a3b-c772bf4a311c" providerId="ADAL" clId="{1888DEAD-E307-4CA6-AFF5-49DFF9FCD3C3}" dt="2023-03-20T11:43:53.598" v="8896" actId="47"/>
        <pc:sldMkLst>
          <pc:docMk/>
          <pc:sldMk cId="2515683071" sldId="430"/>
        </pc:sldMkLst>
      </pc:sldChg>
      <pc:sldChg chg="add del">
        <pc:chgData name="Matthieu De Mari" userId="dfb708c9-d8dc-439f-9a3b-c772bf4a311c" providerId="ADAL" clId="{1888DEAD-E307-4CA6-AFF5-49DFF9FCD3C3}" dt="2023-03-20T11:51:10.039" v="9609" actId="47"/>
        <pc:sldMkLst>
          <pc:docMk/>
          <pc:sldMk cId="2552322506" sldId="430"/>
        </pc:sldMkLst>
      </pc:sldChg>
      <pc:sldChg chg="del">
        <pc:chgData name="Matthieu De Mari" userId="dfb708c9-d8dc-439f-9a3b-c772bf4a311c" providerId="ADAL" clId="{1888DEAD-E307-4CA6-AFF5-49DFF9FCD3C3}" dt="2023-03-17T13:16:52.409" v="16" actId="47"/>
        <pc:sldMkLst>
          <pc:docMk/>
          <pc:sldMk cId="133940590" sldId="431"/>
        </pc:sldMkLst>
      </pc:sldChg>
      <pc:sldChg chg="addSp delSp modSp new mod">
        <pc:chgData name="Matthieu De Mari" userId="dfb708c9-d8dc-439f-9a3b-c772bf4a311c" providerId="ADAL" clId="{1888DEAD-E307-4CA6-AFF5-49DFF9FCD3C3}" dt="2023-03-20T11:56:54.486" v="10255" actId="1076"/>
        <pc:sldMkLst>
          <pc:docMk/>
          <pc:sldMk cId="1438970372" sldId="431"/>
        </pc:sldMkLst>
      </pc:sldChg>
      <pc:sldChg chg="modSp add mod">
        <pc:chgData name="Matthieu De Mari" userId="dfb708c9-d8dc-439f-9a3b-c772bf4a311c" providerId="ADAL" clId="{1888DEAD-E307-4CA6-AFF5-49DFF9FCD3C3}" dt="2023-03-20T11:54:59.208" v="10122" actId="20577"/>
        <pc:sldMkLst>
          <pc:docMk/>
          <pc:sldMk cId="1303576390" sldId="432"/>
        </pc:sldMkLst>
      </pc:sldChg>
      <pc:sldChg chg="del">
        <pc:chgData name="Matthieu De Mari" userId="dfb708c9-d8dc-439f-9a3b-c772bf4a311c" providerId="ADAL" clId="{1888DEAD-E307-4CA6-AFF5-49DFF9FCD3C3}" dt="2023-03-17T13:16:52.409" v="16" actId="47"/>
        <pc:sldMkLst>
          <pc:docMk/>
          <pc:sldMk cId="2188406462" sldId="432"/>
        </pc:sldMkLst>
      </pc:sldChg>
      <pc:sldChg chg="del">
        <pc:chgData name="Matthieu De Mari" userId="dfb708c9-d8dc-439f-9a3b-c772bf4a311c" providerId="ADAL" clId="{1888DEAD-E307-4CA6-AFF5-49DFF9FCD3C3}" dt="2023-03-17T13:16:52.409" v="16" actId="47"/>
        <pc:sldMkLst>
          <pc:docMk/>
          <pc:sldMk cId="1769846722" sldId="433"/>
        </pc:sldMkLst>
      </pc:sldChg>
      <pc:sldChg chg="del">
        <pc:chgData name="Matthieu De Mari" userId="dfb708c9-d8dc-439f-9a3b-c772bf4a311c" providerId="ADAL" clId="{1888DEAD-E307-4CA6-AFF5-49DFF9FCD3C3}" dt="2023-03-17T13:16:53.123" v="17" actId="47"/>
        <pc:sldMkLst>
          <pc:docMk/>
          <pc:sldMk cId="3094800006" sldId="434"/>
        </pc:sldMkLst>
      </pc:sldChg>
      <pc:sldChg chg="del">
        <pc:chgData name="Matthieu De Mari" userId="dfb708c9-d8dc-439f-9a3b-c772bf4a311c" providerId="ADAL" clId="{1888DEAD-E307-4CA6-AFF5-49DFF9FCD3C3}" dt="2023-03-17T13:16:53.123" v="17" actId="47"/>
        <pc:sldMkLst>
          <pc:docMk/>
          <pc:sldMk cId="3322702571" sldId="435"/>
        </pc:sldMkLst>
      </pc:sldChg>
      <pc:sldChg chg="del">
        <pc:chgData name="Matthieu De Mari" userId="dfb708c9-d8dc-439f-9a3b-c772bf4a311c" providerId="ADAL" clId="{1888DEAD-E307-4CA6-AFF5-49DFF9FCD3C3}" dt="2023-03-17T13:16:53.123" v="17" actId="47"/>
        <pc:sldMkLst>
          <pc:docMk/>
          <pc:sldMk cId="861916422" sldId="437"/>
        </pc:sldMkLst>
      </pc:sldChg>
      <pc:sldChg chg="del">
        <pc:chgData name="Matthieu De Mari" userId="dfb708c9-d8dc-439f-9a3b-c772bf4a311c" providerId="ADAL" clId="{1888DEAD-E307-4CA6-AFF5-49DFF9FCD3C3}" dt="2023-03-17T13:16:53.838" v="18" actId="47"/>
        <pc:sldMkLst>
          <pc:docMk/>
          <pc:sldMk cId="671110687" sldId="438"/>
        </pc:sldMkLst>
      </pc:sldChg>
      <pc:sldChg chg="del">
        <pc:chgData name="Matthieu De Mari" userId="dfb708c9-d8dc-439f-9a3b-c772bf4a311c" providerId="ADAL" clId="{1888DEAD-E307-4CA6-AFF5-49DFF9FCD3C3}" dt="2023-03-17T13:16:53.838" v="18" actId="47"/>
        <pc:sldMkLst>
          <pc:docMk/>
          <pc:sldMk cId="1589725218" sldId="439"/>
        </pc:sldMkLst>
      </pc:sldChg>
      <pc:sldChg chg="del">
        <pc:chgData name="Matthieu De Mari" userId="dfb708c9-d8dc-439f-9a3b-c772bf4a311c" providerId="ADAL" clId="{1888DEAD-E307-4CA6-AFF5-49DFF9FCD3C3}" dt="2023-03-17T13:16:53.838" v="18" actId="47"/>
        <pc:sldMkLst>
          <pc:docMk/>
          <pc:sldMk cId="2955466283" sldId="440"/>
        </pc:sldMkLst>
      </pc:sldChg>
      <pc:sldChg chg="del">
        <pc:chgData name="Matthieu De Mari" userId="dfb708c9-d8dc-439f-9a3b-c772bf4a311c" providerId="ADAL" clId="{1888DEAD-E307-4CA6-AFF5-49DFF9FCD3C3}" dt="2023-03-17T13:16:55.180" v="20" actId="47"/>
        <pc:sldMkLst>
          <pc:docMk/>
          <pc:sldMk cId="1448790682" sldId="441"/>
        </pc:sldMkLst>
      </pc:sldChg>
      <pc:sldChg chg="del">
        <pc:chgData name="Matthieu De Mari" userId="dfb708c9-d8dc-439f-9a3b-c772bf4a311c" providerId="ADAL" clId="{1888DEAD-E307-4CA6-AFF5-49DFF9FCD3C3}" dt="2023-03-17T13:16:54.511" v="19" actId="47"/>
        <pc:sldMkLst>
          <pc:docMk/>
          <pc:sldMk cId="75594367" sldId="442"/>
        </pc:sldMkLst>
      </pc:sldChg>
      <pc:sldChg chg="del">
        <pc:chgData name="Matthieu De Mari" userId="dfb708c9-d8dc-439f-9a3b-c772bf4a311c" providerId="ADAL" clId="{1888DEAD-E307-4CA6-AFF5-49DFF9FCD3C3}" dt="2023-03-17T13:16:55.180" v="20" actId="47"/>
        <pc:sldMkLst>
          <pc:docMk/>
          <pc:sldMk cId="110232736" sldId="443"/>
        </pc:sldMkLst>
      </pc:sldChg>
      <pc:sldChg chg="del">
        <pc:chgData name="Matthieu De Mari" userId="dfb708c9-d8dc-439f-9a3b-c772bf4a311c" providerId="ADAL" clId="{1888DEAD-E307-4CA6-AFF5-49DFF9FCD3C3}" dt="2023-03-17T13:16:55.180" v="20" actId="47"/>
        <pc:sldMkLst>
          <pc:docMk/>
          <pc:sldMk cId="1237963508" sldId="444"/>
        </pc:sldMkLst>
      </pc:sldChg>
      <pc:sldChg chg="del">
        <pc:chgData name="Matthieu De Mari" userId="dfb708c9-d8dc-439f-9a3b-c772bf4a311c" providerId="ADAL" clId="{1888DEAD-E307-4CA6-AFF5-49DFF9FCD3C3}" dt="2023-03-17T13:16:55.180" v="20" actId="47"/>
        <pc:sldMkLst>
          <pc:docMk/>
          <pc:sldMk cId="1417587332" sldId="445"/>
        </pc:sldMkLst>
      </pc:sldChg>
      <pc:sldChg chg="del">
        <pc:chgData name="Matthieu De Mari" userId="dfb708c9-d8dc-439f-9a3b-c772bf4a311c" providerId="ADAL" clId="{1888DEAD-E307-4CA6-AFF5-49DFF9FCD3C3}" dt="2023-03-17T13:16:54.511" v="19" actId="47"/>
        <pc:sldMkLst>
          <pc:docMk/>
          <pc:sldMk cId="1624935982" sldId="447"/>
        </pc:sldMkLst>
      </pc:sldChg>
      <pc:sldChg chg="del">
        <pc:chgData name="Matthieu De Mari" userId="dfb708c9-d8dc-439f-9a3b-c772bf4a311c" providerId="ADAL" clId="{1888DEAD-E307-4CA6-AFF5-49DFF9FCD3C3}" dt="2023-03-17T13:16:55.180" v="20" actId="47"/>
        <pc:sldMkLst>
          <pc:docMk/>
          <pc:sldMk cId="4016554108" sldId="448"/>
        </pc:sldMkLst>
      </pc:sldChg>
      <pc:sldChg chg="del">
        <pc:chgData name="Matthieu De Mari" userId="dfb708c9-d8dc-439f-9a3b-c772bf4a311c" providerId="ADAL" clId="{1888DEAD-E307-4CA6-AFF5-49DFF9FCD3C3}" dt="2023-03-17T13:16:55.180" v="20" actId="47"/>
        <pc:sldMkLst>
          <pc:docMk/>
          <pc:sldMk cId="512281156" sldId="449"/>
        </pc:sldMkLst>
      </pc:sldChg>
      <pc:sldChg chg="del">
        <pc:chgData name="Matthieu De Mari" userId="dfb708c9-d8dc-439f-9a3b-c772bf4a311c" providerId="ADAL" clId="{1888DEAD-E307-4CA6-AFF5-49DFF9FCD3C3}" dt="2023-03-17T13:16:55.180" v="20" actId="47"/>
        <pc:sldMkLst>
          <pc:docMk/>
          <pc:sldMk cId="3938870733" sldId="450"/>
        </pc:sldMkLst>
      </pc:sldChg>
      <pc:sldChg chg="del">
        <pc:chgData name="Matthieu De Mari" userId="dfb708c9-d8dc-439f-9a3b-c772bf4a311c" providerId="ADAL" clId="{1888DEAD-E307-4CA6-AFF5-49DFF9FCD3C3}" dt="2023-03-17T13:16:55.180" v="20" actId="47"/>
        <pc:sldMkLst>
          <pc:docMk/>
          <pc:sldMk cId="3522887232" sldId="451"/>
        </pc:sldMkLst>
      </pc:sldChg>
      <pc:sldChg chg="del">
        <pc:chgData name="Matthieu De Mari" userId="dfb708c9-d8dc-439f-9a3b-c772bf4a311c" providerId="ADAL" clId="{1888DEAD-E307-4CA6-AFF5-49DFF9FCD3C3}" dt="2023-03-17T13:16:52.409" v="16" actId="47"/>
        <pc:sldMkLst>
          <pc:docMk/>
          <pc:sldMk cId="216138188" sldId="452"/>
        </pc:sldMkLst>
      </pc:sldChg>
    </pc:docChg>
  </pc:docChgLst>
  <pc:docChgLst>
    <pc:chgData name="Matthieu De Mari" userId="dfb708c9-d8dc-439f-9a3b-c772bf4a311c" providerId="ADAL" clId="{EFCD68A6-DD5E-4431-B69D-11E3FB547F3B}"/>
    <pc:docChg chg="undo custSel addSld delSld modSld sldOrd addSection delSection modSection">
      <pc:chgData name="Matthieu De Mari" userId="dfb708c9-d8dc-439f-9a3b-c772bf4a311c" providerId="ADAL" clId="{EFCD68A6-DD5E-4431-B69D-11E3FB547F3B}" dt="2023-04-20T06:04:41.369" v="6785" actId="20577"/>
      <pc:docMkLst>
        <pc:docMk/>
      </pc:docMkLst>
      <pc:sldChg chg="modSp mod">
        <pc:chgData name="Matthieu De Mari" userId="dfb708c9-d8dc-439f-9a3b-c772bf4a311c" providerId="ADAL" clId="{EFCD68A6-DD5E-4431-B69D-11E3FB547F3B}" dt="2023-03-28T07:57:11.357" v="109" actId="20577"/>
        <pc:sldMkLst>
          <pc:docMk/>
          <pc:sldMk cId="1040156172" sldId="377"/>
        </pc:sldMkLst>
      </pc:sldChg>
      <pc:sldChg chg="modSp new mod">
        <pc:chgData name="Matthieu De Mari" userId="dfb708c9-d8dc-439f-9a3b-c772bf4a311c" providerId="ADAL" clId="{EFCD68A6-DD5E-4431-B69D-11E3FB547F3B}" dt="2023-03-28T08:11:46.453" v="1188" actId="20577"/>
        <pc:sldMkLst>
          <pc:docMk/>
          <pc:sldMk cId="2358861763" sldId="378"/>
        </pc:sldMkLst>
      </pc:sldChg>
      <pc:sldChg chg="del">
        <pc:chgData name="Matthieu De Mari" userId="dfb708c9-d8dc-439f-9a3b-c772bf4a311c" providerId="ADAL" clId="{EFCD68A6-DD5E-4431-B69D-11E3FB547F3B}" dt="2023-03-27T06:27:51.976" v="65" actId="47"/>
        <pc:sldMkLst>
          <pc:docMk/>
          <pc:sldMk cId="3951386030" sldId="378"/>
        </pc:sldMkLst>
      </pc:sldChg>
      <pc:sldChg chg="new del">
        <pc:chgData name="Matthieu De Mari" userId="dfb708c9-d8dc-439f-9a3b-c772bf4a311c" providerId="ADAL" clId="{EFCD68A6-DD5E-4431-B69D-11E3FB547F3B}" dt="2023-03-28T08:09:41.999" v="993" actId="47"/>
        <pc:sldMkLst>
          <pc:docMk/>
          <pc:sldMk cId="1325559250" sldId="379"/>
        </pc:sldMkLst>
      </pc:sldChg>
      <pc:sldChg chg="del">
        <pc:chgData name="Matthieu De Mari" userId="dfb708c9-d8dc-439f-9a3b-c772bf4a311c" providerId="ADAL" clId="{EFCD68A6-DD5E-4431-B69D-11E3FB547F3B}" dt="2023-03-27T06:27:52.663" v="66" actId="47"/>
        <pc:sldMkLst>
          <pc:docMk/>
          <pc:sldMk cId="3273590381" sldId="379"/>
        </pc:sldMkLst>
      </pc:sldChg>
      <pc:sldChg chg="del">
        <pc:chgData name="Matthieu De Mari" userId="dfb708c9-d8dc-439f-9a3b-c772bf4a311c" providerId="ADAL" clId="{EFCD68A6-DD5E-4431-B69D-11E3FB547F3B}" dt="2023-03-27T06:27:52.663" v="66" actId="47"/>
        <pc:sldMkLst>
          <pc:docMk/>
          <pc:sldMk cId="560452419" sldId="380"/>
        </pc:sldMkLst>
      </pc:sldChg>
      <pc:sldChg chg="new del">
        <pc:chgData name="Matthieu De Mari" userId="dfb708c9-d8dc-439f-9a3b-c772bf4a311c" providerId="ADAL" clId="{EFCD68A6-DD5E-4431-B69D-11E3FB547F3B}" dt="2023-03-28T08:06:45.209" v="991" actId="47"/>
        <pc:sldMkLst>
          <pc:docMk/>
          <pc:sldMk cId="3794838703" sldId="380"/>
        </pc:sldMkLst>
      </pc:sldChg>
      <pc:sldChg chg="modSp new mod">
        <pc:chgData name="Matthieu De Mari" userId="dfb708c9-d8dc-439f-9a3b-c772bf4a311c" providerId="ADAL" clId="{EFCD68A6-DD5E-4431-B69D-11E3FB547F3B}" dt="2023-03-28T09:42:10.531" v="3943" actId="20577"/>
        <pc:sldMkLst>
          <pc:docMk/>
          <pc:sldMk cId="1574655705" sldId="381"/>
        </pc:sldMkLst>
      </pc:sldChg>
      <pc:sldChg chg="del">
        <pc:chgData name="Matthieu De Mari" userId="dfb708c9-d8dc-439f-9a3b-c772bf4a311c" providerId="ADAL" clId="{EFCD68A6-DD5E-4431-B69D-11E3FB547F3B}" dt="2023-03-27T06:27:52.663" v="66" actId="47"/>
        <pc:sldMkLst>
          <pc:docMk/>
          <pc:sldMk cId="3980915418" sldId="381"/>
        </pc:sldMkLst>
      </pc:sldChg>
      <pc:sldChg chg="del">
        <pc:chgData name="Matthieu De Mari" userId="dfb708c9-d8dc-439f-9a3b-c772bf4a311c" providerId="ADAL" clId="{EFCD68A6-DD5E-4431-B69D-11E3FB547F3B}" dt="2023-03-27T06:27:52.663" v="66" actId="47"/>
        <pc:sldMkLst>
          <pc:docMk/>
          <pc:sldMk cId="173920476" sldId="382"/>
        </pc:sldMkLst>
      </pc:sldChg>
      <pc:sldChg chg="addSp delSp modSp new mod">
        <pc:chgData name="Matthieu De Mari" userId="dfb708c9-d8dc-439f-9a3b-c772bf4a311c" providerId="ADAL" clId="{EFCD68A6-DD5E-4431-B69D-11E3FB547F3B}" dt="2023-03-29T09:50:19.982" v="6248" actId="20577"/>
        <pc:sldMkLst>
          <pc:docMk/>
          <pc:sldMk cId="2346107485" sldId="382"/>
        </pc:sldMkLst>
      </pc:sldChg>
      <pc:sldChg chg="new">
        <pc:chgData name="Matthieu De Mari" userId="dfb708c9-d8dc-439f-9a3b-c772bf4a311c" providerId="ADAL" clId="{EFCD68A6-DD5E-4431-B69D-11E3FB547F3B}" dt="2023-03-28T07:58:38.149" v="123" actId="680"/>
        <pc:sldMkLst>
          <pc:docMk/>
          <pc:sldMk cId="3154772596" sldId="383"/>
        </pc:sldMkLst>
      </pc:sldChg>
      <pc:sldChg chg="new">
        <pc:chgData name="Matthieu De Mari" userId="dfb708c9-d8dc-439f-9a3b-c772bf4a311c" providerId="ADAL" clId="{EFCD68A6-DD5E-4431-B69D-11E3FB547F3B}" dt="2023-03-28T07:59:04.589" v="126" actId="680"/>
        <pc:sldMkLst>
          <pc:docMk/>
          <pc:sldMk cId="2961559123" sldId="384"/>
        </pc:sldMkLst>
      </pc:sldChg>
      <pc:sldChg chg="new">
        <pc:chgData name="Matthieu De Mari" userId="dfb708c9-d8dc-439f-9a3b-c772bf4a311c" providerId="ADAL" clId="{EFCD68A6-DD5E-4431-B69D-11E3FB547F3B}" dt="2023-03-28T07:59:21.069" v="129" actId="680"/>
        <pc:sldMkLst>
          <pc:docMk/>
          <pc:sldMk cId="2304566432" sldId="385"/>
        </pc:sldMkLst>
      </pc:sldChg>
      <pc:sldChg chg="new">
        <pc:chgData name="Matthieu De Mari" userId="dfb708c9-d8dc-439f-9a3b-c772bf4a311c" providerId="ADAL" clId="{EFCD68A6-DD5E-4431-B69D-11E3FB547F3B}" dt="2023-03-28T07:59:39.921" v="132" actId="680"/>
        <pc:sldMkLst>
          <pc:docMk/>
          <pc:sldMk cId="1927752141" sldId="386"/>
        </pc:sldMkLst>
      </pc:sldChg>
      <pc:sldChg chg="modSp new mod">
        <pc:chgData name="Matthieu De Mari" userId="dfb708c9-d8dc-439f-9a3b-c772bf4a311c" providerId="ADAL" clId="{EFCD68A6-DD5E-4431-B69D-11E3FB547F3B}" dt="2023-03-29T08:32:00.292" v="6063" actId="20577"/>
        <pc:sldMkLst>
          <pc:docMk/>
          <pc:sldMk cId="2257123979" sldId="387"/>
        </pc:sldMkLst>
      </pc:sldChg>
      <pc:sldChg chg="new">
        <pc:chgData name="Matthieu De Mari" userId="dfb708c9-d8dc-439f-9a3b-c772bf4a311c" providerId="ADAL" clId="{EFCD68A6-DD5E-4431-B69D-11E3FB547F3B}" dt="2023-03-28T08:00:01.629" v="138" actId="680"/>
        <pc:sldMkLst>
          <pc:docMk/>
          <pc:sldMk cId="1698085116" sldId="388"/>
        </pc:sldMkLst>
      </pc:sldChg>
      <pc:sldChg chg="modSp add mod">
        <pc:chgData name="Matthieu De Mari" userId="dfb708c9-d8dc-439f-9a3b-c772bf4a311c" providerId="ADAL" clId="{EFCD68A6-DD5E-4431-B69D-11E3FB547F3B}" dt="2023-03-29T08:30:53.532" v="6018" actId="20577"/>
        <pc:sldMkLst>
          <pc:docMk/>
          <pc:sldMk cId="3639682161" sldId="389"/>
        </pc:sldMkLst>
      </pc:sldChg>
      <pc:sldChg chg="add">
        <pc:chgData name="Matthieu De Mari" userId="dfb708c9-d8dc-439f-9a3b-c772bf4a311c" providerId="ADAL" clId="{EFCD68A6-DD5E-4431-B69D-11E3FB547F3B}" dt="2023-03-28T08:06:02.396" v="988"/>
        <pc:sldMkLst>
          <pc:docMk/>
          <pc:sldMk cId="1468348969" sldId="391"/>
        </pc:sldMkLst>
      </pc:sldChg>
      <pc:sldChg chg="modSp add del mod">
        <pc:chgData name="Matthieu De Mari" userId="dfb708c9-d8dc-439f-9a3b-c772bf4a311c" providerId="ADAL" clId="{EFCD68A6-DD5E-4431-B69D-11E3FB547F3B}" dt="2023-03-29T06:28:37.249" v="3964" actId="47"/>
        <pc:sldMkLst>
          <pc:docMk/>
          <pc:sldMk cId="4175667856" sldId="419"/>
        </pc:sldMkLst>
      </pc:sldChg>
      <pc:sldChg chg="add">
        <pc:chgData name="Matthieu De Mari" userId="dfb708c9-d8dc-439f-9a3b-c772bf4a311c" providerId="ADAL" clId="{EFCD68A6-DD5E-4431-B69D-11E3FB547F3B}" dt="2023-03-29T06:29:45.869" v="3987"/>
        <pc:sldMkLst>
          <pc:docMk/>
          <pc:sldMk cId="2407065884" sldId="424"/>
        </pc:sldMkLst>
      </pc:sldChg>
      <pc:sldChg chg="add ord">
        <pc:chgData name="Matthieu De Mari" userId="dfb708c9-d8dc-439f-9a3b-c772bf4a311c" providerId="ADAL" clId="{EFCD68A6-DD5E-4431-B69D-11E3FB547F3B}" dt="2023-03-28T08:10:12.407" v="996"/>
        <pc:sldMkLst>
          <pc:docMk/>
          <pc:sldMk cId="2619910811" sldId="425"/>
        </pc:sldMkLst>
      </pc:sldChg>
      <pc:sldChg chg="modSp add mod">
        <pc:chgData name="Matthieu De Mari" userId="dfb708c9-d8dc-439f-9a3b-c772bf4a311c" providerId="ADAL" clId="{EFCD68A6-DD5E-4431-B69D-11E3FB547F3B}" dt="2023-03-29T06:29:02.077" v="3986" actId="20577"/>
        <pc:sldMkLst>
          <pc:docMk/>
          <pc:sldMk cId="3699832279" sldId="427"/>
        </pc:sldMkLst>
      </pc:sldChg>
      <pc:sldChg chg="modSp add del mod ord">
        <pc:chgData name="Matthieu De Mari" userId="dfb708c9-d8dc-439f-9a3b-c772bf4a311c" providerId="ADAL" clId="{EFCD68A6-DD5E-4431-B69D-11E3FB547F3B}" dt="2023-03-28T08:10:35.361" v="999" actId="47"/>
        <pc:sldMkLst>
          <pc:docMk/>
          <pc:sldMk cId="1710925777" sldId="428"/>
        </pc:sldMkLst>
      </pc:sldChg>
      <pc:sldChg chg="modSp add mod">
        <pc:chgData name="Matthieu De Mari" userId="dfb708c9-d8dc-439f-9a3b-c772bf4a311c" providerId="ADAL" clId="{EFCD68A6-DD5E-4431-B69D-11E3FB547F3B}" dt="2023-03-28T08:17:24.518" v="1584" actId="20577"/>
        <pc:sldMkLst>
          <pc:docMk/>
          <pc:sldMk cId="2187929685" sldId="428"/>
        </pc:sldMkLst>
      </pc:sldChg>
      <pc:sldChg chg="modSp add mod">
        <pc:chgData name="Matthieu De Mari" userId="dfb708c9-d8dc-439f-9a3b-c772bf4a311c" providerId="ADAL" clId="{EFCD68A6-DD5E-4431-B69D-11E3FB547F3B}" dt="2023-03-29T06:32:23.476" v="4014" actId="20577"/>
        <pc:sldMkLst>
          <pc:docMk/>
          <pc:sldMk cId="91973949" sldId="429"/>
        </pc:sldMkLst>
      </pc:sldChg>
      <pc:sldChg chg="addSp delSp modSp new mod modClrScheme chgLayout">
        <pc:chgData name="Matthieu De Mari" userId="dfb708c9-d8dc-439f-9a3b-c772bf4a311c" providerId="ADAL" clId="{EFCD68A6-DD5E-4431-B69D-11E3FB547F3B}" dt="2023-03-28T09:42:02.499" v="3928"/>
        <pc:sldMkLst>
          <pc:docMk/>
          <pc:sldMk cId="1129354246" sldId="430"/>
        </pc:sldMkLst>
      </pc:sldChg>
      <pc:sldChg chg="addSp delSp modSp add mod">
        <pc:chgData name="Matthieu De Mari" userId="dfb708c9-d8dc-439f-9a3b-c772bf4a311c" providerId="ADAL" clId="{EFCD68A6-DD5E-4431-B69D-11E3FB547F3B}" dt="2023-03-28T09:42:18.154" v="3945"/>
        <pc:sldMkLst>
          <pc:docMk/>
          <pc:sldMk cId="3013429414" sldId="431"/>
        </pc:sldMkLst>
      </pc:sldChg>
      <pc:sldChg chg="delSp modSp add mod ord">
        <pc:chgData name="Matthieu De Mari" userId="dfb708c9-d8dc-439f-9a3b-c772bf4a311c" providerId="ADAL" clId="{EFCD68A6-DD5E-4431-B69D-11E3FB547F3B}" dt="2023-03-28T09:42:15.707" v="3944"/>
        <pc:sldMkLst>
          <pc:docMk/>
          <pc:sldMk cId="2183954122" sldId="432"/>
        </pc:sldMkLst>
      </pc:sldChg>
      <pc:sldChg chg="addSp delSp modSp add mod chgLayout">
        <pc:chgData name="Matthieu De Mari" userId="dfb708c9-d8dc-439f-9a3b-c772bf4a311c" providerId="ADAL" clId="{EFCD68A6-DD5E-4431-B69D-11E3FB547F3B}" dt="2023-03-28T09:42:20.660" v="3946"/>
        <pc:sldMkLst>
          <pc:docMk/>
          <pc:sldMk cId="860912888" sldId="433"/>
        </pc:sldMkLst>
      </pc:sldChg>
      <pc:sldChg chg="addSp delSp modSp add mod">
        <pc:chgData name="Matthieu De Mari" userId="dfb708c9-d8dc-439f-9a3b-c772bf4a311c" providerId="ADAL" clId="{EFCD68A6-DD5E-4431-B69D-11E3FB547F3B}" dt="2023-03-28T09:42:29.630" v="3953" actId="20577"/>
        <pc:sldMkLst>
          <pc:docMk/>
          <pc:sldMk cId="1882204965" sldId="434"/>
        </pc:sldMkLst>
      </pc:sldChg>
      <pc:sldChg chg="modSp add mod">
        <pc:chgData name="Matthieu De Mari" userId="dfb708c9-d8dc-439f-9a3b-c772bf4a311c" providerId="ADAL" clId="{EFCD68A6-DD5E-4431-B69D-11E3FB547F3B}" dt="2023-03-28T09:42:32.566" v="3954"/>
        <pc:sldMkLst>
          <pc:docMk/>
          <pc:sldMk cId="1668604355" sldId="435"/>
        </pc:sldMkLst>
      </pc:sldChg>
      <pc:sldChg chg="addSp delSp modSp add mod">
        <pc:chgData name="Matthieu De Mari" userId="dfb708c9-d8dc-439f-9a3b-c772bf4a311c" providerId="ADAL" clId="{EFCD68A6-DD5E-4431-B69D-11E3FB547F3B}" dt="2023-03-28T09:42:35.818" v="3955"/>
        <pc:sldMkLst>
          <pc:docMk/>
          <pc:sldMk cId="3552835464" sldId="436"/>
        </pc:sldMkLst>
      </pc:sldChg>
      <pc:sldChg chg="addSp modSp add mod">
        <pc:chgData name="Matthieu De Mari" userId="dfb708c9-d8dc-439f-9a3b-c772bf4a311c" providerId="ADAL" clId="{EFCD68A6-DD5E-4431-B69D-11E3FB547F3B}" dt="2023-03-28T09:42:37.987" v="3956"/>
        <pc:sldMkLst>
          <pc:docMk/>
          <pc:sldMk cId="4167043144" sldId="437"/>
        </pc:sldMkLst>
      </pc:sldChg>
      <pc:sldChg chg="modSp add mod">
        <pc:chgData name="Matthieu De Mari" userId="dfb708c9-d8dc-439f-9a3b-c772bf4a311c" providerId="ADAL" clId="{EFCD68A6-DD5E-4431-B69D-11E3FB547F3B}" dt="2023-03-28T09:42:40.546" v="3957"/>
        <pc:sldMkLst>
          <pc:docMk/>
          <pc:sldMk cId="417946896" sldId="438"/>
        </pc:sldMkLst>
      </pc:sldChg>
      <pc:sldChg chg="modSp add mod">
        <pc:chgData name="Matthieu De Mari" userId="dfb708c9-d8dc-439f-9a3b-c772bf4a311c" providerId="ADAL" clId="{EFCD68A6-DD5E-4431-B69D-11E3FB547F3B}" dt="2023-03-28T09:42:43.070" v="3958"/>
        <pc:sldMkLst>
          <pc:docMk/>
          <pc:sldMk cId="2846819099" sldId="439"/>
        </pc:sldMkLst>
      </pc:sldChg>
      <pc:sldChg chg="add">
        <pc:chgData name="Matthieu De Mari" userId="dfb708c9-d8dc-439f-9a3b-c772bf4a311c" providerId="ADAL" clId="{EFCD68A6-DD5E-4431-B69D-11E3FB547F3B}" dt="2023-03-29T06:28:35.363" v="3963"/>
        <pc:sldMkLst>
          <pc:docMk/>
          <pc:sldMk cId="10314943" sldId="440"/>
        </pc:sldMkLst>
      </pc:sldChg>
      <pc:sldChg chg="add">
        <pc:chgData name="Matthieu De Mari" userId="dfb708c9-d8dc-439f-9a3b-c772bf4a311c" providerId="ADAL" clId="{EFCD68A6-DD5E-4431-B69D-11E3FB547F3B}" dt="2023-03-29T06:32:51.225" v="4015"/>
        <pc:sldMkLst>
          <pc:docMk/>
          <pc:sldMk cId="234275155" sldId="441"/>
        </pc:sldMkLst>
      </pc:sldChg>
      <pc:sldChg chg="delSp modSp new mod modClrScheme chgLayout">
        <pc:chgData name="Matthieu De Mari" userId="dfb708c9-d8dc-439f-9a3b-c772bf4a311c" providerId="ADAL" clId="{EFCD68A6-DD5E-4431-B69D-11E3FB547F3B}" dt="2023-03-29T06:40:24.759" v="4363" actId="20577"/>
        <pc:sldMkLst>
          <pc:docMk/>
          <pc:sldMk cId="4111455413" sldId="442"/>
        </pc:sldMkLst>
      </pc:sldChg>
      <pc:sldChg chg="addSp delSp modSp add mod modClrScheme chgLayout">
        <pc:chgData name="Matthieu De Mari" userId="dfb708c9-d8dc-439f-9a3b-c772bf4a311c" providerId="ADAL" clId="{EFCD68A6-DD5E-4431-B69D-11E3FB547F3B}" dt="2023-03-29T06:43:02.668" v="4701" actId="20577"/>
        <pc:sldMkLst>
          <pc:docMk/>
          <pc:sldMk cId="1415480221" sldId="443"/>
        </pc:sldMkLst>
      </pc:sldChg>
      <pc:sldChg chg="modSp add mod">
        <pc:chgData name="Matthieu De Mari" userId="dfb708c9-d8dc-439f-9a3b-c772bf4a311c" providerId="ADAL" clId="{EFCD68A6-DD5E-4431-B69D-11E3FB547F3B}" dt="2023-03-29T08:28:22.400" v="5867" actId="20577"/>
        <pc:sldMkLst>
          <pc:docMk/>
          <pc:sldMk cId="2362243618" sldId="444"/>
        </pc:sldMkLst>
      </pc:sldChg>
      <pc:sldChg chg="addSp delSp modSp new del mod chgLayout">
        <pc:chgData name="Matthieu De Mari" userId="dfb708c9-d8dc-439f-9a3b-c772bf4a311c" providerId="ADAL" clId="{EFCD68A6-DD5E-4431-B69D-11E3FB547F3B}" dt="2023-03-29T08:27:52.030" v="5851" actId="2696"/>
        <pc:sldMkLst>
          <pc:docMk/>
          <pc:sldMk cId="2944978528" sldId="444"/>
        </pc:sldMkLst>
      </pc:sldChg>
      <pc:sldChg chg="modSp add mod">
        <pc:chgData name="Matthieu De Mari" userId="dfb708c9-d8dc-439f-9a3b-c772bf4a311c" providerId="ADAL" clId="{EFCD68A6-DD5E-4431-B69D-11E3FB547F3B}" dt="2023-03-29T08:29:06.004" v="5919" actId="20577"/>
        <pc:sldMkLst>
          <pc:docMk/>
          <pc:sldMk cId="1070564674" sldId="445"/>
        </pc:sldMkLst>
      </pc:sldChg>
      <pc:sldChg chg="addSp delSp modSp add del mod">
        <pc:chgData name="Matthieu De Mari" userId="dfb708c9-d8dc-439f-9a3b-c772bf4a311c" providerId="ADAL" clId="{EFCD68A6-DD5E-4431-B69D-11E3FB547F3B}" dt="2023-03-29T08:27:52.030" v="5851" actId="2696"/>
        <pc:sldMkLst>
          <pc:docMk/>
          <pc:sldMk cId="3661626492" sldId="445"/>
        </pc:sldMkLst>
      </pc:sldChg>
      <pc:sldChg chg="addSp delSp modSp add mod">
        <pc:chgData name="Matthieu De Mari" userId="dfb708c9-d8dc-439f-9a3b-c772bf4a311c" providerId="ADAL" clId="{EFCD68A6-DD5E-4431-B69D-11E3FB547F3B}" dt="2023-03-29T08:32:08.408" v="6064"/>
        <pc:sldMkLst>
          <pc:docMk/>
          <pc:sldMk cId="1619840067" sldId="446"/>
        </pc:sldMkLst>
      </pc:sldChg>
      <pc:sldChg chg="modSp add mod">
        <pc:chgData name="Matthieu De Mari" userId="dfb708c9-d8dc-439f-9a3b-c772bf4a311c" providerId="ADAL" clId="{EFCD68A6-DD5E-4431-B69D-11E3FB547F3B}" dt="2023-03-29T08:28:05.655" v="5856" actId="20577"/>
        <pc:sldMkLst>
          <pc:docMk/>
          <pc:sldMk cId="3881896296" sldId="447"/>
        </pc:sldMkLst>
      </pc:sldChg>
      <pc:sldChg chg="modSp add del mod">
        <pc:chgData name="Matthieu De Mari" userId="dfb708c9-d8dc-439f-9a3b-c772bf4a311c" providerId="ADAL" clId="{EFCD68A6-DD5E-4431-B69D-11E3FB547F3B}" dt="2023-03-29T08:27:52.030" v="5851" actId="2696"/>
        <pc:sldMkLst>
          <pc:docMk/>
          <pc:sldMk cId="4243371770" sldId="447"/>
        </pc:sldMkLst>
      </pc:sldChg>
      <pc:sldChg chg="modSp add mod">
        <pc:chgData name="Matthieu De Mari" userId="dfb708c9-d8dc-439f-9a3b-c772bf4a311c" providerId="ADAL" clId="{EFCD68A6-DD5E-4431-B69D-11E3FB547F3B}" dt="2023-03-29T08:29:52.741" v="6016" actId="20577"/>
        <pc:sldMkLst>
          <pc:docMk/>
          <pc:sldMk cId="3617504064" sldId="448"/>
        </pc:sldMkLst>
      </pc:sldChg>
      <pc:sldChg chg="modSp add mod">
        <pc:chgData name="Matthieu De Mari" userId="dfb708c9-d8dc-439f-9a3b-c772bf4a311c" providerId="ADAL" clId="{EFCD68A6-DD5E-4431-B69D-11E3FB547F3B}" dt="2023-03-29T08:33:47.917" v="6124" actId="20577"/>
        <pc:sldMkLst>
          <pc:docMk/>
          <pc:sldMk cId="3612359824" sldId="449"/>
        </pc:sldMkLst>
      </pc:sldChg>
      <pc:sldChg chg="modSp add mod">
        <pc:chgData name="Matthieu De Mari" userId="dfb708c9-d8dc-439f-9a3b-c772bf4a311c" providerId="ADAL" clId="{EFCD68A6-DD5E-4431-B69D-11E3FB547F3B}" dt="2023-03-29T09:55:53.973" v="6594" actId="20577"/>
        <pc:sldMkLst>
          <pc:docMk/>
          <pc:sldMk cId="1877822062" sldId="450"/>
        </pc:sldMkLst>
      </pc:sldChg>
      <pc:sldChg chg="modSp add mod">
        <pc:chgData name="Matthieu De Mari" userId="dfb708c9-d8dc-439f-9a3b-c772bf4a311c" providerId="ADAL" clId="{EFCD68A6-DD5E-4431-B69D-11E3FB547F3B}" dt="2023-03-29T09:56:10.944" v="6600" actId="20577"/>
        <pc:sldMkLst>
          <pc:docMk/>
          <pc:sldMk cId="2623956437" sldId="451"/>
        </pc:sldMkLst>
      </pc:sldChg>
      <pc:sldChg chg="modSp add mod">
        <pc:chgData name="Matthieu De Mari" userId="dfb708c9-d8dc-439f-9a3b-c772bf4a311c" providerId="ADAL" clId="{EFCD68A6-DD5E-4431-B69D-11E3FB547F3B}" dt="2023-03-29T09:57:15.807" v="6756" actId="113"/>
        <pc:sldMkLst>
          <pc:docMk/>
          <pc:sldMk cId="164915678" sldId="452"/>
        </pc:sldMkLst>
      </pc:sldChg>
      <pc:sldChg chg="new">
        <pc:chgData name="Matthieu De Mari" userId="dfb708c9-d8dc-439f-9a3b-c772bf4a311c" providerId="ADAL" clId="{EFCD68A6-DD5E-4431-B69D-11E3FB547F3B}" dt="2023-03-29T09:58:20.038" v="6757" actId="680"/>
        <pc:sldMkLst>
          <pc:docMk/>
          <pc:sldMk cId="1768534120" sldId="453"/>
        </pc:sldMkLst>
      </pc:sldChg>
      <pc:sldChg chg="modSp mod">
        <pc:chgData name="Matthieu De Mari" userId="dfb708c9-d8dc-439f-9a3b-c772bf4a311c" providerId="ADAL" clId="{EFCD68A6-DD5E-4431-B69D-11E3FB547F3B}" dt="2023-03-30T08:49:16.409" v="6758" actId="207"/>
        <pc:sldMkLst>
          <pc:docMk/>
          <pc:sldMk cId="379013359" sldId="459"/>
        </pc:sldMkLst>
      </pc:sldChg>
      <pc:sldChg chg="modSp mod">
        <pc:chgData name="Matthieu De Mari" userId="dfb708c9-d8dc-439f-9a3b-c772bf4a311c" providerId="ADAL" clId="{EFCD68A6-DD5E-4431-B69D-11E3FB547F3B}" dt="2023-03-30T08:49:35.283" v="6759" actId="207"/>
        <pc:sldMkLst>
          <pc:docMk/>
          <pc:sldMk cId="4101496280" sldId="460"/>
        </pc:sldMkLst>
      </pc:sldChg>
      <pc:sldChg chg="modSp mod">
        <pc:chgData name="Matthieu De Mari" userId="dfb708c9-d8dc-439f-9a3b-c772bf4a311c" providerId="ADAL" clId="{EFCD68A6-DD5E-4431-B69D-11E3FB547F3B}" dt="2023-03-30T08:49:56.327" v="6760" actId="207"/>
        <pc:sldMkLst>
          <pc:docMk/>
          <pc:sldMk cId="4172868277" sldId="461"/>
        </pc:sldMkLst>
      </pc:sldChg>
      <pc:sldChg chg="modSp mod">
        <pc:chgData name="Matthieu De Mari" userId="dfb708c9-d8dc-439f-9a3b-c772bf4a311c" providerId="ADAL" clId="{EFCD68A6-DD5E-4431-B69D-11E3FB547F3B}" dt="2023-03-30T08:50:12.523" v="6761" actId="207"/>
        <pc:sldMkLst>
          <pc:docMk/>
          <pc:sldMk cId="3239025309" sldId="462"/>
        </pc:sldMkLst>
      </pc:sldChg>
      <pc:sldChg chg="modSp mod">
        <pc:chgData name="Matthieu De Mari" userId="dfb708c9-d8dc-439f-9a3b-c772bf4a311c" providerId="ADAL" clId="{EFCD68A6-DD5E-4431-B69D-11E3FB547F3B}" dt="2023-03-30T08:50:19.520" v="6762" actId="207"/>
        <pc:sldMkLst>
          <pc:docMk/>
          <pc:sldMk cId="2416628086" sldId="463"/>
        </pc:sldMkLst>
      </pc:sldChg>
      <pc:sldChg chg="modSp mod">
        <pc:chgData name="Matthieu De Mari" userId="dfb708c9-d8dc-439f-9a3b-c772bf4a311c" providerId="ADAL" clId="{EFCD68A6-DD5E-4431-B69D-11E3FB547F3B}" dt="2023-04-20T06:04:26.554" v="6779" actId="20577"/>
        <pc:sldMkLst>
          <pc:docMk/>
          <pc:sldMk cId="3751555021" sldId="479"/>
        </pc:sldMkLst>
      </pc:sldChg>
      <pc:sldChg chg="modSp mod">
        <pc:chgData name="Matthieu De Mari" userId="dfb708c9-d8dc-439f-9a3b-c772bf4a311c" providerId="ADAL" clId="{EFCD68A6-DD5E-4431-B69D-11E3FB547F3B}" dt="2023-04-20T06:04:41.369" v="6785" actId="20577"/>
        <pc:sldMkLst>
          <pc:docMk/>
          <pc:sldMk cId="3622298934" sldId="480"/>
        </pc:sldMkLst>
      </pc:sldChg>
      <pc:sldChg chg="del">
        <pc:chgData name="Matthieu De Mari" userId="dfb708c9-d8dc-439f-9a3b-c772bf4a311c" providerId="ADAL" clId="{EFCD68A6-DD5E-4431-B69D-11E3FB547F3B}" dt="2023-03-30T10:07:40.059" v="6764" actId="47"/>
        <pc:sldMkLst>
          <pc:docMk/>
          <pc:sldMk cId="392685928" sldId="483"/>
        </pc:sldMkLst>
      </pc:sldChg>
      <pc:sldChg chg="modSp mod">
        <pc:chgData name="Matthieu De Mari" userId="dfb708c9-d8dc-439f-9a3b-c772bf4a311c" providerId="ADAL" clId="{EFCD68A6-DD5E-4431-B69D-11E3FB547F3B}" dt="2023-04-20T06:03:48.644" v="6765" actId="114"/>
        <pc:sldMkLst>
          <pc:docMk/>
          <pc:sldMk cId="77252181" sldId="486"/>
        </pc:sldMkLst>
      </pc:sldChg>
      <pc:sldChg chg="add">
        <pc:chgData name="Matthieu De Mari" userId="dfb708c9-d8dc-439f-9a3b-c772bf4a311c" providerId="ADAL" clId="{EFCD68A6-DD5E-4431-B69D-11E3FB547F3B}" dt="2023-03-30T09:31:10.157" v="6763"/>
        <pc:sldMkLst>
          <pc:docMk/>
          <pc:sldMk cId="2866389333" sldId="503"/>
        </pc:sldMkLst>
      </pc:sldChg>
    </pc:docChg>
  </pc:docChgLst>
  <pc:docChgLst>
    <pc:chgData name="Matthieu De Mari" userId="dfb708c9-d8dc-439f-9a3b-c772bf4a311c" providerId="ADAL" clId="{2E25C175-47A3-4BC7-8EFD-372D97A42A64}"/>
    <pc:docChg chg="undo custSel addSld delSld modSld sldOrd addSection delSection modSection">
      <pc:chgData name="Matthieu De Mari" userId="dfb708c9-d8dc-439f-9a3b-c772bf4a311c" providerId="ADAL" clId="{2E25C175-47A3-4BC7-8EFD-372D97A42A64}" dt="2023-03-07T10:46:51.155" v="7359" actId="20577"/>
      <pc:docMkLst>
        <pc:docMk/>
      </pc:docMkLst>
      <pc:sldChg chg="del">
        <pc:chgData name="Matthieu De Mari" userId="dfb708c9-d8dc-439f-9a3b-c772bf4a311c" providerId="ADAL" clId="{2E25C175-47A3-4BC7-8EFD-372D97A42A64}" dt="2023-03-07T06:12:37.449" v="3" actId="47"/>
        <pc:sldMkLst>
          <pc:docMk/>
          <pc:sldMk cId="3239548726" sldId="257"/>
        </pc:sldMkLst>
      </pc:sldChg>
      <pc:sldChg chg="del">
        <pc:chgData name="Matthieu De Mari" userId="dfb708c9-d8dc-439f-9a3b-c772bf4a311c" providerId="ADAL" clId="{2E25C175-47A3-4BC7-8EFD-372D97A42A64}" dt="2023-03-07T06:13:07.499" v="6" actId="47"/>
        <pc:sldMkLst>
          <pc:docMk/>
          <pc:sldMk cId="1495819743" sldId="258"/>
        </pc:sldMkLst>
      </pc:sldChg>
      <pc:sldChg chg="del">
        <pc:chgData name="Matthieu De Mari" userId="dfb708c9-d8dc-439f-9a3b-c772bf4a311c" providerId="ADAL" clId="{2E25C175-47A3-4BC7-8EFD-372D97A42A64}" dt="2023-03-07T06:12:37.449" v="3" actId="47"/>
        <pc:sldMkLst>
          <pc:docMk/>
          <pc:sldMk cId="609186567" sldId="259"/>
        </pc:sldMkLst>
      </pc:sldChg>
      <pc:sldChg chg="del">
        <pc:chgData name="Matthieu De Mari" userId="dfb708c9-d8dc-439f-9a3b-c772bf4a311c" providerId="ADAL" clId="{2E25C175-47A3-4BC7-8EFD-372D97A42A64}" dt="2023-03-07T06:12:37.449" v="3" actId="47"/>
        <pc:sldMkLst>
          <pc:docMk/>
          <pc:sldMk cId="1812694891" sldId="260"/>
        </pc:sldMkLst>
      </pc:sldChg>
      <pc:sldChg chg="del">
        <pc:chgData name="Matthieu De Mari" userId="dfb708c9-d8dc-439f-9a3b-c772bf4a311c" providerId="ADAL" clId="{2E25C175-47A3-4BC7-8EFD-372D97A42A64}" dt="2023-03-07T06:12:37.449" v="3" actId="47"/>
        <pc:sldMkLst>
          <pc:docMk/>
          <pc:sldMk cId="2172647381" sldId="261"/>
        </pc:sldMkLst>
      </pc:sldChg>
      <pc:sldChg chg="del">
        <pc:chgData name="Matthieu De Mari" userId="dfb708c9-d8dc-439f-9a3b-c772bf4a311c" providerId="ADAL" clId="{2E25C175-47A3-4BC7-8EFD-372D97A42A64}" dt="2023-03-07T06:12:37.449" v="3" actId="47"/>
        <pc:sldMkLst>
          <pc:docMk/>
          <pc:sldMk cId="3166947328" sldId="262"/>
        </pc:sldMkLst>
      </pc:sldChg>
      <pc:sldChg chg="del">
        <pc:chgData name="Matthieu De Mari" userId="dfb708c9-d8dc-439f-9a3b-c772bf4a311c" providerId="ADAL" clId="{2E25C175-47A3-4BC7-8EFD-372D97A42A64}" dt="2023-03-07T06:12:41.881" v="4" actId="47"/>
        <pc:sldMkLst>
          <pc:docMk/>
          <pc:sldMk cId="2723458640" sldId="263"/>
        </pc:sldMkLst>
      </pc:sldChg>
      <pc:sldChg chg="del">
        <pc:chgData name="Matthieu De Mari" userId="dfb708c9-d8dc-439f-9a3b-c772bf4a311c" providerId="ADAL" clId="{2E25C175-47A3-4BC7-8EFD-372D97A42A64}" dt="2023-03-07T06:12:37.449" v="3" actId="47"/>
        <pc:sldMkLst>
          <pc:docMk/>
          <pc:sldMk cId="649892368" sldId="264"/>
        </pc:sldMkLst>
      </pc:sldChg>
      <pc:sldChg chg="del">
        <pc:chgData name="Matthieu De Mari" userId="dfb708c9-d8dc-439f-9a3b-c772bf4a311c" providerId="ADAL" clId="{2E25C175-47A3-4BC7-8EFD-372D97A42A64}" dt="2023-03-07T06:12:41.881" v="4" actId="47"/>
        <pc:sldMkLst>
          <pc:docMk/>
          <pc:sldMk cId="4127898596" sldId="265"/>
        </pc:sldMkLst>
      </pc:sldChg>
      <pc:sldChg chg="del">
        <pc:chgData name="Matthieu De Mari" userId="dfb708c9-d8dc-439f-9a3b-c772bf4a311c" providerId="ADAL" clId="{2E25C175-47A3-4BC7-8EFD-372D97A42A64}" dt="2023-03-07T06:12:41.881" v="4" actId="47"/>
        <pc:sldMkLst>
          <pc:docMk/>
          <pc:sldMk cId="256269341" sldId="266"/>
        </pc:sldMkLst>
      </pc:sldChg>
      <pc:sldChg chg="del">
        <pc:chgData name="Matthieu De Mari" userId="dfb708c9-d8dc-439f-9a3b-c772bf4a311c" providerId="ADAL" clId="{2E25C175-47A3-4BC7-8EFD-372D97A42A64}" dt="2023-03-07T06:12:44.957" v="5" actId="47"/>
        <pc:sldMkLst>
          <pc:docMk/>
          <pc:sldMk cId="2566504203" sldId="267"/>
        </pc:sldMkLst>
      </pc:sldChg>
      <pc:sldChg chg="del">
        <pc:chgData name="Matthieu De Mari" userId="dfb708c9-d8dc-439f-9a3b-c772bf4a311c" providerId="ADAL" clId="{2E25C175-47A3-4BC7-8EFD-372D97A42A64}" dt="2023-03-07T06:12:37.449" v="3" actId="47"/>
        <pc:sldMkLst>
          <pc:docMk/>
          <pc:sldMk cId="1205920737" sldId="268"/>
        </pc:sldMkLst>
      </pc:sldChg>
      <pc:sldChg chg="del">
        <pc:chgData name="Matthieu De Mari" userId="dfb708c9-d8dc-439f-9a3b-c772bf4a311c" providerId="ADAL" clId="{2E25C175-47A3-4BC7-8EFD-372D97A42A64}" dt="2023-03-07T06:12:44.957" v="5" actId="47"/>
        <pc:sldMkLst>
          <pc:docMk/>
          <pc:sldMk cId="4188287311" sldId="269"/>
        </pc:sldMkLst>
      </pc:sldChg>
      <pc:sldChg chg="del">
        <pc:chgData name="Matthieu De Mari" userId="dfb708c9-d8dc-439f-9a3b-c772bf4a311c" providerId="ADAL" clId="{2E25C175-47A3-4BC7-8EFD-372D97A42A64}" dt="2023-03-07T06:12:41.881" v="4" actId="47"/>
        <pc:sldMkLst>
          <pc:docMk/>
          <pc:sldMk cId="997896339" sldId="270"/>
        </pc:sldMkLst>
      </pc:sldChg>
      <pc:sldChg chg="del">
        <pc:chgData name="Matthieu De Mari" userId="dfb708c9-d8dc-439f-9a3b-c772bf4a311c" providerId="ADAL" clId="{2E25C175-47A3-4BC7-8EFD-372D97A42A64}" dt="2023-03-07T06:12:41.881" v="4" actId="47"/>
        <pc:sldMkLst>
          <pc:docMk/>
          <pc:sldMk cId="961845771" sldId="271"/>
        </pc:sldMkLst>
      </pc:sldChg>
      <pc:sldChg chg="modSp add del mod ord">
        <pc:chgData name="Matthieu De Mari" userId="dfb708c9-d8dc-439f-9a3b-c772bf4a311c" providerId="ADAL" clId="{2E25C175-47A3-4BC7-8EFD-372D97A42A64}" dt="2023-03-07T06:35:53.661" v="220"/>
        <pc:sldMkLst>
          <pc:docMk/>
          <pc:sldMk cId="1813455260" sldId="274"/>
        </pc:sldMkLst>
      </pc:sldChg>
      <pc:sldChg chg="del">
        <pc:chgData name="Matthieu De Mari" userId="dfb708c9-d8dc-439f-9a3b-c772bf4a311c" providerId="ADAL" clId="{2E25C175-47A3-4BC7-8EFD-372D97A42A64}" dt="2023-03-07T06:13:16.183" v="8" actId="47"/>
        <pc:sldMkLst>
          <pc:docMk/>
          <pc:sldMk cId="144954399" sldId="275"/>
        </pc:sldMkLst>
      </pc:sldChg>
      <pc:sldChg chg="del">
        <pc:chgData name="Matthieu De Mari" userId="dfb708c9-d8dc-439f-9a3b-c772bf4a311c" providerId="ADAL" clId="{2E25C175-47A3-4BC7-8EFD-372D97A42A64}" dt="2023-03-07T06:13:17.350" v="9" actId="47"/>
        <pc:sldMkLst>
          <pc:docMk/>
          <pc:sldMk cId="4217769597" sldId="276"/>
        </pc:sldMkLst>
      </pc:sldChg>
      <pc:sldChg chg="del">
        <pc:chgData name="Matthieu De Mari" userId="dfb708c9-d8dc-439f-9a3b-c772bf4a311c" providerId="ADAL" clId="{2E25C175-47A3-4BC7-8EFD-372D97A42A64}" dt="2023-03-07T06:13:18.262" v="10" actId="47"/>
        <pc:sldMkLst>
          <pc:docMk/>
          <pc:sldMk cId="1233188664" sldId="277"/>
        </pc:sldMkLst>
      </pc:sldChg>
      <pc:sldChg chg="del">
        <pc:chgData name="Matthieu De Mari" userId="dfb708c9-d8dc-439f-9a3b-c772bf4a311c" providerId="ADAL" clId="{2E25C175-47A3-4BC7-8EFD-372D97A42A64}" dt="2023-03-07T06:13:16.183" v="8" actId="47"/>
        <pc:sldMkLst>
          <pc:docMk/>
          <pc:sldMk cId="885607022" sldId="278"/>
        </pc:sldMkLst>
      </pc:sldChg>
      <pc:sldChg chg="del">
        <pc:chgData name="Matthieu De Mari" userId="dfb708c9-d8dc-439f-9a3b-c772bf4a311c" providerId="ADAL" clId="{2E25C175-47A3-4BC7-8EFD-372D97A42A64}" dt="2023-03-07T06:13:16.183" v="8" actId="47"/>
        <pc:sldMkLst>
          <pc:docMk/>
          <pc:sldMk cId="3941141626" sldId="279"/>
        </pc:sldMkLst>
      </pc:sldChg>
      <pc:sldChg chg="del">
        <pc:chgData name="Matthieu De Mari" userId="dfb708c9-d8dc-439f-9a3b-c772bf4a311c" providerId="ADAL" clId="{2E25C175-47A3-4BC7-8EFD-372D97A42A64}" dt="2023-03-07T06:13:16.183" v="8" actId="47"/>
        <pc:sldMkLst>
          <pc:docMk/>
          <pc:sldMk cId="2409304258" sldId="280"/>
        </pc:sldMkLst>
      </pc:sldChg>
      <pc:sldChg chg="del">
        <pc:chgData name="Matthieu De Mari" userId="dfb708c9-d8dc-439f-9a3b-c772bf4a311c" providerId="ADAL" clId="{2E25C175-47A3-4BC7-8EFD-372D97A42A64}" dt="2023-03-07T06:13:16.183" v="8" actId="47"/>
        <pc:sldMkLst>
          <pc:docMk/>
          <pc:sldMk cId="2949375831" sldId="281"/>
        </pc:sldMkLst>
      </pc:sldChg>
      <pc:sldChg chg="del">
        <pc:chgData name="Matthieu De Mari" userId="dfb708c9-d8dc-439f-9a3b-c772bf4a311c" providerId="ADAL" clId="{2E25C175-47A3-4BC7-8EFD-372D97A42A64}" dt="2023-03-07T06:13:16.183" v="8" actId="47"/>
        <pc:sldMkLst>
          <pc:docMk/>
          <pc:sldMk cId="2432782764" sldId="282"/>
        </pc:sldMkLst>
      </pc:sldChg>
      <pc:sldChg chg="del">
        <pc:chgData name="Matthieu De Mari" userId="dfb708c9-d8dc-439f-9a3b-c772bf4a311c" providerId="ADAL" clId="{2E25C175-47A3-4BC7-8EFD-372D97A42A64}" dt="2023-03-07T06:13:16.183" v="8" actId="47"/>
        <pc:sldMkLst>
          <pc:docMk/>
          <pc:sldMk cId="3869391851" sldId="284"/>
        </pc:sldMkLst>
      </pc:sldChg>
      <pc:sldChg chg="del">
        <pc:chgData name="Matthieu De Mari" userId="dfb708c9-d8dc-439f-9a3b-c772bf4a311c" providerId="ADAL" clId="{2E25C175-47A3-4BC7-8EFD-372D97A42A64}" dt="2023-03-07T06:13:16.183" v="8" actId="47"/>
        <pc:sldMkLst>
          <pc:docMk/>
          <pc:sldMk cId="1567445271" sldId="285"/>
        </pc:sldMkLst>
      </pc:sldChg>
      <pc:sldChg chg="del">
        <pc:chgData name="Matthieu De Mari" userId="dfb708c9-d8dc-439f-9a3b-c772bf4a311c" providerId="ADAL" clId="{2E25C175-47A3-4BC7-8EFD-372D97A42A64}" dt="2023-03-07T06:13:17.350" v="9" actId="47"/>
        <pc:sldMkLst>
          <pc:docMk/>
          <pc:sldMk cId="2870852187" sldId="287"/>
        </pc:sldMkLst>
      </pc:sldChg>
      <pc:sldChg chg="del">
        <pc:chgData name="Matthieu De Mari" userId="dfb708c9-d8dc-439f-9a3b-c772bf4a311c" providerId="ADAL" clId="{2E25C175-47A3-4BC7-8EFD-372D97A42A64}" dt="2023-03-07T06:13:17.350" v="9" actId="47"/>
        <pc:sldMkLst>
          <pc:docMk/>
          <pc:sldMk cId="3486387661" sldId="288"/>
        </pc:sldMkLst>
      </pc:sldChg>
      <pc:sldChg chg="del">
        <pc:chgData name="Matthieu De Mari" userId="dfb708c9-d8dc-439f-9a3b-c772bf4a311c" providerId="ADAL" clId="{2E25C175-47A3-4BC7-8EFD-372D97A42A64}" dt="2023-03-07T06:13:17.350" v="9" actId="47"/>
        <pc:sldMkLst>
          <pc:docMk/>
          <pc:sldMk cId="2118681498" sldId="289"/>
        </pc:sldMkLst>
      </pc:sldChg>
      <pc:sldChg chg="del">
        <pc:chgData name="Matthieu De Mari" userId="dfb708c9-d8dc-439f-9a3b-c772bf4a311c" providerId="ADAL" clId="{2E25C175-47A3-4BC7-8EFD-372D97A42A64}" dt="2023-03-07T06:13:17.350" v="9" actId="47"/>
        <pc:sldMkLst>
          <pc:docMk/>
          <pc:sldMk cId="2562857934" sldId="290"/>
        </pc:sldMkLst>
      </pc:sldChg>
      <pc:sldChg chg="del">
        <pc:chgData name="Matthieu De Mari" userId="dfb708c9-d8dc-439f-9a3b-c772bf4a311c" providerId="ADAL" clId="{2E25C175-47A3-4BC7-8EFD-372D97A42A64}" dt="2023-03-07T06:13:17.350" v="9" actId="47"/>
        <pc:sldMkLst>
          <pc:docMk/>
          <pc:sldMk cId="3292482358" sldId="291"/>
        </pc:sldMkLst>
      </pc:sldChg>
      <pc:sldChg chg="del">
        <pc:chgData name="Matthieu De Mari" userId="dfb708c9-d8dc-439f-9a3b-c772bf4a311c" providerId="ADAL" clId="{2E25C175-47A3-4BC7-8EFD-372D97A42A64}" dt="2023-03-07T06:13:17.350" v="9" actId="47"/>
        <pc:sldMkLst>
          <pc:docMk/>
          <pc:sldMk cId="3520355124" sldId="292"/>
        </pc:sldMkLst>
      </pc:sldChg>
      <pc:sldChg chg="del">
        <pc:chgData name="Matthieu De Mari" userId="dfb708c9-d8dc-439f-9a3b-c772bf4a311c" providerId="ADAL" clId="{2E25C175-47A3-4BC7-8EFD-372D97A42A64}" dt="2023-03-07T06:13:17.350" v="9" actId="47"/>
        <pc:sldMkLst>
          <pc:docMk/>
          <pc:sldMk cId="3046349634" sldId="293"/>
        </pc:sldMkLst>
      </pc:sldChg>
      <pc:sldChg chg="del">
        <pc:chgData name="Matthieu De Mari" userId="dfb708c9-d8dc-439f-9a3b-c772bf4a311c" providerId="ADAL" clId="{2E25C175-47A3-4BC7-8EFD-372D97A42A64}" dt="2023-03-07T06:13:17.350" v="9" actId="47"/>
        <pc:sldMkLst>
          <pc:docMk/>
          <pc:sldMk cId="427136966" sldId="294"/>
        </pc:sldMkLst>
      </pc:sldChg>
      <pc:sldChg chg="del">
        <pc:chgData name="Matthieu De Mari" userId="dfb708c9-d8dc-439f-9a3b-c772bf4a311c" providerId="ADAL" clId="{2E25C175-47A3-4BC7-8EFD-372D97A42A64}" dt="2023-03-07T06:13:18.262" v="10" actId="47"/>
        <pc:sldMkLst>
          <pc:docMk/>
          <pc:sldMk cId="323951598" sldId="295"/>
        </pc:sldMkLst>
      </pc:sldChg>
      <pc:sldChg chg="del">
        <pc:chgData name="Matthieu De Mari" userId="dfb708c9-d8dc-439f-9a3b-c772bf4a311c" providerId="ADAL" clId="{2E25C175-47A3-4BC7-8EFD-372D97A42A64}" dt="2023-03-07T06:13:18.262" v="10" actId="47"/>
        <pc:sldMkLst>
          <pc:docMk/>
          <pc:sldMk cId="1855779909" sldId="296"/>
        </pc:sldMkLst>
      </pc:sldChg>
      <pc:sldChg chg="del">
        <pc:chgData name="Matthieu De Mari" userId="dfb708c9-d8dc-439f-9a3b-c772bf4a311c" providerId="ADAL" clId="{2E25C175-47A3-4BC7-8EFD-372D97A42A64}" dt="2023-03-07T06:13:18.262" v="10" actId="47"/>
        <pc:sldMkLst>
          <pc:docMk/>
          <pc:sldMk cId="1514077654" sldId="297"/>
        </pc:sldMkLst>
      </pc:sldChg>
      <pc:sldChg chg="del">
        <pc:chgData name="Matthieu De Mari" userId="dfb708c9-d8dc-439f-9a3b-c772bf4a311c" providerId="ADAL" clId="{2E25C175-47A3-4BC7-8EFD-372D97A42A64}" dt="2023-03-07T06:13:18.262" v="10" actId="47"/>
        <pc:sldMkLst>
          <pc:docMk/>
          <pc:sldMk cId="2514894683" sldId="298"/>
        </pc:sldMkLst>
      </pc:sldChg>
      <pc:sldChg chg="del">
        <pc:chgData name="Matthieu De Mari" userId="dfb708c9-d8dc-439f-9a3b-c772bf4a311c" providerId="ADAL" clId="{2E25C175-47A3-4BC7-8EFD-372D97A42A64}" dt="2023-03-07T06:13:18.262" v="10" actId="47"/>
        <pc:sldMkLst>
          <pc:docMk/>
          <pc:sldMk cId="1452574487" sldId="299"/>
        </pc:sldMkLst>
      </pc:sldChg>
      <pc:sldChg chg="del">
        <pc:chgData name="Matthieu De Mari" userId="dfb708c9-d8dc-439f-9a3b-c772bf4a311c" providerId="ADAL" clId="{2E25C175-47A3-4BC7-8EFD-372D97A42A64}" dt="2023-03-07T06:13:18.262" v="10" actId="47"/>
        <pc:sldMkLst>
          <pc:docMk/>
          <pc:sldMk cId="1699114457" sldId="300"/>
        </pc:sldMkLst>
      </pc:sldChg>
      <pc:sldChg chg="del">
        <pc:chgData name="Matthieu De Mari" userId="dfb708c9-d8dc-439f-9a3b-c772bf4a311c" providerId="ADAL" clId="{2E25C175-47A3-4BC7-8EFD-372D97A42A64}" dt="2023-03-07T06:13:18.262" v="10" actId="47"/>
        <pc:sldMkLst>
          <pc:docMk/>
          <pc:sldMk cId="1276239023" sldId="301"/>
        </pc:sldMkLst>
      </pc:sldChg>
      <pc:sldChg chg="del">
        <pc:chgData name="Matthieu De Mari" userId="dfb708c9-d8dc-439f-9a3b-c772bf4a311c" providerId="ADAL" clId="{2E25C175-47A3-4BC7-8EFD-372D97A42A64}" dt="2023-03-07T06:13:18.262" v="10" actId="47"/>
        <pc:sldMkLst>
          <pc:docMk/>
          <pc:sldMk cId="3968924669" sldId="302"/>
        </pc:sldMkLst>
      </pc:sldChg>
      <pc:sldChg chg="modSp add del mod">
        <pc:chgData name="Matthieu De Mari" userId="dfb708c9-d8dc-439f-9a3b-c772bf4a311c" providerId="ADAL" clId="{2E25C175-47A3-4BC7-8EFD-372D97A42A64}" dt="2023-03-07T10:16:35.251" v="5714" actId="20577"/>
        <pc:sldMkLst>
          <pc:docMk/>
          <pc:sldMk cId="4232115997" sldId="303"/>
        </pc:sldMkLst>
      </pc:sldChg>
      <pc:sldChg chg="del">
        <pc:chgData name="Matthieu De Mari" userId="dfb708c9-d8dc-439f-9a3b-c772bf4a311c" providerId="ADAL" clId="{2E25C175-47A3-4BC7-8EFD-372D97A42A64}" dt="2023-03-07T06:13:22.745" v="11" actId="47"/>
        <pc:sldMkLst>
          <pc:docMk/>
          <pc:sldMk cId="354883896" sldId="304"/>
        </pc:sldMkLst>
      </pc:sldChg>
      <pc:sldChg chg="del">
        <pc:chgData name="Matthieu De Mari" userId="dfb708c9-d8dc-439f-9a3b-c772bf4a311c" providerId="ADAL" clId="{2E25C175-47A3-4BC7-8EFD-372D97A42A64}" dt="2023-03-07T06:13:22.745" v="11" actId="47"/>
        <pc:sldMkLst>
          <pc:docMk/>
          <pc:sldMk cId="4099824996" sldId="305"/>
        </pc:sldMkLst>
      </pc:sldChg>
      <pc:sldChg chg="del">
        <pc:chgData name="Matthieu De Mari" userId="dfb708c9-d8dc-439f-9a3b-c772bf4a311c" providerId="ADAL" clId="{2E25C175-47A3-4BC7-8EFD-372D97A42A64}" dt="2023-03-07T06:13:22.745" v="11" actId="47"/>
        <pc:sldMkLst>
          <pc:docMk/>
          <pc:sldMk cId="4051912021" sldId="306"/>
        </pc:sldMkLst>
      </pc:sldChg>
      <pc:sldChg chg="del">
        <pc:chgData name="Matthieu De Mari" userId="dfb708c9-d8dc-439f-9a3b-c772bf4a311c" providerId="ADAL" clId="{2E25C175-47A3-4BC7-8EFD-372D97A42A64}" dt="2023-03-07T06:13:22.745" v="11" actId="47"/>
        <pc:sldMkLst>
          <pc:docMk/>
          <pc:sldMk cId="2900176786" sldId="307"/>
        </pc:sldMkLst>
      </pc:sldChg>
      <pc:sldChg chg="del">
        <pc:chgData name="Matthieu De Mari" userId="dfb708c9-d8dc-439f-9a3b-c772bf4a311c" providerId="ADAL" clId="{2E25C175-47A3-4BC7-8EFD-372D97A42A64}" dt="2023-03-07T06:13:22.745" v="11" actId="47"/>
        <pc:sldMkLst>
          <pc:docMk/>
          <pc:sldMk cId="1601297533" sldId="308"/>
        </pc:sldMkLst>
      </pc:sldChg>
      <pc:sldChg chg="del">
        <pc:chgData name="Matthieu De Mari" userId="dfb708c9-d8dc-439f-9a3b-c772bf4a311c" providerId="ADAL" clId="{2E25C175-47A3-4BC7-8EFD-372D97A42A64}" dt="2023-03-07T06:13:22.745" v="11" actId="47"/>
        <pc:sldMkLst>
          <pc:docMk/>
          <pc:sldMk cId="3331075550" sldId="309"/>
        </pc:sldMkLst>
      </pc:sldChg>
      <pc:sldChg chg="del">
        <pc:chgData name="Matthieu De Mari" userId="dfb708c9-d8dc-439f-9a3b-c772bf4a311c" providerId="ADAL" clId="{2E25C175-47A3-4BC7-8EFD-372D97A42A64}" dt="2023-03-07T06:13:22.745" v="11" actId="47"/>
        <pc:sldMkLst>
          <pc:docMk/>
          <pc:sldMk cId="4251184714" sldId="310"/>
        </pc:sldMkLst>
      </pc:sldChg>
      <pc:sldChg chg="del">
        <pc:chgData name="Matthieu De Mari" userId="dfb708c9-d8dc-439f-9a3b-c772bf4a311c" providerId="ADAL" clId="{2E25C175-47A3-4BC7-8EFD-372D97A42A64}" dt="2023-03-07T06:13:22.745" v="11" actId="47"/>
        <pc:sldMkLst>
          <pc:docMk/>
          <pc:sldMk cId="3629183510" sldId="311"/>
        </pc:sldMkLst>
      </pc:sldChg>
      <pc:sldChg chg="del">
        <pc:chgData name="Matthieu De Mari" userId="dfb708c9-d8dc-439f-9a3b-c772bf4a311c" providerId="ADAL" clId="{2E25C175-47A3-4BC7-8EFD-372D97A42A64}" dt="2023-03-07T06:13:22.745" v="11" actId="47"/>
        <pc:sldMkLst>
          <pc:docMk/>
          <pc:sldMk cId="7996884" sldId="312"/>
        </pc:sldMkLst>
      </pc:sldChg>
      <pc:sldChg chg="del">
        <pc:chgData name="Matthieu De Mari" userId="dfb708c9-d8dc-439f-9a3b-c772bf4a311c" providerId="ADAL" clId="{2E25C175-47A3-4BC7-8EFD-372D97A42A64}" dt="2023-03-07T06:13:22.745" v="11" actId="47"/>
        <pc:sldMkLst>
          <pc:docMk/>
          <pc:sldMk cId="1140638742" sldId="313"/>
        </pc:sldMkLst>
      </pc:sldChg>
      <pc:sldChg chg="modSp mod">
        <pc:chgData name="Matthieu De Mari" userId="dfb708c9-d8dc-439f-9a3b-c772bf4a311c" providerId="ADAL" clId="{2E25C175-47A3-4BC7-8EFD-372D97A42A64}" dt="2023-03-07T10:46:51.155" v="7359" actId="20577"/>
        <pc:sldMkLst>
          <pc:docMk/>
          <pc:sldMk cId="2858358615" sldId="314"/>
        </pc:sldMkLst>
      </pc:sldChg>
      <pc:sldChg chg="addSp delSp modSp new mod modClrScheme chgLayout">
        <pc:chgData name="Matthieu De Mari" userId="dfb708c9-d8dc-439f-9a3b-c772bf4a311c" providerId="ADAL" clId="{2E25C175-47A3-4BC7-8EFD-372D97A42A64}" dt="2023-03-07T06:51:43.777" v="743" actId="693"/>
        <pc:sldMkLst>
          <pc:docMk/>
          <pc:sldMk cId="820057187" sldId="378"/>
        </pc:sldMkLst>
      </pc:sldChg>
      <pc:sldChg chg="del">
        <pc:chgData name="Matthieu De Mari" userId="dfb708c9-d8dc-439f-9a3b-c772bf4a311c" providerId="ADAL" clId="{2E25C175-47A3-4BC7-8EFD-372D97A42A64}" dt="2023-03-07T06:12:31.958" v="2" actId="47"/>
        <pc:sldMkLst>
          <pc:docMk/>
          <pc:sldMk cId="3338565690" sldId="378"/>
        </pc:sldMkLst>
      </pc:sldChg>
      <pc:sldChg chg="addSp delSp modSp new mod modClrScheme chgLayout">
        <pc:chgData name="Matthieu De Mari" userId="dfb708c9-d8dc-439f-9a3b-c772bf4a311c" providerId="ADAL" clId="{2E25C175-47A3-4BC7-8EFD-372D97A42A64}" dt="2023-03-07T09:36:26.056" v="3847" actId="27636"/>
        <pc:sldMkLst>
          <pc:docMk/>
          <pc:sldMk cId="691565538" sldId="379"/>
        </pc:sldMkLst>
      </pc:sldChg>
      <pc:sldChg chg="addSp delSp modSp add mod">
        <pc:chgData name="Matthieu De Mari" userId="dfb708c9-d8dc-439f-9a3b-c772bf4a311c" providerId="ADAL" clId="{2E25C175-47A3-4BC7-8EFD-372D97A42A64}" dt="2023-03-07T09:52:47.258" v="4759" actId="20577"/>
        <pc:sldMkLst>
          <pc:docMk/>
          <pc:sldMk cId="4217274173" sldId="380"/>
        </pc:sldMkLst>
      </pc:sldChg>
      <pc:sldChg chg="modSp add mod ord">
        <pc:chgData name="Matthieu De Mari" userId="dfb708c9-d8dc-439f-9a3b-c772bf4a311c" providerId="ADAL" clId="{2E25C175-47A3-4BC7-8EFD-372D97A42A64}" dt="2023-03-07T09:52:40.373" v="4748" actId="20577"/>
        <pc:sldMkLst>
          <pc:docMk/>
          <pc:sldMk cId="1253114987" sldId="381"/>
        </pc:sldMkLst>
      </pc:sldChg>
      <pc:sldChg chg="add del">
        <pc:chgData name="Matthieu De Mari" userId="dfb708c9-d8dc-439f-9a3b-c772bf4a311c" providerId="ADAL" clId="{2E25C175-47A3-4BC7-8EFD-372D97A42A64}" dt="2023-03-07T06:33:39.066" v="156"/>
        <pc:sldMkLst>
          <pc:docMk/>
          <pc:sldMk cId="3859619901" sldId="381"/>
        </pc:sldMkLst>
      </pc:sldChg>
      <pc:sldChg chg="modSp add mod">
        <pc:chgData name="Matthieu De Mari" userId="dfb708c9-d8dc-439f-9a3b-c772bf4a311c" providerId="ADAL" clId="{2E25C175-47A3-4BC7-8EFD-372D97A42A64}" dt="2023-03-07T10:20:58.594" v="5878" actId="20577"/>
        <pc:sldMkLst>
          <pc:docMk/>
          <pc:sldMk cId="336152115" sldId="382"/>
        </pc:sldMkLst>
      </pc:sldChg>
      <pc:sldChg chg="modSp add mod">
        <pc:chgData name="Matthieu De Mari" userId="dfb708c9-d8dc-439f-9a3b-c772bf4a311c" providerId="ADAL" clId="{2E25C175-47A3-4BC7-8EFD-372D97A42A64}" dt="2023-03-07T09:19:27.741" v="2933"/>
        <pc:sldMkLst>
          <pc:docMk/>
          <pc:sldMk cId="1681210728" sldId="383"/>
        </pc:sldMkLst>
      </pc:sldChg>
      <pc:sldChg chg="modSp new mod ord">
        <pc:chgData name="Matthieu De Mari" userId="dfb708c9-d8dc-439f-9a3b-c772bf4a311c" providerId="ADAL" clId="{2E25C175-47A3-4BC7-8EFD-372D97A42A64}" dt="2023-03-07T07:15:22.193" v="1643" actId="207"/>
        <pc:sldMkLst>
          <pc:docMk/>
          <pc:sldMk cId="1342602480" sldId="384"/>
        </pc:sldMkLst>
      </pc:sldChg>
      <pc:sldChg chg="modSp add mod">
        <pc:chgData name="Matthieu De Mari" userId="dfb708c9-d8dc-439f-9a3b-c772bf4a311c" providerId="ADAL" clId="{2E25C175-47A3-4BC7-8EFD-372D97A42A64}" dt="2023-03-07T06:52:07.120" v="746" actId="20577"/>
        <pc:sldMkLst>
          <pc:docMk/>
          <pc:sldMk cId="3061177336" sldId="385"/>
        </pc:sldMkLst>
      </pc:sldChg>
      <pc:sldChg chg="modSp add mod">
        <pc:chgData name="Matthieu De Mari" userId="dfb708c9-d8dc-439f-9a3b-c772bf4a311c" providerId="ADAL" clId="{2E25C175-47A3-4BC7-8EFD-372D97A42A64}" dt="2023-03-07T10:21:04.127" v="5879"/>
        <pc:sldMkLst>
          <pc:docMk/>
          <pc:sldMk cId="1114751945" sldId="386"/>
        </pc:sldMkLst>
      </pc:sldChg>
      <pc:sldChg chg="modSp add mod">
        <pc:chgData name="Matthieu De Mari" userId="dfb708c9-d8dc-439f-9a3b-c772bf4a311c" providerId="ADAL" clId="{2E25C175-47A3-4BC7-8EFD-372D97A42A64}" dt="2023-03-07T10:21:07.278" v="5880"/>
        <pc:sldMkLst>
          <pc:docMk/>
          <pc:sldMk cId="881014307" sldId="387"/>
        </pc:sldMkLst>
      </pc:sldChg>
      <pc:sldChg chg="addSp delSp modSp new del mod modClrScheme chgLayout">
        <pc:chgData name="Matthieu De Mari" userId="dfb708c9-d8dc-439f-9a3b-c772bf4a311c" providerId="ADAL" clId="{2E25C175-47A3-4BC7-8EFD-372D97A42A64}" dt="2023-03-07T07:39:02.444" v="2518" actId="47"/>
        <pc:sldMkLst>
          <pc:docMk/>
          <pc:sldMk cId="2957584795" sldId="388"/>
        </pc:sldMkLst>
      </pc:sldChg>
      <pc:sldChg chg="addSp delSp modSp new mod">
        <pc:chgData name="Matthieu De Mari" userId="dfb708c9-d8dc-439f-9a3b-c772bf4a311c" providerId="ADAL" clId="{2E25C175-47A3-4BC7-8EFD-372D97A42A64}" dt="2023-03-07T07:36:38.453" v="2381" actId="1076"/>
        <pc:sldMkLst>
          <pc:docMk/>
          <pc:sldMk cId="1359818059" sldId="389"/>
        </pc:sldMkLst>
      </pc:sldChg>
      <pc:sldChg chg="addSp delSp modSp new mod">
        <pc:chgData name="Matthieu De Mari" userId="dfb708c9-d8dc-439f-9a3b-c772bf4a311c" providerId="ADAL" clId="{2E25C175-47A3-4BC7-8EFD-372D97A42A64}" dt="2023-03-07T07:35:30.101" v="2369" actId="1076"/>
        <pc:sldMkLst>
          <pc:docMk/>
          <pc:sldMk cId="1233822438" sldId="390"/>
        </pc:sldMkLst>
      </pc:sldChg>
      <pc:sldChg chg="addSp delSp modSp add mod ord modClrScheme chgLayout">
        <pc:chgData name="Matthieu De Mari" userId="dfb708c9-d8dc-439f-9a3b-c772bf4a311c" providerId="ADAL" clId="{2E25C175-47A3-4BC7-8EFD-372D97A42A64}" dt="2023-03-07T07:38:39.051" v="2509" actId="1036"/>
        <pc:sldMkLst>
          <pc:docMk/>
          <pc:sldMk cId="2406012581" sldId="391"/>
        </pc:sldMkLst>
      </pc:sldChg>
      <pc:sldChg chg="addSp delSp modSp add mod">
        <pc:chgData name="Matthieu De Mari" userId="dfb708c9-d8dc-439f-9a3b-c772bf4a311c" providerId="ADAL" clId="{2E25C175-47A3-4BC7-8EFD-372D97A42A64}" dt="2023-03-07T07:35:59.217" v="2376" actId="14100"/>
        <pc:sldMkLst>
          <pc:docMk/>
          <pc:sldMk cId="1269624659" sldId="392"/>
        </pc:sldMkLst>
      </pc:sldChg>
      <pc:sldChg chg="modSp new mod">
        <pc:chgData name="Matthieu De Mari" userId="dfb708c9-d8dc-439f-9a3b-c772bf4a311c" providerId="ADAL" clId="{2E25C175-47A3-4BC7-8EFD-372D97A42A64}" dt="2023-03-07T07:45:56.776" v="2772" actId="20577"/>
        <pc:sldMkLst>
          <pc:docMk/>
          <pc:sldMk cId="1060213588" sldId="393"/>
        </pc:sldMkLst>
      </pc:sldChg>
      <pc:sldChg chg="addSp delSp modSp add mod modClrScheme chgLayout">
        <pc:chgData name="Matthieu De Mari" userId="dfb708c9-d8dc-439f-9a3b-c772bf4a311c" providerId="ADAL" clId="{2E25C175-47A3-4BC7-8EFD-372D97A42A64}" dt="2023-03-07T07:34:46.250" v="2362" actId="1076"/>
        <pc:sldMkLst>
          <pc:docMk/>
          <pc:sldMk cId="1215328976" sldId="394"/>
        </pc:sldMkLst>
      </pc:sldChg>
      <pc:sldChg chg="addSp delSp modSp new mod modClrScheme chgLayout">
        <pc:chgData name="Matthieu De Mari" userId="dfb708c9-d8dc-439f-9a3b-c772bf4a311c" providerId="ADAL" clId="{2E25C175-47A3-4BC7-8EFD-372D97A42A64}" dt="2023-03-07T07:28:47.793" v="2301" actId="20577"/>
        <pc:sldMkLst>
          <pc:docMk/>
          <pc:sldMk cId="3544056403" sldId="395"/>
        </pc:sldMkLst>
      </pc:sldChg>
      <pc:sldChg chg="addSp delSp modSp add del mod">
        <pc:chgData name="Matthieu De Mari" userId="dfb708c9-d8dc-439f-9a3b-c772bf4a311c" providerId="ADAL" clId="{2E25C175-47A3-4BC7-8EFD-372D97A42A64}" dt="2023-03-07T07:33:16.168" v="2350" actId="47"/>
        <pc:sldMkLst>
          <pc:docMk/>
          <pc:sldMk cId="1465774430" sldId="396"/>
        </pc:sldMkLst>
      </pc:sldChg>
      <pc:sldChg chg="addSp delSp modSp add mod">
        <pc:chgData name="Matthieu De Mari" userId="dfb708c9-d8dc-439f-9a3b-c772bf4a311c" providerId="ADAL" clId="{2E25C175-47A3-4BC7-8EFD-372D97A42A64}" dt="2023-03-07T07:44:01.388" v="2686" actId="20577"/>
        <pc:sldMkLst>
          <pc:docMk/>
          <pc:sldMk cId="511100047" sldId="397"/>
        </pc:sldMkLst>
      </pc:sldChg>
      <pc:sldChg chg="addSp delSp modSp add mod ord modClrScheme chgLayout">
        <pc:chgData name="Matthieu De Mari" userId="dfb708c9-d8dc-439f-9a3b-c772bf4a311c" providerId="ADAL" clId="{2E25C175-47A3-4BC7-8EFD-372D97A42A64}" dt="2023-03-07T07:48:10.066" v="2811" actId="20577"/>
        <pc:sldMkLst>
          <pc:docMk/>
          <pc:sldMk cId="2174133860" sldId="398"/>
        </pc:sldMkLst>
      </pc:sldChg>
      <pc:sldChg chg="addSp delSp modSp add mod ord modClrScheme chgLayout">
        <pc:chgData name="Matthieu De Mari" userId="dfb708c9-d8dc-439f-9a3b-c772bf4a311c" providerId="ADAL" clId="{2E25C175-47A3-4BC7-8EFD-372D97A42A64}" dt="2023-03-07T07:38:53.195" v="2516" actId="700"/>
        <pc:sldMkLst>
          <pc:docMk/>
          <pc:sldMk cId="1114255243" sldId="399"/>
        </pc:sldMkLst>
      </pc:sldChg>
      <pc:sldChg chg="add">
        <pc:chgData name="Matthieu De Mari" userId="dfb708c9-d8dc-439f-9a3b-c772bf4a311c" providerId="ADAL" clId="{2E25C175-47A3-4BC7-8EFD-372D97A42A64}" dt="2023-03-07T07:39:00.501" v="2517"/>
        <pc:sldMkLst>
          <pc:docMk/>
          <pc:sldMk cId="3412258979" sldId="400"/>
        </pc:sldMkLst>
      </pc:sldChg>
      <pc:sldChg chg="addSp delSp modSp new mod modClrScheme chgLayout">
        <pc:chgData name="Matthieu De Mari" userId="dfb708c9-d8dc-439f-9a3b-c772bf4a311c" providerId="ADAL" clId="{2E25C175-47A3-4BC7-8EFD-372D97A42A64}" dt="2023-03-07T07:44:19.570" v="2733" actId="20577"/>
        <pc:sldMkLst>
          <pc:docMk/>
          <pc:sldMk cId="2615177350" sldId="401"/>
        </pc:sldMkLst>
      </pc:sldChg>
      <pc:sldChg chg="addSp delSp modSp add mod ord modClrScheme chgLayout">
        <pc:chgData name="Matthieu De Mari" userId="dfb708c9-d8dc-439f-9a3b-c772bf4a311c" providerId="ADAL" clId="{2E25C175-47A3-4BC7-8EFD-372D97A42A64}" dt="2023-03-07T07:45:19.255" v="2765"/>
        <pc:sldMkLst>
          <pc:docMk/>
          <pc:sldMk cId="792071299" sldId="402"/>
        </pc:sldMkLst>
      </pc:sldChg>
      <pc:sldChg chg="add del">
        <pc:chgData name="Matthieu De Mari" userId="dfb708c9-d8dc-439f-9a3b-c772bf4a311c" providerId="ADAL" clId="{2E25C175-47A3-4BC7-8EFD-372D97A42A64}" dt="2023-03-07T07:43:26.095" v="2668" actId="47"/>
        <pc:sldMkLst>
          <pc:docMk/>
          <pc:sldMk cId="2323503086" sldId="402"/>
        </pc:sldMkLst>
      </pc:sldChg>
      <pc:sldChg chg="addSp delSp modSp add mod modClrScheme chgLayout">
        <pc:chgData name="Matthieu De Mari" userId="dfb708c9-d8dc-439f-9a3b-c772bf4a311c" providerId="ADAL" clId="{2E25C175-47A3-4BC7-8EFD-372D97A42A64}" dt="2023-03-07T07:45:28.874" v="2770" actId="1076"/>
        <pc:sldMkLst>
          <pc:docMk/>
          <pc:sldMk cId="990763623" sldId="403"/>
        </pc:sldMkLst>
      </pc:sldChg>
      <pc:sldChg chg="modSp add mod">
        <pc:chgData name="Matthieu De Mari" userId="dfb708c9-d8dc-439f-9a3b-c772bf4a311c" providerId="ADAL" clId="{2E25C175-47A3-4BC7-8EFD-372D97A42A64}" dt="2023-03-07T09:27:55.594" v="3381" actId="207"/>
        <pc:sldMkLst>
          <pc:docMk/>
          <pc:sldMk cId="3762706142" sldId="404"/>
        </pc:sldMkLst>
      </pc:sldChg>
      <pc:sldChg chg="addSp delSp modSp new mod modClrScheme chgLayout">
        <pc:chgData name="Matthieu De Mari" userId="dfb708c9-d8dc-439f-9a3b-c772bf4a311c" providerId="ADAL" clId="{2E25C175-47A3-4BC7-8EFD-372D97A42A64}" dt="2023-03-07T09:21:37.295" v="3027" actId="1076"/>
        <pc:sldMkLst>
          <pc:docMk/>
          <pc:sldMk cId="4232193198" sldId="405"/>
        </pc:sldMkLst>
      </pc:sldChg>
      <pc:sldChg chg="addSp delSp modSp new mod">
        <pc:chgData name="Matthieu De Mari" userId="dfb708c9-d8dc-439f-9a3b-c772bf4a311c" providerId="ADAL" clId="{2E25C175-47A3-4BC7-8EFD-372D97A42A64}" dt="2023-03-07T09:27:15.834" v="3347" actId="14100"/>
        <pc:sldMkLst>
          <pc:docMk/>
          <pc:sldMk cId="1511321219" sldId="406"/>
        </pc:sldMkLst>
      </pc:sldChg>
      <pc:sldChg chg="modSp add mod">
        <pc:chgData name="Matthieu De Mari" userId="dfb708c9-d8dc-439f-9a3b-c772bf4a311c" providerId="ADAL" clId="{2E25C175-47A3-4BC7-8EFD-372D97A42A64}" dt="2023-03-07T09:26:18.953" v="3297" actId="27636"/>
        <pc:sldMkLst>
          <pc:docMk/>
          <pc:sldMk cId="3233841990" sldId="407"/>
        </pc:sldMkLst>
      </pc:sldChg>
      <pc:sldChg chg="modSp add mod">
        <pc:chgData name="Matthieu De Mari" userId="dfb708c9-d8dc-439f-9a3b-c772bf4a311c" providerId="ADAL" clId="{2E25C175-47A3-4BC7-8EFD-372D97A42A64}" dt="2023-03-07T09:27:48.031" v="3380" actId="207"/>
        <pc:sldMkLst>
          <pc:docMk/>
          <pc:sldMk cId="1609989787" sldId="408"/>
        </pc:sldMkLst>
      </pc:sldChg>
      <pc:sldChg chg="addSp delSp modSp add mod modClrScheme chgLayout">
        <pc:chgData name="Matthieu De Mari" userId="dfb708c9-d8dc-439f-9a3b-c772bf4a311c" providerId="ADAL" clId="{2E25C175-47A3-4BC7-8EFD-372D97A42A64}" dt="2023-03-07T10:24:07.578" v="6039" actId="207"/>
        <pc:sldMkLst>
          <pc:docMk/>
          <pc:sldMk cId="3853734329" sldId="409"/>
        </pc:sldMkLst>
      </pc:sldChg>
      <pc:sldChg chg="modSp add del mod">
        <pc:chgData name="Matthieu De Mari" userId="dfb708c9-d8dc-439f-9a3b-c772bf4a311c" providerId="ADAL" clId="{2E25C175-47A3-4BC7-8EFD-372D97A42A64}" dt="2023-03-07T09:50:47.923" v="4520" actId="2696"/>
        <pc:sldMkLst>
          <pc:docMk/>
          <pc:sldMk cId="2230671212" sldId="410"/>
        </pc:sldMkLst>
      </pc:sldChg>
      <pc:sldChg chg="modSp add mod">
        <pc:chgData name="Matthieu De Mari" userId="dfb708c9-d8dc-439f-9a3b-c772bf4a311c" providerId="ADAL" clId="{2E25C175-47A3-4BC7-8EFD-372D97A42A64}" dt="2023-03-07T10:04:11.442" v="5348" actId="20577"/>
        <pc:sldMkLst>
          <pc:docMk/>
          <pc:sldMk cId="4281175894" sldId="410"/>
        </pc:sldMkLst>
      </pc:sldChg>
      <pc:sldChg chg="modSp add del mod">
        <pc:chgData name="Matthieu De Mari" userId="dfb708c9-d8dc-439f-9a3b-c772bf4a311c" providerId="ADAL" clId="{2E25C175-47A3-4BC7-8EFD-372D97A42A64}" dt="2023-03-07T09:50:47.923" v="4520" actId="2696"/>
        <pc:sldMkLst>
          <pc:docMk/>
          <pc:sldMk cId="2214876847" sldId="411"/>
        </pc:sldMkLst>
      </pc:sldChg>
      <pc:sldChg chg="modSp add mod">
        <pc:chgData name="Matthieu De Mari" userId="dfb708c9-d8dc-439f-9a3b-c772bf4a311c" providerId="ADAL" clId="{2E25C175-47A3-4BC7-8EFD-372D97A42A64}" dt="2023-03-07T10:01:47.419" v="5118" actId="20577"/>
        <pc:sldMkLst>
          <pc:docMk/>
          <pc:sldMk cId="3863789620" sldId="411"/>
        </pc:sldMkLst>
      </pc:sldChg>
      <pc:sldChg chg="modSp add del mod">
        <pc:chgData name="Matthieu De Mari" userId="dfb708c9-d8dc-439f-9a3b-c772bf4a311c" providerId="ADAL" clId="{2E25C175-47A3-4BC7-8EFD-372D97A42A64}" dt="2023-03-07T09:50:47.923" v="4520" actId="2696"/>
        <pc:sldMkLst>
          <pc:docMk/>
          <pc:sldMk cId="1824916093" sldId="412"/>
        </pc:sldMkLst>
      </pc:sldChg>
      <pc:sldChg chg="modSp add mod">
        <pc:chgData name="Matthieu De Mari" userId="dfb708c9-d8dc-439f-9a3b-c772bf4a311c" providerId="ADAL" clId="{2E25C175-47A3-4BC7-8EFD-372D97A42A64}" dt="2023-03-07T10:11:33.236" v="5507" actId="20577"/>
        <pc:sldMkLst>
          <pc:docMk/>
          <pc:sldMk cId="3522054596" sldId="412"/>
        </pc:sldMkLst>
      </pc:sldChg>
      <pc:sldChg chg="addSp delSp modSp add mod">
        <pc:chgData name="Matthieu De Mari" userId="dfb708c9-d8dc-439f-9a3b-c772bf4a311c" providerId="ADAL" clId="{2E25C175-47A3-4BC7-8EFD-372D97A42A64}" dt="2023-03-07T09:59:16.475" v="4959" actId="1076"/>
        <pc:sldMkLst>
          <pc:docMk/>
          <pc:sldMk cId="2221766967" sldId="413"/>
        </pc:sldMkLst>
      </pc:sldChg>
      <pc:sldChg chg="addSp delSp modSp new mod modClrScheme chgLayout">
        <pc:chgData name="Matthieu De Mari" userId="dfb708c9-d8dc-439f-9a3b-c772bf4a311c" providerId="ADAL" clId="{2E25C175-47A3-4BC7-8EFD-372D97A42A64}" dt="2023-03-07T09:58:35.438" v="4956" actId="1076"/>
        <pc:sldMkLst>
          <pc:docMk/>
          <pc:sldMk cId="912972080" sldId="414"/>
        </pc:sldMkLst>
      </pc:sldChg>
      <pc:sldChg chg="modSp add mod">
        <pc:chgData name="Matthieu De Mari" userId="dfb708c9-d8dc-439f-9a3b-c772bf4a311c" providerId="ADAL" clId="{2E25C175-47A3-4BC7-8EFD-372D97A42A64}" dt="2023-03-07T09:53:39.541" v="4799" actId="114"/>
        <pc:sldMkLst>
          <pc:docMk/>
          <pc:sldMk cId="71985707" sldId="415"/>
        </pc:sldMkLst>
      </pc:sldChg>
      <pc:sldChg chg="addSp modSp add mod">
        <pc:chgData name="Matthieu De Mari" userId="dfb708c9-d8dc-439f-9a3b-c772bf4a311c" providerId="ADAL" clId="{2E25C175-47A3-4BC7-8EFD-372D97A42A64}" dt="2023-03-07T10:05:35.903" v="5356" actId="1076"/>
        <pc:sldMkLst>
          <pc:docMk/>
          <pc:sldMk cId="1311368978" sldId="416"/>
        </pc:sldMkLst>
      </pc:sldChg>
      <pc:sldChg chg="addSp delSp modSp add mod">
        <pc:chgData name="Matthieu De Mari" userId="dfb708c9-d8dc-439f-9a3b-c772bf4a311c" providerId="ADAL" clId="{2E25C175-47A3-4BC7-8EFD-372D97A42A64}" dt="2023-03-07T10:10:43.605" v="5384" actId="14100"/>
        <pc:sldMkLst>
          <pc:docMk/>
          <pc:sldMk cId="3072427418" sldId="417"/>
        </pc:sldMkLst>
      </pc:sldChg>
      <pc:sldChg chg="addSp modSp add mod">
        <pc:chgData name="Matthieu De Mari" userId="dfb708c9-d8dc-439f-9a3b-c772bf4a311c" providerId="ADAL" clId="{2E25C175-47A3-4BC7-8EFD-372D97A42A64}" dt="2023-03-07T10:11:59.407" v="5512" actId="207"/>
        <pc:sldMkLst>
          <pc:docMk/>
          <pc:sldMk cId="298499389" sldId="418"/>
        </pc:sldMkLst>
      </pc:sldChg>
      <pc:sldChg chg="modSp add mod">
        <pc:chgData name="Matthieu De Mari" userId="dfb708c9-d8dc-439f-9a3b-c772bf4a311c" providerId="ADAL" clId="{2E25C175-47A3-4BC7-8EFD-372D97A42A64}" dt="2023-03-07T10:12:50.723" v="5624" actId="20577"/>
        <pc:sldMkLst>
          <pc:docMk/>
          <pc:sldMk cId="3069423319" sldId="419"/>
        </pc:sldMkLst>
      </pc:sldChg>
      <pc:sldChg chg="add">
        <pc:chgData name="Matthieu De Mari" userId="dfb708c9-d8dc-439f-9a3b-c772bf4a311c" providerId="ADAL" clId="{2E25C175-47A3-4BC7-8EFD-372D97A42A64}" dt="2023-03-07T10:13:31.207" v="5629"/>
        <pc:sldMkLst>
          <pc:docMk/>
          <pc:sldMk cId="485649805" sldId="420"/>
        </pc:sldMkLst>
      </pc:sldChg>
      <pc:sldChg chg="add del">
        <pc:chgData name="Matthieu De Mari" userId="dfb708c9-d8dc-439f-9a3b-c772bf4a311c" providerId="ADAL" clId="{2E25C175-47A3-4BC7-8EFD-372D97A42A64}" dt="2023-03-07T10:13:21.390" v="5626" actId="2696"/>
        <pc:sldMkLst>
          <pc:docMk/>
          <pc:sldMk cId="1259014801" sldId="420"/>
        </pc:sldMkLst>
      </pc:sldChg>
      <pc:sldChg chg="modSp add mod">
        <pc:chgData name="Matthieu De Mari" userId="dfb708c9-d8dc-439f-9a3b-c772bf4a311c" providerId="ADAL" clId="{2E25C175-47A3-4BC7-8EFD-372D97A42A64}" dt="2023-03-07T10:16:44.162" v="5758" actId="20577"/>
        <pc:sldMkLst>
          <pc:docMk/>
          <pc:sldMk cId="3351792085" sldId="421"/>
        </pc:sldMkLst>
      </pc:sldChg>
      <pc:sldChg chg="new del">
        <pc:chgData name="Matthieu De Mari" userId="dfb708c9-d8dc-439f-9a3b-c772bf4a311c" providerId="ADAL" clId="{2E25C175-47A3-4BC7-8EFD-372D97A42A64}" dt="2023-03-07T10:13:52.815" v="5632" actId="47"/>
        <pc:sldMkLst>
          <pc:docMk/>
          <pc:sldMk cId="4263020084" sldId="421"/>
        </pc:sldMkLst>
      </pc:sldChg>
      <pc:sldChg chg="new del">
        <pc:chgData name="Matthieu De Mari" userId="dfb708c9-d8dc-439f-9a3b-c772bf4a311c" providerId="ADAL" clId="{2E25C175-47A3-4BC7-8EFD-372D97A42A64}" dt="2023-03-07T10:26:41.441" v="6051" actId="47"/>
        <pc:sldMkLst>
          <pc:docMk/>
          <pc:sldMk cId="1402562889" sldId="422"/>
        </pc:sldMkLst>
      </pc:sldChg>
      <pc:sldChg chg="modSp add mod ord">
        <pc:chgData name="Matthieu De Mari" userId="dfb708c9-d8dc-439f-9a3b-c772bf4a311c" providerId="ADAL" clId="{2E25C175-47A3-4BC7-8EFD-372D97A42A64}" dt="2023-03-07T10:17:54.203" v="5801" actId="20577"/>
        <pc:sldMkLst>
          <pc:docMk/>
          <pc:sldMk cId="3421583851" sldId="423"/>
        </pc:sldMkLst>
      </pc:sldChg>
      <pc:sldChg chg="modSp add mod">
        <pc:chgData name="Matthieu De Mari" userId="dfb708c9-d8dc-439f-9a3b-c772bf4a311c" providerId="ADAL" clId="{2E25C175-47A3-4BC7-8EFD-372D97A42A64}" dt="2023-03-07T10:18:00.790" v="5804" actId="207"/>
        <pc:sldMkLst>
          <pc:docMk/>
          <pc:sldMk cId="2106229472" sldId="424"/>
        </pc:sldMkLst>
      </pc:sldChg>
      <pc:sldChg chg="modSp add mod">
        <pc:chgData name="Matthieu De Mari" userId="dfb708c9-d8dc-439f-9a3b-c772bf4a311c" providerId="ADAL" clId="{2E25C175-47A3-4BC7-8EFD-372D97A42A64}" dt="2023-03-07T10:19:35.729" v="5860" actId="113"/>
        <pc:sldMkLst>
          <pc:docMk/>
          <pc:sldMk cId="833550183" sldId="425"/>
        </pc:sldMkLst>
      </pc:sldChg>
      <pc:sldChg chg="modSp add mod">
        <pc:chgData name="Matthieu De Mari" userId="dfb708c9-d8dc-439f-9a3b-c772bf4a311c" providerId="ADAL" clId="{2E25C175-47A3-4BC7-8EFD-372D97A42A64}" dt="2023-03-07T10:19:50.985" v="5865" actId="14100"/>
        <pc:sldMkLst>
          <pc:docMk/>
          <pc:sldMk cId="1650955281" sldId="426"/>
        </pc:sldMkLst>
      </pc:sldChg>
      <pc:sldChg chg="modSp add mod ord">
        <pc:chgData name="Matthieu De Mari" userId="dfb708c9-d8dc-439f-9a3b-c772bf4a311c" providerId="ADAL" clId="{2E25C175-47A3-4BC7-8EFD-372D97A42A64}" dt="2023-03-07T10:24:33.206" v="6049" actId="207"/>
        <pc:sldMkLst>
          <pc:docMk/>
          <pc:sldMk cId="25607758" sldId="427"/>
        </pc:sldMkLst>
      </pc:sldChg>
      <pc:sldChg chg="modSp add mod">
        <pc:chgData name="Matthieu De Mari" userId="dfb708c9-d8dc-439f-9a3b-c772bf4a311c" providerId="ADAL" clId="{2E25C175-47A3-4BC7-8EFD-372D97A42A64}" dt="2023-03-07T10:32:08.804" v="6515" actId="20577"/>
        <pc:sldMkLst>
          <pc:docMk/>
          <pc:sldMk cId="2580070337" sldId="428"/>
        </pc:sldMkLst>
      </pc:sldChg>
      <pc:sldChg chg="modSp add mod">
        <pc:chgData name="Matthieu De Mari" userId="dfb708c9-d8dc-439f-9a3b-c772bf4a311c" providerId="ADAL" clId="{2E25C175-47A3-4BC7-8EFD-372D97A42A64}" dt="2023-03-07T10:32:13.911" v="6528" actId="20577"/>
        <pc:sldMkLst>
          <pc:docMk/>
          <pc:sldMk cId="2609747574" sldId="429"/>
        </pc:sldMkLst>
      </pc:sldChg>
      <pc:sldChg chg="modSp add mod">
        <pc:chgData name="Matthieu De Mari" userId="dfb708c9-d8dc-439f-9a3b-c772bf4a311c" providerId="ADAL" clId="{2E25C175-47A3-4BC7-8EFD-372D97A42A64}" dt="2023-03-07T10:32:39.787" v="6641" actId="20577"/>
        <pc:sldMkLst>
          <pc:docMk/>
          <pc:sldMk cId="1298953197" sldId="430"/>
        </pc:sldMkLst>
      </pc:sldChg>
      <pc:sldChg chg="add del">
        <pc:chgData name="Matthieu De Mari" userId="dfb708c9-d8dc-439f-9a3b-c772bf4a311c" providerId="ADAL" clId="{2E25C175-47A3-4BC7-8EFD-372D97A42A64}" dt="2023-03-07T10:30:25.877" v="6383" actId="47"/>
        <pc:sldMkLst>
          <pc:docMk/>
          <pc:sldMk cId="3766509564" sldId="430"/>
        </pc:sldMkLst>
      </pc:sldChg>
      <pc:sldChg chg="modSp new mod">
        <pc:chgData name="Matthieu De Mari" userId="dfb708c9-d8dc-439f-9a3b-c772bf4a311c" providerId="ADAL" clId="{2E25C175-47A3-4BC7-8EFD-372D97A42A64}" dt="2023-03-07T10:34:48.172" v="6763" actId="20577"/>
        <pc:sldMkLst>
          <pc:docMk/>
          <pc:sldMk cId="349686524" sldId="431"/>
        </pc:sldMkLst>
      </pc:sldChg>
      <pc:sldChg chg="modSp add mod">
        <pc:chgData name="Matthieu De Mari" userId="dfb708c9-d8dc-439f-9a3b-c772bf4a311c" providerId="ADAL" clId="{2E25C175-47A3-4BC7-8EFD-372D97A42A64}" dt="2023-03-07T10:33:02.161" v="6657" actId="207"/>
        <pc:sldMkLst>
          <pc:docMk/>
          <pc:sldMk cId="3417944735" sldId="432"/>
        </pc:sldMkLst>
      </pc:sldChg>
      <pc:sldChg chg="modSp add mod">
        <pc:chgData name="Matthieu De Mari" userId="dfb708c9-d8dc-439f-9a3b-c772bf4a311c" providerId="ADAL" clId="{2E25C175-47A3-4BC7-8EFD-372D97A42A64}" dt="2023-03-07T10:35:45.030" v="6878" actId="207"/>
        <pc:sldMkLst>
          <pc:docMk/>
          <pc:sldMk cId="2653152999" sldId="433"/>
        </pc:sldMkLst>
      </pc:sldChg>
      <pc:sldChg chg="modSp add mod">
        <pc:chgData name="Matthieu De Mari" userId="dfb708c9-d8dc-439f-9a3b-c772bf4a311c" providerId="ADAL" clId="{2E25C175-47A3-4BC7-8EFD-372D97A42A64}" dt="2023-03-07T10:36:00.421" v="6882" actId="207"/>
        <pc:sldMkLst>
          <pc:docMk/>
          <pc:sldMk cId="2305199698" sldId="434"/>
        </pc:sldMkLst>
      </pc:sldChg>
      <pc:sldChg chg="modSp add mod">
        <pc:chgData name="Matthieu De Mari" userId="dfb708c9-d8dc-439f-9a3b-c772bf4a311c" providerId="ADAL" clId="{2E25C175-47A3-4BC7-8EFD-372D97A42A64}" dt="2023-03-07T10:39:44.701" v="7119" actId="20577"/>
        <pc:sldMkLst>
          <pc:docMk/>
          <pc:sldMk cId="2095478576" sldId="435"/>
        </pc:sldMkLst>
      </pc:sldChg>
      <pc:sldChg chg="modSp new mod">
        <pc:chgData name="Matthieu De Mari" userId="dfb708c9-d8dc-439f-9a3b-c772bf4a311c" providerId="ADAL" clId="{2E25C175-47A3-4BC7-8EFD-372D97A42A64}" dt="2023-03-07T10:40:55.253" v="7150" actId="27636"/>
        <pc:sldMkLst>
          <pc:docMk/>
          <pc:sldMk cId="2087017446" sldId="436"/>
        </pc:sldMkLst>
      </pc:sldChg>
      <pc:sldChg chg="modSp add mod">
        <pc:chgData name="Matthieu De Mari" userId="dfb708c9-d8dc-439f-9a3b-c772bf4a311c" providerId="ADAL" clId="{2E25C175-47A3-4BC7-8EFD-372D97A42A64}" dt="2023-03-07T10:46:33.418" v="7352" actId="20577"/>
        <pc:sldMkLst>
          <pc:docMk/>
          <pc:sldMk cId="2927953506" sldId="437"/>
        </pc:sldMkLst>
      </pc:sldChg>
    </pc:docChg>
  </pc:docChgLst>
  <pc:docChgLst>
    <pc:chgData name="Matthieu De Mari" userId="dfb708c9-d8dc-439f-9a3b-c772bf4a311c" providerId="ADAL" clId="{A7A059E7-93C7-4781-9870-5EC88FF7F596}"/>
    <pc:docChg chg="undo custSel addSld delSld modSld sldOrd addSection delSection modSection">
      <pc:chgData name="Matthieu De Mari" userId="dfb708c9-d8dc-439f-9a3b-c772bf4a311c" providerId="ADAL" clId="{A7A059E7-93C7-4781-9870-5EC88FF7F596}" dt="2023-03-17T13:16:13.601" v="7173" actId="20577"/>
      <pc:docMkLst>
        <pc:docMk/>
      </pc:docMkLst>
      <pc:sldChg chg="modSp mod">
        <pc:chgData name="Matthieu De Mari" userId="dfb708c9-d8dc-439f-9a3b-c772bf4a311c" providerId="ADAL" clId="{A7A059E7-93C7-4781-9870-5EC88FF7F596}" dt="2023-03-15T08:57:07.331" v="55" actId="20577"/>
        <pc:sldMkLst>
          <pc:docMk/>
          <pc:sldMk cId="1040156172" sldId="377"/>
        </pc:sldMkLst>
      </pc:sldChg>
      <pc:sldChg chg="modSp new mod">
        <pc:chgData name="Matthieu De Mari" userId="dfb708c9-d8dc-439f-9a3b-c772bf4a311c" providerId="ADAL" clId="{A7A059E7-93C7-4781-9870-5EC88FF7F596}" dt="2023-03-15T09:07:48.119" v="380" actId="20577"/>
        <pc:sldMkLst>
          <pc:docMk/>
          <pc:sldMk cId="3431685878" sldId="378"/>
        </pc:sldMkLst>
      </pc:sldChg>
      <pc:sldChg chg="addSp delSp modSp new mod modClrScheme chgLayout">
        <pc:chgData name="Matthieu De Mari" userId="dfb708c9-d8dc-439f-9a3b-c772bf4a311c" providerId="ADAL" clId="{A7A059E7-93C7-4781-9870-5EC88FF7F596}" dt="2023-03-15T09:20:50.395" v="1333" actId="478"/>
        <pc:sldMkLst>
          <pc:docMk/>
          <pc:sldMk cId="2656047251" sldId="379"/>
        </pc:sldMkLst>
      </pc:sldChg>
      <pc:sldChg chg="addSp delSp modSp new mod">
        <pc:chgData name="Matthieu De Mari" userId="dfb708c9-d8dc-439f-9a3b-c772bf4a311c" providerId="ADAL" clId="{A7A059E7-93C7-4781-9870-5EC88FF7F596}" dt="2023-03-17T11:38:54.610" v="7159" actId="20577"/>
        <pc:sldMkLst>
          <pc:docMk/>
          <pc:sldMk cId="3478712926" sldId="380"/>
        </pc:sldMkLst>
      </pc:sldChg>
      <pc:sldChg chg="addSp delSp modSp new mod modClrScheme chgLayout">
        <pc:chgData name="Matthieu De Mari" userId="dfb708c9-d8dc-439f-9a3b-c772bf4a311c" providerId="ADAL" clId="{A7A059E7-93C7-4781-9870-5EC88FF7F596}" dt="2023-03-16T07:27:15.751" v="6169" actId="14100"/>
        <pc:sldMkLst>
          <pc:docMk/>
          <pc:sldMk cId="687323073" sldId="381"/>
        </pc:sldMkLst>
      </pc:sldChg>
      <pc:sldChg chg="addSp delSp modSp new mod ord modClrScheme chgLayout">
        <pc:chgData name="Matthieu De Mari" userId="dfb708c9-d8dc-439f-9a3b-c772bf4a311c" providerId="ADAL" clId="{A7A059E7-93C7-4781-9870-5EC88FF7F596}" dt="2023-03-16T06:54:26.009" v="4372"/>
        <pc:sldMkLst>
          <pc:docMk/>
          <pc:sldMk cId="1749567037" sldId="382"/>
        </pc:sldMkLst>
      </pc:sldChg>
      <pc:sldChg chg="addSp delSp modSp new mod modClrScheme chgLayout">
        <pc:chgData name="Matthieu De Mari" userId="dfb708c9-d8dc-439f-9a3b-c772bf4a311c" providerId="ADAL" clId="{A7A059E7-93C7-4781-9870-5EC88FF7F596}" dt="2023-03-16T07:25:30.605" v="6050" actId="113"/>
        <pc:sldMkLst>
          <pc:docMk/>
          <pc:sldMk cId="3718139832" sldId="383"/>
        </pc:sldMkLst>
      </pc:sldChg>
      <pc:sldChg chg="modSp new mod">
        <pc:chgData name="Matthieu De Mari" userId="dfb708c9-d8dc-439f-9a3b-c772bf4a311c" providerId="ADAL" clId="{A7A059E7-93C7-4781-9870-5EC88FF7F596}" dt="2023-03-16T07:46:26.728" v="7140" actId="20577"/>
        <pc:sldMkLst>
          <pc:docMk/>
          <pc:sldMk cId="3649959589" sldId="384"/>
        </pc:sldMkLst>
      </pc:sldChg>
      <pc:sldChg chg="new">
        <pc:chgData name="Matthieu De Mari" userId="dfb708c9-d8dc-439f-9a3b-c772bf4a311c" providerId="ADAL" clId="{A7A059E7-93C7-4781-9870-5EC88FF7F596}" dt="2023-03-15T09:04:11.964" v="90" actId="680"/>
        <pc:sldMkLst>
          <pc:docMk/>
          <pc:sldMk cId="3174082147" sldId="385"/>
        </pc:sldMkLst>
      </pc:sldChg>
      <pc:sldChg chg="new">
        <pc:chgData name="Matthieu De Mari" userId="dfb708c9-d8dc-439f-9a3b-c772bf4a311c" providerId="ADAL" clId="{A7A059E7-93C7-4781-9870-5EC88FF7F596}" dt="2023-03-15T09:04:21.070" v="93" actId="680"/>
        <pc:sldMkLst>
          <pc:docMk/>
          <pc:sldMk cId="540619278" sldId="386"/>
        </pc:sldMkLst>
      </pc:sldChg>
      <pc:sldChg chg="del">
        <pc:chgData name="Matthieu De Mari" userId="dfb708c9-d8dc-439f-9a3b-c772bf4a311c" providerId="ADAL" clId="{A7A059E7-93C7-4781-9870-5EC88FF7F596}" dt="2023-03-15T08:57:13.501" v="56" actId="47"/>
        <pc:sldMkLst>
          <pc:docMk/>
          <pc:sldMk cId="1161233365" sldId="422"/>
        </pc:sldMkLst>
      </pc:sldChg>
      <pc:sldChg chg="modSp add del mod">
        <pc:chgData name="Matthieu De Mari" userId="dfb708c9-d8dc-439f-9a3b-c772bf4a311c" providerId="ADAL" clId="{A7A059E7-93C7-4781-9870-5EC88FF7F596}" dt="2023-03-15T09:12:47.160" v="1023" actId="20577"/>
        <pc:sldMkLst>
          <pc:docMk/>
          <pc:sldMk cId="4226169062" sldId="423"/>
        </pc:sldMkLst>
      </pc:sldChg>
      <pc:sldChg chg="add">
        <pc:chgData name="Matthieu De Mari" userId="dfb708c9-d8dc-439f-9a3b-c772bf4a311c" providerId="ADAL" clId="{A7A059E7-93C7-4781-9870-5EC88FF7F596}" dt="2023-03-15T09:08:43.289" v="464" actId="2890"/>
        <pc:sldMkLst>
          <pc:docMk/>
          <pc:sldMk cId="1794465962" sldId="424"/>
        </pc:sldMkLst>
      </pc:sldChg>
      <pc:sldChg chg="modSp add mod">
        <pc:chgData name="Matthieu De Mari" userId="dfb708c9-d8dc-439f-9a3b-c772bf4a311c" providerId="ADAL" clId="{A7A059E7-93C7-4781-9870-5EC88FF7F596}" dt="2023-03-15T09:12:24.800" v="1004" actId="113"/>
        <pc:sldMkLst>
          <pc:docMk/>
          <pc:sldMk cId="909573732" sldId="425"/>
        </pc:sldMkLst>
      </pc:sldChg>
      <pc:sldChg chg="del">
        <pc:chgData name="Matthieu De Mari" userId="dfb708c9-d8dc-439f-9a3b-c772bf4a311c" providerId="ADAL" clId="{A7A059E7-93C7-4781-9870-5EC88FF7F596}" dt="2023-03-15T08:57:19.715" v="64" actId="47"/>
        <pc:sldMkLst>
          <pc:docMk/>
          <pc:sldMk cId="2244529904" sldId="425"/>
        </pc:sldMkLst>
      </pc:sldChg>
      <pc:sldChg chg="addSp delSp modSp add mod chgLayout">
        <pc:chgData name="Matthieu De Mari" userId="dfb708c9-d8dc-439f-9a3b-c772bf4a311c" providerId="ADAL" clId="{A7A059E7-93C7-4781-9870-5EC88FF7F596}" dt="2023-03-16T06:14:32.325" v="2330" actId="1076"/>
        <pc:sldMkLst>
          <pc:docMk/>
          <pc:sldMk cId="730515734" sldId="426"/>
        </pc:sldMkLst>
      </pc:sldChg>
      <pc:sldChg chg="del">
        <pc:chgData name="Matthieu De Mari" userId="dfb708c9-d8dc-439f-9a3b-c772bf4a311c" providerId="ADAL" clId="{A7A059E7-93C7-4781-9870-5EC88FF7F596}" dt="2023-03-15T08:57:19.715" v="64" actId="47"/>
        <pc:sldMkLst>
          <pc:docMk/>
          <pc:sldMk cId="1586635455" sldId="427"/>
        </pc:sldMkLst>
      </pc:sldChg>
      <pc:sldChg chg="addSp delSp modSp add mod">
        <pc:chgData name="Matthieu De Mari" userId="dfb708c9-d8dc-439f-9a3b-c772bf4a311c" providerId="ADAL" clId="{A7A059E7-93C7-4781-9870-5EC88FF7F596}" dt="2023-03-15T09:36:58.580" v="2090" actId="22"/>
        <pc:sldMkLst>
          <pc:docMk/>
          <pc:sldMk cId="1865957258" sldId="427"/>
        </pc:sldMkLst>
      </pc:sldChg>
      <pc:sldChg chg="addSp delSp add mod">
        <pc:chgData name="Matthieu De Mari" userId="dfb708c9-d8dc-439f-9a3b-c772bf4a311c" providerId="ADAL" clId="{A7A059E7-93C7-4781-9870-5EC88FF7F596}" dt="2023-03-15T09:35:32.235" v="2056" actId="22"/>
        <pc:sldMkLst>
          <pc:docMk/>
          <pc:sldMk cId="2022369352" sldId="428"/>
        </pc:sldMkLst>
      </pc:sldChg>
      <pc:sldChg chg="addSp modSp add mod">
        <pc:chgData name="Matthieu De Mari" userId="dfb708c9-d8dc-439f-9a3b-c772bf4a311c" providerId="ADAL" clId="{A7A059E7-93C7-4781-9870-5EC88FF7F596}" dt="2023-03-16T06:53:24.649" v="4365" actId="20577"/>
        <pc:sldMkLst>
          <pc:docMk/>
          <pc:sldMk cId="1549216935" sldId="429"/>
        </pc:sldMkLst>
      </pc:sldChg>
      <pc:sldChg chg="addSp delSp modSp new mod modClrScheme chgLayout">
        <pc:chgData name="Matthieu De Mari" userId="dfb708c9-d8dc-439f-9a3b-c772bf4a311c" providerId="ADAL" clId="{A7A059E7-93C7-4781-9870-5EC88FF7F596}" dt="2023-03-16T06:25:07.488" v="2943" actId="20577"/>
        <pc:sldMkLst>
          <pc:docMk/>
          <pc:sldMk cId="2376719029" sldId="430"/>
        </pc:sldMkLst>
      </pc:sldChg>
      <pc:sldChg chg="modSp add mod">
        <pc:chgData name="Matthieu De Mari" userId="dfb708c9-d8dc-439f-9a3b-c772bf4a311c" providerId="ADAL" clId="{A7A059E7-93C7-4781-9870-5EC88FF7F596}" dt="2023-03-16T06:25:39.554" v="2951" actId="20577"/>
        <pc:sldMkLst>
          <pc:docMk/>
          <pc:sldMk cId="133940590" sldId="431"/>
        </pc:sldMkLst>
      </pc:sldChg>
      <pc:sldChg chg="modSp add mod">
        <pc:chgData name="Matthieu De Mari" userId="dfb708c9-d8dc-439f-9a3b-c772bf4a311c" providerId="ADAL" clId="{A7A059E7-93C7-4781-9870-5EC88FF7F596}" dt="2023-03-16T06:26:34.363" v="3090" actId="113"/>
        <pc:sldMkLst>
          <pc:docMk/>
          <pc:sldMk cId="2188406462" sldId="432"/>
        </pc:sldMkLst>
      </pc:sldChg>
      <pc:sldChg chg="modSp add mod">
        <pc:chgData name="Matthieu De Mari" userId="dfb708c9-d8dc-439f-9a3b-c772bf4a311c" providerId="ADAL" clId="{A7A059E7-93C7-4781-9870-5EC88FF7F596}" dt="2023-03-16T06:39:38.270" v="3576" actId="20577"/>
        <pc:sldMkLst>
          <pc:docMk/>
          <pc:sldMk cId="1769846722" sldId="433"/>
        </pc:sldMkLst>
      </pc:sldChg>
      <pc:sldChg chg="addSp delSp modSp add mod">
        <pc:chgData name="Matthieu De Mari" userId="dfb708c9-d8dc-439f-9a3b-c772bf4a311c" providerId="ADAL" clId="{A7A059E7-93C7-4781-9870-5EC88FF7F596}" dt="2023-03-16T07:21:15.148" v="5706" actId="20577"/>
        <pc:sldMkLst>
          <pc:docMk/>
          <pc:sldMk cId="3094800006" sldId="434"/>
        </pc:sldMkLst>
      </pc:sldChg>
      <pc:sldChg chg="addSp delSp modSp add mod">
        <pc:chgData name="Matthieu De Mari" userId="dfb708c9-d8dc-439f-9a3b-c772bf4a311c" providerId="ADAL" clId="{A7A059E7-93C7-4781-9870-5EC88FF7F596}" dt="2023-03-16T06:53:52.843" v="4371" actId="207"/>
        <pc:sldMkLst>
          <pc:docMk/>
          <pc:sldMk cId="3322702571" sldId="435"/>
        </pc:sldMkLst>
      </pc:sldChg>
      <pc:sldChg chg="modSp new del mod">
        <pc:chgData name="Matthieu De Mari" userId="dfb708c9-d8dc-439f-9a3b-c772bf4a311c" providerId="ADAL" clId="{A7A059E7-93C7-4781-9870-5EC88FF7F596}" dt="2023-03-16T06:51:32.545" v="4341" actId="47"/>
        <pc:sldMkLst>
          <pc:docMk/>
          <pc:sldMk cId="1876045740" sldId="436"/>
        </pc:sldMkLst>
      </pc:sldChg>
      <pc:sldChg chg="modSp add mod">
        <pc:chgData name="Matthieu De Mari" userId="dfb708c9-d8dc-439f-9a3b-c772bf4a311c" providerId="ADAL" clId="{A7A059E7-93C7-4781-9870-5EC88FF7F596}" dt="2023-03-16T06:51:28.732" v="4340" actId="20577"/>
        <pc:sldMkLst>
          <pc:docMk/>
          <pc:sldMk cId="861916422" sldId="437"/>
        </pc:sldMkLst>
      </pc:sldChg>
      <pc:sldChg chg="delSp modSp new mod modClrScheme chgLayout">
        <pc:chgData name="Matthieu De Mari" userId="dfb708c9-d8dc-439f-9a3b-c772bf4a311c" providerId="ADAL" clId="{A7A059E7-93C7-4781-9870-5EC88FF7F596}" dt="2023-03-16T07:23:00.246" v="5833" actId="20577"/>
        <pc:sldMkLst>
          <pc:docMk/>
          <pc:sldMk cId="671110687" sldId="438"/>
        </pc:sldMkLst>
      </pc:sldChg>
      <pc:sldChg chg="modSp add mod">
        <pc:chgData name="Matthieu De Mari" userId="dfb708c9-d8dc-439f-9a3b-c772bf4a311c" providerId="ADAL" clId="{A7A059E7-93C7-4781-9870-5EC88FF7F596}" dt="2023-03-16T07:23:04.229" v="5835"/>
        <pc:sldMkLst>
          <pc:docMk/>
          <pc:sldMk cId="1589725218" sldId="439"/>
        </pc:sldMkLst>
      </pc:sldChg>
      <pc:sldChg chg="modSp add mod ord">
        <pc:chgData name="Matthieu De Mari" userId="dfb708c9-d8dc-439f-9a3b-c772bf4a311c" providerId="ADAL" clId="{A7A059E7-93C7-4781-9870-5EC88FF7F596}" dt="2023-03-16T07:22:56.535" v="5826" actId="20577"/>
        <pc:sldMkLst>
          <pc:docMk/>
          <pc:sldMk cId="2955466283" sldId="440"/>
        </pc:sldMkLst>
      </pc:sldChg>
      <pc:sldChg chg="modSp new mod">
        <pc:chgData name="Matthieu De Mari" userId="dfb708c9-d8dc-439f-9a3b-c772bf4a311c" providerId="ADAL" clId="{A7A059E7-93C7-4781-9870-5EC88FF7F596}" dt="2023-03-16T07:37:50.621" v="6552" actId="20577"/>
        <pc:sldMkLst>
          <pc:docMk/>
          <pc:sldMk cId="1448790682" sldId="441"/>
        </pc:sldMkLst>
      </pc:sldChg>
      <pc:sldChg chg="addSp delSp modSp add mod">
        <pc:chgData name="Matthieu De Mari" userId="dfb708c9-d8dc-439f-9a3b-c772bf4a311c" providerId="ADAL" clId="{A7A059E7-93C7-4781-9870-5EC88FF7F596}" dt="2023-03-16T07:29:34.178" v="6239" actId="478"/>
        <pc:sldMkLst>
          <pc:docMk/>
          <pc:sldMk cId="75594367" sldId="442"/>
        </pc:sldMkLst>
      </pc:sldChg>
      <pc:sldChg chg="modSp add mod">
        <pc:chgData name="Matthieu De Mari" userId="dfb708c9-d8dc-439f-9a3b-c772bf4a311c" providerId="ADAL" clId="{A7A059E7-93C7-4781-9870-5EC88FF7F596}" dt="2023-03-16T07:37:53.817" v="6554"/>
        <pc:sldMkLst>
          <pc:docMk/>
          <pc:sldMk cId="110232736" sldId="443"/>
        </pc:sldMkLst>
      </pc:sldChg>
      <pc:sldChg chg="modSp add mod">
        <pc:chgData name="Matthieu De Mari" userId="dfb708c9-d8dc-439f-9a3b-c772bf4a311c" providerId="ADAL" clId="{A7A059E7-93C7-4781-9870-5EC88FF7F596}" dt="2023-03-16T07:33:40.151" v="6351" actId="20577"/>
        <pc:sldMkLst>
          <pc:docMk/>
          <pc:sldMk cId="1237963508" sldId="444"/>
        </pc:sldMkLst>
      </pc:sldChg>
      <pc:sldChg chg="modSp add mod">
        <pc:chgData name="Matthieu De Mari" userId="dfb708c9-d8dc-439f-9a3b-c772bf4a311c" providerId="ADAL" clId="{A7A059E7-93C7-4781-9870-5EC88FF7F596}" dt="2023-03-16T07:33:46.815" v="6354" actId="207"/>
        <pc:sldMkLst>
          <pc:docMk/>
          <pc:sldMk cId="1417587332" sldId="445"/>
        </pc:sldMkLst>
      </pc:sldChg>
      <pc:sldChg chg="modSp new del mod">
        <pc:chgData name="Matthieu De Mari" userId="dfb708c9-d8dc-439f-9a3b-c772bf4a311c" providerId="ADAL" clId="{A7A059E7-93C7-4781-9870-5EC88FF7F596}" dt="2023-03-16T07:38:37.318" v="6557" actId="47"/>
        <pc:sldMkLst>
          <pc:docMk/>
          <pc:sldMk cId="1902125911" sldId="446"/>
        </pc:sldMkLst>
      </pc:sldChg>
      <pc:sldChg chg="addSp delSp modSp add mod modClrScheme chgLayout">
        <pc:chgData name="Matthieu De Mari" userId="dfb708c9-d8dc-439f-9a3b-c772bf4a311c" providerId="ADAL" clId="{A7A059E7-93C7-4781-9870-5EC88FF7F596}" dt="2023-03-16T07:45:56.353" v="7110" actId="20577"/>
        <pc:sldMkLst>
          <pc:docMk/>
          <pc:sldMk cId="1624935982" sldId="447"/>
        </pc:sldMkLst>
      </pc:sldChg>
      <pc:sldChg chg="modSp add mod ord">
        <pc:chgData name="Matthieu De Mari" userId="dfb708c9-d8dc-439f-9a3b-c772bf4a311c" providerId="ADAL" clId="{A7A059E7-93C7-4781-9870-5EC88FF7F596}" dt="2023-03-16T07:39:03.276" v="6598"/>
        <pc:sldMkLst>
          <pc:docMk/>
          <pc:sldMk cId="4016554108" sldId="448"/>
        </pc:sldMkLst>
      </pc:sldChg>
      <pc:sldChg chg="modSp add mod">
        <pc:chgData name="Matthieu De Mari" userId="dfb708c9-d8dc-439f-9a3b-c772bf4a311c" providerId="ADAL" clId="{A7A059E7-93C7-4781-9870-5EC88FF7F596}" dt="2023-03-16T07:39:01.857" v="6597"/>
        <pc:sldMkLst>
          <pc:docMk/>
          <pc:sldMk cId="512281156" sldId="449"/>
        </pc:sldMkLst>
      </pc:sldChg>
      <pc:sldChg chg="del">
        <pc:chgData name="Matthieu De Mari" userId="dfb708c9-d8dc-439f-9a3b-c772bf4a311c" providerId="ADAL" clId="{A7A059E7-93C7-4781-9870-5EC88FF7F596}" dt="2023-03-15T08:57:14.502" v="57" actId="47"/>
        <pc:sldMkLst>
          <pc:docMk/>
          <pc:sldMk cId="3149159304" sldId="449"/>
        </pc:sldMkLst>
      </pc:sldChg>
      <pc:sldChg chg="del">
        <pc:chgData name="Matthieu De Mari" userId="dfb708c9-d8dc-439f-9a3b-c772bf4a311c" providerId="ADAL" clId="{A7A059E7-93C7-4781-9870-5EC88FF7F596}" dt="2023-03-15T08:57:14.502" v="57" actId="47"/>
        <pc:sldMkLst>
          <pc:docMk/>
          <pc:sldMk cId="2020760118" sldId="450"/>
        </pc:sldMkLst>
      </pc:sldChg>
      <pc:sldChg chg="modSp add mod">
        <pc:chgData name="Matthieu De Mari" userId="dfb708c9-d8dc-439f-9a3b-c772bf4a311c" providerId="ADAL" clId="{A7A059E7-93C7-4781-9870-5EC88FF7F596}" dt="2023-03-16T07:45:46.004" v="7108" actId="20577"/>
        <pc:sldMkLst>
          <pc:docMk/>
          <pc:sldMk cId="3938870733" sldId="450"/>
        </pc:sldMkLst>
      </pc:sldChg>
      <pc:sldChg chg="modSp add mod">
        <pc:chgData name="Matthieu De Mari" userId="dfb708c9-d8dc-439f-9a3b-c772bf4a311c" providerId="ADAL" clId="{A7A059E7-93C7-4781-9870-5EC88FF7F596}" dt="2023-03-16T07:42:09.377" v="6775" actId="207"/>
        <pc:sldMkLst>
          <pc:docMk/>
          <pc:sldMk cId="3522887232" sldId="451"/>
        </pc:sldMkLst>
      </pc:sldChg>
      <pc:sldChg chg="modSp add mod">
        <pc:chgData name="Matthieu De Mari" userId="dfb708c9-d8dc-439f-9a3b-c772bf4a311c" providerId="ADAL" clId="{A7A059E7-93C7-4781-9870-5EC88FF7F596}" dt="2023-03-17T13:16:13.601" v="7173" actId="20577"/>
        <pc:sldMkLst>
          <pc:docMk/>
          <pc:sldMk cId="216138188" sldId="452"/>
        </pc:sldMkLst>
      </pc:sldChg>
      <pc:sldChg chg="del">
        <pc:chgData name="Matthieu De Mari" userId="dfb708c9-d8dc-439f-9a3b-c772bf4a311c" providerId="ADAL" clId="{A7A059E7-93C7-4781-9870-5EC88FF7F596}" dt="2023-03-15T08:57:15.514" v="58" actId="47"/>
        <pc:sldMkLst>
          <pc:docMk/>
          <pc:sldMk cId="4072425385" sldId="454"/>
        </pc:sldMkLst>
      </pc:sldChg>
      <pc:sldChg chg="del">
        <pc:chgData name="Matthieu De Mari" userId="dfb708c9-d8dc-439f-9a3b-c772bf4a311c" providerId="ADAL" clId="{A7A059E7-93C7-4781-9870-5EC88FF7F596}" dt="2023-03-15T08:57:19.715" v="64" actId="47"/>
        <pc:sldMkLst>
          <pc:docMk/>
          <pc:sldMk cId="1474802136" sldId="456"/>
        </pc:sldMkLst>
      </pc:sldChg>
      <pc:sldChg chg="del">
        <pc:chgData name="Matthieu De Mari" userId="dfb708c9-d8dc-439f-9a3b-c772bf4a311c" providerId="ADAL" clId="{A7A059E7-93C7-4781-9870-5EC88FF7F596}" dt="2023-03-15T08:57:18.497" v="62" actId="47"/>
        <pc:sldMkLst>
          <pc:docMk/>
          <pc:sldMk cId="3858745428" sldId="457"/>
        </pc:sldMkLst>
      </pc:sldChg>
      <pc:sldChg chg="del">
        <pc:chgData name="Matthieu De Mari" userId="dfb708c9-d8dc-439f-9a3b-c772bf4a311c" providerId="ADAL" clId="{A7A059E7-93C7-4781-9870-5EC88FF7F596}" dt="2023-03-15T08:57:18.497" v="62" actId="47"/>
        <pc:sldMkLst>
          <pc:docMk/>
          <pc:sldMk cId="3624547080" sldId="459"/>
        </pc:sldMkLst>
      </pc:sldChg>
      <pc:sldChg chg="del">
        <pc:chgData name="Matthieu De Mari" userId="dfb708c9-d8dc-439f-9a3b-c772bf4a311c" providerId="ADAL" clId="{A7A059E7-93C7-4781-9870-5EC88FF7F596}" dt="2023-03-15T08:57:18.497" v="62" actId="47"/>
        <pc:sldMkLst>
          <pc:docMk/>
          <pc:sldMk cId="727967492" sldId="460"/>
        </pc:sldMkLst>
      </pc:sldChg>
      <pc:sldChg chg="del">
        <pc:chgData name="Matthieu De Mari" userId="dfb708c9-d8dc-439f-9a3b-c772bf4a311c" providerId="ADAL" clId="{A7A059E7-93C7-4781-9870-5EC88FF7F596}" dt="2023-03-15T08:57:17.764" v="61" actId="47"/>
        <pc:sldMkLst>
          <pc:docMk/>
          <pc:sldMk cId="813445278" sldId="461"/>
        </pc:sldMkLst>
      </pc:sldChg>
      <pc:sldChg chg="del">
        <pc:chgData name="Matthieu De Mari" userId="dfb708c9-d8dc-439f-9a3b-c772bf4a311c" providerId="ADAL" clId="{A7A059E7-93C7-4781-9870-5EC88FF7F596}" dt="2023-03-15T08:57:18.497" v="62" actId="47"/>
        <pc:sldMkLst>
          <pc:docMk/>
          <pc:sldMk cId="2989704858" sldId="462"/>
        </pc:sldMkLst>
      </pc:sldChg>
      <pc:sldChg chg="del">
        <pc:chgData name="Matthieu De Mari" userId="dfb708c9-d8dc-439f-9a3b-c772bf4a311c" providerId="ADAL" clId="{A7A059E7-93C7-4781-9870-5EC88FF7F596}" dt="2023-03-15T08:57:19.715" v="64" actId="47"/>
        <pc:sldMkLst>
          <pc:docMk/>
          <pc:sldMk cId="3221576718" sldId="471"/>
        </pc:sldMkLst>
      </pc:sldChg>
      <pc:sldChg chg="del">
        <pc:chgData name="Matthieu De Mari" userId="dfb708c9-d8dc-439f-9a3b-c772bf4a311c" providerId="ADAL" clId="{A7A059E7-93C7-4781-9870-5EC88FF7F596}" dt="2023-03-15T08:57:18.497" v="62" actId="47"/>
        <pc:sldMkLst>
          <pc:docMk/>
          <pc:sldMk cId="2053185467" sldId="473"/>
        </pc:sldMkLst>
      </pc:sldChg>
      <pc:sldChg chg="del">
        <pc:chgData name="Matthieu De Mari" userId="dfb708c9-d8dc-439f-9a3b-c772bf4a311c" providerId="ADAL" clId="{A7A059E7-93C7-4781-9870-5EC88FF7F596}" dt="2023-03-15T08:57:15.514" v="58" actId="47"/>
        <pc:sldMkLst>
          <pc:docMk/>
          <pc:sldMk cId="1094051178" sldId="474"/>
        </pc:sldMkLst>
      </pc:sldChg>
      <pc:sldChg chg="del">
        <pc:chgData name="Matthieu De Mari" userId="dfb708c9-d8dc-439f-9a3b-c772bf4a311c" providerId="ADAL" clId="{A7A059E7-93C7-4781-9870-5EC88FF7F596}" dt="2023-03-15T08:57:16.272" v="59" actId="47"/>
        <pc:sldMkLst>
          <pc:docMk/>
          <pc:sldMk cId="125150915" sldId="475"/>
        </pc:sldMkLst>
      </pc:sldChg>
      <pc:sldChg chg="del">
        <pc:chgData name="Matthieu De Mari" userId="dfb708c9-d8dc-439f-9a3b-c772bf4a311c" providerId="ADAL" clId="{A7A059E7-93C7-4781-9870-5EC88FF7F596}" dt="2023-03-15T08:57:16.929" v="60" actId="47"/>
        <pc:sldMkLst>
          <pc:docMk/>
          <pc:sldMk cId="3237795424" sldId="477"/>
        </pc:sldMkLst>
      </pc:sldChg>
      <pc:sldChg chg="del">
        <pc:chgData name="Matthieu De Mari" userId="dfb708c9-d8dc-439f-9a3b-c772bf4a311c" providerId="ADAL" clId="{A7A059E7-93C7-4781-9870-5EC88FF7F596}" dt="2023-03-15T08:57:15.514" v="58" actId="47"/>
        <pc:sldMkLst>
          <pc:docMk/>
          <pc:sldMk cId="932509960" sldId="478"/>
        </pc:sldMkLst>
      </pc:sldChg>
      <pc:sldChg chg="del">
        <pc:chgData name="Matthieu De Mari" userId="dfb708c9-d8dc-439f-9a3b-c772bf4a311c" providerId="ADAL" clId="{A7A059E7-93C7-4781-9870-5EC88FF7F596}" dt="2023-03-15T08:57:15.514" v="58" actId="47"/>
        <pc:sldMkLst>
          <pc:docMk/>
          <pc:sldMk cId="1275862355" sldId="479"/>
        </pc:sldMkLst>
      </pc:sldChg>
      <pc:sldChg chg="del">
        <pc:chgData name="Matthieu De Mari" userId="dfb708c9-d8dc-439f-9a3b-c772bf4a311c" providerId="ADAL" clId="{A7A059E7-93C7-4781-9870-5EC88FF7F596}" dt="2023-03-15T08:57:15.514" v="58" actId="47"/>
        <pc:sldMkLst>
          <pc:docMk/>
          <pc:sldMk cId="2239257233" sldId="480"/>
        </pc:sldMkLst>
      </pc:sldChg>
      <pc:sldChg chg="del">
        <pc:chgData name="Matthieu De Mari" userId="dfb708c9-d8dc-439f-9a3b-c772bf4a311c" providerId="ADAL" clId="{A7A059E7-93C7-4781-9870-5EC88FF7F596}" dt="2023-03-15T08:57:15.514" v="58" actId="47"/>
        <pc:sldMkLst>
          <pc:docMk/>
          <pc:sldMk cId="2562768069" sldId="481"/>
        </pc:sldMkLst>
      </pc:sldChg>
      <pc:sldChg chg="del">
        <pc:chgData name="Matthieu De Mari" userId="dfb708c9-d8dc-439f-9a3b-c772bf4a311c" providerId="ADAL" clId="{A7A059E7-93C7-4781-9870-5EC88FF7F596}" dt="2023-03-15T08:57:15.514" v="58" actId="47"/>
        <pc:sldMkLst>
          <pc:docMk/>
          <pc:sldMk cId="3541171842" sldId="482"/>
        </pc:sldMkLst>
      </pc:sldChg>
      <pc:sldChg chg="del">
        <pc:chgData name="Matthieu De Mari" userId="dfb708c9-d8dc-439f-9a3b-c772bf4a311c" providerId="ADAL" clId="{A7A059E7-93C7-4781-9870-5EC88FF7F596}" dt="2023-03-15T08:57:15.514" v="58" actId="47"/>
        <pc:sldMkLst>
          <pc:docMk/>
          <pc:sldMk cId="199935466" sldId="484"/>
        </pc:sldMkLst>
      </pc:sldChg>
      <pc:sldChg chg="del">
        <pc:chgData name="Matthieu De Mari" userId="dfb708c9-d8dc-439f-9a3b-c772bf4a311c" providerId="ADAL" clId="{A7A059E7-93C7-4781-9870-5EC88FF7F596}" dt="2023-03-15T08:57:15.514" v="58" actId="47"/>
        <pc:sldMkLst>
          <pc:docMk/>
          <pc:sldMk cId="3459688009" sldId="485"/>
        </pc:sldMkLst>
      </pc:sldChg>
      <pc:sldChg chg="del">
        <pc:chgData name="Matthieu De Mari" userId="dfb708c9-d8dc-439f-9a3b-c772bf4a311c" providerId="ADAL" clId="{A7A059E7-93C7-4781-9870-5EC88FF7F596}" dt="2023-03-15T08:57:15.514" v="58" actId="47"/>
        <pc:sldMkLst>
          <pc:docMk/>
          <pc:sldMk cId="3530460312" sldId="486"/>
        </pc:sldMkLst>
      </pc:sldChg>
      <pc:sldChg chg="del">
        <pc:chgData name="Matthieu De Mari" userId="dfb708c9-d8dc-439f-9a3b-c772bf4a311c" providerId="ADAL" clId="{A7A059E7-93C7-4781-9870-5EC88FF7F596}" dt="2023-03-15T08:57:16.272" v="59" actId="47"/>
        <pc:sldMkLst>
          <pc:docMk/>
          <pc:sldMk cId="1228659976" sldId="487"/>
        </pc:sldMkLst>
      </pc:sldChg>
      <pc:sldChg chg="del">
        <pc:chgData name="Matthieu De Mari" userId="dfb708c9-d8dc-439f-9a3b-c772bf4a311c" providerId="ADAL" clId="{A7A059E7-93C7-4781-9870-5EC88FF7F596}" dt="2023-03-15T08:57:16.272" v="59" actId="47"/>
        <pc:sldMkLst>
          <pc:docMk/>
          <pc:sldMk cId="3872619914" sldId="488"/>
        </pc:sldMkLst>
      </pc:sldChg>
      <pc:sldChg chg="del">
        <pc:chgData name="Matthieu De Mari" userId="dfb708c9-d8dc-439f-9a3b-c772bf4a311c" providerId="ADAL" clId="{A7A059E7-93C7-4781-9870-5EC88FF7F596}" dt="2023-03-15T08:57:17.764" v="61" actId="47"/>
        <pc:sldMkLst>
          <pc:docMk/>
          <pc:sldMk cId="3076288606" sldId="489"/>
        </pc:sldMkLst>
      </pc:sldChg>
      <pc:sldChg chg="del">
        <pc:chgData name="Matthieu De Mari" userId="dfb708c9-d8dc-439f-9a3b-c772bf4a311c" providerId="ADAL" clId="{A7A059E7-93C7-4781-9870-5EC88FF7F596}" dt="2023-03-15T08:57:19.131" v="63" actId="47"/>
        <pc:sldMkLst>
          <pc:docMk/>
          <pc:sldMk cId="2543628540" sldId="490"/>
        </pc:sldMkLst>
      </pc:sldChg>
      <pc:sldChg chg="del">
        <pc:chgData name="Matthieu De Mari" userId="dfb708c9-d8dc-439f-9a3b-c772bf4a311c" providerId="ADAL" clId="{A7A059E7-93C7-4781-9870-5EC88FF7F596}" dt="2023-03-15T08:57:19.715" v="64" actId="47"/>
        <pc:sldMkLst>
          <pc:docMk/>
          <pc:sldMk cId="3043047677" sldId="491"/>
        </pc:sldMkLst>
      </pc:sldChg>
      <pc:sldChg chg="del">
        <pc:chgData name="Matthieu De Mari" userId="dfb708c9-d8dc-439f-9a3b-c772bf4a311c" providerId="ADAL" clId="{A7A059E7-93C7-4781-9870-5EC88FF7F596}" dt="2023-03-15T08:57:19.715" v="64" actId="47"/>
        <pc:sldMkLst>
          <pc:docMk/>
          <pc:sldMk cId="453310084" sldId="492"/>
        </pc:sldMkLst>
      </pc:sldChg>
      <pc:sldChg chg="del">
        <pc:chgData name="Matthieu De Mari" userId="dfb708c9-d8dc-439f-9a3b-c772bf4a311c" providerId="ADAL" clId="{A7A059E7-93C7-4781-9870-5EC88FF7F596}" dt="2023-03-15T08:57:19.715" v="64" actId="47"/>
        <pc:sldMkLst>
          <pc:docMk/>
          <pc:sldMk cId="197640958" sldId="493"/>
        </pc:sldMkLst>
      </pc:sldChg>
      <pc:sldChg chg="del">
        <pc:chgData name="Matthieu De Mari" userId="dfb708c9-d8dc-439f-9a3b-c772bf4a311c" providerId="ADAL" clId="{A7A059E7-93C7-4781-9870-5EC88FF7F596}" dt="2023-03-15T08:57:19.131" v="63" actId="47"/>
        <pc:sldMkLst>
          <pc:docMk/>
          <pc:sldMk cId="4277571336" sldId="494"/>
        </pc:sldMkLst>
      </pc:sldChg>
      <pc:sldChg chg="del">
        <pc:chgData name="Matthieu De Mari" userId="dfb708c9-d8dc-439f-9a3b-c772bf4a311c" providerId="ADAL" clId="{A7A059E7-93C7-4781-9870-5EC88FF7F596}" dt="2023-03-15T08:57:19.131" v="63" actId="47"/>
        <pc:sldMkLst>
          <pc:docMk/>
          <pc:sldMk cId="4253433879" sldId="495"/>
        </pc:sldMkLst>
      </pc:sldChg>
    </pc:docChg>
  </pc:docChgLst>
  <pc:docChgLst>
    <pc:chgData name="Matthieu De Mari" userId="dfb708c9-d8dc-439f-9a3b-c772bf4a311c" providerId="ADAL" clId="{CF6A5140-9227-409F-9187-B98CCD837415}"/>
    <pc:docChg chg="undo redo custSel addSld delSld modSld sldOrd addSection delSection modSection">
      <pc:chgData name="Matthieu De Mari" userId="dfb708c9-d8dc-439f-9a3b-c772bf4a311c" providerId="ADAL" clId="{CF6A5140-9227-409F-9187-B98CCD837415}" dt="2023-03-09T08:45:37.083" v="10704" actId="20577"/>
      <pc:docMkLst>
        <pc:docMk/>
      </pc:docMkLst>
      <pc:sldChg chg="add">
        <pc:chgData name="Matthieu De Mari" userId="dfb708c9-d8dc-439f-9a3b-c772bf4a311c" providerId="ADAL" clId="{CF6A5140-9227-409F-9187-B98CCD837415}" dt="2023-03-08T06:42:49.197" v="464"/>
        <pc:sldMkLst>
          <pc:docMk/>
          <pc:sldMk cId="3739270414" sldId="258"/>
        </pc:sldMkLst>
      </pc:sldChg>
      <pc:sldChg chg="modSp add mod">
        <pc:chgData name="Matthieu De Mari" userId="dfb708c9-d8dc-439f-9a3b-c772bf4a311c" providerId="ADAL" clId="{CF6A5140-9227-409F-9187-B98CCD837415}" dt="2023-03-08T06:45:03.461" v="613" actId="20577"/>
        <pc:sldMkLst>
          <pc:docMk/>
          <pc:sldMk cId="3115582948" sldId="259"/>
        </pc:sldMkLst>
      </pc:sldChg>
      <pc:sldChg chg="add">
        <pc:chgData name="Matthieu De Mari" userId="dfb708c9-d8dc-439f-9a3b-c772bf4a311c" providerId="ADAL" clId="{CF6A5140-9227-409F-9187-B98CCD837415}" dt="2023-03-08T06:42:49.197" v="464"/>
        <pc:sldMkLst>
          <pc:docMk/>
          <pc:sldMk cId="2366002138" sldId="265"/>
        </pc:sldMkLst>
      </pc:sldChg>
      <pc:sldChg chg="add">
        <pc:chgData name="Matthieu De Mari" userId="dfb708c9-d8dc-439f-9a3b-c772bf4a311c" providerId="ADAL" clId="{CF6A5140-9227-409F-9187-B98CCD837415}" dt="2023-03-08T06:42:49.197" v="464"/>
        <pc:sldMkLst>
          <pc:docMk/>
          <pc:sldMk cId="1944673108" sldId="268"/>
        </pc:sldMkLst>
      </pc:sldChg>
      <pc:sldChg chg="modSp add mod">
        <pc:chgData name="Matthieu De Mari" userId="dfb708c9-d8dc-439f-9a3b-c772bf4a311c" providerId="ADAL" clId="{CF6A5140-9227-409F-9187-B98CCD837415}" dt="2023-03-08T06:45:38.844" v="651" actId="20577"/>
        <pc:sldMkLst>
          <pc:docMk/>
          <pc:sldMk cId="16380507" sldId="270"/>
        </pc:sldMkLst>
      </pc:sldChg>
      <pc:sldChg chg="add">
        <pc:chgData name="Matthieu De Mari" userId="dfb708c9-d8dc-439f-9a3b-c772bf4a311c" providerId="ADAL" clId="{CF6A5140-9227-409F-9187-B98CCD837415}" dt="2023-03-08T06:42:49.197" v="464"/>
        <pc:sldMkLst>
          <pc:docMk/>
          <pc:sldMk cId="483806848" sldId="271"/>
        </pc:sldMkLst>
      </pc:sldChg>
      <pc:sldChg chg="del">
        <pc:chgData name="Matthieu De Mari" userId="dfb708c9-d8dc-439f-9a3b-c772bf4a311c" providerId="ADAL" clId="{CF6A5140-9227-409F-9187-B98CCD837415}" dt="2023-03-08T06:05:16.161" v="65" actId="47"/>
        <pc:sldMkLst>
          <pc:docMk/>
          <pc:sldMk cId="1628130454" sldId="272"/>
        </pc:sldMkLst>
      </pc:sldChg>
      <pc:sldChg chg="del">
        <pc:chgData name="Matthieu De Mari" userId="dfb708c9-d8dc-439f-9a3b-c772bf4a311c" providerId="ADAL" clId="{CF6A5140-9227-409F-9187-B98CCD837415}" dt="2023-03-08T06:05:16.161" v="65" actId="47"/>
        <pc:sldMkLst>
          <pc:docMk/>
          <pc:sldMk cId="3014069118" sldId="273"/>
        </pc:sldMkLst>
      </pc:sldChg>
      <pc:sldChg chg="del">
        <pc:chgData name="Matthieu De Mari" userId="dfb708c9-d8dc-439f-9a3b-c772bf4a311c" providerId="ADAL" clId="{CF6A5140-9227-409F-9187-B98CCD837415}" dt="2023-03-08T06:05:16.161" v="65" actId="47"/>
        <pc:sldMkLst>
          <pc:docMk/>
          <pc:sldMk cId="1813455260" sldId="274"/>
        </pc:sldMkLst>
      </pc:sldChg>
      <pc:sldChg chg="add del">
        <pc:chgData name="Matthieu De Mari" userId="dfb708c9-d8dc-439f-9a3b-c772bf4a311c" providerId="ADAL" clId="{CF6A5140-9227-409F-9187-B98CCD837415}" dt="2023-03-09T08:09:47.699" v="10404" actId="47"/>
        <pc:sldMkLst>
          <pc:docMk/>
          <pc:sldMk cId="4232115997" sldId="303"/>
        </pc:sldMkLst>
      </pc:sldChg>
      <pc:sldChg chg="modSp del mod">
        <pc:chgData name="Matthieu De Mari" userId="dfb708c9-d8dc-439f-9a3b-c772bf4a311c" providerId="ADAL" clId="{CF6A5140-9227-409F-9187-B98CCD837415}" dt="2023-03-09T08:10:07.550" v="10409" actId="47"/>
        <pc:sldMkLst>
          <pc:docMk/>
          <pc:sldMk cId="2858358615" sldId="314"/>
        </pc:sldMkLst>
      </pc:sldChg>
      <pc:sldChg chg="modSp mod">
        <pc:chgData name="Matthieu De Mari" userId="dfb708c9-d8dc-439f-9a3b-c772bf4a311c" providerId="ADAL" clId="{CF6A5140-9227-409F-9187-B98CCD837415}" dt="2023-03-09T08:31:34.970" v="10417" actId="20577"/>
        <pc:sldMkLst>
          <pc:docMk/>
          <pc:sldMk cId="1040156172" sldId="377"/>
        </pc:sldMkLst>
      </pc:sldChg>
      <pc:sldChg chg="del">
        <pc:chgData name="Matthieu De Mari" userId="dfb708c9-d8dc-439f-9a3b-c772bf4a311c" providerId="ADAL" clId="{CF6A5140-9227-409F-9187-B98CCD837415}" dt="2023-03-08T06:05:17.999" v="67" actId="47"/>
        <pc:sldMkLst>
          <pc:docMk/>
          <pc:sldMk cId="820057187" sldId="378"/>
        </pc:sldMkLst>
      </pc:sldChg>
      <pc:sldChg chg="del">
        <pc:chgData name="Matthieu De Mari" userId="dfb708c9-d8dc-439f-9a3b-c772bf4a311c" providerId="ADAL" clId="{CF6A5140-9227-409F-9187-B98CCD837415}" dt="2023-03-08T06:05:24.214" v="74" actId="47"/>
        <pc:sldMkLst>
          <pc:docMk/>
          <pc:sldMk cId="691565538" sldId="379"/>
        </pc:sldMkLst>
      </pc:sldChg>
      <pc:sldChg chg="add">
        <pc:chgData name="Matthieu De Mari" userId="dfb708c9-d8dc-439f-9a3b-c772bf4a311c" providerId="ADAL" clId="{CF6A5140-9227-409F-9187-B98CCD837415}" dt="2023-03-08T06:42:49.197" v="464"/>
        <pc:sldMkLst>
          <pc:docMk/>
          <pc:sldMk cId="2105998534" sldId="379"/>
        </pc:sldMkLst>
      </pc:sldChg>
      <pc:sldChg chg="del">
        <pc:chgData name="Matthieu De Mari" userId="dfb708c9-d8dc-439f-9a3b-c772bf4a311c" providerId="ADAL" clId="{CF6A5140-9227-409F-9187-B98CCD837415}" dt="2023-03-08T06:05:17.054" v="66" actId="47"/>
        <pc:sldMkLst>
          <pc:docMk/>
          <pc:sldMk cId="4217274173" sldId="380"/>
        </pc:sldMkLst>
      </pc:sldChg>
      <pc:sldChg chg="del">
        <pc:chgData name="Matthieu De Mari" userId="dfb708c9-d8dc-439f-9a3b-c772bf4a311c" providerId="ADAL" clId="{CF6A5140-9227-409F-9187-B98CCD837415}" dt="2023-03-08T06:05:21.493" v="71" actId="47"/>
        <pc:sldMkLst>
          <pc:docMk/>
          <pc:sldMk cId="1253114987" sldId="381"/>
        </pc:sldMkLst>
      </pc:sldChg>
      <pc:sldChg chg="del">
        <pc:chgData name="Matthieu De Mari" userId="dfb708c9-d8dc-439f-9a3b-c772bf4a311c" providerId="ADAL" clId="{CF6A5140-9227-409F-9187-B98CCD837415}" dt="2023-03-08T06:05:18.882" v="68" actId="47"/>
        <pc:sldMkLst>
          <pc:docMk/>
          <pc:sldMk cId="336152115" sldId="382"/>
        </pc:sldMkLst>
      </pc:sldChg>
      <pc:sldChg chg="modSp add mod">
        <pc:chgData name="Matthieu De Mari" userId="dfb708c9-d8dc-439f-9a3b-c772bf4a311c" providerId="ADAL" clId="{CF6A5140-9227-409F-9187-B98CCD837415}" dt="2023-03-08T06:44:39.947" v="606" actId="20577"/>
        <pc:sldMkLst>
          <pc:docMk/>
          <pc:sldMk cId="1213996271" sldId="382"/>
        </pc:sldMkLst>
      </pc:sldChg>
      <pc:sldChg chg="del">
        <pc:chgData name="Matthieu De Mari" userId="dfb708c9-d8dc-439f-9a3b-c772bf4a311c" providerId="ADAL" clId="{CF6A5140-9227-409F-9187-B98CCD837415}" dt="2023-03-08T06:05:20.621" v="70" actId="47"/>
        <pc:sldMkLst>
          <pc:docMk/>
          <pc:sldMk cId="1681210728" sldId="383"/>
        </pc:sldMkLst>
      </pc:sldChg>
      <pc:sldChg chg="del">
        <pc:chgData name="Matthieu De Mari" userId="dfb708c9-d8dc-439f-9a3b-c772bf4a311c" providerId="ADAL" clId="{CF6A5140-9227-409F-9187-B98CCD837415}" dt="2023-03-08T06:05:19.819" v="69" actId="47"/>
        <pc:sldMkLst>
          <pc:docMk/>
          <pc:sldMk cId="1342602480" sldId="384"/>
        </pc:sldMkLst>
      </pc:sldChg>
      <pc:sldChg chg="del">
        <pc:chgData name="Matthieu De Mari" userId="dfb708c9-d8dc-439f-9a3b-c772bf4a311c" providerId="ADAL" clId="{CF6A5140-9227-409F-9187-B98CCD837415}" dt="2023-03-08T06:05:17.999" v="67" actId="47"/>
        <pc:sldMkLst>
          <pc:docMk/>
          <pc:sldMk cId="3061177336" sldId="385"/>
        </pc:sldMkLst>
      </pc:sldChg>
      <pc:sldChg chg="del">
        <pc:chgData name="Matthieu De Mari" userId="dfb708c9-d8dc-439f-9a3b-c772bf4a311c" providerId="ADAL" clId="{CF6A5140-9227-409F-9187-B98CCD837415}" dt="2023-03-08T06:05:18.882" v="68" actId="47"/>
        <pc:sldMkLst>
          <pc:docMk/>
          <pc:sldMk cId="1114751945" sldId="386"/>
        </pc:sldMkLst>
      </pc:sldChg>
      <pc:sldChg chg="del">
        <pc:chgData name="Matthieu De Mari" userId="dfb708c9-d8dc-439f-9a3b-c772bf4a311c" providerId="ADAL" clId="{CF6A5140-9227-409F-9187-B98CCD837415}" dt="2023-03-08T06:05:18.882" v="68" actId="47"/>
        <pc:sldMkLst>
          <pc:docMk/>
          <pc:sldMk cId="881014307" sldId="387"/>
        </pc:sldMkLst>
      </pc:sldChg>
      <pc:sldChg chg="del">
        <pc:chgData name="Matthieu De Mari" userId="dfb708c9-d8dc-439f-9a3b-c772bf4a311c" providerId="ADAL" clId="{CF6A5140-9227-409F-9187-B98CCD837415}" dt="2023-03-08T06:05:18.882" v="68" actId="47"/>
        <pc:sldMkLst>
          <pc:docMk/>
          <pc:sldMk cId="1359818059" sldId="389"/>
        </pc:sldMkLst>
      </pc:sldChg>
      <pc:sldChg chg="del">
        <pc:chgData name="Matthieu De Mari" userId="dfb708c9-d8dc-439f-9a3b-c772bf4a311c" providerId="ADAL" clId="{CF6A5140-9227-409F-9187-B98CCD837415}" dt="2023-03-08T06:05:18.882" v="68" actId="47"/>
        <pc:sldMkLst>
          <pc:docMk/>
          <pc:sldMk cId="1233822438" sldId="390"/>
        </pc:sldMkLst>
      </pc:sldChg>
      <pc:sldChg chg="del">
        <pc:chgData name="Matthieu De Mari" userId="dfb708c9-d8dc-439f-9a3b-c772bf4a311c" providerId="ADAL" clId="{CF6A5140-9227-409F-9187-B98CCD837415}" dt="2023-03-08T06:05:18.882" v="68" actId="47"/>
        <pc:sldMkLst>
          <pc:docMk/>
          <pc:sldMk cId="2406012581" sldId="391"/>
        </pc:sldMkLst>
      </pc:sldChg>
      <pc:sldChg chg="del">
        <pc:chgData name="Matthieu De Mari" userId="dfb708c9-d8dc-439f-9a3b-c772bf4a311c" providerId="ADAL" clId="{CF6A5140-9227-409F-9187-B98CCD837415}" dt="2023-03-08T06:05:18.882" v="68" actId="47"/>
        <pc:sldMkLst>
          <pc:docMk/>
          <pc:sldMk cId="1269624659" sldId="392"/>
        </pc:sldMkLst>
      </pc:sldChg>
      <pc:sldChg chg="del">
        <pc:chgData name="Matthieu De Mari" userId="dfb708c9-d8dc-439f-9a3b-c772bf4a311c" providerId="ADAL" clId="{CF6A5140-9227-409F-9187-B98CCD837415}" dt="2023-03-08T06:05:19.819" v="69" actId="47"/>
        <pc:sldMkLst>
          <pc:docMk/>
          <pc:sldMk cId="1060213588" sldId="393"/>
        </pc:sldMkLst>
      </pc:sldChg>
      <pc:sldChg chg="del">
        <pc:chgData name="Matthieu De Mari" userId="dfb708c9-d8dc-439f-9a3b-c772bf4a311c" providerId="ADAL" clId="{CF6A5140-9227-409F-9187-B98CCD837415}" dt="2023-03-08T06:05:19.819" v="69" actId="47"/>
        <pc:sldMkLst>
          <pc:docMk/>
          <pc:sldMk cId="1215328976" sldId="394"/>
        </pc:sldMkLst>
      </pc:sldChg>
      <pc:sldChg chg="del">
        <pc:chgData name="Matthieu De Mari" userId="dfb708c9-d8dc-439f-9a3b-c772bf4a311c" providerId="ADAL" clId="{CF6A5140-9227-409F-9187-B98CCD837415}" dt="2023-03-08T06:05:19.819" v="69" actId="47"/>
        <pc:sldMkLst>
          <pc:docMk/>
          <pc:sldMk cId="3544056403" sldId="395"/>
        </pc:sldMkLst>
      </pc:sldChg>
      <pc:sldChg chg="del">
        <pc:chgData name="Matthieu De Mari" userId="dfb708c9-d8dc-439f-9a3b-c772bf4a311c" providerId="ADAL" clId="{CF6A5140-9227-409F-9187-B98CCD837415}" dt="2023-03-08T06:05:19.819" v="69" actId="47"/>
        <pc:sldMkLst>
          <pc:docMk/>
          <pc:sldMk cId="511100047" sldId="397"/>
        </pc:sldMkLst>
      </pc:sldChg>
      <pc:sldChg chg="del">
        <pc:chgData name="Matthieu De Mari" userId="dfb708c9-d8dc-439f-9a3b-c772bf4a311c" providerId="ADAL" clId="{CF6A5140-9227-409F-9187-B98CCD837415}" dt="2023-03-08T06:05:18.882" v="68" actId="47"/>
        <pc:sldMkLst>
          <pc:docMk/>
          <pc:sldMk cId="2174133860" sldId="398"/>
        </pc:sldMkLst>
      </pc:sldChg>
      <pc:sldChg chg="del">
        <pc:chgData name="Matthieu De Mari" userId="dfb708c9-d8dc-439f-9a3b-c772bf4a311c" providerId="ADAL" clId="{CF6A5140-9227-409F-9187-B98CCD837415}" dt="2023-03-08T06:05:18.882" v="68" actId="47"/>
        <pc:sldMkLst>
          <pc:docMk/>
          <pc:sldMk cId="1114255243" sldId="399"/>
        </pc:sldMkLst>
      </pc:sldChg>
      <pc:sldChg chg="del">
        <pc:chgData name="Matthieu De Mari" userId="dfb708c9-d8dc-439f-9a3b-c772bf4a311c" providerId="ADAL" clId="{CF6A5140-9227-409F-9187-B98CCD837415}" dt="2023-03-08T06:05:18.882" v="68" actId="47"/>
        <pc:sldMkLst>
          <pc:docMk/>
          <pc:sldMk cId="3412258979" sldId="400"/>
        </pc:sldMkLst>
      </pc:sldChg>
      <pc:sldChg chg="del">
        <pc:chgData name="Matthieu De Mari" userId="dfb708c9-d8dc-439f-9a3b-c772bf4a311c" providerId="ADAL" clId="{CF6A5140-9227-409F-9187-B98CCD837415}" dt="2023-03-08T06:05:19.819" v="69" actId="47"/>
        <pc:sldMkLst>
          <pc:docMk/>
          <pc:sldMk cId="2615177350" sldId="401"/>
        </pc:sldMkLst>
      </pc:sldChg>
      <pc:sldChg chg="del">
        <pc:chgData name="Matthieu De Mari" userId="dfb708c9-d8dc-439f-9a3b-c772bf4a311c" providerId="ADAL" clId="{CF6A5140-9227-409F-9187-B98CCD837415}" dt="2023-03-08T06:05:19.819" v="69" actId="47"/>
        <pc:sldMkLst>
          <pc:docMk/>
          <pc:sldMk cId="792071299" sldId="402"/>
        </pc:sldMkLst>
      </pc:sldChg>
      <pc:sldChg chg="del">
        <pc:chgData name="Matthieu De Mari" userId="dfb708c9-d8dc-439f-9a3b-c772bf4a311c" providerId="ADAL" clId="{CF6A5140-9227-409F-9187-B98CCD837415}" dt="2023-03-08T06:05:19.819" v="69" actId="47"/>
        <pc:sldMkLst>
          <pc:docMk/>
          <pc:sldMk cId="990763623" sldId="403"/>
        </pc:sldMkLst>
      </pc:sldChg>
      <pc:sldChg chg="del">
        <pc:chgData name="Matthieu De Mari" userId="dfb708c9-d8dc-439f-9a3b-c772bf4a311c" providerId="ADAL" clId="{CF6A5140-9227-409F-9187-B98CCD837415}" dt="2023-03-08T06:05:19.819" v="69" actId="47"/>
        <pc:sldMkLst>
          <pc:docMk/>
          <pc:sldMk cId="3762706142" sldId="404"/>
        </pc:sldMkLst>
      </pc:sldChg>
      <pc:sldChg chg="del">
        <pc:chgData name="Matthieu De Mari" userId="dfb708c9-d8dc-439f-9a3b-c772bf4a311c" providerId="ADAL" clId="{CF6A5140-9227-409F-9187-B98CCD837415}" dt="2023-03-08T06:05:20.621" v="70" actId="47"/>
        <pc:sldMkLst>
          <pc:docMk/>
          <pc:sldMk cId="4232193198" sldId="405"/>
        </pc:sldMkLst>
      </pc:sldChg>
      <pc:sldChg chg="del">
        <pc:chgData name="Matthieu De Mari" userId="dfb708c9-d8dc-439f-9a3b-c772bf4a311c" providerId="ADAL" clId="{CF6A5140-9227-409F-9187-B98CCD837415}" dt="2023-03-08T06:05:20.621" v="70" actId="47"/>
        <pc:sldMkLst>
          <pc:docMk/>
          <pc:sldMk cId="1511321219" sldId="406"/>
        </pc:sldMkLst>
      </pc:sldChg>
      <pc:sldChg chg="del">
        <pc:chgData name="Matthieu De Mari" userId="dfb708c9-d8dc-439f-9a3b-c772bf4a311c" providerId="ADAL" clId="{CF6A5140-9227-409F-9187-B98CCD837415}" dt="2023-03-08T06:05:20.621" v="70" actId="47"/>
        <pc:sldMkLst>
          <pc:docMk/>
          <pc:sldMk cId="3233841990" sldId="407"/>
        </pc:sldMkLst>
      </pc:sldChg>
      <pc:sldChg chg="del">
        <pc:chgData name="Matthieu De Mari" userId="dfb708c9-d8dc-439f-9a3b-c772bf4a311c" providerId="ADAL" clId="{CF6A5140-9227-409F-9187-B98CCD837415}" dt="2023-03-08T06:05:20.621" v="70" actId="47"/>
        <pc:sldMkLst>
          <pc:docMk/>
          <pc:sldMk cId="1609989787" sldId="408"/>
        </pc:sldMkLst>
      </pc:sldChg>
      <pc:sldChg chg="del">
        <pc:chgData name="Matthieu De Mari" userId="dfb708c9-d8dc-439f-9a3b-c772bf4a311c" providerId="ADAL" clId="{CF6A5140-9227-409F-9187-B98CCD837415}" dt="2023-03-08T06:05:18.882" v="68" actId="47"/>
        <pc:sldMkLst>
          <pc:docMk/>
          <pc:sldMk cId="3853734329" sldId="409"/>
        </pc:sldMkLst>
      </pc:sldChg>
      <pc:sldChg chg="del">
        <pc:chgData name="Matthieu De Mari" userId="dfb708c9-d8dc-439f-9a3b-c772bf4a311c" providerId="ADAL" clId="{CF6A5140-9227-409F-9187-B98CCD837415}" dt="2023-03-08T06:05:23.379" v="73" actId="47"/>
        <pc:sldMkLst>
          <pc:docMk/>
          <pc:sldMk cId="4281175894" sldId="410"/>
        </pc:sldMkLst>
      </pc:sldChg>
      <pc:sldChg chg="del">
        <pc:chgData name="Matthieu De Mari" userId="dfb708c9-d8dc-439f-9a3b-c772bf4a311c" providerId="ADAL" clId="{CF6A5140-9227-409F-9187-B98CCD837415}" dt="2023-03-08T06:05:22.321" v="72" actId="47"/>
        <pc:sldMkLst>
          <pc:docMk/>
          <pc:sldMk cId="3863789620" sldId="411"/>
        </pc:sldMkLst>
      </pc:sldChg>
      <pc:sldChg chg="del">
        <pc:chgData name="Matthieu De Mari" userId="dfb708c9-d8dc-439f-9a3b-c772bf4a311c" providerId="ADAL" clId="{CF6A5140-9227-409F-9187-B98CCD837415}" dt="2023-03-08T06:05:22.321" v="72" actId="47"/>
        <pc:sldMkLst>
          <pc:docMk/>
          <pc:sldMk cId="3522054596" sldId="412"/>
        </pc:sldMkLst>
      </pc:sldChg>
      <pc:sldChg chg="del">
        <pc:chgData name="Matthieu De Mari" userId="dfb708c9-d8dc-439f-9a3b-c772bf4a311c" providerId="ADAL" clId="{CF6A5140-9227-409F-9187-B98CCD837415}" dt="2023-03-08T06:05:24.214" v="74" actId="47"/>
        <pc:sldMkLst>
          <pc:docMk/>
          <pc:sldMk cId="2221766967" sldId="413"/>
        </pc:sldMkLst>
      </pc:sldChg>
      <pc:sldChg chg="del">
        <pc:chgData name="Matthieu De Mari" userId="dfb708c9-d8dc-439f-9a3b-c772bf4a311c" providerId="ADAL" clId="{CF6A5140-9227-409F-9187-B98CCD837415}" dt="2023-03-08T06:05:24.214" v="74" actId="47"/>
        <pc:sldMkLst>
          <pc:docMk/>
          <pc:sldMk cId="912972080" sldId="414"/>
        </pc:sldMkLst>
      </pc:sldChg>
      <pc:sldChg chg="del">
        <pc:chgData name="Matthieu De Mari" userId="dfb708c9-d8dc-439f-9a3b-c772bf4a311c" providerId="ADAL" clId="{CF6A5140-9227-409F-9187-B98CCD837415}" dt="2023-03-08T06:05:24.214" v="74" actId="47"/>
        <pc:sldMkLst>
          <pc:docMk/>
          <pc:sldMk cId="71985707" sldId="415"/>
        </pc:sldMkLst>
      </pc:sldChg>
      <pc:sldChg chg="del">
        <pc:chgData name="Matthieu De Mari" userId="dfb708c9-d8dc-439f-9a3b-c772bf4a311c" providerId="ADAL" clId="{CF6A5140-9227-409F-9187-B98CCD837415}" dt="2023-03-08T06:05:24.214" v="74" actId="47"/>
        <pc:sldMkLst>
          <pc:docMk/>
          <pc:sldMk cId="1311368978" sldId="416"/>
        </pc:sldMkLst>
      </pc:sldChg>
      <pc:sldChg chg="del">
        <pc:chgData name="Matthieu De Mari" userId="dfb708c9-d8dc-439f-9a3b-c772bf4a311c" providerId="ADAL" clId="{CF6A5140-9227-409F-9187-B98CCD837415}" dt="2023-03-08T06:05:22.321" v="72" actId="47"/>
        <pc:sldMkLst>
          <pc:docMk/>
          <pc:sldMk cId="3072427418" sldId="417"/>
        </pc:sldMkLst>
      </pc:sldChg>
      <pc:sldChg chg="del">
        <pc:chgData name="Matthieu De Mari" userId="dfb708c9-d8dc-439f-9a3b-c772bf4a311c" providerId="ADAL" clId="{CF6A5140-9227-409F-9187-B98CCD837415}" dt="2023-03-08T06:05:22.321" v="72" actId="47"/>
        <pc:sldMkLst>
          <pc:docMk/>
          <pc:sldMk cId="298499389" sldId="418"/>
        </pc:sldMkLst>
      </pc:sldChg>
      <pc:sldChg chg="del">
        <pc:chgData name="Matthieu De Mari" userId="dfb708c9-d8dc-439f-9a3b-c772bf4a311c" providerId="ADAL" clId="{CF6A5140-9227-409F-9187-B98CCD837415}" dt="2023-03-08T06:05:22.321" v="72" actId="47"/>
        <pc:sldMkLst>
          <pc:docMk/>
          <pc:sldMk cId="3069423319" sldId="419"/>
        </pc:sldMkLst>
      </pc:sldChg>
      <pc:sldChg chg="add del">
        <pc:chgData name="Matthieu De Mari" userId="dfb708c9-d8dc-439f-9a3b-c772bf4a311c" providerId="ADAL" clId="{CF6A5140-9227-409F-9187-B98CCD837415}" dt="2023-03-08T06:05:53.727" v="81" actId="47"/>
        <pc:sldMkLst>
          <pc:docMk/>
          <pc:sldMk cId="485649805" sldId="420"/>
        </pc:sldMkLst>
      </pc:sldChg>
      <pc:sldChg chg="add del">
        <pc:chgData name="Matthieu De Mari" userId="dfb708c9-d8dc-439f-9a3b-c772bf4a311c" providerId="ADAL" clId="{CF6A5140-9227-409F-9187-B98CCD837415}" dt="2023-03-09T08:09:47.699" v="10404" actId="47"/>
        <pc:sldMkLst>
          <pc:docMk/>
          <pc:sldMk cId="3351792085" sldId="421"/>
        </pc:sldMkLst>
      </pc:sldChg>
      <pc:sldChg chg="modSp new mod">
        <pc:chgData name="Matthieu De Mari" userId="dfb708c9-d8dc-439f-9a3b-c772bf4a311c" providerId="ADAL" clId="{CF6A5140-9227-409F-9187-B98CCD837415}" dt="2023-03-08T06:44:09.169" v="552" actId="113"/>
        <pc:sldMkLst>
          <pc:docMk/>
          <pc:sldMk cId="1161233365" sldId="422"/>
        </pc:sldMkLst>
      </pc:sldChg>
      <pc:sldChg chg="add del">
        <pc:chgData name="Matthieu De Mari" userId="dfb708c9-d8dc-439f-9a3b-c772bf4a311c" providerId="ADAL" clId="{CF6A5140-9227-409F-9187-B98CCD837415}" dt="2023-03-08T06:05:56.432" v="84" actId="47"/>
        <pc:sldMkLst>
          <pc:docMk/>
          <pc:sldMk cId="3421583851" sldId="423"/>
        </pc:sldMkLst>
      </pc:sldChg>
      <pc:sldChg chg="modSp new mod ord">
        <pc:chgData name="Matthieu De Mari" userId="dfb708c9-d8dc-439f-9a3b-c772bf4a311c" providerId="ADAL" clId="{CF6A5140-9227-409F-9187-B98CCD837415}" dt="2023-03-09T07:32:17.764" v="6693" actId="27636"/>
        <pc:sldMkLst>
          <pc:docMk/>
          <pc:sldMk cId="4226169062" sldId="423"/>
        </pc:sldMkLst>
      </pc:sldChg>
      <pc:sldChg chg="add del">
        <pc:chgData name="Matthieu De Mari" userId="dfb708c9-d8dc-439f-9a3b-c772bf4a311c" providerId="ADAL" clId="{CF6A5140-9227-409F-9187-B98CCD837415}" dt="2023-03-08T06:05:57.037" v="85" actId="47"/>
        <pc:sldMkLst>
          <pc:docMk/>
          <pc:sldMk cId="2106229472" sldId="424"/>
        </pc:sldMkLst>
      </pc:sldChg>
      <pc:sldChg chg="addSp delSp modSp new mod modClrScheme chgLayout">
        <pc:chgData name="Matthieu De Mari" userId="dfb708c9-d8dc-439f-9a3b-c772bf4a311c" providerId="ADAL" clId="{CF6A5140-9227-409F-9187-B98CCD837415}" dt="2023-03-08T10:26:23.292" v="3939" actId="313"/>
        <pc:sldMkLst>
          <pc:docMk/>
          <pc:sldMk cId="4050696508" sldId="424"/>
        </pc:sldMkLst>
      </pc:sldChg>
      <pc:sldChg chg="add del">
        <pc:chgData name="Matthieu De Mari" userId="dfb708c9-d8dc-439f-9a3b-c772bf4a311c" providerId="ADAL" clId="{CF6A5140-9227-409F-9187-B98CCD837415}" dt="2023-03-08T06:05:55.165" v="82" actId="47"/>
        <pc:sldMkLst>
          <pc:docMk/>
          <pc:sldMk cId="833550183" sldId="425"/>
        </pc:sldMkLst>
      </pc:sldChg>
      <pc:sldChg chg="modSp new mod ord">
        <pc:chgData name="Matthieu De Mari" userId="dfb708c9-d8dc-439f-9a3b-c772bf4a311c" providerId="ADAL" clId="{CF6A5140-9227-409F-9187-B98CCD837415}" dt="2023-03-09T07:46:53.901" v="8162" actId="20577"/>
        <pc:sldMkLst>
          <pc:docMk/>
          <pc:sldMk cId="2244529904" sldId="425"/>
        </pc:sldMkLst>
      </pc:sldChg>
      <pc:sldChg chg="new del">
        <pc:chgData name="Matthieu De Mari" userId="dfb708c9-d8dc-439f-9a3b-c772bf4a311c" providerId="ADAL" clId="{CF6A5140-9227-409F-9187-B98CCD837415}" dt="2023-03-09T07:46:49.192" v="8160" actId="47"/>
        <pc:sldMkLst>
          <pc:docMk/>
          <pc:sldMk cId="316413211" sldId="426"/>
        </pc:sldMkLst>
      </pc:sldChg>
      <pc:sldChg chg="add del">
        <pc:chgData name="Matthieu De Mari" userId="dfb708c9-d8dc-439f-9a3b-c772bf4a311c" providerId="ADAL" clId="{CF6A5140-9227-409F-9187-B98CCD837415}" dt="2023-03-08T06:05:55.848" v="83" actId="47"/>
        <pc:sldMkLst>
          <pc:docMk/>
          <pc:sldMk cId="1650955281" sldId="426"/>
        </pc:sldMkLst>
      </pc:sldChg>
      <pc:sldChg chg="del">
        <pc:chgData name="Matthieu De Mari" userId="dfb708c9-d8dc-439f-9a3b-c772bf4a311c" providerId="ADAL" clId="{CF6A5140-9227-409F-9187-B98CCD837415}" dt="2023-03-08T06:05:18.882" v="68" actId="47"/>
        <pc:sldMkLst>
          <pc:docMk/>
          <pc:sldMk cId="25607758" sldId="427"/>
        </pc:sldMkLst>
      </pc:sldChg>
      <pc:sldChg chg="addSp modSp new mod modClrScheme chgLayout">
        <pc:chgData name="Matthieu De Mari" userId="dfb708c9-d8dc-439f-9a3b-c772bf4a311c" providerId="ADAL" clId="{CF6A5140-9227-409F-9187-B98CCD837415}" dt="2023-03-09T08:02:24.370" v="9484" actId="20577"/>
        <pc:sldMkLst>
          <pc:docMk/>
          <pc:sldMk cId="1586635455" sldId="427"/>
        </pc:sldMkLst>
      </pc:sldChg>
      <pc:sldChg chg="new del ord">
        <pc:chgData name="Matthieu De Mari" userId="dfb708c9-d8dc-439f-9a3b-c772bf4a311c" providerId="ADAL" clId="{CF6A5140-9227-409F-9187-B98CCD837415}" dt="2023-03-09T08:09:50.895" v="10405" actId="47"/>
        <pc:sldMkLst>
          <pc:docMk/>
          <pc:sldMk cId="1021753143" sldId="428"/>
        </pc:sldMkLst>
      </pc:sldChg>
      <pc:sldChg chg="add del">
        <pc:chgData name="Matthieu De Mari" userId="dfb708c9-d8dc-439f-9a3b-c772bf4a311c" providerId="ADAL" clId="{CF6A5140-9227-409F-9187-B98CCD837415}" dt="2023-03-08T06:05:52.107" v="80" actId="47"/>
        <pc:sldMkLst>
          <pc:docMk/>
          <pc:sldMk cId="2580070337" sldId="428"/>
        </pc:sldMkLst>
      </pc:sldChg>
      <pc:sldChg chg="addSp delSp modSp new mod ord modClrScheme chgLayout">
        <pc:chgData name="Matthieu De Mari" userId="dfb708c9-d8dc-439f-9a3b-c772bf4a311c" providerId="ADAL" clId="{CF6A5140-9227-409F-9187-B98CCD837415}" dt="2023-03-09T07:13:51.803" v="5418" actId="20577"/>
        <pc:sldMkLst>
          <pc:docMk/>
          <pc:sldMk cId="76065098" sldId="429"/>
        </pc:sldMkLst>
      </pc:sldChg>
      <pc:sldChg chg="add del">
        <pc:chgData name="Matthieu De Mari" userId="dfb708c9-d8dc-439f-9a3b-c772bf4a311c" providerId="ADAL" clId="{CF6A5140-9227-409F-9187-B98CCD837415}" dt="2023-03-08T06:05:57.672" v="86" actId="47"/>
        <pc:sldMkLst>
          <pc:docMk/>
          <pc:sldMk cId="2609747574" sldId="429"/>
        </pc:sldMkLst>
      </pc:sldChg>
      <pc:sldChg chg="addSp modSp add mod">
        <pc:chgData name="Matthieu De Mari" userId="dfb708c9-d8dc-439f-9a3b-c772bf4a311c" providerId="ADAL" clId="{CF6A5140-9227-409F-9187-B98CCD837415}" dt="2023-03-08T06:54:24.985" v="1279"/>
        <pc:sldMkLst>
          <pc:docMk/>
          <pc:sldMk cId="600619302" sldId="430"/>
        </pc:sldMkLst>
      </pc:sldChg>
      <pc:sldChg chg="add del">
        <pc:chgData name="Matthieu De Mari" userId="dfb708c9-d8dc-439f-9a3b-c772bf4a311c" providerId="ADAL" clId="{CF6A5140-9227-409F-9187-B98CCD837415}" dt="2023-03-08T06:05:58.319" v="87" actId="47"/>
        <pc:sldMkLst>
          <pc:docMk/>
          <pc:sldMk cId="1298953197" sldId="430"/>
        </pc:sldMkLst>
      </pc:sldChg>
      <pc:sldChg chg="new del">
        <pc:chgData name="Matthieu De Mari" userId="dfb708c9-d8dc-439f-9a3b-c772bf4a311c" providerId="ADAL" clId="{CF6A5140-9227-409F-9187-B98CCD837415}" dt="2023-03-08T06:45:49.355" v="652" actId="47"/>
        <pc:sldMkLst>
          <pc:docMk/>
          <pc:sldMk cId="4142767097" sldId="430"/>
        </pc:sldMkLst>
      </pc:sldChg>
      <pc:sldChg chg="add del">
        <pc:chgData name="Matthieu De Mari" userId="dfb708c9-d8dc-439f-9a3b-c772bf4a311c" providerId="ADAL" clId="{CF6A5140-9227-409F-9187-B98CCD837415}" dt="2023-03-08T06:05:49.339" v="78" actId="47"/>
        <pc:sldMkLst>
          <pc:docMk/>
          <pc:sldMk cId="349686524" sldId="431"/>
        </pc:sldMkLst>
      </pc:sldChg>
      <pc:sldChg chg="addSp delSp modSp add mod">
        <pc:chgData name="Matthieu De Mari" userId="dfb708c9-d8dc-439f-9a3b-c772bf4a311c" providerId="ADAL" clId="{CF6A5140-9227-409F-9187-B98CCD837415}" dt="2023-03-09T07:14:00.657" v="5421" actId="114"/>
        <pc:sldMkLst>
          <pc:docMk/>
          <pc:sldMk cId="2954873226" sldId="431"/>
        </pc:sldMkLst>
      </pc:sldChg>
      <pc:sldChg chg="addSp modSp add mod">
        <pc:chgData name="Matthieu De Mari" userId="dfb708c9-d8dc-439f-9a3b-c772bf4a311c" providerId="ADAL" clId="{CF6A5140-9227-409F-9187-B98CCD837415}" dt="2023-03-08T07:14:41.818" v="2737" actId="207"/>
        <pc:sldMkLst>
          <pc:docMk/>
          <pc:sldMk cId="2366763698" sldId="432"/>
        </pc:sldMkLst>
      </pc:sldChg>
      <pc:sldChg chg="add del">
        <pc:chgData name="Matthieu De Mari" userId="dfb708c9-d8dc-439f-9a3b-c772bf4a311c" providerId="ADAL" clId="{CF6A5140-9227-409F-9187-B98CCD837415}" dt="2023-03-08T06:05:50.083" v="79" actId="47"/>
        <pc:sldMkLst>
          <pc:docMk/>
          <pc:sldMk cId="3417944735" sldId="432"/>
        </pc:sldMkLst>
      </pc:sldChg>
      <pc:sldChg chg="add del">
        <pc:chgData name="Matthieu De Mari" userId="dfb708c9-d8dc-439f-9a3b-c772bf4a311c" providerId="ADAL" clId="{CF6A5140-9227-409F-9187-B98CCD837415}" dt="2023-03-08T06:58:06.054" v="1587" actId="47"/>
        <pc:sldMkLst>
          <pc:docMk/>
          <pc:sldMk cId="576554638" sldId="433"/>
        </pc:sldMkLst>
      </pc:sldChg>
      <pc:sldChg chg="modSp add mod">
        <pc:chgData name="Matthieu De Mari" userId="dfb708c9-d8dc-439f-9a3b-c772bf4a311c" providerId="ADAL" clId="{CF6A5140-9227-409F-9187-B98CCD837415}" dt="2023-03-08T07:14:48.710" v="2750" actId="20577"/>
        <pc:sldMkLst>
          <pc:docMk/>
          <pc:sldMk cId="1791834708" sldId="433"/>
        </pc:sldMkLst>
      </pc:sldChg>
      <pc:sldChg chg="add del">
        <pc:chgData name="Matthieu De Mari" userId="dfb708c9-d8dc-439f-9a3b-c772bf4a311c" providerId="ADAL" clId="{CF6A5140-9227-409F-9187-B98CCD837415}" dt="2023-03-08T06:05:48.218" v="77" actId="47"/>
        <pc:sldMkLst>
          <pc:docMk/>
          <pc:sldMk cId="2653152999" sldId="433"/>
        </pc:sldMkLst>
      </pc:sldChg>
      <pc:sldChg chg="addSp modSp add mod">
        <pc:chgData name="Matthieu De Mari" userId="dfb708c9-d8dc-439f-9a3b-c772bf4a311c" providerId="ADAL" clId="{CF6A5140-9227-409F-9187-B98CCD837415}" dt="2023-03-09T07:14:13.158" v="5422" actId="20577"/>
        <pc:sldMkLst>
          <pc:docMk/>
          <pc:sldMk cId="2266139316" sldId="434"/>
        </pc:sldMkLst>
      </pc:sldChg>
      <pc:sldChg chg="add del">
        <pc:chgData name="Matthieu De Mari" userId="dfb708c9-d8dc-439f-9a3b-c772bf4a311c" providerId="ADAL" clId="{CF6A5140-9227-409F-9187-B98CCD837415}" dt="2023-03-08T06:05:48.218" v="77" actId="47"/>
        <pc:sldMkLst>
          <pc:docMk/>
          <pc:sldMk cId="2305199698" sldId="434"/>
        </pc:sldMkLst>
      </pc:sldChg>
      <pc:sldChg chg="add del">
        <pc:chgData name="Matthieu De Mari" userId="dfb708c9-d8dc-439f-9a3b-c772bf4a311c" providerId="ADAL" clId="{CF6A5140-9227-409F-9187-B98CCD837415}" dt="2023-03-08T06:05:48.218" v="77" actId="47"/>
        <pc:sldMkLst>
          <pc:docMk/>
          <pc:sldMk cId="2095478576" sldId="435"/>
        </pc:sldMkLst>
      </pc:sldChg>
      <pc:sldChg chg="new del">
        <pc:chgData name="Matthieu De Mari" userId="dfb708c9-d8dc-439f-9a3b-c772bf4a311c" providerId="ADAL" clId="{CF6A5140-9227-409F-9187-B98CCD837415}" dt="2023-03-08T10:36:29.111" v="4632" actId="47"/>
        <pc:sldMkLst>
          <pc:docMk/>
          <pc:sldMk cId="3544061180" sldId="435"/>
        </pc:sldMkLst>
      </pc:sldChg>
      <pc:sldChg chg="add del">
        <pc:chgData name="Matthieu De Mari" userId="dfb708c9-d8dc-439f-9a3b-c772bf4a311c" providerId="ADAL" clId="{CF6A5140-9227-409F-9187-B98CCD837415}" dt="2023-03-08T06:05:48.218" v="77" actId="47"/>
        <pc:sldMkLst>
          <pc:docMk/>
          <pc:sldMk cId="2087017446" sldId="436"/>
        </pc:sldMkLst>
      </pc:sldChg>
      <pc:sldChg chg="modSp add del mod ord">
        <pc:chgData name="Matthieu De Mari" userId="dfb708c9-d8dc-439f-9a3b-c772bf4a311c" providerId="ADAL" clId="{CF6A5140-9227-409F-9187-B98CCD837415}" dt="2023-03-08T07:09:45.301" v="2382" actId="47"/>
        <pc:sldMkLst>
          <pc:docMk/>
          <pc:sldMk cId="4002996775" sldId="436"/>
        </pc:sldMkLst>
      </pc:sldChg>
      <pc:sldChg chg="modSp add mod">
        <pc:chgData name="Matthieu De Mari" userId="dfb708c9-d8dc-439f-9a3b-c772bf4a311c" providerId="ADAL" clId="{CF6A5140-9227-409F-9187-B98CCD837415}" dt="2023-03-08T07:11:01.712" v="2477" actId="207"/>
        <pc:sldMkLst>
          <pc:docMk/>
          <pc:sldMk cId="282863324" sldId="437"/>
        </pc:sldMkLst>
      </pc:sldChg>
      <pc:sldChg chg="add del">
        <pc:chgData name="Matthieu De Mari" userId="dfb708c9-d8dc-439f-9a3b-c772bf4a311c" providerId="ADAL" clId="{CF6A5140-9227-409F-9187-B98CCD837415}" dt="2023-03-08T06:05:48.218" v="77" actId="47"/>
        <pc:sldMkLst>
          <pc:docMk/>
          <pc:sldMk cId="2927953506" sldId="437"/>
        </pc:sldMkLst>
      </pc:sldChg>
      <pc:sldChg chg="modSp add mod">
        <pc:chgData name="Matthieu De Mari" userId="dfb708c9-d8dc-439f-9a3b-c772bf4a311c" providerId="ADAL" clId="{CF6A5140-9227-409F-9187-B98CCD837415}" dt="2023-03-08T07:11:06.553" v="2478" actId="207"/>
        <pc:sldMkLst>
          <pc:docMk/>
          <pc:sldMk cId="1648531005" sldId="438"/>
        </pc:sldMkLst>
      </pc:sldChg>
      <pc:sldChg chg="modSp add mod">
        <pc:chgData name="Matthieu De Mari" userId="dfb708c9-d8dc-439f-9a3b-c772bf4a311c" providerId="ADAL" clId="{CF6A5140-9227-409F-9187-B98CCD837415}" dt="2023-03-08T07:12:30.112" v="2535" actId="20577"/>
        <pc:sldMkLst>
          <pc:docMk/>
          <pc:sldMk cId="2577277130" sldId="439"/>
        </pc:sldMkLst>
      </pc:sldChg>
      <pc:sldChg chg="modSp add mod">
        <pc:chgData name="Matthieu De Mari" userId="dfb708c9-d8dc-439f-9a3b-c772bf4a311c" providerId="ADAL" clId="{CF6A5140-9227-409F-9187-B98CCD837415}" dt="2023-03-08T07:17:23.864" v="2958" actId="20577"/>
        <pc:sldMkLst>
          <pc:docMk/>
          <pc:sldMk cId="2191919470" sldId="440"/>
        </pc:sldMkLst>
      </pc:sldChg>
      <pc:sldChg chg="modSp add mod">
        <pc:chgData name="Matthieu De Mari" userId="dfb708c9-d8dc-439f-9a3b-c772bf4a311c" providerId="ADAL" clId="{CF6A5140-9227-409F-9187-B98CCD837415}" dt="2023-03-09T07:37:08.037" v="7042" actId="20577"/>
        <pc:sldMkLst>
          <pc:docMk/>
          <pc:sldMk cId="2257941384" sldId="441"/>
        </pc:sldMkLst>
      </pc:sldChg>
      <pc:sldChg chg="add del">
        <pc:chgData name="Matthieu De Mari" userId="dfb708c9-d8dc-439f-9a3b-c772bf4a311c" providerId="ADAL" clId="{CF6A5140-9227-409F-9187-B98CCD837415}" dt="2023-03-09T07:37:39.854" v="7046" actId="47"/>
        <pc:sldMkLst>
          <pc:docMk/>
          <pc:sldMk cId="1481206085" sldId="442"/>
        </pc:sldMkLst>
      </pc:sldChg>
      <pc:sldChg chg="new del">
        <pc:chgData name="Matthieu De Mari" userId="dfb708c9-d8dc-439f-9a3b-c772bf4a311c" providerId="ADAL" clId="{CF6A5140-9227-409F-9187-B98CCD837415}" dt="2023-03-08T10:12:58.043" v="3162" actId="47"/>
        <pc:sldMkLst>
          <pc:docMk/>
          <pc:sldMk cId="2699636064" sldId="443"/>
        </pc:sldMkLst>
      </pc:sldChg>
      <pc:sldChg chg="addSp modSp add mod">
        <pc:chgData name="Matthieu De Mari" userId="dfb708c9-d8dc-439f-9a3b-c772bf4a311c" providerId="ADAL" clId="{CF6A5140-9227-409F-9187-B98CCD837415}" dt="2023-03-08T10:26:38.681" v="3947" actId="1076"/>
        <pc:sldMkLst>
          <pc:docMk/>
          <pc:sldMk cId="3705292892" sldId="444"/>
        </pc:sldMkLst>
      </pc:sldChg>
      <pc:sldChg chg="addSp delSp modSp add mod">
        <pc:chgData name="Matthieu De Mari" userId="dfb708c9-d8dc-439f-9a3b-c772bf4a311c" providerId="ADAL" clId="{CF6A5140-9227-409F-9187-B98CCD837415}" dt="2023-03-08T10:28:53.636" v="4097" actId="1036"/>
        <pc:sldMkLst>
          <pc:docMk/>
          <pc:sldMk cId="3585737502" sldId="445"/>
        </pc:sldMkLst>
      </pc:sldChg>
      <pc:sldChg chg="new del">
        <pc:chgData name="Matthieu De Mari" userId="dfb708c9-d8dc-439f-9a3b-c772bf4a311c" providerId="ADAL" clId="{CF6A5140-9227-409F-9187-B98CCD837415}" dt="2023-03-08T10:38:28.282" v="4951" actId="47"/>
        <pc:sldMkLst>
          <pc:docMk/>
          <pc:sldMk cId="2236602308" sldId="446"/>
        </pc:sldMkLst>
      </pc:sldChg>
      <pc:sldChg chg="new del">
        <pc:chgData name="Matthieu De Mari" userId="dfb708c9-d8dc-439f-9a3b-c772bf4a311c" providerId="ADAL" clId="{CF6A5140-9227-409F-9187-B98CCD837415}" dt="2023-03-08T10:30:25.245" v="4107" actId="47"/>
        <pc:sldMkLst>
          <pc:docMk/>
          <pc:sldMk cId="4140690872" sldId="447"/>
        </pc:sldMkLst>
      </pc:sldChg>
      <pc:sldChg chg="modSp add mod">
        <pc:chgData name="Matthieu De Mari" userId="dfb708c9-d8dc-439f-9a3b-c772bf4a311c" providerId="ADAL" clId="{CF6A5140-9227-409F-9187-B98CCD837415}" dt="2023-03-08T10:31:27.605" v="4223" actId="20577"/>
        <pc:sldMkLst>
          <pc:docMk/>
          <pc:sldMk cId="1738845767" sldId="448"/>
        </pc:sldMkLst>
      </pc:sldChg>
      <pc:sldChg chg="addSp delSp modSp add mod">
        <pc:chgData name="Matthieu De Mari" userId="dfb708c9-d8dc-439f-9a3b-c772bf4a311c" providerId="ADAL" clId="{CF6A5140-9227-409F-9187-B98CCD837415}" dt="2023-03-08T10:33:37.218" v="4438" actId="207"/>
        <pc:sldMkLst>
          <pc:docMk/>
          <pc:sldMk cId="3149159304" sldId="449"/>
        </pc:sldMkLst>
      </pc:sldChg>
      <pc:sldChg chg="modSp add mod">
        <pc:chgData name="Matthieu De Mari" userId="dfb708c9-d8dc-439f-9a3b-c772bf4a311c" providerId="ADAL" clId="{CF6A5140-9227-409F-9187-B98CCD837415}" dt="2023-03-08T10:36:08.637" v="4631" actId="20577"/>
        <pc:sldMkLst>
          <pc:docMk/>
          <pc:sldMk cId="2020760118" sldId="450"/>
        </pc:sldMkLst>
      </pc:sldChg>
      <pc:sldChg chg="modSp add mod ord">
        <pc:chgData name="Matthieu De Mari" userId="dfb708c9-d8dc-439f-9a3b-c772bf4a311c" providerId="ADAL" clId="{CF6A5140-9227-409F-9187-B98CCD837415}" dt="2023-03-09T07:15:07.649" v="5433" actId="20577"/>
        <pc:sldMkLst>
          <pc:docMk/>
          <pc:sldMk cId="1242261096" sldId="451"/>
        </pc:sldMkLst>
      </pc:sldChg>
      <pc:sldChg chg="add del">
        <pc:chgData name="Matthieu De Mari" userId="dfb708c9-d8dc-439f-9a3b-c772bf4a311c" providerId="ADAL" clId="{CF6A5140-9227-409F-9187-B98CCD837415}" dt="2023-03-08T10:38:34.488" v="4952" actId="2696"/>
        <pc:sldMkLst>
          <pc:docMk/>
          <pc:sldMk cId="2550081157" sldId="452"/>
        </pc:sldMkLst>
      </pc:sldChg>
      <pc:sldChg chg="new del">
        <pc:chgData name="Matthieu De Mari" userId="dfb708c9-d8dc-439f-9a3b-c772bf4a311c" providerId="ADAL" clId="{CF6A5140-9227-409F-9187-B98CCD837415}" dt="2023-03-08T10:40:23.119" v="5298" actId="47"/>
        <pc:sldMkLst>
          <pc:docMk/>
          <pc:sldMk cId="3361891129" sldId="452"/>
        </pc:sldMkLst>
      </pc:sldChg>
      <pc:sldChg chg="modSp add mod">
        <pc:chgData name="Matthieu De Mari" userId="dfb708c9-d8dc-439f-9a3b-c772bf4a311c" providerId="ADAL" clId="{CF6A5140-9227-409F-9187-B98CCD837415}" dt="2023-03-09T07:15:16.543" v="5435"/>
        <pc:sldMkLst>
          <pc:docMk/>
          <pc:sldMk cId="3102642038" sldId="453"/>
        </pc:sldMkLst>
      </pc:sldChg>
      <pc:sldChg chg="add del">
        <pc:chgData name="Matthieu De Mari" userId="dfb708c9-d8dc-439f-9a3b-c772bf4a311c" providerId="ADAL" clId="{CF6A5140-9227-409F-9187-B98CCD837415}" dt="2023-03-08T10:38:34.488" v="4952" actId="2696"/>
        <pc:sldMkLst>
          <pc:docMk/>
          <pc:sldMk cId="3145888360" sldId="453"/>
        </pc:sldMkLst>
      </pc:sldChg>
      <pc:sldChg chg="modSp add mod">
        <pc:chgData name="Matthieu De Mari" userId="dfb708c9-d8dc-439f-9a3b-c772bf4a311c" providerId="ADAL" clId="{CF6A5140-9227-409F-9187-B98CCD837415}" dt="2023-03-09T07:15:11.396" v="5434"/>
        <pc:sldMkLst>
          <pc:docMk/>
          <pc:sldMk cId="4072425385" sldId="454"/>
        </pc:sldMkLst>
      </pc:sldChg>
      <pc:sldChg chg="modSp add mod">
        <pc:chgData name="Matthieu De Mari" userId="dfb708c9-d8dc-439f-9a3b-c772bf4a311c" providerId="ADAL" clId="{CF6A5140-9227-409F-9187-B98CCD837415}" dt="2023-03-09T07:08:43.528" v="5311" actId="20577"/>
        <pc:sldMkLst>
          <pc:docMk/>
          <pc:sldMk cId="1628282840" sldId="455"/>
        </pc:sldMkLst>
      </pc:sldChg>
      <pc:sldChg chg="modSp add mod">
        <pc:chgData name="Matthieu De Mari" userId="dfb708c9-d8dc-439f-9a3b-c772bf4a311c" providerId="ADAL" clId="{CF6A5140-9227-409F-9187-B98CCD837415}" dt="2023-03-09T07:46:56.471" v="8164" actId="20577"/>
        <pc:sldMkLst>
          <pc:docMk/>
          <pc:sldMk cId="1474802136" sldId="456"/>
        </pc:sldMkLst>
      </pc:sldChg>
      <pc:sldChg chg="modSp new del mod">
        <pc:chgData name="Matthieu De Mari" userId="dfb708c9-d8dc-439f-9a3b-c772bf4a311c" providerId="ADAL" clId="{CF6A5140-9227-409F-9187-B98CCD837415}" dt="2023-03-09T07:10:26.032" v="5340" actId="47"/>
        <pc:sldMkLst>
          <pc:docMk/>
          <pc:sldMk cId="1747564226" sldId="456"/>
        </pc:sldMkLst>
      </pc:sldChg>
      <pc:sldChg chg="modSp add mod">
        <pc:chgData name="Matthieu De Mari" userId="dfb708c9-d8dc-439f-9a3b-c772bf4a311c" providerId="ADAL" clId="{CF6A5140-9227-409F-9187-B98CCD837415}" dt="2023-03-09T07:30:09.207" v="6594" actId="113"/>
        <pc:sldMkLst>
          <pc:docMk/>
          <pc:sldMk cId="3858745428" sldId="457"/>
        </pc:sldMkLst>
      </pc:sldChg>
      <pc:sldChg chg="add del">
        <pc:chgData name="Matthieu De Mari" userId="dfb708c9-d8dc-439f-9a3b-c772bf4a311c" providerId="ADAL" clId="{CF6A5140-9227-409F-9187-B98CCD837415}" dt="2023-03-09T07:28:59.004" v="6288" actId="47"/>
        <pc:sldMkLst>
          <pc:docMk/>
          <pc:sldMk cId="3308586578" sldId="458"/>
        </pc:sldMkLst>
      </pc:sldChg>
      <pc:sldChg chg="modSp add mod">
        <pc:chgData name="Matthieu De Mari" userId="dfb708c9-d8dc-439f-9a3b-c772bf4a311c" providerId="ADAL" clId="{CF6A5140-9227-409F-9187-B98CCD837415}" dt="2023-03-09T07:34:47.515" v="6856" actId="20577"/>
        <pc:sldMkLst>
          <pc:docMk/>
          <pc:sldMk cId="3624547080" sldId="459"/>
        </pc:sldMkLst>
      </pc:sldChg>
      <pc:sldChg chg="modSp add mod">
        <pc:chgData name="Matthieu De Mari" userId="dfb708c9-d8dc-439f-9a3b-c772bf4a311c" providerId="ADAL" clId="{CF6A5140-9227-409F-9187-B98CCD837415}" dt="2023-03-09T07:38:31.942" v="7116" actId="114"/>
        <pc:sldMkLst>
          <pc:docMk/>
          <pc:sldMk cId="727967492" sldId="460"/>
        </pc:sldMkLst>
      </pc:sldChg>
      <pc:sldChg chg="modSp add mod">
        <pc:chgData name="Matthieu De Mari" userId="dfb708c9-d8dc-439f-9a3b-c772bf4a311c" providerId="ADAL" clId="{CF6A5140-9227-409F-9187-B98CCD837415}" dt="2023-03-09T07:46:59.325" v="8166" actId="20577"/>
        <pc:sldMkLst>
          <pc:docMk/>
          <pc:sldMk cId="813445278" sldId="461"/>
        </pc:sldMkLst>
      </pc:sldChg>
      <pc:sldChg chg="addSp delSp modSp add mod">
        <pc:chgData name="Matthieu De Mari" userId="dfb708c9-d8dc-439f-9a3b-c772bf4a311c" providerId="ADAL" clId="{CF6A5140-9227-409F-9187-B98CCD837415}" dt="2023-03-09T07:42:40.760" v="7446" actId="1582"/>
        <pc:sldMkLst>
          <pc:docMk/>
          <pc:sldMk cId="2989704858" sldId="462"/>
        </pc:sldMkLst>
      </pc:sldChg>
      <pc:sldChg chg="modSp add mod">
        <pc:chgData name="Matthieu De Mari" userId="dfb708c9-d8dc-439f-9a3b-c772bf4a311c" providerId="ADAL" clId="{CF6A5140-9227-409F-9187-B98CCD837415}" dt="2023-03-09T07:45:07.795" v="7919" actId="20577"/>
        <pc:sldMkLst>
          <pc:docMk/>
          <pc:sldMk cId="3007767847" sldId="463"/>
        </pc:sldMkLst>
      </pc:sldChg>
      <pc:sldChg chg="modSp add mod">
        <pc:chgData name="Matthieu De Mari" userId="dfb708c9-d8dc-439f-9a3b-c772bf4a311c" providerId="ADAL" clId="{CF6A5140-9227-409F-9187-B98CCD837415}" dt="2023-03-09T07:46:43.776" v="8159" actId="20577"/>
        <pc:sldMkLst>
          <pc:docMk/>
          <pc:sldMk cId="47889816" sldId="464"/>
        </pc:sldMkLst>
      </pc:sldChg>
      <pc:sldChg chg="addSp delSp modSp new mod">
        <pc:chgData name="Matthieu De Mari" userId="dfb708c9-d8dc-439f-9a3b-c772bf4a311c" providerId="ADAL" clId="{CF6A5140-9227-409F-9187-B98CCD837415}" dt="2023-03-09T07:51:15.835" v="8554" actId="5793"/>
        <pc:sldMkLst>
          <pc:docMk/>
          <pc:sldMk cId="4050530474" sldId="465"/>
        </pc:sldMkLst>
      </pc:sldChg>
      <pc:sldChg chg="addSp delSp modSp add mod modClrScheme chgLayout">
        <pc:chgData name="Matthieu De Mari" userId="dfb708c9-d8dc-439f-9a3b-c772bf4a311c" providerId="ADAL" clId="{CF6A5140-9227-409F-9187-B98CCD837415}" dt="2023-03-09T07:53:36" v="8647" actId="20577"/>
        <pc:sldMkLst>
          <pc:docMk/>
          <pc:sldMk cId="4107990403" sldId="466"/>
        </pc:sldMkLst>
      </pc:sldChg>
      <pc:sldChg chg="modSp add mod">
        <pc:chgData name="Matthieu De Mari" userId="dfb708c9-d8dc-439f-9a3b-c772bf4a311c" providerId="ADAL" clId="{CF6A5140-9227-409F-9187-B98CCD837415}" dt="2023-03-09T07:54:53.992" v="8766" actId="20577"/>
        <pc:sldMkLst>
          <pc:docMk/>
          <pc:sldMk cId="4111616225" sldId="467"/>
        </pc:sldMkLst>
      </pc:sldChg>
      <pc:sldChg chg="modSp add mod">
        <pc:chgData name="Matthieu De Mari" userId="dfb708c9-d8dc-439f-9a3b-c772bf4a311c" providerId="ADAL" clId="{CF6A5140-9227-409F-9187-B98CCD837415}" dt="2023-03-09T07:50:34.790" v="8460" actId="12"/>
        <pc:sldMkLst>
          <pc:docMk/>
          <pc:sldMk cId="1345006296" sldId="468"/>
        </pc:sldMkLst>
      </pc:sldChg>
      <pc:sldChg chg="modSp add mod">
        <pc:chgData name="Matthieu De Mari" userId="dfb708c9-d8dc-439f-9a3b-c772bf4a311c" providerId="ADAL" clId="{CF6A5140-9227-409F-9187-B98CCD837415}" dt="2023-03-09T08:09:33.176" v="10403" actId="20577"/>
        <pc:sldMkLst>
          <pc:docMk/>
          <pc:sldMk cId="1003937956" sldId="469"/>
        </pc:sldMkLst>
      </pc:sldChg>
      <pc:sldChg chg="modSp add mod">
        <pc:chgData name="Matthieu De Mari" userId="dfb708c9-d8dc-439f-9a3b-c772bf4a311c" providerId="ADAL" clId="{CF6A5140-9227-409F-9187-B98CCD837415}" dt="2023-03-09T07:59:32.806" v="9051" actId="20577"/>
        <pc:sldMkLst>
          <pc:docMk/>
          <pc:sldMk cId="1494991067" sldId="470"/>
        </pc:sldMkLst>
      </pc:sldChg>
      <pc:sldChg chg="delSp modSp add mod modClrScheme chgLayout">
        <pc:chgData name="Matthieu De Mari" userId="dfb708c9-d8dc-439f-9a3b-c772bf4a311c" providerId="ADAL" clId="{CF6A5140-9227-409F-9187-B98CCD837415}" dt="2023-03-09T08:07:31.497" v="10354" actId="20577"/>
        <pc:sldMkLst>
          <pc:docMk/>
          <pc:sldMk cId="3221576718" sldId="471"/>
        </pc:sldMkLst>
      </pc:sldChg>
      <pc:sldChg chg="modSp add mod">
        <pc:chgData name="Matthieu De Mari" userId="dfb708c9-d8dc-439f-9a3b-c772bf4a311c" providerId="ADAL" clId="{CF6A5140-9227-409F-9187-B98CCD837415}" dt="2023-03-09T08:45:37.083" v="10704" actId="20577"/>
        <pc:sldMkLst>
          <pc:docMk/>
          <pc:sldMk cId="2469439250" sldId="472"/>
        </pc:sldMkLst>
      </pc:sldChg>
      <pc:sldChg chg="modSp add del mod">
        <pc:chgData name="Matthieu De Mari" userId="dfb708c9-d8dc-439f-9a3b-c772bf4a311c" providerId="ADAL" clId="{CF6A5140-9227-409F-9187-B98CCD837415}" dt="2023-03-09T08:07:37.150" v="10355" actId="47"/>
        <pc:sldMkLst>
          <pc:docMk/>
          <pc:sldMk cId="2634163908" sldId="472"/>
        </pc:sldMkLst>
      </pc:sldChg>
    </pc:docChg>
  </pc:docChgLst>
  <pc:docChgLst>
    <pc:chgData name="Matthieu De Mari" userId="dfb708c9-d8dc-439f-9a3b-c772bf4a311c" providerId="ADAL" clId="{B062104F-1E69-4CDF-A22D-D1D6E8C24F26}"/>
    <pc:docChg chg="custSel addSld delSld modSld sldOrd addSection delSection modSection">
      <pc:chgData name="Matthieu De Mari" userId="dfb708c9-d8dc-439f-9a3b-c772bf4a311c" providerId="ADAL" clId="{B062104F-1E69-4CDF-A22D-D1D6E8C24F26}" dt="2023-03-21T09:52:13.789" v="1681" actId="20577"/>
      <pc:docMkLst>
        <pc:docMk/>
      </pc:docMkLst>
      <pc:sldChg chg="del">
        <pc:chgData name="Matthieu De Mari" userId="dfb708c9-d8dc-439f-9a3b-c772bf4a311c" providerId="ADAL" clId="{B062104F-1E69-4CDF-A22D-D1D6E8C24F26}" dt="2023-03-21T06:06:10.983" v="15" actId="47"/>
        <pc:sldMkLst>
          <pc:docMk/>
          <pc:sldMk cId="1813455260" sldId="274"/>
        </pc:sldMkLst>
      </pc:sldChg>
      <pc:sldChg chg="del">
        <pc:chgData name="Matthieu De Mari" userId="dfb708c9-d8dc-439f-9a3b-c772bf4a311c" providerId="ADAL" clId="{B062104F-1E69-4CDF-A22D-D1D6E8C24F26}" dt="2023-03-21T06:06:10.983" v="15" actId="47"/>
        <pc:sldMkLst>
          <pc:docMk/>
          <pc:sldMk cId="144954399" sldId="275"/>
        </pc:sldMkLst>
      </pc:sldChg>
      <pc:sldChg chg="del">
        <pc:chgData name="Matthieu De Mari" userId="dfb708c9-d8dc-439f-9a3b-c772bf4a311c" providerId="ADAL" clId="{B062104F-1E69-4CDF-A22D-D1D6E8C24F26}" dt="2023-03-21T06:06:10.983" v="15" actId="47"/>
        <pc:sldMkLst>
          <pc:docMk/>
          <pc:sldMk cId="885607022" sldId="278"/>
        </pc:sldMkLst>
      </pc:sldChg>
      <pc:sldChg chg="del">
        <pc:chgData name="Matthieu De Mari" userId="dfb708c9-d8dc-439f-9a3b-c772bf4a311c" providerId="ADAL" clId="{B062104F-1E69-4CDF-A22D-D1D6E8C24F26}" dt="2023-03-21T06:06:10.983" v="15" actId="47"/>
        <pc:sldMkLst>
          <pc:docMk/>
          <pc:sldMk cId="3941141626" sldId="279"/>
        </pc:sldMkLst>
      </pc:sldChg>
      <pc:sldChg chg="del">
        <pc:chgData name="Matthieu De Mari" userId="dfb708c9-d8dc-439f-9a3b-c772bf4a311c" providerId="ADAL" clId="{B062104F-1E69-4CDF-A22D-D1D6E8C24F26}" dt="2023-03-21T06:06:10.983" v="15" actId="47"/>
        <pc:sldMkLst>
          <pc:docMk/>
          <pc:sldMk cId="2409304258" sldId="280"/>
        </pc:sldMkLst>
      </pc:sldChg>
      <pc:sldChg chg="del">
        <pc:chgData name="Matthieu De Mari" userId="dfb708c9-d8dc-439f-9a3b-c772bf4a311c" providerId="ADAL" clId="{B062104F-1E69-4CDF-A22D-D1D6E8C24F26}" dt="2023-03-21T06:06:10.983" v="15" actId="47"/>
        <pc:sldMkLst>
          <pc:docMk/>
          <pc:sldMk cId="2949375831" sldId="281"/>
        </pc:sldMkLst>
      </pc:sldChg>
      <pc:sldChg chg="del">
        <pc:chgData name="Matthieu De Mari" userId="dfb708c9-d8dc-439f-9a3b-c772bf4a311c" providerId="ADAL" clId="{B062104F-1E69-4CDF-A22D-D1D6E8C24F26}" dt="2023-03-21T06:06:10.983" v="15" actId="47"/>
        <pc:sldMkLst>
          <pc:docMk/>
          <pc:sldMk cId="1567445271" sldId="285"/>
        </pc:sldMkLst>
      </pc:sldChg>
      <pc:sldChg chg="modSp mod">
        <pc:chgData name="Matthieu De Mari" userId="dfb708c9-d8dc-439f-9a3b-c772bf4a311c" providerId="ADAL" clId="{B062104F-1E69-4CDF-A22D-D1D6E8C24F26}" dt="2023-03-21T06:06:01.918" v="14" actId="20577"/>
        <pc:sldMkLst>
          <pc:docMk/>
          <pc:sldMk cId="1040156172" sldId="377"/>
        </pc:sldMkLst>
      </pc:sldChg>
      <pc:sldChg chg="modSp new mod">
        <pc:chgData name="Matthieu De Mari" userId="dfb708c9-d8dc-439f-9a3b-c772bf4a311c" providerId="ADAL" clId="{B062104F-1E69-4CDF-A22D-D1D6E8C24F26}" dt="2023-03-21T06:09:14.369" v="570" actId="20577"/>
        <pc:sldMkLst>
          <pc:docMk/>
          <pc:sldMk cId="1571224013" sldId="378"/>
        </pc:sldMkLst>
      </pc:sldChg>
      <pc:sldChg chg="new">
        <pc:chgData name="Matthieu De Mari" userId="dfb708c9-d8dc-439f-9a3b-c772bf4a311c" providerId="ADAL" clId="{B062104F-1E69-4CDF-A22D-D1D6E8C24F26}" dt="2023-03-21T06:09:43.838" v="573" actId="680"/>
        <pc:sldMkLst>
          <pc:docMk/>
          <pc:sldMk cId="319636625" sldId="379"/>
        </pc:sldMkLst>
      </pc:sldChg>
      <pc:sldChg chg="del">
        <pc:chgData name="Matthieu De Mari" userId="dfb708c9-d8dc-439f-9a3b-c772bf4a311c" providerId="ADAL" clId="{B062104F-1E69-4CDF-A22D-D1D6E8C24F26}" dt="2023-03-21T06:06:10.983" v="15" actId="47"/>
        <pc:sldMkLst>
          <pc:docMk/>
          <pc:sldMk cId="3856210223" sldId="379"/>
        </pc:sldMkLst>
      </pc:sldChg>
      <pc:sldChg chg="modSp add mod">
        <pc:chgData name="Matthieu De Mari" userId="dfb708c9-d8dc-439f-9a3b-c772bf4a311c" providerId="ADAL" clId="{B062104F-1E69-4CDF-A22D-D1D6E8C24F26}" dt="2023-03-21T07:09:11.418" v="629" actId="20577"/>
        <pc:sldMkLst>
          <pc:docMk/>
          <pc:sldMk cId="2412436523" sldId="380"/>
        </pc:sldMkLst>
      </pc:sldChg>
      <pc:sldChg chg="new">
        <pc:chgData name="Matthieu De Mari" userId="dfb708c9-d8dc-439f-9a3b-c772bf4a311c" providerId="ADAL" clId="{B062104F-1E69-4CDF-A22D-D1D6E8C24F26}" dt="2023-03-21T07:09:36.323" v="632" actId="680"/>
        <pc:sldMkLst>
          <pc:docMk/>
          <pc:sldMk cId="3929722451" sldId="381"/>
        </pc:sldMkLst>
      </pc:sldChg>
      <pc:sldChg chg="modSp new mod ord">
        <pc:chgData name="Matthieu De Mari" userId="dfb708c9-d8dc-439f-9a3b-c772bf4a311c" providerId="ADAL" clId="{B062104F-1E69-4CDF-A22D-D1D6E8C24F26}" dt="2023-03-21T09:49:10.062" v="1328" actId="5793"/>
        <pc:sldMkLst>
          <pc:docMk/>
          <pc:sldMk cId="2291200604" sldId="382"/>
        </pc:sldMkLst>
      </pc:sldChg>
      <pc:sldChg chg="new">
        <pc:chgData name="Matthieu De Mari" userId="dfb708c9-d8dc-439f-9a3b-c772bf4a311c" providerId="ADAL" clId="{B062104F-1E69-4CDF-A22D-D1D6E8C24F26}" dt="2023-03-21T09:35:26.775" v="1320" actId="680"/>
        <pc:sldMkLst>
          <pc:docMk/>
          <pc:sldMk cId="3242948426" sldId="383"/>
        </pc:sldMkLst>
      </pc:sldChg>
      <pc:sldChg chg="new">
        <pc:chgData name="Matthieu De Mari" userId="dfb708c9-d8dc-439f-9a3b-c772bf4a311c" providerId="ADAL" clId="{B062104F-1E69-4CDF-A22D-D1D6E8C24F26}" dt="2023-03-21T09:35:38.917" v="1323" actId="680"/>
        <pc:sldMkLst>
          <pc:docMk/>
          <pc:sldMk cId="1463768414" sldId="384"/>
        </pc:sldMkLst>
      </pc:sldChg>
      <pc:sldChg chg="modSp new mod">
        <pc:chgData name="Matthieu De Mari" userId="dfb708c9-d8dc-439f-9a3b-c772bf4a311c" providerId="ADAL" clId="{B062104F-1E69-4CDF-A22D-D1D6E8C24F26}" dt="2023-03-21T09:52:13.789" v="1681" actId="20577"/>
        <pc:sldMkLst>
          <pc:docMk/>
          <pc:sldMk cId="1117217621" sldId="385"/>
        </pc:sldMkLst>
      </pc:sldChg>
      <pc:sldChg chg="del">
        <pc:chgData name="Matthieu De Mari" userId="dfb708c9-d8dc-439f-9a3b-c772bf4a311c" providerId="ADAL" clId="{B062104F-1E69-4CDF-A22D-D1D6E8C24F26}" dt="2023-03-21T06:06:32.194" v="30" actId="47"/>
        <pc:sldMkLst>
          <pc:docMk/>
          <pc:sldMk cId="540619278" sldId="386"/>
        </pc:sldMkLst>
      </pc:sldChg>
      <pc:sldChg chg="new">
        <pc:chgData name="Matthieu De Mari" userId="dfb708c9-d8dc-439f-9a3b-c772bf4a311c" providerId="ADAL" clId="{B062104F-1E69-4CDF-A22D-D1D6E8C24F26}" dt="2023-03-21T09:49:43.592" v="1331" actId="680"/>
        <pc:sldMkLst>
          <pc:docMk/>
          <pc:sldMk cId="1472440386" sldId="386"/>
        </pc:sldMkLst>
      </pc:sldChg>
      <pc:sldChg chg="new">
        <pc:chgData name="Matthieu De Mari" userId="dfb708c9-d8dc-439f-9a3b-c772bf4a311c" providerId="ADAL" clId="{B062104F-1E69-4CDF-A22D-D1D6E8C24F26}" dt="2023-03-21T09:50:00.454" v="1334" actId="680"/>
        <pc:sldMkLst>
          <pc:docMk/>
          <pc:sldMk cId="3529830610" sldId="387"/>
        </pc:sldMkLst>
      </pc:sldChg>
      <pc:sldChg chg="del">
        <pc:chgData name="Matthieu De Mari" userId="dfb708c9-d8dc-439f-9a3b-c772bf4a311c" providerId="ADAL" clId="{B062104F-1E69-4CDF-A22D-D1D6E8C24F26}" dt="2023-03-21T06:06:12.238" v="16" actId="47"/>
        <pc:sldMkLst>
          <pc:docMk/>
          <pc:sldMk cId="4192428753" sldId="387"/>
        </pc:sldMkLst>
      </pc:sldChg>
      <pc:sldChg chg="del">
        <pc:chgData name="Matthieu De Mari" userId="dfb708c9-d8dc-439f-9a3b-c772bf4a311c" providerId="ADAL" clId="{B062104F-1E69-4CDF-A22D-D1D6E8C24F26}" dt="2023-03-21T06:06:13.047" v="17" actId="47"/>
        <pc:sldMkLst>
          <pc:docMk/>
          <pc:sldMk cId="1602756966" sldId="388"/>
        </pc:sldMkLst>
      </pc:sldChg>
      <pc:sldChg chg="del">
        <pc:chgData name="Matthieu De Mari" userId="dfb708c9-d8dc-439f-9a3b-c772bf4a311c" providerId="ADAL" clId="{B062104F-1E69-4CDF-A22D-D1D6E8C24F26}" dt="2023-03-21T06:06:13.047" v="17" actId="47"/>
        <pc:sldMkLst>
          <pc:docMk/>
          <pc:sldMk cId="1922111427" sldId="389"/>
        </pc:sldMkLst>
      </pc:sldChg>
      <pc:sldChg chg="del">
        <pc:chgData name="Matthieu De Mari" userId="dfb708c9-d8dc-439f-9a3b-c772bf4a311c" providerId="ADAL" clId="{B062104F-1E69-4CDF-A22D-D1D6E8C24F26}" dt="2023-03-21T06:06:13.794" v="18" actId="47"/>
        <pc:sldMkLst>
          <pc:docMk/>
          <pc:sldMk cId="664874362" sldId="390"/>
        </pc:sldMkLst>
      </pc:sldChg>
      <pc:sldChg chg="del">
        <pc:chgData name="Matthieu De Mari" userId="dfb708c9-d8dc-439f-9a3b-c772bf4a311c" providerId="ADAL" clId="{B062104F-1E69-4CDF-A22D-D1D6E8C24F26}" dt="2023-03-21T06:06:13.794" v="18" actId="47"/>
        <pc:sldMkLst>
          <pc:docMk/>
          <pc:sldMk cId="2030689423" sldId="391"/>
        </pc:sldMkLst>
      </pc:sldChg>
      <pc:sldChg chg="del">
        <pc:chgData name="Matthieu De Mari" userId="dfb708c9-d8dc-439f-9a3b-c772bf4a311c" providerId="ADAL" clId="{B062104F-1E69-4CDF-A22D-D1D6E8C24F26}" dt="2023-03-21T06:06:14.506" v="19" actId="47"/>
        <pc:sldMkLst>
          <pc:docMk/>
          <pc:sldMk cId="715460662" sldId="392"/>
        </pc:sldMkLst>
      </pc:sldChg>
      <pc:sldChg chg="del">
        <pc:chgData name="Matthieu De Mari" userId="dfb708c9-d8dc-439f-9a3b-c772bf4a311c" providerId="ADAL" clId="{B062104F-1E69-4CDF-A22D-D1D6E8C24F26}" dt="2023-03-21T06:06:15.160" v="20" actId="47"/>
        <pc:sldMkLst>
          <pc:docMk/>
          <pc:sldMk cId="2284998225" sldId="394"/>
        </pc:sldMkLst>
      </pc:sldChg>
      <pc:sldChg chg="del">
        <pc:chgData name="Matthieu De Mari" userId="dfb708c9-d8dc-439f-9a3b-c772bf4a311c" providerId="ADAL" clId="{B062104F-1E69-4CDF-A22D-D1D6E8C24F26}" dt="2023-03-21T06:06:15.160" v="20" actId="47"/>
        <pc:sldMkLst>
          <pc:docMk/>
          <pc:sldMk cId="351971478" sldId="395"/>
        </pc:sldMkLst>
      </pc:sldChg>
      <pc:sldChg chg="del">
        <pc:chgData name="Matthieu De Mari" userId="dfb708c9-d8dc-439f-9a3b-c772bf4a311c" providerId="ADAL" clId="{B062104F-1E69-4CDF-A22D-D1D6E8C24F26}" dt="2023-03-21T06:06:15.160" v="20" actId="47"/>
        <pc:sldMkLst>
          <pc:docMk/>
          <pc:sldMk cId="1697348003" sldId="396"/>
        </pc:sldMkLst>
      </pc:sldChg>
      <pc:sldChg chg="del">
        <pc:chgData name="Matthieu De Mari" userId="dfb708c9-d8dc-439f-9a3b-c772bf4a311c" providerId="ADAL" clId="{B062104F-1E69-4CDF-A22D-D1D6E8C24F26}" dt="2023-03-21T06:06:15.160" v="20" actId="47"/>
        <pc:sldMkLst>
          <pc:docMk/>
          <pc:sldMk cId="190215950" sldId="397"/>
        </pc:sldMkLst>
      </pc:sldChg>
      <pc:sldChg chg="del">
        <pc:chgData name="Matthieu De Mari" userId="dfb708c9-d8dc-439f-9a3b-c772bf4a311c" providerId="ADAL" clId="{B062104F-1E69-4CDF-A22D-D1D6E8C24F26}" dt="2023-03-21T06:06:15.839" v="21" actId="47"/>
        <pc:sldMkLst>
          <pc:docMk/>
          <pc:sldMk cId="745490463" sldId="398"/>
        </pc:sldMkLst>
      </pc:sldChg>
      <pc:sldChg chg="del">
        <pc:chgData name="Matthieu De Mari" userId="dfb708c9-d8dc-439f-9a3b-c772bf4a311c" providerId="ADAL" clId="{B062104F-1E69-4CDF-A22D-D1D6E8C24F26}" dt="2023-03-21T06:06:15.839" v="21" actId="47"/>
        <pc:sldMkLst>
          <pc:docMk/>
          <pc:sldMk cId="1555117061" sldId="399"/>
        </pc:sldMkLst>
      </pc:sldChg>
      <pc:sldChg chg="del">
        <pc:chgData name="Matthieu De Mari" userId="dfb708c9-d8dc-439f-9a3b-c772bf4a311c" providerId="ADAL" clId="{B062104F-1E69-4CDF-A22D-D1D6E8C24F26}" dt="2023-03-21T06:06:15.839" v="21" actId="47"/>
        <pc:sldMkLst>
          <pc:docMk/>
          <pc:sldMk cId="18795257" sldId="400"/>
        </pc:sldMkLst>
      </pc:sldChg>
      <pc:sldChg chg="del">
        <pc:chgData name="Matthieu De Mari" userId="dfb708c9-d8dc-439f-9a3b-c772bf4a311c" providerId="ADAL" clId="{B062104F-1E69-4CDF-A22D-D1D6E8C24F26}" dt="2023-03-21T06:06:28.094" v="27" actId="47"/>
        <pc:sldMkLst>
          <pc:docMk/>
          <pc:sldMk cId="522259521" sldId="402"/>
        </pc:sldMkLst>
      </pc:sldChg>
      <pc:sldChg chg="del">
        <pc:chgData name="Matthieu De Mari" userId="dfb708c9-d8dc-439f-9a3b-c772bf4a311c" providerId="ADAL" clId="{B062104F-1E69-4CDF-A22D-D1D6E8C24F26}" dt="2023-03-21T06:06:28.094" v="27" actId="47"/>
        <pc:sldMkLst>
          <pc:docMk/>
          <pc:sldMk cId="3794044645" sldId="403"/>
        </pc:sldMkLst>
      </pc:sldChg>
      <pc:sldChg chg="del">
        <pc:chgData name="Matthieu De Mari" userId="dfb708c9-d8dc-439f-9a3b-c772bf4a311c" providerId="ADAL" clId="{B062104F-1E69-4CDF-A22D-D1D6E8C24F26}" dt="2023-03-21T06:06:29.201" v="28" actId="47"/>
        <pc:sldMkLst>
          <pc:docMk/>
          <pc:sldMk cId="3564327451" sldId="404"/>
        </pc:sldMkLst>
      </pc:sldChg>
      <pc:sldChg chg="del">
        <pc:chgData name="Matthieu De Mari" userId="dfb708c9-d8dc-439f-9a3b-c772bf4a311c" providerId="ADAL" clId="{B062104F-1E69-4CDF-A22D-D1D6E8C24F26}" dt="2023-03-21T06:06:16.754" v="22" actId="47"/>
        <pc:sldMkLst>
          <pc:docMk/>
          <pc:sldMk cId="3917151320" sldId="405"/>
        </pc:sldMkLst>
      </pc:sldChg>
      <pc:sldChg chg="del">
        <pc:chgData name="Matthieu De Mari" userId="dfb708c9-d8dc-439f-9a3b-c772bf4a311c" providerId="ADAL" clId="{B062104F-1E69-4CDF-A22D-D1D6E8C24F26}" dt="2023-03-21T06:06:21.100" v="24" actId="47"/>
        <pc:sldMkLst>
          <pc:docMk/>
          <pc:sldMk cId="1053501067" sldId="406"/>
        </pc:sldMkLst>
      </pc:sldChg>
      <pc:sldChg chg="del">
        <pc:chgData name="Matthieu De Mari" userId="dfb708c9-d8dc-439f-9a3b-c772bf4a311c" providerId="ADAL" clId="{B062104F-1E69-4CDF-A22D-D1D6E8C24F26}" dt="2023-03-21T06:06:24.675" v="26" actId="47"/>
        <pc:sldMkLst>
          <pc:docMk/>
          <pc:sldMk cId="2333808755" sldId="407"/>
        </pc:sldMkLst>
      </pc:sldChg>
      <pc:sldChg chg="del">
        <pc:chgData name="Matthieu De Mari" userId="dfb708c9-d8dc-439f-9a3b-c772bf4a311c" providerId="ADAL" clId="{B062104F-1E69-4CDF-A22D-D1D6E8C24F26}" dt="2023-03-21T06:06:31.076" v="29" actId="47"/>
        <pc:sldMkLst>
          <pc:docMk/>
          <pc:sldMk cId="2257717264" sldId="408"/>
        </pc:sldMkLst>
      </pc:sldChg>
      <pc:sldChg chg="del">
        <pc:chgData name="Matthieu De Mari" userId="dfb708c9-d8dc-439f-9a3b-c772bf4a311c" providerId="ADAL" clId="{B062104F-1E69-4CDF-A22D-D1D6E8C24F26}" dt="2023-03-21T06:06:17.385" v="23" actId="47"/>
        <pc:sldMkLst>
          <pc:docMk/>
          <pc:sldMk cId="495269238" sldId="409"/>
        </pc:sldMkLst>
      </pc:sldChg>
      <pc:sldChg chg="del">
        <pc:chgData name="Matthieu De Mari" userId="dfb708c9-d8dc-439f-9a3b-c772bf4a311c" providerId="ADAL" clId="{B062104F-1E69-4CDF-A22D-D1D6E8C24F26}" dt="2023-03-21T06:06:12.238" v="16" actId="47"/>
        <pc:sldMkLst>
          <pc:docMk/>
          <pc:sldMk cId="2277689196" sldId="410"/>
        </pc:sldMkLst>
      </pc:sldChg>
      <pc:sldChg chg="del">
        <pc:chgData name="Matthieu De Mari" userId="dfb708c9-d8dc-439f-9a3b-c772bf4a311c" providerId="ADAL" clId="{B062104F-1E69-4CDF-A22D-D1D6E8C24F26}" dt="2023-03-21T06:06:22.918" v="25" actId="47"/>
        <pc:sldMkLst>
          <pc:docMk/>
          <pc:sldMk cId="4052331108" sldId="411"/>
        </pc:sldMkLst>
      </pc:sldChg>
      <pc:sldChg chg="del">
        <pc:chgData name="Matthieu De Mari" userId="dfb708c9-d8dc-439f-9a3b-c772bf4a311c" providerId="ADAL" clId="{B062104F-1E69-4CDF-A22D-D1D6E8C24F26}" dt="2023-03-21T06:06:12.238" v="16" actId="47"/>
        <pc:sldMkLst>
          <pc:docMk/>
          <pc:sldMk cId="224038096" sldId="412"/>
        </pc:sldMkLst>
      </pc:sldChg>
      <pc:sldChg chg="del">
        <pc:chgData name="Matthieu De Mari" userId="dfb708c9-d8dc-439f-9a3b-c772bf4a311c" providerId="ADAL" clId="{B062104F-1E69-4CDF-A22D-D1D6E8C24F26}" dt="2023-03-21T06:06:12.238" v="16" actId="47"/>
        <pc:sldMkLst>
          <pc:docMk/>
          <pc:sldMk cId="1129488317" sldId="413"/>
        </pc:sldMkLst>
      </pc:sldChg>
      <pc:sldChg chg="del">
        <pc:chgData name="Matthieu De Mari" userId="dfb708c9-d8dc-439f-9a3b-c772bf4a311c" providerId="ADAL" clId="{B062104F-1E69-4CDF-A22D-D1D6E8C24F26}" dt="2023-03-21T06:06:12.238" v="16" actId="47"/>
        <pc:sldMkLst>
          <pc:docMk/>
          <pc:sldMk cId="1383390466" sldId="414"/>
        </pc:sldMkLst>
      </pc:sldChg>
      <pc:sldChg chg="del">
        <pc:chgData name="Matthieu De Mari" userId="dfb708c9-d8dc-439f-9a3b-c772bf4a311c" providerId="ADAL" clId="{B062104F-1E69-4CDF-A22D-D1D6E8C24F26}" dt="2023-03-21T06:06:13.047" v="17" actId="47"/>
        <pc:sldMkLst>
          <pc:docMk/>
          <pc:sldMk cId="1808429987" sldId="415"/>
        </pc:sldMkLst>
      </pc:sldChg>
      <pc:sldChg chg="del">
        <pc:chgData name="Matthieu De Mari" userId="dfb708c9-d8dc-439f-9a3b-c772bf4a311c" providerId="ADAL" clId="{B062104F-1E69-4CDF-A22D-D1D6E8C24F26}" dt="2023-03-21T06:06:13.047" v="17" actId="47"/>
        <pc:sldMkLst>
          <pc:docMk/>
          <pc:sldMk cId="1582022426" sldId="416"/>
        </pc:sldMkLst>
      </pc:sldChg>
      <pc:sldChg chg="del">
        <pc:chgData name="Matthieu De Mari" userId="dfb708c9-d8dc-439f-9a3b-c772bf4a311c" providerId="ADAL" clId="{B062104F-1E69-4CDF-A22D-D1D6E8C24F26}" dt="2023-03-21T06:06:13.047" v="17" actId="47"/>
        <pc:sldMkLst>
          <pc:docMk/>
          <pc:sldMk cId="1158748637" sldId="417"/>
        </pc:sldMkLst>
      </pc:sldChg>
      <pc:sldChg chg="del">
        <pc:chgData name="Matthieu De Mari" userId="dfb708c9-d8dc-439f-9a3b-c772bf4a311c" providerId="ADAL" clId="{B062104F-1E69-4CDF-A22D-D1D6E8C24F26}" dt="2023-03-21T06:06:13.047" v="17" actId="47"/>
        <pc:sldMkLst>
          <pc:docMk/>
          <pc:sldMk cId="508583681" sldId="418"/>
        </pc:sldMkLst>
      </pc:sldChg>
      <pc:sldChg chg="del">
        <pc:chgData name="Matthieu De Mari" userId="dfb708c9-d8dc-439f-9a3b-c772bf4a311c" providerId="ADAL" clId="{B062104F-1E69-4CDF-A22D-D1D6E8C24F26}" dt="2023-03-21T06:06:13.047" v="17" actId="47"/>
        <pc:sldMkLst>
          <pc:docMk/>
          <pc:sldMk cId="2453299544" sldId="419"/>
        </pc:sldMkLst>
      </pc:sldChg>
      <pc:sldChg chg="del">
        <pc:chgData name="Matthieu De Mari" userId="dfb708c9-d8dc-439f-9a3b-c772bf4a311c" providerId="ADAL" clId="{B062104F-1E69-4CDF-A22D-D1D6E8C24F26}" dt="2023-03-21T06:06:13.794" v="18" actId="47"/>
        <pc:sldMkLst>
          <pc:docMk/>
          <pc:sldMk cId="2455924593" sldId="420"/>
        </pc:sldMkLst>
      </pc:sldChg>
      <pc:sldChg chg="del">
        <pc:chgData name="Matthieu De Mari" userId="dfb708c9-d8dc-439f-9a3b-c772bf4a311c" providerId="ADAL" clId="{B062104F-1E69-4CDF-A22D-D1D6E8C24F26}" dt="2023-03-21T06:06:13.794" v="18" actId="47"/>
        <pc:sldMkLst>
          <pc:docMk/>
          <pc:sldMk cId="3719237298" sldId="421"/>
        </pc:sldMkLst>
      </pc:sldChg>
      <pc:sldChg chg="del">
        <pc:chgData name="Matthieu De Mari" userId="dfb708c9-d8dc-439f-9a3b-c772bf4a311c" providerId="ADAL" clId="{B062104F-1E69-4CDF-A22D-D1D6E8C24F26}" dt="2023-03-21T06:06:13.794" v="18" actId="47"/>
        <pc:sldMkLst>
          <pc:docMk/>
          <pc:sldMk cId="2067717828" sldId="422"/>
        </pc:sldMkLst>
      </pc:sldChg>
      <pc:sldChg chg="del">
        <pc:chgData name="Matthieu De Mari" userId="dfb708c9-d8dc-439f-9a3b-c772bf4a311c" providerId="ADAL" clId="{B062104F-1E69-4CDF-A22D-D1D6E8C24F26}" dt="2023-03-21T06:06:13.794" v="18" actId="47"/>
        <pc:sldMkLst>
          <pc:docMk/>
          <pc:sldMk cId="2542189070" sldId="423"/>
        </pc:sldMkLst>
      </pc:sldChg>
      <pc:sldChg chg="del">
        <pc:chgData name="Matthieu De Mari" userId="dfb708c9-d8dc-439f-9a3b-c772bf4a311c" providerId="ADAL" clId="{B062104F-1E69-4CDF-A22D-D1D6E8C24F26}" dt="2023-03-21T06:06:13.794" v="18" actId="47"/>
        <pc:sldMkLst>
          <pc:docMk/>
          <pc:sldMk cId="218642185" sldId="424"/>
        </pc:sldMkLst>
      </pc:sldChg>
      <pc:sldChg chg="del">
        <pc:chgData name="Matthieu De Mari" userId="dfb708c9-d8dc-439f-9a3b-c772bf4a311c" providerId="ADAL" clId="{B062104F-1E69-4CDF-A22D-D1D6E8C24F26}" dt="2023-03-21T06:06:13.794" v="18" actId="47"/>
        <pc:sldMkLst>
          <pc:docMk/>
          <pc:sldMk cId="424111310" sldId="425"/>
        </pc:sldMkLst>
      </pc:sldChg>
      <pc:sldChg chg="del">
        <pc:chgData name="Matthieu De Mari" userId="dfb708c9-d8dc-439f-9a3b-c772bf4a311c" providerId="ADAL" clId="{B062104F-1E69-4CDF-A22D-D1D6E8C24F26}" dt="2023-03-21T06:06:13.794" v="18" actId="47"/>
        <pc:sldMkLst>
          <pc:docMk/>
          <pc:sldMk cId="451959142" sldId="426"/>
        </pc:sldMkLst>
      </pc:sldChg>
      <pc:sldChg chg="del">
        <pc:chgData name="Matthieu De Mari" userId="dfb708c9-d8dc-439f-9a3b-c772bf4a311c" providerId="ADAL" clId="{B062104F-1E69-4CDF-A22D-D1D6E8C24F26}" dt="2023-03-21T06:06:14.506" v="19" actId="47"/>
        <pc:sldMkLst>
          <pc:docMk/>
          <pc:sldMk cId="2562731947" sldId="427"/>
        </pc:sldMkLst>
      </pc:sldChg>
      <pc:sldChg chg="del">
        <pc:chgData name="Matthieu De Mari" userId="dfb708c9-d8dc-439f-9a3b-c772bf4a311c" providerId="ADAL" clId="{B062104F-1E69-4CDF-A22D-D1D6E8C24F26}" dt="2023-03-21T06:06:15.160" v="20" actId="47"/>
        <pc:sldMkLst>
          <pc:docMk/>
          <pc:sldMk cId="1434956895" sldId="428"/>
        </pc:sldMkLst>
      </pc:sldChg>
      <pc:sldChg chg="del">
        <pc:chgData name="Matthieu De Mari" userId="dfb708c9-d8dc-439f-9a3b-c772bf4a311c" providerId="ADAL" clId="{B062104F-1E69-4CDF-A22D-D1D6E8C24F26}" dt="2023-03-21T06:06:15.160" v="20" actId="47"/>
        <pc:sldMkLst>
          <pc:docMk/>
          <pc:sldMk cId="2281408142" sldId="429"/>
        </pc:sldMkLst>
      </pc:sldChg>
      <pc:sldChg chg="del">
        <pc:chgData name="Matthieu De Mari" userId="dfb708c9-d8dc-439f-9a3b-c772bf4a311c" providerId="ADAL" clId="{B062104F-1E69-4CDF-A22D-D1D6E8C24F26}" dt="2023-03-21T06:06:15.839" v="21" actId="47"/>
        <pc:sldMkLst>
          <pc:docMk/>
          <pc:sldMk cId="1452149184" sldId="430"/>
        </pc:sldMkLst>
      </pc:sldChg>
      <pc:sldChg chg="del">
        <pc:chgData name="Matthieu De Mari" userId="dfb708c9-d8dc-439f-9a3b-c772bf4a311c" providerId="ADAL" clId="{B062104F-1E69-4CDF-A22D-D1D6E8C24F26}" dt="2023-03-21T06:06:15.839" v="21" actId="47"/>
        <pc:sldMkLst>
          <pc:docMk/>
          <pc:sldMk cId="1438970372" sldId="431"/>
        </pc:sldMkLst>
      </pc:sldChg>
      <pc:sldChg chg="del">
        <pc:chgData name="Matthieu De Mari" userId="dfb708c9-d8dc-439f-9a3b-c772bf4a311c" providerId="ADAL" clId="{B062104F-1E69-4CDF-A22D-D1D6E8C24F26}" dt="2023-03-21T06:06:15.839" v="21" actId="47"/>
        <pc:sldMkLst>
          <pc:docMk/>
          <pc:sldMk cId="1303576390" sldId="432"/>
        </pc:sldMkLst>
      </pc:sldChg>
    </pc:docChg>
  </pc:docChgLst>
  <pc:docChgLst>
    <pc:chgData name="Matthieu De Mari" userId="dfb708c9-d8dc-439f-9a3b-c772bf4a311c" providerId="ADAL" clId="{5AF9E225-0E3D-4808-B523-40F6E9A1D59D}"/>
    <pc:docChg chg="undo custSel mod addSld delSld modSld sldOrd modMainMaster addSection modSection">
      <pc:chgData name="Matthieu De Mari" userId="dfb708c9-d8dc-439f-9a3b-c772bf4a311c" providerId="ADAL" clId="{5AF9E225-0E3D-4808-B523-40F6E9A1D59D}" dt="2023-03-02T09:21:50.474" v="4687" actId="17846"/>
      <pc:docMkLst>
        <pc:docMk/>
      </pc:docMkLst>
      <pc:sldChg chg="modSp add del mod">
        <pc:chgData name="Matthieu De Mari" userId="dfb708c9-d8dc-439f-9a3b-c772bf4a311c" providerId="ADAL" clId="{5AF9E225-0E3D-4808-B523-40F6E9A1D59D}" dt="2023-03-02T09:21:44.969" v="4686" actId="47"/>
        <pc:sldMkLst>
          <pc:docMk/>
          <pc:sldMk cId="901767542" sldId="256"/>
        </pc:sldMkLst>
      </pc:sldChg>
      <pc:sldChg chg="addSp delSp modSp add mod chgLayout">
        <pc:chgData name="Matthieu De Mari" userId="dfb708c9-d8dc-439f-9a3b-c772bf4a311c" providerId="ADAL" clId="{5AF9E225-0E3D-4808-B523-40F6E9A1D59D}" dt="2023-03-02T07:05:19.188" v="526" actId="20577"/>
        <pc:sldMkLst>
          <pc:docMk/>
          <pc:sldMk cId="3239548726" sldId="257"/>
        </pc:sldMkLst>
      </pc:sldChg>
      <pc:sldChg chg="modSp add mod">
        <pc:chgData name="Matthieu De Mari" userId="dfb708c9-d8dc-439f-9a3b-c772bf4a311c" providerId="ADAL" clId="{5AF9E225-0E3D-4808-B523-40F6E9A1D59D}" dt="2023-03-02T07:01:55.363" v="524" actId="20577"/>
        <pc:sldMkLst>
          <pc:docMk/>
          <pc:sldMk cId="1495819743" sldId="258"/>
        </pc:sldMkLst>
      </pc:sldChg>
      <pc:sldChg chg="addSp modSp add mod modClrScheme chgLayout">
        <pc:chgData name="Matthieu De Mari" userId="dfb708c9-d8dc-439f-9a3b-c772bf4a311c" providerId="ADAL" clId="{5AF9E225-0E3D-4808-B523-40F6E9A1D59D}" dt="2023-03-02T07:07:22.195" v="628" actId="20577"/>
        <pc:sldMkLst>
          <pc:docMk/>
          <pc:sldMk cId="609186567" sldId="259"/>
        </pc:sldMkLst>
      </pc:sldChg>
      <pc:sldChg chg="modSp add mod">
        <pc:chgData name="Matthieu De Mari" userId="dfb708c9-d8dc-439f-9a3b-c772bf4a311c" providerId="ADAL" clId="{5AF9E225-0E3D-4808-B523-40F6E9A1D59D}" dt="2023-03-02T07:05:58.205" v="582" actId="20577"/>
        <pc:sldMkLst>
          <pc:docMk/>
          <pc:sldMk cId="1812694891" sldId="260"/>
        </pc:sldMkLst>
      </pc:sldChg>
      <pc:sldChg chg="modSp add mod">
        <pc:chgData name="Matthieu De Mari" userId="dfb708c9-d8dc-439f-9a3b-c772bf4a311c" providerId="ADAL" clId="{5AF9E225-0E3D-4808-B523-40F6E9A1D59D}" dt="2023-03-02T07:08:41.284" v="667" actId="20577"/>
        <pc:sldMkLst>
          <pc:docMk/>
          <pc:sldMk cId="2172647381" sldId="261"/>
        </pc:sldMkLst>
      </pc:sldChg>
      <pc:sldChg chg="modSp add mod">
        <pc:chgData name="Matthieu De Mari" userId="dfb708c9-d8dc-439f-9a3b-c772bf4a311c" providerId="ADAL" clId="{5AF9E225-0E3D-4808-B523-40F6E9A1D59D}" dt="2023-03-02T07:09:13.009" v="690" actId="20577"/>
        <pc:sldMkLst>
          <pc:docMk/>
          <pc:sldMk cId="3166947328" sldId="262"/>
        </pc:sldMkLst>
      </pc:sldChg>
      <pc:sldChg chg="modSp add mod">
        <pc:chgData name="Matthieu De Mari" userId="dfb708c9-d8dc-439f-9a3b-c772bf4a311c" providerId="ADAL" clId="{5AF9E225-0E3D-4808-B523-40F6E9A1D59D}" dt="2023-03-02T07:09:44.442" v="694" actId="20577"/>
        <pc:sldMkLst>
          <pc:docMk/>
          <pc:sldMk cId="2723458640" sldId="263"/>
        </pc:sldMkLst>
      </pc:sldChg>
      <pc:sldChg chg="add">
        <pc:chgData name="Matthieu De Mari" userId="dfb708c9-d8dc-439f-9a3b-c772bf4a311c" providerId="ADAL" clId="{5AF9E225-0E3D-4808-B523-40F6E9A1D59D}" dt="2023-03-02T06:54:29.623" v="2"/>
        <pc:sldMkLst>
          <pc:docMk/>
          <pc:sldMk cId="649892368" sldId="264"/>
        </pc:sldMkLst>
      </pc:sldChg>
      <pc:sldChg chg="add">
        <pc:chgData name="Matthieu De Mari" userId="dfb708c9-d8dc-439f-9a3b-c772bf4a311c" providerId="ADAL" clId="{5AF9E225-0E3D-4808-B523-40F6E9A1D59D}" dt="2023-03-02T06:54:29.623" v="2"/>
        <pc:sldMkLst>
          <pc:docMk/>
          <pc:sldMk cId="4127898596" sldId="265"/>
        </pc:sldMkLst>
      </pc:sldChg>
      <pc:sldChg chg="addSp delSp modSp add mod modClrScheme chgLayout">
        <pc:chgData name="Matthieu De Mari" userId="dfb708c9-d8dc-439f-9a3b-c772bf4a311c" providerId="ADAL" clId="{5AF9E225-0E3D-4808-B523-40F6E9A1D59D}" dt="2023-03-02T08:47:11.979" v="3217" actId="20577"/>
        <pc:sldMkLst>
          <pc:docMk/>
          <pc:sldMk cId="256269341" sldId="266"/>
        </pc:sldMkLst>
      </pc:sldChg>
      <pc:sldChg chg="modSp add mod">
        <pc:chgData name="Matthieu De Mari" userId="dfb708c9-d8dc-439f-9a3b-c772bf4a311c" providerId="ADAL" clId="{5AF9E225-0E3D-4808-B523-40F6E9A1D59D}" dt="2023-03-02T07:01:21.208" v="484" actId="115"/>
        <pc:sldMkLst>
          <pc:docMk/>
          <pc:sldMk cId="2566504203" sldId="267"/>
        </pc:sldMkLst>
      </pc:sldChg>
      <pc:sldChg chg="addSp delSp modSp add mod chgLayout">
        <pc:chgData name="Matthieu De Mari" userId="dfb708c9-d8dc-439f-9a3b-c772bf4a311c" providerId="ADAL" clId="{5AF9E225-0E3D-4808-B523-40F6E9A1D59D}" dt="2023-03-02T07:00:12.794" v="471" actId="115"/>
        <pc:sldMkLst>
          <pc:docMk/>
          <pc:sldMk cId="1205920737" sldId="268"/>
        </pc:sldMkLst>
      </pc:sldChg>
      <pc:sldChg chg="delSp modSp add mod modClrScheme chgLayout">
        <pc:chgData name="Matthieu De Mari" userId="dfb708c9-d8dc-439f-9a3b-c772bf4a311c" providerId="ADAL" clId="{5AF9E225-0E3D-4808-B523-40F6E9A1D59D}" dt="2023-03-02T07:13:38.493" v="793" actId="114"/>
        <pc:sldMkLst>
          <pc:docMk/>
          <pc:sldMk cId="4188287311" sldId="269"/>
        </pc:sldMkLst>
      </pc:sldChg>
      <pc:sldChg chg="modSp add mod">
        <pc:chgData name="Matthieu De Mari" userId="dfb708c9-d8dc-439f-9a3b-c772bf4a311c" providerId="ADAL" clId="{5AF9E225-0E3D-4808-B523-40F6E9A1D59D}" dt="2023-03-02T07:25:33.827" v="1288" actId="1076"/>
        <pc:sldMkLst>
          <pc:docMk/>
          <pc:sldMk cId="997896339" sldId="270"/>
        </pc:sldMkLst>
      </pc:sldChg>
      <pc:sldChg chg="modSp add mod">
        <pc:chgData name="Matthieu De Mari" userId="dfb708c9-d8dc-439f-9a3b-c772bf4a311c" providerId="ADAL" clId="{5AF9E225-0E3D-4808-B523-40F6E9A1D59D}" dt="2023-03-02T07:23:39.008" v="1244" actId="113"/>
        <pc:sldMkLst>
          <pc:docMk/>
          <pc:sldMk cId="961845771" sldId="271"/>
        </pc:sldMkLst>
      </pc:sldChg>
      <pc:sldChg chg="addSp delSp modSp new mod ord modClrScheme chgLayout">
        <pc:chgData name="Matthieu De Mari" userId="dfb708c9-d8dc-439f-9a3b-c772bf4a311c" providerId="ADAL" clId="{5AF9E225-0E3D-4808-B523-40F6E9A1D59D}" dt="2023-03-02T07:31:21.011" v="1491" actId="20577"/>
        <pc:sldMkLst>
          <pc:docMk/>
          <pc:sldMk cId="1628130454" sldId="272"/>
        </pc:sldMkLst>
      </pc:sldChg>
      <pc:sldChg chg="addSp delSp modSp add mod modClrScheme chgLayout">
        <pc:chgData name="Matthieu De Mari" userId="dfb708c9-d8dc-439f-9a3b-c772bf4a311c" providerId="ADAL" clId="{5AF9E225-0E3D-4808-B523-40F6E9A1D59D}" dt="2023-03-02T07:30:59.874" v="1470" actId="1076"/>
        <pc:sldMkLst>
          <pc:docMk/>
          <pc:sldMk cId="3014069118" sldId="273"/>
        </pc:sldMkLst>
      </pc:sldChg>
      <pc:sldChg chg="addSp delSp modSp new mod modClrScheme chgLayout">
        <pc:chgData name="Matthieu De Mari" userId="dfb708c9-d8dc-439f-9a3b-c772bf4a311c" providerId="ADAL" clId="{5AF9E225-0E3D-4808-B523-40F6E9A1D59D}" dt="2023-03-02T09:06:53.193" v="4236" actId="20577"/>
        <pc:sldMkLst>
          <pc:docMk/>
          <pc:sldMk cId="1813455260" sldId="274"/>
        </pc:sldMkLst>
      </pc:sldChg>
      <pc:sldChg chg="addSp modSp add mod modClrScheme chgLayout">
        <pc:chgData name="Matthieu De Mari" userId="dfb708c9-d8dc-439f-9a3b-c772bf4a311c" providerId="ADAL" clId="{5AF9E225-0E3D-4808-B523-40F6E9A1D59D}" dt="2023-03-02T08:43:42.183" v="3020" actId="13822"/>
        <pc:sldMkLst>
          <pc:docMk/>
          <pc:sldMk cId="144954399" sldId="275"/>
        </pc:sldMkLst>
      </pc:sldChg>
      <pc:sldChg chg="modSp add mod modClrScheme chgLayout">
        <pc:chgData name="Matthieu De Mari" userId="dfb708c9-d8dc-439f-9a3b-c772bf4a311c" providerId="ADAL" clId="{5AF9E225-0E3D-4808-B523-40F6E9A1D59D}" dt="2023-03-02T08:31:32.489" v="2596" actId="20577"/>
        <pc:sldMkLst>
          <pc:docMk/>
          <pc:sldMk cId="4217769597" sldId="276"/>
        </pc:sldMkLst>
      </pc:sldChg>
      <pc:sldChg chg="modSp add mod modClrScheme chgLayout">
        <pc:chgData name="Matthieu De Mari" userId="dfb708c9-d8dc-439f-9a3b-c772bf4a311c" providerId="ADAL" clId="{5AF9E225-0E3D-4808-B523-40F6E9A1D59D}" dt="2023-03-02T09:05:04.931" v="4179" actId="207"/>
        <pc:sldMkLst>
          <pc:docMk/>
          <pc:sldMk cId="1233188664" sldId="277"/>
        </pc:sldMkLst>
      </pc:sldChg>
      <pc:sldChg chg="addSp modSp add mod chgLayout">
        <pc:chgData name="Matthieu De Mari" userId="dfb708c9-d8dc-439f-9a3b-c772bf4a311c" providerId="ADAL" clId="{5AF9E225-0E3D-4808-B523-40F6E9A1D59D}" dt="2023-03-02T07:40:29.138" v="1964" actId="20577"/>
        <pc:sldMkLst>
          <pc:docMk/>
          <pc:sldMk cId="885607022" sldId="278"/>
        </pc:sldMkLst>
      </pc:sldChg>
      <pc:sldChg chg="modSp add mod">
        <pc:chgData name="Matthieu De Mari" userId="dfb708c9-d8dc-439f-9a3b-c772bf4a311c" providerId="ADAL" clId="{5AF9E225-0E3D-4808-B523-40F6E9A1D59D}" dt="2023-03-02T07:41:39.244" v="2020" actId="27636"/>
        <pc:sldMkLst>
          <pc:docMk/>
          <pc:sldMk cId="3941141626" sldId="279"/>
        </pc:sldMkLst>
      </pc:sldChg>
      <pc:sldChg chg="modSp add mod">
        <pc:chgData name="Matthieu De Mari" userId="dfb708c9-d8dc-439f-9a3b-c772bf4a311c" providerId="ADAL" clId="{5AF9E225-0E3D-4808-B523-40F6E9A1D59D}" dt="2023-03-02T07:42:09.869" v="2043" actId="14100"/>
        <pc:sldMkLst>
          <pc:docMk/>
          <pc:sldMk cId="2409304258" sldId="280"/>
        </pc:sldMkLst>
      </pc:sldChg>
      <pc:sldChg chg="modSp add mod">
        <pc:chgData name="Matthieu De Mari" userId="dfb708c9-d8dc-439f-9a3b-c772bf4a311c" providerId="ADAL" clId="{5AF9E225-0E3D-4808-B523-40F6E9A1D59D}" dt="2023-03-02T07:43:05.203" v="2098" actId="27636"/>
        <pc:sldMkLst>
          <pc:docMk/>
          <pc:sldMk cId="2949375831" sldId="281"/>
        </pc:sldMkLst>
      </pc:sldChg>
      <pc:sldChg chg="addSp delSp modSp add mod modClrScheme chgLayout">
        <pc:chgData name="Matthieu De Mari" userId="dfb708c9-d8dc-439f-9a3b-c772bf4a311c" providerId="ADAL" clId="{5AF9E225-0E3D-4808-B523-40F6E9A1D59D}" dt="2023-03-02T08:43:47.428" v="3024"/>
        <pc:sldMkLst>
          <pc:docMk/>
          <pc:sldMk cId="2432782764" sldId="282"/>
        </pc:sldMkLst>
      </pc:sldChg>
      <pc:sldChg chg="modSp add del mod modClrScheme chgLayout">
        <pc:chgData name="Matthieu De Mari" userId="dfb708c9-d8dc-439f-9a3b-c772bf4a311c" providerId="ADAL" clId="{5AF9E225-0E3D-4808-B523-40F6E9A1D59D}" dt="2023-03-02T07:50:30.713" v="2314" actId="47"/>
        <pc:sldMkLst>
          <pc:docMk/>
          <pc:sldMk cId="3346743662" sldId="283"/>
        </pc:sldMkLst>
      </pc:sldChg>
      <pc:sldChg chg="modSp add mod">
        <pc:chgData name="Matthieu De Mari" userId="dfb708c9-d8dc-439f-9a3b-c772bf4a311c" providerId="ADAL" clId="{5AF9E225-0E3D-4808-B523-40F6E9A1D59D}" dt="2023-03-02T08:49:01.268" v="3268" actId="20577"/>
        <pc:sldMkLst>
          <pc:docMk/>
          <pc:sldMk cId="3869391851" sldId="284"/>
        </pc:sldMkLst>
      </pc:sldChg>
      <pc:sldChg chg="modSp add mod ord">
        <pc:chgData name="Matthieu De Mari" userId="dfb708c9-d8dc-439f-9a3b-c772bf4a311c" providerId="ADAL" clId="{5AF9E225-0E3D-4808-B523-40F6E9A1D59D}" dt="2023-03-02T08:47:17.468" v="3221" actId="20577"/>
        <pc:sldMkLst>
          <pc:docMk/>
          <pc:sldMk cId="1567445271" sldId="285"/>
        </pc:sldMkLst>
      </pc:sldChg>
      <pc:sldChg chg="new del">
        <pc:chgData name="Matthieu De Mari" userId="dfb708c9-d8dc-439f-9a3b-c772bf4a311c" providerId="ADAL" clId="{5AF9E225-0E3D-4808-B523-40F6E9A1D59D}" dt="2023-03-02T09:20:57.277" v="4650" actId="47"/>
        <pc:sldMkLst>
          <pc:docMk/>
          <pc:sldMk cId="1786940851" sldId="286"/>
        </pc:sldMkLst>
      </pc:sldChg>
      <pc:sldChg chg="addSp delSp modSp add del mod">
        <pc:chgData name="Matthieu De Mari" userId="dfb708c9-d8dc-439f-9a3b-c772bf4a311c" providerId="ADAL" clId="{5AF9E225-0E3D-4808-B523-40F6E9A1D59D}" dt="2023-03-02T07:52:04.495" v="2352" actId="47"/>
        <pc:sldMkLst>
          <pc:docMk/>
          <pc:sldMk cId="2521085326" sldId="286"/>
        </pc:sldMkLst>
      </pc:sldChg>
      <pc:sldChg chg="add">
        <pc:chgData name="Matthieu De Mari" userId="dfb708c9-d8dc-439f-9a3b-c772bf4a311c" providerId="ADAL" clId="{5AF9E225-0E3D-4808-B523-40F6E9A1D59D}" dt="2023-03-02T08:31:29.223" v="2595" actId="2890"/>
        <pc:sldMkLst>
          <pc:docMk/>
          <pc:sldMk cId="2870852187" sldId="287"/>
        </pc:sldMkLst>
      </pc:sldChg>
      <pc:sldChg chg="addSp delSp modSp new mod modClrScheme chgLayout">
        <pc:chgData name="Matthieu De Mari" userId="dfb708c9-d8dc-439f-9a3b-c772bf4a311c" providerId="ADAL" clId="{5AF9E225-0E3D-4808-B523-40F6E9A1D59D}" dt="2023-03-02T08:35:16.091" v="2758" actId="20577"/>
        <pc:sldMkLst>
          <pc:docMk/>
          <pc:sldMk cId="3486387661" sldId="288"/>
        </pc:sldMkLst>
      </pc:sldChg>
      <pc:sldChg chg="addSp delSp modSp add mod">
        <pc:chgData name="Matthieu De Mari" userId="dfb708c9-d8dc-439f-9a3b-c772bf4a311c" providerId="ADAL" clId="{5AF9E225-0E3D-4808-B523-40F6E9A1D59D}" dt="2023-03-02T08:38:16.072" v="2894" actId="113"/>
        <pc:sldMkLst>
          <pc:docMk/>
          <pc:sldMk cId="2118681498" sldId="289"/>
        </pc:sldMkLst>
      </pc:sldChg>
      <pc:sldChg chg="addSp delSp modSp new mod modClrScheme chgLayout">
        <pc:chgData name="Matthieu De Mari" userId="dfb708c9-d8dc-439f-9a3b-c772bf4a311c" providerId="ADAL" clId="{5AF9E225-0E3D-4808-B523-40F6E9A1D59D}" dt="2023-03-02T08:44:18.884" v="3062" actId="1036"/>
        <pc:sldMkLst>
          <pc:docMk/>
          <pc:sldMk cId="2562857934" sldId="290"/>
        </pc:sldMkLst>
      </pc:sldChg>
      <pc:sldChg chg="delSp modSp add mod">
        <pc:chgData name="Matthieu De Mari" userId="dfb708c9-d8dc-439f-9a3b-c772bf4a311c" providerId="ADAL" clId="{5AF9E225-0E3D-4808-B523-40F6E9A1D59D}" dt="2023-03-02T08:47:27.886" v="3225" actId="20577"/>
        <pc:sldMkLst>
          <pc:docMk/>
          <pc:sldMk cId="3292482358" sldId="291"/>
        </pc:sldMkLst>
      </pc:sldChg>
      <pc:sldChg chg="addSp delSp modSp add mod">
        <pc:chgData name="Matthieu De Mari" userId="dfb708c9-d8dc-439f-9a3b-c772bf4a311c" providerId="ADAL" clId="{5AF9E225-0E3D-4808-B523-40F6E9A1D59D}" dt="2023-03-02T08:44:21.897" v="3064"/>
        <pc:sldMkLst>
          <pc:docMk/>
          <pc:sldMk cId="3520355124" sldId="292"/>
        </pc:sldMkLst>
      </pc:sldChg>
      <pc:sldChg chg="modSp new mod">
        <pc:chgData name="Matthieu De Mari" userId="dfb708c9-d8dc-439f-9a3b-c772bf4a311c" providerId="ADAL" clId="{5AF9E225-0E3D-4808-B523-40F6E9A1D59D}" dt="2023-03-02T08:47:53.024" v="3226" actId="114"/>
        <pc:sldMkLst>
          <pc:docMk/>
          <pc:sldMk cId="3046349634" sldId="293"/>
        </pc:sldMkLst>
      </pc:sldChg>
      <pc:sldChg chg="modSp add mod">
        <pc:chgData name="Matthieu De Mari" userId="dfb708c9-d8dc-439f-9a3b-c772bf4a311c" providerId="ADAL" clId="{5AF9E225-0E3D-4808-B523-40F6E9A1D59D}" dt="2023-03-02T09:04:46.904" v="4174" actId="27636"/>
        <pc:sldMkLst>
          <pc:docMk/>
          <pc:sldMk cId="427136966" sldId="294"/>
        </pc:sldMkLst>
      </pc:sldChg>
      <pc:sldChg chg="addSp delSp modSp new mod modClrScheme chgLayout">
        <pc:chgData name="Matthieu De Mari" userId="dfb708c9-d8dc-439f-9a3b-c772bf4a311c" providerId="ADAL" clId="{5AF9E225-0E3D-4808-B523-40F6E9A1D59D}" dt="2023-03-02T09:05:33.864" v="4216" actId="20577"/>
        <pc:sldMkLst>
          <pc:docMk/>
          <pc:sldMk cId="323951598" sldId="295"/>
        </pc:sldMkLst>
      </pc:sldChg>
      <pc:sldChg chg="addSp delSp modSp new mod modClrScheme chgLayout">
        <pc:chgData name="Matthieu De Mari" userId="dfb708c9-d8dc-439f-9a3b-c772bf4a311c" providerId="ADAL" clId="{5AF9E225-0E3D-4808-B523-40F6E9A1D59D}" dt="2023-03-02T09:06:28.328" v="4228" actId="20577"/>
        <pc:sldMkLst>
          <pc:docMk/>
          <pc:sldMk cId="1855779909" sldId="296"/>
        </pc:sldMkLst>
      </pc:sldChg>
      <pc:sldChg chg="modSp add mod">
        <pc:chgData name="Matthieu De Mari" userId="dfb708c9-d8dc-439f-9a3b-c772bf4a311c" providerId="ADAL" clId="{5AF9E225-0E3D-4808-B523-40F6E9A1D59D}" dt="2023-03-02T08:56:04.515" v="3607" actId="20577"/>
        <pc:sldMkLst>
          <pc:docMk/>
          <pc:sldMk cId="1514077654" sldId="297"/>
        </pc:sldMkLst>
      </pc:sldChg>
      <pc:sldChg chg="modSp new mod">
        <pc:chgData name="Matthieu De Mari" userId="dfb708c9-d8dc-439f-9a3b-c772bf4a311c" providerId="ADAL" clId="{5AF9E225-0E3D-4808-B523-40F6E9A1D59D}" dt="2023-03-02T08:56:36.889" v="3652" actId="14100"/>
        <pc:sldMkLst>
          <pc:docMk/>
          <pc:sldMk cId="2514894683" sldId="298"/>
        </pc:sldMkLst>
      </pc:sldChg>
      <pc:sldChg chg="addSp delSp modSp new mod">
        <pc:chgData name="Matthieu De Mari" userId="dfb708c9-d8dc-439f-9a3b-c772bf4a311c" providerId="ADAL" clId="{5AF9E225-0E3D-4808-B523-40F6E9A1D59D}" dt="2023-03-02T08:59:30.392" v="3889" actId="21"/>
        <pc:sldMkLst>
          <pc:docMk/>
          <pc:sldMk cId="1452574487" sldId="299"/>
        </pc:sldMkLst>
      </pc:sldChg>
      <pc:sldChg chg="addSp delSp modSp add mod modClrScheme chgLayout">
        <pc:chgData name="Matthieu De Mari" userId="dfb708c9-d8dc-439f-9a3b-c772bf4a311c" providerId="ADAL" clId="{5AF9E225-0E3D-4808-B523-40F6E9A1D59D}" dt="2023-03-02T09:03:33.636" v="4087" actId="20577"/>
        <pc:sldMkLst>
          <pc:docMk/>
          <pc:sldMk cId="1699114457" sldId="300"/>
        </pc:sldMkLst>
      </pc:sldChg>
      <pc:sldChg chg="addSp delSp modSp add mod modClrScheme chgLayout">
        <pc:chgData name="Matthieu De Mari" userId="dfb708c9-d8dc-439f-9a3b-c772bf4a311c" providerId="ADAL" clId="{5AF9E225-0E3D-4808-B523-40F6E9A1D59D}" dt="2023-03-02T09:03:43.897" v="4104" actId="20577"/>
        <pc:sldMkLst>
          <pc:docMk/>
          <pc:sldMk cId="1276239023" sldId="301"/>
        </pc:sldMkLst>
      </pc:sldChg>
      <pc:sldChg chg="addSp delSp modSp add mod modClrScheme chgLayout">
        <pc:chgData name="Matthieu De Mari" userId="dfb708c9-d8dc-439f-9a3b-c772bf4a311c" providerId="ADAL" clId="{5AF9E225-0E3D-4808-B523-40F6E9A1D59D}" dt="2023-03-02T09:04:08.494" v="4134" actId="20577"/>
        <pc:sldMkLst>
          <pc:docMk/>
          <pc:sldMk cId="3968924669" sldId="302"/>
        </pc:sldMkLst>
      </pc:sldChg>
      <pc:sldChg chg="modSp new mod">
        <pc:chgData name="Matthieu De Mari" userId="dfb708c9-d8dc-439f-9a3b-c772bf4a311c" providerId="ADAL" clId="{5AF9E225-0E3D-4808-B523-40F6E9A1D59D}" dt="2023-03-02T09:09:23.148" v="4269" actId="113"/>
        <pc:sldMkLst>
          <pc:docMk/>
          <pc:sldMk cId="4232115997" sldId="303"/>
        </pc:sldMkLst>
      </pc:sldChg>
      <pc:sldChg chg="modSp add mod">
        <pc:chgData name="Matthieu De Mari" userId="dfb708c9-d8dc-439f-9a3b-c772bf4a311c" providerId="ADAL" clId="{5AF9E225-0E3D-4808-B523-40F6E9A1D59D}" dt="2023-03-02T09:06:47.611" v="4234" actId="20577"/>
        <pc:sldMkLst>
          <pc:docMk/>
          <pc:sldMk cId="354883896" sldId="304"/>
        </pc:sldMkLst>
      </pc:sldChg>
      <pc:sldChg chg="modSp add mod">
        <pc:chgData name="Matthieu De Mari" userId="dfb708c9-d8dc-439f-9a3b-c772bf4a311c" providerId="ADAL" clId="{5AF9E225-0E3D-4808-B523-40F6E9A1D59D}" dt="2023-03-02T09:10:35.361" v="4304" actId="27636"/>
        <pc:sldMkLst>
          <pc:docMk/>
          <pc:sldMk cId="4099824996" sldId="305"/>
        </pc:sldMkLst>
      </pc:sldChg>
      <pc:sldChg chg="modSp add mod">
        <pc:chgData name="Matthieu De Mari" userId="dfb708c9-d8dc-439f-9a3b-c772bf4a311c" providerId="ADAL" clId="{5AF9E225-0E3D-4808-B523-40F6E9A1D59D}" dt="2023-03-02T09:09:27.720" v="4270" actId="207"/>
        <pc:sldMkLst>
          <pc:docMk/>
          <pc:sldMk cId="4051912021" sldId="306"/>
        </pc:sldMkLst>
      </pc:sldChg>
      <pc:sldChg chg="modSp add mod">
        <pc:chgData name="Matthieu De Mari" userId="dfb708c9-d8dc-439f-9a3b-c772bf4a311c" providerId="ADAL" clId="{5AF9E225-0E3D-4808-B523-40F6E9A1D59D}" dt="2023-03-02T09:11:43.126" v="4415" actId="20577"/>
        <pc:sldMkLst>
          <pc:docMk/>
          <pc:sldMk cId="2900176786" sldId="307"/>
        </pc:sldMkLst>
      </pc:sldChg>
      <pc:sldChg chg="modSp add mod">
        <pc:chgData name="Matthieu De Mari" userId="dfb708c9-d8dc-439f-9a3b-c772bf4a311c" providerId="ADAL" clId="{5AF9E225-0E3D-4808-B523-40F6E9A1D59D}" dt="2023-03-02T09:10:43.209" v="4307" actId="207"/>
        <pc:sldMkLst>
          <pc:docMk/>
          <pc:sldMk cId="1601297533" sldId="308"/>
        </pc:sldMkLst>
      </pc:sldChg>
      <pc:sldChg chg="modSp add mod ord">
        <pc:chgData name="Matthieu De Mari" userId="dfb708c9-d8dc-439f-9a3b-c772bf4a311c" providerId="ADAL" clId="{5AF9E225-0E3D-4808-B523-40F6E9A1D59D}" dt="2023-03-02T09:20:16.513" v="4645"/>
        <pc:sldMkLst>
          <pc:docMk/>
          <pc:sldMk cId="3331075550" sldId="309"/>
        </pc:sldMkLst>
      </pc:sldChg>
      <pc:sldChg chg="modSp add mod">
        <pc:chgData name="Matthieu De Mari" userId="dfb708c9-d8dc-439f-9a3b-c772bf4a311c" providerId="ADAL" clId="{5AF9E225-0E3D-4808-B523-40F6E9A1D59D}" dt="2023-03-02T09:13:28.270" v="4475" actId="20577"/>
        <pc:sldMkLst>
          <pc:docMk/>
          <pc:sldMk cId="4251184714" sldId="310"/>
        </pc:sldMkLst>
      </pc:sldChg>
      <pc:sldChg chg="modSp add mod ord">
        <pc:chgData name="Matthieu De Mari" userId="dfb708c9-d8dc-439f-9a3b-c772bf4a311c" providerId="ADAL" clId="{5AF9E225-0E3D-4808-B523-40F6E9A1D59D}" dt="2023-03-02T09:20:16.513" v="4645"/>
        <pc:sldMkLst>
          <pc:docMk/>
          <pc:sldMk cId="3629183510" sldId="311"/>
        </pc:sldMkLst>
      </pc:sldChg>
      <pc:sldChg chg="modSp add mod">
        <pc:chgData name="Matthieu De Mari" userId="dfb708c9-d8dc-439f-9a3b-c772bf4a311c" providerId="ADAL" clId="{5AF9E225-0E3D-4808-B523-40F6E9A1D59D}" dt="2023-03-02T09:14:09.472" v="4486" actId="207"/>
        <pc:sldMkLst>
          <pc:docMk/>
          <pc:sldMk cId="7996884" sldId="312"/>
        </pc:sldMkLst>
      </pc:sldChg>
      <pc:sldChg chg="add">
        <pc:chgData name="Matthieu De Mari" userId="dfb708c9-d8dc-439f-9a3b-c772bf4a311c" providerId="ADAL" clId="{5AF9E225-0E3D-4808-B523-40F6E9A1D59D}" dt="2023-03-02T09:14:04.028" v="4484" actId="2890"/>
        <pc:sldMkLst>
          <pc:docMk/>
          <pc:sldMk cId="1140638742" sldId="313"/>
        </pc:sldMkLst>
      </pc:sldChg>
      <pc:sldChg chg="modSp new mod">
        <pc:chgData name="Matthieu De Mari" userId="dfb708c9-d8dc-439f-9a3b-c772bf4a311c" providerId="ADAL" clId="{5AF9E225-0E3D-4808-B523-40F6E9A1D59D}" dt="2023-03-02T09:19:43.572" v="4643" actId="20577"/>
        <pc:sldMkLst>
          <pc:docMk/>
          <pc:sldMk cId="2858358615" sldId="314"/>
        </pc:sldMkLst>
      </pc:sldChg>
      <pc:sldChg chg="modSp add mod ord">
        <pc:chgData name="Matthieu De Mari" userId="dfb708c9-d8dc-439f-9a3b-c772bf4a311c" providerId="ADAL" clId="{5AF9E225-0E3D-4808-B523-40F6E9A1D59D}" dt="2023-03-02T09:21:38.413" v="4685" actId="20577"/>
        <pc:sldMkLst>
          <pc:docMk/>
          <pc:sldMk cId="1040156172" sldId="377"/>
        </pc:sldMkLst>
      </pc:sldChg>
      <pc:sldChg chg="add ord">
        <pc:chgData name="Matthieu De Mari" userId="dfb708c9-d8dc-439f-9a3b-c772bf4a311c" providerId="ADAL" clId="{5AF9E225-0E3D-4808-B523-40F6E9A1D59D}" dt="2023-03-02T09:20:56.065" v="4649" actId="20578"/>
        <pc:sldMkLst>
          <pc:docMk/>
          <pc:sldMk cId="3338565690" sldId="378"/>
        </pc:sldMkLst>
      </pc:sldChg>
      <pc:sldMasterChg chg="addSp mod">
        <pc:chgData name="Matthieu De Mari" userId="dfb708c9-d8dc-439f-9a3b-c772bf4a311c" providerId="ADAL" clId="{5AF9E225-0E3D-4808-B523-40F6E9A1D59D}" dt="2023-03-02T06:54:28.184" v="0" actId="33475"/>
        <pc:sldMasterMkLst>
          <pc:docMk/>
          <pc:sldMasterMk cId="1162895350" sldId="2147483648"/>
        </pc:sldMasterMkLst>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FC6A4-B085-437B-8084-693BEB2A32DE}" type="datetimeFigureOut">
              <a:rPr lang="en-SG" smtClean="0"/>
              <a:t>24/3/2025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275F3-0744-4B3F-986A-B720E2CE0519}" type="slidenum">
              <a:rPr lang="en-SG" smtClean="0"/>
              <a:t>‹#›</a:t>
            </a:fld>
            <a:endParaRPr lang="en-SG"/>
          </a:p>
        </p:txBody>
      </p:sp>
    </p:spTree>
    <p:extLst>
      <p:ext uri="{BB962C8B-B14F-4D97-AF65-F5344CB8AC3E}">
        <p14:creationId xmlns:p14="http://schemas.microsoft.com/office/powerpoint/2010/main" val="332298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04E3-9B9E-0B91-AA29-B356F19B72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1AF6A716-5C7D-F23B-5221-64E9C8264B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80A554BE-C464-1858-7CE8-EE087B7165EA}"/>
              </a:ext>
            </a:extLst>
          </p:cNvPr>
          <p:cNvSpPr>
            <a:spLocks noGrp="1"/>
          </p:cNvSpPr>
          <p:nvPr>
            <p:ph type="dt" sz="half" idx="10"/>
          </p:nvPr>
        </p:nvSpPr>
        <p:spPr/>
        <p:txBody>
          <a:bodyPr/>
          <a:lstStyle/>
          <a:p>
            <a:fld id="{AB35F6B0-D468-4997-9CE3-CF2A1AE5E3F9}" type="datetimeFigureOut">
              <a:rPr lang="en-SG" smtClean="0"/>
              <a:t>24/3/2025</a:t>
            </a:fld>
            <a:endParaRPr lang="en-SG"/>
          </a:p>
        </p:txBody>
      </p:sp>
      <p:sp>
        <p:nvSpPr>
          <p:cNvPr id="5" name="Footer Placeholder 4">
            <a:extLst>
              <a:ext uri="{FF2B5EF4-FFF2-40B4-BE49-F238E27FC236}">
                <a16:creationId xmlns:a16="http://schemas.microsoft.com/office/drawing/2014/main" id="{36BC678C-234A-A12A-C292-CF7A8FE3B47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3558BCA-A573-1FAE-54DF-9261AECB371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34904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99D2-6E79-0D65-DB6E-B0BBE96B94B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A29EEA9-80A3-BE9A-FF93-6F71EBDA45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22AC008-F0D0-891C-DAED-28B00F77F534}"/>
              </a:ext>
            </a:extLst>
          </p:cNvPr>
          <p:cNvSpPr>
            <a:spLocks noGrp="1"/>
          </p:cNvSpPr>
          <p:nvPr>
            <p:ph type="dt" sz="half" idx="10"/>
          </p:nvPr>
        </p:nvSpPr>
        <p:spPr/>
        <p:txBody>
          <a:bodyPr/>
          <a:lstStyle/>
          <a:p>
            <a:fld id="{AB35F6B0-D468-4997-9CE3-CF2A1AE5E3F9}" type="datetimeFigureOut">
              <a:rPr lang="en-SG" smtClean="0"/>
              <a:t>24/3/2025</a:t>
            </a:fld>
            <a:endParaRPr lang="en-SG"/>
          </a:p>
        </p:txBody>
      </p:sp>
      <p:sp>
        <p:nvSpPr>
          <p:cNvPr id="5" name="Footer Placeholder 4">
            <a:extLst>
              <a:ext uri="{FF2B5EF4-FFF2-40B4-BE49-F238E27FC236}">
                <a16:creationId xmlns:a16="http://schemas.microsoft.com/office/drawing/2014/main" id="{5BA338D0-440C-2B3C-B840-065F121724F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C6B32F4-0DEA-EC93-20BA-8671A4F5A51D}"/>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68879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E7E0DD-AE40-51F8-67ED-2757B9CE83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2A65760-CB0B-CCF8-974D-AF21024981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220DC16-6EB9-6693-25EE-22631FBD0DED}"/>
              </a:ext>
            </a:extLst>
          </p:cNvPr>
          <p:cNvSpPr>
            <a:spLocks noGrp="1"/>
          </p:cNvSpPr>
          <p:nvPr>
            <p:ph type="dt" sz="half" idx="10"/>
          </p:nvPr>
        </p:nvSpPr>
        <p:spPr/>
        <p:txBody>
          <a:bodyPr/>
          <a:lstStyle/>
          <a:p>
            <a:fld id="{AB35F6B0-D468-4997-9CE3-CF2A1AE5E3F9}" type="datetimeFigureOut">
              <a:rPr lang="en-SG" smtClean="0"/>
              <a:t>24/3/2025</a:t>
            </a:fld>
            <a:endParaRPr lang="en-SG"/>
          </a:p>
        </p:txBody>
      </p:sp>
      <p:sp>
        <p:nvSpPr>
          <p:cNvPr id="5" name="Footer Placeholder 4">
            <a:extLst>
              <a:ext uri="{FF2B5EF4-FFF2-40B4-BE49-F238E27FC236}">
                <a16:creationId xmlns:a16="http://schemas.microsoft.com/office/drawing/2014/main" id="{40AF9D08-60B1-AC3E-15DA-EDB52EDEB2C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2259838-C42F-58BE-18FC-85DBA5C2ADE4}"/>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1470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CDC6-8674-88A5-68BA-4DF3EF7F3C9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CCBD233-6835-D2C8-D4B6-2377CA6957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F2CB200-8CA3-3D50-247E-E169485014FC}"/>
              </a:ext>
            </a:extLst>
          </p:cNvPr>
          <p:cNvSpPr>
            <a:spLocks noGrp="1"/>
          </p:cNvSpPr>
          <p:nvPr>
            <p:ph type="dt" sz="half" idx="10"/>
          </p:nvPr>
        </p:nvSpPr>
        <p:spPr/>
        <p:txBody>
          <a:bodyPr/>
          <a:lstStyle/>
          <a:p>
            <a:fld id="{AB35F6B0-D468-4997-9CE3-CF2A1AE5E3F9}" type="datetimeFigureOut">
              <a:rPr lang="en-SG" smtClean="0"/>
              <a:t>24/3/2025</a:t>
            </a:fld>
            <a:endParaRPr lang="en-SG"/>
          </a:p>
        </p:txBody>
      </p:sp>
      <p:sp>
        <p:nvSpPr>
          <p:cNvPr id="5" name="Footer Placeholder 4">
            <a:extLst>
              <a:ext uri="{FF2B5EF4-FFF2-40B4-BE49-F238E27FC236}">
                <a16:creationId xmlns:a16="http://schemas.microsoft.com/office/drawing/2014/main" id="{5243C4F2-0C9D-182B-FAF9-7AF1B77A472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A8EC91B-956F-EA73-BCF4-F07962880647}"/>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70305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2F325-7251-4FD9-5A0A-482D967524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ED4414C-39F5-968A-8953-D6E4A4BBB7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2787D6-E021-15BD-3F47-6B3A2CEAAB8A}"/>
              </a:ext>
            </a:extLst>
          </p:cNvPr>
          <p:cNvSpPr>
            <a:spLocks noGrp="1"/>
          </p:cNvSpPr>
          <p:nvPr>
            <p:ph type="dt" sz="half" idx="10"/>
          </p:nvPr>
        </p:nvSpPr>
        <p:spPr/>
        <p:txBody>
          <a:bodyPr/>
          <a:lstStyle/>
          <a:p>
            <a:fld id="{AB35F6B0-D468-4997-9CE3-CF2A1AE5E3F9}" type="datetimeFigureOut">
              <a:rPr lang="en-SG" smtClean="0"/>
              <a:t>24/3/2025</a:t>
            </a:fld>
            <a:endParaRPr lang="en-SG"/>
          </a:p>
        </p:txBody>
      </p:sp>
      <p:sp>
        <p:nvSpPr>
          <p:cNvPr id="5" name="Footer Placeholder 4">
            <a:extLst>
              <a:ext uri="{FF2B5EF4-FFF2-40B4-BE49-F238E27FC236}">
                <a16:creationId xmlns:a16="http://schemas.microsoft.com/office/drawing/2014/main" id="{ED513CE0-0459-2E8E-3279-EF5B62DD680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5049588-601F-7C26-2A07-334BD5E2D818}"/>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4287041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D91B-BBA0-866E-9BF6-0971AE779B8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FF788D2-0925-B3F9-22BD-A25915E04D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974DBE8-2CD0-1238-EE02-0801D12E70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9C5C1A08-9D08-4757-4860-2175B179D02E}"/>
              </a:ext>
            </a:extLst>
          </p:cNvPr>
          <p:cNvSpPr>
            <a:spLocks noGrp="1"/>
          </p:cNvSpPr>
          <p:nvPr>
            <p:ph type="dt" sz="half" idx="10"/>
          </p:nvPr>
        </p:nvSpPr>
        <p:spPr/>
        <p:txBody>
          <a:bodyPr/>
          <a:lstStyle/>
          <a:p>
            <a:fld id="{AB35F6B0-D468-4997-9CE3-CF2A1AE5E3F9}" type="datetimeFigureOut">
              <a:rPr lang="en-SG" smtClean="0"/>
              <a:t>24/3/2025</a:t>
            </a:fld>
            <a:endParaRPr lang="en-SG"/>
          </a:p>
        </p:txBody>
      </p:sp>
      <p:sp>
        <p:nvSpPr>
          <p:cNvPr id="6" name="Footer Placeholder 5">
            <a:extLst>
              <a:ext uri="{FF2B5EF4-FFF2-40B4-BE49-F238E27FC236}">
                <a16:creationId xmlns:a16="http://schemas.microsoft.com/office/drawing/2014/main" id="{C7BB010B-6483-0B1F-5B0B-B683238821B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84C635F-808F-F58D-6EB6-0AE5EFDB599E}"/>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46424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0DC9-E3FF-E219-0E49-D7D20A95189C}"/>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8DE6D7B-100B-C183-40D4-96803F1BB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42DE0A-2907-D16A-F14E-54AFDA36AC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C210E894-7CE5-F017-AA15-A24E5281D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920203-5A0A-1AF2-47B3-27418EB2D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6BA0826-6B70-B30F-F054-248E26E2E842}"/>
              </a:ext>
            </a:extLst>
          </p:cNvPr>
          <p:cNvSpPr>
            <a:spLocks noGrp="1"/>
          </p:cNvSpPr>
          <p:nvPr>
            <p:ph type="dt" sz="half" idx="10"/>
          </p:nvPr>
        </p:nvSpPr>
        <p:spPr/>
        <p:txBody>
          <a:bodyPr/>
          <a:lstStyle/>
          <a:p>
            <a:fld id="{AB35F6B0-D468-4997-9CE3-CF2A1AE5E3F9}" type="datetimeFigureOut">
              <a:rPr lang="en-SG" smtClean="0"/>
              <a:t>24/3/2025</a:t>
            </a:fld>
            <a:endParaRPr lang="en-SG"/>
          </a:p>
        </p:txBody>
      </p:sp>
      <p:sp>
        <p:nvSpPr>
          <p:cNvPr id="8" name="Footer Placeholder 7">
            <a:extLst>
              <a:ext uri="{FF2B5EF4-FFF2-40B4-BE49-F238E27FC236}">
                <a16:creationId xmlns:a16="http://schemas.microsoft.com/office/drawing/2014/main" id="{28C3948B-56AE-8DB5-883D-7E0ADA595FE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DFC00A08-E897-BB96-0E14-88D07380B3D2}"/>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10508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D70C-4ED2-C81B-9AC6-3791B4661B90}"/>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D59A99B7-97F4-423D-BDAF-4827705CFE00}"/>
              </a:ext>
            </a:extLst>
          </p:cNvPr>
          <p:cNvSpPr>
            <a:spLocks noGrp="1"/>
          </p:cNvSpPr>
          <p:nvPr>
            <p:ph type="dt" sz="half" idx="10"/>
          </p:nvPr>
        </p:nvSpPr>
        <p:spPr/>
        <p:txBody>
          <a:bodyPr/>
          <a:lstStyle/>
          <a:p>
            <a:fld id="{AB35F6B0-D468-4997-9CE3-CF2A1AE5E3F9}" type="datetimeFigureOut">
              <a:rPr lang="en-SG" smtClean="0"/>
              <a:t>24/3/2025</a:t>
            </a:fld>
            <a:endParaRPr lang="en-SG"/>
          </a:p>
        </p:txBody>
      </p:sp>
      <p:sp>
        <p:nvSpPr>
          <p:cNvPr id="4" name="Footer Placeholder 3">
            <a:extLst>
              <a:ext uri="{FF2B5EF4-FFF2-40B4-BE49-F238E27FC236}">
                <a16:creationId xmlns:a16="http://schemas.microsoft.com/office/drawing/2014/main" id="{0BCED9FE-3730-E498-E87E-C5D4F1C98F2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76A7511-9EBE-2037-4332-F5B0B6AA9D16}"/>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83300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8D6E9-5B1E-E414-B4BB-A00EAB4AFB9B}"/>
              </a:ext>
            </a:extLst>
          </p:cNvPr>
          <p:cNvSpPr>
            <a:spLocks noGrp="1"/>
          </p:cNvSpPr>
          <p:nvPr>
            <p:ph type="dt" sz="half" idx="10"/>
          </p:nvPr>
        </p:nvSpPr>
        <p:spPr/>
        <p:txBody>
          <a:bodyPr/>
          <a:lstStyle/>
          <a:p>
            <a:fld id="{AB35F6B0-D468-4997-9CE3-CF2A1AE5E3F9}" type="datetimeFigureOut">
              <a:rPr lang="en-SG" smtClean="0"/>
              <a:t>24/3/2025</a:t>
            </a:fld>
            <a:endParaRPr lang="en-SG"/>
          </a:p>
        </p:txBody>
      </p:sp>
      <p:sp>
        <p:nvSpPr>
          <p:cNvPr id="3" name="Footer Placeholder 2">
            <a:extLst>
              <a:ext uri="{FF2B5EF4-FFF2-40B4-BE49-F238E27FC236}">
                <a16:creationId xmlns:a16="http://schemas.microsoft.com/office/drawing/2014/main" id="{48E7774D-CDCD-146B-FC2D-28E83A75BA27}"/>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8E859B5-E4B6-9852-BE06-6B29AE883A5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69303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1E7E-7FFC-7D20-B361-9F3B52ADF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599E599-603D-2F32-D4D8-DBAFE76259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52CE027-AF2D-0C5B-C650-3D1DF50CE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BA35D9-EACF-710A-C495-B386C26255A0}"/>
              </a:ext>
            </a:extLst>
          </p:cNvPr>
          <p:cNvSpPr>
            <a:spLocks noGrp="1"/>
          </p:cNvSpPr>
          <p:nvPr>
            <p:ph type="dt" sz="half" idx="10"/>
          </p:nvPr>
        </p:nvSpPr>
        <p:spPr/>
        <p:txBody>
          <a:bodyPr/>
          <a:lstStyle/>
          <a:p>
            <a:fld id="{AB35F6B0-D468-4997-9CE3-CF2A1AE5E3F9}" type="datetimeFigureOut">
              <a:rPr lang="en-SG" smtClean="0"/>
              <a:t>24/3/2025</a:t>
            </a:fld>
            <a:endParaRPr lang="en-SG"/>
          </a:p>
        </p:txBody>
      </p:sp>
      <p:sp>
        <p:nvSpPr>
          <p:cNvPr id="6" name="Footer Placeholder 5">
            <a:extLst>
              <a:ext uri="{FF2B5EF4-FFF2-40B4-BE49-F238E27FC236}">
                <a16:creationId xmlns:a16="http://schemas.microsoft.com/office/drawing/2014/main" id="{638C95A1-CCC7-8794-CBB7-67865E6AB0E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208442F-C062-76CF-A283-7F9D40066F8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708207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101F-436C-78D4-3353-52675D705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99DD766-D53E-402F-6ABB-7220593A4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72481012-864C-DA8A-6BE2-C7E016EFB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4AF22-E284-A04F-35FA-BAC8CC467F9A}"/>
              </a:ext>
            </a:extLst>
          </p:cNvPr>
          <p:cNvSpPr>
            <a:spLocks noGrp="1"/>
          </p:cNvSpPr>
          <p:nvPr>
            <p:ph type="dt" sz="half" idx="10"/>
          </p:nvPr>
        </p:nvSpPr>
        <p:spPr/>
        <p:txBody>
          <a:bodyPr/>
          <a:lstStyle/>
          <a:p>
            <a:fld id="{AB35F6B0-D468-4997-9CE3-CF2A1AE5E3F9}" type="datetimeFigureOut">
              <a:rPr lang="en-SG" smtClean="0"/>
              <a:t>24/3/2025</a:t>
            </a:fld>
            <a:endParaRPr lang="en-SG"/>
          </a:p>
        </p:txBody>
      </p:sp>
      <p:sp>
        <p:nvSpPr>
          <p:cNvPr id="6" name="Footer Placeholder 5">
            <a:extLst>
              <a:ext uri="{FF2B5EF4-FFF2-40B4-BE49-F238E27FC236}">
                <a16:creationId xmlns:a16="http://schemas.microsoft.com/office/drawing/2014/main" id="{7DBDB1FE-2F11-940A-0D5F-F3D399A4894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A7109B1-55CB-156E-CD60-2B1EB9DE1C0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58132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A22612-53E9-1472-DE56-3B9BA8CBC1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9B0B86C-45DF-4306-D1E8-1719261092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30B4949-C105-D7A3-A521-C8123DF3D7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5F6B0-D468-4997-9CE3-CF2A1AE5E3F9}" type="datetimeFigureOut">
              <a:rPr lang="en-SG" smtClean="0"/>
              <a:t>24/3/2025</a:t>
            </a:fld>
            <a:endParaRPr lang="en-SG"/>
          </a:p>
        </p:txBody>
      </p:sp>
      <p:sp>
        <p:nvSpPr>
          <p:cNvPr id="5" name="Footer Placeholder 4">
            <a:extLst>
              <a:ext uri="{FF2B5EF4-FFF2-40B4-BE49-F238E27FC236}">
                <a16:creationId xmlns:a16="http://schemas.microsoft.com/office/drawing/2014/main" id="{A2BC09B9-0678-1AEF-93C0-B1A3A7CDB6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6493F84A-B605-98F7-7694-62AFD7A6E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59FAF-36E2-46C7-B056-2E79DE02A3C7}" type="slidenum">
              <a:rPr lang="en-SG" smtClean="0"/>
              <a:t>‹#›</a:t>
            </a:fld>
            <a:endParaRPr lang="en-SG"/>
          </a:p>
        </p:txBody>
      </p:sp>
      <p:sp>
        <p:nvSpPr>
          <p:cNvPr id="9" name="TextBox 8">
            <a:extLst>
              <a:ext uri="{FF2B5EF4-FFF2-40B4-BE49-F238E27FC236}">
                <a16:creationId xmlns:a16="http://schemas.microsoft.com/office/drawing/2014/main" id="{487321BB-4993-C3D7-45BA-3941EB0C1E3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1EEF943D-E5F8-C50D-F37B-649E0AB3F320}"/>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1162895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www.lysator.liu.se/c/ANSI-C-grammar-y.html" TargetMode="Externa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50.051 Programming Language Concepts</a:t>
            </a:r>
            <a:br>
              <a:rPr lang="en-US" b="1" dirty="0"/>
            </a:br>
            <a:br>
              <a:rPr lang="en-US"/>
            </a:br>
            <a:r>
              <a:rPr lang="en-US"/>
              <a:t>W10-S1 </a:t>
            </a:r>
            <a:r>
              <a:rPr lang="en-US" dirty="0"/>
              <a:t>From Context-Free Grammars</a:t>
            </a:r>
            <a:br>
              <a:rPr lang="en-US" dirty="0"/>
            </a:br>
            <a:r>
              <a:rPr lang="en-US" dirty="0"/>
              <a:t>to Syntax-Directed Translation</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De Mari</a:t>
            </a:r>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258DD-1FC2-A4E9-633E-986FF994C51B}"/>
              </a:ext>
            </a:extLst>
          </p:cNvPr>
          <p:cNvSpPr>
            <a:spLocks noGrp="1"/>
          </p:cNvSpPr>
          <p:nvPr>
            <p:ph type="title"/>
          </p:nvPr>
        </p:nvSpPr>
        <p:spPr/>
        <p:txBody>
          <a:bodyPr/>
          <a:lstStyle/>
          <a:p>
            <a:r>
              <a:rPr lang="en-GB" dirty="0"/>
              <a:t>CFG for the whole</a:t>
            </a:r>
            <a:br>
              <a:rPr lang="en-GB" dirty="0"/>
            </a:br>
            <a:r>
              <a:rPr lang="en-GB" dirty="0"/>
              <a:t>language of C?!</a:t>
            </a:r>
            <a:endParaRPr lang="en-SG" dirty="0"/>
          </a:p>
        </p:txBody>
      </p:sp>
      <p:sp>
        <p:nvSpPr>
          <p:cNvPr id="5" name="Content Placeholder 4">
            <a:extLst>
              <a:ext uri="{FF2B5EF4-FFF2-40B4-BE49-F238E27FC236}">
                <a16:creationId xmlns:a16="http://schemas.microsoft.com/office/drawing/2014/main" id="{1F7F62FC-1C27-CAFD-4730-BDC72945723E}"/>
              </a:ext>
            </a:extLst>
          </p:cNvPr>
          <p:cNvSpPr>
            <a:spLocks noGrp="1"/>
          </p:cNvSpPr>
          <p:nvPr>
            <p:ph sz="half" idx="1"/>
          </p:nvPr>
        </p:nvSpPr>
        <p:spPr>
          <a:xfrm>
            <a:off x="838200" y="1825624"/>
            <a:ext cx="5181600" cy="5032375"/>
          </a:xfrm>
        </p:spPr>
        <p:txBody>
          <a:bodyPr>
            <a:normAutofit/>
          </a:bodyPr>
          <a:lstStyle/>
          <a:p>
            <a:pPr marL="0" indent="0">
              <a:buNone/>
            </a:pPr>
            <a:r>
              <a:rPr lang="en-GB" dirty="0"/>
              <a:t>Writing a CFG for the whole language of C is hard, but a</a:t>
            </a:r>
            <a:br>
              <a:rPr lang="en-GB" dirty="0"/>
            </a:br>
            <a:r>
              <a:rPr lang="en-GB" dirty="0"/>
              <a:t>much-needed task.</a:t>
            </a:r>
          </a:p>
          <a:p>
            <a:pPr marL="0" indent="0">
              <a:buNone/>
            </a:pPr>
            <a:r>
              <a:rPr lang="en-GB" dirty="0"/>
              <a:t>If you must, approach it step-by-step by</a:t>
            </a:r>
          </a:p>
          <a:p>
            <a:r>
              <a:rPr lang="en-GB" dirty="0"/>
              <a:t>Figuring out CFGs for expressions first (numerical, Boolean, strings, etc.),</a:t>
            </a:r>
          </a:p>
          <a:p>
            <a:r>
              <a:rPr lang="en-GB" dirty="0"/>
              <a:t>Figuring out CFGs block structures (if, for, while, functions, classes, etc.).</a:t>
            </a:r>
          </a:p>
        </p:txBody>
      </p:sp>
      <p:pic>
        <p:nvPicPr>
          <p:cNvPr id="7" name="Picture 6">
            <a:extLst>
              <a:ext uri="{FF2B5EF4-FFF2-40B4-BE49-F238E27FC236}">
                <a16:creationId xmlns:a16="http://schemas.microsoft.com/office/drawing/2014/main" id="{1A1D1DC1-D7A9-5EAD-4105-B55C1105332D}"/>
              </a:ext>
            </a:extLst>
          </p:cNvPr>
          <p:cNvPicPr>
            <a:picLocks noChangeAspect="1"/>
          </p:cNvPicPr>
          <p:nvPr/>
        </p:nvPicPr>
        <p:blipFill>
          <a:blip r:embed="rId2"/>
          <a:stretch>
            <a:fillRect/>
          </a:stretch>
        </p:blipFill>
        <p:spPr>
          <a:xfrm>
            <a:off x="7500423" y="0"/>
            <a:ext cx="4084321" cy="6858000"/>
          </a:xfrm>
          <a:prstGeom prst="rect">
            <a:avLst/>
          </a:prstGeom>
        </p:spPr>
      </p:pic>
    </p:spTree>
    <p:extLst>
      <p:ext uri="{BB962C8B-B14F-4D97-AF65-F5344CB8AC3E}">
        <p14:creationId xmlns:p14="http://schemas.microsoft.com/office/powerpoint/2010/main" val="2362243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258DD-1FC2-A4E9-633E-986FF994C51B}"/>
              </a:ext>
            </a:extLst>
          </p:cNvPr>
          <p:cNvSpPr>
            <a:spLocks noGrp="1"/>
          </p:cNvSpPr>
          <p:nvPr>
            <p:ph type="title"/>
          </p:nvPr>
        </p:nvSpPr>
        <p:spPr/>
        <p:txBody>
          <a:bodyPr/>
          <a:lstStyle/>
          <a:p>
            <a:r>
              <a:rPr lang="en-GB" dirty="0"/>
              <a:t>CFG for the whole</a:t>
            </a:r>
            <a:br>
              <a:rPr lang="en-GB" dirty="0"/>
            </a:br>
            <a:r>
              <a:rPr lang="en-GB" dirty="0"/>
              <a:t>language of C?!</a:t>
            </a:r>
            <a:endParaRPr lang="en-SG" dirty="0"/>
          </a:p>
        </p:txBody>
      </p:sp>
      <p:sp>
        <p:nvSpPr>
          <p:cNvPr id="5" name="Content Placeholder 4">
            <a:extLst>
              <a:ext uri="{FF2B5EF4-FFF2-40B4-BE49-F238E27FC236}">
                <a16:creationId xmlns:a16="http://schemas.microsoft.com/office/drawing/2014/main" id="{1F7F62FC-1C27-CAFD-4730-BDC72945723E}"/>
              </a:ext>
            </a:extLst>
          </p:cNvPr>
          <p:cNvSpPr>
            <a:spLocks noGrp="1"/>
          </p:cNvSpPr>
          <p:nvPr>
            <p:ph sz="half" idx="1"/>
          </p:nvPr>
        </p:nvSpPr>
        <p:spPr>
          <a:xfrm>
            <a:off x="838200" y="1825624"/>
            <a:ext cx="5181600" cy="5032375"/>
          </a:xfrm>
        </p:spPr>
        <p:txBody>
          <a:bodyPr>
            <a:normAutofit/>
          </a:bodyPr>
          <a:lstStyle/>
          <a:p>
            <a:pPr marL="0" indent="0">
              <a:buNone/>
            </a:pPr>
            <a:r>
              <a:rPr lang="en-GB" strike="sngStrike" dirty="0"/>
              <a:t>Writing a CFG for the whole language of C is hard, but a</a:t>
            </a:r>
            <a:br>
              <a:rPr lang="en-GB" strike="sngStrike" dirty="0"/>
            </a:br>
            <a:r>
              <a:rPr lang="en-GB" strike="sngStrike" dirty="0"/>
              <a:t>much-needed task.</a:t>
            </a:r>
          </a:p>
          <a:p>
            <a:pPr marL="0" indent="0">
              <a:buNone/>
            </a:pPr>
            <a:r>
              <a:rPr lang="en-GB" strike="sngStrike" dirty="0"/>
              <a:t>If you must, approach it step-by-step by</a:t>
            </a:r>
          </a:p>
          <a:p>
            <a:r>
              <a:rPr lang="en-GB" strike="sngStrike" dirty="0"/>
              <a:t>Figuring out CFGs for expressions first (numerical, Boolean, strings, etc.),</a:t>
            </a:r>
          </a:p>
          <a:p>
            <a:r>
              <a:rPr lang="en-GB" strike="sngStrike" dirty="0"/>
              <a:t>Figuring out CFGs block structures (if, for, while, functions, classes, etc.).</a:t>
            </a:r>
          </a:p>
        </p:txBody>
      </p:sp>
      <p:pic>
        <p:nvPicPr>
          <p:cNvPr id="7" name="Picture 6">
            <a:extLst>
              <a:ext uri="{FF2B5EF4-FFF2-40B4-BE49-F238E27FC236}">
                <a16:creationId xmlns:a16="http://schemas.microsoft.com/office/drawing/2014/main" id="{1A1D1DC1-D7A9-5EAD-4105-B55C1105332D}"/>
              </a:ext>
            </a:extLst>
          </p:cNvPr>
          <p:cNvPicPr>
            <a:picLocks noChangeAspect="1"/>
          </p:cNvPicPr>
          <p:nvPr/>
        </p:nvPicPr>
        <p:blipFill>
          <a:blip r:embed="rId2"/>
          <a:stretch>
            <a:fillRect/>
          </a:stretch>
        </p:blipFill>
        <p:spPr>
          <a:xfrm>
            <a:off x="7500423" y="0"/>
            <a:ext cx="4084321" cy="6858000"/>
          </a:xfrm>
          <a:prstGeom prst="rect">
            <a:avLst/>
          </a:prstGeom>
        </p:spPr>
      </p:pic>
    </p:spTree>
    <p:extLst>
      <p:ext uri="{BB962C8B-B14F-4D97-AF65-F5344CB8AC3E}">
        <p14:creationId xmlns:p14="http://schemas.microsoft.com/office/powerpoint/2010/main" val="3157760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258DD-1FC2-A4E9-633E-986FF994C51B}"/>
              </a:ext>
            </a:extLst>
          </p:cNvPr>
          <p:cNvSpPr>
            <a:spLocks noGrp="1"/>
          </p:cNvSpPr>
          <p:nvPr>
            <p:ph type="title"/>
          </p:nvPr>
        </p:nvSpPr>
        <p:spPr/>
        <p:txBody>
          <a:bodyPr>
            <a:normAutofit/>
          </a:bodyPr>
          <a:lstStyle/>
          <a:p>
            <a:r>
              <a:rPr lang="en-GB" dirty="0"/>
              <a:t>CFG for the whole</a:t>
            </a:r>
            <a:br>
              <a:rPr lang="en-GB" dirty="0"/>
            </a:br>
            <a:r>
              <a:rPr lang="en-GB" dirty="0"/>
              <a:t>language of C?!</a:t>
            </a:r>
            <a:endParaRPr lang="en-SG"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F7F62FC-1C27-CAFD-4730-BDC72945723E}"/>
                  </a:ext>
                </a:extLst>
              </p:cNvPr>
              <p:cNvSpPr>
                <a:spLocks noGrp="1"/>
              </p:cNvSpPr>
              <p:nvPr>
                <p:ph sz="half" idx="1"/>
              </p:nvPr>
            </p:nvSpPr>
            <p:spPr>
              <a:xfrm>
                <a:off x="838199" y="1825624"/>
                <a:ext cx="6328509" cy="5032375"/>
              </a:xfrm>
            </p:spPr>
            <p:txBody>
              <a:bodyPr>
                <a:normAutofit/>
              </a:bodyPr>
              <a:lstStyle/>
              <a:p>
                <a:pPr marL="0" indent="0">
                  <a:buNone/>
                </a:pPr>
                <a:endParaRPr lang="en-GB" dirty="0"/>
              </a:p>
              <a:p>
                <a:pPr marL="0" indent="0">
                  <a:buNone/>
                </a:pPr>
                <a:r>
                  <a:rPr lang="en-GB" dirty="0"/>
                  <a:t>Damn difficult</a:t>
                </a:r>
              </a:p>
              <a:p>
                <a:pPr marL="0" indent="0">
                  <a:buNone/>
                </a:pPr>
                <a:endParaRPr lang="en-GB" dirty="0"/>
              </a:p>
              <a:p>
                <a:pPr marL="0" indent="0">
                  <a:buNone/>
                </a:pPr>
                <a:r>
                  <a:rPr lang="en-GB" dirty="0"/>
                  <a:t>Very happy that people have done it and we do not have to do it ourselves!</a:t>
                </a:r>
              </a:p>
              <a:p>
                <a:pPr marL="0" indent="0">
                  <a:buNone/>
                </a:pPr>
                <a:r>
                  <a:rPr lang="en-GB" dirty="0"/>
                  <a:t>E.g., the YACC CFG, uses the notation “A : B” instead of “A </a:t>
                </a:r>
                <a14:m>
                  <m:oMath xmlns:m="http://schemas.openxmlformats.org/officeDocument/2006/math">
                    <m:r>
                      <a:rPr lang="en-GB" b="0" i="1" smtClean="0">
                        <a:latin typeface="Cambria Math" panose="02040503050406030204" pitchFamily="18" charset="0"/>
                      </a:rPr>
                      <m:t>→ </m:t>
                    </m:r>
                  </m:oMath>
                </a14:m>
                <a:r>
                  <a:rPr lang="en-GB" dirty="0"/>
                  <a:t>B” and “|” for “or”.</a:t>
                </a:r>
              </a:p>
              <a:p>
                <a:pPr marL="0" indent="0">
                  <a:buNone/>
                </a:pPr>
                <a:r>
                  <a:rPr lang="en-GB" dirty="0">
                    <a:hlinkClick r:id="rId2"/>
                  </a:rPr>
                  <a:t>http://www.lysator.liu.se/c/ANSI-C-grammar-y.html</a:t>
                </a:r>
                <a:endParaRPr lang="en-SG" dirty="0"/>
              </a:p>
            </p:txBody>
          </p:sp>
        </mc:Choice>
        <mc:Fallback xmlns="">
          <p:sp>
            <p:nvSpPr>
              <p:cNvPr id="5" name="Content Placeholder 4">
                <a:extLst>
                  <a:ext uri="{FF2B5EF4-FFF2-40B4-BE49-F238E27FC236}">
                    <a16:creationId xmlns:a16="http://schemas.microsoft.com/office/drawing/2014/main" id="{1F7F62FC-1C27-CAFD-4730-BDC72945723E}"/>
                  </a:ext>
                </a:extLst>
              </p:cNvPr>
              <p:cNvSpPr>
                <a:spLocks noGrp="1" noRot="1" noChangeAspect="1" noMove="1" noResize="1" noEditPoints="1" noAdjustHandles="1" noChangeArrowheads="1" noChangeShapeType="1" noTextEdit="1"/>
              </p:cNvSpPr>
              <p:nvPr>
                <p:ph sz="half" idx="1"/>
              </p:nvPr>
            </p:nvSpPr>
            <p:spPr>
              <a:xfrm>
                <a:off x="838199" y="1825624"/>
                <a:ext cx="6328509" cy="5032375"/>
              </a:xfrm>
              <a:blipFill>
                <a:blip r:embed="rId3"/>
                <a:stretch>
                  <a:fillRect l="-1925"/>
                </a:stretch>
              </a:blipFill>
            </p:spPr>
            <p:txBody>
              <a:bodyPr/>
              <a:lstStyle/>
              <a:p>
                <a:r>
                  <a:rPr lang="en-GB">
                    <a:noFill/>
                  </a:rPr>
                  <a:t> </a:t>
                </a:r>
              </a:p>
            </p:txBody>
          </p:sp>
        </mc:Fallback>
      </mc:AlternateContent>
      <p:pic>
        <p:nvPicPr>
          <p:cNvPr id="8" name="Picture 7">
            <a:extLst>
              <a:ext uri="{FF2B5EF4-FFF2-40B4-BE49-F238E27FC236}">
                <a16:creationId xmlns:a16="http://schemas.microsoft.com/office/drawing/2014/main" id="{72520A7E-98F1-F60F-8928-C55F0094E2D5}"/>
              </a:ext>
            </a:extLst>
          </p:cNvPr>
          <p:cNvPicPr>
            <a:picLocks noChangeAspect="1"/>
          </p:cNvPicPr>
          <p:nvPr/>
        </p:nvPicPr>
        <p:blipFill>
          <a:blip r:embed="rId4"/>
          <a:stretch>
            <a:fillRect/>
          </a:stretch>
        </p:blipFill>
        <p:spPr>
          <a:xfrm>
            <a:off x="7500423" y="0"/>
            <a:ext cx="4084321" cy="6858000"/>
          </a:xfrm>
          <a:prstGeom prst="rect">
            <a:avLst/>
          </a:prstGeom>
        </p:spPr>
      </p:pic>
    </p:spTree>
    <p:extLst>
      <p:ext uri="{BB962C8B-B14F-4D97-AF65-F5344CB8AC3E}">
        <p14:creationId xmlns:p14="http://schemas.microsoft.com/office/powerpoint/2010/main" val="1070564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258DD-1FC2-A4E9-633E-986FF994C51B}"/>
              </a:ext>
            </a:extLst>
          </p:cNvPr>
          <p:cNvSpPr>
            <a:spLocks noGrp="1"/>
          </p:cNvSpPr>
          <p:nvPr>
            <p:ph type="title"/>
          </p:nvPr>
        </p:nvSpPr>
        <p:spPr/>
        <p:txBody>
          <a:bodyPr>
            <a:normAutofit/>
          </a:bodyPr>
          <a:lstStyle/>
          <a:p>
            <a:r>
              <a:rPr lang="en-GB" dirty="0"/>
              <a:t>CFG for the whole</a:t>
            </a:r>
            <a:br>
              <a:rPr lang="en-GB" dirty="0"/>
            </a:br>
            <a:r>
              <a:rPr lang="en-GB" dirty="0"/>
              <a:t>language of C?!</a:t>
            </a:r>
            <a:endParaRPr lang="en-SG" dirty="0"/>
          </a:p>
        </p:txBody>
      </p:sp>
      <p:sp>
        <p:nvSpPr>
          <p:cNvPr id="5" name="Content Placeholder 4">
            <a:extLst>
              <a:ext uri="{FF2B5EF4-FFF2-40B4-BE49-F238E27FC236}">
                <a16:creationId xmlns:a16="http://schemas.microsoft.com/office/drawing/2014/main" id="{1F7F62FC-1C27-CAFD-4730-BDC72945723E}"/>
              </a:ext>
            </a:extLst>
          </p:cNvPr>
          <p:cNvSpPr>
            <a:spLocks noGrp="1"/>
          </p:cNvSpPr>
          <p:nvPr>
            <p:ph sz="half" idx="1"/>
          </p:nvPr>
        </p:nvSpPr>
        <p:spPr>
          <a:xfrm>
            <a:off x="838199" y="1825624"/>
            <a:ext cx="6328509" cy="5032375"/>
          </a:xfrm>
        </p:spPr>
        <p:txBody>
          <a:bodyPr>
            <a:normAutofit/>
          </a:bodyPr>
          <a:lstStyle/>
          <a:p>
            <a:pPr marL="0" indent="0">
              <a:buNone/>
            </a:pPr>
            <a:endParaRPr lang="en-SG" dirty="0"/>
          </a:p>
          <a:p>
            <a:pPr marL="0" indent="0">
              <a:buNone/>
            </a:pPr>
            <a:r>
              <a:rPr lang="en-SG" dirty="0"/>
              <a:t>But, of course, if you plan to create your own programming language…</a:t>
            </a:r>
          </a:p>
          <a:p>
            <a:pPr marL="0" indent="0">
              <a:buNone/>
            </a:pPr>
            <a:endParaRPr lang="en-SG" dirty="0"/>
          </a:p>
          <a:p>
            <a:pPr marL="0" indent="0">
              <a:buNone/>
            </a:pPr>
            <a:r>
              <a:rPr lang="en-SG" dirty="0"/>
              <a:t>…Then figuring out the CFG for the syntax of your language is your job!</a:t>
            </a:r>
          </a:p>
          <a:p>
            <a:r>
              <a:rPr lang="en-SG" b="1" dirty="0"/>
              <a:t>Difficult! </a:t>
            </a:r>
            <a:r>
              <a:rPr lang="en-SG" dirty="0"/>
              <a:t>(so maybe do not try and make your own programming language…!)</a:t>
            </a:r>
          </a:p>
          <a:p>
            <a:r>
              <a:rPr lang="en-SG" b="1" dirty="0"/>
              <a:t>But not impossible </a:t>
            </a:r>
            <a:r>
              <a:rPr lang="en-SG" dirty="0"/>
              <a:t>(just requires to be very </a:t>
            </a:r>
            <a:r>
              <a:rPr lang="en-SG" dirty="0" err="1"/>
              <a:t>very</a:t>
            </a:r>
            <a:r>
              <a:rPr lang="en-SG" dirty="0"/>
              <a:t> well-organized…)</a:t>
            </a:r>
          </a:p>
        </p:txBody>
      </p:sp>
      <p:pic>
        <p:nvPicPr>
          <p:cNvPr id="8" name="Picture 7">
            <a:extLst>
              <a:ext uri="{FF2B5EF4-FFF2-40B4-BE49-F238E27FC236}">
                <a16:creationId xmlns:a16="http://schemas.microsoft.com/office/drawing/2014/main" id="{72520A7E-98F1-F60F-8928-C55F0094E2D5}"/>
              </a:ext>
            </a:extLst>
          </p:cNvPr>
          <p:cNvPicPr>
            <a:picLocks noChangeAspect="1"/>
          </p:cNvPicPr>
          <p:nvPr/>
        </p:nvPicPr>
        <p:blipFill>
          <a:blip r:embed="rId2"/>
          <a:stretch>
            <a:fillRect/>
          </a:stretch>
        </p:blipFill>
        <p:spPr>
          <a:xfrm>
            <a:off x="7500423" y="0"/>
            <a:ext cx="4084321" cy="6858000"/>
          </a:xfrm>
          <a:prstGeom prst="rect">
            <a:avLst/>
          </a:prstGeom>
        </p:spPr>
      </p:pic>
    </p:spTree>
    <p:extLst>
      <p:ext uri="{BB962C8B-B14F-4D97-AF65-F5344CB8AC3E}">
        <p14:creationId xmlns:p14="http://schemas.microsoft.com/office/powerpoint/2010/main" val="3617504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32B8-C98D-1C11-FBF7-E53B1FD5DDD4}"/>
              </a:ext>
            </a:extLst>
          </p:cNvPr>
          <p:cNvSpPr>
            <a:spLocks noGrp="1"/>
          </p:cNvSpPr>
          <p:nvPr>
            <p:ph type="title"/>
          </p:nvPr>
        </p:nvSpPr>
        <p:spPr/>
        <p:txBody>
          <a:bodyPr/>
          <a:lstStyle/>
          <a:p>
            <a:r>
              <a:rPr lang="en-GB" dirty="0"/>
              <a:t>About Syntax Directed Translation</a:t>
            </a:r>
            <a:endParaRPr lang="en-SG" dirty="0"/>
          </a:p>
        </p:txBody>
      </p:sp>
      <p:sp>
        <p:nvSpPr>
          <p:cNvPr id="3" name="Content Placeholder 2">
            <a:extLst>
              <a:ext uri="{FF2B5EF4-FFF2-40B4-BE49-F238E27FC236}">
                <a16:creationId xmlns:a16="http://schemas.microsoft.com/office/drawing/2014/main" id="{66674BA4-ACD5-153D-AE8E-8DA8203215FB}"/>
              </a:ext>
            </a:extLst>
          </p:cNvPr>
          <p:cNvSpPr>
            <a:spLocks noGrp="1"/>
          </p:cNvSpPr>
          <p:nvPr>
            <p:ph idx="1"/>
          </p:nvPr>
        </p:nvSpPr>
        <p:spPr>
          <a:xfrm>
            <a:off x="838200" y="1825624"/>
            <a:ext cx="10515600" cy="5032375"/>
          </a:xfrm>
        </p:spPr>
        <p:txBody>
          <a:bodyPr>
            <a:normAutofit/>
          </a:bodyPr>
          <a:lstStyle/>
          <a:p>
            <a:pPr marL="0" indent="0">
              <a:buNone/>
            </a:pPr>
            <a:r>
              <a:rPr lang="en-GB" dirty="0"/>
              <a:t>In this next part of the lecture, we will introduce </a:t>
            </a:r>
            <a:r>
              <a:rPr lang="en-GB" b="1" dirty="0"/>
              <a:t>Syntax-Directed Translation (SDT) </a:t>
            </a:r>
            <a:r>
              <a:rPr lang="en-GB" dirty="0"/>
              <a:t>and</a:t>
            </a:r>
            <a:r>
              <a:rPr lang="en-GB" b="1" dirty="0"/>
              <a:t> Abstract Syntax Trees (AST)</a:t>
            </a:r>
            <a:r>
              <a:rPr lang="en-GB" dirty="0"/>
              <a:t>.</a:t>
            </a:r>
          </a:p>
          <a:p>
            <a:r>
              <a:rPr lang="en-GB" dirty="0"/>
              <a:t>SDT combines the syntactic structure of a source language</a:t>
            </a:r>
          </a:p>
          <a:p>
            <a:r>
              <a:rPr lang="en-GB" dirty="0"/>
              <a:t>With semantic rules to generate a target language representation, such as intermediate code, abstract syntax trees, or later on the target machine code we want as the result of compilation.</a:t>
            </a:r>
          </a:p>
          <a:p>
            <a:pPr marL="0" indent="0">
              <a:buNone/>
            </a:pPr>
            <a:r>
              <a:rPr lang="en-GB" dirty="0"/>
              <a:t>In a sense, we are already looking ahead, at the next steps,</a:t>
            </a:r>
          </a:p>
          <a:p>
            <a:r>
              <a:rPr lang="en-GB" b="1" dirty="0"/>
              <a:t>Trying to connect our parse trees,</a:t>
            </a:r>
          </a:p>
          <a:p>
            <a:r>
              <a:rPr lang="en-GB" b="1" dirty="0"/>
              <a:t>With the semantic analysis and the intermediate code generation.</a:t>
            </a:r>
          </a:p>
          <a:p>
            <a:r>
              <a:rPr lang="en-GB" i="1" dirty="0"/>
              <a:t>(To be discussed on Week 11!).</a:t>
            </a:r>
            <a:endParaRPr lang="en-SG" i="1" dirty="0"/>
          </a:p>
        </p:txBody>
      </p:sp>
    </p:spTree>
    <p:extLst>
      <p:ext uri="{BB962C8B-B14F-4D97-AF65-F5344CB8AC3E}">
        <p14:creationId xmlns:p14="http://schemas.microsoft.com/office/powerpoint/2010/main" val="3154772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Syntax Directed Translation: definitions</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idx="1"/>
          </p:nvPr>
        </p:nvSpPr>
        <p:spPr>
          <a:xfrm>
            <a:off x="838200" y="1825624"/>
            <a:ext cx="10515600" cy="5032375"/>
          </a:xfrm>
        </p:spPr>
        <p:txBody>
          <a:bodyPr/>
          <a:lstStyle/>
          <a:p>
            <a:pPr marL="0" indent="0">
              <a:buNone/>
            </a:pPr>
            <a:r>
              <a:rPr lang="en-GB" b="1" dirty="0"/>
              <a:t>Definition (</a:t>
            </a:r>
            <a:r>
              <a:rPr lang="en-GB" b="1" dirty="0">
                <a:solidFill>
                  <a:srgbClr val="00B050"/>
                </a:solidFill>
              </a:rPr>
              <a:t>Syntax-Directed Translation</a:t>
            </a:r>
            <a:r>
              <a:rPr lang="en-GB" b="1" dirty="0"/>
              <a:t>): </a:t>
            </a:r>
          </a:p>
          <a:p>
            <a:pPr marL="0" indent="0">
              <a:buNone/>
            </a:pPr>
            <a:r>
              <a:rPr lang="en-GB" b="1" dirty="0">
                <a:solidFill>
                  <a:srgbClr val="00B050"/>
                </a:solidFill>
              </a:rPr>
              <a:t>Syntax-directed Translation </a:t>
            </a:r>
            <a:r>
              <a:rPr lang="en-GB" dirty="0"/>
              <a:t>is a </a:t>
            </a:r>
            <a:r>
              <a:rPr lang="en-GB" b="1" dirty="0"/>
              <a:t>formalism used to describe the translation process in the parse trees generated by a given CFG</a:t>
            </a:r>
            <a:r>
              <a:rPr lang="en-GB" dirty="0"/>
              <a:t>.</a:t>
            </a:r>
          </a:p>
          <a:p>
            <a:pPr marL="0" indent="0">
              <a:buNone/>
            </a:pPr>
            <a:r>
              <a:rPr lang="en-GB" dirty="0"/>
              <a:t>They associate</a:t>
            </a:r>
          </a:p>
          <a:p>
            <a:r>
              <a:rPr lang="en-GB" b="1" dirty="0"/>
              <a:t>Semantic actions </a:t>
            </a:r>
            <a:r>
              <a:rPr lang="en-GB" dirty="0"/>
              <a:t>and </a:t>
            </a:r>
            <a:r>
              <a:rPr lang="en-GB" b="1" dirty="0"/>
              <a:t>attribute computations </a:t>
            </a:r>
          </a:p>
          <a:p>
            <a:r>
              <a:rPr lang="en-GB" dirty="0"/>
              <a:t>With </a:t>
            </a:r>
            <a:r>
              <a:rPr lang="en-GB" b="1" dirty="0"/>
              <a:t>the production rules, that have been used in a parse tree</a:t>
            </a:r>
            <a:r>
              <a:rPr lang="en-GB" dirty="0"/>
              <a:t>.</a:t>
            </a:r>
          </a:p>
          <a:p>
            <a:pPr marL="0" indent="0">
              <a:buNone/>
            </a:pPr>
            <a:r>
              <a:rPr lang="en-GB" dirty="0"/>
              <a:t>This enables a systematic approach to generating target language representations from source language constructs.</a:t>
            </a:r>
          </a:p>
          <a:p>
            <a:pPr marL="0" indent="0">
              <a:buNone/>
            </a:pPr>
            <a:r>
              <a:rPr lang="en-GB" dirty="0"/>
              <a:t>Syntax-directed definitions consist of two main components, added to a CFG definition, namely </a:t>
            </a:r>
            <a:r>
              <a:rPr lang="en-GB" b="1" dirty="0">
                <a:solidFill>
                  <a:srgbClr val="7030A0"/>
                </a:solidFill>
              </a:rPr>
              <a:t>attributes</a:t>
            </a:r>
            <a:r>
              <a:rPr lang="en-GB" dirty="0"/>
              <a:t> and </a:t>
            </a:r>
            <a:r>
              <a:rPr lang="en-GB" b="1" dirty="0">
                <a:solidFill>
                  <a:srgbClr val="0070C0"/>
                </a:solidFill>
              </a:rPr>
              <a:t>rules</a:t>
            </a:r>
            <a:r>
              <a:rPr lang="en-GB" dirty="0"/>
              <a:t>.</a:t>
            </a:r>
            <a:endParaRPr lang="en-SG" dirty="0"/>
          </a:p>
        </p:txBody>
      </p:sp>
    </p:spTree>
    <p:extLst>
      <p:ext uri="{BB962C8B-B14F-4D97-AF65-F5344CB8AC3E}">
        <p14:creationId xmlns:p14="http://schemas.microsoft.com/office/powerpoint/2010/main" val="4096135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Syntax Directed Translation: definitions</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idx="1"/>
          </p:nvPr>
        </p:nvSpPr>
        <p:spPr>
          <a:xfrm>
            <a:off x="838200" y="1825624"/>
            <a:ext cx="10814538" cy="5032375"/>
          </a:xfrm>
        </p:spPr>
        <p:txBody>
          <a:bodyPr>
            <a:normAutofit/>
          </a:bodyPr>
          <a:lstStyle/>
          <a:p>
            <a:pPr marL="0" indent="0">
              <a:buNone/>
            </a:pPr>
            <a:r>
              <a:rPr lang="en-GB" b="1" dirty="0"/>
              <a:t>Definition (</a:t>
            </a:r>
            <a:r>
              <a:rPr lang="en-GB" b="1" dirty="0">
                <a:solidFill>
                  <a:srgbClr val="7030A0"/>
                </a:solidFill>
              </a:rPr>
              <a:t>Attributes</a:t>
            </a:r>
            <a:r>
              <a:rPr lang="en-GB" b="1" dirty="0"/>
              <a:t>): </a:t>
            </a:r>
          </a:p>
          <a:p>
            <a:pPr marL="0" indent="0">
              <a:buNone/>
            </a:pPr>
            <a:r>
              <a:rPr lang="en-GB" b="1" dirty="0">
                <a:solidFill>
                  <a:srgbClr val="7030A0"/>
                </a:solidFill>
              </a:rPr>
              <a:t>Attributes</a:t>
            </a:r>
            <a:r>
              <a:rPr lang="en-GB" dirty="0"/>
              <a:t> are </a:t>
            </a:r>
            <a:r>
              <a:rPr lang="en-GB" b="1" dirty="0"/>
              <a:t>properties associated with grammar symbols</a:t>
            </a:r>
            <a:r>
              <a:rPr lang="en-GB" dirty="0"/>
              <a:t>, for both terminals symbols (typically represented as tokens, resulting from the Tokenization) and non-terminals symbols.</a:t>
            </a:r>
          </a:p>
          <a:p>
            <a:pPr marL="0" indent="0">
              <a:buNone/>
            </a:pPr>
            <a:r>
              <a:rPr lang="en-GB" dirty="0"/>
              <a:t>These attributes </a:t>
            </a:r>
            <a:r>
              <a:rPr lang="en-GB" b="1" dirty="0"/>
              <a:t>store semantic information required for the translation process</a:t>
            </a:r>
            <a:r>
              <a:rPr lang="en-GB" dirty="0"/>
              <a:t>. Attributes will typically be used to:</a:t>
            </a:r>
          </a:p>
          <a:p>
            <a:r>
              <a:rPr lang="en-GB" dirty="0"/>
              <a:t>Hold intermediate results,</a:t>
            </a:r>
          </a:p>
          <a:p>
            <a:r>
              <a:rPr lang="en-GB" dirty="0"/>
              <a:t>Hold information about the structure of the source language,</a:t>
            </a:r>
          </a:p>
          <a:p>
            <a:r>
              <a:rPr lang="en-GB" dirty="0"/>
              <a:t>Or store information about the target language representation.</a:t>
            </a:r>
          </a:p>
          <a:p>
            <a:pPr marL="0" indent="0">
              <a:buNone/>
            </a:pPr>
            <a:r>
              <a:rPr lang="en-GB" dirty="0"/>
              <a:t>Two types of attributes: </a:t>
            </a:r>
            <a:r>
              <a:rPr lang="en-GB" b="1" dirty="0"/>
              <a:t>synthesized</a:t>
            </a:r>
            <a:r>
              <a:rPr lang="en-GB" dirty="0"/>
              <a:t> </a:t>
            </a:r>
            <a:r>
              <a:rPr lang="en-GB" b="1" dirty="0"/>
              <a:t>attributes</a:t>
            </a:r>
            <a:r>
              <a:rPr lang="en-GB" dirty="0"/>
              <a:t> and </a:t>
            </a:r>
            <a:r>
              <a:rPr lang="en-GB" b="1" dirty="0"/>
              <a:t>inherited</a:t>
            </a:r>
            <a:r>
              <a:rPr lang="en-GB" dirty="0"/>
              <a:t> </a:t>
            </a:r>
            <a:r>
              <a:rPr lang="en-GB" b="1" dirty="0"/>
              <a:t>attributes</a:t>
            </a:r>
            <a:r>
              <a:rPr lang="en-GB" dirty="0"/>
              <a:t>.</a:t>
            </a:r>
            <a:endParaRPr lang="en-SG" dirty="0"/>
          </a:p>
        </p:txBody>
      </p:sp>
    </p:spTree>
    <p:extLst>
      <p:ext uri="{BB962C8B-B14F-4D97-AF65-F5344CB8AC3E}">
        <p14:creationId xmlns:p14="http://schemas.microsoft.com/office/powerpoint/2010/main" val="4247707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Syntax Directed Translation: definitions</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sz="half" idx="1"/>
          </p:nvPr>
        </p:nvSpPr>
        <p:spPr>
          <a:xfrm>
            <a:off x="838200" y="1825625"/>
            <a:ext cx="5181600" cy="5032374"/>
          </a:xfrm>
        </p:spPr>
        <p:txBody>
          <a:bodyPr>
            <a:normAutofit/>
          </a:bodyPr>
          <a:lstStyle/>
          <a:p>
            <a:pPr marL="0" indent="0">
              <a:buNone/>
            </a:pPr>
            <a:r>
              <a:rPr lang="en-GB" b="1" dirty="0"/>
              <a:t>Definition (</a:t>
            </a:r>
            <a:r>
              <a:rPr lang="en-GB" b="1" dirty="0">
                <a:solidFill>
                  <a:srgbClr val="7030A0"/>
                </a:solidFill>
              </a:rPr>
              <a:t>Synthetized</a:t>
            </a:r>
            <a:r>
              <a:rPr lang="en-GB" b="1" dirty="0"/>
              <a:t> </a:t>
            </a:r>
            <a:r>
              <a:rPr lang="en-GB" b="1" dirty="0">
                <a:solidFill>
                  <a:srgbClr val="7030A0"/>
                </a:solidFill>
              </a:rPr>
              <a:t>Attributes</a:t>
            </a:r>
            <a:r>
              <a:rPr lang="en-GB" b="1" dirty="0"/>
              <a:t>): </a:t>
            </a:r>
          </a:p>
          <a:p>
            <a:pPr marL="0" indent="0">
              <a:buNone/>
            </a:pPr>
            <a:r>
              <a:rPr lang="en-GB" b="1" dirty="0"/>
              <a:t>Synthesized</a:t>
            </a:r>
            <a:r>
              <a:rPr lang="en-GB" dirty="0"/>
              <a:t> </a:t>
            </a:r>
            <a:r>
              <a:rPr lang="en-GB" b="1" dirty="0"/>
              <a:t>Attributes</a:t>
            </a:r>
            <a:r>
              <a:rPr lang="en-GB" dirty="0"/>
              <a:t> are information contained in the children nodes in the parse tree, and are often following from the tokens descriptions.</a:t>
            </a:r>
          </a:p>
          <a:p>
            <a:pPr marL="0" indent="0">
              <a:buNone/>
            </a:pPr>
            <a:r>
              <a:rPr lang="en-GB" dirty="0"/>
              <a:t>These attributes </a:t>
            </a:r>
            <a:r>
              <a:rPr lang="en-GB" b="1" dirty="0"/>
              <a:t>propagate information up the tree</a:t>
            </a:r>
            <a:r>
              <a:rPr lang="en-GB" dirty="0"/>
              <a:t>, from the leaves (terminals) towards the root (start symbol).</a:t>
            </a:r>
          </a:p>
        </p:txBody>
      </p:sp>
      <p:sp>
        <p:nvSpPr>
          <p:cNvPr id="7" name="Rectangle 6">
            <a:extLst>
              <a:ext uri="{FF2B5EF4-FFF2-40B4-BE49-F238E27FC236}">
                <a16:creationId xmlns:a16="http://schemas.microsoft.com/office/drawing/2014/main" id="{8C06B17B-1B34-B24D-7E3E-08D3CB9DE252}"/>
              </a:ext>
            </a:extLst>
          </p:cNvPr>
          <p:cNvSpPr/>
          <p:nvPr/>
        </p:nvSpPr>
        <p:spPr>
          <a:xfrm>
            <a:off x="9296397" y="192515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8" name="Rectangle 7">
            <a:extLst>
              <a:ext uri="{FF2B5EF4-FFF2-40B4-BE49-F238E27FC236}">
                <a16:creationId xmlns:a16="http://schemas.microsoft.com/office/drawing/2014/main" id="{03A1B7F2-5EB0-0844-1191-6C234E33D262}"/>
              </a:ext>
            </a:extLst>
          </p:cNvPr>
          <p:cNvSpPr/>
          <p:nvPr/>
        </p:nvSpPr>
        <p:spPr>
          <a:xfrm>
            <a:off x="8362459"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9" name="Rectangle 8">
            <a:extLst>
              <a:ext uri="{FF2B5EF4-FFF2-40B4-BE49-F238E27FC236}">
                <a16:creationId xmlns:a16="http://schemas.microsoft.com/office/drawing/2014/main" id="{C9DFB1BF-2639-3F48-F3D1-23EFC7B3C8ED}"/>
              </a:ext>
            </a:extLst>
          </p:cNvPr>
          <p:cNvSpPr/>
          <p:nvPr/>
        </p:nvSpPr>
        <p:spPr>
          <a:xfrm>
            <a:off x="9296398"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10" name="Rectangle 9">
            <a:extLst>
              <a:ext uri="{FF2B5EF4-FFF2-40B4-BE49-F238E27FC236}">
                <a16:creationId xmlns:a16="http://schemas.microsoft.com/office/drawing/2014/main" id="{8CFCCE89-5A51-D7EF-EF95-18889912498D}"/>
              </a:ext>
            </a:extLst>
          </p:cNvPr>
          <p:cNvSpPr/>
          <p:nvPr/>
        </p:nvSpPr>
        <p:spPr>
          <a:xfrm>
            <a:off x="10230337"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1" name="Straight Connector 10">
            <a:extLst>
              <a:ext uri="{FF2B5EF4-FFF2-40B4-BE49-F238E27FC236}">
                <a16:creationId xmlns:a16="http://schemas.microsoft.com/office/drawing/2014/main" id="{04F5A9A6-889C-7F50-D530-1C618FB8BB03}"/>
              </a:ext>
            </a:extLst>
          </p:cNvPr>
          <p:cNvCxnSpPr>
            <a:cxnSpLocks/>
            <a:stCxn id="7" idx="2"/>
            <a:endCxn id="8" idx="0"/>
          </p:cNvCxnSpPr>
          <p:nvPr/>
        </p:nvCxnSpPr>
        <p:spPr>
          <a:xfrm flipH="1">
            <a:off x="8753229" y="2401888"/>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177C6CD-A1BC-02AD-73A8-E30D73D2A5EF}"/>
              </a:ext>
            </a:extLst>
          </p:cNvPr>
          <p:cNvCxnSpPr>
            <a:cxnSpLocks/>
            <a:stCxn id="7" idx="2"/>
            <a:endCxn id="10" idx="0"/>
          </p:cNvCxnSpPr>
          <p:nvPr/>
        </p:nvCxnSpPr>
        <p:spPr>
          <a:xfrm>
            <a:off x="9687167" y="2401888"/>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757E69A-3FEB-9656-3EB5-A00264CDA6F5}"/>
              </a:ext>
            </a:extLst>
          </p:cNvPr>
          <p:cNvCxnSpPr>
            <a:cxnSpLocks/>
            <a:stCxn id="7" idx="2"/>
            <a:endCxn id="9" idx="0"/>
          </p:cNvCxnSpPr>
          <p:nvPr/>
        </p:nvCxnSpPr>
        <p:spPr>
          <a:xfrm>
            <a:off x="9687167" y="240188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C58B6F3-092C-4F96-30CF-CA4773E7C73E}"/>
              </a:ext>
            </a:extLst>
          </p:cNvPr>
          <p:cNvSpPr/>
          <p:nvPr/>
        </p:nvSpPr>
        <p:spPr>
          <a:xfrm>
            <a:off x="7428521"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15" name="Rectangle 14">
            <a:extLst>
              <a:ext uri="{FF2B5EF4-FFF2-40B4-BE49-F238E27FC236}">
                <a16:creationId xmlns:a16="http://schemas.microsoft.com/office/drawing/2014/main" id="{8DA56474-319A-AA52-4837-1FC516C111E6}"/>
              </a:ext>
            </a:extLst>
          </p:cNvPr>
          <p:cNvSpPr/>
          <p:nvPr/>
        </p:nvSpPr>
        <p:spPr>
          <a:xfrm>
            <a:off x="8362460"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16" name="Rectangle 15">
            <a:extLst>
              <a:ext uri="{FF2B5EF4-FFF2-40B4-BE49-F238E27FC236}">
                <a16:creationId xmlns:a16="http://schemas.microsoft.com/office/drawing/2014/main" id="{667F9C94-6BB4-74F6-70EE-EC178EB8F574}"/>
              </a:ext>
            </a:extLst>
          </p:cNvPr>
          <p:cNvSpPr/>
          <p:nvPr/>
        </p:nvSpPr>
        <p:spPr>
          <a:xfrm>
            <a:off x="9296399"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17" name="Straight Connector 16">
            <a:extLst>
              <a:ext uri="{FF2B5EF4-FFF2-40B4-BE49-F238E27FC236}">
                <a16:creationId xmlns:a16="http://schemas.microsoft.com/office/drawing/2014/main" id="{3DDEF09A-291A-7B8E-BFB8-F0C9E512C7E1}"/>
              </a:ext>
            </a:extLst>
          </p:cNvPr>
          <p:cNvCxnSpPr>
            <a:cxnSpLocks/>
            <a:endCxn id="14" idx="0"/>
          </p:cNvCxnSpPr>
          <p:nvPr/>
        </p:nvCxnSpPr>
        <p:spPr>
          <a:xfrm flipH="1">
            <a:off x="7819291" y="3197929"/>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29AA954-5ED7-EB94-A441-1FD38CD40A01}"/>
              </a:ext>
            </a:extLst>
          </p:cNvPr>
          <p:cNvCxnSpPr>
            <a:cxnSpLocks/>
            <a:endCxn id="16" idx="0"/>
          </p:cNvCxnSpPr>
          <p:nvPr/>
        </p:nvCxnSpPr>
        <p:spPr>
          <a:xfrm>
            <a:off x="8753229" y="3197929"/>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C000964-642C-3428-58CA-C05473BE625C}"/>
              </a:ext>
            </a:extLst>
          </p:cNvPr>
          <p:cNvCxnSpPr>
            <a:cxnSpLocks/>
            <a:endCxn id="15" idx="0"/>
          </p:cNvCxnSpPr>
          <p:nvPr/>
        </p:nvCxnSpPr>
        <p:spPr>
          <a:xfrm>
            <a:off x="8753229" y="319792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03BF3B8-57E0-89E3-07D3-DB85DB7030F6}"/>
              </a:ext>
            </a:extLst>
          </p:cNvPr>
          <p:cNvSpPr/>
          <p:nvPr/>
        </p:nvSpPr>
        <p:spPr>
          <a:xfrm>
            <a:off x="7428521"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21" name="Straight Connector 20">
            <a:extLst>
              <a:ext uri="{FF2B5EF4-FFF2-40B4-BE49-F238E27FC236}">
                <a16:creationId xmlns:a16="http://schemas.microsoft.com/office/drawing/2014/main" id="{8B8299AA-2515-D8AD-EBEC-8263EBC24DA6}"/>
              </a:ext>
            </a:extLst>
          </p:cNvPr>
          <p:cNvCxnSpPr>
            <a:cxnSpLocks/>
            <a:endCxn id="20" idx="0"/>
          </p:cNvCxnSpPr>
          <p:nvPr/>
        </p:nvCxnSpPr>
        <p:spPr>
          <a:xfrm>
            <a:off x="7819290"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1E91C1E-5156-7CAA-7A56-4A61BA869C7B}"/>
              </a:ext>
            </a:extLst>
          </p:cNvPr>
          <p:cNvSpPr/>
          <p:nvPr/>
        </p:nvSpPr>
        <p:spPr>
          <a:xfrm>
            <a:off x="7428520" y="504959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23" name="Straight Connector 22">
            <a:extLst>
              <a:ext uri="{FF2B5EF4-FFF2-40B4-BE49-F238E27FC236}">
                <a16:creationId xmlns:a16="http://schemas.microsoft.com/office/drawing/2014/main" id="{010DB000-5F1F-BDA5-579B-38CFB1F60385}"/>
              </a:ext>
            </a:extLst>
          </p:cNvPr>
          <p:cNvCxnSpPr>
            <a:cxnSpLocks/>
            <a:endCxn id="22" idx="0"/>
          </p:cNvCxnSpPr>
          <p:nvPr/>
        </p:nvCxnSpPr>
        <p:spPr>
          <a:xfrm>
            <a:off x="7819289" y="474375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16A6DCFB-064D-BA6A-7C7C-6C309A81B7A6}"/>
              </a:ext>
            </a:extLst>
          </p:cNvPr>
          <p:cNvSpPr/>
          <p:nvPr/>
        </p:nvSpPr>
        <p:spPr>
          <a:xfrm>
            <a:off x="9296397"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25" name="Straight Connector 24">
            <a:extLst>
              <a:ext uri="{FF2B5EF4-FFF2-40B4-BE49-F238E27FC236}">
                <a16:creationId xmlns:a16="http://schemas.microsoft.com/office/drawing/2014/main" id="{FFAFD7E2-36F5-A8AC-D5F3-F445CFA6C87F}"/>
              </a:ext>
            </a:extLst>
          </p:cNvPr>
          <p:cNvCxnSpPr>
            <a:cxnSpLocks/>
            <a:endCxn id="24" idx="0"/>
          </p:cNvCxnSpPr>
          <p:nvPr/>
        </p:nvCxnSpPr>
        <p:spPr>
          <a:xfrm>
            <a:off x="9687166"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FD74A68-16AD-C29D-F272-D8CD697C0A37}"/>
              </a:ext>
            </a:extLst>
          </p:cNvPr>
          <p:cNvSpPr/>
          <p:nvPr/>
        </p:nvSpPr>
        <p:spPr>
          <a:xfrm>
            <a:off x="10253782" y="350471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SG" dirty="0"/>
          </a:p>
        </p:txBody>
      </p:sp>
      <p:cxnSp>
        <p:nvCxnSpPr>
          <p:cNvPr id="27" name="Straight Connector 26">
            <a:extLst>
              <a:ext uri="{FF2B5EF4-FFF2-40B4-BE49-F238E27FC236}">
                <a16:creationId xmlns:a16="http://schemas.microsoft.com/office/drawing/2014/main" id="{0703E72B-4E8F-C4B0-B59C-28F708E529AA}"/>
              </a:ext>
            </a:extLst>
          </p:cNvPr>
          <p:cNvCxnSpPr>
            <a:cxnSpLocks/>
            <a:endCxn id="26" idx="0"/>
          </p:cNvCxnSpPr>
          <p:nvPr/>
        </p:nvCxnSpPr>
        <p:spPr>
          <a:xfrm>
            <a:off x="10644551" y="3198875"/>
            <a:ext cx="1" cy="3058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198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Syntax Directed Translation: definitions</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sz="half" idx="1"/>
          </p:nvPr>
        </p:nvSpPr>
        <p:spPr>
          <a:xfrm>
            <a:off x="838199" y="1825625"/>
            <a:ext cx="5375029" cy="5032374"/>
          </a:xfrm>
        </p:spPr>
        <p:txBody>
          <a:bodyPr>
            <a:normAutofit/>
          </a:bodyPr>
          <a:lstStyle/>
          <a:p>
            <a:pPr marL="0" indent="0">
              <a:buNone/>
            </a:pPr>
            <a:r>
              <a:rPr lang="en-GB" dirty="0"/>
              <a:t>We can define a synthesized attribute 'value' for all Ex and </a:t>
            </a:r>
            <a:r>
              <a:rPr lang="en-GB" dirty="0" err="1"/>
              <a:t>Fx</a:t>
            </a:r>
            <a:r>
              <a:rPr lang="en-GB" dirty="0"/>
              <a:t> symbols.</a:t>
            </a:r>
          </a:p>
          <a:p>
            <a:pPr marL="0" indent="0">
              <a:buNone/>
            </a:pPr>
            <a:endParaRPr lang="en-GB" dirty="0"/>
          </a:p>
          <a:p>
            <a:pPr marL="0" indent="0">
              <a:buNone/>
            </a:pPr>
            <a:r>
              <a:rPr lang="en-GB" dirty="0"/>
              <a:t>Now…</a:t>
            </a:r>
          </a:p>
          <a:p>
            <a:pPr marL="0" indent="0">
              <a:buNone/>
            </a:pPr>
            <a:r>
              <a:rPr lang="en-GB" dirty="0"/>
              <a:t>Consider a production E2 </a:t>
            </a:r>
            <a:r>
              <a:rPr lang="en-GB" dirty="0">
                <a:sym typeface="Wingdings" panose="05000000000000000000" pitchFamily="2" charset="2"/>
              </a:rPr>
              <a:t></a:t>
            </a:r>
            <a:r>
              <a:rPr lang="en-GB" dirty="0"/>
              <a:t> E3 + F2</a:t>
            </a:r>
          </a:p>
          <a:p>
            <a:pPr marL="0" indent="0">
              <a:buNone/>
            </a:pPr>
            <a:r>
              <a:rPr lang="en-GB" dirty="0"/>
              <a:t>The value of E2 would be calculated using the values of E3 and F2, as in E2.value = E3.value + F2.value.</a:t>
            </a:r>
          </a:p>
          <a:p>
            <a:pPr marL="0" indent="0">
              <a:buNone/>
            </a:pPr>
            <a:r>
              <a:rPr lang="en-GB" dirty="0"/>
              <a:t>This operation happens whenever the E </a:t>
            </a:r>
            <a:r>
              <a:rPr lang="en-GB" dirty="0">
                <a:sym typeface="Wingdings" panose="05000000000000000000" pitchFamily="2" charset="2"/>
              </a:rPr>
              <a:t> E + F CFG rule is used.</a:t>
            </a:r>
            <a:endParaRPr lang="en-SG" dirty="0"/>
          </a:p>
          <a:p>
            <a:pPr marL="0" indent="0">
              <a:buNone/>
            </a:pPr>
            <a:endParaRPr lang="en-SG" dirty="0"/>
          </a:p>
        </p:txBody>
      </p:sp>
      <p:sp>
        <p:nvSpPr>
          <p:cNvPr id="5" name="Rectangle 4">
            <a:extLst>
              <a:ext uri="{FF2B5EF4-FFF2-40B4-BE49-F238E27FC236}">
                <a16:creationId xmlns:a16="http://schemas.microsoft.com/office/drawing/2014/main" id="{2BF8F61D-8D8D-DEE8-E811-846FB69ED586}"/>
              </a:ext>
            </a:extLst>
          </p:cNvPr>
          <p:cNvSpPr/>
          <p:nvPr/>
        </p:nvSpPr>
        <p:spPr>
          <a:xfrm>
            <a:off x="9296397" y="192515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6" name="Rectangle 5">
            <a:extLst>
              <a:ext uri="{FF2B5EF4-FFF2-40B4-BE49-F238E27FC236}">
                <a16:creationId xmlns:a16="http://schemas.microsoft.com/office/drawing/2014/main" id="{3349ECD0-0E3F-5EEB-616E-6FC16E747DF6}"/>
              </a:ext>
            </a:extLst>
          </p:cNvPr>
          <p:cNvSpPr/>
          <p:nvPr/>
        </p:nvSpPr>
        <p:spPr>
          <a:xfrm>
            <a:off x="8362459"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E2</a:t>
            </a:r>
            <a:endParaRPr lang="en-SG" dirty="0"/>
          </a:p>
        </p:txBody>
      </p:sp>
      <p:sp>
        <p:nvSpPr>
          <p:cNvPr id="7" name="Rectangle 6">
            <a:extLst>
              <a:ext uri="{FF2B5EF4-FFF2-40B4-BE49-F238E27FC236}">
                <a16:creationId xmlns:a16="http://schemas.microsoft.com/office/drawing/2014/main" id="{91A0C0A0-40F3-E69F-5F64-88266A9AED58}"/>
              </a:ext>
            </a:extLst>
          </p:cNvPr>
          <p:cNvSpPr/>
          <p:nvPr/>
        </p:nvSpPr>
        <p:spPr>
          <a:xfrm>
            <a:off x="9296398"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8" name="Rectangle 7">
            <a:extLst>
              <a:ext uri="{FF2B5EF4-FFF2-40B4-BE49-F238E27FC236}">
                <a16:creationId xmlns:a16="http://schemas.microsoft.com/office/drawing/2014/main" id="{E5217373-E117-A6AA-3ADD-3D794F26DFA2}"/>
              </a:ext>
            </a:extLst>
          </p:cNvPr>
          <p:cNvSpPr/>
          <p:nvPr/>
        </p:nvSpPr>
        <p:spPr>
          <a:xfrm>
            <a:off x="10230337"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9" name="Straight Connector 8">
            <a:extLst>
              <a:ext uri="{FF2B5EF4-FFF2-40B4-BE49-F238E27FC236}">
                <a16:creationId xmlns:a16="http://schemas.microsoft.com/office/drawing/2014/main" id="{38BD8CBC-748F-685B-E873-074126E47ED8}"/>
              </a:ext>
            </a:extLst>
          </p:cNvPr>
          <p:cNvCxnSpPr>
            <a:cxnSpLocks/>
            <a:stCxn id="5" idx="2"/>
            <a:endCxn id="6" idx="0"/>
          </p:cNvCxnSpPr>
          <p:nvPr/>
        </p:nvCxnSpPr>
        <p:spPr>
          <a:xfrm flipH="1">
            <a:off x="8753229" y="2401888"/>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2B3737B-5617-9D8C-FD5E-A5AEEE3FBDE9}"/>
              </a:ext>
            </a:extLst>
          </p:cNvPr>
          <p:cNvCxnSpPr>
            <a:cxnSpLocks/>
            <a:stCxn id="5" idx="2"/>
            <a:endCxn id="8" idx="0"/>
          </p:cNvCxnSpPr>
          <p:nvPr/>
        </p:nvCxnSpPr>
        <p:spPr>
          <a:xfrm>
            <a:off x="9687167" y="2401888"/>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02E1540-C2DE-8011-D193-43A7C4FF5140}"/>
              </a:ext>
            </a:extLst>
          </p:cNvPr>
          <p:cNvCxnSpPr>
            <a:cxnSpLocks/>
            <a:stCxn id="5" idx="2"/>
            <a:endCxn id="7" idx="0"/>
          </p:cNvCxnSpPr>
          <p:nvPr/>
        </p:nvCxnSpPr>
        <p:spPr>
          <a:xfrm>
            <a:off x="9687167" y="240188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C12F3C3-7E58-636A-25CF-0E401E6E4A29}"/>
              </a:ext>
            </a:extLst>
          </p:cNvPr>
          <p:cNvSpPr/>
          <p:nvPr/>
        </p:nvSpPr>
        <p:spPr>
          <a:xfrm>
            <a:off x="7428521"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E3</a:t>
            </a:r>
            <a:endParaRPr lang="en-SG" dirty="0"/>
          </a:p>
        </p:txBody>
      </p:sp>
      <p:sp>
        <p:nvSpPr>
          <p:cNvPr id="13" name="Rectangle 12">
            <a:extLst>
              <a:ext uri="{FF2B5EF4-FFF2-40B4-BE49-F238E27FC236}">
                <a16:creationId xmlns:a16="http://schemas.microsoft.com/office/drawing/2014/main" id="{783CC181-FD65-9F3B-3133-D293846DB148}"/>
              </a:ext>
            </a:extLst>
          </p:cNvPr>
          <p:cNvSpPr/>
          <p:nvPr/>
        </p:nvSpPr>
        <p:spPr>
          <a:xfrm>
            <a:off x="8362460"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14" name="Rectangle 13">
            <a:extLst>
              <a:ext uri="{FF2B5EF4-FFF2-40B4-BE49-F238E27FC236}">
                <a16:creationId xmlns:a16="http://schemas.microsoft.com/office/drawing/2014/main" id="{0D0006C4-D649-ABB0-667D-B8D324C13979}"/>
              </a:ext>
            </a:extLst>
          </p:cNvPr>
          <p:cNvSpPr/>
          <p:nvPr/>
        </p:nvSpPr>
        <p:spPr>
          <a:xfrm>
            <a:off x="9296399"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F2</a:t>
            </a:r>
            <a:endParaRPr lang="en-SG" dirty="0"/>
          </a:p>
        </p:txBody>
      </p:sp>
      <p:cxnSp>
        <p:nvCxnSpPr>
          <p:cNvPr id="15" name="Straight Connector 14">
            <a:extLst>
              <a:ext uri="{FF2B5EF4-FFF2-40B4-BE49-F238E27FC236}">
                <a16:creationId xmlns:a16="http://schemas.microsoft.com/office/drawing/2014/main" id="{D048A1D2-8AF8-283B-BF28-8EA3ADAA6CF0}"/>
              </a:ext>
            </a:extLst>
          </p:cNvPr>
          <p:cNvCxnSpPr>
            <a:cxnSpLocks/>
            <a:endCxn id="12" idx="0"/>
          </p:cNvCxnSpPr>
          <p:nvPr/>
        </p:nvCxnSpPr>
        <p:spPr>
          <a:xfrm flipH="1">
            <a:off x="7819291" y="3197929"/>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F4EF168-1CE3-84E8-53BC-EAB8A845FA45}"/>
              </a:ext>
            </a:extLst>
          </p:cNvPr>
          <p:cNvCxnSpPr>
            <a:cxnSpLocks/>
            <a:endCxn id="14" idx="0"/>
          </p:cNvCxnSpPr>
          <p:nvPr/>
        </p:nvCxnSpPr>
        <p:spPr>
          <a:xfrm>
            <a:off x="8753229" y="3197929"/>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6456345-2ADB-D8FB-403F-7AAABD1485AE}"/>
              </a:ext>
            </a:extLst>
          </p:cNvPr>
          <p:cNvCxnSpPr>
            <a:cxnSpLocks/>
            <a:endCxn id="13" idx="0"/>
          </p:cNvCxnSpPr>
          <p:nvPr/>
        </p:nvCxnSpPr>
        <p:spPr>
          <a:xfrm>
            <a:off x="8753229" y="319792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E1775BF-DFE4-D1B9-8185-BAFB9D5BA2EB}"/>
              </a:ext>
            </a:extLst>
          </p:cNvPr>
          <p:cNvSpPr/>
          <p:nvPr/>
        </p:nvSpPr>
        <p:spPr>
          <a:xfrm>
            <a:off x="7428521"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F3</a:t>
            </a:r>
            <a:endParaRPr lang="en-SG" dirty="0"/>
          </a:p>
        </p:txBody>
      </p:sp>
      <p:cxnSp>
        <p:nvCxnSpPr>
          <p:cNvPr id="19" name="Straight Connector 18">
            <a:extLst>
              <a:ext uri="{FF2B5EF4-FFF2-40B4-BE49-F238E27FC236}">
                <a16:creationId xmlns:a16="http://schemas.microsoft.com/office/drawing/2014/main" id="{B4D12B01-A158-DF4E-2C9D-57F9FF62637D}"/>
              </a:ext>
            </a:extLst>
          </p:cNvPr>
          <p:cNvCxnSpPr>
            <a:cxnSpLocks/>
            <a:endCxn id="18" idx="0"/>
          </p:cNvCxnSpPr>
          <p:nvPr/>
        </p:nvCxnSpPr>
        <p:spPr>
          <a:xfrm>
            <a:off x="7819290"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F4DFC83-19FB-73FB-9128-63DC7F841882}"/>
              </a:ext>
            </a:extLst>
          </p:cNvPr>
          <p:cNvSpPr/>
          <p:nvPr/>
        </p:nvSpPr>
        <p:spPr>
          <a:xfrm>
            <a:off x="7428520" y="504959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21" name="Straight Connector 20">
            <a:extLst>
              <a:ext uri="{FF2B5EF4-FFF2-40B4-BE49-F238E27FC236}">
                <a16:creationId xmlns:a16="http://schemas.microsoft.com/office/drawing/2014/main" id="{37B7BCD3-7299-4145-155F-FE3570F11B3E}"/>
              </a:ext>
            </a:extLst>
          </p:cNvPr>
          <p:cNvCxnSpPr>
            <a:cxnSpLocks/>
            <a:endCxn id="20" idx="0"/>
          </p:cNvCxnSpPr>
          <p:nvPr/>
        </p:nvCxnSpPr>
        <p:spPr>
          <a:xfrm>
            <a:off x="7819289" y="474375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B7C5872-2E22-88A2-1E62-359E6815FB94}"/>
              </a:ext>
            </a:extLst>
          </p:cNvPr>
          <p:cNvSpPr/>
          <p:nvPr/>
        </p:nvSpPr>
        <p:spPr>
          <a:xfrm>
            <a:off x="9296397"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23" name="Straight Connector 22">
            <a:extLst>
              <a:ext uri="{FF2B5EF4-FFF2-40B4-BE49-F238E27FC236}">
                <a16:creationId xmlns:a16="http://schemas.microsoft.com/office/drawing/2014/main" id="{7D85F7D6-5266-8DC9-7906-D026EA189DC3}"/>
              </a:ext>
            </a:extLst>
          </p:cNvPr>
          <p:cNvCxnSpPr>
            <a:cxnSpLocks/>
            <a:endCxn id="22" idx="0"/>
          </p:cNvCxnSpPr>
          <p:nvPr/>
        </p:nvCxnSpPr>
        <p:spPr>
          <a:xfrm>
            <a:off x="9687166"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3029755-48D3-AC7C-D007-1DC94C48F5FB}"/>
              </a:ext>
            </a:extLst>
          </p:cNvPr>
          <p:cNvSpPr/>
          <p:nvPr/>
        </p:nvSpPr>
        <p:spPr>
          <a:xfrm>
            <a:off x="10253782" y="350471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SG" dirty="0"/>
          </a:p>
        </p:txBody>
      </p:sp>
      <p:cxnSp>
        <p:nvCxnSpPr>
          <p:cNvPr id="25" name="Straight Connector 24">
            <a:extLst>
              <a:ext uri="{FF2B5EF4-FFF2-40B4-BE49-F238E27FC236}">
                <a16:creationId xmlns:a16="http://schemas.microsoft.com/office/drawing/2014/main" id="{7385927C-1A7C-F421-6436-947AAE46EA55}"/>
              </a:ext>
            </a:extLst>
          </p:cNvPr>
          <p:cNvCxnSpPr>
            <a:cxnSpLocks/>
            <a:endCxn id="24" idx="0"/>
          </p:cNvCxnSpPr>
          <p:nvPr/>
        </p:nvCxnSpPr>
        <p:spPr>
          <a:xfrm>
            <a:off x="10644551" y="3198875"/>
            <a:ext cx="1" cy="3058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1246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Syntax Directed Translation: definitions</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sz="half" idx="1"/>
          </p:nvPr>
        </p:nvSpPr>
        <p:spPr>
          <a:xfrm>
            <a:off x="838199" y="1825625"/>
            <a:ext cx="5375029" cy="5032374"/>
          </a:xfrm>
        </p:spPr>
        <p:txBody>
          <a:bodyPr>
            <a:normAutofit/>
          </a:bodyPr>
          <a:lstStyle/>
          <a:p>
            <a:pPr marL="0" indent="0">
              <a:buNone/>
            </a:pPr>
            <a:r>
              <a:rPr lang="en-GB" dirty="0"/>
              <a:t>We can define a synthesized attribute 'value' for all Ex and </a:t>
            </a:r>
            <a:r>
              <a:rPr lang="en-GB" dirty="0" err="1"/>
              <a:t>Fx</a:t>
            </a:r>
            <a:r>
              <a:rPr lang="en-GB" dirty="0"/>
              <a:t> symbols.</a:t>
            </a:r>
          </a:p>
          <a:p>
            <a:pPr marL="0" indent="0">
              <a:buNone/>
            </a:pPr>
            <a:endParaRPr lang="en-GB" dirty="0"/>
          </a:p>
          <a:p>
            <a:pPr marL="0" indent="0">
              <a:buNone/>
            </a:pPr>
            <a:r>
              <a:rPr lang="en-GB" dirty="0"/>
              <a:t>Now…</a:t>
            </a:r>
          </a:p>
          <a:p>
            <a:pPr marL="0" indent="0">
              <a:buNone/>
            </a:pPr>
            <a:r>
              <a:rPr lang="en-GB" dirty="0"/>
              <a:t>Consider a production E2 </a:t>
            </a:r>
            <a:r>
              <a:rPr lang="en-GB" dirty="0">
                <a:sym typeface="Wingdings" panose="05000000000000000000" pitchFamily="2" charset="2"/>
              </a:rPr>
              <a:t></a:t>
            </a:r>
            <a:r>
              <a:rPr lang="en-GB" dirty="0"/>
              <a:t> E3 + F2</a:t>
            </a:r>
          </a:p>
          <a:p>
            <a:pPr marL="0" indent="0">
              <a:buNone/>
            </a:pPr>
            <a:r>
              <a:rPr lang="en-GB" dirty="0"/>
              <a:t>The value of E2 would be calculated using the values of E3 and F2, as in E2.value = E3.value + F2.value.</a:t>
            </a:r>
          </a:p>
          <a:p>
            <a:pPr marL="0" indent="0">
              <a:buNone/>
            </a:pPr>
            <a:r>
              <a:rPr lang="en-GB" dirty="0"/>
              <a:t>This operation happens whenever the E </a:t>
            </a:r>
            <a:r>
              <a:rPr lang="en-GB" dirty="0">
                <a:sym typeface="Wingdings" panose="05000000000000000000" pitchFamily="2" charset="2"/>
              </a:rPr>
              <a:t> E + F CFG rule is used.</a:t>
            </a:r>
            <a:endParaRPr lang="en-SG" dirty="0"/>
          </a:p>
          <a:p>
            <a:pPr marL="0" indent="0">
              <a:buNone/>
            </a:pPr>
            <a:endParaRPr lang="en-SG" dirty="0"/>
          </a:p>
        </p:txBody>
      </p:sp>
      <p:sp>
        <p:nvSpPr>
          <p:cNvPr id="5" name="Rectangle 4">
            <a:extLst>
              <a:ext uri="{FF2B5EF4-FFF2-40B4-BE49-F238E27FC236}">
                <a16:creationId xmlns:a16="http://schemas.microsoft.com/office/drawing/2014/main" id="{2BF8F61D-8D8D-DEE8-E811-846FB69ED586}"/>
              </a:ext>
            </a:extLst>
          </p:cNvPr>
          <p:cNvSpPr/>
          <p:nvPr/>
        </p:nvSpPr>
        <p:spPr>
          <a:xfrm>
            <a:off x="9296397" y="192515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6" name="Rectangle 5">
            <a:extLst>
              <a:ext uri="{FF2B5EF4-FFF2-40B4-BE49-F238E27FC236}">
                <a16:creationId xmlns:a16="http://schemas.microsoft.com/office/drawing/2014/main" id="{3349ECD0-0E3F-5EEB-616E-6FC16E747DF6}"/>
              </a:ext>
            </a:extLst>
          </p:cNvPr>
          <p:cNvSpPr/>
          <p:nvPr/>
        </p:nvSpPr>
        <p:spPr>
          <a:xfrm>
            <a:off x="8362459"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E2</a:t>
            </a:r>
            <a:endParaRPr lang="en-SG" dirty="0"/>
          </a:p>
        </p:txBody>
      </p:sp>
      <p:sp>
        <p:nvSpPr>
          <p:cNvPr id="7" name="Rectangle 6">
            <a:extLst>
              <a:ext uri="{FF2B5EF4-FFF2-40B4-BE49-F238E27FC236}">
                <a16:creationId xmlns:a16="http://schemas.microsoft.com/office/drawing/2014/main" id="{91A0C0A0-40F3-E69F-5F64-88266A9AED58}"/>
              </a:ext>
            </a:extLst>
          </p:cNvPr>
          <p:cNvSpPr/>
          <p:nvPr/>
        </p:nvSpPr>
        <p:spPr>
          <a:xfrm>
            <a:off x="9296398"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8" name="Rectangle 7">
            <a:extLst>
              <a:ext uri="{FF2B5EF4-FFF2-40B4-BE49-F238E27FC236}">
                <a16:creationId xmlns:a16="http://schemas.microsoft.com/office/drawing/2014/main" id="{E5217373-E117-A6AA-3ADD-3D794F26DFA2}"/>
              </a:ext>
            </a:extLst>
          </p:cNvPr>
          <p:cNvSpPr/>
          <p:nvPr/>
        </p:nvSpPr>
        <p:spPr>
          <a:xfrm>
            <a:off x="10230337"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9" name="Straight Connector 8">
            <a:extLst>
              <a:ext uri="{FF2B5EF4-FFF2-40B4-BE49-F238E27FC236}">
                <a16:creationId xmlns:a16="http://schemas.microsoft.com/office/drawing/2014/main" id="{38BD8CBC-748F-685B-E873-074126E47ED8}"/>
              </a:ext>
            </a:extLst>
          </p:cNvPr>
          <p:cNvCxnSpPr>
            <a:cxnSpLocks/>
            <a:stCxn id="5" idx="2"/>
            <a:endCxn id="6" idx="0"/>
          </p:cNvCxnSpPr>
          <p:nvPr/>
        </p:nvCxnSpPr>
        <p:spPr>
          <a:xfrm flipH="1">
            <a:off x="8753229" y="2401888"/>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2B3737B-5617-9D8C-FD5E-A5AEEE3FBDE9}"/>
              </a:ext>
            </a:extLst>
          </p:cNvPr>
          <p:cNvCxnSpPr>
            <a:cxnSpLocks/>
            <a:stCxn id="5" idx="2"/>
            <a:endCxn id="8" idx="0"/>
          </p:cNvCxnSpPr>
          <p:nvPr/>
        </p:nvCxnSpPr>
        <p:spPr>
          <a:xfrm>
            <a:off x="9687167" y="2401888"/>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02E1540-C2DE-8011-D193-43A7C4FF5140}"/>
              </a:ext>
            </a:extLst>
          </p:cNvPr>
          <p:cNvCxnSpPr>
            <a:cxnSpLocks/>
            <a:stCxn id="5" idx="2"/>
            <a:endCxn id="7" idx="0"/>
          </p:cNvCxnSpPr>
          <p:nvPr/>
        </p:nvCxnSpPr>
        <p:spPr>
          <a:xfrm>
            <a:off x="9687167" y="240188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C12F3C3-7E58-636A-25CF-0E401E6E4A29}"/>
              </a:ext>
            </a:extLst>
          </p:cNvPr>
          <p:cNvSpPr/>
          <p:nvPr/>
        </p:nvSpPr>
        <p:spPr>
          <a:xfrm>
            <a:off x="7428521"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E3</a:t>
            </a:r>
            <a:endParaRPr lang="en-SG" dirty="0"/>
          </a:p>
        </p:txBody>
      </p:sp>
      <p:sp>
        <p:nvSpPr>
          <p:cNvPr id="13" name="Rectangle 12">
            <a:extLst>
              <a:ext uri="{FF2B5EF4-FFF2-40B4-BE49-F238E27FC236}">
                <a16:creationId xmlns:a16="http://schemas.microsoft.com/office/drawing/2014/main" id="{783CC181-FD65-9F3B-3133-D293846DB148}"/>
              </a:ext>
            </a:extLst>
          </p:cNvPr>
          <p:cNvSpPr/>
          <p:nvPr/>
        </p:nvSpPr>
        <p:spPr>
          <a:xfrm>
            <a:off x="8362460"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14" name="Rectangle 13">
            <a:extLst>
              <a:ext uri="{FF2B5EF4-FFF2-40B4-BE49-F238E27FC236}">
                <a16:creationId xmlns:a16="http://schemas.microsoft.com/office/drawing/2014/main" id="{0D0006C4-D649-ABB0-667D-B8D324C13979}"/>
              </a:ext>
            </a:extLst>
          </p:cNvPr>
          <p:cNvSpPr/>
          <p:nvPr/>
        </p:nvSpPr>
        <p:spPr>
          <a:xfrm>
            <a:off x="9296399"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F2</a:t>
            </a:r>
            <a:endParaRPr lang="en-SG" dirty="0"/>
          </a:p>
        </p:txBody>
      </p:sp>
      <p:cxnSp>
        <p:nvCxnSpPr>
          <p:cNvPr id="15" name="Straight Connector 14">
            <a:extLst>
              <a:ext uri="{FF2B5EF4-FFF2-40B4-BE49-F238E27FC236}">
                <a16:creationId xmlns:a16="http://schemas.microsoft.com/office/drawing/2014/main" id="{D048A1D2-8AF8-283B-BF28-8EA3ADAA6CF0}"/>
              </a:ext>
            </a:extLst>
          </p:cNvPr>
          <p:cNvCxnSpPr>
            <a:cxnSpLocks/>
            <a:endCxn id="12" idx="0"/>
          </p:cNvCxnSpPr>
          <p:nvPr/>
        </p:nvCxnSpPr>
        <p:spPr>
          <a:xfrm flipH="1">
            <a:off x="7819291" y="3197929"/>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F4EF168-1CE3-84E8-53BC-EAB8A845FA45}"/>
              </a:ext>
            </a:extLst>
          </p:cNvPr>
          <p:cNvCxnSpPr>
            <a:cxnSpLocks/>
            <a:endCxn id="14" idx="0"/>
          </p:cNvCxnSpPr>
          <p:nvPr/>
        </p:nvCxnSpPr>
        <p:spPr>
          <a:xfrm>
            <a:off x="8753229" y="3197929"/>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6456345-2ADB-D8FB-403F-7AAABD1485AE}"/>
              </a:ext>
            </a:extLst>
          </p:cNvPr>
          <p:cNvCxnSpPr>
            <a:cxnSpLocks/>
            <a:endCxn id="13" idx="0"/>
          </p:cNvCxnSpPr>
          <p:nvPr/>
        </p:nvCxnSpPr>
        <p:spPr>
          <a:xfrm>
            <a:off x="8753229" y="319792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E1775BF-DFE4-D1B9-8185-BAFB9D5BA2EB}"/>
              </a:ext>
            </a:extLst>
          </p:cNvPr>
          <p:cNvSpPr/>
          <p:nvPr/>
        </p:nvSpPr>
        <p:spPr>
          <a:xfrm>
            <a:off x="7428521"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F3</a:t>
            </a:r>
            <a:endParaRPr lang="en-SG" dirty="0"/>
          </a:p>
        </p:txBody>
      </p:sp>
      <p:cxnSp>
        <p:nvCxnSpPr>
          <p:cNvPr id="19" name="Straight Connector 18">
            <a:extLst>
              <a:ext uri="{FF2B5EF4-FFF2-40B4-BE49-F238E27FC236}">
                <a16:creationId xmlns:a16="http://schemas.microsoft.com/office/drawing/2014/main" id="{B4D12B01-A158-DF4E-2C9D-57F9FF62637D}"/>
              </a:ext>
            </a:extLst>
          </p:cNvPr>
          <p:cNvCxnSpPr>
            <a:cxnSpLocks/>
            <a:endCxn id="18" idx="0"/>
          </p:cNvCxnSpPr>
          <p:nvPr/>
        </p:nvCxnSpPr>
        <p:spPr>
          <a:xfrm>
            <a:off x="7819290"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F4DFC83-19FB-73FB-9128-63DC7F841882}"/>
              </a:ext>
            </a:extLst>
          </p:cNvPr>
          <p:cNvSpPr/>
          <p:nvPr/>
        </p:nvSpPr>
        <p:spPr>
          <a:xfrm>
            <a:off x="7428520" y="504959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21" name="Straight Connector 20">
            <a:extLst>
              <a:ext uri="{FF2B5EF4-FFF2-40B4-BE49-F238E27FC236}">
                <a16:creationId xmlns:a16="http://schemas.microsoft.com/office/drawing/2014/main" id="{37B7BCD3-7299-4145-155F-FE3570F11B3E}"/>
              </a:ext>
            </a:extLst>
          </p:cNvPr>
          <p:cNvCxnSpPr>
            <a:cxnSpLocks/>
            <a:endCxn id="20" idx="0"/>
          </p:cNvCxnSpPr>
          <p:nvPr/>
        </p:nvCxnSpPr>
        <p:spPr>
          <a:xfrm>
            <a:off x="7819289" y="474375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B7C5872-2E22-88A2-1E62-359E6815FB94}"/>
              </a:ext>
            </a:extLst>
          </p:cNvPr>
          <p:cNvSpPr/>
          <p:nvPr/>
        </p:nvSpPr>
        <p:spPr>
          <a:xfrm>
            <a:off x="9296397"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23" name="Straight Connector 22">
            <a:extLst>
              <a:ext uri="{FF2B5EF4-FFF2-40B4-BE49-F238E27FC236}">
                <a16:creationId xmlns:a16="http://schemas.microsoft.com/office/drawing/2014/main" id="{7D85F7D6-5266-8DC9-7906-D026EA189DC3}"/>
              </a:ext>
            </a:extLst>
          </p:cNvPr>
          <p:cNvCxnSpPr>
            <a:cxnSpLocks/>
            <a:endCxn id="22" idx="0"/>
          </p:cNvCxnSpPr>
          <p:nvPr/>
        </p:nvCxnSpPr>
        <p:spPr>
          <a:xfrm>
            <a:off x="9687166"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3029755-48D3-AC7C-D007-1DC94C48F5FB}"/>
              </a:ext>
            </a:extLst>
          </p:cNvPr>
          <p:cNvSpPr/>
          <p:nvPr/>
        </p:nvSpPr>
        <p:spPr>
          <a:xfrm>
            <a:off x="10253782" y="350471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SG" dirty="0"/>
          </a:p>
        </p:txBody>
      </p:sp>
      <p:cxnSp>
        <p:nvCxnSpPr>
          <p:cNvPr id="25" name="Straight Connector 24">
            <a:extLst>
              <a:ext uri="{FF2B5EF4-FFF2-40B4-BE49-F238E27FC236}">
                <a16:creationId xmlns:a16="http://schemas.microsoft.com/office/drawing/2014/main" id="{7385927C-1A7C-F421-6436-947AAE46EA55}"/>
              </a:ext>
            </a:extLst>
          </p:cNvPr>
          <p:cNvCxnSpPr>
            <a:cxnSpLocks/>
            <a:endCxn id="24" idx="0"/>
          </p:cNvCxnSpPr>
          <p:nvPr/>
        </p:nvCxnSpPr>
        <p:spPr>
          <a:xfrm>
            <a:off x="10644551" y="3198875"/>
            <a:ext cx="1"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C5D7A88-0609-F9B6-80DE-6FB3F4B9B4E9}"/>
              </a:ext>
            </a:extLst>
          </p:cNvPr>
          <p:cNvCxnSpPr/>
          <p:nvPr/>
        </p:nvCxnSpPr>
        <p:spPr>
          <a:xfrm flipV="1">
            <a:off x="7291754" y="4286341"/>
            <a:ext cx="0" cy="1239992"/>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4636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AA466-6442-9074-A455-6BA350DE32B5}"/>
              </a:ext>
            </a:extLst>
          </p:cNvPr>
          <p:cNvSpPr>
            <a:spLocks noGrp="1"/>
          </p:cNvSpPr>
          <p:nvPr>
            <p:ph type="title"/>
          </p:nvPr>
        </p:nvSpPr>
        <p:spPr/>
        <p:txBody>
          <a:bodyPr/>
          <a:lstStyle/>
          <a:p>
            <a:r>
              <a:rPr lang="en-GB" dirty="0"/>
              <a:t>Introducing Context Free Grammars</a:t>
            </a:r>
            <a:endParaRPr lang="en-SG" dirty="0"/>
          </a:p>
        </p:txBody>
      </p:sp>
      <p:sp>
        <p:nvSpPr>
          <p:cNvPr id="6" name="Content Placeholder 5">
            <a:extLst>
              <a:ext uri="{FF2B5EF4-FFF2-40B4-BE49-F238E27FC236}">
                <a16:creationId xmlns:a16="http://schemas.microsoft.com/office/drawing/2014/main" id="{E03B25F9-581A-1F11-663F-D515D2620FE1}"/>
              </a:ext>
            </a:extLst>
          </p:cNvPr>
          <p:cNvSpPr>
            <a:spLocks noGrp="1"/>
          </p:cNvSpPr>
          <p:nvPr>
            <p:ph idx="1"/>
          </p:nvPr>
        </p:nvSpPr>
        <p:spPr>
          <a:xfrm>
            <a:off x="838200" y="1825624"/>
            <a:ext cx="10515600" cy="5032375"/>
          </a:xfrm>
        </p:spPr>
        <p:txBody>
          <a:bodyPr/>
          <a:lstStyle/>
          <a:p>
            <a:pPr marL="0" indent="0">
              <a:buNone/>
            </a:pPr>
            <a:r>
              <a:rPr lang="en-GB" b="1" dirty="0"/>
              <a:t>Definition (</a:t>
            </a:r>
            <a:r>
              <a:rPr lang="en-GB" b="1" dirty="0">
                <a:solidFill>
                  <a:srgbClr val="00B050"/>
                </a:solidFill>
              </a:rPr>
              <a:t>Context-Free Grammars</a:t>
            </a:r>
            <a:r>
              <a:rPr lang="en-GB" b="1" dirty="0"/>
              <a:t>):</a:t>
            </a:r>
          </a:p>
          <a:p>
            <a:pPr marL="0" indent="0">
              <a:buNone/>
            </a:pPr>
            <a:r>
              <a:rPr lang="en-GB" dirty="0"/>
              <a:t>A </a:t>
            </a:r>
            <a:r>
              <a:rPr lang="en-GB" b="1" dirty="0">
                <a:solidFill>
                  <a:srgbClr val="00B050"/>
                </a:solidFill>
              </a:rPr>
              <a:t>Context-Free Grammar </a:t>
            </a:r>
            <a:r>
              <a:rPr lang="en-GB" b="1" dirty="0"/>
              <a:t>(</a:t>
            </a:r>
            <a:r>
              <a:rPr lang="en-GB" b="1" dirty="0">
                <a:solidFill>
                  <a:srgbClr val="00B050"/>
                </a:solidFill>
              </a:rPr>
              <a:t>CFG</a:t>
            </a:r>
            <a:r>
              <a:rPr lang="en-GB" b="1" dirty="0"/>
              <a:t>) </a:t>
            </a:r>
            <a:r>
              <a:rPr lang="en-GB" dirty="0"/>
              <a:t>is </a:t>
            </a:r>
            <a:r>
              <a:rPr lang="en-GB" b="1" dirty="0"/>
              <a:t>a formal system used to generate and describe sets of strings based on a specific set of syntax rules</a:t>
            </a:r>
            <a:r>
              <a:rPr lang="en-GB" dirty="0"/>
              <a:t>.</a:t>
            </a:r>
          </a:p>
          <a:p>
            <a:pPr marL="0" indent="0">
              <a:buNone/>
            </a:pPr>
            <a:r>
              <a:rPr lang="en-GB" dirty="0"/>
              <a:t>It is particularly useful for defining the syntax of programming languages and the structure of natural languages.</a:t>
            </a:r>
          </a:p>
          <a:p>
            <a:pPr marL="0" indent="0">
              <a:buNone/>
            </a:pPr>
            <a:r>
              <a:rPr lang="en-GB" dirty="0"/>
              <a:t>The term "context-free" means that the </a:t>
            </a:r>
            <a:r>
              <a:rPr lang="en-GB" b="1" dirty="0">
                <a:solidFill>
                  <a:srgbClr val="7030A0"/>
                </a:solidFill>
              </a:rPr>
              <a:t>production rules </a:t>
            </a:r>
            <a:r>
              <a:rPr lang="en-GB" dirty="0"/>
              <a:t>of the CFG are applied independently of the surrounding context.</a:t>
            </a:r>
          </a:p>
          <a:p>
            <a:pPr marL="0" indent="0">
              <a:buNone/>
            </a:pPr>
            <a:r>
              <a:rPr lang="en-GB" dirty="0"/>
              <a:t>A context free grammar is defined by </a:t>
            </a:r>
            <a:r>
              <a:rPr lang="en-GB" b="1" dirty="0"/>
              <a:t>four elements</a:t>
            </a:r>
            <a:r>
              <a:rPr lang="en-GB" dirty="0"/>
              <a:t>: a set of </a:t>
            </a:r>
            <a:r>
              <a:rPr lang="en-GB" b="1" dirty="0">
                <a:solidFill>
                  <a:schemeClr val="accent2"/>
                </a:solidFill>
              </a:rPr>
              <a:t>terminals</a:t>
            </a:r>
            <a:r>
              <a:rPr lang="en-GB" dirty="0"/>
              <a:t> and </a:t>
            </a:r>
            <a:r>
              <a:rPr lang="en-GB" b="1" dirty="0">
                <a:solidFill>
                  <a:srgbClr val="0070C0"/>
                </a:solidFill>
              </a:rPr>
              <a:t>non-terminals</a:t>
            </a:r>
            <a:r>
              <a:rPr lang="en-GB" dirty="0"/>
              <a:t>, a </a:t>
            </a:r>
            <a:r>
              <a:rPr lang="en-GB" b="1" dirty="0">
                <a:solidFill>
                  <a:schemeClr val="accent2">
                    <a:lumMod val="50000"/>
                  </a:schemeClr>
                </a:solidFill>
              </a:rPr>
              <a:t>start symbol </a:t>
            </a:r>
            <a:r>
              <a:rPr lang="en-GB" dirty="0"/>
              <a:t>and a set of </a:t>
            </a:r>
            <a:r>
              <a:rPr lang="en-GB" b="1" dirty="0">
                <a:solidFill>
                  <a:srgbClr val="7030A0"/>
                </a:solidFill>
              </a:rPr>
              <a:t>production rules</a:t>
            </a:r>
            <a:r>
              <a:rPr lang="en-GB" dirty="0"/>
              <a:t>.</a:t>
            </a:r>
            <a:endParaRPr lang="en-SG" dirty="0"/>
          </a:p>
        </p:txBody>
      </p:sp>
    </p:spTree>
    <p:extLst>
      <p:ext uri="{BB962C8B-B14F-4D97-AF65-F5344CB8AC3E}">
        <p14:creationId xmlns:p14="http://schemas.microsoft.com/office/powerpoint/2010/main" val="1468348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Syntax Directed Translation: definitions</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sz="half" idx="1"/>
          </p:nvPr>
        </p:nvSpPr>
        <p:spPr>
          <a:xfrm>
            <a:off x="838199" y="1825625"/>
            <a:ext cx="5375029" cy="5032374"/>
          </a:xfrm>
        </p:spPr>
        <p:txBody>
          <a:bodyPr>
            <a:normAutofit/>
          </a:bodyPr>
          <a:lstStyle/>
          <a:p>
            <a:pPr marL="0" indent="0">
              <a:buNone/>
            </a:pPr>
            <a:r>
              <a:rPr lang="en-GB" dirty="0"/>
              <a:t>We can define a synthesized attribute 'value' for all Ex and </a:t>
            </a:r>
            <a:r>
              <a:rPr lang="en-GB" dirty="0" err="1"/>
              <a:t>Fx</a:t>
            </a:r>
            <a:r>
              <a:rPr lang="en-GB" dirty="0"/>
              <a:t> symbols.</a:t>
            </a:r>
          </a:p>
          <a:p>
            <a:pPr marL="0" indent="0">
              <a:buNone/>
            </a:pPr>
            <a:endParaRPr lang="en-GB" dirty="0"/>
          </a:p>
          <a:p>
            <a:pPr marL="0" indent="0">
              <a:buNone/>
            </a:pPr>
            <a:r>
              <a:rPr lang="en-GB" dirty="0"/>
              <a:t>Now…</a:t>
            </a:r>
          </a:p>
          <a:p>
            <a:pPr marL="0" indent="0">
              <a:buNone/>
            </a:pPr>
            <a:r>
              <a:rPr lang="en-GB" dirty="0"/>
              <a:t>Consider a production E2 </a:t>
            </a:r>
            <a:r>
              <a:rPr lang="en-GB" dirty="0">
                <a:sym typeface="Wingdings" panose="05000000000000000000" pitchFamily="2" charset="2"/>
              </a:rPr>
              <a:t></a:t>
            </a:r>
            <a:r>
              <a:rPr lang="en-GB" dirty="0"/>
              <a:t> E3 + F2</a:t>
            </a:r>
          </a:p>
          <a:p>
            <a:pPr marL="0" indent="0">
              <a:buNone/>
            </a:pPr>
            <a:r>
              <a:rPr lang="en-GB" dirty="0"/>
              <a:t>The value of E2 would be calculated using the values of E3 and F2, as in E2.value = E3.value + F2.value.</a:t>
            </a:r>
          </a:p>
          <a:p>
            <a:pPr marL="0" indent="0">
              <a:buNone/>
            </a:pPr>
            <a:r>
              <a:rPr lang="en-GB" dirty="0"/>
              <a:t>This operation happens whenever the E </a:t>
            </a:r>
            <a:r>
              <a:rPr lang="en-GB" dirty="0">
                <a:sym typeface="Wingdings" panose="05000000000000000000" pitchFamily="2" charset="2"/>
              </a:rPr>
              <a:t> E + F CFG rule is used.</a:t>
            </a:r>
            <a:endParaRPr lang="en-SG" dirty="0"/>
          </a:p>
          <a:p>
            <a:pPr marL="0" indent="0">
              <a:buNone/>
            </a:pPr>
            <a:endParaRPr lang="en-SG" dirty="0"/>
          </a:p>
        </p:txBody>
      </p:sp>
      <p:sp>
        <p:nvSpPr>
          <p:cNvPr id="5" name="Rectangle 4">
            <a:extLst>
              <a:ext uri="{FF2B5EF4-FFF2-40B4-BE49-F238E27FC236}">
                <a16:creationId xmlns:a16="http://schemas.microsoft.com/office/drawing/2014/main" id="{2BF8F61D-8D8D-DEE8-E811-846FB69ED586}"/>
              </a:ext>
            </a:extLst>
          </p:cNvPr>
          <p:cNvSpPr/>
          <p:nvPr/>
        </p:nvSpPr>
        <p:spPr>
          <a:xfrm>
            <a:off x="9296397" y="192515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6" name="Rectangle 5">
            <a:extLst>
              <a:ext uri="{FF2B5EF4-FFF2-40B4-BE49-F238E27FC236}">
                <a16:creationId xmlns:a16="http://schemas.microsoft.com/office/drawing/2014/main" id="{3349ECD0-0E3F-5EEB-616E-6FC16E747DF6}"/>
              </a:ext>
            </a:extLst>
          </p:cNvPr>
          <p:cNvSpPr/>
          <p:nvPr/>
        </p:nvSpPr>
        <p:spPr>
          <a:xfrm>
            <a:off x="8362459"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E2</a:t>
            </a:r>
            <a:endParaRPr lang="en-SG" dirty="0"/>
          </a:p>
        </p:txBody>
      </p:sp>
      <p:sp>
        <p:nvSpPr>
          <p:cNvPr id="7" name="Rectangle 6">
            <a:extLst>
              <a:ext uri="{FF2B5EF4-FFF2-40B4-BE49-F238E27FC236}">
                <a16:creationId xmlns:a16="http://schemas.microsoft.com/office/drawing/2014/main" id="{91A0C0A0-40F3-E69F-5F64-88266A9AED58}"/>
              </a:ext>
            </a:extLst>
          </p:cNvPr>
          <p:cNvSpPr/>
          <p:nvPr/>
        </p:nvSpPr>
        <p:spPr>
          <a:xfrm>
            <a:off x="9296398"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8" name="Rectangle 7">
            <a:extLst>
              <a:ext uri="{FF2B5EF4-FFF2-40B4-BE49-F238E27FC236}">
                <a16:creationId xmlns:a16="http://schemas.microsoft.com/office/drawing/2014/main" id="{E5217373-E117-A6AA-3ADD-3D794F26DFA2}"/>
              </a:ext>
            </a:extLst>
          </p:cNvPr>
          <p:cNvSpPr/>
          <p:nvPr/>
        </p:nvSpPr>
        <p:spPr>
          <a:xfrm>
            <a:off x="10230337"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9" name="Straight Connector 8">
            <a:extLst>
              <a:ext uri="{FF2B5EF4-FFF2-40B4-BE49-F238E27FC236}">
                <a16:creationId xmlns:a16="http://schemas.microsoft.com/office/drawing/2014/main" id="{38BD8CBC-748F-685B-E873-074126E47ED8}"/>
              </a:ext>
            </a:extLst>
          </p:cNvPr>
          <p:cNvCxnSpPr>
            <a:cxnSpLocks/>
            <a:stCxn id="5" idx="2"/>
            <a:endCxn id="6" idx="0"/>
          </p:cNvCxnSpPr>
          <p:nvPr/>
        </p:nvCxnSpPr>
        <p:spPr>
          <a:xfrm flipH="1">
            <a:off x="8753229" y="2401888"/>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2B3737B-5617-9D8C-FD5E-A5AEEE3FBDE9}"/>
              </a:ext>
            </a:extLst>
          </p:cNvPr>
          <p:cNvCxnSpPr>
            <a:cxnSpLocks/>
            <a:stCxn id="5" idx="2"/>
            <a:endCxn id="8" idx="0"/>
          </p:cNvCxnSpPr>
          <p:nvPr/>
        </p:nvCxnSpPr>
        <p:spPr>
          <a:xfrm>
            <a:off x="9687167" y="2401888"/>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02E1540-C2DE-8011-D193-43A7C4FF5140}"/>
              </a:ext>
            </a:extLst>
          </p:cNvPr>
          <p:cNvCxnSpPr>
            <a:cxnSpLocks/>
            <a:stCxn id="5" idx="2"/>
            <a:endCxn id="7" idx="0"/>
          </p:cNvCxnSpPr>
          <p:nvPr/>
        </p:nvCxnSpPr>
        <p:spPr>
          <a:xfrm>
            <a:off x="9687167" y="240188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C12F3C3-7E58-636A-25CF-0E401E6E4A29}"/>
              </a:ext>
            </a:extLst>
          </p:cNvPr>
          <p:cNvSpPr/>
          <p:nvPr/>
        </p:nvSpPr>
        <p:spPr>
          <a:xfrm>
            <a:off x="7428521"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E3</a:t>
            </a:r>
            <a:endParaRPr lang="en-SG" dirty="0"/>
          </a:p>
        </p:txBody>
      </p:sp>
      <p:sp>
        <p:nvSpPr>
          <p:cNvPr id="13" name="Rectangle 12">
            <a:extLst>
              <a:ext uri="{FF2B5EF4-FFF2-40B4-BE49-F238E27FC236}">
                <a16:creationId xmlns:a16="http://schemas.microsoft.com/office/drawing/2014/main" id="{783CC181-FD65-9F3B-3133-D293846DB148}"/>
              </a:ext>
            </a:extLst>
          </p:cNvPr>
          <p:cNvSpPr/>
          <p:nvPr/>
        </p:nvSpPr>
        <p:spPr>
          <a:xfrm>
            <a:off x="8362460"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14" name="Rectangle 13">
            <a:extLst>
              <a:ext uri="{FF2B5EF4-FFF2-40B4-BE49-F238E27FC236}">
                <a16:creationId xmlns:a16="http://schemas.microsoft.com/office/drawing/2014/main" id="{0D0006C4-D649-ABB0-667D-B8D324C13979}"/>
              </a:ext>
            </a:extLst>
          </p:cNvPr>
          <p:cNvSpPr/>
          <p:nvPr/>
        </p:nvSpPr>
        <p:spPr>
          <a:xfrm>
            <a:off x="9296399"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F2</a:t>
            </a:r>
            <a:endParaRPr lang="en-SG" dirty="0"/>
          </a:p>
        </p:txBody>
      </p:sp>
      <p:cxnSp>
        <p:nvCxnSpPr>
          <p:cNvPr id="15" name="Straight Connector 14">
            <a:extLst>
              <a:ext uri="{FF2B5EF4-FFF2-40B4-BE49-F238E27FC236}">
                <a16:creationId xmlns:a16="http://schemas.microsoft.com/office/drawing/2014/main" id="{D048A1D2-8AF8-283B-BF28-8EA3ADAA6CF0}"/>
              </a:ext>
            </a:extLst>
          </p:cNvPr>
          <p:cNvCxnSpPr>
            <a:cxnSpLocks/>
            <a:endCxn id="12" idx="0"/>
          </p:cNvCxnSpPr>
          <p:nvPr/>
        </p:nvCxnSpPr>
        <p:spPr>
          <a:xfrm flipH="1">
            <a:off x="7819291" y="3197929"/>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F4EF168-1CE3-84E8-53BC-EAB8A845FA45}"/>
              </a:ext>
            </a:extLst>
          </p:cNvPr>
          <p:cNvCxnSpPr>
            <a:cxnSpLocks/>
            <a:endCxn id="14" idx="0"/>
          </p:cNvCxnSpPr>
          <p:nvPr/>
        </p:nvCxnSpPr>
        <p:spPr>
          <a:xfrm>
            <a:off x="8753229" y="3197929"/>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6456345-2ADB-D8FB-403F-7AAABD1485AE}"/>
              </a:ext>
            </a:extLst>
          </p:cNvPr>
          <p:cNvCxnSpPr>
            <a:cxnSpLocks/>
            <a:endCxn id="13" idx="0"/>
          </p:cNvCxnSpPr>
          <p:nvPr/>
        </p:nvCxnSpPr>
        <p:spPr>
          <a:xfrm>
            <a:off x="8753229" y="319792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E1775BF-DFE4-D1B9-8185-BAFB9D5BA2EB}"/>
              </a:ext>
            </a:extLst>
          </p:cNvPr>
          <p:cNvSpPr/>
          <p:nvPr/>
        </p:nvSpPr>
        <p:spPr>
          <a:xfrm>
            <a:off x="7428521"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F3</a:t>
            </a:r>
            <a:endParaRPr lang="en-SG" dirty="0"/>
          </a:p>
        </p:txBody>
      </p:sp>
      <p:cxnSp>
        <p:nvCxnSpPr>
          <p:cNvPr id="19" name="Straight Connector 18">
            <a:extLst>
              <a:ext uri="{FF2B5EF4-FFF2-40B4-BE49-F238E27FC236}">
                <a16:creationId xmlns:a16="http://schemas.microsoft.com/office/drawing/2014/main" id="{B4D12B01-A158-DF4E-2C9D-57F9FF62637D}"/>
              </a:ext>
            </a:extLst>
          </p:cNvPr>
          <p:cNvCxnSpPr>
            <a:cxnSpLocks/>
            <a:endCxn id="18" idx="0"/>
          </p:cNvCxnSpPr>
          <p:nvPr/>
        </p:nvCxnSpPr>
        <p:spPr>
          <a:xfrm>
            <a:off x="7819290"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F4DFC83-19FB-73FB-9128-63DC7F841882}"/>
              </a:ext>
            </a:extLst>
          </p:cNvPr>
          <p:cNvSpPr/>
          <p:nvPr/>
        </p:nvSpPr>
        <p:spPr>
          <a:xfrm>
            <a:off x="7428520" y="504959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21" name="Straight Connector 20">
            <a:extLst>
              <a:ext uri="{FF2B5EF4-FFF2-40B4-BE49-F238E27FC236}">
                <a16:creationId xmlns:a16="http://schemas.microsoft.com/office/drawing/2014/main" id="{37B7BCD3-7299-4145-155F-FE3570F11B3E}"/>
              </a:ext>
            </a:extLst>
          </p:cNvPr>
          <p:cNvCxnSpPr>
            <a:cxnSpLocks/>
            <a:endCxn id="20" idx="0"/>
          </p:cNvCxnSpPr>
          <p:nvPr/>
        </p:nvCxnSpPr>
        <p:spPr>
          <a:xfrm>
            <a:off x="7819289" y="474375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B7C5872-2E22-88A2-1E62-359E6815FB94}"/>
              </a:ext>
            </a:extLst>
          </p:cNvPr>
          <p:cNvSpPr/>
          <p:nvPr/>
        </p:nvSpPr>
        <p:spPr>
          <a:xfrm>
            <a:off x="9296397"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23" name="Straight Connector 22">
            <a:extLst>
              <a:ext uri="{FF2B5EF4-FFF2-40B4-BE49-F238E27FC236}">
                <a16:creationId xmlns:a16="http://schemas.microsoft.com/office/drawing/2014/main" id="{7D85F7D6-5266-8DC9-7906-D026EA189DC3}"/>
              </a:ext>
            </a:extLst>
          </p:cNvPr>
          <p:cNvCxnSpPr>
            <a:cxnSpLocks/>
            <a:endCxn id="22" idx="0"/>
          </p:cNvCxnSpPr>
          <p:nvPr/>
        </p:nvCxnSpPr>
        <p:spPr>
          <a:xfrm>
            <a:off x="9687166"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3029755-48D3-AC7C-D007-1DC94C48F5FB}"/>
              </a:ext>
            </a:extLst>
          </p:cNvPr>
          <p:cNvSpPr/>
          <p:nvPr/>
        </p:nvSpPr>
        <p:spPr>
          <a:xfrm>
            <a:off x="10253782" y="350471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SG" dirty="0"/>
          </a:p>
        </p:txBody>
      </p:sp>
      <p:cxnSp>
        <p:nvCxnSpPr>
          <p:cNvPr id="25" name="Straight Connector 24">
            <a:extLst>
              <a:ext uri="{FF2B5EF4-FFF2-40B4-BE49-F238E27FC236}">
                <a16:creationId xmlns:a16="http://schemas.microsoft.com/office/drawing/2014/main" id="{7385927C-1A7C-F421-6436-947AAE46EA55}"/>
              </a:ext>
            </a:extLst>
          </p:cNvPr>
          <p:cNvCxnSpPr>
            <a:cxnSpLocks/>
            <a:endCxn id="24" idx="0"/>
          </p:cNvCxnSpPr>
          <p:nvPr/>
        </p:nvCxnSpPr>
        <p:spPr>
          <a:xfrm>
            <a:off x="10644551" y="3198875"/>
            <a:ext cx="1"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C5D7A88-0609-F9B6-80DE-6FB3F4B9B4E9}"/>
              </a:ext>
            </a:extLst>
          </p:cNvPr>
          <p:cNvCxnSpPr/>
          <p:nvPr/>
        </p:nvCxnSpPr>
        <p:spPr>
          <a:xfrm flipV="1">
            <a:off x="7291754" y="4286341"/>
            <a:ext cx="0" cy="1239992"/>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79688F4-C5D4-D52F-0B0A-2AFB814AFA6A}"/>
              </a:ext>
            </a:extLst>
          </p:cNvPr>
          <p:cNvSpPr txBox="1"/>
          <p:nvPr/>
        </p:nvSpPr>
        <p:spPr>
          <a:xfrm>
            <a:off x="6096000" y="4340044"/>
            <a:ext cx="1195753" cy="369332"/>
          </a:xfrm>
          <a:prstGeom prst="rect">
            <a:avLst/>
          </a:prstGeom>
          <a:noFill/>
        </p:spPr>
        <p:txBody>
          <a:bodyPr wrap="square" rtlCol="0">
            <a:spAutoFit/>
          </a:bodyPr>
          <a:lstStyle/>
          <a:p>
            <a:r>
              <a:rPr lang="en-GB" b="1" dirty="0">
                <a:solidFill>
                  <a:srgbClr val="7030A0"/>
                </a:solidFill>
              </a:rPr>
              <a:t>F3.Val = 7</a:t>
            </a:r>
            <a:endParaRPr lang="en-SG" b="1" dirty="0">
              <a:solidFill>
                <a:srgbClr val="7030A0"/>
              </a:solidFill>
            </a:endParaRPr>
          </a:p>
        </p:txBody>
      </p:sp>
    </p:spTree>
    <p:extLst>
      <p:ext uri="{BB962C8B-B14F-4D97-AF65-F5344CB8AC3E}">
        <p14:creationId xmlns:p14="http://schemas.microsoft.com/office/powerpoint/2010/main" val="3861839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Syntax Directed Translation: definitions</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sz="half" idx="1"/>
          </p:nvPr>
        </p:nvSpPr>
        <p:spPr>
          <a:xfrm>
            <a:off x="838199" y="1825625"/>
            <a:ext cx="5375029" cy="5032374"/>
          </a:xfrm>
        </p:spPr>
        <p:txBody>
          <a:bodyPr>
            <a:normAutofit/>
          </a:bodyPr>
          <a:lstStyle/>
          <a:p>
            <a:pPr marL="0" indent="0">
              <a:buNone/>
            </a:pPr>
            <a:r>
              <a:rPr lang="en-GB" dirty="0"/>
              <a:t>We can define a synthesized attribute 'value' for all Ex and </a:t>
            </a:r>
            <a:r>
              <a:rPr lang="en-GB" dirty="0" err="1"/>
              <a:t>Fx</a:t>
            </a:r>
            <a:r>
              <a:rPr lang="en-GB" dirty="0"/>
              <a:t> symbols.</a:t>
            </a:r>
          </a:p>
          <a:p>
            <a:pPr marL="0" indent="0">
              <a:buNone/>
            </a:pPr>
            <a:endParaRPr lang="en-GB" dirty="0"/>
          </a:p>
          <a:p>
            <a:pPr marL="0" indent="0">
              <a:buNone/>
            </a:pPr>
            <a:r>
              <a:rPr lang="en-GB" dirty="0"/>
              <a:t>Now…</a:t>
            </a:r>
          </a:p>
          <a:p>
            <a:pPr marL="0" indent="0">
              <a:buNone/>
            </a:pPr>
            <a:r>
              <a:rPr lang="en-GB" dirty="0"/>
              <a:t>Consider a production E2 </a:t>
            </a:r>
            <a:r>
              <a:rPr lang="en-GB" dirty="0">
                <a:sym typeface="Wingdings" panose="05000000000000000000" pitchFamily="2" charset="2"/>
              </a:rPr>
              <a:t></a:t>
            </a:r>
            <a:r>
              <a:rPr lang="en-GB" dirty="0"/>
              <a:t> E3 + F2</a:t>
            </a:r>
          </a:p>
          <a:p>
            <a:pPr marL="0" indent="0">
              <a:buNone/>
            </a:pPr>
            <a:r>
              <a:rPr lang="en-GB" dirty="0"/>
              <a:t>The value of E2 would be calculated using the values of E3 and F2, as in E2.value = E3.value + F2.value.</a:t>
            </a:r>
          </a:p>
          <a:p>
            <a:pPr marL="0" indent="0">
              <a:buNone/>
            </a:pPr>
            <a:r>
              <a:rPr lang="en-GB" dirty="0"/>
              <a:t>This operation happens whenever the E </a:t>
            </a:r>
            <a:r>
              <a:rPr lang="en-GB" dirty="0">
                <a:sym typeface="Wingdings" panose="05000000000000000000" pitchFamily="2" charset="2"/>
              </a:rPr>
              <a:t> E + F CFG rule is used.</a:t>
            </a:r>
            <a:endParaRPr lang="en-SG" dirty="0"/>
          </a:p>
          <a:p>
            <a:pPr marL="0" indent="0">
              <a:buNone/>
            </a:pPr>
            <a:endParaRPr lang="en-SG" dirty="0"/>
          </a:p>
        </p:txBody>
      </p:sp>
      <p:sp>
        <p:nvSpPr>
          <p:cNvPr id="5" name="Rectangle 4">
            <a:extLst>
              <a:ext uri="{FF2B5EF4-FFF2-40B4-BE49-F238E27FC236}">
                <a16:creationId xmlns:a16="http://schemas.microsoft.com/office/drawing/2014/main" id="{2BF8F61D-8D8D-DEE8-E811-846FB69ED586}"/>
              </a:ext>
            </a:extLst>
          </p:cNvPr>
          <p:cNvSpPr/>
          <p:nvPr/>
        </p:nvSpPr>
        <p:spPr>
          <a:xfrm>
            <a:off x="9296397" y="192515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6" name="Rectangle 5">
            <a:extLst>
              <a:ext uri="{FF2B5EF4-FFF2-40B4-BE49-F238E27FC236}">
                <a16:creationId xmlns:a16="http://schemas.microsoft.com/office/drawing/2014/main" id="{3349ECD0-0E3F-5EEB-616E-6FC16E747DF6}"/>
              </a:ext>
            </a:extLst>
          </p:cNvPr>
          <p:cNvSpPr/>
          <p:nvPr/>
        </p:nvSpPr>
        <p:spPr>
          <a:xfrm>
            <a:off x="8362459"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E2</a:t>
            </a:r>
            <a:endParaRPr lang="en-SG" dirty="0"/>
          </a:p>
        </p:txBody>
      </p:sp>
      <p:sp>
        <p:nvSpPr>
          <p:cNvPr id="7" name="Rectangle 6">
            <a:extLst>
              <a:ext uri="{FF2B5EF4-FFF2-40B4-BE49-F238E27FC236}">
                <a16:creationId xmlns:a16="http://schemas.microsoft.com/office/drawing/2014/main" id="{91A0C0A0-40F3-E69F-5F64-88266A9AED58}"/>
              </a:ext>
            </a:extLst>
          </p:cNvPr>
          <p:cNvSpPr/>
          <p:nvPr/>
        </p:nvSpPr>
        <p:spPr>
          <a:xfrm>
            <a:off x="9296398"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8" name="Rectangle 7">
            <a:extLst>
              <a:ext uri="{FF2B5EF4-FFF2-40B4-BE49-F238E27FC236}">
                <a16:creationId xmlns:a16="http://schemas.microsoft.com/office/drawing/2014/main" id="{E5217373-E117-A6AA-3ADD-3D794F26DFA2}"/>
              </a:ext>
            </a:extLst>
          </p:cNvPr>
          <p:cNvSpPr/>
          <p:nvPr/>
        </p:nvSpPr>
        <p:spPr>
          <a:xfrm>
            <a:off x="10230337"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9" name="Straight Connector 8">
            <a:extLst>
              <a:ext uri="{FF2B5EF4-FFF2-40B4-BE49-F238E27FC236}">
                <a16:creationId xmlns:a16="http://schemas.microsoft.com/office/drawing/2014/main" id="{38BD8CBC-748F-685B-E873-074126E47ED8}"/>
              </a:ext>
            </a:extLst>
          </p:cNvPr>
          <p:cNvCxnSpPr>
            <a:cxnSpLocks/>
            <a:stCxn id="5" idx="2"/>
            <a:endCxn id="6" idx="0"/>
          </p:cNvCxnSpPr>
          <p:nvPr/>
        </p:nvCxnSpPr>
        <p:spPr>
          <a:xfrm flipH="1">
            <a:off x="8753229" y="2401888"/>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2B3737B-5617-9D8C-FD5E-A5AEEE3FBDE9}"/>
              </a:ext>
            </a:extLst>
          </p:cNvPr>
          <p:cNvCxnSpPr>
            <a:cxnSpLocks/>
            <a:stCxn id="5" idx="2"/>
            <a:endCxn id="8" idx="0"/>
          </p:cNvCxnSpPr>
          <p:nvPr/>
        </p:nvCxnSpPr>
        <p:spPr>
          <a:xfrm>
            <a:off x="9687167" y="2401888"/>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02E1540-C2DE-8011-D193-43A7C4FF5140}"/>
              </a:ext>
            </a:extLst>
          </p:cNvPr>
          <p:cNvCxnSpPr>
            <a:cxnSpLocks/>
            <a:stCxn id="5" idx="2"/>
            <a:endCxn id="7" idx="0"/>
          </p:cNvCxnSpPr>
          <p:nvPr/>
        </p:nvCxnSpPr>
        <p:spPr>
          <a:xfrm>
            <a:off x="9687167" y="240188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C12F3C3-7E58-636A-25CF-0E401E6E4A29}"/>
              </a:ext>
            </a:extLst>
          </p:cNvPr>
          <p:cNvSpPr/>
          <p:nvPr/>
        </p:nvSpPr>
        <p:spPr>
          <a:xfrm>
            <a:off x="7428521"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E3</a:t>
            </a:r>
            <a:endParaRPr lang="en-SG" dirty="0"/>
          </a:p>
        </p:txBody>
      </p:sp>
      <p:sp>
        <p:nvSpPr>
          <p:cNvPr id="13" name="Rectangle 12">
            <a:extLst>
              <a:ext uri="{FF2B5EF4-FFF2-40B4-BE49-F238E27FC236}">
                <a16:creationId xmlns:a16="http://schemas.microsoft.com/office/drawing/2014/main" id="{783CC181-FD65-9F3B-3133-D293846DB148}"/>
              </a:ext>
            </a:extLst>
          </p:cNvPr>
          <p:cNvSpPr/>
          <p:nvPr/>
        </p:nvSpPr>
        <p:spPr>
          <a:xfrm>
            <a:off x="8362460"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14" name="Rectangle 13">
            <a:extLst>
              <a:ext uri="{FF2B5EF4-FFF2-40B4-BE49-F238E27FC236}">
                <a16:creationId xmlns:a16="http://schemas.microsoft.com/office/drawing/2014/main" id="{0D0006C4-D649-ABB0-667D-B8D324C13979}"/>
              </a:ext>
            </a:extLst>
          </p:cNvPr>
          <p:cNvSpPr/>
          <p:nvPr/>
        </p:nvSpPr>
        <p:spPr>
          <a:xfrm>
            <a:off x="9296399"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F2</a:t>
            </a:r>
            <a:endParaRPr lang="en-SG" dirty="0"/>
          </a:p>
        </p:txBody>
      </p:sp>
      <p:cxnSp>
        <p:nvCxnSpPr>
          <p:cNvPr id="15" name="Straight Connector 14">
            <a:extLst>
              <a:ext uri="{FF2B5EF4-FFF2-40B4-BE49-F238E27FC236}">
                <a16:creationId xmlns:a16="http://schemas.microsoft.com/office/drawing/2014/main" id="{D048A1D2-8AF8-283B-BF28-8EA3ADAA6CF0}"/>
              </a:ext>
            </a:extLst>
          </p:cNvPr>
          <p:cNvCxnSpPr>
            <a:cxnSpLocks/>
            <a:endCxn id="12" idx="0"/>
          </p:cNvCxnSpPr>
          <p:nvPr/>
        </p:nvCxnSpPr>
        <p:spPr>
          <a:xfrm flipH="1">
            <a:off x="7819291" y="3197929"/>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F4EF168-1CE3-84E8-53BC-EAB8A845FA45}"/>
              </a:ext>
            </a:extLst>
          </p:cNvPr>
          <p:cNvCxnSpPr>
            <a:cxnSpLocks/>
            <a:endCxn id="14" idx="0"/>
          </p:cNvCxnSpPr>
          <p:nvPr/>
        </p:nvCxnSpPr>
        <p:spPr>
          <a:xfrm>
            <a:off x="8753229" y="3197929"/>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6456345-2ADB-D8FB-403F-7AAABD1485AE}"/>
              </a:ext>
            </a:extLst>
          </p:cNvPr>
          <p:cNvCxnSpPr>
            <a:cxnSpLocks/>
            <a:endCxn id="13" idx="0"/>
          </p:cNvCxnSpPr>
          <p:nvPr/>
        </p:nvCxnSpPr>
        <p:spPr>
          <a:xfrm>
            <a:off x="8753229" y="319792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E1775BF-DFE4-D1B9-8185-BAFB9D5BA2EB}"/>
              </a:ext>
            </a:extLst>
          </p:cNvPr>
          <p:cNvSpPr/>
          <p:nvPr/>
        </p:nvSpPr>
        <p:spPr>
          <a:xfrm>
            <a:off x="7428521"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F3</a:t>
            </a:r>
            <a:endParaRPr lang="en-SG" dirty="0"/>
          </a:p>
        </p:txBody>
      </p:sp>
      <p:cxnSp>
        <p:nvCxnSpPr>
          <p:cNvPr id="19" name="Straight Connector 18">
            <a:extLst>
              <a:ext uri="{FF2B5EF4-FFF2-40B4-BE49-F238E27FC236}">
                <a16:creationId xmlns:a16="http://schemas.microsoft.com/office/drawing/2014/main" id="{B4D12B01-A158-DF4E-2C9D-57F9FF62637D}"/>
              </a:ext>
            </a:extLst>
          </p:cNvPr>
          <p:cNvCxnSpPr>
            <a:cxnSpLocks/>
            <a:endCxn id="18" idx="0"/>
          </p:cNvCxnSpPr>
          <p:nvPr/>
        </p:nvCxnSpPr>
        <p:spPr>
          <a:xfrm>
            <a:off x="7819290"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F4DFC83-19FB-73FB-9128-63DC7F841882}"/>
              </a:ext>
            </a:extLst>
          </p:cNvPr>
          <p:cNvSpPr/>
          <p:nvPr/>
        </p:nvSpPr>
        <p:spPr>
          <a:xfrm>
            <a:off x="7428520" y="504959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21" name="Straight Connector 20">
            <a:extLst>
              <a:ext uri="{FF2B5EF4-FFF2-40B4-BE49-F238E27FC236}">
                <a16:creationId xmlns:a16="http://schemas.microsoft.com/office/drawing/2014/main" id="{37B7BCD3-7299-4145-155F-FE3570F11B3E}"/>
              </a:ext>
            </a:extLst>
          </p:cNvPr>
          <p:cNvCxnSpPr>
            <a:cxnSpLocks/>
            <a:endCxn id="20" idx="0"/>
          </p:cNvCxnSpPr>
          <p:nvPr/>
        </p:nvCxnSpPr>
        <p:spPr>
          <a:xfrm>
            <a:off x="7819289" y="474375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B7C5872-2E22-88A2-1E62-359E6815FB94}"/>
              </a:ext>
            </a:extLst>
          </p:cNvPr>
          <p:cNvSpPr/>
          <p:nvPr/>
        </p:nvSpPr>
        <p:spPr>
          <a:xfrm>
            <a:off x="9296397"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23" name="Straight Connector 22">
            <a:extLst>
              <a:ext uri="{FF2B5EF4-FFF2-40B4-BE49-F238E27FC236}">
                <a16:creationId xmlns:a16="http://schemas.microsoft.com/office/drawing/2014/main" id="{7D85F7D6-5266-8DC9-7906-D026EA189DC3}"/>
              </a:ext>
            </a:extLst>
          </p:cNvPr>
          <p:cNvCxnSpPr>
            <a:cxnSpLocks/>
            <a:endCxn id="22" idx="0"/>
          </p:cNvCxnSpPr>
          <p:nvPr/>
        </p:nvCxnSpPr>
        <p:spPr>
          <a:xfrm>
            <a:off x="9687166"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3029755-48D3-AC7C-D007-1DC94C48F5FB}"/>
              </a:ext>
            </a:extLst>
          </p:cNvPr>
          <p:cNvSpPr/>
          <p:nvPr/>
        </p:nvSpPr>
        <p:spPr>
          <a:xfrm>
            <a:off x="10253782" y="350471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SG" dirty="0"/>
          </a:p>
        </p:txBody>
      </p:sp>
      <p:cxnSp>
        <p:nvCxnSpPr>
          <p:cNvPr id="25" name="Straight Connector 24">
            <a:extLst>
              <a:ext uri="{FF2B5EF4-FFF2-40B4-BE49-F238E27FC236}">
                <a16:creationId xmlns:a16="http://schemas.microsoft.com/office/drawing/2014/main" id="{7385927C-1A7C-F421-6436-947AAE46EA55}"/>
              </a:ext>
            </a:extLst>
          </p:cNvPr>
          <p:cNvCxnSpPr>
            <a:cxnSpLocks/>
            <a:endCxn id="24" idx="0"/>
          </p:cNvCxnSpPr>
          <p:nvPr/>
        </p:nvCxnSpPr>
        <p:spPr>
          <a:xfrm>
            <a:off x="10644551" y="3198875"/>
            <a:ext cx="1"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C5D7A88-0609-F9B6-80DE-6FB3F4B9B4E9}"/>
              </a:ext>
            </a:extLst>
          </p:cNvPr>
          <p:cNvCxnSpPr/>
          <p:nvPr/>
        </p:nvCxnSpPr>
        <p:spPr>
          <a:xfrm flipV="1">
            <a:off x="9220198" y="3628932"/>
            <a:ext cx="0" cy="1239992"/>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5CF26EA-67CD-1A6D-7D5D-37CDBAE78AA3}"/>
              </a:ext>
            </a:extLst>
          </p:cNvPr>
          <p:cNvSpPr txBox="1"/>
          <p:nvPr/>
        </p:nvSpPr>
        <p:spPr>
          <a:xfrm>
            <a:off x="9239733" y="3930475"/>
            <a:ext cx="1128761" cy="369332"/>
          </a:xfrm>
          <a:prstGeom prst="rect">
            <a:avLst/>
          </a:prstGeom>
          <a:noFill/>
        </p:spPr>
        <p:txBody>
          <a:bodyPr wrap="square" rtlCol="0">
            <a:spAutoFit/>
          </a:bodyPr>
          <a:lstStyle/>
          <a:p>
            <a:r>
              <a:rPr lang="en-GB" b="1" dirty="0">
                <a:solidFill>
                  <a:srgbClr val="7030A0"/>
                </a:solidFill>
              </a:rPr>
              <a:t>F2.Val = 2</a:t>
            </a:r>
            <a:endParaRPr lang="en-SG" b="1" dirty="0">
              <a:solidFill>
                <a:srgbClr val="7030A0"/>
              </a:solidFill>
            </a:endParaRPr>
          </a:p>
        </p:txBody>
      </p:sp>
      <p:cxnSp>
        <p:nvCxnSpPr>
          <p:cNvPr id="28" name="Straight Arrow Connector 27">
            <a:extLst>
              <a:ext uri="{FF2B5EF4-FFF2-40B4-BE49-F238E27FC236}">
                <a16:creationId xmlns:a16="http://schemas.microsoft.com/office/drawing/2014/main" id="{4814715A-2025-F64F-F8EF-A73895C440D7}"/>
              </a:ext>
            </a:extLst>
          </p:cNvPr>
          <p:cNvCxnSpPr/>
          <p:nvPr/>
        </p:nvCxnSpPr>
        <p:spPr>
          <a:xfrm flipV="1">
            <a:off x="7274162" y="3596145"/>
            <a:ext cx="0" cy="1239992"/>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094701B-61A1-7EDA-252B-0CBB057B0F88}"/>
              </a:ext>
            </a:extLst>
          </p:cNvPr>
          <p:cNvSpPr txBox="1"/>
          <p:nvPr/>
        </p:nvSpPr>
        <p:spPr>
          <a:xfrm>
            <a:off x="7293697" y="3897688"/>
            <a:ext cx="1277831" cy="369332"/>
          </a:xfrm>
          <a:prstGeom prst="rect">
            <a:avLst/>
          </a:prstGeom>
          <a:noFill/>
        </p:spPr>
        <p:txBody>
          <a:bodyPr wrap="square" rtlCol="0">
            <a:spAutoFit/>
          </a:bodyPr>
          <a:lstStyle/>
          <a:p>
            <a:r>
              <a:rPr lang="en-GB" b="1" dirty="0">
                <a:solidFill>
                  <a:srgbClr val="7030A0"/>
                </a:solidFill>
              </a:rPr>
              <a:t>E3.Val = 7</a:t>
            </a:r>
            <a:endParaRPr lang="en-SG" b="1" dirty="0">
              <a:solidFill>
                <a:srgbClr val="7030A0"/>
              </a:solidFill>
            </a:endParaRPr>
          </a:p>
        </p:txBody>
      </p:sp>
      <p:sp>
        <p:nvSpPr>
          <p:cNvPr id="30" name="TextBox 29">
            <a:extLst>
              <a:ext uri="{FF2B5EF4-FFF2-40B4-BE49-F238E27FC236}">
                <a16:creationId xmlns:a16="http://schemas.microsoft.com/office/drawing/2014/main" id="{6C830F55-7D8D-6437-B1B5-9BD3FD8BE378}"/>
              </a:ext>
            </a:extLst>
          </p:cNvPr>
          <p:cNvSpPr txBox="1"/>
          <p:nvPr/>
        </p:nvSpPr>
        <p:spPr>
          <a:xfrm>
            <a:off x="6096000" y="4340044"/>
            <a:ext cx="1195753" cy="369332"/>
          </a:xfrm>
          <a:prstGeom prst="rect">
            <a:avLst/>
          </a:prstGeom>
          <a:noFill/>
        </p:spPr>
        <p:txBody>
          <a:bodyPr wrap="square" rtlCol="0">
            <a:spAutoFit/>
          </a:bodyPr>
          <a:lstStyle/>
          <a:p>
            <a:r>
              <a:rPr lang="en-GB" b="1" dirty="0">
                <a:solidFill>
                  <a:srgbClr val="7030A0"/>
                </a:solidFill>
              </a:rPr>
              <a:t>F3.Val = 7</a:t>
            </a:r>
            <a:endParaRPr lang="en-SG" b="1" dirty="0">
              <a:solidFill>
                <a:srgbClr val="7030A0"/>
              </a:solidFill>
            </a:endParaRPr>
          </a:p>
        </p:txBody>
      </p:sp>
    </p:spTree>
    <p:extLst>
      <p:ext uri="{BB962C8B-B14F-4D97-AF65-F5344CB8AC3E}">
        <p14:creationId xmlns:p14="http://schemas.microsoft.com/office/powerpoint/2010/main" val="1475372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Syntax Directed Translation: definitions</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sz="half" idx="1"/>
          </p:nvPr>
        </p:nvSpPr>
        <p:spPr>
          <a:xfrm>
            <a:off x="838199" y="1825625"/>
            <a:ext cx="5375029" cy="5032374"/>
          </a:xfrm>
        </p:spPr>
        <p:txBody>
          <a:bodyPr>
            <a:normAutofit/>
          </a:bodyPr>
          <a:lstStyle/>
          <a:p>
            <a:pPr marL="0" indent="0">
              <a:buNone/>
            </a:pPr>
            <a:r>
              <a:rPr lang="en-GB" dirty="0"/>
              <a:t>We can define a synthesized attribute 'value' for all Ex and </a:t>
            </a:r>
            <a:r>
              <a:rPr lang="en-GB" dirty="0" err="1"/>
              <a:t>Fx</a:t>
            </a:r>
            <a:r>
              <a:rPr lang="en-GB" dirty="0"/>
              <a:t> symbols.</a:t>
            </a:r>
          </a:p>
          <a:p>
            <a:pPr marL="0" indent="0">
              <a:buNone/>
            </a:pPr>
            <a:endParaRPr lang="en-GB" dirty="0"/>
          </a:p>
          <a:p>
            <a:pPr marL="0" indent="0">
              <a:buNone/>
            </a:pPr>
            <a:r>
              <a:rPr lang="en-GB" dirty="0"/>
              <a:t>Now…</a:t>
            </a:r>
          </a:p>
          <a:p>
            <a:pPr marL="0" indent="0">
              <a:buNone/>
            </a:pPr>
            <a:r>
              <a:rPr lang="en-GB" dirty="0"/>
              <a:t>Consider a production E2 </a:t>
            </a:r>
            <a:r>
              <a:rPr lang="en-GB" dirty="0">
                <a:sym typeface="Wingdings" panose="05000000000000000000" pitchFamily="2" charset="2"/>
              </a:rPr>
              <a:t></a:t>
            </a:r>
            <a:r>
              <a:rPr lang="en-GB" dirty="0"/>
              <a:t> E3 + F2</a:t>
            </a:r>
          </a:p>
          <a:p>
            <a:pPr marL="0" indent="0">
              <a:buNone/>
            </a:pPr>
            <a:r>
              <a:rPr lang="en-GB" dirty="0"/>
              <a:t>The value of E2 would be calculated using the values of E3 and F2, as in E2.value = E3.value + F2.value.</a:t>
            </a:r>
          </a:p>
          <a:p>
            <a:pPr marL="0" indent="0">
              <a:buNone/>
            </a:pPr>
            <a:r>
              <a:rPr lang="en-GB" dirty="0"/>
              <a:t>This operation happens whenever the E </a:t>
            </a:r>
            <a:r>
              <a:rPr lang="en-GB" dirty="0">
                <a:sym typeface="Wingdings" panose="05000000000000000000" pitchFamily="2" charset="2"/>
              </a:rPr>
              <a:t> E + F CFG rule is used.</a:t>
            </a:r>
            <a:endParaRPr lang="en-SG" dirty="0"/>
          </a:p>
          <a:p>
            <a:pPr marL="0" indent="0">
              <a:buNone/>
            </a:pPr>
            <a:endParaRPr lang="en-SG" dirty="0"/>
          </a:p>
        </p:txBody>
      </p:sp>
      <p:sp>
        <p:nvSpPr>
          <p:cNvPr id="5" name="Rectangle 4">
            <a:extLst>
              <a:ext uri="{FF2B5EF4-FFF2-40B4-BE49-F238E27FC236}">
                <a16:creationId xmlns:a16="http://schemas.microsoft.com/office/drawing/2014/main" id="{2BF8F61D-8D8D-DEE8-E811-846FB69ED586}"/>
              </a:ext>
            </a:extLst>
          </p:cNvPr>
          <p:cNvSpPr/>
          <p:nvPr/>
        </p:nvSpPr>
        <p:spPr>
          <a:xfrm>
            <a:off x="9296397" y="192515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6" name="Rectangle 5">
            <a:extLst>
              <a:ext uri="{FF2B5EF4-FFF2-40B4-BE49-F238E27FC236}">
                <a16:creationId xmlns:a16="http://schemas.microsoft.com/office/drawing/2014/main" id="{3349ECD0-0E3F-5EEB-616E-6FC16E747DF6}"/>
              </a:ext>
            </a:extLst>
          </p:cNvPr>
          <p:cNvSpPr/>
          <p:nvPr/>
        </p:nvSpPr>
        <p:spPr>
          <a:xfrm>
            <a:off x="8362459"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E2</a:t>
            </a:r>
            <a:endParaRPr lang="en-SG" dirty="0"/>
          </a:p>
        </p:txBody>
      </p:sp>
      <p:sp>
        <p:nvSpPr>
          <p:cNvPr id="7" name="Rectangle 6">
            <a:extLst>
              <a:ext uri="{FF2B5EF4-FFF2-40B4-BE49-F238E27FC236}">
                <a16:creationId xmlns:a16="http://schemas.microsoft.com/office/drawing/2014/main" id="{91A0C0A0-40F3-E69F-5F64-88266A9AED58}"/>
              </a:ext>
            </a:extLst>
          </p:cNvPr>
          <p:cNvSpPr/>
          <p:nvPr/>
        </p:nvSpPr>
        <p:spPr>
          <a:xfrm>
            <a:off x="9296398"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8" name="Rectangle 7">
            <a:extLst>
              <a:ext uri="{FF2B5EF4-FFF2-40B4-BE49-F238E27FC236}">
                <a16:creationId xmlns:a16="http://schemas.microsoft.com/office/drawing/2014/main" id="{E5217373-E117-A6AA-3ADD-3D794F26DFA2}"/>
              </a:ext>
            </a:extLst>
          </p:cNvPr>
          <p:cNvSpPr/>
          <p:nvPr/>
        </p:nvSpPr>
        <p:spPr>
          <a:xfrm>
            <a:off x="10230337"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9" name="Straight Connector 8">
            <a:extLst>
              <a:ext uri="{FF2B5EF4-FFF2-40B4-BE49-F238E27FC236}">
                <a16:creationId xmlns:a16="http://schemas.microsoft.com/office/drawing/2014/main" id="{38BD8CBC-748F-685B-E873-074126E47ED8}"/>
              </a:ext>
            </a:extLst>
          </p:cNvPr>
          <p:cNvCxnSpPr>
            <a:cxnSpLocks/>
            <a:stCxn id="5" idx="2"/>
            <a:endCxn id="6" idx="0"/>
          </p:cNvCxnSpPr>
          <p:nvPr/>
        </p:nvCxnSpPr>
        <p:spPr>
          <a:xfrm flipH="1">
            <a:off x="8753229" y="2401888"/>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2B3737B-5617-9D8C-FD5E-A5AEEE3FBDE9}"/>
              </a:ext>
            </a:extLst>
          </p:cNvPr>
          <p:cNvCxnSpPr>
            <a:cxnSpLocks/>
            <a:stCxn id="5" idx="2"/>
            <a:endCxn id="8" idx="0"/>
          </p:cNvCxnSpPr>
          <p:nvPr/>
        </p:nvCxnSpPr>
        <p:spPr>
          <a:xfrm>
            <a:off x="9687167" y="2401888"/>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02E1540-C2DE-8011-D193-43A7C4FF5140}"/>
              </a:ext>
            </a:extLst>
          </p:cNvPr>
          <p:cNvCxnSpPr>
            <a:cxnSpLocks/>
            <a:stCxn id="5" idx="2"/>
            <a:endCxn id="7" idx="0"/>
          </p:cNvCxnSpPr>
          <p:nvPr/>
        </p:nvCxnSpPr>
        <p:spPr>
          <a:xfrm>
            <a:off x="9687167" y="240188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C12F3C3-7E58-636A-25CF-0E401E6E4A29}"/>
              </a:ext>
            </a:extLst>
          </p:cNvPr>
          <p:cNvSpPr/>
          <p:nvPr/>
        </p:nvSpPr>
        <p:spPr>
          <a:xfrm>
            <a:off x="7428521"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E3</a:t>
            </a:r>
            <a:endParaRPr lang="en-SG" dirty="0"/>
          </a:p>
        </p:txBody>
      </p:sp>
      <p:sp>
        <p:nvSpPr>
          <p:cNvPr id="13" name="Rectangle 12">
            <a:extLst>
              <a:ext uri="{FF2B5EF4-FFF2-40B4-BE49-F238E27FC236}">
                <a16:creationId xmlns:a16="http://schemas.microsoft.com/office/drawing/2014/main" id="{783CC181-FD65-9F3B-3133-D293846DB148}"/>
              </a:ext>
            </a:extLst>
          </p:cNvPr>
          <p:cNvSpPr/>
          <p:nvPr/>
        </p:nvSpPr>
        <p:spPr>
          <a:xfrm>
            <a:off x="8362460"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14" name="Rectangle 13">
            <a:extLst>
              <a:ext uri="{FF2B5EF4-FFF2-40B4-BE49-F238E27FC236}">
                <a16:creationId xmlns:a16="http://schemas.microsoft.com/office/drawing/2014/main" id="{0D0006C4-D649-ABB0-667D-B8D324C13979}"/>
              </a:ext>
            </a:extLst>
          </p:cNvPr>
          <p:cNvSpPr/>
          <p:nvPr/>
        </p:nvSpPr>
        <p:spPr>
          <a:xfrm>
            <a:off x="9296399"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F2</a:t>
            </a:r>
            <a:endParaRPr lang="en-SG" dirty="0"/>
          </a:p>
        </p:txBody>
      </p:sp>
      <p:cxnSp>
        <p:nvCxnSpPr>
          <p:cNvPr id="15" name="Straight Connector 14">
            <a:extLst>
              <a:ext uri="{FF2B5EF4-FFF2-40B4-BE49-F238E27FC236}">
                <a16:creationId xmlns:a16="http://schemas.microsoft.com/office/drawing/2014/main" id="{D048A1D2-8AF8-283B-BF28-8EA3ADAA6CF0}"/>
              </a:ext>
            </a:extLst>
          </p:cNvPr>
          <p:cNvCxnSpPr>
            <a:cxnSpLocks/>
            <a:endCxn id="12" idx="0"/>
          </p:cNvCxnSpPr>
          <p:nvPr/>
        </p:nvCxnSpPr>
        <p:spPr>
          <a:xfrm flipH="1">
            <a:off x="7819291" y="3197929"/>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F4EF168-1CE3-84E8-53BC-EAB8A845FA45}"/>
              </a:ext>
            </a:extLst>
          </p:cNvPr>
          <p:cNvCxnSpPr>
            <a:cxnSpLocks/>
            <a:endCxn id="14" idx="0"/>
          </p:cNvCxnSpPr>
          <p:nvPr/>
        </p:nvCxnSpPr>
        <p:spPr>
          <a:xfrm>
            <a:off x="8753229" y="3197929"/>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6456345-2ADB-D8FB-403F-7AAABD1485AE}"/>
              </a:ext>
            </a:extLst>
          </p:cNvPr>
          <p:cNvCxnSpPr>
            <a:cxnSpLocks/>
            <a:endCxn id="13" idx="0"/>
          </p:cNvCxnSpPr>
          <p:nvPr/>
        </p:nvCxnSpPr>
        <p:spPr>
          <a:xfrm>
            <a:off x="8753229" y="319792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E1775BF-DFE4-D1B9-8185-BAFB9D5BA2EB}"/>
              </a:ext>
            </a:extLst>
          </p:cNvPr>
          <p:cNvSpPr/>
          <p:nvPr/>
        </p:nvSpPr>
        <p:spPr>
          <a:xfrm>
            <a:off x="7428521"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F3</a:t>
            </a:r>
            <a:endParaRPr lang="en-SG" dirty="0"/>
          </a:p>
        </p:txBody>
      </p:sp>
      <p:cxnSp>
        <p:nvCxnSpPr>
          <p:cNvPr id="19" name="Straight Connector 18">
            <a:extLst>
              <a:ext uri="{FF2B5EF4-FFF2-40B4-BE49-F238E27FC236}">
                <a16:creationId xmlns:a16="http://schemas.microsoft.com/office/drawing/2014/main" id="{B4D12B01-A158-DF4E-2C9D-57F9FF62637D}"/>
              </a:ext>
            </a:extLst>
          </p:cNvPr>
          <p:cNvCxnSpPr>
            <a:cxnSpLocks/>
            <a:endCxn id="18" idx="0"/>
          </p:cNvCxnSpPr>
          <p:nvPr/>
        </p:nvCxnSpPr>
        <p:spPr>
          <a:xfrm>
            <a:off x="7819290"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F4DFC83-19FB-73FB-9128-63DC7F841882}"/>
              </a:ext>
            </a:extLst>
          </p:cNvPr>
          <p:cNvSpPr/>
          <p:nvPr/>
        </p:nvSpPr>
        <p:spPr>
          <a:xfrm>
            <a:off x="7428520" y="504959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21" name="Straight Connector 20">
            <a:extLst>
              <a:ext uri="{FF2B5EF4-FFF2-40B4-BE49-F238E27FC236}">
                <a16:creationId xmlns:a16="http://schemas.microsoft.com/office/drawing/2014/main" id="{37B7BCD3-7299-4145-155F-FE3570F11B3E}"/>
              </a:ext>
            </a:extLst>
          </p:cNvPr>
          <p:cNvCxnSpPr>
            <a:cxnSpLocks/>
            <a:endCxn id="20" idx="0"/>
          </p:cNvCxnSpPr>
          <p:nvPr/>
        </p:nvCxnSpPr>
        <p:spPr>
          <a:xfrm>
            <a:off x="7819289" y="474375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B7C5872-2E22-88A2-1E62-359E6815FB94}"/>
              </a:ext>
            </a:extLst>
          </p:cNvPr>
          <p:cNvSpPr/>
          <p:nvPr/>
        </p:nvSpPr>
        <p:spPr>
          <a:xfrm>
            <a:off x="9296397"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23" name="Straight Connector 22">
            <a:extLst>
              <a:ext uri="{FF2B5EF4-FFF2-40B4-BE49-F238E27FC236}">
                <a16:creationId xmlns:a16="http://schemas.microsoft.com/office/drawing/2014/main" id="{7D85F7D6-5266-8DC9-7906-D026EA189DC3}"/>
              </a:ext>
            </a:extLst>
          </p:cNvPr>
          <p:cNvCxnSpPr>
            <a:cxnSpLocks/>
            <a:endCxn id="22" idx="0"/>
          </p:cNvCxnSpPr>
          <p:nvPr/>
        </p:nvCxnSpPr>
        <p:spPr>
          <a:xfrm>
            <a:off x="9687166"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3029755-48D3-AC7C-D007-1DC94C48F5FB}"/>
              </a:ext>
            </a:extLst>
          </p:cNvPr>
          <p:cNvSpPr/>
          <p:nvPr/>
        </p:nvSpPr>
        <p:spPr>
          <a:xfrm>
            <a:off x="10253782" y="350471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SG" dirty="0"/>
          </a:p>
        </p:txBody>
      </p:sp>
      <p:cxnSp>
        <p:nvCxnSpPr>
          <p:cNvPr id="25" name="Straight Connector 24">
            <a:extLst>
              <a:ext uri="{FF2B5EF4-FFF2-40B4-BE49-F238E27FC236}">
                <a16:creationId xmlns:a16="http://schemas.microsoft.com/office/drawing/2014/main" id="{7385927C-1A7C-F421-6436-947AAE46EA55}"/>
              </a:ext>
            </a:extLst>
          </p:cNvPr>
          <p:cNvCxnSpPr>
            <a:cxnSpLocks/>
            <a:endCxn id="24" idx="0"/>
          </p:cNvCxnSpPr>
          <p:nvPr/>
        </p:nvCxnSpPr>
        <p:spPr>
          <a:xfrm>
            <a:off x="10644551" y="3198875"/>
            <a:ext cx="1"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C5D7A88-0609-F9B6-80DE-6FB3F4B9B4E9}"/>
              </a:ext>
            </a:extLst>
          </p:cNvPr>
          <p:cNvCxnSpPr>
            <a:cxnSpLocks/>
          </p:cNvCxnSpPr>
          <p:nvPr/>
        </p:nvCxnSpPr>
        <p:spPr>
          <a:xfrm flipH="1" flipV="1">
            <a:off x="8972062" y="2946094"/>
            <a:ext cx="859692" cy="557672"/>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814715A-2025-F64F-F8EF-A73895C440D7}"/>
              </a:ext>
            </a:extLst>
          </p:cNvPr>
          <p:cNvCxnSpPr>
            <a:cxnSpLocks/>
            <a:endCxn id="6" idx="1"/>
          </p:cNvCxnSpPr>
          <p:nvPr/>
        </p:nvCxnSpPr>
        <p:spPr>
          <a:xfrm flipV="1">
            <a:off x="7705969" y="2946094"/>
            <a:ext cx="656490" cy="557672"/>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094701B-61A1-7EDA-252B-0CBB057B0F88}"/>
              </a:ext>
            </a:extLst>
          </p:cNvPr>
          <p:cNvSpPr txBox="1"/>
          <p:nvPr/>
        </p:nvSpPr>
        <p:spPr>
          <a:xfrm>
            <a:off x="7293697" y="3897688"/>
            <a:ext cx="1277831" cy="369332"/>
          </a:xfrm>
          <a:prstGeom prst="rect">
            <a:avLst/>
          </a:prstGeom>
          <a:noFill/>
        </p:spPr>
        <p:txBody>
          <a:bodyPr wrap="square" rtlCol="0">
            <a:spAutoFit/>
          </a:bodyPr>
          <a:lstStyle/>
          <a:p>
            <a:r>
              <a:rPr lang="en-GB" b="1" dirty="0">
                <a:solidFill>
                  <a:srgbClr val="7030A0"/>
                </a:solidFill>
              </a:rPr>
              <a:t>E3.Val = 7</a:t>
            </a:r>
            <a:endParaRPr lang="en-SG" b="1" dirty="0">
              <a:solidFill>
                <a:srgbClr val="7030A0"/>
              </a:solidFill>
            </a:endParaRPr>
          </a:p>
        </p:txBody>
      </p:sp>
      <p:sp>
        <p:nvSpPr>
          <p:cNvPr id="34" name="TextBox 33">
            <a:extLst>
              <a:ext uri="{FF2B5EF4-FFF2-40B4-BE49-F238E27FC236}">
                <a16:creationId xmlns:a16="http://schemas.microsoft.com/office/drawing/2014/main" id="{B6B31B2F-ACBF-69DE-D685-CC871813D966}"/>
              </a:ext>
            </a:extLst>
          </p:cNvPr>
          <p:cNvSpPr txBox="1"/>
          <p:nvPr/>
        </p:nvSpPr>
        <p:spPr>
          <a:xfrm>
            <a:off x="5907824" y="2330348"/>
            <a:ext cx="3451096" cy="369332"/>
          </a:xfrm>
          <a:prstGeom prst="rect">
            <a:avLst/>
          </a:prstGeom>
          <a:noFill/>
        </p:spPr>
        <p:txBody>
          <a:bodyPr wrap="square" rtlCol="0">
            <a:spAutoFit/>
          </a:bodyPr>
          <a:lstStyle/>
          <a:p>
            <a:r>
              <a:rPr lang="en-GB" b="1" dirty="0">
                <a:solidFill>
                  <a:srgbClr val="7030A0"/>
                </a:solidFill>
              </a:rPr>
              <a:t>E2.Val = E3.Val + F2.Val = 7 + 2  = 9</a:t>
            </a:r>
            <a:endParaRPr lang="en-SG" b="1" dirty="0">
              <a:solidFill>
                <a:srgbClr val="7030A0"/>
              </a:solidFill>
            </a:endParaRPr>
          </a:p>
        </p:txBody>
      </p:sp>
      <p:sp>
        <p:nvSpPr>
          <p:cNvPr id="30" name="TextBox 29">
            <a:extLst>
              <a:ext uri="{FF2B5EF4-FFF2-40B4-BE49-F238E27FC236}">
                <a16:creationId xmlns:a16="http://schemas.microsoft.com/office/drawing/2014/main" id="{425B658D-0911-EBF7-A877-F519C9F560A9}"/>
              </a:ext>
            </a:extLst>
          </p:cNvPr>
          <p:cNvSpPr txBox="1"/>
          <p:nvPr/>
        </p:nvSpPr>
        <p:spPr>
          <a:xfrm>
            <a:off x="9239733" y="3930475"/>
            <a:ext cx="1128761" cy="369332"/>
          </a:xfrm>
          <a:prstGeom prst="rect">
            <a:avLst/>
          </a:prstGeom>
          <a:noFill/>
        </p:spPr>
        <p:txBody>
          <a:bodyPr wrap="square" rtlCol="0">
            <a:spAutoFit/>
          </a:bodyPr>
          <a:lstStyle/>
          <a:p>
            <a:r>
              <a:rPr lang="en-GB" b="1" dirty="0">
                <a:solidFill>
                  <a:srgbClr val="7030A0"/>
                </a:solidFill>
              </a:rPr>
              <a:t>F2.Val = 2</a:t>
            </a:r>
            <a:endParaRPr lang="en-SG" b="1" dirty="0">
              <a:solidFill>
                <a:srgbClr val="7030A0"/>
              </a:solidFill>
            </a:endParaRPr>
          </a:p>
        </p:txBody>
      </p:sp>
      <p:sp>
        <p:nvSpPr>
          <p:cNvPr id="31" name="TextBox 30">
            <a:extLst>
              <a:ext uri="{FF2B5EF4-FFF2-40B4-BE49-F238E27FC236}">
                <a16:creationId xmlns:a16="http://schemas.microsoft.com/office/drawing/2014/main" id="{D0F71D0C-F065-07B2-5C8B-2AB38B226568}"/>
              </a:ext>
            </a:extLst>
          </p:cNvPr>
          <p:cNvSpPr txBox="1"/>
          <p:nvPr/>
        </p:nvSpPr>
        <p:spPr>
          <a:xfrm>
            <a:off x="6096000" y="4340044"/>
            <a:ext cx="1195753" cy="369332"/>
          </a:xfrm>
          <a:prstGeom prst="rect">
            <a:avLst/>
          </a:prstGeom>
          <a:noFill/>
        </p:spPr>
        <p:txBody>
          <a:bodyPr wrap="square" rtlCol="0">
            <a:spAutoFit/>
          </a:bodyPr>
          <a:lstStyle/>
          <a:p>
            <a:r>
              <a:rPr lang="en-GB" b="1" dirty="0">
                <a:solidFill>
                  <a:srgbClr val="7030A0"/>
                </a:solidFill>
              </a:rPr>
              <a:t>F3.Val = 7</a:t>
            </a:r>
            <a:endParaRPr lang="en-SG" b="1" dirty="0">
              <a:solidFill>
                <a:srgbClr val="7030A0"/>
              </a:solidFill>
            </a:endParaRPr>
          </a:p>
        </p:txBody>
      </p:sp>
    </p:spTree>
    <p:extLst>
      <p:ext uri="{BB962C8B-B14F-4D97-AF65-F5344CB8AC3E}">
        <p14:creationId xmlns:p14="http://schemas.microsoft.com/office/powerpoint/2010/main" val="3923424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Syntax Directed Translation: definitions</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idx="1"/>
          </p:nvPr>
        </p:nvSpPr>
        <p:spPr>
          <a:xfrm>
            <a:off x="838200" y="1825624"/>
            <a:ext cx="10814538" cy="5032375"/>
          </a:xfrm>
        </p:spPr>
        <p:txBody>
          <a:bodyPr>
            <a:normAutofit/>
          </a:bodyPr>
          <a:lstStyle/>
          <a:p>
            <a:pPr marL="0" indent="0">
              <a:buNone/>
            </a:pPr>
            <a:r>
              <a:rPr lang="en-GB" b="1" dirty="0"/>
              <a:t>Definition (</a:t>
            </a:r>
            <a:r>
              <a:rPr lang="en-GB" b="1" dirty="0">
                <a:solidFill>
                  <a:srgbClr val="0070C0"/>
                </a:solidFill>
              </a:rPr>
              <a:t>Rules</a:t>
            </a:r>
            <a:r>
              <a:rPr lang="en-GB" b="1" dirty="0"/>
              <a:t>): </a:t>
            </a:r>
          </a:p>
          <a:p>
            <a:pPr marL="0" indent="0">
              <a:buNone/>
            </a:pPr>
            <a:r>
              <a:rPr lang="en-GB" b="1" dirty="0">
                <a:solidFill>
                  <a:srgbClr val="0070C0"/>
                </a:solidFill>
              </a:rPr>
              <a:t>Rules</a:t>
            </a:r>
            <a:r>
              <a:rPr lang="en-GB" dirty="0"/>
              <a:t> in SDTs associate semantic actions and attribute computations with grammar productions rules from the CFG.</a:t>
            </a:r>
          </a:p>
          <a:p>
            <a:pPr marL="0" indent="0">
              <a:buNone/>
            </a:pPr>
            <a:r>
              <a:rPr lang="en-GB" dirty="0"/>
              <a:t>They define </a:t>
            </a:r>
            <a:r>
              <a:rPr lang="en-GB" b="1" dirty="0"/>
              <a:t>how attribute values are computed and propagated in the parse tree </a:t>
            </a:r>
            <a:r>
              <a:rPr lang="en-GB" dirty="0"/>
              <a:t>and how they will later contribute to the translation process.</a:t>
            </a:r>
          </a:p>
          <a:p>
            <a:pPr marL="0" indent="0">
              <a:buNone/>
            </a:pPr>
            <a:r>
              <a:rPr lang="en-GB" b="1" dirty="0"/>
              <a:t>Each rule consists of an addendum, applied to any CFG production rule </a:t>
            </a:r>
            <a:r>
              <a:rPr lang="en-GB" dirty="0"/>
              <a:t>and usually defines a set of attribute computation equations.</a:t>
            </a:r>
          </a:p>
          <a:p>
            <a:pPr marL="0" indent="0">
              <a:buNone/>
            </a:pPr>
            <a:r>
              <a:rPr lang="en-GB" dirty="0"/>
              <a:t>The equations specify how the attributes of the non-terminal symbols in the production are computed from the attributes of their children or from the attributes of the parent and siblings.</a:t>
            </a:r>
            <a:endParaRPr lang="en-SG" dirty="0"/>
          </a:p>
        </p:txBody>
      </p:sp>
    </p:spTree>
    <p:extLst>
      <p:ext uri="{BB962C8B-B14F-4D97-AF65-F5344CB8AC3E}">
        <p14:creationId xmlns:p14="http://schemas.microsoft.com/office/powerpoint/2010/main" val="1740891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Syntax Directed Translation: definitions</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sz="half" idx="1"/>
          </p:nvPr>
        </p:nvSpPr>
        <p:spPr>
          <a:xfrm>
            <a:off x="838199" y="1825625"/>
            <a:ext cx="5375029" cy="5032374"/>
          </a:xfrm>
        </p:spPr>
        <p:txBody>
          <a:bodyPr>
            <a:normAutofit/>
          </a:bodyPr>
          <a:lstStyle/>
          <a:p>
            <a:pPr marL="0" indent="0">
              <a:buNone/>
            </a:pPr>
            <a:r>
              <a:rPr lang="en-GB" dirty="0"/>
              <a:t>In this previous example…</a:t>
            </a:r>
          </a:p>
          <a:p>
            <a:pPr marL="0" indent="0">
              <a:buNone/>
            </a:pPr>
            <a:endParaRPr lang="en-GB" dirty="0"/>
          </a:p>
          <a:p>
            <a:pPr marL="0" indent="0">
              <a:buNone/>
            </a:pPr>
            <a:r>
              <a:rPr lang="en-GB" i="1" dirty="0"/>
              <a:t>E2.value = E3.value + F2.value</a:t>
            </a:r>
          </a:p>
          <a:p>
            <a:pPr marL="0" indent="0">
              <a:buNone/>
            </a:pPr>
            <a:endParaRPr lang="en-GB" dirty="0"/>
          </a:p>
          <a:p>
            <a:pPr marL="0" indent="0">
              <a:buNone/>
            </a:pPr>
            <a:r>
              <a:rPr lang="en-GB" dirty="0"/>
              <a:t>Was the SDT rule added to the production rule E </a:t>
            </a:r>
            <a:r>
              <a:rPr lang="en-GB" dirty="0">
                <a:sym typeface="Wingdings" panose="05000000000000000000" pitchFamily="2" charset="2"/>
              </a:rPr>
              <a:t></a:t>
            </a:r>
            <a:r>
              <a:rPr lang="en-GB" dirty="0"/>
              <a:t> E + F.</a:t>
            </a:r>
            <a:endParaRPr lang="en-SG" dirty="0"/>
          </a:p>
          <a:p>
            <a:pPr marL="0" indent="0">
              <a:buNone/>
            </a:pPr>
            <a:endParaRPr lang="en-SG" dirty="0"/>
          </a:p>
        </p:txBody>
      </p:sp>
      <p:sp>
        <p:nvSpPr>
          <p:cNvPr id="5" name="Rectangle 4">
            <a:extLst>
              <a:ext uri="{FF2B5EF4-FFF2-40B4-BE49-F238E27FC236}">
                <a16:creationId xmlns:a16="http://schemas.microsoft.com/office/drawing/2014/main" id="{2C0BE0A9-D601-E878-DF7F-11C1BD347A39}"/>
              </a:ext>
            </a:extLst>
          </p:cNvPr>
          <p:cNvSpPr/>
          <p:nvPr/>
        </p:nvSpPr>
        <p:spPr>
          <a:xfrm>
            <a:off x="9296397" y="192515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a:t>
            </a:r>
            <a:endParaRPr lang="en-SG" dirty="0"/>
          </a:p>
        </p:txBody>
      </p:sp>
      <p:sp>
        <p:nvSpPr>
          <p:cNvPr id="6" name="Rectangle 5">
            <a:extLst>
              <a:ext uri="{FF2B5EF4-FFF2-40B4-BE49-F238E27FC236}">
                <a16:creationId xmlns:a16="http://schemas.microsoft.com/office/drawing/2014/main" id="{68B4C409-1880-7CEC-15D1-B4ADC37EB40C}"/>
              </a:ext>
            </a:extLst>
          </p:cNvPr>
          <p:cNvSpPr/>
          <p:nvPr/>
        </p:nvSpPr>
        <p:spPr>
          <a:xfrm>
            <a:off x="8362459"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E2</a:t>
            </a:r>
            <a:endParaRPr lang="en-SG" dirty="0"/>
          </a:p>
        </p:txBody>
      </p:sp>
      <p:sp>
        <p:nvSpPr>
          <p:cNvPr id="7" name="Rectangle 6">
            <a:extLst>
              <a:ext uri="{FF2B5EF4-FFF2-40B4-BE49-F238E27FC236}">
                <a16:creationId xmlns:a16="http://schemas.microsoft.com/office/drawing/2014/main" id="{959F2B5D-5657-8ADE-E926-EEFD9FF61E48}"/>
              </a:ext>
            </a:extLst>
          </p:cNvPr>
          <p:cNvSpPr/>
          <p:nvPr/>
        </p:nvSpPr>
        <p:spPr>
          <a:xfrm>
            <a:off x="9296398"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8" name="Rectangle 7">
            <a:extLst>
              <a:ext uri="{FF2B5EF4-FFF2-40B4-BE49-F238E27FC236}">
                <a16:creationId xmlns:a16="http://schemas.microsoft.com/office/drawing/2014/main" id="{0CC716BE-01D5-21CE-7523-41CA646F6574}"/>
              </a:ext>
            </a:extLst>
          </p:cNvPr>
          <p:cNvSpPr/>
          <p:nvPr/>
        </p:nvSpPr>
        <p:spPr>
          <a:xfrm>
            <a:off x="10230337"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a:t>
            </a:r>
            <a:endParaRPr lang="en-SG" dirty="0"/>
          </a:p>
        </p:txBody>
      </p:sp>
      <p:cxnSp>
        <p:nvCxnSpPr>
          <p:cNvPr id="9" name="Straight Connector 8">
            <a:extLst>
              <a:ext uri="{FF2B5EF4-FFF2-40B4-BE49-F238E27FC236}">
                <a16:creationId xmlns:a16="http://schemas.microsoft.com/office/drawing/2014/main" id="{92FCCAA3-9420-2926-865A-544E89DD74AC}"/>
              </a:ext>
            </a:extLst>
          </p:cNvPr>
          <p:cNvCxnSpPr>
            <a:cxnSpLocks/>
            <a:stCxn id="5" idx="2"/>
            <a:endCxn id="6" idx="0"/>
          </p:cNvCxnSpPr>
          <p:nvPr/>
        </p:nvCxnSpPr>
        <p:spPr>
          <a:xfrm flipH="1">
            <a:off x="8753229" y="2401888"/>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6596DEF-DDB0-4585-ADD0-7F807A519BFE}"/>
              </a:ext>
            </a:extLst>
          </p:cNvPr>
          <p:cNvCxnSpPr>
            <a:cxnSpLocks/>
            <a:stCxn id="5" idx="2"/>
            <a:endCxn id="8" idx="0"/>
          </p:cNvCxnSpPr>
          <p:nvPr/>
        </p:nvCxnSpPr>
        <p:spPr>
          <a:xfrm>
            <a:off x="9687167" y="2401888"/>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70A2724-3105-3C03-036A-68DFCA0A610D}"/>
              </a:ext>
            </a:extLst>
          </p:cNvPr>
          <p:cNvCxnSpPr>
            <a:cxnSpLocks/>
            <a:stCxn id="5" idx="2"/>
            <a:endCxn id="7" idx="0"/>
          </p:cNvCxnSpPr>
          <p:nvPr/>
        </p:nvCxnSpPr>
        <p:spPr>
          <a:xfrm>
            <a:off x="9687167" y="240188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5C2A6EA-539B-3211-9D09-D6557F3EB77A}"/>
              </a:ext>
            </a:extLst>
          </p:cNvPr>
          <p:cNvSpPr/>
          <p:nvPr/>
        </p:nvSpPr>
        <p:spPr>
          <a:xfrm>
            <a:off x="7428521"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E3</a:t>
            </a:r>
            <a:endParaRPr lang="en-SG" dirty="0"/>
          </a:p>
        </p:txBody>
      </p:sp>
      <p:sp>
        <p:nvSpPr>
          <p:cNvPr id="13" name="Rectangle 12">
            <a:extLst>
              <a:ext uri="{FF2B5EF4-FFF2-40B4-BE49-F238E27FC236}">
                <a16:creationId xmlns:a16="http://schemas.microsoft.com/office/drawing/2014/main" id="{54BFD523-9231-7D44-9714-41DA4A8F231B}"/>
              </a:ext>
            </a:extLst>
          </p:cNvPr>
          <p:cNvSpPr/>
          <p:nvPr/>
        </p:nvSpPr>
        <p:spPr>
          <a:xfrm>
            <a:off x="8362460"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14" name="Rectangle 13">
            <a:extLst>
              <a:ext uri="{FF2B5EF4-FFF2-40B4-BE49-F238E27FC236}">
                <a16:creationId xmlns:a16="http://schemas.microsoft.com/office/drawing/2014/main" id="{3E868055-B166-EF30-9755-D9DA6E8599E1}"/>
              </a:ext>
            </a:extLst>
          </p:cNvPr>
          <p:cNvSpPr/>
          <p:nvPr/>
        </p:nvSpPr>
        <p:spPr>
          <a:xfrm>
            <a:off x="9296399"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F2</a:t>
            </a:r>
            <a:endParaRPr lang="en-SG" dirty="0"/>
          </a:p>
        </p:txBody>
      </p:sp>
      <p:cxnSp>
        <p:nvCxnSpPr>
          <p:cNvPr id="15" name="Straight Connector 14">
            <a:extLst>
              <a:ext uri="{FF2B5EF4-FFF2-40B4-BE49-F238E27FC236}">
                <a16:creationId xmlns:a16="http://schemas.microsoft.com/office/drawing/2014/main" id="{25E20C0E-97D9-F550-19AB-97F8AD2AB47F}"/>
              </a:ext>
            </a:extLst>
          </p:cNvPr>
          <p:cNvCxnSpPr>
            <a:cxnSpLocks/>
            <a:endCxn id="12" idx="0"/>
          </p:cNvCxnSpPr>
          <p:nvPr/>
        </p:nvCxnSpPr>
        <p:spPr>
          <a:xfrm flipH="1">
            <a:off x="7819291" y="3197929"/>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4C47ACB-8A5A-3750-7E7C-0813A47B05F5}"/>
              </a:ext>
            </a:extLst>
          </p:cNvPr>
          <p:cNvCxnSpPr>
            <a:cxnSpLocks/>
            <a:endCxn id="14" idx="0"/>
          </p:cNvCxnSpPr>
          <p:nvPr/>
        </p:nvCxnSpPr>
        <p:spPr>
          <a:xfrm>
            <a:off x="8753229" y="3197929"/>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B133EDB-4B83-C208-91EE-BB19731EB8E9}"/>
              </a:ext>
            </a:extLst>
          </p:cNvPr>
          <p:cNvCxnSpPr>
            <a:cxnSpLocks/>
            <a:endCxn id="13" idx="0"/>
          </p:cNvCxnSpPr>
          <p:nvPr/>
        </p:nvCxnSpPr>
        <p:spPr>
          <a:xfrm>
            <a:off x="8753229" y="319792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35AF393B-CAF7-0C34-B48E-79C44650E9B0}"/>
              </a:ext>
            </a:extLst>
          </p:cNvPr>
          <p:cNvSpPr/>
          <p:nvPr/>
        </p:nvSpPr>
        <p:spPr>
          <a:xfrm>
            <a:off x="7428521"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F3</a:t>
            </a:r>
            <a:endParaRPr lang="en-SG" dirty="0"/>
          </a:p>
        </p:txBody>
      </p:sp>
      <p:cxnSp>
        <p:nvCxnSpPr>
          <p:cNvPr id="19" name="Straight Connector 18">
            <a:extLst>
              <a:ext uri="{FF2B5EF4-FFF2-40B4-BE49-F238E27FC236}">
                <a16:creationId xmlns:a16="http://schemas.microsoft.com/office/drawing/2014/main" id="{AF2F6601-6681-CB51-0123-1A8206573DD5}"/>
              </a:ext>
            </a:extLst>
          </p:cNvPr>
          <p:cNvCxnSpPr>
            <a:cxnSpLocks/>
            <a:endCxn id="18" idx="0"/>
          </p:cNvCxnSpPr>
          <p:nvPr/>
        </p:nvCxnSpPr>
        <p:spPr>
          <a:xfrm>
            <a:off x="7819290"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926A2A3-ED31-8263-74FE-9B3368BBAA7F}"/>
              </a:ext>
            </a:extLst>
          </p:cNvPr>
          <p:cNvSpPr/>
          <p:nvPr/>
        </p:nvSpPr>
        <p:spPr>
          <a:xfrm>
            <a:off x="7428520" y="504959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21" name="Straight Connector 20">
            <a:extLst>
              <a:ext uri="{FF2B5EF4-FFF2-40B4-BE49-F238E27FC236}">
                <a16:creationId xmlns:a16="http://schemas.microsoft.com/office/drawing/2014/main" id="{1EF6F8A3-4AB1-DE50-C6C8-EF33B220BA82}"/>
              </a:ext>
            </a:extLst>
          </p:cNvPr>
          <p:cNvCxnSpPr>
            <a:cxnSpLocks/>
            <a:endCxn id="20" idx="0"/>
          </p:cNvCxnSpPr>
          <p:nvPr/>
        </p:nvCxnSpPr>
        <p:spPr>
          <a:xfrm>
            <a:off x="7819289" y="4743758"/>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50DA3A4E-7679-0586-34BB-DA579EA986A9}"/>
              </a:ext>
            </a:extLst>
          </p:cNvPr>
          <p:cNvSpPr/>
          <p:nvPr/>
        </p:nvSpPr>
        <p:spPr>
          <a:xfrm>
            <a:off x="9296397"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23" name="Straight Connector 22">
            <a:extLst>
              <a:ext uri="{FF2B5EF4-FFF2-40B4-BE49-F238E27FC236}">
                <a16:creationId xmlns:a16="http://schemas.microsoft.com/office/drawing/2014/main" id="{B4020E04-6148-CA20-1C72-E1561D6E0B8F}"/>
              </a:ext>
            </a:extLst>
          </p:cNvPr>
          <p:cNvCxnSpPr>
            <a:cxnSpLocks/>
            <a:endCxn id="22" idx="0"/>
          </p:cNvCxnSpPr>
          <p:nvPr/>
        </p:nvCxnSpPr>
        <p:spPr>
          <a:xfrm>
            <a:off x="9687166"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BFDA937-704F-0C9D-DB7E-A4DAD90C35F7}"/>
              </a:ext>
            </a:extLst>
          </p:cNvPr>
          <p:cNvSpPr/>
          <p:nvPr/>
        </p:nvSpPr>
        <p:spPr>
          <a:xfrm>
            <a:off x="10253782" y="3504712"/>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SG" dirty="0"/>
          </a:p>
        </p:txBody>
      </p:sp>
      <p:cxnSp>
        <p:nvCxnSpPr>
          <p:cNvPr id="25" name="Straight Connector 24">
            <a:extLst>
              <a:ext uri="{FF2B5EF4-FFF2-40B4-BE49-F238E27FC236}">
                <a16:creationId xmlns:a16="http://schemas.microsoft.com/office/drawing/2014/main" id="{5ED0526A-0B9D-BACA-8B91-FCF46FF673CC}"/>
              </a:ext>
            </a:extLst>
          </p:cNvPr>
          <p:cNvCxnSpPr>
            <a:cxnSpLocks/>
            <a:endCxn id="24" idx="0"/>
          </p:cNvCxnSpPr>
          <p:nvPr/>
        </p:nvCxnSpPr>
        <p:spPr>
          <a:xfrm>
            <a:off x="10644551" y="3198875"/>
            <a:ext cx="1"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25EB4CA-BDA8-9593-69ED-4A09CC25D148}"/>
              </a:ext>
            </a:extLst>
          </p:cNvPr>
          <p:cNvCxnSpPr/>
          <p:nvPr/>
        </p:nvCxnSpPr>
        <p:spPr>
          <a:xfrm flipV="1">
            <a:off x="9220198" y="3628932"/>
            <a:ext cx="0" cy="1239992"/>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132B746B-E6A1-4B4C-8B30-DCA487AC894F}"/>
              </a:ext>
            </a:extLst>
          </p:cNvPr>
          <p:cNvSpPr txBox="1"/>
          <p:nvPr/>
        </p:nvSpPr>
        <p:spPr>
          <a:xfrm>
            <a:off x="9239733" y="3930475"/>
            <a:ext cx="1128761" cy="369332"/>
          </a:xfrm>
          <a:prstGeom prst="rect">
            <a:avLst/>
          </a:prstGeom>
          <a:noFill/>
        </p:spPr>
        <p:txBody>
          <a:bodyPr wrap="square" rtlCol="0">
            <a:spAutoFit/>
          </a:bodyPr>
          <a:lstStyle/>
          <a:p>
            <a:r>
              <a:rPr lang="en-GB" b="1" dirty="0">
                <a:solidFill>
                  <a:srgbClr val="7030A0"/>
                </a:solidFill>
              </a:rPr>
              <a:t>F2.Val = 2</a:t>
            </a:r>
            <a:endParaRPr lang="en-SG" b="1" dirty="0">
              <a:solidFill>
                <a:srgbClr val="7030A0"/>
              </a:solidFill>
            </a:endParaRPr>
          </a:p>
        </p:txBody>
      </p:sp>
      <p:cxnSp>
        <p:nvCxnSpPr>
          <p:cNvPr id="54" name="Straight Arrow Connector 53">
            <a:extLst>
              <a:ext uri="{FF2B5EF4-FFF2-40B4-BE49-F238E27FC236}">
                <a16:creationId xmlns:a16="http://schemas.microsoft.com/office/drawing/2014/main" id="{5F86B7C9-9954-650F-7865-9B18B09CCE5A}"/>
              </a:ext>
            </a:extLst>
          </p:cNvPr>
          <p:cNvCxnSpPr/>
          <p:nvPr/>
        </p:nvCxnSpPr>
        <p:spPr>
          <a:xfrm flipV="1">
            <a:off x="7274162" y="3596145"/>
            <a:ext cx="0" cy="1239992"/>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A5B17A55-78C4-70D1-51B6-47E393E4702F}"/>
              </a:ext>
            </a:extLst>
          </p:cNvPr>
          <p:cNvSpPr txBox="1"/>
          <p:nvPr/>
        </p:nvSpPr>
        <p:spPr>
          <a:xfrm>
            <a:off x="7293697" y="3897688"/>
            <a:ext cx="1277831" cy="369332"/>
          </a:xfrm>
          <a:prstGeom prst="rect">
            <a:avLst/>
          </a:prstGeom>
          <a:noFill/>
        </p:spPr>
        <p:txBody>
          <a:bodyPr wrap="square" rtlCol="0">
            <a:spAutoFit/>
          </a:bodyPr>
          <a:lstStyle/>
          <a:p>
            <a:r>
              <a:rPr lang="en-GB" b="1" dirty="0">
                <a:solidFill>
                  <a:srgbClr val="7030A0"/>
                </a:solidFill>
              </a:rPr>
              <a:t>E3.Val = 7</a:t>
            </a:r>
            <a:endParaRPr lang="en-SG" b="1" dirty="0">
              <a:solidFill>
                <a:srgbClr val="7030A0"/>
              </a:solidFill>
            </a:endParaRPr>
          </a:p>
        </p:txBody>
      </p:sp>
      <p:sp>
        <p:nvSpPr>
          <p:cNvPr id="56" name="TextBox 55">
            <a:extLst>
              <a:ext uri="{FF2B5EF4-FFF2-40B4-BE49-F238E27FC236}">
                <a16:creationId xmlns:a16="http://schemas.microsoft.com/office/drawing/2014/main" id="{F22A424F-3B68-F0B9-71CF-54464F70D849}"/>
              </a:ext>
            </a:extLst>
          </p:cNvPr>
          <p:cNvSpPr txBox="1"/>
          <p:nvPr/>
        </p:nvSpPr>
        <p:spPr>
          <a:xfrm>
            <a:off x="6096000" y="4340044"/>
            <a:ext cx="1195753" cy="369332"/>
          </a:xfrm>
          <a:prstGeom prst="rect">
            <a:avLst/>
          </a:prstGeom>
          <a:noFill/>
        </p:spPr>
        <p:txBody>
          <a:bodyPr wrap="square" rtlCol="0">
            <a:spAutoFit/>
          </a:bodyPr>
          <a:lstStyle/>
          <a:p>
            <a:r>
              <a:rPr lang="en-GB" b="1" dirty="0">
                <a:solidFill>
                  <a:srgbClr val="7030A0"/>
                </a:solidFill>
              </a:rPr>
              <a:t>F3.Val = 7</a:t>
            </a:r>
            <a:endParaRPr lang="en-SG" b="1" dirty="0">
              <a:solidFill>
                <a:srgbClr val="7030A0"/>
              </a:solidFill>
            </a:endParaRPr>
          </a:p>
        </p:txBody>
      </p:sp>
    </p:spTree>
    <p:extLst>
      <p:ext uri="{BB962C8B-B14F-4D97-AF65-F5344CB8AC3E}">
        <p14:creationId xmlns:p14="http://schemas.microsoft.com/office/powerpoint/2010/main" val="4061201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894FE-FE11-263C-19DE-C70B3A328032}"/>
              </a:ext>
            </a:extLst>
          </p:cNvPr>
          <p:cNvSpPr>
            <a:spLocks noGrp="1"/>
          </p:cNvSpPr>
          <p:nvPr>
            <p:ph type="title"/>
          </p:nvPr>
        </p:nvSpPr>
        <p:spPr/>
        <p:txBody>
          <a:bodyPr/>
          <a:lstStyle/>
          <a:p>
            <a:r>
              <a:rPr lang="en-GB" dirty="0"/>
              <a:t>In short, each CFG rule comes with SDT instructions to be executed in the AST!</a:t>
            </a:r>
          </a:p>
        </p:txBody>
      </p:sp>
      <p:pic>
        <p:nvPicPr>
          <p:cNvPr id="4" name="Picture 3">
            <a:extLst>
              <a:ext uri="{FF2B5EF4-FFF2-40B4-BE49-F238E27FC236}">
                <a16:creationId xmlns:a16="http://schemas.microsoft.com/office/drawing/2014/main" id="{7DC4C016-3A37-9FA9-3D75-EFE0958AE2E8}"/>
              </a:ext>
            </a:extLst>
          </p:cNvPr>
          <p:cNvPicPr>
            <a:picLocks noChangeAspect="1"/>
          </p:cNvPicPr>
          <p:nvPr/>
        </p:nvPicPr>
        <p:blipFill>
          <a:blip r:embed="rId2"/>
          <a:stretch>
            <a:fillRect/>
          </a:stretch>
        </p:blipFill>
        <p:spPr>
          <a:xfrm>
            <a:off x="1767624" y="1690688"/>
            <a:ext cx="7811177" cy="4861981"/>
          </a:xfrm>
          <a:prstGeom prst="rect">
            <a:avLst/>
          </a:prstGeom>
        </p:spPr>
      </p:pic>
    </p:spTree>
    <p:extLst>
      <p:ext uri="{BB962C8B-B14F-4D97-AF65-F5344CB8AC3E}">
        <p14:creationId xmlns:p14="http://schemas.microsoft.com/office/powerpoint/2010/main" val="871090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A note on inherited attributes (out of scope)</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sz="half" idx="1"/>
          </p:nvPr>
        </p:nvSpPr>
        <p:spPr>
          <a:xfrm>
            <a:off x="838200" y="1825625"/>
            <a:ext cx="5181600" cy="5032374"/>
          </a:xfrm>
        </p:spPr>
        <p:txBody>
          <a:bodyPr>
            <a:normAutofit lnSpcReduction="10000"/>
          </a:bodyPr>
          <a:lstStyle/>
          <a:p>
            <a:pPr marL="0" indent="0">
              <a:buNone/>
            </a:pPr>
            <a:r>
              <a:rPr lang="en-GB" b="1" dirty="0"/>
              <a:t>Definition (</a:t>
            </a:r>
            <a:r>
              <a:rPr lang="en-GB" b="1" dirty="0">
                <a:solidFill>
                  <a:srgbClr val="7030A0"/>
                </a:solidFill>
              </a:rPr>
              <a:t>Inherited</a:t>
            </a:r>
            <a:r>
              <a:rPr lang="en-GB" b="1" dirty="0"/>
              <a:t> </a:t>
            </a:r>
            <a:r>
              <a:rPr lang="en-GB" b="1" dirty="0">
                <a:solidFill>
                  <a:srgbClr val="7030A0"/>
                </a:solidFill>
              </a:rPr>
              <a:t>Attributes</a:t>
            </a:r>
            <a:r>
              <a:rPr lang="en-GB" b="1" dirty="0"/>
              <a:t>): </a:t>
            </a:r>
          </a:p>
          <a:p>
            <a:pPr marL="0" indent="0">
              <a:buNone/>
            </a:pPr>
            <a:r>
              <a:rPr lang="en-GB" b="1" dirty="0"/>
              <a:t>Inherited</a:t>
            </a:r>
            <a:r>
              <a:rPr lang="en-GB" dirty="0"/>
              <a:t> </a:t>
            </a:r>
            <a:r>
              <a:rPr lang="en-GB" b="1" dirty="0"/>
              <a:t>attributes</a:t>
            </a:r>
            <a:r>
              <a:rPr lang="en-GB" dirty="0"/>
              <a:t> are computed from the attribute values of the parent nodes and siblings nodes in the parse tree.</a:t>
            </a:r>
          </a:p>
          <a:p>
            <a:pPr marL="0" indent="0">
              <a:buNone/>
            </a:pPr>
            <a:r>
              <a:rPr lang="en-GB" dirty="0"/>
              <a:t>They </a:t>
            </a:r>
            <a:r>
              <a:rPr lang="en-GB" b="1" dirty="0"/>
              <a:t>propagate</a:t>
            </a:r>
            <a:r>
              <a:rPr lang="en-GB" dirty="0"/>
              <a:t> </a:t>
            </a:r>
            <a:r>
              <a:rPr lang="en-GB" b="1" dirty="0"/>
              <a:t>information</a:t>
            </a:r>
            <a:r>
              <a:rPr lang="en-GB" dirty="0"/>
              <a:t> </a:t>
            </a:r>
            <a:r>
              <a:rPr lang="en-GB" b="1" dirty="0"/>
              <a:t>around and down the tree</a:t>
            </a:r>
            <a:r>
              <a:rPr lang="en-GB" dirty="0"/>
              <a:t>, from the root (start symbol) towards the leaves (terminals).</a:t>
            </a:r>
          </a:p>
          <a:p>
            <a:pPr marL="0" indent="0">
              <a:buNone/>
            </a:pPr>
            <a:r>
              <a:rPr lang="en-GB" dirty="0"/>
              <a:t>Inherited attributes are useful for passing context information from higher-level constructs to lower-level constructs in the parse tree.</a:t>
            </a:r>
          </a:p>
        </p:txBody>
      </p:sp>
      <p:sp>
        <p:nvSpPr>
          <p:cNvPr id="6" name="Rectangle 5">
            <a:extLst>
              <a:ext uri="{FF2B5EF4-FFF2-40B4-BE49-F238E27FC236}">
                <a16:creationId xmlns:a16="http://schemas.microsoft.com/office/drawing/2014/main" id="{D736A003-47CE-D712-C01B-6679100E4191}"/>
              </a:ext>
            </a:extLst>
          </p:cNvPr>
          <p:cNvSpPr/>
          <p:nvPr/>
        </p:nvSpPr>
        <p:spPr>
          <a:xfrm>
            <a:off x="8436708" y="192515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a:t>
            </a:r>
            <a:endParaRPr lang="en-SG" dirty="0"/>
          </a:p>
        </p:txBody>
      </p:sp>
      <p:sp>
        <p:nvSpPr>
          <p:cNvPr id="7" name="Rectangle 6">
            <a:extLst>
              <a:ext uri="{FF2B5EF4-FFF2-40B4-BE49-F238E27FC236}">
                <a16:creationId xmlns:a16="http://schemas.microsoft.com/office/drawing/2014/main" id="{7C1DE726-326C-0A24-24E4-4A1628ACD33C}"/>
              </a:ext>
            </a:extLst>
          </p:cNvPr>
          <p:cNvSpPr/>
          <p:nvPr/>
        </p:nvSpPr>
        <p:spPr>
          <a:xfrm>
            <a:off x="7502770" y="2707725"/>
            <a:ext cx="1086341"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TypeDecl</a:t>
            </a:r>
            <a:endParaRPr lang="en-SG" dirty="0"/>
          </a:p>
        </p:txBody>
      </p:sp>
      <p:sp>
        <p:nvSpPr>
          <p:cNvPr id="8" name="Rectangle 7">
            <a:extLst>
              <a:ext uri="{FF2B5EF4-FFF2-40B4-BE49-F238E27FC236}">
                <a16:creationId xmlns:a16="http://schemas.microsoft.com/office/drawing/2014/main" id="{04B9BD50-1550-1668-7117-640AF7948CFE}"/>
              </a:ext>
            </a:extLst>
          </p:cNvPr>
          <p:cNvSpPr/>
          <p:nvPr/>
        </p:nvSpPr>
        <p:spPr>
          <a:xfrm>
            <a:off x="9370648"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cxnSp>
        <p:nvCxnSpPr>
          <p:cNvPr id="9" name="Straight Connector 8">
            <a:extLst>
              <a:ext uri="{FF2B5EF4-FFF2-40B4-BE49-F238E27FC236}">
                <a16:creationId xmlns:a16="http://schemas.microsoft.com/office/drawing/2014/main" id="{6ACC882A-4AB6-8895-B61C-5A5CB88FD5CB}"/>
              </a:ext>
            </a:extLst>
          </p:cNvPr>
          <p:cNvCxnSpPr>
            <a:cxnSpLocks/>
            <a:stCxn id="6" idx="2"/>
            <a:endCxn id="7" idx="0"/>
          </p:cNvCxnSpPr>
          <p:nvPr/>
        </p:nvCxnSpPr>
        <p:spPr>
          <a:xfrm flipH="1">
            <a:off x="8045941" y="2401888"/>
            <a:ext cx="781537"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3743571-D251-EF69-D5B7-61EC4BEC87F1}"/>
              </a:ext>
            </a:extLst>
          </p:cNvPr>
          <p:cNvCxnSpPr>
            <a:cxnSpLocks/>
            <a:stCxn id="6" idx="2"/>
            <a:endCxn id="8" idx="0"/>
          </p:cNvCxnSpPr>
          <p:nvPr/>
        </p:nvCxnSpPr>
        <p:spPr>
          <a:xfrm>
            <a:off x="8827478" y="2401888"/>
            <a:ext cx="933940"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41A86CC-757B-A2C0-D9CC-CFE73A690394}"/>
              </a:ext>
            </a:extLst>
          </p:cNvPr>
          <p:cNvSpPr/>
          <p:nvPr/>
        </p:nvSpPr>
        <p:spPr>
          <a:xfrm>
            <a:off x="6568832"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Type</a:t>
            </a:r>
            <a:endParaRPr lang="en-SG" dirty="0"/>
          </a:p>
        </p:txBody>
      </p:sp>
      <p:sp>
        <p:nvSpPr>
          <p:cNvPr id="12" name="Rectangle 11">
            <a:extLst>
              <a:ext uri="{FF2B5EF4-FFF2-40B4-BE49-F238E27FC236}">
                <a16:creationId xmlns:a16="http://schemas.microsoft.com/office/drawing/2014/main" id="{F57B4101-8E23-9777-E60F-1CDEE2BF5994}"/>
              </a:ext>
            </a:extLst>
          </p:cNvPr>
          <p:cNvSpPr/>
          <p:nvPr/>
        </p:nvSpPr>
        <p:spPr>
          <a:xfrm>
            <a:off x="8436710"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Var</a:t>
            </a:r>
            <a:endParaRPr lang="en-SG" dirty="0"/>
          </a:p>
        </p:txBody>
      </p:sp>
      <p:cxnSp>
        <p:nvCxnSpPr>
          <p:cNvPr id="13" name="Straight Connector 12">
            <a:extLst>
              <a:ext uri="{FF2B5EF4-FFF2-40B4-BE49-F238E27FC236}">
                <a16:creationId xmlns:a16="http://schemas.microsoft.com/office/drawing/2014/main" id="{CF072AF9-FDCC-012F-2140-E8206AB68DAF}"/>
              </a:ext>
            </a:extLst>
          </p:cNvPr>
          <p:cNvCxnSpPr>
            <a:cxnSpLocks/>
            <a:endCxn id="11" idx="0"/>
          </p:cNvCxnSpPr>
          <p:nvPr/>
        </p:nvCxnSpPr>
        <p:spPr>
          <a:xfrm flipH="1">
            <a:off x="6959602" y="3197929"/>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9928E7E-B7AF-8385-62D2-581771BDC195}"/>
              </a:ext>
            </a:extLst>
          </p:cNvPr>
          <p:cNvCxnSpPr>
            <a:cxnSpLocks/>
            <a:endCxn id="12" idx="0"/>
          </p:cNvCxnSpPr>
          <p:nvPr/>
        </p:nvCxnSpPr>
        <p:spPr>
          <a:xfrm>
            <a:off x="7893540" y="3197929"/>
            <a:ext cx="933940"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A5E3C8A-3506-9194-5B7A-EA5A2B6053ED}"/>
              </a:ext>
            </a:extLst>
          </p:cNvPr>
          <p:cNvSpPr/>
          <p:nvPr/>
        </p:nvSpPr>
        <p:spPr>
          <a:xfrm>
            <a:off x="6568832"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int</a:t>
            </a:r>
            <a:endParaRPr lang="en-SG" dirty="0"/>
          </a:p>
        </p:txBody>
      </p:sp>
      <p:cxnSp>
        <p:nvCxnSpPr>
          <p:cNvPr id="16" name="Straight Connector 15">
            <a:extLst>
              <a:ext uri="{FF2B5EF4-FFF2-40B4-BE49-F238E27FC236}">
                <a16:creationId xmlns:a16="http://schemas.microsoft.com/office/drawing/2014/main" id="{33922DD0-75CA-C1A7-5E93-01DA95B2FEA6}"/>
              </a:ext>
            </a:extLst>
          </p:cNvPr>
          <p:cNvCxnSpPr>
            <a:cxnSpLocks/>
            <a:endCxn id="15" idx="0"/>
          </p:cNvCxnSpPr>
          <p:nvPr/>
        </p:nvCxnSpPr>
        <p:spPr>
          <a:xfrm>
            <a:off x="6959601"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99B9E5C-EDB1-D79F-4B55-918CDD5D2EA8}"/>
              </a:ext>
            </a:extLst>
          </p:cNvPr>
          <p:cNvSpPr/>
          <p:nvPr/>
        </p:nvSpPr>
        <p:spPr>
          <a:xfrm>
            <a:off x="8436708"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x</a:t>
            </a:r>
            <a:endParaRPr lang="en-SG" dirty="0"/>
          </a:p>
        </p:txBody>
      </p:sp>
      <p:cxnSp>
        <p:nvCxnSpPr>
          <p:cNvPr id="18" name="Straight Connector 17">
            <a:extLst>
              <a:ext uri="{FF2B5EF4-FFF2-40B4-BE49-F238E27FC236}">
                <a16:creationId xmlns:a16="http://schemas.microsoft.com/office/drawing/2014/main" id="{A98ADA63-6B65-51BC-6F6F-8128CE779B68}"/>
              </a:ext>
            </a:extLst>
          </p:cNvPr>
          <p:cNvCxnSpPr>
            <a:cxnSpLocks/>
            <a:endCxn id="17" idx="0"/>
          </p:cNvCxnSpPr>
          <p:nvPr/>
        </p:nvCxnSpPr>
        <p:spPr>
          <a:xfrm>
            <a:off x="8827477"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0919A33-BAE2-94B7-B09C-B1484CE46146}"/>
              </a:ext>
            </a:extLst>
          </p:cNvPr>
          <p:cNvSpPr/>
          <p:nvPr/>
        </p:nvSpPr>
        <p:spPr>
          <a:xfrm>
            <a:off x="10304585"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cxnSp>
        <p:nvCxnSpPr>
          <p:cNvPr id="20" name="Straight Connector 19">
            <a:extLst>
              <a:ext uri="{FF2B5EF4-FFF2-40B4-BE49-F238E27FC236}">
                <a16:creationId xmlns:a16="http://schemas.microsoft.com/office/drawing/2014/main" id="{D77733D7-63AE-B4B8-449B-C8751E0F2409}"/>
              </a:ext>
            </a:extLst>
          </p:cNvPr>
          <p:cNvCxnSpPr>
            <a:cxnSpLocks/>
            <a:stCxn id="8" idx="2"/>
            <a:endCxn id="19" idx="0"/>
          </p:cNvCxnSpPr>
          <p:nvPr/>
        </p:nvCxnSpPr>
        <p:spPr>
          <a:xfrm>
            <a:off x="9761418" y="3184463"/>
            <a:ext cx="933937" cy="319303"/>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978E95AC-902C-022A-1156-D185497C74C3}"/>
              </a:ext>
            </a:extLst>
          </p:cNvPr>
          <p:cNvSpPr/>
          <p:nvPr/>
        </p:nvSpPr>
        <p:spPr>
          <a:xfrm>
            <a:off x="9370644" y="428243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sp>
        <p:nvSpPr>
          <p:cNvPr id="22" name="Rectangle 21">
            <a:extLst>
              <a:ext uri="{FF2B5EF4-FFF2-40B4-BE49-F238E27FC236}">
                <a16:creationId xmlns:a16="http://schemas.microsoft.com/office/drawing/2014/main" id="{C2573F68-9E83-91B5-F181-5EB3C3FD1B3D}"/>
              </a:ext>
            </a:extLst>
          </p:cNvPr>
          <p:cNvSpPr/>
          <p:nvPr/>
        </p:nvSpPr>
        <p:spPr>
          <a:xfrm>
            <a:off x="10304583" y="428243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23" name="Rectangle 22">
            <a:extLst>
              <a:ext uri="{FF2B5EF4-FFF2-40B4-BE49-F238E27FC236}">
                <a16:creationId xmlns:a16="http://schemas.microsoft.com/office/drawing/2014/main" id="{EC9A618C-DBB8-4250-FB6B-2EA143E4D96F}"/>
              </a:ext>
            </a:extLst>
          </p:cNvPr>
          <p:cNvSpPr/>
          <p:nvPr/>
        </p:nvSpPr>
        <p:spPr>
          <a:xfrm>
            <a:off x="11238522" y="428243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Fac</a:t>
            </a:r>
            <a:endParaRPr lang="en-SG" dirty="0"/>
          </a:p>
        </p:txBody>
      </p:sp>
      <p:cxnSp>
        <p:nvCxnSpPr>
          <p:cNvPr id="24" name="Straight Connector 23">
            <a:extLst>
              <a:ext uri="{FF2B5EF4-FFF2-40B4-BE49-F238E27FC236}">
                <a16:creationId xmlns:a16="http://schemas.microsoft.com/office/drawing/2014/main" id="{7F66423B-94E2-D7D6-5A59-A427F693D3E6}"/>
              </a:ext>
            </a:extLst>
          </p:cNvPr>
          <p:cNvCxnSpPr>
            <a:cxnSpLocks/>
            <a:endCxn id="21" idx="0"/>
          </p:cNvCxnSpPr>
          <p:nvPr/>
        </p:nvCxnSpPr>
        <p:spPr>
          <a:xfrm flipH="1">
            <a:off x="9761414" y="3976597"/>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3AD047E-F9BC-A2DE-F4BB-75625CCC526D}"/>
              </a:ext>
            </a:extLst>
          </p:cNvPr>
          <p:cNvCxnSpPr>
            <a:cxnSpLocks/>
            <a:endCxn id="23" idx="0"/>
          </p:cNvCxnSpPr>
          <p:nvPr/>
        </p:nvCxnSpPr>
        <p:spPr>
          <a:xfrm>
            <a:off x="10695352" y="3976597"/>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236971E-5A14-59DD-2A41-80FE4D405370}"/>
              </a:ext>
            </a:extLst>
          </p:cNvPr>
          <p:cNvCxnSpPr>
            <a:cxnSpLocks/>
            <a:endCxn id="22" idx="0"/>
          </p:cNvCxnSpPr>
          <p:nvPr/>
        </p:nvCxnSpPr>
        <p:spPr>
          <a:xfrm>
            <a:off x="10695352" y="3976597"/>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13983D7F-C463-0C9B-5CF7-856C5E660197}"/>
              </a:ext>
            </a:extLst>
          </p:cNvPr>
          <p:cNvSpPr/>
          <p:nvPr/>
        </p:nvSpPr>
        <p:spPr>
          <a:xfrm>
            <a:off x="9370644" y="5065009"/>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Fac</a:t>
            </a:r>
            <a:endParaRPr lang="en-SG" dirty="0"/>
          </a:p>
        </p:txBody>
      </p:sp>
      <p:cxnSp>
        <p:nvCxnSpPr>
          <p:cNvPr id="31" name="Straight Connector 30">
            <a:extLst>
              <a:ext uri="{FF2B5EF4-FFF2-40B4-BE49-F238E27FC236}">
                <a16:creationId xmlns:a16="http://schemas.microsoft.com/office/drawing/2014/main" id="{7D896852-3C01-F2B7-F67D-80F7C7ED4C55}"/>
              </a:ext>
            </a:extLst>
          </p:cNvPr>
          <p:cNvCxnSpPr>
            <a:cxnSpLocks/>
            <a:endCxn id="27" idx="0"/>
          </p:cNvCxnSpPr>
          <p:nvPr/>
        </p:nvCxnSpPr>
        <p:spPr>
          <a:xfrm>
            <a:off x="9761413" y="4759172"/>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BE1B56EE-E7B7-1686-05C0-0E48EE6CE6AC}"/>
              </a:ext>
            </a:extLst>
          </p:cNvPr>
          <p:cNvSpPr/>
          <p:nvPr/>
        </p:nvSpPr>
        <p:spPr>
          <a:xfrm>
            <a:off x="9370643" y="5828263"/>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37" name="Straight Connector 36">
            <a:extLst>
              <a:ext uri="{FF2B5EF4-FFF2-40B4-BE49-F238E27FC236}">
                <a16:creationId xmlns:a16="http://schemas.microsoft.com/office/drawing/2014/main" id="{740C9E01-0BDE-E9DF-9C5D-34AF815DA604}"/>
              </a:ext>
            </a:extLst>
          </p:cNvPr>
          <p:cNvCxnSpPr>
            <a:cxnSpLocks/>
            <a:endCxn id="33" idx="0"/>
          </p:cNvCxnSpPr>
          <p:nvPr/>
        </p:nvCxnSpPr>
        <p:spPr>
          <a:xfrm>
            <a:off x="9761412" y="5522426"/>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087B26B5-5168-6561-384F-A55B5432A2D0}"/>
              </a:ext>
            </a:extLst>
          </p:cNvPr>
          <p:cNvSpPr/>
          <p:nvPr/>
        </p:nvSpPr>
        <p:spPr>
          <a:xfrm>
            <a:off x="11238520" y="5065009"/>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Var</a:t>
            </a:r>
            <a:endParaRPr lang="en-SG" dirty="0"/>
          </a:p>
        </p:txBody>
      </p:sp>
      <p:cxnSp>
        <p:nvCxnSpPr>
          <p:cNvPr id="41" name="Straight Connector 40">
            <a:extLst>
              <a:ext uri="{FF2B5EF4-FFF2-40B4-BE49-F238E27FC236}">
                <a16:creationId xmlns:a16="http://schemas.microsoft.com/office/drawing/2014/main" id="{34043FAF-7BE8-64BB-DEDA-976997245EC3}"/>
              </a:ext>
            </a:extLst>
          </p:cNvPr>
          <p:cNvCxnSpPr>
            <a:cxnSpLocks/>
            <a:endCxn id="40" idx="0"/>
          </p:cNvCxnSpPr>
          <p:nvPr/>
        </p:nvCxnSpPr>
        <p:spPr>
          <a:xfrm>
            <a:off x="11629289" y="4759172"/>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D7F4469C-F17D-5025-AE6A-4146F15CF339}"/>
              </a:ext>
            </a:extLst>
          </p:cNvPr>
          <p:cNvSpPr/>
          <p:nvPr/>
        </p:nvSpPr>
        <p:spPr>
          <a:xfrm>
            <a:off x="11232655" y="584758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y</a:t>
            </a:r>
            <a:endParaRPr lang="en-SG" dirty="0"/>
          </a:p>
        </p:txBody>
      </p:sp>
      <p:cxnSp>
        <p:nvCxnSpPr>
          <p:cNvPr id="47" name="Straight Connector 46">
            <a:extLst>
              <a:ext uri="{FF2B5EF4-FFF2-40B4-BE49-F238E27FC236}">
                <a16:creationId xmlns:a16="http://schemas.microsoft.com/office/drawing/2014/main" id="{F40CC1CF-97EE-9892-9B13-AA21B5762FC7}"/>
              </a:ext>
            </a:extLst>
          </p:cNvPr>
          <p:cNvCxnSpPr>
            <a:cxnSpLocks/>
            <a:endCxn id="46" idx="0"/>
          </p:cNvCxnSpPr>
          <p:nvPr/>
        </p:nvCxnSpPr>
        <p:spPr>
          <a:xfrm>
            <a:off x="11623424" y="5541747"/>
            <a:ext cx="1" cy="3058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662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852F-B745-1DDE-332D-DC7CD544837F}"/>
              </a:ext>
            </a:extLst>
          </p:cNvPr>
          <p:cNvSpPr>
            <a:spLocks noGrp="1"/>
          </p:cNvSpPr>
          <p:nvPr>
            <p:ph type="title"/>
          </p:nvPr>
        </p:nvSpPr>
        <p:spPr/>
        <p:txBody>
          <a:bodyPr/>
          <a:lstStyle/>
          <a:p>
            <a:r>
              <a:rPr lang="en-GB" dirty="0"/>
              <a:t>A note on inherited attributes (out of scope)</a:t>
            </a:r>
            <a:endParaRPr lang="en-SG" dirty="0"/>
          </a:p>
        </p:txBody>
      </p:sp>
      <p:sp>
        <p:nvSpPr>
          <p:cNvPr id="3" name="Content Placeholder 2">
            <a:extLst>
              <a:ext uri="{FF2B5EF4-FFF2-40B4-BE49-F238E27FC236}">
                <a16:creationId xmlns:a16="http://schemas.microsoft.com/office/drawing/2014/main" id="{9B3E521E-C540-4C7B-9C0D-70D7D9D6CCC4}"/>
              </a:ext>
            </a:extLst>
          </p:cNvPr>
          <p:cNvSpPr>
            <a:spLocks noGrp="1"/>
          </p:cNvSpPr>
          <p:nvPr>
            <p:ph sz="half" idx="1"/>
          </p:nvPr>
        </p:nvSpPr>
        <p:spPr>
          <a:xfrm>
            <a:off x="838200" y="1825625"/>
            <a:ext cx="5181600" cy="5032374"/>
          </a:xfrm>
        </p:spPr>
        <p:txBody>
          <a:bodyPr>
            <a:normAutofit lnSpcReduction="10000"/>
          </a:bodyPr>
          <a:lstStyle/>
          <a:p>
            <a:pPr marL="0" indent="0">
              <a:buNone/>
            </a:pPr>
            <a:r>
              <a:rPr lang="en-GB" dirty="0"/>
              <a:t>For example, consider the expression below.</a:t>
            </a:r>
          </a:p>
          <a:p>
            <a:pPr marL="0" indent="0" algn="ctr">
              <a:buNone/>
            </a:pPr>
            <a:r>
              <a:rPr lang="en-GB" i="1" dirty="0"/>
              <a:t>int x = 7 + y;</a:t>
            </a:r>
          </a:p>
          <a:p>
            <a:pPr marL="0" indent="0">
              <a:buNone/>
            </a:pPr>
            <a:r>
              <a:rPr lang="en-GB" dirty="0"/>
              <a:t>The “int” declaration, </a:t>
            </a:r>
            <a:r>
              <a:rPr lang="en-GB" b="1" dirty="0"/>
              <a:t>probably resolved last in the parse tree </a:t>
            </a:r>
            <a:r>
              <a:rPr lang="en-GB" dirty="0"/>
              <a:t>for this expression, enforces constraints on the types of both the literal “7” and the identifier “</a:t>
            </a:r>
            <a:r>
              <a:rPr lang="en-GB" i="1" dirty="0"/>
              <a:t>y</a:t>
            </a:r>
            <a:r>
              <a:rPr lang="en-GB" dirty="0"/>
              <a:t>”, which will both need to be of type int as well. </a:t>
            </a:r>
          </a:p>
          <a:p>
            <a:pPr marL="0" indent="0">
              <a:buNone/>
            </a:pPr>
            <a:r>
              <a:rPr lang="en-GB" dirty="0"/>
              <a:t>This information will typically be propagated around the tree.</a:t>
            </a:r>
          </a:p>
        </p:txBody>
      </p:sp>
      <p:sp>
        <p:nvSpPr>
          <p:cNvPr id="4" name="Rectangle 3">
            <a:extLst>
              <a:ext uri="{FF2B5EF4-FFF2-40B4-BE49-F238E27FC236}">
                <a16:creationId xmlns:a16="http://schemas.microsoft.com/office/drawing/2014/main" id="{FF8758F7-4800-5657-0F43-9E9A7E2A2102}"/>
              </a:ext>
            </a:extLst>
          </p:cNvPr>
          <p:cNvSpPr/>
          <p:nvPr/>
        </p:nvSpPr>
        <p:spPr>
          <a:xfrm>
            <a:off x="8436708" y="192515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a:t>
            </a:r>
            <a:endParaRPr lang="en-SG" dirty="0"/>
          </a:p>
        </p:txBody>
      </p:sp>
      <p:sp>
        <p:nvSpPr>
          <p:cNvPr id="5" name="Rectangle 4">
            <a:extLst>
              <a:ext uri="{FF2B5EF4-FFF2-40B4-BE49-F238E27FC236}">
                <a16:creationId xmlns:a16="http://schemas.microsoft.com/office/drawing/2014/main" id="{FAB2E4AE-45F5-2A55-D69E-886E1521DFBE}"/>
              </a:ext>
            </a:extLst>
          </p:cNvPr>
          <p:cNvSpPr/>
          <p:nvPr/>
        </p:nvSpPr>
        <p:spPr>
          <a:xfrm>
            <a:off x="7502770" y="2707725"/>
            <a:ext cx="1086341"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TypeDecl</a:t>
            </a:r>
            <a:endParaRPr lang="en-SG" dirty="0"/>
          </a:p>
        </p:txBody>
      </p:sp>
      <p:sp>
        <p:nvSpPr>
          <p:cNvPr id="6" name="Rectangle 5">
            <a:extLst>
              <a:ext uri="{FF2B5EF4-FFF2-40B4-BE49-F238E27FC236}">
                <a16:creationId xmlns:a16="http://schemas.microsoft.com/office/drawing/2014/main" id="{62FC6FC6-2ABC-D4D9-14E0-FB8051E8D8C4}"/>
              </a:ext>
            </a:extLst>
          </p:cNvPr>
          <p:cNvSpPr/>
          <p:nvPr/>
        </p:nvSpPr>
        <p:spPr>
          <a:xfrm>
            <a:off x="9370648" y="27077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cxnSp>
        <p:nvCxnSpPr>
          <p:cNvPr id="28" name="Straight Connector 27">
            <a:extLst>
              <a:ext uri="{FF2B5EF4-FFF2-40B4-BE49-F238E27FC236}">
                <a16:creationId xmlns:a16="http://schemas.microsoft.com/office/drawing/2014/main" id="{F82630F6-3CAE-838E-5EAD-51640CB6A024}"/>
              </a:ext>
            </a:extLst>
          </p:cNvPr>
          <p:cNvCxnSpPr>
            <a:cxnSpLocks/>
            <a:stCxn id="4" idx="2"/>
            <a:endCxn id="5" idx="0"/>
          </p:cNvCxnSpPr>
          <p:nvPr/>
        </p:nvCxnSpPr>
        <p:spPr>
          <a:xfrm flipH="1">
            <a:off x="8045941" y="2401888"/>
            <a:ext cx="781537"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F17ABD9-E2DB-1CCB-4DE9-4D4BFD597C21}"/>
              </a:ext>
            </a:extLst>
          </p:cNvPr>
          <p:cNvCxnSpPr>
            <a:cxnSpLocks/>
            <a:stCxn id="4" idx="2"/>
            <a:endCxn id="6" idx="0"/>
          </p:cNvCxnSpPr>
          <p:nvPr/>
        </p:nvCxnSpPr>
        <p:spPr>
          <a:xfrm>
            <a:off x="8827478" y="2401888"/>
            <a:ext cx="933940"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430FF54-6DB2-FA3F-A65B-1137A8CC4DA4}"/>
              </a:ext>
            </a:extLst>
          </p:cNvPr>
          <p:cNvSpPr/>
          <p:nvPr/>
        </p:nvSpPr>
        <p:spPr>
          <a:xfrm>
            <a:off x="6568832"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Type</a:t>
            </a:r>
            <a:endParaRPr lang="en-SG" dirty="0"/>
          </a:p>
        </p:txBody>
      </p:sp>
      <p:sp>
        <p:nvSpPr>
          <p:cNvPr id="31" name="Rectangle 30">
            <a:extLst>
              <a:ext uri="{FF2B5EF4-FFF2-40B4-BE49-F238E27FC236}">
                <a16:creationId xmlns:a16="http://schemas.microsoft.com/office/drawing/2014/main" id="{EF3653E7-0EEE-5D2B-7FB6-98BFF58FCD2A}"/>
              </a:ext>
            </a:extLst>
          </p:cNvPr>
          <p:cNvSpPr/>
          <p:nvPr/>
        </p:nvSpPr>
        <p:spPr>
          <a:xfrm>
            <a:off x="8436710"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Var</a:t>
            </a:r>
            <a:endParaRPr lang="en-SG" dirty="0"/>
          </a:p>
        </p:txBody>
      </p:sp>
      <p:cxnSp>
        <p:nvCxnSpPr>
          <p:cNvPr id="32" name="Straight Connector 31">
            <a:extLst>
              <a:ext uri="{FF2B5EF4-FFF2-40B4-BE49-F238E27FC236}">
                <a16:creationId xmlns:a16="http://schemas.microsoft.com/office/drawing/2014/main" id="{013FCB7E-BDB1-1CAA-49BF-9C31C0786B86}"/>
              </a:ext>
            </a:extLst>
          </p:cNvPr>
          <p:cNvCxnSpPr>
            <a:cxnSpLocks/>
            <a:endCxn id="30" idx="0"/>
          </p:cNvCxnSpPr>
          <p:nvPr/>
        </p:nvCxnSpPr>
        <p:spPr>
          <a:xfrm flipH="1">
            <a:off x="6959602" y="3197929"/>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A344B62-A550-CE84-BE58-3BE2823EF203}"/>
              </a:ext>
            </a:extLst>
          </p:cNvPr>
          <p:cNvCxnSpPr>
            <a:cxnSpLocks/>
            <a:endCxn id="31" idx="0"/>
          </p:cNvCxnSpPr>
          <p:nvPr/>
        </p:nvCxnSpPr>
        <p:spPr>
          <a:xfrm>
            <a:off x="7893540" y="3197929"/>
            <a:ext cx="933940"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FAD2E4D3-B787-E810-CA36-CB542D392E4D}"/>
              </a:ext>
            </a:extLst>
          </p:cNvPr>
          <p:cNvSpPr/>
          <p:nvPr/>
        </p:nvSpPr>
        <p:spPr>
          <a:xfrm>
            <a:off x="6568832"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int</a:t>
            </a:r>
            <a:endParaRPr lang="en-SG" dirty="0"/>
          </a:p>
        </p:txBody>
      </p:sp>
      <p:cxnSp>
        <p:nvCxnSpPr>
          <p:cNvPr id="35" name="Straight Connector 34">
            <a:extLst>
              <a:ext uri="{FF2B5EF4-FFF2-40B4-BE49-F238E27FC236}">
                <a16:creationId xmlns:a16="http://schemas.microsoft.com/office/drawing/2014/main" id="{0B2F732C-5F53-7C97-09C8-E2E9D51DAD59}"/>
              </a:ext>
            </a:extLst>
          </p:cNvPr>
          <p:cNvCxnSpPr>
            <a:cxnSpLocks/>
            <a:endCxn id="34" idx="0"/>
          </p:cNvCxnSpPr>
          <p:nvPr/>
        </p:nvCxnSpPr>
        <p:spPr>
          <a:xfrm>
            <a:off x="6959601"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1C1E00D3-176B-E9A4-A653-1D128935B44C}"/>
              </a:ext>
            </a:extLst>
          </p:cNvPr>
          <p:cNvSpPr/>
          <p:nvPr/>
        </p:nvSpPr>
        <p:spPr>
          <a:xfrm>
            <a:off x="8436708" y="42863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x</a:t>
            </a:r>
            <a:endParaRPr lang="en-SG" dirty="0"/>
          </a:p>
        </p:txBody>
      </p:sp>
      <p:cxnSp>
        <p:nvCxnSpPr>
          <p:cNvPr id="37" name="Straight Connector 36">
            <a:extLst>
              <a:ext uri="{FF2B5EF4-FFF2-40B4-BE49-F238E27FC236}">
                <a16:creationId xmlns:a16="http://schemas.microsoft.com/office/drawing/2014/main" id="{6F2CAE93-30E8-EF2E-A9A6-A69342964B63}"/>
              </a:ext>
            </a:extLst>
          </p:cNvPr>
          <p:cNvCxnSpPr>
            <a:cxnSpLocks/>
            <a:endCxn id="36" idx="0"/>
          </p:cNvCxnSpPr>
          <p:nvPr/>
        </p:nvCxnSpPr>
        <p:spPr>
          <a:xfrm>
            <a:off x="8827477" y="39805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47934EFA-4FCD-15DF-A8BB-A8BAC2F05CB5}"/>
              </a:ext>
            </a:extLst>
          </p:cNvPr>
          <p:cNvSpPr/>
          <p:nvPr/>
        </p:nvSpPr>
        <p:spPr>
          <a:xfrm>
            <a:off x="10304585" y="350376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cxnSp>
        <p:nvCxnSpPr>
          <p:cNvPr id="39" name="Straight Connector 38">
            <a:extLst>
              <a:ext uri="{FF2B5EF4-FFF2-40B4-BE49-F238E27FC236}">
                <a16:creationId xmlns:a16="http://schemas.microsoft.com/office/drawing/2014/main" id="{E4A0787B-1804-9466-D234-825536B37352}"/>
              </a:ext>
            </a:extLst>
          </p:cNvPr>
          <p:cNvCxnSpPr>
            <a:cxnSpLocks/>
            <a:stCxn id="6" idx="2"/>
            <a:endCxn id="38" idx="0"/>
          </p:cNvCxnSpPr>
          <p:nvPr/>
        </p:nvCxnSpPr>
        <p:spPr>
          <a:xfrm>
            <a:off x="9761418" y="3184463"/>
            <a:ext cx="933937" cy="319303"/>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F4157D0C-915E-69FE-903C-32E1891B54F9}"/>
              </a:ext>
            </a:extLst>
          </p:cNvPr>
          <p:cNvSpPr/>
          <p:nvPr/>
        </p:nvSpPr>
        <p:spPr>
          <a:xfrm>
            <a:off x="9370644" y="428243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sp>
        <p:nvSpPr>
          <p:cNvPr id="41" name="Rectangle 40">
            <a:extLst>
              <a:ext uri="{FF2B5EF4-FFF2-40B4-BE49-F238E27FC236}">
                <a16:creationId xmlns:a16="http://schemas.microsoft.com/office/drawing/2014/main" id="{71EFDC77-45D4-D8B5-22C2-C0F9CC4BF520}"/>
              </a:ext>
            </a:extLst>
          </p:cNvPr>
          <p:cNvSpPr/>
          <p:nvPr/>
        </p:nvSpPr>
        <p:spPr>
          <a:xfrm>
            <a:off x="10304583" y="428243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42" name="Rectangle 41">
            <a:extLst>
              <a:ext uri="{FF2B5EF4-FFF2-40B4-BE49-F238E27FC236}">
                <a16:creationId xmlns:a16="http://schemas.microsoft.com/office/drawing/2014/main" id="{A5A5042E-EE70-76C5-E94D-427967F9779A}"/>
              </a:ext>
            </a:extLst>
          </p:cNvPr>
          <p:cNvSpPr/>
          <p:nvPr/>
        </p:nvSpPr>
        <p:spPr>
          <a:xfrm>
            <a:off x="11238522" y="428243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Fac</a:t>
            </a:r>
            <a:endParaRPr lang="en-SG" dirty="0"/>
          </a:p>
        </p:txBody>
      </p:sp>
      <p:cxnSp>
        <p:nvCxnSpPr>
          <p:cNvPr id="43" name="Straight Connector 42">
            <a:extLst>
              <a:ext uri="{FF2B5EF4-FFF2-40B4-BE49-F238E27FC236}">
                <a16:creationId xmlns:a16="http://schemas.microsoft.com/office/drawing/2014/main" id="{34B1ADE3-CACD-517C-D0E3-5363407BE315}"/>
              </a:ext>
            </a:extLst>
          </p:cNvPr>
          <p:cNvCxnSpPr>
            <a:cxnSpLocks/>
            <a:endCxn id="40" idx="0"/>
          </p:cNvCxnSpPr>
          <p:nvPr/>
        </p:nvCxnSpPr>
        <p:spPr>
          <a:xfrm flipH="1">
            <a:off x="9761414" y="3976597"/>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0D4308D-DE55-B9CE-A022-D41B97135DFD}"/>
              </a:ext>
            </a:extLst>
          </p:cNvPr>
          <p:cNvCxnSpPr>
            <a:cxnSpLocks/>
            <a:endCxn id="42" idx="0"/>
          </p:cNvCxnSpPr>
          <p:nvPr/>
        </p:nvCxnSpPr>
        <p:spPr>
          <a:xfrm>
            <a:off x="10695352" y="3976597"/>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978CA61-0E42-8C6F-92BD-FA22BA974F16}"/>
              </a:ext>
            </a:extLst>
          </p:cNvPr>
          <p:cNvCxnSpPr>
            <a:cxnSpLocks/>
            <a:endCxn id="41" idx="0"/>
          </p:cNvCxnSpPr>
          <p:nvPr/>
        </p:nvCxnSpPr>
        <p:spPr>
          <a:xfrm>
            <a:off x="10695352" y="3976597"/>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162A524A-2B50-1CC7-2398-9718CBC42177}"/>
              </a:ext>
            </a:extLst>
          </p:cNvPr>
          <p:cNvSpPr/>
          <p:nvPr/>
        </p:nvSpPr>
        <p:spPr>
          <a:xfrm>
            <a:off x="9370644" y="5065009"/>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Fac</a:t>
            </a:r>
            <a:endParaRPr lang="en-SG" dirty="0"/>
          </a:p>
        </p:txBody>
      </p:sp>
      <p:cxnSp>
        <p:nvCxnSpPr>
          <p:cNvPr id="47" name="Straight Connector 46">
            <a:extLst>
              <a:ext uri="{FF2B5EF4-FFF2-40B4-BE49-F238E27FC236}">
                <a16:creationId xmlns:a16="http://schemas.microsoft.com/office/drawing/2014/main" id="{9F20A028-ED0A-2CDB-58CD-88D03D3B70DD}"/>
              </a:ext>
            </a:extLst>
          </p:cNvPr>
          <p:cNvCxnSpPr>
            <a:cxnSpLocks/>
            <a:endCxn id="46" idx="0"/>
          </p:cNvCxnSpPr>
          <p:nvPr/>
        </p:nvCxnSpPr>
        <p:spPr>
          <a:xfrm>
            <a:off x="9761413" y="4759172"/>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5E319321-BA1E-5D56-BC6A-E7E4D8BA87CB}"/>
              </a:ext>
            </a:extLst>
          </p:cNvPr>
          <p:cNvSpPr/>
          <p:nvPr/>
        </p:nvSpPr>
        <p:spPr>
          <a:xfrm>
            <a:off x="9370643" y="5828263"/>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49" name="Straight Connector 48">
            <a:extLst>
              <a:ext uri="{FF2B5EF4-FFF2-40B4-BE49-F238E27FC236}">
                <a16:creationId xmlns:a16="http://schemas.microsoft.com/office/drawing/2014/main" id="{C866A062-80C4-D65C-1600-DF5C3374A046}"/>
              </a:ext>
            </a:extLst>
          </p:cNvPr>
          <p:cNvCxnSpPr>
            <a:cxnSpLocks/>
            <a:endCxn id="48" idx="0"/>
          </p:cNvCxnSpPr>
          <p:nvPr/>
        </p:nvCxnSpPr>
        <p:spPr>
          <a:xfrm>
            <a:off x="9761412" y="5522426"/>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50C390A1-EFCB-150D-1EC7-AA40E3BAA02A}"/>
              </a:ext>
            </a:extLst>
          </p:cNvPr>
          <p:cNvSpPr/>
          <p:nvPr/>
        </p:nvSpPr>
        <p:spPr>
          <a:xfrm>
            <a:off x="11238520" y="5065009"/>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Var</a:t>
            </a:r>
            <a:endParaRPr lang="en-SG" dirty="0"/>
          </a:p>
        </p:txBody>
      </p:sp>
      <p:cxnSp>
        <p:nvCxnSpPr>
          <p:cNvPr id="51" name="Straight Connector 50">
            <a:extLst>
              <a:ext uri="{FF2B5EF4-FFF2-40B4-BE49-F238E27FC236}">
                <a16:creationId xmlns:a16="http://schemas.microsoft.com/office/drawing/2014/main" id="{7C28D202-DF52-8BC3-67FA-EEA4E2914AF5}"/>
              </a:ext>
            </a:extLst>
          </p:cNvPr>
          <p:cNvCxnSpPr>
            <a:cxnSpLocks/>
            <a:endCxn id="50" idx="0"/>
          </p:cNvCxnSpPr>
          <p:nvPr/>
        </p:nvCxnSpPr>
        <p:spPr>
          <a:xfrm>
            <a:off x="11629289" y="4759172"/>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609E3815-0D6A-DCA1-83E0-DC043EE9A282}"/>
              </a:ext>
            </a:extLst>
          </p:cNvPr>
          <p:cNvSpPr/>
          <p:nvPr/>
        </p:nvSpPr>
        <p:spPr>
          <a:xfrm>
            <a:off x="11232655" y="5847584"/>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y</a:t>
            </a:r>
            <a:endParaRPr lang="en-SG" dirty="0"/>
          </a:p>
        </p:txBody>
      </p:sp>
      <p:cxnSp>
        <p:nvCxnSpPr>
          <p:cNvPr id="53" name="Straight Connector 52">
            <a:extLst>
              <a:ext uri="{FF2B5EF4-FFF2-40B4-BE49-F238E27FC236}">
                <a16:creationId xmlns:a16="http://schemas.microsoft.com/office/drawing/2014/main" id="{727BACFE-3F3A-71B2-46AB-30857FD07980}"/>
              </a:ext>
            </a:extLst>
          </p:cNvPr>
          <p:cNvCxnSpPr>
            <a:cxnSpLocks/>
            <a:endCxn id="52" idx="0"/>
          </p:cNvCxnSpPr>
          <p:nvPr/>
        </p:nvCxnSpPr>
        <p:spPr>
          <a:xfrm>
            <a:off x="11623424" y="5541747"/>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54" name="Freeform: Shape 53">
            <a:extLst>
              <a:ext uri="{FF2B5EF4-FFF2-40B4-BE49-F238E27FC236}">
                <a16:creationId xmlns:a16="http://schemas.microsoft.com/office/drawing/2014/main" id="{B1B56DD4-77B2-6E4A-8906-AD1EB27DFAB2}"/>
              </a:ext>
            </a:extLst>
          </p:cNvPr>
          <p:cNvSpPr/>
          <p:nvPr/>
        </p:nvSpPr>
        <p:spPr>
          <a:xfrm>
            <a:off x="7099189" y="2196110"/>
            <a:ext cx="3912988" cy="3743582"/>
          </a:xfrm>
          <a:custGeom>
            <a:avLst/>
            <a:gdLst>
              <a:gd name="connsiteX0" fmla="*/ 51888 w 3912988"/>
              <a:gd name="connsiteY0" fmla="*/ 2219582 h 3743582"/>
              <a:gd name="connsiteX1" fmla="*/ 137857 w 3912988"/>
              <a:gd name="connsiteY1" fmla="*/ 1484936 h 3743582"/>
              <a:gd name="connsiteX2" fmla="*/ 1232011 w 3912988"/>
              <a:gd name="connsiteY2" fmla="*/ 656505 h 3743582"/>
              <a:gd name="connsiteX3" fmla="*/ 1982288 w 3912988"/>
              <a:gd name="connsiteY3" fmla="*/ 13 h 3743582"/>
              <a:gd name="connsiteX4" fmla="*/ 2904503 w 3912988"/>
              <a:gd name="connsiteY4" fmla="*/ 640875 h 3743582"/>
              <a:gd name="connsiteX5" fmla="*/ 3912688 w 3912988"/>
              <a:gd name="connsiteY5" fmla="*/ 1570905 h 3743582"/>
              <a:gd name="connsiteX6" fmla="*/ 2802903 w 3912988"/>
              <a:gd name="connsiteY6" fmla="*/ 2211767 h 3743582"/>
              <a:gd name="connsiteX7" fmla="*/ 2826349 w 3912988"/>
              <a:gd name="connsiteY7" fmla="*/ 3001121 h 3743582"/>
              <a:gd name="connsiteX8" fmla="*/ 2795088 w 3912988"/>
              <a:gd name="connsiteY8" fmla="*/ 3743582 h 3743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12988" h="3743582">
                <a:moveTo>
                  <a:pt x="51888" y="2219582"/>
                </a:moveTo>
                <a:cubicBezTo>
                  <a:pt x="-3471" y="1982515"/>
                  <a:pt x="-58830" y="1745449"/>
                  <a:pt x="137857" y="1484936"/>
                </a:cubicBezTo>
                <a:cubicBezTo>
                  <a:pt x="334544" y="1224423"/>
                  <a:pt x="924606" y="903992"/>
                  <a:pt x="1232011" y="656505"/>
                </a:cubicBezTo>
                <a:cubicBezTo>
                  <a:pt x="1539416" y="409018"/>
                  <a:pt x="1703539" y="2618"/>
                  <a:pt x="1982288" y="13"/>
                </a:cubicBezTo>
                <a:cubicBezTo>
                  <a:pt x="2261037" y="-2592"/>
                  <a:pt x="2582770" y="379060"/>
                  <a:pt x="2904503" y="640875"/>
                </a:cubicBezTo>
                <a:cubicBezTo>
                  <a:pt x="3226236" y="902690"/>
                  <a:pt x="3929621" y="1309090"/>
                  <a:pt x="3912688" y="1570905"/>
                </a:cubicBezTo>
                <a:cubicBezTo>
                  <a:pt x="3895755" y="1832720"/>
                  <a:pt x="2983959" y="1973398"/>
                  <a:pt x="2802903" y="2211767"/>
                </a:cubicBezTo>
                <a:cubicBezTo>
                  <a:pt x="2621847" y="2450136"/>
                  <a:pt x="2827651" y="2745819"/>
                  <a:pt x="2826349" y="3001121"/>
                </a:cubicBezTo>
                <a:cubicBezTo>
                  <a:pt x="2825047" y="3256423"/>
                  <a:pt x="2810067" y="3500002"/>
                  <a:pt x="2795088" y="3743582"/>
                </a:cubicBezTo>
              </a:path>
            </a:pathLst>
          </a:custGeom>
          <a:noFill/>
          <a:ln w="38100">
            <a:solidFill>
              <a:srgbClr val="7030A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5" name="Freeform: Shape 54">
            <a:extLst>
              <a:ext uri="{FF2B5EF4-FFF2-40B4-BE49-F238E27FC236}">
                <a16:creationId xmlns:a16="http://schemas.microsoft.com/office/drawing/2014/main" id="{C664020D-5416-D718-A35B-37CE74942FCB}"/>
              </a:ext>
            </a:extLst>
          </p:cNvPr>
          <p:cNvSpPr/>
          <p:nvPr/>
        </p:nvSpPr>
        <p:spPr>
          <a:xfrm>
            <a:off x="11011877" y="3806092"/>
            <a:ext cx="927742" cy="2188308"/>
          </a:xfrm>
          <a:custGeom>
            <a:avLst/>
            <a:gdLst>
              <a:gd name="connsiteX0" fmla="*/ 0 w 927742"/>
              <a:gd name="connsiteY0" fmla="*/ 0 h 2188308"/>
              <a:gd name="connsiteX1" fmla="*/ 836246 w 927742"/>
              <a:gd name="connsiteY1" fmla="*/ 586154 h 2188308"/>
              <a:gd name="connsiteX2" fmla="*/ 890954 w 927742"/>
              <a:gd name="connsiteY2" fmla="*/ 1422400 h 2188308"/>
              <a:gd name="connsiteX3" fmla="*/ 703385 w 927742"/>
              <a:gd name="connsiteY3" fmla="*/ 2188308 h 2188308"/>
            </a:gdLst>
            <a:ahLst/>
            <a:cxnLst>
              <a:cxn ang="0">
                <a:pos x="connsiteX0" y="connsiteY0"/>
              </a:cxn>
              <a:cxn ang="0">
                <a:pos x="connsiteX1" y="connsiteY1"/>
              </a:cxn>
              <a:cxn ang="0">
                <a:pos x="connsiteX2" y="connsiteY2"/>
              </a:cxn>
              <a:cxn ang="0">
                <a:pos x="connsiteX3" y="connsiteY3"/>
              </a:cxn>
            </a:cxnLst>
            <a:rect l="l" t="t" r="r" b="b"/>
            <a:pathLst>
              <a:path w="927742" h="2188308">
                <a:moveTo>
                  <a:pt x="0" y="0"/>
                </a:moveTo>
                <a:cubicBezTo>
                  <a:pt x="343877" y="174543"/>
                  <a:pt x="687754" y="349087"/>
                  <a:pt x="836246" y="586154"/>
                </a:cubicBezTo>
                <a:cubicBezTo>
                  <a:pt x="984738" y="823221"/>
                  <a:pt x="913098" y="1155374"/>
                  <a:pt x="890954" y="1422400"/>
                </a:cubicBezTo>
                <a:cubicBezTo>
                  <a:pt x="868811" y="1689426"/>
                  <a:pt x="786098" y="1938867"/>
                  <a:pt x="703385" y="2188308"/>
                </a:cubicBezTo>
              </a:path>
            </a:pathLst>
          </a:custGeom>
          <a:noFill/>
          <a:ln w="38100">
            <a:solidFill>
              <a:srgbClr val="7030A0"/>
            </a:solidFill>
            <a:prstDash val="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079800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180E-5E93-2B25-99ED-856EC5108D59}"/>
              </a:ext>
            </a:extLst>
          </p:cNvPr>
          <p:cNvSpPr>
            <a:spLocks noGrp="1"/>
          </p:cNvSpPr>
          <p:nvPr>
            <p:ph type="title"/>
          </p:nvPr>
        </p:nvSpPr>
        <p:spPr/>
        <p:txBody>
          <a:bodyPr/>
          <a:lstStyle/>
          <a:p>
            <a:r>
              <a:rPr lang="en-GB" dirty="0"/>
              <a:t>Implementing an SDT for an Arithmetic CFG</a:t>
            </a:r>
            <a:endParaRPr lang="en-SG" dirty="0"/>
          </a:p>
        </p:txBody>
      </p:sp>
      <p:sp>
        <p:nvSpPr>
          <p:cNvPr id="3" name="Content Placeholder 2">
            <a:extLst>
              <a:ext uri="{FF2B5EF4-FFF2-40B4-BE49-F238E27FC236}">
                <a16:creationId xmlns:a16="http://schemas.microsoft.com/office/drawing/2014/main" id="{88E00ACE-6CFF-5E84-B5EF-5B5188F748E8}"/>
              </a:ext>
            </a:extLst>
          </p:cNvPr>
          <p:cNvSpPr>
            <a:spLocks noGrp="1"/>
          </p:cNvSpPr>
          <p:nvPr>
            <p:ph idx="1"/>
          </p:nvPr>
        </p:nvSpPr>
        <p:spPr>
          <a:xfrm>
            <a:off x="838200" y="1825624"/>
            <a:ext cx="10515600" cy="5032375"/>
          </a:xfrm>
        </p:spPr>
        <p:txBody>
          <a:bodyPr>
            <a:normAutofit/>
          </a:bodyPr>
          <a:lstStyle/>
          <a:p>
            <a:pPr marL="0" indent="0">
              <a:buNone/>
            </a:pPr>
            <a:r>
              <a:rPr lang="en-GB" dirty="0"/>
              <a:t>Consider the CFG below.</a:t>
            </a:r>
          </a:p>
          <a:p>
            <a:pPr marL="0" indent="0">
              <a:buNone/>
            </a:pPr>
            <a:endParaRPr lang="en-GB" dirty="0"/>
          </a:p>
          <a:p>
            <a:pPr marL="0" indent="0">
              <a:buNone/>
            </a:pPr>
            <a:endParaRPr lang="en-GB" dirty="0"/>
          </a:p>
          <a:p>
            <a:pPr marL="0" indent="0" algn="ctr">
              <a:buNone/>
            </a:pPr>
            <a:r>
              <a:rPr lang="en-GB" i="1" dirty="0"/>
              <a:t>E </a:t>
            </a:r>
            <a:r>
              <a:rPr lang="en-GB" i="1" dirty="0">
                <a:sym typeface="Wingdings" panose="05000000000000000000" pitchFamily="2" charset="2"/>
              </a:rPr>
              <a:t> E + T</a:t>
            </a:r>
          </a:p>
          <a:p>
            <a:pPr marL="0" indent="0" algn="ctr">
              <a:buNone/>
            </a:pPr>
            <a:r>
              <a:rPr lang="en-GB" i="1" dirty="0">
                <a:sym typeface="Wingdings" panose="05000000000000000000" pitchFamily="2" charset="2"/>
              </a:rPr>
              <a:t>E  T</a:t>
            </a:r>
          </a:p>
          <a:p>
            <a:pPr marL="0" indent="0" algn="ctr">
              <a:buNone/>
            </a:pPr>
            <a:r>
              <a:rPr lang="en-GB" i="1" dirty="0">
                <a:sym typeface="Wingdings" panose="05000000000000000000" pitchFamily="2" charset="2"/>
              </a:rPr>
              <a:t>T  (any number)</a:t>
            </a:r>
            <a:endParaRPr lang="en-GB" i="1" dirty="0"/>
          </a:p>
          <a:p>
            <a:pPr marL="0" indent="0">
              <a:buNone/>
            </a:pPr>
            <a:endParaRPr lang="en-GB" dirty="0"/>
          </a:p>
          <a:p>
            <a:pPr marL="0" indent="0">
              <a:buNone/>
            </a:pPr>
            <a:r>
              <a:rPr lang="en-GB" dirty="0"/>
              <a:t>We have used this one many times to check the syntax of simple arithmetic strings.</a:t>
            </a:r>
            <a:endParaRPr lang="en-SG" dirty="0"/>
          </a:p>
        </p:txBody>
      </p:sp>
    </p:spTree>
    <p:extLst>
      <p:ext uri="{BB962C8B-B14F-4D97-AF65-F5344CB8AC3E}">
        <p14:creationId xmlns:p14="http://schemas.microsoft.com/office/powerpoint/2010/main" val="16769759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180E-5E93-2B25-99ED-856EC5108D59}"/>
              </a:ext>
            </a:extLst>
          </p:cNvPr>
          <p:cNvSpPr>
            <a:spLocks noGrp="1"/>
          </p:cNvSpPr>
          <p:nvPr>
            <p:ph type="title"/>
          </p:nvPr>
        </p:nvSpPr>
        <p:spPr/>
        <p:txBody>
          <a:bodyPr/>
          <a:lstStyle/>
          <a:p>
            <a:r>
              <a:rPr lang="en-GB" dirty="0"/>
              <a:t>Implementing an SDT for an Arithmetic CFG</a:t>
            </a:r>
            <a:endParaRPr lang="en-SG" dirty="0"/>
          </a:p>
        </p:txBody>
      </p:sp>
      <p:sp>
        <p:nvSpPr>
          <p:cNvPr id="3" name="Content Placeholder 2">
            <a:extLst>
              <a:ext uri="{FF2B5EF4-FFF2-40B4-BE49-F238E27FC236}">
                <a16:creationId xmlns:a16="http://schemas.microsoft.com/office/drawing/2014/main" id="{88E00ACE-6CFF-5E84-B5EF-5B5188F748E8}"/>
              </a:ext>
            </a:extLst>
          </p:cNvPr>
          <p:cNvSpPr>
            <a:spLocks noGrp="1"/>
          </p:cNvSpPr>
          <p:nvPr>
            <p:ph idx="1"/>
          </p:nvPr>
        </p:nvSpPr>
        <p:spPr>
          <a:xfrm>
            <a:off x="838200" y="1825624"/>
            <a:ext cx="10515600" cy="5032375"/>
          </a:xfrm>
        </p:spPr>
        <p:txBody>
          <a:bodyPr>
            <a:normAutofit/>
          </a:bodyPr>
          <a:lstStyle/>
          <a:p>
            <a:pPr marL="0" indent="0">
              <a:buNone/>
            </a:pPr>
            <a:r>
              <a:rPr lang="en-GB" dirty="0"/>
              <a:t>Consider the CFG below.</a:t>
            </a:r>
          </a:p>
          <a:p>
            <a:pPr marL="0" indent="0">
              <a:buNone/>
            </a:pPr>
            <a:r>
              <a:rPr lang="en-GB" dirty="0"/>
              <a:t>It can be modified to include the following SDT rules.</a:t>
            </a:r>
          </a:p>
          <a:p>
            <a:pPr marL="0" indent="0">
              <a:buNone/>
            </a:pPr>
            <a:endParaRPr lang="en-GB" dirty="0"/>
          </a:p>
          <a:p>
            <a:pPr marL="0" indent="0" algn="ctr">
              <a:buNone/>
            </a:pPr>
            <a:r>
              <a:rPr lang="en-GB" i="1" dirty="0"/>
              <a:t>	E </a:t>
            </a:r>
            <a:r>
              <a:rPr lang="en-GB" i="1" dirty="0">
                <a:sym typeface="Wingdings" panose="05000000000000000000" pitchFamily="2" charset="2"/>
              </a:rPr>
              <a:t> E + T				(</a:t>
            </a:r>
            <a:r>
              <a:rPr lang="nn-NO" i="1" dirty="0">
                <a:sym typeface="Wingdings" panose="05000000000000000000" pitchFamily="2" charset="2"/>
              </a:rPr>
              <a:t>E.val = E.val + T.val)</a:t>
            </a:r>
            <a:endParaRPr lang="en-GB" i="1" dirty="0">
              <a:sym typeface="Wingdings" panose="05000000000000000000" pitchFamily="2" charset="2"/>
            </a:endParaRPr>
          </a:p>
          <a:p>
            <a:pPr marL="0" indent="0" algn="ctr">
              <a:buNone/>
            </a:pPr>
            <a:r>
              <a:rPr lang="en-GB" i="1" dirty="0">
                <a:sym typeface="Wingdings" panose="05000000000000000000" pitchFamily="2" charset="2"/>
              </a:rPr>
              <a:t>E  T					(</a:t>
            </a:r>
            <a:r>
              <a:rPr lang="en-GB" i="1" dirty="0" err="1">
                <a:sym typeface="Wingdings" panose="05000000000000000000" pitchFamily="2" charset="2"/>
              </a:rPr>
              <a:t>E.val</a:t>
            </a:r>
            <a:r>
              <a:rPr lang="en-GB" i="1" dirty="0">
                <a:sym typeface="Wingdings" panose="05000000000000000000" pitchFamily="2" charset="2"/>
              </a:rPr>
              <a:t> = </a:t>
            </a:r>
            <a:r>
              <a:rPr lang="en-GB" i="1" dirty="0" err="1">
                <a:sym typeface="Wingdings" panose="05000000000000000000" pitchFamily="2" charset="2"/>
              </a:rPr>
              <a:t>T.val</a:t>
            </a:r>
            <a:r>
              <a:rPr lang="en-GB" i="1" dirty="0">
                <a:sym typeface="Wingdings" panose="05000000000000000000" pitchFamily="2" charset="2"/>
              </a:rPr>
              <a:t>)</a:t>
            </a:r>
          </a:p>
          <a:p>
            <a:pPr marL="0" indent="0" algn="ctr">
              <a:buNone/>
            </a:pPr>
            <a:r>
              <a:rPr lang="en-GB" i="1" dirty="0">
                <a:sym typeface="Wingdings" panose="05000000000000000000" pitchFamily="2" charset="2"/>
              </a:rPr>
              <a:t>	T  (any number)			(</a:t>
            </a:r>
            <a:r>
              <a:rPr lang="en-GB" i="1" dirty="0" err="1">
                <a:sym typeface="Wingdings" panose="05000000000000000000" pitchFamily="2" charset="2"/>
              </a:rPr>
              <a:t>T.val</a:t>
            </a:r>
            <a:r>
              <a:rPr lang="en-GB" i="1" dirty="0">
                <a:sym typeface="Wingdings" panose="05000000000000000000" pitchFamily="2" charset="2"/>
              </a:rPr>
              <a:t> = </a:t>
            </a:r>
            <a:r>
              <a:rPr lang="en-GB" i="1" dirty="0" err="1">
                <a:sym typeface="Wingdings" panose="05000000000000000000" pitchFamily="2" charset="2"/>
              </a:rPr>
              <a:t>number.val</a:t>
            </a:r>
            <a:r>
              <a:rPr lang="en-GB" i="1" dirty="0">
                <a:sym typeface="Wingdings" panose="05000000000000000000" pitchFamily="2" charset="2"/>
              </a:rPr>
              <a:t>)</a:t>
            </a:r>
          </a:p>
          <a:p>
            <a:pPr marL="0" indent="0" algn="ctr">
              <a:buNone/>
            </a:pPr>
            <a:endParaRPr lang="en-GB" i="1" dirty="0">
              <a:sym typeface="Wingdings" panose="05000000000000000000" pitchFamily="2" charset="2"/>
            </a:endParaRPr>
          </a:p>
          <a:p>
            <a:pPr marL="0" indent="0">
              <a:buNone/>
            </a:pPr>
            <a:r>
              <a:rPr lang="en-GB" dirty="0"/>
              <a:t>These rules specify how to compute the value of each non-terminal symbol based on the values of its children.</a:t>
            </a:r>
          </a:p>
          <a:p>
            <a:pPr marL="0" indent="0">
              <a:buNone/>
            </a:pPr>
            <a:r>
              <a:rPr lang="en-GB" i="1" dirty="0"/>
              <a:t>(Could be extended to more arithmetic operations…)</a:t>
            </a:r>
          </a:p>
          <a:p>
            <a:pPr marL="0" indent="0">
              <a:buNone/>
            </a:pPr>
            <a:endParaRPr lang="en-GB" dirty="0"/>
          </a:p>
        </p:txBody>
      </p:sp>
    </p:spTree>
    <p:extLst>
      <p:ext uri="{BB962C8B-B14F-4D97-AF65-F5344CB8AC3E}">
        <p14:creationId xmlns:p14="http://schemas.microsoft.com/office/powerpoint/2010/main" val="4070010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58A08-1C3C-6B21-A48C-AEAF2BDB4C56}"/>
              </a:ext>
            </a:extLst>
          </p:cNvPr>
          <p:cNvSpPr>
            <a:spLocks noGrp="1"/>
          </p:cNvSpPr>
          <p:nvPr>
            <p:ph type="title"/>
          </p:nvPr>
        </p:nvSpPr>
        <p:spPr/>
        <p:txBody>
          <a:bodyPr/>
          <a:lstStyle/>
          <a:p>
            <a:r>
              <a:rPr lang="en-GB" dirty="0"/>
              <a:t>Parse tree of a derivation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200F67-1E51-3252-999E-1C7E28A79ACC}"/>
                  </a:ext>
                </a:extLst>
              </p:cNvPr>
              <p:cNvSpPr>
                <a:spLocks noGrp="1"/>
              </p:cNvSpPr>
              <p:nvPr>
                <p:ph sz="half" idx="1"/>
              </p:nvPr>
            </p:nvSpPr>
            <p:spPr>
              <a:xfrm>
                <a:off x="506045" y="1805537"/>
                <a:ext cx="5181600" cy="4351338"/>
              </a:xfrm>
            </p:spPr>
            <p:txBody>
              <a:bodyPr/>
              <a:lstStyle/>
              <a:p>
                <a:pPr marL="0" indent="0">
                  <a:buNone/>
                </a:pPr>
                <a:r>
                  <a:rPr lang="en-GB" b="1" dirty="0"/>
                  <a:t>Derivation (parse tree of a CFG derivation):</a:t>
                </a:r>
              </a:p>
              <a:p>
                <a:pPr marL="0" indent="0">
                  <a:buNone/>
                </a:pPr>
                <a:r>
                  <a:rPr lang="en-GB" dirty="0"/>
                  <a:t>For a given CFG derivation, we can build a parse tree,</a:t>
                </a:r>
              </a:p>
              <a:p>
                <a:r>
                  <a:rPr lang="en-GB" dirty="0"/>
                  <a:t>Whose root is the start symbol,</a:t>
                </a:r>
              </a:p>
              <a:p>
                <a:r>
                  <a:rPr lang="en-GB" dirty="0"/>
                  <a:t>Where every production rule, </a:t>
                </a:r>
                <a:br>
                  <a:rPr lang="en-GB" dirty="0"/>
                </a:br>
                <a14:m>
                  <m:oMath xmlns:m="http://schemas.openxmlformats.org/officeDocument/2006/math">
                    <m:r>
                      <a:rPr lang="en-GB" b="0" i="1" smtClean="0">
                        <a:latin typeface="Cambria Math" panose="02040503050406030204" pitchFamily="18" charset="0"/>
                      </a:rPr>
                      <m:t>𝑋</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𝑁</m:t>
                        </m:r>
                      </m:sub>
                    </m:sSub>
                  </m:oMath>
                </a14:m>
                <a:r>
                  <a:rPr lang="en-GB" dirty="0"/>
                  <a:t> in the derivation sequence, adds children nodes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𝑁</m:t>
                        </m:r>
                      </m:sub>
                    </m:sSub>
                  </m:oMath>
                </a14:m>
                <a:r>
                  <a:rPr lang="en-GB" dirty="0"/>
                  <a:t> to the node </a:t>
                </a:r>
                <a14:m>
                  <m:oMath xmlns:m="http://schemas.openxmlformats.org/officeDocument/2006/math">
                    <m:r>
                      <a:rPr lang="en-GB" i="1" dirty="0" smtClean="0">
                        <a:latin typeface="Cambria Math" panose="02040503050406030204" pitchFamily="18" charset="0"/>
                      </a:rPr>
                      <m:t>𝑋</m:t>
                    </m:r>
                  </m:oMath>
                </a14:m>
                <a:r>
                  <a:rPr lang="en-GB" dirty="0"/>
                  <a:t>. </a:t>
                </a:r>
                <a:endParaRPr lang="en-SG" dirty="0"/>
              </a:p>
            </p:txBody>
          </p:sp>
        </mc:Choice>
        <mc:Fallback xmlns="">
          <p:sp>
            <p:nvSpPr>
              <p:cNvPr id="3" name="Content Placeholder 2">
                <a:extLst>
                  <a:ext uri="{FF2B5EF4-FFF2-40B4-BE49-F238E27FC236}">
                    <a16:creationId xmlns:a16="http://schemas.microsoft.com/office/drawing/2014/main" id="{78200F67-1E51-3252-999E-1C7E28A79ACC}"/>
                  </a:ext>
                </a:extLst>
              </p:cNvPr>
              <p:cNvSpPr>
                <a:spLocks noGrp="1" noRot="1" noChangeAspect="1" noMove="1" noResize="1" noEditPoints="1" noAdjustHandles="1" noChangeArrowheads="1" noChangeShapeType="1" noTextEdit="1"/>
              </p:cNvSpPr>
              <p:nvPr>
                <p:ph sz="half" idx="1"/>
              </p:nvPr>
            </p:nvSpPr>
            <p:spPr>
              <a:xfrm>
                <a:off x="506045" y="1805537"/>
                <a:ext cx="5181600" cy="4351338"/>
              </a:xfrm>
              <a:blipFill>
                <a:blip r:embed="rId2"/>
                <a:stretch>
                  <a:fillRect l="-2353" t="-2241" r="-3176"/>
                </a:stretch>
              </a:blipFill>
            </p:spPr>
            <p:txBody>
              <a:bodyPr/>
              <a:lstStyle/>
              <a:p>
                <a:r>
                  <a:rPr lang="en-SG">
                    <a:noFill/>
                  </a:rPr>
                  <a:t> </a:t>
                </a:r>
              </a:p>
            </p:txBody>
          </p:sp>
        </mc:Fallback>
      </mc:AlternateContent>
      <p:sp>
        <p:nvSpPr>
          <p:cNvPr id="61" name="TextBox 60">
            <a:extLst>
              <a:ext uri="{FF2B5EF4-FFF2-40B4-BE49-F238E27FC236}">
                <a16:creationId xmlns:a16="http://schemas.microsoft.com/office/drawing/2014/main" id="{F00DD310-A302-E268-865F-0F8890E1C1F1}"/>
              </a:ext>
            </a:extLst>
          </p:cNvPr>
          <p:cNvSpPr txBox="1"/>
          <p:nvPr/>
        </p:nvSpPr>
        <p:spPr>
          <a:xfrm>
            <a:off x="5845908" y="4824995"/>
            <a:ext cx="6385169" cy="1815882"/>
          </a:xfrm>
          <a:prstGeom prst="rect">
            <a:avLst/>
          </a:prstGeom>
          <a:noFill/>
        </p:spPr>
        <p:txBody>
          <a:bodyPr wrap="square" rtlCol="0">
            <a:spAutoFit/>
          </a:bodyPr>
          <a:lstStyle/>
          <a:p>
            <a:r>
              <a:rPr lang="en-GB" sz="2800" dirty="0"/>
              <a:t>This parse tree is interesting because it shows the </a:t>
            </a:r>
            <a:r>
              <a:rPr lang="en-GB" sz="2800" b="1" dirty="0">
                <a:solidFill>
                  <a:srgbClr val="7030A0"/>
                </a:solidFill>
              </a:rPr>
              <a:t>order</a:t>
            </a:r>
            <a:r>
              <a:rPr lang="en-GB" sz="2800" dirty="0"/>
              <a:t> in which we should compute the different operations, starting with 2 and 7, then 2+7, and finally (2+7)+9.</a:t>
            </a:r>
            <a:endParaRPr lang="en-SG" sz="2800" dirty="0"/>
          </a:p>
        </p:txBody>
      </p:sp>
      <p:sp>
        <p:nvSpPr>
          <p:cNvPr id="91" name="Rectangle 90">
            <a:extLst>
              <a:ext uri="{FF2B5EF4-FFF2-40B4-BE49-F238E27FC236}">
                <a16:creationId xmlns:a16="http://schemas.microsoft.com/office/drawing/2014/main" id="{B9B1D828-FA84-D42D-7299-F8E562E6EC03}"/>
              </a:ext>
            </a:extLst>
          </p:cNvPr>
          <p:cNvSpPr/>
          <p:nvPr/>
        </p:nvSpPr>
        <p:spPr>
          <a:xfrm>
            <a:off x="9483967" y="365125"/>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sp>
        <p:nvSpPr>
          <p:cNvPr id="92" name="Rectangle 91">
            <a:extLst>
              <a:ext uri="{FF2B5EF4-FFF2-40B4-BE49-F238E27FC236}">
                <a16:creationId xmlns:a16="http://schemas.microsoft.com/office/drawing/2014/main" id="{F1629301-1A1D-29C5-D3B0-D3F6F52729CE}"/>
              </a:ext>
            </a:extLst>
          </p:cNvPr>
          <p:cNvSpPr/>
          <p:nvPr/>
        </p:nvSpPr>
        <p:spPr>
          <a:xfrm>
            <a:off x="8550029" y="114770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sp>
        <p:nvSpPr>
          <p:cNvPr id="93" name="Rectangle 92">
            <a:extLst>
              <a:ext uri="{FF2B5EF4-FFF2-40B4-BE49-F238E27FC236}">
                <a16:creationId xmlns:a16="http://schemas.microsoft.com/office/drawing/2014/main" id="{E770696A-661E-523F-3973-7DF0C643C64A}"/>
              </a:ext>
            </a:extLst>
          </p:cNvPr>
          <p:cNvSpPr/>
          <p:nvPr/>
        </p:nvSpPr>
        <p:spPr>
          <a:xfrm>
            <a:off x="9483968" y="114770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94" name="Rectangle 93">
            <a:extLst>
              <a:ext uri="{FF2B5EF4-FFF2-40B4-BE49-F238E27FC236}">
                <a16:creationId xmlns:a16="http://schemas.microsoft.com/office/drawing/2014/main" id="{2402456F-8311-A757-894B-1D81EC50EF9A}"/>
              </a:ext>
            </a:extLst>
          </p:cNvPr>
          <p:cNvSpPr/>
          <p:nvPr/>
        </p:nvSpPr>
        <p:spPr>
          <a:xfrm>
            <a:off x="10417907" y="114770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cxnSp>
        <p:nvCxnSpPr>
          <p:cNvPr id="95" name="Straight Connector 94">
            <a:extLst>
              <a:ext uri="{FF2B5EF4-FFF2-40B4-BE49-F238E27FC236}">
                <a16:creationId xmlns:a16="http://schemas.microsoft.com/office/drawing/2014/main" id="{0D43D702-1AB8-32BD-D02E-BBC03D212758}"/>
              </a:ext>
            </a:extLst>
          </p:cNvPr>
          <p:cNvCxnSpPr>
            <a:cxnSpLocks/>
            <a:stCxn id="91" idx="2"/>
            <a:endCxn id="92" idx="0"/>
          </p:cNvCxnSpPr>
          <p:nvPr/>
        </p:nvCxnSpPr>
        <p:spPr>
          <a:xfrm flipH="1">
            <a:off x="8940799" y="841863"/>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84C8A50-F190-84D1-0A34-2102D2A665A1}"/>
              </a:ext>
            </a:extLst>
          </p:cNvPr>
          <p:cNvCxnSpPr>
            <a:cxnSpLocks/>
            <a:stCxn id="91" idx="2"/>
            <a:endCxn id="94" idx="0"/>
          </p:cNvCxnSpPr>
          <p:nvPr/>
        </p:nvCxnSpPr>
        <p:spPr>
          <a:xfrm>
            <a:off x="9874737" y="841863"/>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BAA7991F-1F96-1B60-29E8-12238C47EB32}"/>
              </a:ext>
            </a:extLst>
          </p:cNvPr>
          <p:cNvCxnSpPr>
            <a:cxnSpLocks/>
            <a:stCxn id="91" idx="2"/>
            <a:endCxn id="93" idx="0"/>
          </p:cNvCxnSpPr>
          <p:nvPr/>
        </p:nvCxnSpPr>
        <p:spPr>
          <a:xfrm>
            <a:off x="9874737" y="841863"/>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425F19DA-ECA8-5C4D-9614-82787C202FB4}"/>
              </a:ext>
            </a:extLst>
          </p:cNvPr>
          <p:cNvSpPr/>
          <p:nvPr/>
        </p:nvSpPr>
        <p:spPr>
          <a:xfrm>
            <a:off x="7616091" y="19437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sp>
        <p:nvSpPr>
          <p:cNvPr id="99" name="Rectangle 98">
            <a:extLst>
              <a:ext uri="{FF2B5EF4-FFF2-40B4-BE49-F238E27FC236}">
                <a16:creationId xmlns:a16="http://schemas.microsoft.com/office/drawing/2014/main" id="{ABF95F9D-CA04-53A0-8C7B-3BA5EC58BC0A}"/>
              </a:ext>
            </a:extLst>
          </p:cNvPr>
          <p:cNvSpPr/>
          <p:nvPr/>
        </p:nvSpPr>
        <p:spPr>
          <a:xfrm>
            <a:off x="8550030" y="19437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t>
            </a:r>
            <a:endParaRPr lang="en-SG" dirty="0"/>
          </a:p>
        </p:txBody>
      </p:sp>
      <p:sp>
        <p:nvSpPr>
          <p:cNvPr id="100" name="Rectangle 99">
            <a:extLst>
              <a:ext uri="{FF2B5EF4-FFF2-40B4-BE49-F238E27FC236}">
                <a16:creationId xmlns:a16="http://schemas.microsoft.com/office/drawing/2014/main" id="{55419756-E9CD-F500-30B3-39492DEA1DC3}"/>
              </a:ext>
            </a:extLst>
          </p:cNvPr>
          <p:cNvSpPr/>
          <p:nvPr/>
        </p:nvSpPr>
        <p:spPr>
          <a:xfrm>
            <a:off x="9483969" y="1943741"/>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Expr</a:t>
            </a:r>
            <a:endParaRPr lang="en-SG" dirty="0"/>
          </a:p>
        </p:txBody>
      </p:sp>
      <p:cxnSp>
        <p:nvCxnSpPr>
          <p:cNvPr id="101" name="Straight Connector 100">
            <a:extLst>
              <a:ext uri="{FF2B5EF4-FFF2-40B4-BE49-F238E27FC236}">
                <a16:creationId xmlns:a16="http://schemas.microsoft.com/office/drawing/2014/main" id="{2962C779-4EBA-6106-4B00-C7876C510E06}"/>
              </a:ext>
            </a:extLst>
          </p:cNvPr>
          <p:cNvCxnSpPr>
            <a:cxnSpLocks/>
            <a:endCxn id="98" idx="0"/>
          </p:cNvCxnSpPr>
          <p:nvPr/>
        </p:nvCxnSpPr>
        <p:spPr>
          <a:xfrm flipH="1">
            <a:off x="8006861" y="1637904"/>
            <a:ext cx="933938"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0CB536DB-BADC-2C79-BFEB-ECA19D2FE85C}"/>
              </a:ext>
            </a:extLst>
          </p:cNvPr>
          <p:cNvCxnSpPr>
            <a:cxnSpLocks/>
            <a:endCxn id="100" idx="0"/>
          </p:cNvCxnSpPr>
          <p:nvPr/>
        </p:nvCxnSpPr>
        <p:spPr>
          <a:xfrm>
            <a:off x="8940799" y="1637904"/>
            <a:ext cx="933940"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86F44AE-5134-ED5F-C84F-5D4478D96D6A}"/>
              </a:ext>
            </a:extLst>
          </p:cNvPr>
          <p:cNvCxnSpPr>
            <a:cxnSpLocks/>
            <a:endCxn id="99" idx="0"/>
          </p:cNvCxnSpPr>
          <p:nvPr/>
        </p:nvCxnSpPr>
        <p:spPr>
          <a:xfrm>
            <a:off x="8940799" y="1637904"/>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7A1F298C-7931-3D7C-FD53-2B74D29BE8B7}"/>
              </a:ext>
            </a:extLst>
          </p:cNvPr>
          <p:cNvSpPr/>
          <p:nvPr/>
        </p:nvSpPr>
        <p:spPr>
          <a:xfrm>
            <a:off x="7616091" y="272631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Term</a:t>
            </a:r>
            <a:endParaRPr lang="en-SG" dirty="0"/>
          </a:p>
        </p:txBody>
      </p:sp>
      <p:cxnSp>
        <p:nvCxnSpPr>
          <p:cNvPr id="105" name="Straight Connector 104">
            <a:extLst>
              <a:ext uri="{FF2B5EF4-FFF2-40B4-BE49-F238E27FC236}">
                <a16:creationId xmlns:a16="http://schemas.microsoft.com/office/drawing/2014/main" id="{37B9F8EB-6316-B90C-FBAA-8029F2261DE1}"/>
              </a:ext>
            </a:extLst>
          </p:cNvPr>
          <p:cNvCxnSpPr>
            <a:cxnSpLocks/>
            <a:endCxn id="104" idx="0"/>
          </p:cNvCxnSpPr>
          <p:nvPr/>
        </p:nvCxnSpPr>
        <p:spPr>
          <a:xfrm>
            <a:off x="8006860" y="242047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id="{916603F4-0122-A4CB-1979-2E01B4244F61}"/>
              </a:ext>
            </a:extLst>
          </p:cNvPr>
          <p:cNvSpPr/>
          <p:nvPr/>
        </p:nvSpPr>
        <p:spPr>
          <a:xfrm>
            <a:off x="7616090" y="3489570"/>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Num</a:t>
            </a:r>
            <a:endParaRPr lang="en-SG" dirty="0"/>
          </a:p>
        </p:txBody>
      </p:sp>
      <p:cxnSp>
        <p:nvCxnSpPr>
          <p:cNvPr id="107" name="Straight Connector 106">
            <a:extLst>
              <a:ext uri="{FF2B5EF4-FFF2-40B4-BE49-F238E27FC236}">
                <a16:creationId xmlns:a16="http://schemas.microsoft.com/office/drawing/2014/main" id="{9638D6A6-5273-33B2-D9ED-F2906CE80F8E}"/>
              </a:ext>
            </a:extLst>
          </p:cNvPr>
          <p:cNvCxnSpPr>
            <a:cxnSpLocks/>
            <a:endCxn id="106" idx="0"/>
          </p:cNvCxnSpPr>
          <p:nvPr/>
        </p:nvCxnSpPr>
        <p:spPr>
          <a:xfrm>
            <a:off x="8006859" y="3183733"/>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36B5198E-B408-26D4-2D7D-BCD4D1FF8B58}"/>
              </a:ext>
            </a:extLst>
          </p:cNvPr>
          <p:cNvSpPr/>
          <p:nvPr/>
        </p:nvSpPr>
        <p:spPr>
          <a:xfrm>
            <a:off x="9483967" y="2726316"/>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Term</a:t>
            </a:r>
            <a:endParaRPr lang="en-SG" dirty="0"/>
          </a:p>
        </p:txBody>
      </p:sp>
      <p:cxnSp>
        <p:nvCxnSpPr>
          <p:cNvPr id="109" name="Straight Connector 108">
            <a:extLst>
              <a:ext uri="{FF2B5EF4-FFF2-40B4-BE49-F238E27FC236}">
                <a16:creationId xmlns:a16="http://schemas.microsoft.com/office/drawing/2014/main" id="{EBA04784-F23B-0FE6-C6B7-AFFE7ABF2223}"/>
              </a:ext>
            </a:extLst>
          </p:cNvPr>
          <p:cNvCxnSpPr>
            <a:cxnSpLocks/>
            <a:endCxn id="108" idx="0"/>
          </p:cNvCxnSpPr>
          <p:nvPr/>
        </p:nvCxnSpPr>
        <p:spPr>
          <a:xfrm>
            <a:off x="9874736" y="2420479"/>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B451571A-4017-DA4D-491E-96EA8D92CCBD}"/>
              </a:ext>
            </a:extLst>
          </p:cNvPr>
          <p:cNvSpPr/>
          <p:nvPr/>
        </p:nvSpPr>
        <p:spPr>
          <a:xfrm>
            <a:off x="10442328" y="2727447"/>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Num</a:t>
            </a:r>
            <a:endParaRPr lang="en-SG" dirty="0"/>
          </a:p>
        </p:txBody>
      </p:sp>
      <p:cxnSp>
        <p:nvCxnSpPr>
          <p:cNvPr id="111" name="Straight Connector 110">
            <a:extLst>
              <a:ext uri="{FF2B5EF4-FFF2-40B4-BE49-F238E27FC236}">
                <a16:creationId xmlns:a16="http://schemas.microsoft.com/office/drawing/2014/main" id="{AEEE92E5-BFA8-50C7-D2A6-17E78636F19A}"/>
              </a:ext>
            </a:extLst>
          </p:cNvPr>
          <p:cNvCxnSpPr>
            <a:cxnSpLocks/>
            <a:endCxn id="110" idx="0"/>
          </p:cNvCxnSpPr>
          <p:nvPr/>
        </p:nvCxnSpPr>
        <p:spPr>
          <a:xfrm>
            <a:off x="10833097" y="2421610"/>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0DBCEDB6-64CE-2C98-BCD2-051E698E829A}"/>
              </a:ext>
            </a:extLst>
          </p:cNvPr>
          <p:cNvSpPr/>
          <p:nvPr/>
        </p:nvSpPr>
        <p:spPr>
          <a:xfrm>
            <a:off x="10445258" y="3516498"/>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9</a:t>
            </a:r>
            <a:endParaRPr lang="en-SG" dirty="0"/>
          </a:p>
        </p:txBody>
      </p:sp>
      <p:cxnSp>
        <p:nvCxnSpPr>
          <p:cNvPr id="113" name="Straight Connector 112">
            <a:extLst>
              <a:ext uri="{FF2B5EF4-FFF2-40B4-BE49-F238E27FC236}">
                <a16:creationId xmlns:a16="http://schemas.microsoft.com/office/drawing/2014/main" id="{66AC6FCC-4FB6-4617-0FB5-98209C322F09}"/>
              </a:ext>
            </a:extLst>
          </p:cNvPr>
          <p:cNvCxnSpPr>
            <a:cxnSpLocks/>
            <a:endCxn id="112" idx="0"/>
          </p:cNvCxnSpPr>
          <p:nvPr/>
        </p:nvCxnSpPr>
        <p:spPr>
          <a:xfrm>
            <a:off x="10836027" y="3210661"/>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0E84896F-4D2B-183B-D291-F03047F37DEA}"/>
              </a:ext>
            </a:extLst>
          </p:cNvPr>
          <p:cNvSpPr/>
          <p:nvPr/>
        </p:nvSpPr>
        <p:spPr>
          <a:xfrm>
            <a:off x="9483966" y="3504468"/>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Num</a:t>
            </a:r>
            <a:endParaRPr lang="en-SG" dirty="0"/>
          </a:p>
        </p:txBody>
      </p:sp>
      <p:cxnSp>
        <p:nvCxnSpPr>
          <p:cNvPr id="115" name="Straight Connector 114">
            <a:extLst>
              <a:ext uri="{FF2B5EF4-FFF2-40B4-BE49-F238E27FC236}">
                <a16:creationId xmlns:a16="http://schemas.microsoft.com/office/drawing/2014/main" id="{AF8B1A09-9CF4-2CCD-C8BF-B92A4B0126B4}"/>
              </a:ext>
            </a:extLst>
          </p:cNvPr>
          <p:cNvCxnSpPr>
            <a:cxnSpLocks/>
            <a:endCxn id="114" idx="0"/>
          </p:cNvCxnSpPr>
          <p:nvPr/>
        </p:nvCxnSpPr>
        <p:spPr>
          <a:xfrm>
            <a:off x="9874735" y="3198631"/>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16" name="Rectangle 115">
            <a:extLst>
              <a:ext uri="{FF2B5EF4-FFF2-40B4-BE49-F238E27FC236}">
                <a16:creationId xmlns:a16="http://schemas.microsoft.com/office/drawing/2014/main" id="{23A0AFA0-A100-515D-18DC-71AEFDFFC621}"/>
              </a:ext>
            </a:extLst>
          </p:cNvPr>
          <p:cNvSpPr/>
          <p:nvPr/>
        </p:nvSpPr>
        <p:spPr>
          <a:xfrm>
            <a:off x="7616090" y="4268969"/>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SG" dirty="0"/>
          </a:p>
        </p:txBody>
      </p:sp>
      <p:cxnSp>
        <p:nvCxnSpPr>
          <p:cNvPr id="117" name="Straight Connector 116">
            <a:extLst>
              <a:ext uri="{FF2B5EF4-FFF2-40B4-BE49-F238E27FC236}">
                <a16:creationId xmlns:a16="http://schemas.microsoft.com/office/drawing/2014/main" id="{2A1E6691-9F25-A91E-39AF-B57CA8E47EC9}"/>
              </a:ext>
            </a:extLst>
          </p:cNvPr>
          <p:cNvCxnSpPr>
            <a:cxnSpLocks/>
            <a:endCxn id="116" idx="0"/>
          </p:cNvCxnSpPr>
          <p:nvPr/>
        </p:nvCxnSpPr>
        <p:spPr>
          <a:xfrm>
            <a:off x="8006859" y="3963132"/>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18" name="Rectangle 117">
            <a:extLst>
              <a:ext uri="{FF2B5EF4-FFF2-40B4-BE49-F238E27FC236}">
                <a16:creationId xmlns:a16="http://schemas.microsoft.com/office/drawing/2014/main" id="{7697F208-6454-F2AC-B999-543047A5A734}"/>
              </a:ext>
            </a:extLst>
          </p:cNvPr>
          <p:cNvSpPr/>
          <p:nvPr/>
        </p:nvSpPr>
        <p:spPr>
          <a:xfrm>
            <a:off x="9483965" y="4274219"/>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SG" dirty="0"/>
          </a:p>
        </p:txBody>
      </p:sp>
      <p:cxnSp>
        <p:nvCxnSpPr>
          <p:cNvPr id="119" name="Straight Connector 118">
            <a:extLst>
              <a:ext uri="{FF2B5EF4-FFF2-40B4-BE49-F238E27FC236}">
                <a16:creationId xmlns:a16="http://schemas.microsoft.com/office/drawing/2014/main" id="{7FDB102D-944B-0C61-CB8B-95B3646EC124}"/>
              </a:ext>
            </a:extLst>
          </p:cNvPr>
          <p:cNvCxnSpPr>
            <a:cxnSpLocks/>
            <a:endCxn id="118" idx="0"/>
          </p:cNvCxnSpPr>
          <p:nvPr/>
        </p:nvCxnSpPr>
        <p:spPr>
          <a:xfrm>
            <a:off x="9874734" y="3968382"/>
            <a:ext cx="1" cy="305837"/>
          </a:xfrm>
          <a:prstGeom prst="line">
            <a:avLst/>
          </a:prstGeom>
        </p:spPr>
        <p:style>
          <a:lnRef idx="1">
            <a:schemeClr val="accent1"/>
          </a:lnRef>
          <a:fillRef idx="0">
            <a:schemeClr val="accent1"/>
          </a:fillRef>
          <a:effectRef idx="0">
            <a:schemeClr val="accent1"/>
          </a:effectRef>
          <a:fontRef idx="minor">
            <a:schemeClr val="tx1"/>
          </a:fontRef>
        </p:style>
      </p:cxnSp>
      <p:sp>
        <p:nvSpPr>
          <p:cNvPr id="120" name="Rectangle 119">
            <a:extLst>
              <a:ext uri="{FF2B5EF4-FFF2-40B4-BE49-F238E27FC236}">
                <a16:creationId xmlns:a16="http://schemas.microsoft.com/office/drawing/2014/main" id="{5816E331-9614-5F2C-5DA3-C78C402B98B8}"/>
              </a:ext>
            </a:extLst>
          </p:cNvPr>
          <p:cNvSpPr/>
          <p:nvPr/>
        </p:nvSpPr>
        <p:spPr>
          <a:xfrm>
            <a:off x="10441352" y="1944687"/>
            <a:ext cx="781539" cy="476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Term</a:t>
            </a:r>
            <a:endParaRPr lang="en-SG" dirty="0"/>
          </a:p>
        </p:txBody>
      </p:sp>
      <p:cxnSp>
        <p:nvCxnSpPr>
          <p:cNvPr id="121" name="Straight Connector 120">
            <a:extLst>
              <a:ext uri="{FF2B5EF4-FFF2-40B4-BE49-F238E27FC236}">
                <a16:creationId xmlns:a16="http://schemas.microsoft.com/office/drawing/2014/main" id="{8041B7C7-94E0-E1B8-3070-B6CE8DC1CB48}"/>
              </a:ext>
            </a:extLst>
          </p:cNvPr>
          <p:cNvCxnSpPr>
            <a:cxnSpLocks/>
            <a:endCxn id="120" idx="0"/>
          </p:cNvCxnSpPr>
          <p:nvPr/>
        </p:nvCxnSpPr>
        <p:spPr>
          <a:xfrm>
            <a:off x="10832121" y="1638850"/>
            <a:ext cx="1" cy="305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57D2369C-8FD3-5E6A-B6F4-0483229A00B4}"/>
              </a:ext>
            </a:extLst>
          </p:cNvPr>
          <p:cNvCxnSpPr>
            <a:cxnSpLocks/>
          </p:cNvCxnSpPr>
          <p:nvPr/>
        </p:nvCxnSpPr>
        <p:spPr>
          <a:xfrm flipV="1">
            <a:off x="7385538" y="365125"/>
            <a:ext cx="0" cy="4380582"/>
          </a:xfrm>
          <a:prstGeom prst="straightConnector1">
            <a:avLst/>
          </a:prstGeom>
          <a:ln w="3810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14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180E-5E93-2B25-99ED-856EC5108D59}"/>
              </a:ext>
            </a:extLst>
          </p:cNvPr>
          <p:cNvSpPr>
            <a:spLocks noGrp="1"/>
          </p:cNvSpPr>
          <p:nvPr>
            <p:ph type="title"/>
          </p:nvPr>
        </p:nvSpPr>
        <p:spPr/>
        <p:txBody>
          <a:bodyPr/>
          <a:lstStyle/>
          <a:p>
            <a:r>
              <a:rPr lang="en-GB" dirty="0"/>
              <a:t>Implementing an SDT for an Arithmetic CFG</a:t>
            </a:r>
            <a:endParaRPr lang="en-SG" dirty="0"/>
          </a:p>
        </p:txBody>
      </p:sp>
      <p:sp>
        <p:nvSpPr>
          <p:cNvPr id="3" name="Content Placeholder 2">
            <a:extLst>
              <a:ext uri="{FF2B5EF4-FFF2-40B4-BE49-F238E27FC236}">
                <a16:creationId xmlns:a16="http://schemas.microsoft.com/office/drawing/2014/main" id="{88E00ACE-6CFF-5E84-B5EF-5B5188F748E8}"/>
              </a:ext>
            </a:extLst>
          </p:cNvPr>
          <p:cNvSpPr>
            <a:spLocks noGrp="1"/>
          </p:cNvSpPr>
          <p:nvPr>
            <p:ph sz="half" idx="1"/>
          </p:nvPr>
        </p:nvSpPr>
        <p:spPr>
          <a:xfrm>
            <a:off x="838200" y="1825624"/>
            <a:ext cx="5181600" cy="5032375"/>
          </a:xfrm>
        </p:spPr>
        <p:txBody>
          <a:bodyPr>
            <a:normAutofit/>
          </a:bodyPr>
          <a:lstStyle/>
          <a:p>
            <a:pPr marL="0" indent="0">
              <a:buNone/>
            </a:pPr>
            <a:r>
              <a:rPr lang="en-GB" dirty="0"/>
              <a:t>Consider the CFG below, modified with the following SDT rules.</a:t>
            </a:r>
          </a:p>
          <a:p>
            <a:pPr marL="0" indent="0" algn="ctr">
              <a:buNone/>
            </a:pPr>
            <a:r>
              <a:rPr lang="en-GB" i="1" dirty="0"/>
              <a:t>E </a:t>
            </a:r>
            <a:r>
              <a:rPr lang="en-GB" i="1" dirty="0">
                <a:sym typeface="Wingdings" panose="05000000000000000000" pitchFamily="2" charset="2"/>
              </a:rPr>
              <a:t> E + T </a:t>
            </a:r>
            <a:br>
              <a:rPr lang="en-GB" i="1" dirty="0">
                <a:sym typeface="Wingdings" panose="05000000000000000000" pitchFamily="2" charset="2"/>
              </a:rPr>
            </a:br>
            <a:r>
              <a:rPr lang="en-GB" i="1" dirty="0">
                <a:sym typeface="Wingdings" panose="05000000000000000000" pitchFamily="2" charset="2"/>
              </a:rPr>
              <a:t>(</a:t>
            </a:r>
            <a:r>
              <a:rPr lang="nn-NO" i="1" dirty="0">
                <a:sym typeface="Wingdings" panose="05000000000000000000" pitchFamily="2" charset="2"/>
              </a:rPr>
              <a:t>E.val = E.val + T.val)</a:t>
            </a:r>
            <a:endParaRPr lang="en-GB" i="1" dirty="0">
              <a:sym typeface="Wingdings" panose="05000000000000000000" pitchFamily="2" charset="2"/>
            </a:endParaRPr>
          </a:p>
          <a:p>
            <a:pPr marL="0" indent="0" algn="ctr">
              <a:buNone/>
            </a:pPr>
            <a:r>
              <a:rPr lang="en-GB" i="1" dirty="0">
                <a:sym typeface="Wingdings" panose="05000000000000000000" pitchFamily="2" charset="2"/>
              </a:rPr>
              <a:t>E  T </a:t>
            </a:r>
            <a:br>
              <a:rPr lang="en-GB" i="1" dirty="0">
                <a:sym typeface="Wingdings" panose="05000000000000000000" pitchFamily="2" charset="2"/>
              </a:rPr>
            </a:br>
            <a:r>
              <a:rPr lang="en-GB" i="1" dirty="0">
                <a:sym typeface="Wingdings" panose="05000000000000000000" pitchFamily="2" charset="2"/>
              </a:rPr>
              <a:t>(</a:t>
            </a:r>
            <a:r>
              <a:rPr lang="en-GB" i="1" dirty="0" err="1">
                <a:sym typeface="Wingdings" panose="05000000000000000000" pitchFamily="2" charset="2"/>
              </a:rPr>
              <a:t>E.val</a:t>
            </a:r>
            <a:r>
              <a:rPr lang="en-GB" i="1" dirty="0">
                <a:sym typeface="Wingdings" panose="05000000000000000000" pitchFamily="2" charset="2"/>
              </a:rPr>
              <a:t> = </a:t>
            </a:r>
            <a:r>
              <a:rPr lang="en-GB" i="1" dirty="0" err="1">
                <a:sym typeface="Wingdings" panose="05000000000000000000" pitchFamily="2" charset="2"/>
              </a:rPr>
              <a:t>T.val</a:t>
            </a:r>
            <a:r>
              <a:rPr lang="en-GB" i="1" dirty="0">
                <a:sym typeface="Wingdings" panose="05000000000000000000" pitchFamily="2" charset="2"/>
              </a:rPr>
              <a:t>)</a:t>
            </a:r>
          </a:p>
          <a:p>
            <a:pPr marL="0" indent="0" algn="ctr">
              <a:buNone/>
            </a:pPr>
            <a:r>
              <a:rPr lang="en-GB" i="1" dirty="0">
                <a:sym typeface="Wingdings" panose="05000000000000000000" pitchFamily="2" charset="2"/>
              </a:rPr>
              <a:t>T  (any number)</a:t>
            </a:r>
            <a:br>
              <a:rPr lang="en-GB" i="1" dirty="0">
                <a:sym typeface="Wingdings" panose="05000000000000000000" pitchFamily="2" charset="2"/>
              </a:rPr>
            </a:br>
            <a:r>
              <a:rPr lang="en-GB" i="1" dirty="0">
                <a:sym typeface="Wingdings" panose="05000000000000000000" pitchFamily="2" charset="2"/>
              </a:rPr>
              <a:t>(</a:t>
            </a:r>
            <a:r>
              <a:rPr lang="en-GB" i="1" dirty="0" err="1">
                <a:sym typeface="Wingdings" panose="05000000000000000000" pitchFamily="2" charset="2"/>
              </a:rPr>
              <a:t>T.val</a:t>
            </a:r>
            <a:r>
              <a:rPr lang="en-GB" i="1" dirty="0">
                <a:sym typeface="Wingdings" panose="05000000000000000000" pitchFamily="2" charset="2"/>
              </a:rPr>
              <a:t> = </a:t>
            </a:r>
            <a:r>
              <a:rPr lang="en-GB" i="1" dirty="0" err="1">
                <a:sym typeface="Wingdings" panose="05000000000000000000" pitchFamily="2" charset="2"/>
              </a:rPr>
              <a:t>number.val</a:t>
            </a:r>
            <a:r>
              <a:rPr lang="en-GB" i="1" dirty="0">
                <a:sym typeface="Wingdings" panose="05000000000000000000" pitchFamily="2" charset="2"/>
              </a:rPr>
              <a:t>)</a:t>
            </a:r>
          </a:p>
          <a:p>
            <a:pPr marL="0" indent="0" algn="ctr">
              <a:buNone/>
            </a:pPr>
            <a:endParaRPr lang="en-GB" i="1" dirty="0">
              <a:sym typeface="Wingdings" panose="05000000000000000000" pitchFamily="2" charset="2"/>
            </a:endParaRPr>
          </a:p>
          <a:p>
            <a:pPr marL="0" indent="0">
              <a:buNone/>
            </a:pPr>
            <a:endParaRPr lang="en-GB" dirty="0"/>
          </a:p>
        </p:txBody>
      </p:sp>
      <p:sp>
        <p:nvSpPr>
          <p:cNvPr id="4" name="Content Placeholder 3">
            <a:extLst>
              <a:ext uri="{FF2B5EF4-FFF2-40B4-BE49-F238E27FC236}">
                <a16:creationId xmlns:a16="http://schemas.microsoft.com/office/drawing/2014/main" id="{CF7C42DC-1F02-395D-ABC6-74EFE11B9707}"/>
              </a:ext>
            </a:extLst>
          </p:cNvPr>
          <p:cNvSpPr>
            <a:spLocks noGrp="1"/>
          </p:cNvSpPr>
          <p:nvPr>
            <p:ph sz="half" idx="2"/>
          </p:nvPr>
        </p:nvSpPr>
        <p:spPr>
          <a:xfrm>
            <a:off x="6172200" y="1825625"/>
            <a:ext cx="5181600" cy="5032374"/>
          </a:xfrm>
        </p:spPr>
        <p:txBody>
          <a:bodyPr>
            <a:normAutofit/>
          </a:bodyPr>
          <a:lstStyle/>
          <a:p>
            <a:pPr marL="0" indent="0">
              <a:buNone/>
            </a:pPr>
            <a:r>
              <a:rPr lang="en-GB" dirty="0"/>
              <a:t>This CFG/SDT could later be extended to</a:t>
            </a:r>
          </a:p>
          <a:p>
            <a:r>
              <a:rPr lang="en-GB" b="1" dirty="0"/>
              <a:t>More arithmetic operations</a:t>
            </a:r>
            <a:r>
              <a:rPr lang="en-GB" dirty="0"/>
              <a:t>,</a:t>
            </a:r>
          </a:p>
          <a:p>
            <a:r>
              <a:rPr lang="en-GB" b="1" dirty="0"/>
              <a:t>More programming operations</a:t>
            </a:r>
            <a:r>
              <a:rPr lang="en-GB" dirty="0"/>
              <a:t>, (assignments, function declarations, etc.)</a:t>
            </a:r>
          </a:p>
          <a:p>
            <a:r>
              <a:rPr lang="en-GB" b="1" dirty="0"/>
              <a:t>Block structures </a:t>
            </a:r>
            <a:r>
              <a:rPr lang="en-GB" dirty="0"/>
              <a:t>(if, for, while, switch, etc.)</a:t>
            </a:r>
          </a:p>
          <a:p>
            <a:r>
              <a:rPr lang="en-GB" dirty="0"/>
              <a:t>Etc.</a:t>
            </a:r>
            <a:endParaRPr lang="en-GB" i="1" dirty="0"/>
          </a:p>
          <a:p>
            <a:pPr marL="0" indent="0">
              <a:buNone/>
            </a:pPr>
            <a:endParaRPr lang="en-SG" dirty="0"/>
          </a:p>
        </p:txBody>
      </p:sp>
    </p:spTree>
    <p:extLst>
      <p:ext uri="{BB962C8B-B14F-4D97-AF65-F5344CB8AC3E}">
        <p14:creationId xmlns:p14="http://schemas.microsoft.com/office/powerpoint/2010/main" val="3044190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180E-5E93-2B25-99ED-856EC5108D59}"/>
              </a:ext>
            </a:extLst>
          </p:cNvPr>
          <p:cNvSpPr>
            <a:spLocks noGrp="1"/>
          </p:cNvSpPr>
          <p:nvPr>
            <p:ph type="title"/>
          </p:nvPr>
        </p:nvSpPr>
        <p:spPr/>
        <p:txBody>
          <a:bodyPr/>
          <a:lstStyle/>
          <a:p>
            <a:r>
              <a:rPr lang="en-GB" dirty="0"/>
              <a:t>Implementing an SDT for an Arithmetic CFG</a:t>
            </a:r>
            <a:endParaRPr lang="en-SG" dirty="0"/>
          </a:p>
        </p:txBody>
      </p:sp>
      <p:sp>
        <p:nvSpPr>
          <p:cNvPr id="3" name="Content Placeholder 2">
            <a:extLst>
              <a:ext uri="{FF2B5EF4-FFF2-40B4-BE49-F238E27FC236}">
                <a16:creationId xmlns:a16="http://schemas.microsoft.com/office/drawing/2014/main" id="{88E00ACE-6CFF-5E84-B5EF-5B5188F748E8}"/>
              </a:ext>
            </a:extLst>
          </p:cNvPr>
          <p:cNvSpPr>
            <a:spLocks noGrp="1"/>
          </p:cNvSpPr>
          <p:nvPr>
            <p:ph idx="1"/>
          </p:nvPr>
        </p:nvSpPr>
        <p:spPr/>
        <p:txBody>
          <a:bodyPr>
            <a:normAutofit/>
          </a:bodyPr>
          <a:lstStyle/>
          <a:p>
            <a:pPr marL="0" indent="0">
              <a:buNone/>
            </a:pPr>
            <a:r>
              <a:rPr lang="en-GB" b="1" dirty="0"/>
              <a:t>Basically, all the production rules of the YACC CFG will have an SDT rule implemented! </a:t>
            </a:r>
            <a:r>
              <a:rPr lang="en-GB" dirty="0"/>
              <a:t>(And we are quite grateful, we do not have to figure them out ourselves, even though we could!)</a:t>
            </a:r>
          </a:p>
        </p:txBody>
      </p:sp>
      <p:pic>
        <p:nvPicPr>
          <p:cNvPr id="6" name="Picture 5" descr="Text&#10;&#10;Description automatically generated">
            <a:extLst>
              <a:ext uri="{FF2B5EF4-FFF2-40B4-BE49-F238E27FC236}">
                <a16:creationId xmlns:a16="http://schemas.microsoft.com/office/drawing/2014/main" id="{D3723253-FC32-19AB-8822-AE377639B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230" y="3198568"/>
            <a:ext cx="7803540" cy="3432192"/>
          </a:xfrm>
          <a:prstGeom prst="rect">
            <a:avLst/>
          </a:prstGeom>
        </p:spPr>
      </p:pic>
    </p:spTree>
    <p:extLst>
      <p:ext uri="{BB962C8B-B14F-4D97-AF65-F5344CB8AC3E}">
        <p14:creationId xmlns:p14="http://schemas.microsoft.com/office/powerpoint/2010/main" val="15892313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442BD-7969-62FC-8B13-39EFC83DF8C2}"/>
              </a:ext>
            </a:extLst>
          </p:cNvPr>
          <p:cNvSpPr>
            <a:spLocks noGrp="1"/>
          </p:cNvSpPr>
          <p:nvPr>
            <p:ph type="title"/>
          </p:nvPr>
        </p:nvSpPr>
        <p:spPr/>
        <p:txBody>
          <a:bodyPr/>
          <a:lstStyle/>
          <a:p>
            <a:r>
              <a:rPr lang="en-GB" dirty="0"/>
              <a:t>AST building procedure</a:t>
            </a:r>
            <a:endParaRPr lang="en-SG" dirty="0"/>
          </a:p>
        </p:txBody>
      </p:sp>
      <p:sp>
        <p:nvSpPr>
          <p:cNvPr id="3" name="Content Placeholder 2">
            <a:extLst>
              <a:ext uri="{FF2B5EF4-FFF2-40B4-BE49-F238E27FC236}">
                <a16:creationId xmlns:a16="http://schemas.microsoft.com/office/drawing/2014/main" id="{F482FD2A-BCBB-8E89-273A-5C2D1CE51CDB}"/>
              </a:ext>
            </a:extLst>
          </p:cNvPr>
          <p:cNvSpPr>
            <a:spLocks noGrp="1"/>
          </p:cNvSpPr>
          <p:nvPr>
            <p:ph idx="1"/>
          </p:nvPr>
        </p:nvSpPr>
        <p:spPr>
          <a:xfrm>
            <a:off x="838200" y="1825624"/>
            <a:ext cx="11095892" cy="5032375"/>
          </a:xfrm>
        </p:spPr>
        <p:txBody>
          <a:bodyPr/>
          <a:lstStyle/>
          <a:p>
            <a:pPr marL="0" indent="0">
              <a:buNone/>
            </a:pPr>
            <a:r>
              <a:rPr lang="en-GB" dirty="0"/>
              <a:t>To demonstrate how to build an Abstract Syntax Tree (AST), let us consider an arithmetic CFG and its SDT rules, and an arithmetic expression, for instance the string </a:t>
            </a:r>
            <a:r>
              <a:rPr lang="en-GB" i="1" dirty="0"/>
              <a:t>x</a:t>
            </a:r>
            <a:r>
              <a:rPr lang="en-GB" dirty="0"/>
              <a:t> = “26*5 + 7”. Several steps are involved:</a:t>
            </a:r>
          </a:p>
          <a:p>
            <a:r>
              <a:rPr lang="en-GB" dirty="0"/>
              <a:t>Use the CFG production rules to find a derivation for string </a:t>
            </a:r>
            <a:r>
              <a:rPr lang="en-GB" i="1" dirty="0"/>
              <a:t>x</a:t>
            </a:r>
            <a:r>
              <a:rPr lang="en-GB" dirty="0"/>
              <a:t>.</a:t>
            </a:r>
          </a:p>
          <a:p>
            <a:r>
              <a:rPr lang="en-GB" dirty="0"/>
              <a:t>If no derivation can be found, stop, because invalid syntax in </a:t>
            </a:r>
            <a:r>
              <a:rPr lang="en-GB" i="1" dirty="0"/>
              <a:t>x</a:t>
            </a:r>
            <a:r>
              <a:rPr lang="en-GB" dirty="0"/>
              <a:t>.</a:t>
            </a:r>
          </a:p>
          <a:p>
            <a:r>
              <a:rPr lang="en-GB" dirty="0"/>
              <a:t>Otherwise, list the production rules you have used.</a:t>
            </a:r>
          </a:p>
          <a:p>
            <a:r>
              <a:rPr lang="en-GB" dirty="0"/>
              <a:t>Build the parse tree for this derivation.</a:t>
            </a:r>
          </a:p>
          <a:p>
            <a:r>
              <a:rPr lang="en-GB" dirty="0"/>
              <a:t>Transform the list of production rules into a list of SDT rules to use on the parse tree to propagate information.</a:t>
            </a:r>
          </a:p>
          <a:p>
            <a:r>
              <a:rPr lang="en-GB" dirty="0"/>
              <a:t>Produce an AST, which is the propagated version of the parse tree.</a:t>
            </a:r>
            <a:endParaRPr lang="en-SG" dirty="0"/>
          </a:p>
        </p:txBody>
      </p:sp>
    </p:spTree>
    <p:extLst>
      <p:ext uri="{BB962C8B-B14F-4D97-AF65-F5344CB8AC3E}">
        <p14:creationId xmlns:p14="http://schemas.microsoft.com/office/powerpoint/2010/main" val="23045664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180E-5E93-2B25-99ED-856EC5108D59}"/>
              </a:ext>
            </a:extLst>
          </p:cNvPr>
          <p:cNvSpPr>
            <a:spLocks noGrp="1"/>
          </p:cNvSpPr>
          <p:nvPr>
            <p:ph type="title"/>
          </p:nvPr>
        </p:nvSpPr>
        <p:spPr/>
        <p:txBody>
          <a:bodyPr/>
          <a:lstStyle/>
          <a:p>
            <a:r>
              <a:rPr lang="en-GB" dirty="0"/>
              <a:t>Implementing an SDT for Arithmetic CFG</a:t>
            </a:r>
            <a:endParaRPr lang="en-SG" dirty="0"/>
          </a:p>
        </p:txBody>
      </p:sp>
      <p:sp>
        <p:nvSpPr>
          <p:cNvPr id="3" name="Content Placeholder 2">
            <a:extLst>
              <a:ext uri="{FF2B5EF4-FFF2-40B4-BE49-F238E27FC236}">
                <a16:creationId xmlns:a16="http://schemas.microsoft.com/office/drawing/2014/main" id="{88E00ACE-6CFF-5E84-B5EF-5B5188F748E8}"/>
              </a:ext>
            </a:extLst>
          </p:cNvPr>
          <p:cNvSpPr>
            <a:spLocks noGrp="1"/>
          </p:cNvSpPr>
          <p:nvPr>
            <p:ph sz="half" idx="1"/>
          </p:nvPr>
        </p:nvSpPr>
        <p:spPr>
          <a:xfrm>
            <a:off x="838200" y="1825624"/>
            <a:ext cx="5181600" cy="5032375"/>
          </a:xfrm>
        </p:spPr>
        <p:txBody>
          <a:bodyPr>
            <a:normAutofit/>
          </a:bodyPr>
          <a:lstStyle/>
          <a:p>
            <a:pPr marL="0" indent="0">
              <a:buNone/>
            </a:pPr>
            <a:r>
              <a:rPr lang="en-GB" dirty="0"/>
              <a:t>Consider the CFG below, modified with the following SDT rules.</a:t>
            </a:r>
          </a:p>
          <a:p>
            <a:pPr marL="0" indent="0" algn="ctr">
              <a:buNone/>
            </a:pPr>
            <a:r>
              <a:rPr lang="en-GB" i="1" dirty="0"/>
              <a:t>E </a:t>
            </a:r>
            <a:r>
              <a:rPr lang="en-GB" i="1" dirty="0">
                <a:sym typeface="Wingdings" panose="05000000000000000000" pitchFamily="2" charset="2"/>
              </a:rPr>
              <a:t> E + T </a:t>
            </a:r>
            <a:br>
              <a:rPr lang="en-GB" i="1" dirty="0">
                <a:sym typeface="Wingdings" panose="05000000000000000000" pitchFamily="2" charset="2"/>
              </a:rPr>
            </a:br>
            <a:r>
              <a:rPr lang="en-GB" i="1" dirty="0">
                <a:sym typeface="Wingdings" panose="05000000000000000000" pitchFamily="2" charset="2"/>
              </a:rPr>
              <a:t>(</a:t>
            </a:r>
            <a:r>
              <a:rPr lang="nn-NO" i="1" dirty="0">
                <a:sym typeface="Wingdings" panose="05000000000000000000" pitchFamily="2" charset="2"/>
              </a:rPr>
              <a:t>E.val = E.val + T.val)</a:t>
            </a:r>
          </a:p>
          <a:p>
            <a:pPr marL="0" indent="0" algn="ctr">
              <a:buNone/>
            </a:pPr>
            <a:endParaRPr lang="en-GB" i="1" dirty="0">
              <a:sym typeface="Wingdings" panose="05000000000000000000" pitchFamily="2" charset="2"/>
            </a:endParaRPr>
          </a:p>
          <a:p>
            <a:pPr marL="0" indent="0" algn="ctr">
              <a:buNone/>
            </a:pPr>
            <a:r>
              <a:rPr lang="en-GB" i="1" dirty="0">
                <a:sym typeface="Wingdings" panose="05000000000000000000" pitchFamily="2" charset="2"/>
              </a:rPr>
              <a:t>E  T </a:t>
            </a:r>
            <a:br>
              <a:rPr lang="en-GB" i="1" dirty="0">
                <a:sym typeface="Wingdings" panose="05000000000000000000" pitchFamily="2" charset="2"/>
              </a:rPr>
            </a:br>
            <a:r>
              <a:rPr lang="en-GB" i="1" dirty="0">
                <a:sym typeface="Wingdings" panose="05000000000000000000" pitchFamily="2" charset="2"/>
              </a:rPr>
              <a:t>(</a:t>
            </a:r>
            <a:r>
              <a:rPr lang="en-GB" i="1" dirty="0" err="1">
                <a:sym typeface="Wingdings" panose="05000000000000000000" pitchFamily="2" charset="2"/>
              </a:rPr>
              <a:t>E.val</a:t>
            </a:r>
            <a:r>
              <a:rPr lang="en-GB" i="1" dirty="0">
                <a:sym typeface="Wingdings" panose="05000000000000000000" pitchFamily="2" charset="2"/>
              </a:rPr>
              <a:t> = </a:t>
            </a:r>
            <a:r>
              <a:rPr lang="en-GB" i="1" dirty="0" err="1">
                <a:sym typeface="Wingdings" panose="05000000000000000000" pitchFamily="2" charset="2"/>
              </a:rPr>
              <a:t>T.val</a:t>
            </a:r>
            <a:r>
              <a:rPr lang="en-GB" i="1" dirty="0">
                <a:sym typeface="Wingdings" panose="05000000000000000000" pitchFamily="2" charset="2"/>
              </a:rPr>
              <a:t>)</a:t>
            </a:r>
          </a:p>
          <a:p>
            <a:pPr marL="0" indent="0" algn="ctr">
              <a:buNone/>
            </a:pPr>
            <a:endParaRPr lang="en-GB" i="1" dirty="0">
              <a:sym typeface="Wingdings" panose="05000000000000000000" pitchFamily="2" charset="2"/>
            </a:endParaRPr>
          </a:p>
          <a:p>
            <a:pPr marL="0" indent="0" algn="ctr">
              <a:buNone/>
            </a:pPr>
            <a:r>
              <a:rPr lang="en-GB" i="1" dirty="0">
                <a:sym typeface="Wingdings" panose="05000000000000000000" pitchFamily="2" charset="2"/>
              </a:rPr>
              <a:t>T  (any number)</a:t>
            </a:r>
            <a:br>
              <a:rPr lang="en-GB" i="1" dirty="0">
                <a:sym typeface="Wingdings" panose="05000000000000000000" pitchFamily="2" charset="2"/>
              </a:rPr>
            </a:br>
            <a:r>
              <a:rPr lang="en-GB" i="1" dirty="0">
                <a:sym typeface="Wingdings" panose="05000000000000000000" pitchFamily="2" charset="2"/>
              </a:rPr>
              <a:t>(</a:t>
            </a:r>
            <a:r>
              <a:rPr lang="en-GB" i="1" dirty="0" err="1">
                <a:sym typeface="Wingdings" panose="05000000000000000000" pitchFamily="2" charset="2"/>
              </a:rPr>
              <a:t>T.val</a:t>
            </a:r>
            <a:r>
              <a:rPr lang="en-GB" i="1" dirty="0">
                <a:sym typeface="Wingdings" panose="05000000000000000000" pitchFamily="2" charset="2"/>
              </a:rPr>
              <a:t> = </a:t>
            </a:r>
            <a:r>
              <a:rPr lang="en-GB" i="1" dirty="0" err="1">
                <a:sym typeface="Wingdings" panose="05000000000000000000" pitchFamily="2" charset="2"/>
              </a:rPr>
              <a:t>number.val</a:t>
            </a:r>
            <a:r>
              <a:rPr lang="en-GB" i="1" dirty="0">
                <a:sym typeface="Wingdings" panose="05000000000000000000" pitchFamily="2" charset="2"/>
              </a:rPr>
              <a:t>)</a:t>
            </a:r>
          </a:p>
          <a:p>
            <a:pPr marL="0" indent="0" algn="ctr">
              <a:buNone/>
            </a:pPr>
            <a:endParaRPr lang="en-GB" i="1" dirty="0">
              <a:sym typeface="Wingdings" panose="05000000000000000000" pitchFamily="2" charset="2"/>
            </a:endParaRPr>
          </a:p>
          <a:p>
            <a:pPr marL="0" indent="0">
              <a:buNone/>
            </a:pPr>
            <a:endParaRPr lang="en-GB" dirty="0"/>
          </a:p>
        </p:txBody>
      </p:sp>
      <p:sp>
        <p:nvSpPr>
          <p:cNvPr id="4" name="Content Placeholder 3">
            <a:extLst>
              <a:ext uri="{FF2B5EF4-FFF2-40B4-BE49-F238E27FC236}">
                <a16:creationId xmlns:a16="http://schemas.microsoft.com/office/drawing/2014/main" id="{CF7C42DC-1F02-395D-ABC6-74EFE11B9707}"/>
              </a:ext>
            </a:extLst>
          </p:cNvPr>
          <p:cNvSpPr>
            <a:spLocks noGrp="1"/>
          </p:cNvSpPr>
          <p:nvPr>
            <p:ph sz="half" idx="2"/>
          </p:nvPr>
        </p:nvSpPr>
        <p:spPr>
          <a:xfrm>
            <a:off x="6172200" y="1825625"/>
            <a:ext cx="5181600" cy="5032374"/>
          </a:xfrm>
        </p:spPr>
        <p:txBody>
          <a:bodyPr>
            <a:normAutofit/>
          </a:bodyPr>
          <a:lstStyle/>
          <a:p>
            <a:pPr marL="0" indent="0">
              <a:buNone/>
            </a:pPr>
            <a:r>
              <a:rPr lang="en-GB" dirty="0"/>
              <a:t>This CFG/SDT could later be extended to</a:t>
            </a:r>
          </a:p>
          <a:p>
            <a:r>
              <a:rPr lang="en-GB" b="1" dirty="0"/>
              <a:t>More arithmetic operations</a:t>
            </a:r>
            <a:r>
              <a:rPr lang="en-GB" dirty="0"/>
              <a:t>,</a:t>
            </a:r>
          </a:p>
          <a:p>
            <a:r>
              <a:rPr lang="en-GB" b="1" dirty="0"/>
              <a:t>More programming operations</a:t>
            </a:r>
            <a:r>
              <a:rPr lang="en-GB" dirty="0"/>
              <a:t>, (assignments, function declarations, etc.)</a:t>
            </a:r>
          </a:p>
          <a:p>
            <a:r>
              <a:rPr lang="en-GB" b="1" dirty="0"/>
              <a:t>Block structures </a:t>
            </a:r>
            <a:r>
              <a:rPr lang="en-GB" dirty="0"/>
              <a:t>(if, for, while, switch, etc.)</a:t>
            </a:r>
          </a:p>
          <a:p>
            <a:r>
              <a:rPr lang="en-GB" dirty="0"/>
              <a:t>Etc.</a:t>
            </a:r>
            <a:endParaRPr lang="en-GB" i="1" dirty="0"/>
          </a:p>
          <a:p>
            <a:pPr marL="0" indent="0">
              <a:buNone/>
            </a:pPr>
            <a:endParaRPr lang="en-SG" dirty="0"/>
          </a:p>
        </p:txBody>
      </p:sp>
    </p:spTree>
    <p:extLst>
      <p:ext uri="{BB962C8B-B14F-4D97-AF65-F5344CB8AC3E}">
        <p14:creationId xmlns:p14="http://schemas.microsoft.com/office/powerpoint/2010/main" val="28663893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180E-5E93-2B25-99ED-856EC5108D59}"/>
              </a:ext>
            </a:extLst>
          </p:cNvPr>
          <p:cNvSpPr>
            <a:spLocks noGrp="1"/>
          </p:cNvSpPr>
          <p:nvPr>
            <p:ph type="title"/>
          </p:nvPr>
        </p:nvSpPr>
        <p:spPr/>
        <p:txBody>
          <a:bodyPr/>
          <a:lstStyle/>
          <a:p>
            <a:r>
              <a:rPr lang="en-GB" dirty="0"/>
              <a:t>Implementing an SDT for Arithmetic CFG</a:t>
            </a:r>
            <a:endParaRPr lang="en-SG" dirty="0"/>
          </a:p>
        </p:txBody>
      </p:sp>
      <p:sp>
        <p:nvSpPr>
          <p:cNvPr id="3" name="Content Placeholder 2">
            <a:extLst>
              <a:ext uri="{FF2B5EF4-FFF2-40B4-BE49-F238E27FC236}">
                <a16:creationId xmlns:a16="http://schemas.microsoft.com/office/drawing/2014/main" id="{88E00ACE-6CFF-5E84-B5EF-5B5188F748E8}"/>
              </a:ext>
            </a:extLst>
          </p:cNvPr>
          <p:cNvSpPr>
            <a:spLocks noGrp="1"/>
          </p:cNvSpPr>
          <p:nvPr>
            <p:ph idx="1"/>
          </p:nvPr>
        </p:nvSpPr>
        <p:spPr>
          <a:xfrm>
            <a:off x="838200" y="1825624"/>
            <a:ext cx="10515600" cy="5032375"/>
          </a:xfrm>
        </p:spPr>
        <p:txBody>
          <a:bodyPr>
            <a:normAutofit/>
          </a:bodyPr>
          <a:lstStyle/>
          <a:p>
            <a:pPr marL="0" indent="0">
              <a:buNone/>
            </a:pPr>
            <a:r>
              <a:rPr lang="en-GB" dirty="0"/>
              <a:t>Using these steps, on the string “26*5 + 7”, then gives the following Abstract Syntax Tree and list of SDT rules…</a:t>
            </a:r>
          </a:p>
        </p:txBody>
      </p:sp>
      <p:sp>
        <p:nvSpPr>
          <p:cNvPr id="11" name="TextBox 10">
            <a:extLst>
              <a:ext uri="{FF2B5EF4-FFF2-40B4-BE49-F238E27FC236}">
                <a16:creationId xmlns:a16="http://schemas.microsoft.com/office/drawing/2014/main" id="{50451FBF-ED90-F36E-E825-3B144BFD8D70}"/>
              </a:ext>
            </a:extLst>
          </p:cNvPr>
          <p:cNvSpPr txBox="1"/>
          <p:nvPr/>
        </p:nvSpPr>
        <p:spPr>
          <a:xfrm>
            <a:off x="6260123" y="2985477"/>
            <a:ext cx="5462954" cy="3477875"/>
          </a:xfrm>
          <a:prstGeom prst="rect">
            <a:avLst/>
          </a:prstGeom>
          <a:noFill/>
        </p:spPr>
        <p:txBody>
          <a:bodyPr wrap="square" rtlCol="0">
            <a:spAutoFit/>
          </a:bodyPr>
          <a:lstStyle/>
          <a:p>
            <a:r>
              <a:rPr lang="en-GB" sz="2800" dirty="0"/>
              <a:t>And the list of operations below:</a:t>
            </a:r>
          </a:p>
          <a:p>
            <a:r>
              <a:rPr lang="en-GB" sz="2400" i="1" dirty="0"/>
              <a:t>I1.val = 26</a:t>
            </a:r>
          </a:p>
          <a:p>
            <a:r>
              <a:rPr lang="en-SG" sz="2400" i="1" dirty="0"/>
              <a:t>I2.val = 5</a:t>
            </a:r>
          </a:p>
          <a:p>
            <a:r>
              <a:rPr lang="en-SG" sz="2400" i="1" dirty="0"/>
              <a:t>T1.val = I2.val</a:t>
            </a:r>
          </a:p>
          <a:p>
            <a:r>
              <a:rPr lang="en-SG" sz="2400" i="1" dirty="0"/>
              <a:t>T2.val = T1.val*I1.val</a:t>
            </a:r>
          </a:p>
          <a:p>
            <a:r>
              <a:rPr lang="en-SG" sz="2400" i="1" dirty="0"/>
              <a:t>I3.val = 7</a:t>
            </a:r>
          </a:p>
          <a:p>
            <a:r>
              <a:rPr lang="en-SG" sz="2400" i="1" dirty="0"/>
              <a:t>T3.val = I3.val</a:t>
            </a:r>
          </a:p>
          <a:p>
            <a:r>
              <a:rPr lang="en-SG" sz="2400" i="1" dirty="0"/>
              <a:t>E1.val = T3.val</a:t>
            </a:r>
          </a:p>
          <a:p>
            <a:r>
              <a:rPr lang="en-SG" sz="2400" i="1" dirty="0"/>
              <a:t>E2.val = T2.val + E1.val</a:t>
            </a:r>
          </a:p>
        </p:txBody>
      </p:sp>
      <p:sp>
        <p:nvSpPr>
          <p:cNvPr id="5" name="Rectangle 4">
            <a:extLst>
              <a:ext uri="{FF2B5EF4-FFF2-40B4-BE49-F238E27FC236}">
                <a16:creationId xmlns:a16="http://schemas.microsoft.com/office/drawing/2014/main" id="{1227C737-35F0-9849-6F68-97D5F301598A}"/>
              </a:ext>
            </a:extLst>
          </p:cNvPr>
          <p:cNvSpPr/>
          <p:nvPr/>
        </p:nvSpPr>
        <p:spPr>
          <a:xfrm>
            <a:off x="302150" y="6098650"/>
            <a:ext cx="898497" cy="5247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int : 26</a:t>
            </a:r>
          </a:p>
        </p:txBody>
      </p:sp>
      <p:sp>
        <p:nvSpPr>
          <p:cNvPr id="6" name="Rectangle 5">
            <a:extLst>
              <a:ext uri="{FF2B5EF4-FFF2-40B4-BE49-F238E27FC236}">
                <a16:creationId xmlns:a16="http://schemas.microsoft.com/office/drawing/2014/main" id="{0F8D0171-F004-9043-0EF6-E7CD8F9126D1}"/>
              </a:ext>
            </a:extLst>
          </p:cNvPr>
          <p:cNvSpPr/>
          <p:nvPr/>
        </p:nvSpPr>
        <p:spPr>
          <a:xfrm>
            <a:off x="2201416" y="6098649"/>
            <a:ext cx="898497" cy="5247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int : 5</a:t>
            </a:r>
          </a:p>
        </p:txBody>
      </p:sp>
      <p:sp>
        <p:nvSpPr>
          <p:cNvPr id="7" name="Rectangle 6">
            <a:extLst>
              <a:ext uri="{FF2B5EF4-FFF2-40B4-BE49-F238E27FC236}">
                <a16:creationId xmlns:a16="http://schemas.microsoft.com/office/drawing/2014/main" id="{6B66D4FA-86D8-286D-02D4-1A886BA6A844}"/>
              </a:ext>
            </a:extLst>
          </p:cNvPr>
          <p:cNvSpPr/>
          <p:nvPr/>
        </p:nvSpPr>
        <p:spPr>
          <a:xfrm>
            <a:off x="4100682" y="6098649"/>
            <a:ext cx="898497" cy="5247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int : 7</a:t>
            </a:r>
          </a:p>
        </p:txBody>
      </p:sp>
      <p:sp>
        <p:nvSpPr>
          <p:cNvPr id="8" name="Rectangle 7">
            <a:extLst>
              <a:ext uri="{FF2B5EF4-FFF2-40B4-BE49-F238E27FC236}">
                <a16:creationId xmlns:a16="http://schemas.microsoft.com/office/drawing/2014/main" id="{45BC223E-C0CB-E54C-7F02-9FCC7506355C}"/>
              </a:ext>
            </a:extLst>
          </p:cNvPr>
          <p:cNvSpPr/>
          <p:nvPr/>
        </p:nvSpPr>
        <p:spPr>
          <a:xfrm>
            <a:off x="3365301" y="6098649"/>
            <a:ext cx="469993" cy="5247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t>
            </a:r>
          </a:p>
        </p:txBody>
      </p:sp>
      <p:sp>
        <p:nvSpPr>
          <p:cNvPr id="9" name="Rectangle 8">
            <a:extLst>
              <a:ext uri="{FF2B5EF4-FFF2-40B4-BE49-F238E27FC236}">
                <a16:creationId xmlns:a16="http://schemas.microsoft.com/office/drawing/2014/main" id="{3A2E14C2-7625-9950-F09A-B7A5176007E5}"/>
              </a:ext>
            </a:extLst>
          </p:cNvPr>
          <p:cNvSpPr/>
          <p:nvPr/>
        </p:nvSpPr>
        <p:spPr>
          <a:xfrm>
            <a:off x="1466035" y="6098649"/>
            <a:ext cx="469993" cy="5247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t>
            </a:r>
          </a:p>
        </p:txBody>
      </p:sp>
      <p:sp>
        <p:nvSpPr>
          <p:cNvPr id="12" name="Rectangle 11">
            <a:extLst>
              <a:ext uri="{FF2B5EF4-FFF2-40B4-BE49-F238E27FC236}">
                <a16:creationId xmlns:a16="http://schemas.microsoft.com/office/drawing/2014/main" id="{77B47040-418F-342F-D82B-5F46C9D2A23E}"/>
              </a:ext>
            </a:extLst>
          </p:cNvPr>
          <p:cNvSpPr/>
          <p:nvPr/>
        </p:nvSpPr>
        <p:spPr>
          <a:xfrm>
            <a:off x="2201416" y="5239669"/>
            <a:ext cx="898497" cy="5247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T1 : 5</a:t>
            </a:r>
          </a:p>
        </p:txBody>
      </p:sp>
      <p:sp>
        <p:nvSpPr>
          <p:cNvPr id="13" name="Rectangle 12">
            <a:extLst>
              <a:ext uri="{FF2B5EF4-FFF2-40B4-BE49-F238E27FC236}">
                <a16:creationId xmlns:a16="http://schemas.microsoft.com/office/drawing/2014/main" id="{185FFFAF-05D6-B1B5-673A-EEC161F92FBD}"/>
              </a:ext>
            </a:extLst>
          </p:cNvPr>
          <p:cNvSpPr/>
          <p:nvPr/>
        </p:nvSpPr>
        <p:spPr>
          <a:xfrm>
            <a:off x="4100679" y="5239670"/>
            <a:ext cx="898497" cy="5247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T3 : 7</a:t>
            </a:r>
          </a:p>
        </p:txBody>
      </p:sp>
      <p:sp>
        <p:nvSpPr>
          <p:cNvPr id="14" name="Rectangle 13">
            <a:extLst>
              <a:ext uri="{FF2B5EF4-FFF2-40B4-BE49-F238E27FC236}">
                <a16:creationId xmlns:a16="http://schemas.microsoft.com/office/drawing/2014/main" id="{1281A364-25E3-254B-2788-A33EA0599C9A}"/>
              </a:ext>
            </a:extLst>
          </p:cNvPr>
          <p:cNvSpPr/>
          <p:nvPr/>
        </p:nvSpPr>
        <p:spPr>
          <a:xfrm>
            <a:off x="4100678" y="4380691"/>
            <a:ext cx="898497" cy="5247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E1 : 7</a:t>
            </a:r>
          </a:p>
        </p:txBody>
      </p:sp>
      <p:sp>
        <p:nvSpPr>
          <p:cNvPr id="15" name="Rectangle 14">
            <a:extLst>
              <a:ext uri="{FF2B5EF4-FFF2-40B4-BE49-F238E27FC236}">
                <a16:creationId xmlns:a16="http://schemas.microsoft.com/office/drawing/2014/main" id="{1B5ABCEE-F916-87FE-CD0A-E1A9FB72EFE5}"/>
              </a:ext>
            </a:extLst>
          </p:cNvPr>
          <p:cNvSpPr/>
          <p:nvPr/>
        </p:nvSpPr>
        <p:spPr>
          <a:xfrm>
            <a:off x="1251782" y="4380691"/>
            <a:ext cx="898497" cy="5247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T2 : 130</a:t>
            </a:r>
          </a:p>
        </p:txBody>
      </p:sp>
      <p:sp>
        <p:nvSpPr>
          <p:cNvPr id="16" name="Rectangle 15">
            <a:extLst>
              <a:ext uri="{FF2B5EF4-FFF2-40B4-BE49-F238E27FC236}">
                <a16:creationId xmlns:a16="http://schemas.microsoft.com/office/drawing/2014/main" id="{CE0E3E2C-B04D-FE73-16F3-C092B4D30745}"/>
              </a:ext>
            </a:extLst>
          </p:cNvPr>
          <p:cNvSpPr/>
          <p:nvPr/>
        </p:nvSpPr>
        <p:spPr>
          <a:xfrm>
            <a:off x="2201415" y="3340328"/>
            <a:ext cx="898497" cy="5247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E2 : 137</a:t>
            </a:r>
          </a:p>
        </p:txBody>
      </p:sp>
      <p:cxnSp>
        <p:nvCxnSpPr>
          <p:cNvPr id="18" name="Straight Arrow Connector 17">
            <a:extLst>
              <a:ext uri="{FF2B5EF4-FFF2-40B4-BE49-F238E27FC236}">
                <a16:creationId xmlns:a16="http://schemas.microsoft.com/office/drawing/2014/main" id="{ABC9CC83-45F4-CACD-46CC-E72DEF8DF109}"/>
              </a:ext>
            </a:extLst>
          </p:cNvPr>
          <p:cNvCxnSpPr>
            <a:cxnSpLocks/>
            <a:stCxn id="13" idx="2"/>
            <a:endCxn id="7" idx="0"/>
          </p:cNvCxnSpPr>
          <p:nvPr/>
        </p:nvCxnSpPr>
        <p:spPr>
          <a:xfrm>
            <a:off x="4549928" y="5764457"/>
            <a:ext cx="3" cy="334192"/>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64146FF-878D-8A69-2B70-D015C3663779}"/>
              </a:ext>
            </a:extLst>
          </p:cNvPr>
          <p:cNvCxnSpPr>
            <a:cxnSpLocks/>
            <a:stCxn id="14" idx="2"/>
            <a:endCxn id="13" idx="0"/>
          </p:cNvCxnSpPr>
          <p:nvPr/>
        </p:nvCxnSpPr>
        <p:spPr>
          <a:xfrm>
            <a:off x="4549927" y="4905478"/>
            <a:ext cx="1" cy="334192"/>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F6DB5CF-E7CE-98A5-40EE-A009A695E9A6}"/>
              </a:ext>
            </a:extLst>
          </p:cNvPr>
          <p:cNvCxnSpPr>
            <a:cxnSpLocks/>
            <a:stCxn id="12" idx="2"/>
            <a:endCxn id="6" idx="0"/>
          </p:cNvCxnSpPr>
          <p:nvPr/>
        </p:nvCxnSpPr>
        <p:spPr>
          <a:xfrm>
            <a:off x="2650665" y="5764456"/>
            <a:ext cx="0" cy="334193"/>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162B5ED-F69C-4236-ADF4-5D13BA799C9B}"/>
              </a:ext>
            </a:extLst>
          </p:cNvPr>
          <p:cNvCxnSpPr>
            <a:cxnSpLocks/>
            <a:stCxn id="15" idx="2"/>
            <a:endCxn id="5" idx="0"/>
          </p:cNvCxnSpPr>
          <p:nvPr/>
        </p:nvCxnSpPr>
        <p:spPr>
          <a:xfrm flipH="1">
            <a:off x="751399" y="4905478"/>
            <a:ext cx="949632" cy="1193172"/>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F2EF619-57BC-96C3-A902-DB1CF8CBDC07}"/>
              </a:ext>
            </a:extLst>
          </p:cNvPr>
          <p:cNvCxnSpPr>
            <a:cxnSpLocks/>
            <a:stCxn id="15" idx="2"/>
            <a:endCxn id="9" idx="0"/>
          </p:cNvCxnSpPr>
          <p:nvPr/>
        </p:nvCxnSpPr>
        <p:spPr>
          <a:xfrm>
            <a:off x="1701031" y="4905478"/>
            <a:ext cx="1" cy="1193171"/>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B13C430-1CA6-6503-DBA2-5F9387223FB9}"/>
              </a:ext>
            </a:extLst>
          </p:cNvPr>
          <p:cNvCxnSpPr>
            <a:cxnSpLocks/>
            <a:stCxn id="15" idx="2"/>
            <a:endCxn id="12" idx="0"/>
          </p:cNvCxnSpPr>
          <p:nvPr/>
        </p:nvCxnSpPr>
        <p:spPr>
          <a:xfrm>
            <a:off x="1701031" y="4905478"/>
            <a:ext cx="949634" cy="334191"/>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2A3BCEC-8041-DC42-B145-6D883E36B851}"/>
              </a:ext>
            </a:extLst>
          </p:cNvPr>
          <p:cNvCxnSpPr>
            <a:cxnSpLocks/>
            <a:stCxn id="16" idx="2"/>
            <a:endCxn id="15" idx="0"/>
          </p:cNvCxnSpPr>
          <p:nvPr/>
        </p:nvCxnSpPr>
        <p:spPr>
          <a:xfrm flipH="1">
            <a:off x="1701031" y="3865115"/>
            <a:ext cx="949633" cy="515576"/>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10C6656-E210-1C6B-68B4-4AC9BFC59A52}"/>
              </a:ext>
            </a:extLst>
          </p:cNvPr>
          <p:cNvCxnSpPr>
            <a:cxnSpLocks/>
            <a:stCxn id="16" idx="2"/>
            <a:endCxn id="14" idx="0"/>
          </p:cNvCxnSpPr>
          <p:nvPr/>
        </p:nvCxnSpPr>
        <p:spPr>
          <a:xfrm>
            <a:off x="2650664" y="3865115"/>
            <a:ext cx="1899263" cy="515576"/>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4881873-AF92-79F9-E1E7-53853D3394FB}"/>
              </a:ext>
            </a:extLst>
          </p:cNvPr>
          <p:cNvCxnSpPr>
            <a:cxnSpLocks/>
            <a:stCxn id="16" idx="2"/>
            <a:endCxn id="8" idx="0"/>
          </p:cNvCxnSpPr>
          <p:nvPr/>
        </p:nvCxnSpPr>
        <p:spPr>
          <a:xfrm>
            <a:off x="2650664" y="3865115"/>
            <a:ext cx="949634" cy="223353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521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A92F-952A-71AE-EA75-43B5478FAA23}"/>
              </a:ext>
            </a:extLst>
          </p:cNvPr>
          <p:cNvSpPr>
            <a:spLocks noGrp="1"/>
          </p:cNvSpPr>
          <p:nvPr>
            <p:ph type="title"/>
          </p:nvPr>
        </p:nvSpPr>
        <p:spPr/>
        <p:txBody>
          <a:bodyPr/>
          <a:lstStyle/>
          <a:p>
            <a:r>
              <a:rPr lang="en-GB" dirty="0"/>
              <a:t>From CFG to SDT</a:t>
            </a:r>
            <a:endParaRPr lang="en-SG" dirty="0"/>
          </a:p>
        </p:txBody>
      </p:sp>
      <p:sp>
        <p:nvSpPr>
          <p:cNvPr id="3" name="Content Placeholder 2">
            <a:extLst>
              <a:ext uri="{FF2B5EF4-FFF2-40B4-BE49-F238E27FC236}">
                <a16:creationId xmlns:a16="http://schemas.microsoft.com/office/drawing/2014/main" id="{CD8A738A-2FBB-5C32-F86A-AF2A963948C9}"/>
              </a:ext>
            </a:extLst>
          </p:cNvPr>
          <p:cNvSpPr>
            <a:spLocks noGrp="1"/>
          </p:cNvSpPr>
          <p:nvPr>
            <p:ph idx="1"/>
          </p:nvPr>
        </p:nvSpPr>
        <p:spPr>
          <a:xfrm>
            <a:off x="838200" y="1825624"/>
            <a:ext cx="10515600" cy="5032375"/>
          </a:xfrm>
        </p:spPr>
        <p:txBody>
          <a:bodyPr>
            <a:normAutofit/>
          </a:bodyPr>
          <a:lstStyle/>
          <a:p>
            <a:pPr marL="0" indent="0">
              <a:buNone/>
            </a:pPr>
            <a:r>
              <a:rPr lang="en-GB" dirty="0"/>
              <a:t>Syntax-directed definitions provide a systematic way of associating</a:t>
            </a:r>
          </a:p>
          <a:p>
            <a:r>
              <a:rPr lang="en-GB" b="1" dirty="0"/>
              <a:t>Semantic actions,</a:t>
            </a:r>
          </a:p>
          <a:p>
            <a:r>
              <a:rPr lang="en-GB" b="1" dirty="0"/>
              <a:t>And attributes computations rules,</a:t>
            </a:r>
          </a:p>
          <a:p>
            <a:r>
              <a:rPr lang="en-GB" b="1" dirty="0"/>
              <a:t>With CFG productions rules.</a:t>
            </a:r>
          </a:p>
          <a:p>
            <a:pPr marL="0" indent="0">
              <a:buNone/>
            </a:pPr>
            <a:endParaRPr lang="en-GB" dirty="0"/>
          </a:p>
          <a:p>
            <a:pPr marL="0" indent="0">
              <a:buNone/>
            </a:pPr>
            <a:r>
              <a:rPr lang="en-GB" dirty="0"/>
              <a:t>This SDT approach allows to build our Abstract Syntax Tree from any valid CFG derivation for the code to be checked.</a:t>
            </a:r>
          </a:p>
          <a:p>
            <a:pPr marL="0" indent="0">
              <a:buNone/>
            </a:pPr>
            <a:r>
              <a:rPr lang="en-GB" dirty="0"/>
              <a:t>This makes it possible </a:t>
            </a:r>
            <a:r>
              <a:rPr lang="en-GB" b="1" dirty="0"/>
              <a:t>to define a translation process that generates target language representations from source language constructs in a well-defined manner</a:t>
            </a:r>
            <a:r>
              <a:rPr lang="en-GB" dirty="0"/>
              <a:t>.</a:t>
            </a:r>
          </a:p>
        </p:txBody>
      </p:sp>
    </p:spTree>
    <p:extLst>
      <p:ext uri="{BB962C8B-B14F-4D97-AF65-F5344CB8AC3E}">
        <p14:creationId xmlns:p14="http://schemas.microsoft.com/office/powerpoint/2010/main" val="29615591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58263-76FD-09AD-787F-66B813B151DA}"/>
              </a:ext>
            </a:extLst>
          </p:cNvPr>
          <p:cNvSpPr>
            <a:spLocks noGrp="1"/>
          </p:cNvSpPr>
          <p:nvPr>
            <p:ph type="title"/>
          </p:nvPr>
        </p:nvSpPr>
        <p:spPr>
          <a:xfrm>
            <a:off x="838199" y="365125"/>
            <a:ext cx="10861431" cy="1325563"/>
          </a:xfrm>
        </p:spPr>
        <p:txBody>
          <a:bodyPr/>
          <a:lstStyle/>
          <a:p>
            <a:r>
              <a:rPr lang="en-GB" dirty="0"/>
              <a:t>Remember: Intermediate code representations</a:t>
            </a:r>
            <a:endParaRPr lang="en-SG" dirty="0"/>
          </a:p>
        </p:txBody>
      </p:sp>
      <p:sp>
        <p:nvSpPr>
          <p:cNvPr id="3" name="Content Placeholder 2">
            <a:extLst>
              <a:ext uri="{FF2B5EF4-FFF2-40B4-BE49-F238E27FC236}">
                <a16:creationId xmlns:a16="http://schemas.microsoft.com/office/drawing/2014/main" id="{81F056F9-505F-A234-C068-2D577DD6D4E5}"/>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intermediate code representations</a:t>
            </a:r>
            <a:r>
              <a:rPr lang="en-GB" b="1" dirty="0"/>
              <a:t>):</a:t>
            </a:r>
          </a:p>
          <a:p>
            <a:pPr marL="0" indent="0">
              <a:buNone/>
            </a:pPr>
            <a:r>
              <a:rPr lang="en-GB" dirty="0"/>
              <a:t>The intermediate code generated during this phase is often represented in a language that is easier to manipulate than the original source code.</a:t>
            </a:r>
          </a:p>
          <a:p>
            <a:pPr marL="0" indent="0">
              <a:buNone/>
            </a:pPr>
            <a:r>
              <a:rPr lang="en-GB" dirty="0"/>
              <a:t>A typical example of an intermediate code representation language that we will investigate in an upcoming lecture is the </a:t>
            </a:r>
            <a:r>
              <a:rPr lang="en-GB" b="1" dirty="0"/>
              <a:t>three-address code.</a:t>
            </a:r>
            <a:endParaRPr lang="en-GB" dirty="0"/>
          </a:p>
        </p:txBody>
      </p:sp>
    </p:spTree>
    <p:extLst>
      <p:ext uri="{BB962C8B-B14F-4D97-AF65-F5344CB8AC3E}">
        <p14:creationId xmlns:p14="http://schemas.microsoft.com/office/powerpoint/2010/main" val="13426024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16A8-77FB-83A2-DD3F-F56410FBE591}"/>
              </a:ext>
            </a:extLst>
          </p:cNvPr>
          <p:cNvSpPr>
            <a:spLocks noGrp="1"/>
          </p:cNvSpPr>
          <p:nvPr>
            <p:ph type="title"/>
          </p:nvPr>
        </p:nvSpPr>
        <p:spPr>
          <a:xfrm>
            <a:off x="838199" y="365125"/>
            <a:ext cx="11056815" cy="1325563"/>
          </a:xfrm>
        </p:spPr>
        <p:txBody>
          <a:bodyPr/>
          <a:lstStyle/>
          <a:p>
            <a:r>
              <a:rPr lang="en-GB" dirty="0"/>
              <a:t>Remember: Three-address code representation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0B7324-B540-3767-63C5-15C5025183F5}"/>
                  </a:ext>
                </a:extLst>
              </p:cNvPr>
              <p:cNvSpPr>
                <a:spLocks noGrp="1"/>
              </p:cNvSpPr>
              <p:nvPr>
                <p:ph idx="1"/>
              </p:nvPr>
            </p:nvSpPr>
            <p:spPr/>
            <p:txBody>
              <a:bodyPr/>
              <a:lstStyle/>
              <a:p>
                <a:pPr marL="0" indent="0">
                  <a:buNone/>
                </a:pPr>
                <a:r>
                  <a:rPr lang="en-GB" b="1" dirty="0"/>
                  <a:t>Definition (</a:t>
                </a:r>
                <a:r>
                  <a:rPr lang="en-GB" b="1" dirty="0">
                    <a:solidFill>
                      <a:srgbClr val="00B050"/>
                    </a:solidFill>
                  </a:rPr>
                  <a:t>Three-address code </a:t>
                </a:r>
                <a:r>
                  <a:rPr lang="en-GB" b="1" dirty="0"/>
                  <a:t>representation):</a:t>
                </a:r>
              </a:p>
              <a:p>
                <a:pPr marL="0" indent="0">
                  <a:buNone/>
                </a:pPr>
                <a:r>
                  <a:rPr lang="en-GB" b="1" dirty="0">
                    <a:solidFill>
                      <a:srgbClr val="00B050"/>
                    </a:solidFill>
                  </a:rPr>
                  <a:t>Three-address code </a:t>
                </a:r>
                <a:r>
                  <a:rPr lang="en-GB" dirty="0"/>
                  <a:t>is a low-level intermediate code representation used by compilers to facilitate optimization and code generation.</a:t>
                </a:r>
              </a:p>
              <a:p>
                <a:pPr marL="0" indent="0">
                  <a:buNone/>
                </a:pPr>
                <a:r>
                  <a:rPr lang="en-GB" dirty="0"/>
                  <a:t>It is called </a:t>
                </a:r>
                <a:r>
                  <a:rPr lang="en-GB" b="1" dirty="0"/>
                  <a:t>“three-address” </a:t>
                </a:r>
                <a:r>
                  <a:rPr lang="en-GB" dirty="0"/>
                  <a:t>because each instruction in the code </a:t>
                </a:r>
                <a:r>
                  <a:rPr lang="en-GB" b="1" dirty="0"/>
                  <a:t>can have at most three operands</a:t>
                </a:r>
                <a:r>
                  <a:rPr lang="en-GB" dirty="0"/>
                  <a:t>.</a:t>
                </a:r>
              </a:p>
              <a:p>
                <a:pPr marL="0" indent="0">
                  <a:buNone/>
                </a:pPr>
                <a:r>
                  <a:rPr lang="en-GB" dirty="0"/>
                  <a:t>A typical three-address code instruction has the following format:</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solidFill>
                            <a:srgbClr val="7030A0"/>
                          </a:solidFill>
                          <a:latin typeface="Cambria Math" panose="02040503050406030204" pitchFamily="18" charset="0"/>
                        </a:rPr>
                        <m:t>𝑜𝑝𝑒𝑟𝑎𝑛𝑑</m:t>
                      </m:r>
                      <m:r>
                        <a:rPr lang="en-GB" b="0" i="1" smtClean="0">
                          <a:solidFill>
                            <a:srgbClr val="7030A0"/>
                          </a:solidFill>
                          <a:latin typeface="Cambria Math" panose="02040503050406030204" pitchFamily="18" charset="0"/>
                        </a:rPr>
                        <m:t>1=</m:t>
                      </m:r>
                      <m:r>
                        <a:rPr lang="en-GB" b="0" i="1" smtClean="0">
                          <a:solidFill>
                            <a:srgbClr val="7030A0"/>
                          </a:solidFill>
                          <a:latin typeface="Cambria Math" panose="02040503050406030204" pitchFamily="18" charset="0"/>
                        </a:rPr>
                        <m:t>𝑜𝑝𝑒𝑟𝑎𝑛𝑑</m:t>
                      </m:r>
                      <m:r>
                        <a:rPr lang="en-GB" b="0" i="1" smtClean="0">
                          <a:solidFill>
                            <a:srgbClr val="7030A0"/>
                          </a:solidFill>
                          <a:latin typeface="Cambria Math" panose="02040503050406030204" pitchFamily="18" charset="0"/>
                        </a:rPr>
                        <m:t>2 </m:t>
                      </m:r>
                      <m:r>
                        <a:rPr lang="en-GB" b="0" i="1" smtClean="0">
                          <a:solidFill>
                            <a:schemeClr val="accent2"/>
                          </a:solidFill>
                          <a:latin typeface="Cambria Math" panose="02040503050406030204" pitchFamily="18" charset="0"/>
                        </a:rPr>
                        <m:t>𝑜𝑝𝑒𝑟𝑎𝑡𝑜𝑟</m:t>
                      </m:r>
                      <m:r>
                        <a:rPr lang="en-GB" b="0" i="1" smtClean="0">
                          <a:latin typeface="Cambria Math" panose="02040503050406030204" pitchFamily="18" charset="0"/>
                        </a:rPr>
                        <m:t> </m:t>
                      </m:r>
                      <m:r>
                        <a:rPr lang="en-GB" b="0" i="1" smtClean="0">
                          <a:solidFill>
                            <a:srgbClr val="7030A0"/>
                          </a:solidFill>
                          <a:latin typeface="Cambria Math" panose="02040503050406030204" pitchFamily="18" charset="0"/>
                        </a:rPr>
                        <m:t>𝑜𝑝𝑒𝑟𝑎𝑛𝑑</m:t>
                      </m:r>
                      <m:r>
                        <a:rPr lang="en-GB" b="0" i="1" smtClean="0">
                          <a:solidFill>
                            <a:srgbClr val="7030A0"/>
                          </a:solidFill>
                          <a:latin typeface="Cambria Math" panose="02040503050406030204" pitchFamily="18" charset="0"/>
                        </a:rPr>
                        <m:t>3</m:t>
                      </m:r>
                    </m:oMath>
                  </m:oMathPara>
                </a14:m>
                <a:endParaRPr lang="en-SG" dirty="0"/>
              </a:p>
            </p:txBody>
          </p:sp>
        </mc:Choice>
        <mc:Fallback xmlns="">
          <p:sp>
            <p:nvSpPr>
              <p:cNvPr id="3" name="Content Placeholder 2">
                <a:extLst>
                  <a:ext uri="{FF2B5EF4-FFF2-40B4-BE49-F238E27FC236}">
                    <a16:creationId xmlns:a16="http://schemas.microsoft.com/office/drawing/2014/main" id="{900B7324-B540-3767-63C5-15C5025183F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SG">
                    <a:noFill/>
                  </a:rPr>
                  <a:t> </a:t>
                </a:r>
              </a:p>
            </p:txBody>
          </p:sp>
        </mc:Fallback>
      </mc:AlternateContent>
    </p:spTree>
    <p:extLst>
      <p:ext uri="{BB962C8B-B14F-4D97-AF65-F5344CB8AC3E}">
        <p14:creationId xmlns:p14="http://schemas.microsoft.com/office/powerpoint/2010/main" val="10602135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16A8-77FB-83A2-DD3F-F56410FBE591}"/>
              </a:ext>
            </a:extLst>
          </p:cNvPr>
          <p:cNvSpPr>
            <a:spLocks noGrp="1"/>
          </p:cNvSpPr>
          <p:nvPr>
            <p:ph type="title"/>
          </p:nvPr>
        </p:nvSpPr>
        <p:spPr>
          <a:xfrm>
            <a:off x="838200" y="365125"/>
            <a:ext cx="10948912" cy="1325563"/>
          </a:xfrm>
        </p:spPr>
        <p:txBody>
          <a:bodyPr/>
          <a:lstStyle/>
          <a:p>
            <a:r>
              <a:rPr lang="en-GB" dirty="0"/>
              <a:t>Remember: Three-address code representation</a:t>
            </a:r>
            <a:endParaRPr lang="en-SG" dirty="0"/>
          </a:p>
        </p:txBody>
      </p:sp>
      <p:sp>
        <p:nvSpPr>
          <p:cNvPr id="3" name="Content Placeholder 2">
            <a:extLst>
              <a:ext uri="{FF2B5EF4-FFF2-40B4-BE49-F238E27FC236}">
                <a16:creationId xmlns:a16="http://schemas.microsoft.com/office/drawing/2014/main" id="{900B7324-B540-3767-63C5-15C5025183F5}"/>
              </a:ext>
            </a:extLst>
          </p:cNvPr>
          <p:cNvSpPr>
            <a:spLocks noGrp="1"/>
          </p:cNvSpPr>
          <p:nvPr>
            <p:ph sz="half" idx="1"/>
          </p:nvPr>
        </p:nvSpPr>
        <p:spPr>
          <a:xfrm>
            <a:off x="838200" y="1825625"/>
            <a:ext cx="4887478" cy="4351338"/>
          </a:xfrm>
        </p:spPr>
        <p:txBody>
          <a:bodyPr/>
          <a:lstStyle/>
          <a:p>
            <a:pPr marL="0" indent="0">
              <a:buNone/>
            </a:pPr>
            <a:r>
              <a:rPr lang="en-GB" dirty="0"/>
              <a:t>For instance, if we consider the C code below, we would like it to be transformed…</a:t>
            </a:r>
          </a:p>
        </p:txBody>
      </p:sp>
      <p:sp>
        <p:nvSpPr>
          <p:cNvPr id="8" name="Content Placeholder 7">
            <a:extLst>
              <a:ext uri="{FF2B5EF4-FFF2-40B4-BE49-F238E27FC236}">
                <a16:creationId xmlns:a16="http://schemas.microsoft.com/office/drawing/2014/main" id="{C7437BBC-8797-B9CD-ECD3-F2F387370756}"/>
              </a:ext>
            </a:extLst>
          </p:cNvPr>
          <p:cNvSpPr>
            <a:spLocks noGrp="1"/>
          </p:cNvSpPr>
          <p:nvPr>
            <p:ph sz="half" idx="2"/>
          </p:nvPr>
        </p:nvSpPr>
        <p:spPr>
          <a:xfrm>
            <a:off x="6650892" y="1825625"/>
            <a:ext cx="5136220" cy="4351338"/>
          </a:xfrm>
        </p:spPr>
        <p:txBody>
          <a:bodyPr/>
          <a:lstStyle/>
          <a:p>
            <a:pPr marL="0" indent="0">
              <a:buNone/>
            </a:pPr>
            <a:r>
              <a:rPr lang="en-GB" dirty="0"/>
              <a:t>…into its equivalent three-address code representation, below.</a:t>
            </a:r>
            <a:endParaRPr lang="en-SG" dirty="0"/>
          </a:p>
          <a:p>
            <a:pPr marL="0" indent="0">
              <a:buNone/>
            </a:pPr>
            <a:endParaRPr lang="en-SG" dirty="0"/>
          </a:p>
        </p:txBody>
      </p:sp>
      <p:pic>
        <p:nvPicPr>
          <p:cNvPr id="10" name="Picture 9">
            <a:extLst>
              <a:ext uri="{FF2B5EF4-FFF2-40B4-BE49-F238E27FC236}">
                <a16:creationId xmlns:a16="http://schemas.microsoft.com/office/drawing/2014/main" id="{07C6C646-DC67-4AB1-AFDA-B4DBE2C02DCE}"/>
              </a:ext>
            </a:extLst>
          </p:cNvPr>
          <p:cNvPicPr>
            <a:picLocks noChangeAspect="1"/>
          </p:cNvPicPr>
          <p:nvPr/>
        </p:nvPicPr>
        <p:blipFill>
          <a:blip r:embed="rId2"/>
          <a:stretch>
            <a:fillRect/>
          </a:stretch>
        </p:blipFill>
        <p:spPr>
          <a:xfrm>
            <a:off x="132900" y="3854107"/>
            <a:ext cx="6439799" cy="2457793"/>
          </a:xfrm>
          <a:prstGeom prst="rect">
            <a:avLst/>
          </a:prstGeom>
        </p:spPr>
      </p:pic>
      <p:pic>
        <p:nvPicPr>
          <p:cNvPr id="12" name="Picture 11">
            <a:extLst>
              <a:ext uri="{FF2B5EF4-FFF2-40B4-BE49-F238E27FC236}">
                <a16:creationId xmlns:a16="http://schemas.microsoft.com/office/drawing/2014/main" id="{AC403C7A-6971-2BDB-E0BB-7A61A07B0FD6}"/>
              </a:ext>
            </a:extLst>
          </p:cNvPr>
          <p:cNvPicPr>
            <a:picLocks noChangeAspect="1"/>
          </p:cNvPicPr>
          <p:nvPr/>
        </p:nvPicPr>
        <p:blipFill>
          <a:blip r:embed="rId3"/>
          <a:stretch>
            <a:fillRect/>
          </a:stretch>
        </p:blipFill>
        <p:spPr>
          <a:xfrm>
            <a:off x="6228986" y="3215843"/>
            <a:ext cx="5830114" cy="1276528"/>
          </a:xfrm>
          <a:prstGeom prst="rect">
            <a:avLst/>
          </a:prstGeom>
        </p:spPr>
      </p:pic>
    </p:spTree>
    <p:extLst>
      <p:ext uri="{BB962C8B-B14F-4D97-AF65-F5344CB8AC3E}">
        <p14:creationId xmlns:p14="http://schemas.microsoft.com/office/powerpoint/2010/main" val="12153289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A92F-952A-71AE-EA75-43B5478FAA23}"/>
              </a:ext>
            </a:extLst>
          </p:cNvPr>
          <p:cNvSpPr>
            <a:spLocks noGrp="1"/>
          </p:cNvSpPr>
          <p:nvPr>
            <p:ph type="title"/>
          </p:nvPr>
        </p:nvSpPr>
        <p:spPr/>
        <p:txBody>
          <a:bodyPr/>
          <a:lstStyle/>
          <a:p>
            <a:r>
              <a:rPr lang="en-GB" dirty="0"/>
              <a:t>From CFG to SDT </a:t>
            </a:r>
            <a:r>
              <a:rPr lang="en-GB" b="1" dirty="0"/>
              <a:t>to IR?!</a:t>
            </a:r>
            <a:endParaRPr lang="en-SG" b="1"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8A738A-2FBB-5C32-F86A-AF2A963948C9}"/>
                  </a:ext>
                </a:extLst>
              </p:cNvPr>
              <p:cNvSpPr>
                <a:spLocks noGrp="1"/>
              </p:cNvSpPr>
              <p:nvPr>
                <p:ph sz="half" idx="1"/>
              </p:nvPr>
            </p:nvSpPr>
            <p:spPr>
              <a:xfrm>
                <a:off x="312615" y="1825624"/>
                <a:ext cx="5707185" cy="5032375"/>
              </a:xfrm>
            </p:spPr>
            <p:txBody>
              <a:bodyPr>
                <a:normAutofit/>
              </a:bodyPr>
              <a:lstStyle/>
              <a:p>
                <a:pPr marL="0" indent="0">
                  <a:buNone/>
                </a:pPr>
                <a:r>
                  <a:rPr lang="en-GB" dirty="0"/>
                  <a:t>In our previous example, we obtained the following list of SDT operations and AST, shown on the right…</a:t>
                </a:r>
              </a:p>
              <a:p>
                <a:pPr marL="0" indent="0">
                  <a:buNone/>
                </a:pPr>
                <a:r>
                  <a:rPr lang="en-GB" dirty="0"/>
                  <a:t>These SDT operations, are technically something we could </a:t>
                </a:r>
                <a:r>
                  <a:rPr lang="en-GB" b="1" dirty="0"/>
                  <a:t>easily translate into a three-address representation</a:t>
                </a:r>
                <a:r>
                  <a:rPr lang="en-GB" dirty="0"/>
                  <a:t>, following the syntax below!</a:t>
                </a:r>
                <a:br>
                  <a:rPr lang="en-GB" dirty="0"/>
                </a:br>
                <a:endParaRPr lang="en-GB" dirty="0"/>
              </a:p>
              <a:p>
                <a:pPr marL="0" indent="0">
                  <a:buNone/>
                </a:pPr>
                <a14:m>
                  <m:oMathPara xmlns:m="http://schemas.openxmlformats.org/officeDocument/2006/math">
                    <m:oMathParaPr>
                      <m:jc m:val="centerGroup"/>
                    </m:oMathParaPr>
                    <m:oMath xmlns:m="http://schemas.openxmlformats.org/officeDocument/2006/math">
                      <m:r>
                        <a:rPr lang="en-GB" sz="2400" b="0" i="1" smtClean="0">
                          <a:solidFill>
                            <a:srgbClr val="7030A0"/>
                          </a:solidFill>
                          <a:latin typeface="Cambria Math" panose="02040503050406030204" pitchFamily="18" charset="0"/>
                        </a:rPr>
                        <m:t>𝑜𝑝𝑒𝑟𝑎𝑛𝑑</m:t>
                      </m:r>
                      <m:r>
                        <a:rPr lang="en-GB" sz="2400" b="0" i="1" smtClean="0">
                          <a:solidFill>
                            <a:srgbClr val="7030A0"/>
                          </a:solidFill>
                          <a:latin typeface="Cambria Math" panose="02040503050406030204" pitchFamily="18" charset="0"/>
                        </a:rPr>
                        <m:t>1=</m:t>
                      </m:r>
                      <m:r>
                        <a:rPr lang="en-GB" sz="2400" b="0" i="1" smtClean="0">
                          <a:solidFill>
                            <a:srgbClr val="7030A0"/>
                          </a:solidFill>
                          <a:latin typeface="Cambria Math" panose="02040503050406030204" pitchFamily="18" charset="0"/>
                        </a:rPr>
                        <m:t>𝑜𝑝𝑒𝑟𝑎𝑛𝑑</m:t>
                      </m:r>
                      <m:r>
                        <a:rPr lang="en-GB" sz="2400" b="0" i="1" smtClean="0">
                          <a:solidFill>
                            <a:srgbClr val="7030A0"/>
                          </a:solidFill>
                          <a:latin typeface="Cambria Math" panose="02040503050406030204" pitchFamily="18" charset="0"/>
                        </a:rPr>
                        <m:t>2 </m:t>
                      </m:r>
                      <m:r>
                        <a:rPr lang="en-GB" sz="2400" b="0" i="1" smtClean="0">
                          <a:solidFill>
                            <a:schemeClr val="accent2"/>
                          </a:solidFill>
                          <a:latin typeface="Cambria Math" panose="02040503050406030204" pitchFamily="18" charset="0"/>
                        </a:rPr>
                        <m:t>𝑜𝑝</m:t>
                      </m:r>
                      <m:r>
                        <a:rPr lang="en-GB" sz="2400" b="0" i="1" smtClean="0">
                          <a:latin typeface="Cambria Math" panose="02040503050406030204" pitchFamily="18" charset="0"/>
                        </a:rPr>
                        <m:t> </m:t>
                      </m:r>
                      <m:r>
                        <a:rPr lang="en-GB" sz="2400" b="0" i="1" smtClean="0">
                          <a:solidFill>
                            <a:srgbClr val="7030A0"/>
                          </a:solidFill>
                          <a:latin typeface="Cambria Math" panose="02040503050406030204" pitchFamily="18" charset="0"/>
                        </a:rPr>
                        <m:t>𝑜𝑝𝑒𝑟𝑎𝑛𝑑</m:t>
                      </m:r>
                      <m:r>
                        <a:rPr lang="en-GB" sz="2400" b="0" i="1" smtClean="0">
                          <a:solidFill>
                            <a:srgbClr val="7030A0"/>
                          </a:solidFill>
                          <a:latin typeface="Cambria Math" panose="02040503050406030204" pitchFamily="18" charset="0"/>
                        </a:rPr>
                        <m:t>3</m:t>
                      </m:r>
                    </m:oMath>
                  </m:oMathPara>
                </a14:m>
                <a:endParaRPr lang="en-SG" sz="2400" dirty="0"/>
              </a:p>
            </p:txBody>
          </p:sp>
        </mc:Choice>
        <mc:Fallback xmlns="">
          <p:sp>
            <p:nvSpPr>
              <p:cNvPr id="3" name="Content Placeholder 2">
                <a:extLst>
                  <a:ext uri="{FF2B5EF4-FFF2-40B4-BE49-F238E27FC236}">
                    <a16:creationId xmlns:a16="http://schemas.microsoft.com/office/drawing/2014/main" id="{CD8A738A-2FBB-5C32-F86A-AF2A963948C9}"/>
                  </a:ext>
                </a:extLst>
              </p:cNvPr>
              <p:cNvSpPr>
                <a:spLocks noGrp="1" noRot="1" noChangeAspect="1" noMove="1" noResize="1" noEditPoints="1" noAdjustHandles="1" noChangeArrowheads="1" noChangeShapeType="1" noTextEdit="1"/>
              </p:cNvSpPr>
              <p:nvPr>
                <p:ph sz="half" idx="1"/>
              </p:nvPr>
            </p:nvSpPr>
            <p:spPr>
              <a:xfrm>
                <a:off x="312615" y="1825624"/>
                <a:ext cx="5707185" cy="5032375"/>
              </a:xfrm>
              <a:blipFill>
                <a:blip r:embed="rId2"/>
                <a:stretch>
                  <a:fillRect l="-2134" t="-1937" r="-854"/>
                </a:stretch>
              </a:blipFill>
            </p:spPr>
            <p:txBody>
              <a:bodyPr/>
              <a:lstStyle/>
              <a:p>
                <a:r>
                  <a:rPr lang="en-SG">
                    <a:noFill/>
                  </a:rPr>
                  <a:t> </a:t>
                </a:r>
              </a:p>
            </p:txBody>
          </p:sp>
        </mc:Fallback>
      </mc:AlternateContent>
      <p:sp>
        <p:nvSpPr>
          <p:cNvPr id="5" name="Content Placeholder 3">
            <a:extLst>
              <a:ext uri="{FF2B5EF4-FFF2-40B4-BE49-F238E27FC236}">
                <a16:creationId xmlns:a16="http://schemas.microsoft.com/office/drawing/2014/main" id="{B5F6D820-B03B-353D-09EA-B87D3BA46A46}"/>
              </a:ext>
            </a:extLst>
          </p:cNvPr>
          <p:cNvSpPr>
            <a:spLocks noGrp="1"/>
          </p:cNvSpPr>
          <p:nvPr>
            <p:ph sz="half" idx="2"/>
          </p:nvPr>
        </p:nvSpPr>
        <p:spPr>
          <a:xfrm>
            <a:off x="6172200" y="1825625"/>
            <a:ext cx="5707184" cy="5032374"/>
          </a:xfrm>
        </p:spPr>
        <p:txBody>
          <a:bodyPr>
            <a:normAutofit/>
          </a:bodyPr>
          <a:lstStyle/>
          <a:p>
            <a:r>
              <a:rPr lang="en-GB" dirty="0"/>
              <a:t>I1.val = 26</a:t>
            </a:r>
          </a:p>
          <a:p>
            <a:r>
              <a:rPr lang="en-SG" dirty="0"/>
              <a:t>I2.val = 5</a:t>
            </a:r>
          </a:p>
          <a:p>
            <a:r>
              <a:rPr lang="en-SG" dirty="0"/>
              <a:t>T1.val = I2.val</a:t>
            </a:r>
          </a:p>
          <a:p>
            <a:r>
              <a:rPr lang="en-SG" dirty="0"/>
              <a:t>T2.val = T1.val*I1.val</a:t>
            </a:r>
          </a:p>
          <a:p>
            <a:r>
              <a:rPr lang="en-SG" dirty="0"/>
              <a:t>I3.val = 7</a:t>
            </a:r>
          </a:p>
          <a:p>
            <a:r>
              <a:rPr lang="en-SG" dirty="0"/>
              <a:t>T3.val = I3.val</a:t>
            </a:r>
          </a:p>
          <a:p>
            <a:r>
              <a:rPr lang="en-SG" dirty="0"/>
              <a:t>E1.val = T3.val</a:t>
            </a:r>
          </a:p>
          <a:p>
            <a:r>
              <a:rPr lang="en-SG" dirty="0" err="1"/>
              <a:t>E.val</a:t>
            </a:r>
            <a:r>
              <a:rPr lang="en-SG" dirty="0"/>
              <a:t> = T2.val + E1.val</a:t>
            </a:r>
          </a:p>
        </p:txBody>
      </p:sp>
    </p:spTree>
    <p:extLst>
      <p:ext uri="{BB962C8B-B14F-4D97-AF65-F5344CB8AC3E}">
        <p14:creationId xmlns:p14="http://schemas.microsoft.com/office/powerpoint/2010/main" val="3504532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B7C5E-FD03-002F-0CC3-E60C52AE3C06}"/>
              </a:ext>
            </a:extLst>
          </p:cNvPr>
          <p:cNvSpPr>
            <a:spLocks noGrp="1"/>
          </p:cNvSpPr>
          <p:nvPr>
            <p:ph type="title"/>
          </p:nvPr>
        </p:nvSpPr>
        <p:spPr/>
        <p:txBody>
          <a:bodyPr/>
          <a:lstStyle/>
          <a:p>
            <a:r>
              <a:rPr lang="en-GB" dirty="0"/>
              <a:t>Ambiguity</a:t>
            </a:r>
            <a:endParaRPr lang="en-SG" dirty="0"/>
          </a:p>
        </p:txBody>
      </p:sp>
      <p:sp>
        <p:nvSpPr>
          <p:cNvPr id="3" name="Content Placeholder 2">
            <a:extLst>
              <a:ext uri="{FF2B5EF4-FFF2-40B4-BE49-F238E27FC236}">
                <a16:creationId xmlns:a16="http://schemas.microsoft.com/office/drawing/2014/main" id="{5C0DD479-8B1B-7591-BFF9-6F8569125608}"/>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Ambiguity</a:t>
            </a:r>
            <a:r>
              <a:rPr lang="en-GB" b="1" dirty="0"/>
              <a:t> in a CFG derivation):</a:t>
            </a:r>
          </a:p>
          <a:p>
            <a:pPr marL="0" indent="0">
              <a:buNone/>
            </a:pPr>
            <a:r>
              <a:rPr lang="en-SG" dirty="0"/>
              <a:t>When using a CFG to check the syntax validity of an expression and building a parse tree, we say that a </a:t>
            </a:r>
            <a:r>
              <a:rPr lang="en-SG" b="1" dirty="0"/>
              <a:t>CFG is </a:t>
            </a:r>
            <a:r>
              <a:rPr lang="en-SG" b="1" dirty="0">
                <a:solidFill>
                  <a:srgbClr val="00B050"/>
                </a:solidFill>
              </a:rPr>
              <a:t>ambiguous</a:t>
            </a:r>
            <a:r>
              <a:rPr lang="en-SG" b="1" dirty="0"/>
              <a:t> </a:t>
            </a:r>
            <a:r>
              <a:rPr lang="en-SG" dirty="0"/>
              <a:t>if it can lead to </a:t>
            </a:r>
            <a:r>
              <a:rPr lang="en-SG" dirty="0" err="1"/>
              <a:t>to</a:t>
            </a:r>
            <a:r>
              <a:rPr lang="en-SG" dirty="0"/>
              <a:t> different derivations, with two different parse trees.</a:t>
            </a:r>
          </a:p>
          <a:p>
            <a:pPr marL="0" indent="0">
              <a:buNone/>
            </a:pPr>
            <a:r>
              <a:rPr lang="en-SG" dirty="0"/>
              <a:t>In the case of arithmetic expressions and programming languages, this means that</a:t>
            </a:r>
          </a:p>
          <a:p>
            <a:r>
              <a:rPr lang="en-SG" dirty="0"/>
              <a:t>Two different derivations might exist,</a:t>
            </a:r>
          </a:p>
          <a:p>
            <a:r>
              <a:rPr lang="en-SG" dirty="0"/>
              <a:t>Producing two different parse trees,</a:t>
            </a:r>
          </a:p>
          <a:p>
            <a:r>
              <a:rPr lang="en-SG" dirty="0"/>
              <a:t>And the result of both operations following the two parse trees might differ and lead to different outcomes for a given program (not good!).</a:t>
            </a:r>
          </a:p>
          <a:p>
            <a:pPr marL="0" indent="0">
              <a:buNone/>
            </a:pPr>
            <a:endParaRPr lang="en-SG" dirty="0"/>
          </a:p>
        </p:txBody>
      </p:sp>
    </p:spTree>
    <p:extLst>
      <p:ext uri="{BB962C8B-B14F-4D97-AF65-F5344CB8AC3E}">
        <p14:creationId xmlns:p14="http://schemas.microsoft.com/office/powerpoint/2010/main" val="26199108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A92F-952A-71AE-EA75-43B5478FAA23}"/>
              </a:ext>
            </a:extLst>
          </p:cNvPr>
          <p:cNvSpPr>
            <a:spLocks noGrp="1"/>
          </p:cNvSpPr>
          <p:nvPr>
            <p:ph type="title"/>
          </p:nvPr>
        </p:nvSpPr>
        <p:spPr/>
        <p:txBody>
          <a:bodyPr/>
          <a:lstStyle/>
          <a:p>
            <a:r>
              <a:rPr lang="en-GB" dirty="0"/>
              <a:t>From CFG to SDT </a:t>
            </a:r>
            <a:r>
              <a:rPr lang="en-GB" b="1" dirty="0"/>
              <a:t>to IR?!</a:t>
            </a:r>
            <a:endParaRPr lang="en-SG" b="1" dirty="0"/>
          </a:p>
        </p:txBody>
      </p:sp>
      <p:sp>
        <p:nvSpPr>
          <p:cNvPr id="3" name="Content Placeholder 2">
            <a:extLst>
              <a:ext uri="{FF2B5EF4-FFF2-40B4-BE49-F238E27FC236}">
                <a16:creationId xmlns:a16="http://schemas.microsoft.com/office/drawing/2014/main" id="{CD8A738A-2FBB-5C32-F86A-AF2A963948C9}"/>
              </a:ext>
            </a:extLst>
          </p:cNvPr>
          <p:cNvSpPr>
            <a:spLocks noGrp="1"/>
          </p:cNvSpPr>
          <p:nvPr>
            <p:ph sz="half" idx="1"/>
          </p:nvPr>
        </p:nvSpPr>
        <p:spPr>
          <a:xfrm>
            <a:off x="312615" y="1825624"/>
            <a:ext cx="5707185" cy="5032375"/>
          </a:xfrm>
        </p:spPr>
        <p:txBody>
          <a:bodyPr>
            <a:normAutofit/>
          </a:bodyPr>
          <a:lstStyle/>
          <a:p>
            <a:pPr marL="0" indent="0">
              <a:buNone/>
            </a:pPr>
            <a:r>
              <a:rPr lang="en-GB" dirty="0"/>
              <a:t>Having an </a:t>
            </a:r>
            <a:r>
              <a:rPr lang="en-GB" b="1" dirty="0"/>
              <a:t>Abstract Syntax Tree</a:t>
            </a:r>
            <a:r>
              <a:rPr lang="en-GB" dirty="0"/>
              <a:t>, following from using SDT Rules on our Parse Tree/CFG, </a:t>
            </a:r>
            <a:r>
              <a:rPr lang="en-GB" b="1" dirty="0"/>
              <a:t>brings us very close to being able to produce an </a:t>
            </a:r>
            <a:r>
              <a:rPr lang="en-GB" b="1" dirty="0">
                <a:solidFill>
                  <a:srgbClr val="7030A0"/>
                </a:solidFill>
              </a:rPr>
              <a:t>Intermediate Code Representation</a:t>
            </a:r>
            <a:r>
              <a:rPr lang="en-GB" b="1" dirty="0"/>
              <a:t>!</a:t>
            </a:r>
          </a:p>
        </p:txBody>
      </p:sp>
      <p:sp>
        <p:nvSpPr>
          <p:cNvPr id="4" name="Content Placeholder 3">
            <a:extLst>
              <a:ext uri="{FF2B5EF4-FFF2-40B4-BE49-F238E27FC236}">
                <a16:creationId xmlns:a16="http://schemas.microsoft.com/office/drawing/2014/main" id="{DFC61DD1-16B8-7637-AE23-1E9423ED67C1}"/>
              </a:ext>
            </a:extLst>
          </p:cNvPr>
          <p:cNvSpPr>
            <a:spLocks noGrp="1"/>
          </p:cNvSpPr>
          <p:nvPr>
            <p:ph sz="half" idx="2"/>
          </p:nvPr>
        </p:nvSpPr>
        <p:spPr>
          <a:xfrm>
            <a:off x="6172200" y="1825625"/>
            <a:ext cx="5707184" cy="5032374"/>
          </a:xfrm>
        </p:spPr>
        <p:txBody>
          <a:bodyPr>
            <a:normAutofit/>
          </a:bodyPr>
          <a:lstStyle/>
          <a:p>
            <a:r>
              <a:rPr lang="en-GB" dirty="0"/>
              <a:t>I1.val = 26</a:t>
            </a:r>
          </a:p>
          <a:p>
            <a:r>
              <a:rPr lang="en-SG" dirty="0"/>
              <a:t>I2.val = 5</a:t>
            </a:r>
          </a:p>
          <a:p>
            <a:r>
              <a:rPr lang="en-SG" dirty="0"/>
              <a:t>T1.val = I2.val</a:t>
            </a:r>
          </a:p>
          <a:p>
            <a:r>
              <a:rPr lang="en-SG" dirty="0"/>
              <a:t>T2.val = T1.val*I1.val</a:t>
            </a:r>
          </a:p>
          <a:p>
            <a:r>
              <a:rPr lang="en-SG" dirty="0"/>
              <a:t>I3.val = 7</a:t>
            </a:r>
          </a:p>
          <a:p>
            <a:r>
              <a:rPr lang="en-SG" dirty="0"/>
              <a:t>T3.val = I3.val</a:t>
            </a:r>
          </a:p>
          <a:p>
            <a:r>
              <a:rPr lang="en-SG" dirty="0"/>
              <a:t>E1.val = T3.val</a:t>
            </a:r>
          </a:p>
          <a:p>
            <a:r>
              <a:rPr lang="en-SG" dirty="0" err="1"/>
              <a:t>E.val</a:t>
            </a:r>
            <a:r>
              <a:rPr lang="en-SG" dirty="0"/>
              <a:t> = T2.val + E1.val</a:t>
            </a:r>
          </a:p>
        </p:txBody>
      </p:sp>
      <p:sp>
        <p:nvSpPr>
          <p:cNvPr id="6" name="Content Placeholder 3">
            <a:extLst>
              <a:ext uri="{FF2B5EF4-FFF2-40B4-BE49-F238E27FC236}">
                <a16:creationId xmlns:a16="http://schemas.microsoft.com/office/drawing/2014/main" id="{F3496BC4-5C1A-D60B-000E-EE4EF7821794}"/>
              </a:ext>
            </a:extLst>
          </p:cNvPr>
          <p:cNvSpPr txBox="1">
            <a:spLocks/>
          </p:cNvSpPr>
          <p:nvPr/>
        </p:nvSpPr>
        <p:spPr>
          <a:xfrm>
            <a:off x="10217426" y="1825624"/>
            <a:ext cx="2449002" cy="50323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rgbClr val="7030A0"/>
                </a:solidFill>
              </a:rPr>
              <a:t>i1 = 26</a:t>
            </a:r>
          </a:p>
          <a:p>
            <a:r>
              <a:rPr lang="en-SG" dirty="0">
                <a:solidFill>
                  <a:srgbClr val="7030A0"/>
                </a:solidFill>
              </a:rPr>
              <a:t>i2 = 5</a:t>
            </a:r>
          </a:p>
          <a:p>
            <a:r>
              <a:rPr lang="en-SG" dirty="0">
                <a:solidFill>
                  <a:srgbClr val="7030A0"/>
                </a:solidFill>
              </a:rPr>
              <a:t>t1 = i2</a:t>
            </a:r>
          </a:p>
          <a:p>
            <a:r>
              <a:rPr lang="en-SG" dirty="0">
                <a:solidFill>
                  <a:srgbClr val="7030A0"/>
                </a:solidFill>
              </a:rPr>
              <a:t>t2 = t1*i1</a:t>
            </a:r>
          </a:p>
          <a:p>
            <a:r>
              <a:rPr lang="en-SG" dirty="0">
                <a:solidFill>
                  <a:srgbClr val="7030A0"/>
                </a:solidFill>
              </a:rPr>
              <a:t>i3 = 7</a:t>
            </a:r>
          </a:p>
          <a:p>
            <a:r>
              <a:rPr lang="en-SG" dirty="0">
                <a:solidFill>
                  <a:srgbClr val="7030A0"/>
                </a:solidFill>
              </a:rPr>
              <a:t>t3 = i3</a:t>
            </a:r>
          </a:p>
          <a:p>
            <a:r>
              <a:rPr lang="en-SG" dirty="0">
                <a:solidFill>
                  <a:srgbClr val="7030A0"/>
                </a:solidFill>
              </a:rPr>
              <a:t>e1 = t3</a:t>
            </a:r>
          </a:p>
          <a:p>
            <a:r>
              <a:rPr lang="en-SG" dirty="0">
                <a:solidFill>
                  <a:srgbClr val="7030A0"/>
                </a:solidFill>
              </a:rPr>
              <a:t>e = t2 + e1</a:t>
            </a:r>
          </a:p>
        </p:txBody>
      </p:sp>
      <p:sp>
        <p:nvSpPr>
          <p:cNvPr id="7" name="Arrow: Right 6">
            <a:extLst>
              <a:ext uri="{FF2B5EF4-FFF2-40B4-BE49-F238E27FC236}">
                <a16:creationId xmlns:a16="http://schemas.microsoft.com/office/drawing/2014/main" id="{552AD9C2-39FF-5BDC-C21A-F0DC92B344D0}"/>
              </a:ext>
            </a:extLst>
          </p:cNvPr>
          <p:cNvSpPr/>
          <p:nvPr/>
        </p:nvSpPr>
        <p:spPr>
          <a:xfrm>
            <a:off x="9401479" y="3797792"/>
            <a:ext cx="663547" cy="469338"/>
          </a:xfrm>
          <a:prstGeom prst="rightArrow">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3135959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3A92F-952A-71AE-EA75-43B5478FAA23}"/>
              </a:ext>
            </a:extLst>
          </p:cNvPr>
          <p:cNvSpPr>
            <a:spLocks noGrp="1"/>
          </p:cNvSpPr>
          <p:nvPr>
            <p:ph type="title"/>
          </p:nvPr>
        </p:nvSpPr>
        <p:spPr/>
        <p:txBody>
          <a:bodyPr/>
          <a:lstStyle/>
          <a:p>
            <a:r>
              <a:rPr lang="en-GB" dirty="0"/>
              <a:t>From CFG to SDT </a:t>
            </a:r>
            <a:r>
              <a:rPr lang="en-GB" b="1" dirty="0"/>
              <a:t>to IR?!</a:t>
            </a:r>
            <a:endParaRPr lang="en-SG" b="1" dirty="0"/>
          </a:p>
        </p:txBody>
      </p:sp>
      <p:sp>
        <p:nvSpPr>
          <p:cNvPr id="3" name="Content Placeholder 2">
            <a:extLst>
              <a:ext uri="{FF2B5EF4-FFF2-40B4-BE49-F238E27FC236}">
                <a16:creationId xmlns:a16="http://schemas.microsoft.com/office/drawing/2014/main" id="{CD8A738A-2FBB-5C32-F86A-AF2A963948C9}"/>
              </a:ext>
            </a:extLst>
          </p:cNvPr>
          <p:cNvSpPr>
            <a:spLocks noGrp="1"/>
          </p:cNvSpPr>
          <p:nvPr>
            <p:ph sz="half" idx="1"/>
          </p:nvPr>
        </p:nvSpPr>
        <p:spPr>
          <a:xfrm>
            <a:off x="312615" y="1825624"/>
            <a:ext cx="5707185" cy="5032375"/>
          </a:xfrm>
        </p:spPr>
        <p:txBody>
          <a:bodyPr>
            <a:normAutofit/>
          </a:bodyPr>
          <a:lstStyle/>
          <a:p>
            <a:pPr marL="0" indent="0">
              <a:buNone/>
            </a:pPr>
            <a:r>
              <a:rPr lang="en-GB" dirty="0"/>
              <a:t>Having an </a:t>
            </a:r>
            <a:r>
              <a:rPr lang="en-GB" b="1" dirty="0"/>
              <a:t>Abstract Syntax Tree</a:t>
            </a:r>
            <a:r>
              <a:rPr lang="en-GB" dirty="0"/>
              <a:t>, following from using SDT Rules on our Parse Tree/CFG, </a:t>
            </a:r>
            <a:r>
              <a:rPr lang="en-GB" b="1" dirty="0"/>
              <a:t>brings us very close to being able to produce an </a:t>
            </a:r>
            <a:r>
              <a:rPr lang="en-GB" b="1" dirty="0">
                <a:solidFill>
                  <a:srgbClr val="7030A0"/>
                </a:solidFill>
              </a:rPr>
              <a:t>Intermediate Code Representation</a:t>
            </a:r>
            <a:r>
              <a:rPr lang="en-GB" b="1" dirty="0"/>
              <a:t>!</a:t>
            </a:r>
          </a:p>
          <a:p>
            <a:pPr marL="0" indent="0">
              <a:buNone/>
            </a:pPr>
            <a:endParaRPr lang="en-GB" b="1" dirty="0"/>
          </a:p>
          <a:p>
            <a:pPr marL="0" indent="0">
              <a:buNone/>
            </a:pPr>
            <a:r>
              <a:rPr lang="en-GB" b="1" dirty="0">
                <a:solidFill>
                  <a:srgbClr val="C00000"/>
                </a:solidFill>
              </a:rPr>
              <a:t>Two problems, however…</a:t>
            </a:r>
          </a:p>
          <a:p>
            <a:pPr marL="0" indent="0">
              <a:buNone/>
            </a:pPr>
            <a:endParaRPr lang="en-SG" dirty="0"/>
          </a:p>
        </p:txBody>
      </p:sp>
      <p:sp>
        <p:nvSpPr>
          <p:cNvPr id="4" name="Content Placeholder 3">
            <a:extLst>
              <a:ext uri="{FF2B5EF4-FFF2-40B4-BE49-F238E27FC236}">
                <a16:creationId xmlns:a16="http://schemas.microsoft.com/office/drawing/2014/main" id="{DFC61DD1-16B8-7637-AE23-1E9423ED67C1}"/>
              </a:ext>
            </a:extLst>
          </p:cNvPr>
          <p:cNvSpPr>
            <a:spLocks noGrp="1"/>
          </p:cNvSpPr>
          <p:nvPr>
            <p:ph sz="half" idx="2"/>
          </p:nvPr>
        </p:nvSpPr>
        <p:spPr>
          <a:xfrm>
            <a:off x="6172200" y="1825625"/>
            <a:ext cx="5707184" cy="5032374"/>
          </a:xfrm>
        </p:spPr>
        <p:txBody>
          <a:bodyPr>
            <a:normAutofit/>
          </a:bodyPr>
          <a:lstStyle/>
          <a:p>
            <a:r>
              <a:rPr lang="en-GB" dirty="0"/>
              <a:t>I1.val = 26</a:t>
            </a:r>
          </a:p>
          <a:p>
            <a:r>
              <a:rPr lang="en-SG" dirty="0"/>
              <a:t>I2.val = 5</a:t>
            </a:r>
          </a:p>
          <a:p>
            <a:r>
              <a:rPr lang="en-SG" dirty="0"/>
              <a:t>T1.val = I2.val</a:t>
            </a:r>
          </a:p>
          <a:p>
            <a:r>
              <a:rPr lang="en-SG" dirty="0"/>
              <a:t>T2.val = T1.val*I1.val</a:t>
            </a:r>
          </a:p>
          <a:p>
            <a:r>
              <a:rPr lang="en-SG" dirty="0"/>
              <a:t>I3.val = 7</a:t>
            </a:r>
          </a:p>
          <a:p>
            <a:r>
              <a:rPr lang="en-SG" dirty="0"/>
              <a:t>T3.val = I3.val</a:t>
            </a:r>
          </a:p>
          <a:p>
            <a:r>
              <a:rPr lang="en-SG" dirty="0"/>
              <a:t>E1.val = T3.val</a:t>
            </a:r>
          </a:p>
          <a:p>
            <a:r>
              <a:rPr lang="en-SG" dirty="0" err="1"/>
              <a:t>E.val</a:t>
            </a:r>
            <a:r>
              <a:rPr lang="en-SG" dirty="0"/>
              <a:t> = T2.val + E1.val</a:t>
            </a:r>
          </a:p>
        </p:txBody>
      </p:sp>
      <p:sp>
        <p:nvSpPr>
          <p:cNvPr id="5" name="Content Placeholder 3">
            <a:extLst>
              <a:ext uri="{FF2B5EF4-FFF2-40B4-BE49-F238E27FC236}">
                <a16:creationId xmlns:a16="http://schemas.microsoft.com/office/drawing/2014/main" id="{720CA5AB-634A-645D-E2F3-CEE6FB04005D}"/>
              </a:ext>
            </a:extLst>
          </p:cNvPr>
          <p:cNvSpPr txBox="1">
            <a:spLocks/>
          </p:cNvSpPr>
          <p:nvPr/>
        </p:nvSpPr>
        <p:spPr>
          <a:xfrm>
            <a:off x="10217426" y="1825624"/>
            <a:ext cx="2449002" cy="50323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rgbClr val="7030A0"/>
                </a:solidFill>
              </a:rPr>
              <a:t>i1 = 26</a:t>
            </a:r>
          </a:p>
          <a:p>
            <a:r>
              <a:rPr lang="en-SG" dirty="0">
                <a:solidFill>
                  <a:srgbClr val="7030A0"/>
                </a:solidFill>
              </a:rPr>
              <a:t>i2 = 5</a:t>
            </a:r>
          </a:p>
          <a:p>
            <a:r>
              <a:rPr lang="en-SG" dirty="0">
                <a:solidFill>
                  <a:srgbClr val="7030A0"/>
                </a:solidFill>
              </a:rPr>
              <a:t>t1 = i2</a:t>
            </a:r>
          </a:p>
          <a:p>
            <a:r>
              <a:rPr lang="en-SG" dirty="0">
                <a:solidFill>
                  <a:srgbClr val="7030A0"/>
                </a:solidFill>
              </a:rPr>
              <a:t>t2 = t1*i1</a:t>
            </a:r>
          </a:p>
          <a:p>
            <a:r>
              <a:rPr lang="en-SG" dirty="0">
                <a:solidFill>
                  <a:srgbClr val="7030A0"/>
                </a:solidFill>
              </a:rPr>
              <a:t>i3 = 7</a:t>
            </a:r>
          </a:p>
          <a:p>
            <a:r>
              <a:rPr lang="en-SG" dirty="0">
                <a:solidFill>
                  <a:srgbClr val="7030A0"/>
                </a:solidFill>
              </a:rPr>
              <a:t>t3 = i3</a:t>
            </a:r>
          </a:p>
          <a:p>
            <a:r>
              <a:rPr lang="en-SG" dirty="0">
                <a:solidFill>
                  <a:srgbClr val="7030A0"/>
                </a:solidFill>
              </a:rPr>
              <a:t>e1 = t3</a:t>
            </a:r>
          </a:p>
          <a:p>
            <a:r>
              <a:rPr lang="en-SG" dirty="0">
                <a:solidFill>
                  <a:srgbClr val="7030A0"/>
                </a:solidFill>
              </a:rPr>
              <a:t>e = t2 + e1</a:t>
            </a:r>
          </a:p>
        </p:txBody>
      </p:sp>
      <p:sp>
        <p:nvSpPr>
          <p:cNvPr id="6" name="Arrow: Right 5">
            <a:extLst>
              <a:ext uri="{FF2B5EF4-FFF2-40B4-BE49-F238E27FC236}">
                <a16:creationId xmlns:a16="http://schemas.microsoft.com/office/drawing/2014/main" id="{3B4861CF-FBA7-5DA0-C2EB-9EC5E3DD877D}"/>
              </a:ext>
            </a:extLst>
          </p:cNvPr>
          <p:cNvSpPr/>
          <p:nvPr/>
        </p:nvSpPr>
        <p:spPr>
          <a:xfrm>
            <a:off x="9401479" y="3797792"/>
            <a:ext cx="663547" cy="469338"/>
          </a:xfrm>
          <a:prstGeom prst="rightArrow">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048939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4FAE2-B647-09AB-152B-7456CE2738EA}"/>
              </a:ext>
            </a:extLst>
          </p:cNvPr>
          <p:cNvSpPr>
            <a:spLocks noGrp="1"/>
          </p:cNvSpPr>
          <p:nvPr>
            <p:ph type="title"/>
          </p:nvPr>
        </p:nvSpPr>
        <p:spPr/>
        <p:txBody>
          <a:bodyPr/>
          <a:lstStyle/>
          <a:p>
            <a:r>
              <a:rPr lang="en-GB" dirty="0"/>
              <a:t>Problem #1</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850930-FF86-A01F-B3F7-A42CE5D24F4E}"/>
                  </a:ext>
                </a:extLst>
              </p:cNvPr>
              <p:cNvSpPr>
                <a:spLocks noGrp="1"/>
              </p:cNvSpPr>
              <p:nvPr>
                <p:ph sz="half" idx="1"/>
              </p:nvPr>
            </p:nvSpPr>
            <p:spPr>
              <a:xfrm>
                <a:off x="838200" y="1825624"/>
                <a:ext cx="5181600" cy="5032375"/>
              </a:xfrm>
            </p:spPr>
            <p:txBody>
              <a:bodyPr/>
              <a:lstStyle/>
              <a:p>
                <a:pPr marL="0" indent="0" algn="ctr">
                  <a:buNone/>
                </a:pPr>
                <a:r>
                  <a:rPr lang="en-GB" b="1" dirty="0">
                    <a:solidFill>
                      <a:srgbClr val="C00000"/>
                    </a:solidFill>
                  </a:rPr>
                  <a:t>Problem #1:</a:t>
                </a:r>
                <a:br>
                  <a:rPr lang="en-GB" b="1" dirty="0">
                    <a:solidFill>
                      <a:srgbClr val="C00000"/>
                    </a:solidFill>
                  </a:rPr>
                </a:br>
                <a:r>
                  <a:rPr lang="en-GB" dirty="0">
                    <a:solidFill>
                      <a:srgbClr val="C00000"/>
                    </a:solidFill>
                  </a:rPr>
                  <a:t>Valid Lexemes + Valid Syntax</a:t>
                </a:r>
                <a:br>
                  <a:rPr lang="en-GB" dirty="0">
                    <a:solidFill>
                      <a:srgbClr val="C00000"/>
                    </a:solidFill>
                  </a:rPr>
                </a:br>
                <a14:m>
                  <m:oMath xmlns:m="http://schemas.openxmlformats.org/officeDocument/2006/math">
                    <m:r>
                      <a:rPr lang="en-GB" b="0" i="1" smtClean="0">
                        <a:solidFill>
                          <a:srgbClr val="C00000"/>
                        </a:solidFill>
                        <a:latin typeface="Cambria Math" panose="02040503050406030204" pitchFamily="18" charset="0"/>
                      </a:rPr>
                      <m:t>≠</m:t>
                    </m:r>
                  </m:oMath>
                </a14:m>
                <a:r>
                  <a:rPr lang="en-SG" dirty="0">
                    <a:solidFill>
                      <a:srgbClr val="C00000"/>
                    </a:solidFill>
                  </a:rPr>
                  <a:t> Valid Code.</a:t>
                </a:r>
              </a:p>
              <a:p>
                <a:pPr marL="0" indent="0">
                  <a:buNone/>
                </a:pPr>
                <a:endParaRPr lang="en-SG" dirty="0"/>
              </a:p>
              <a:p>
                <a:pPr marL="0" indent="0">
                  <a:buNone/>
                </a:pPr>
                <a:r>
                  <a:rPr lang="en-SG" dirty="0"/>
                  <a:t>For instance, the code snippet shown on the right has:</a:t>
                </a:r>
              </a:p>
              <a:p>
                <a:r>
                  <a:rPr lang="en-SG" dirty="0"/>
                  <a:t>Valid lexemes,</a:t>
                </a:r>
              </a:p>
              <a:p>
                <a:r>
                  <a:rPr lang="en-SG" dirty="0"/>
                  <a:t>A valid syntax.</a:t>
                </a:r>
              </a:p>
              <a:p>
                <a:pPr marL="0" indent="0">
                  <a:buNone/>
                </a:pPr>
                <a:r>
                  <a:rPr lang="en-SG" b="1" dirty="0"/>
                  <a:t>But it is not a valid code to execute (why?)</a:t>
                </a:r>
              </a:p>
            </p:txBody>
          </p:sp>
        </mc:Choice>
        <mc:Fallback xmlns="">
          <p:sp>
            <p:nvSpPr>
              <p:cNvPr id="3" name="Content Placeholder 2">
                <a:extLst>
                  <a:ext uri="{FF2B5EF4-FFF2-40B4-BE49-F238E27FC236}">
                    <a16:creationId xmlns:a16="http://schemas.microsoft.com/office/drawing/2014/main" id="{D1850930-FF86-A01F-B3F7-A42CE5D24F4E}"/>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659CA0DF-B43F-B8A4-714D-7534415E8033}"/>
              </a:ext>
            </a:extLst>
          </p:cNvPr>
          <p:cNvPicPr>
            <a:picLocks noChangeAspect="1"/>
          </p:cNvPicPr>
          <p:nvPr/>
        </p:nvPicPr>
        <p:blipFill>
          <a:blip r:embed="rId3"/>
          <a:stretch>
            <a:fillRect/>
          </a:stretch>
        </p:blipFill>
        <p:spPr>
          <a:xfrm>
            <a:off x="6733711" y="1406660"/>
            <a:ext cx="4989739" cy="2485236"/>
          </a:xfrm>
          <a:prstGeom prst="rect">
            <a:avLst/>
          </a:prstGeom>
        </p:spPr>
      </p:pic>
    </p:spTree>
    <p:extLst>
      <p:ext uri="{BB962C8B-B14F-4D97-AF65-F5344CB8AC3E}">
        <p14:creationId xmlns:p14="http://schemas.microsoft.com/office/powerpoint/2010/main" val="11614434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4FAE2-B647-09AB-152B-7456CE2738EA}"/>
              </a:ext>
            </a:extLst>
          </p:cNvPr>
          <p:cNvSpPr>
            <a:spLocks noGrp="1"/>
          </p:cNvSpPr>
          <p:nvPr>
            <p:ph type="title"/>
          </p:nvPr>
        </p:nvSpPr>
        <p:spPr/>
        <p:txBody>
          <a:bodyPr/>
          <a:lstStyle/>
          <a:p>
            <a:r>
              <a:rPr lang="en-GB" dirty="0"/>
              <a:t>Problem #1</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850930-FF86-A01F-B3F7-A42CE5D24F4E}"/>
                  </a:ext>
                </a:extLst>
              </p:cNvPr>
              <p:cNvSpPr>
                <a:spLocks noGrp="1"/>
              </p:cNvSpPr>
              <p:nvPr>
                <p:ph sz="half" idx="1"/>
              </p:nvPr>
            </p:nvSpPr>
            <p:spPr>
              <a:xfrm>
                <a:off x="838200" y="1825624"/>
                <a:ext cx="5181600" cy="5032375"/>
              </a:xfrm>
            </p:spPr>
            <p:txBody>
              <a:bodyPr>
                <a:normAutofit/>
              </a:bodyPr>
              <a:lstStyle/>
              <a:p>
                <a:pPr marL="0" indent="0" algn="ctr">
                  <a:buNone/>
                </a:pPr>
                <a:r>
                  <a:rPr lang="en-GB" b="1" dirty="0">
                    <a:solidFill>
                      <a:srgbClr val="C00000"/>
                    </a:solidFill>
                  </a:rPr>
                  <a:t>Problem #1:</a:t>
                </a:r>
                <a:br>
                  <a:rPr lang="en-GB" b="1" dirty="0">
                    <a:solidFill>
                      <a:srgbClr val="C00000"/>
                    </a:solidFill>
                  </a:rPr>
                </a:br>
                <a:r>
                  <a:rPr lang="en-GB" dirty="0">
                    <a:solidFill>
                      <a:srgbClr val="C00000"/>
                    </a:solidFill>
                  </a:rPr>
                  <a:t>Valid Lexemes + Valid Syntax</a:t>
                </a:r>
                <a:br>
                  <a:rPr lang="en-GB" dirty="0">
                    <a:solidFill>
                      <a:srgbClr val="C00000"/>
                    </a:solidFill>
                  </a:rPr>
                </a:br>
                <a14:m>
                  <m:oMath xmlns:m="http://schemas.openxmlformats.org/officeDocument/2006/math">
                    <m:r>
                      <a:rPr lang="en-GB" b="0" i="1" smtClean="0">
                        <a:solidFill>
                          <a:srgbClr val="C00000"/>
                        </a:solidFill>
                        <a:latin typeface="Cambria Math" panose="02040503050406030204" pitchFamily="18" charset="0"/>
                      </a:rPr>
                      <m:t>≠</m:t>
                    </m:r>
                  </m:oMath>
                </a14:m>
                <a:r>
                  <a:rPr lang="en-SG" dirty="0">
                    <a:solidFill>
                      <a:srgbClr val="C00000"/>
                    </a:solidFill>
                  </a:rPr>
                  <a:t> Valid Code.</a:t>
                </a:r>
              </a:p>
              <a:p>
                <a:pPr marL="0" indent="0">
                  <a:buNone/>
                </a:pPr>
                <a:endParaRPr lang="en-SG" dirty="0">
                  <a:solidFill>
                    <a:srgbClr val="C00000"/>
                  </a:solidFill>
                </a:endParaRPr>
              </a:p>
              <a:p>
                <a:pPr marL="0" indent="0">
                  <a:buNone/>
                </a:pPr>
                <a:r>
                  <a:rPr lang="en-SG" dirty="0">
                    <a:solidFill>
                      <a:srgbClr val="C00000"/>
                    </a:solidFill>
                  </a:rPr>
                  <a:t>A code with valid lexemes and a valid syntax </a:t>
                </a:r>
                <a:r>
                  <a:rPr lang="en-SG" b="1" dirty="0">
                    <a:solidFill>
                      <a:srgbClr val="C00000"/>
                    </a:solidFill>
                  </a:rPr>
                  <a:t>could still be illegal for semantic reasons</a:t>
                </a:r>
                <a:r>
                  <a:rPr lang="en-SG" dirty="0">
                    <a:solidFill>
                      <a:srgbClr val="C00000"/>
                    </a:solidFill>
                  </a:rPr>
                  <a:t>, e.g. variables undeclared and called.</a:t>
                </a:r>
                <a:endParaRPr lang="en-SG" b="1" dirty="0"/>
              </a:p>
              <a:p>
                <a:pPr marL="0" indent="0">
                  <a:buNone/>
                </a:pPr>
                <a:r>
                  <a:rPr lang="en-SG" b="1" dirty="0"/>
                  <a:t>Need an extra semantic analysis before claiming the code is legal and can be transformed into IR!</a:t>
                </a:r>
              </a:p>
            </p:txBody>
          </p:sp>
        </mc:Choice>
        <mc:Fallback xmlns="">
          <p:sp>
            <p:nvSpPr>
              <p:cNvPr id="3" name="Content Placeholder 2">
                <a:extLst>
                  <a:ext uri="{FF2B5EF4-FFF2-40B4-BE49-F238E27FC236}">
                    <a16:creationId xmlns:a16="http://schemas.microsoft.com/office/drawing/2014/main" id="{D1850930-FF86-A01F-B3F7-A42CE5D24F4E}"/>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659CA0DF-B43F-B8A4-714D-7534415E8033}"/>
              </a:ext>
            </a:extLst>
          </p:cNvPr>
          <p:cNvPicPr>
            <a:picLocks noChangeAspect="1"/>
          </p:cNvPicPr>
          <p:nvPr/>
        </p:nvPicPr>
        <p:blipFill>
          <a:blip r:embed="rId3"/>
          <a:stretch>
            <a:fillRect/>
          </a:stretch>
        </p:blipFill>
        <p:spPr>
          <a:xfrm>
            <a:off x="6733711" y="1406660"/>
            <a:ext cx="4989739" cy="2485236"/>
          </a:xfrm>
          <a:prstGeom prst="rect">
            <a:avLst/>
          </a:prstGeom>
        </p:spPr>
      </p:pic>
      <p:pic>
        <p:nvPicPr>
          <p:cNvPr id="5" name="Picture 4">
            <a:extLst>
              <a:ext uri="{FF2B5EF4-FFF2-40B4-BE49-F238E27FC236}">
                <a16:creationId xmlns:a16="http://schemas.microsoft.com/office/drawing/2014/main" id="{7B4C7887-AD38-4B98-3C29-42B104DE13F2}"/>
              </a:ext>
            </a:extLst>
          </p:cNvPr>
          <p:cNvPicPr>
            <a:picLocks noChangeAspect="1"/>
          </p:cNvPicPr>
          <p:nvPr/>
        </p:nvPicPr>
        <p:blipFill>
          <a:blip r:embed="rId4"/>
          <a:stretch>
            <a:fillRect/>
          </a:stretch>
        </p:blipFill>
        <p:spPr>
          <a:xfrm>
            <a:off x="6217232" y="4298654"/>
            <a:ext cx="5506218" cy="1152686"/>
          </a:xfrm>
          <a:prstGeom prst="rect">
            <a:avLst/>
          </a:prstGeom>
        </p:spPr>
      </p:pic>
    </p:spTree>
    <p:extLst>
      <p:ext uri="{BB962C8B-B14F-4D97-AF65-F5344CB8AC3E}">
        <p14:creationId xmlns:p14="http://schemas.microsoft.com/office/powerpoint/2010/main" val="15459676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65D25-7F02-1A6E-2220-8B8B8FC53D9F}"/>
              </a:ext>
            </a:extLst>
          </p:cNvPr>
          <p:cNvSpPr>
            <a:spLocks noGrp="1"/>
          </p:cNvSpPr>
          <p:nvPr>
            <p:ph type="title"/>
          </p:nvPr>
        </p:nvSpPr>
        <p:spPr/>
        <p:txBody>
          <a:bodyPr/>
          <a:lstStyle/>
          <a:p>
            <a:r>
              <a:rPr lang="en-GB" dirty="0"/>
              <a:t>Problem #2</a:t>
            </a:r>
            <a:endParaRPr lang="en-SG" dirty="0"/>
          </a:p>
        </p:txBody>
      </p:sp>
      <p:sp>
        <p:nvSpPr>
          <p:cNvPr id="3" name="Content Placeholder 2">
            <a:extLst>
              <a:ext uri="{FF2B5EF4-FFF2-40B4-BE49-F238E27FC236}">
                <a16:creationId xmlns:a16="http://schemas.microsoft.com/office/drawing/2014/main" id="{D43A445A-AA9E-3BA0-7A43-2935C8FC7E4D}"/>
              </a:ext>
            </a:extLst>
          </p:cNvPr>
          <p:cNvSpPr>
            <a:spLocks noGrp="1"/>
          </p:cNvSpPr>
          <p:nvPr>
            <p:ph idx="1"/>
          </p:nvPr>
        </p:nvSpPr>
        <p:spPr>
          <a:xfrm>
            <a:off x="838200" y="1825624"/>
            <a:ext cx="10515600" cy="5032375"/>
          </a:xfrm>
        </p:spPr>
        <p:txBody>
          <a:bodyPr>
            <a:normAutofit/>
          </a:bodyPr>
          <a:lstStyle/>
          <a:p>
            <a:pPr marL="0" indent="0">
              <a:buNone/>
            </a:pPr>
            <a:r>
              <a:rPr lang="en-GB" dirty="0"/>
              <a:t>Given a CFG and a string </a:t>
            </a:r>
            <a:r>
              <a:rPr lang="en-GB" i="1" dirty="0"/>
              <a:t>x</a:t>
            </a:r>
            <a:r>
              <a:rPr lang="en-GB" dirty="0"/>
              <a:t> whose syntax needs to be verified</a:t>
            </a:r>
          </a:p>
          <a:p>
            <a:r>
              <a:rPr lang="en-GB" dirty="0"/>
              <a:t>We understand how to use CFG production rules and apply them manually to eventually find the string </a:t>
            </a:r>
            <a:r>
              <a:rPr lang="en-GB" i="1" dirty="0"/>
              <a:t>x</a:t>
            </a:r>
            <a:r>
              <a:rPr lang="en-GB" dirty="0"/>
              <a:t>.</a:t>
            </a:r>
          </a:p>
          <a:p>
            <a:r>
              <a:rPr lang="en-GB" dirty="0"/>
              <a:t>We understand how to derive a parse tree for the derivation.</a:t>
            </a:r>
          </a:p>
          <a:p>
            <a:r>
              <a:rPr lang="en-GB" dirty="0"/>
              <a:t>We understand how to add syntax-directed rules to our production rules and use them in the derivation.</a:t>
            </a:r>
          </a:p>
          <a:p>
            <a:r>
              <a:rPr lang="en-GB" dirty="0"/>
              <a:t>We understand how to use syntax-directed rules to transform our parse tree into an AST.</a:t>
            </a:r>
          </a:p>
          <a:p>
            <a:pPr marL="0" indent="0">
              <a:buNone/>
            </a:pPr>
            <a:r>
              <a:rPr lang="en-GB" b="1" dirty="0"/>
              <a:t>It is probably not that hard to automate the process that will give us the valid CFG derivation for any input string and its AST, right?</a:t>
            </a:r>
          </a:p>
        </p:txBody>
      </p:sp>
    </p:spTree>
    <p:extLst>
      <p:ext uri="{BB962C8B-B14F-4D97-AF65-F5344CB8AC3E}">
        <p14:creationId xmlns:p14="http://schemas.microsoft.com/office/powerpoint/2010/main" val="22571239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65D25-7F02-1A6E-2220-8B8B8FC53D9F}"/>
              </a:ext>
            </a:extLst>
          </p:cNvPr>
          <p:cNvSpPr>
            <a:spLocks noGrp="1"/>
          </p:cNvSpPr>
          <p:nvPr>
            <p:ph type="title"/>
          </p:nvPr>
        </p:nvSpPr>
        <p:spPr/>
        <p:txBody>
          <a:bodyPr/>
          <a:lstStyle/>
          <a:p>
            <a:r>
              <a:rPr lang="en-GB" dirty="0"/>
              <a:t>Problem #2</a:t>
            </a:r>
            <a:endParaRPr lang="en-SG" dirty="0"/>
          </a:p>
        </p:txBody>
      </p:sp>
      <p:sp>
        <p:nvSpPr>
          <p:cNvPr id="3" name="Content Placeholder 2">
            <a:extLst>
              <a:ext uri="{FF2B5EF4-FFF2-40B4-BE49-F238E27FC236}">
                <a16:creationId xmlns:a16="http://schemas.microsoft.com/office/drawing/2014/main" id="{D43A445A-AA9E-3BA0-7A43-2935C8FC7E4D}"/>
              </a:ext>
            </a:extLst>
          </p:cNvPr>
          <p:cNvSpPr>
            <a:spLocks noGrp="1"/>
          </p:cNvSpPr>
          <p:nvPr>
            <p:ph idx="1"/>
          </p:nvPr>
        </p:nvSpPr>
        <p:spPr>
          <a:xfrm>
            <a:off x="838200" y="1825624"/>
            <a:ext cx="10515600" cy="5032375"/>
          </a:xfrm>
        </p:spPr>
        <p:txBody>
          <a:bodyPr>
            <a:normAutofit/>
          </a:bodyPr>
          <a:lstStyle/>
          <a:p>
            <a:pPr marL="0" indent="0">
              <a:buNone/>
            </a:pPr>
            <a:r>
              <a:rPr lang="en-GB" dirty="0"/>
              <a:t>Given a CFG and a string </a:t>
            </a:r>
            <a:r>
              <a:rPr lang="en-GB" i="1" dirty="0"/>
              <a:t>x</a:t>
            </a:r>
            <a:r>
              <a:rPr lang="en-GB" dirty="0"/>
              <a:t> whose syntax needs to be verified</a:t>
            </a:r>
          </a:p>
          <a:p>
            <a:r>
              <a:rPr lang="en-GB" dirty="0"/>
              <a:t>We understand how to use CFG production rules and apply them manually to eventually find the string </a:t>
            </a:r>
            <a:r>
              <a:rPr lang="en-GB" i="1" dirty="0"/>
              <a:t>x</a:t>
            </a:r>
            <a:r>
              <a:rPr lang="en-GB" dirty="0"/>
              <a:t>.</a:t>
            </a:r>
          </a:p>
          <a:p>
            <a:r>
              <a:rPr lang="en-GB" dirty="0"/>
              <a:t>We understand how to derive a parse tree for the derivation.</a:t>
            </a:r>
          </a:p>
          <a:p>
            <a:r>
              <a:rPr lang="en-GB" dirty="0"/>
              <a:t>We understand how to add syntax-directed rules to our production rules and use them in the derivation.</a:t>
            </a:r>
          </a:p>
          <a:p>
            <a:r>
              <a:rPr lang="en-GB" dirty="0"/>
              <a:t>We understand how to use syntax-directed rules to transform our parse tree into an AST.</a:t>
            </a:r>
          </a:p>
          <a:p>
            <a:pPr marL="0" indent="0">
              <a:buNone/>
            </a:pPr>
            <a:r>
              <a:rPr lang="en-GB" b="1" dirty="0"/>
              <a:t>It is probably not that hard to automate the process that will give us the valid CFG derivation for any input string and its AST, right?</a:t>
            </a:r>
          </a:p>
        </p:txBody>
      </p:sp>
      <p:pic>
        <p:nvPicPr>
          <p:cNvPr id="5" name="Picture 4">
            <a:extLst>
              <a:ext uri="{FF2B5EF4-FFF2-40B4-BE49-F238E27FC236}">
                <a16:creationId xmlns:a16="http://schemas.microsoft.com/office/drawing/2014/main" id="{A7100994-4908-1C1E-D2CE-E8FF32E7F5F5}"/>
              </a:ext>
            </a:extLst>
          </p:cNvPr>
          <p:cNvPicPr>
            <a:picLocks noChangeAspect="1"/>
          </p:cNvPicPr>
          <p:nvPr/>
        </p:nvPicPr>
        <p:blipFill>
          <a:blip r:embed="rId2"/>
          <a:stretch>
            <a:fillRect/>
          </a:stretch>
        </p:blipFill>
        <p:spPr>
          <a:xfrm>
            <a:off x="2685393" y="39101"/>
            <a:ext cx="6821214" cy="6788680"/>
          </a:xfrm>
          <a:prstGeom prst="rect">
            <a:avLst/>
          </a:prstGeom>
        </p:spPr>
      </p:pic>
    </p:spTree>
    <p:extLst>
      <p:ext uri="{BB962C8B-B14F-4D97-AF65-F5344CB8AC3E}">
        <p14:creationId xmlns:p14="http://schemas.microsoft.com/office/powerpoint/2010/main" val="16198400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65D25-7F02-1A6E-2220-8B8B8FC53D9F}"/>
              </a:ext>
            </a:extLst>
          </p:cNvPr>
          <p:cNvSpPr>
            <a:spLocks noGrp="1"/>
          </p:cNvSpPr>
          <p:nvPr>
            <p:ph type="title"/>
          </p:nvPr>
        </p:nvSpPr>
        <p:spPr/>
        <p:txBody>
          <a:bodyPr/>
          <a:lstStyle/>
          <a:p>
            <a:r>
              <a:rPr lang="en-GB" dirty="0"/>
              <a:t>Problem #2</a:t>
            </a:r>
            <a:endParaRPr lang="en-SG" dirty="0"/>
          </a:p>
        </p:txBody>
      </p:sp>
      <p:sp>
        <p:nvSpPr>
          <p:cNvPr id="3" name="Content Placeholder 2">
            <a:extLst>
              <a:ext uri="{FF2B5EF4-FFF2-40B4-BE49-F238E27FC236}">
                <a16:creationId xmlns:a16="http://schemas.microsoft.com/office/drawing/2014/main" id="{D43A445A-AA9E-3BA0-7A43-2935C8FC7E4D}"/>
              </a:ext>
            </a:extLst>
          </p:cNvPr>
          <p:cNvSpPr>
            <a:spLocks noGrp="1"/>
          </p:cNvSpPr>
          <p:nvPr>
            <p:ph idx="1"/>
          </p:nvPr>
        </p:nvSpPr>
        <p:spPr>
          <a:xfrm>
            <a:off x="838200" y="1825624"/>
            <a:ext cx="10515600" cy="5032375"/>
          </a:xfrm>
        </p:spPr>
        <p:txBody>
          <a:bodyPr>
            <a:normAutofit/>
          </a:bodyPr>
          <a:lstStyle/>
          <a:p>
            <a:pPr marL="0" indent="0">
              <a:buNone/>
            </a:pPr>
            <a:r>
              <a:rPr lang="en-GB" b="1" dirty="0"/>
              <a:t>It is probably not that hard to automate the process that will give us the valid CFG derivation for any input string and its AST, right?</a:t>
            </a:r>
          </a:p>
          <a:p>
            <a:pPr marL="0" indent="0">
              <a:buNone/>
            </a:pPr>
            <a:r>
              <a:rPr lang="en-GB" dirty="0"/>
              <a:t>Oh my dear, if only…</a:t>
            </a:r>
          </a:p>
          <a:p>
            <a:pPr marL="0" indent="0">
              <a:buNone/>
            </a:pPr>
            <a:endParaRPr lang="en-GB" dirty="0"/>
          </a:p>
        </p:txBody>
      </p:sp>
    </p:spTree>
    <p:extLst>
      <p:ext uri="{BB962C8B-B14F-4D97-AF65-F5344CB8AC3E}">
        <p14:creationId xmlns:p14="http://schemas.microsoft.com/office/powerpoint/2010/main" val="36396821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65D25-7F02-1A6E-2220-8B8B8FC53D9F}"/>
              </a:ext>
            </a:extLst>
          </p:cNvPr>
          <p:cNvSpPr>
            <a:spLocks noGrp="1"/>
          </p:cNvSpPr>
          <p:nvPr>
            <p:ph type="title"/>
          </p:nvPr>
        </p:nvSpPr>
        <p:spPr/>
        <p:txBody>
          <a:bodyPr/>
          <a:lstStyle/>
          <a:p>
            <a:r>
              <a:rPr lang="en-GB" dirty="0"/>
              <a:t>Problem #2</a:t>
            </a:r>
            <a:endParaRPr lang="en-SG" dirty="0"/>
          </a:p>
        </p:txBody>
      </p:sp>
      <p:sp>
        <p:nvSpPr>
          <p:cNvPr id="3" name="Content Placeholder 2">
            <a:extLst>
              <a:ext uri="{FF2B5EF4-FFF2-40B4-BE49-F238E27FC236}">
                <a16:creationId xmlns:a16="http://schemas.microsoft.com/office/drawing/2014/main" id="{D43A445A-AA9E-3BA0-7A43-2935C8FC7E4D}"/>
              </a:ext>
            </a:extLst>
          </p:cNvPr>
          <p:cNvSpPr>
            <a:spLocks noGrp="1"/>
          </p:cNvSpPr>
          <p:nvPr>
            <p:ph idx="1"/>
          </p:nvPr>
        </p:nvSpPr>
        <p:spPr>
          <a:xfrm>
            <a:off x="838200" y="1825624"/>
            <a:ext cx="10515600" cy="5032375"/>
          </a:xfrm>
        </p:spPr>
        <p:txBody>
          <a:bodyPr>
            <a:normAutofit/>
          </a:bodyPr>
          <a:lstStyle/>
          <a:p>
            <a:pPr marL="0" indent="0">
              <a:buNone/>
            </a:pPr>
            <a:r>
              <a:rPr lang="en-GB" dirty="0"/>
              <a:t>For syntax analysis, we still need</a:t>
            </a:r>
          </a:p>
          <a:p>
            <a:r>
              <a:rPr lang="en-GB" b="1" dirty="0"/>
              <a:t>An algorithm to find if a given string of tokens </a:t>
            </a:r>
            <a:r>
              <a:rPr lang="en-GB" b="1" i="1" dirty="0"/>
              <a:t>x</a:t>
            </a:r>
            <a:r>
              <a:rPr lang="en-GB" b="1" dirty="0"/>
              <a:t> has a valid syntax and admits a valid derivation</a:t>
            </a:r>
            <a:r>
              <a:rPr lang="en-GB" dirty="0"/>
              <a:t> for our given CFG,</a:t>
            </a:r>
          </a:p>
          <a:p>
            <a:r>
              <a:rPr lang="en-GB" dirty="0"/>
              <a:t>And one that will </a:t>
            </a:r>
            <a:r>
              <a:rPr lang="en-GB" b="1" dirty="0"/>
              <a:t>return the derivation, parse tree and abstract syntax tree</a:t>
            </a:r>
            <a:r>
              <a:rPr lang="en-GB" dirty="0"/>
              <a:t> produced for any syntactically valid string </a:t>
            </a:r>
            <a:r>
              <a:rPr lang="en-GB" i="1" dirty="0"/>
              <a:t>x</a:t>
            </a:r>
            <a:r>
              <a:rPr lang="en-GB" dirty="0"/>
              <a:t>!</a:t>
            </a:r>
            <a:endParaRPr lang="en-SG" b="1" dirty="0">
              <a:solidFill>
                <a:srgbClr val="C00000"/>
              </a:solidFill>
            </a:endParaRPr>
          </a:p>
          <a:p>
            <a:pPr marL="0" indent="0">
              <a:buNone/>
            </a:pPr>
            <a:endParaRPr lang="en-SG" b="1" dirty="0">
              <a:solidFill>
                <a:srgbClr val="C00000"/>
              </a:solidFill>
            </a:endParaRPr>
          </a:p>
          <a:p>
            <a:pPr marL="0" indent="0">
              <a:buNone/>
            </a:pPr>
            <a:r>
              <a:rPr lang="en-SG" b="1" dirty="0">
                <a:solidFill>
                  <a:srgbClr val="C00000"/>
                </a:solidFill>
              </a:rPr>
              <a:t>Small tiny teeny issue: </a:t>
            </a:r>
            <a:r>
              <a:rPr lang="en-SG" dirty="0">
                <a:solidFill>
                  <a:srgbClr val="C00000"/>
                </a:solidFill>
              </a:rPr>
              <a:t>This is absolutely not an easy problem algorithmically speaking! (It is very much NP-Hard!)</a:t>
            </a:r>
            <a:br>
              <a:rPr lang="en-SG" dirty="0">
                <a:solidFill>
                  <a:srgbClr val="C00000"/>
                </a:solidFill>
              </a:rPr>
            </a:br>
            <a:r>
              <a:rPr lang="en-SG" dirty="0">
                <a:solidFill>
                  <a:srgbClr val="C00000"/>
                </a:solidFill>
              </a:rPr>
              <a:t>Will take us the next three lectures…!</a:t>
            </a:r>
            <a:br>
              <a:rPr lang="en-SG" dirty="0">
                <a:solidFill>
                  <a:srgbClr val="C00000"/>
                </a:solidFill>
              </a:rPr>
            </a:br>
            <a:r>
              <a:rPr lang="en-SG" dirty="0">
                <a:solidFill>
                  <a:srgbClr val="C00000"/>
                </a:solidFill>
              </a:rPr>
              <a:t>And we will not even dare to implement said algorithms…!</a:t>
            </a:r>
          </a:p>
          <a:p>
            <a:pPr marL="0" indent="0">
              <a:buNone/>
            </a:pPr>
            <a:endParaRPr lang="en-GB" dirty="0"/>
          </a:p>
        </p:txBody>
      </p:sp>
    </p:spTree>
    <p:extLst>
      <p:ext uri="{BB962C8B-B14F-4D97-AF65-F5344CB8AC3E}">
        <p14:creationId xmlns:p14="http://schemas.microsoft.com/office/powerpoint/2010/main" val="36123598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60A7-6546-4B2E-071C-5D00B022B530}"/>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FDB1349C-88F3-FA78-F6C2-7057B432DD20}"/>
              </a:ext>
            </a:extLst>
          </p:cNvPr>
          <p:cNvSpPr>
            <a:spLocks noGrp="1"/>
          </p:cNvSpPr>
          <p:nvPr>
            <p:ph idx="1"/>
          </p:nvPr>
        </p:nvSpPr>
        <p:spPr/>
        <p:txBody>
          <a:bodyPr/>
          <a:lstStyle/>
          <a:p>
            <a:pPr marL="0" indent="0">
              <a:buNone/>
            </a:pPr>
            <a:r>
              <a:rPr lang="en-GB" b="1" dirty="0"/>
              <a:t>Which problem can be caused by ambiguous grammars in compilers? </a:t>
            </a:r>
          </a:p>
          <a:p>
            <a:pPr marL="514350" indent="-514350">
              <a:buFont typeface="+mj-lt"/>
              <a:buAutoNum type="alphaUcPeriod"/>
            </a:pPr>
            <a:r>
              <a:rPr lang="en-GB" dirty="0"/>
              <a:t>Performance issues</a:t>
            </a:r>
          </a:p>
          <a:p>
            <a:pPr marL="514350" indent="-514350">
              <a:buFont typeface="+mj-lt"/>
              <a:buAutoNum type="alphaUcPeriod"/>
            </a:pPr>
            <a:r>
              <a:rPr lang="en-GB" dirty="0"/>
              <a:t>Parsing errors and intermediate code being incorrectly computed</a:t>
            </a:r>
          </a:p>
          <a:p>
            <a:pPr marL="514350" indent="-514350">
              <a:buFont typeface="+mj-lt"/>
              <a:buAutoNum type="alphaUcPeriod"/>
            </a:pPr>
            <a:r>
              <a:rPr lang="en-GB" dirty="0"/>
              <a:t>A valid source code being recognized as faulty by the compiler</a:t>
            </a:r>
          </a:p>
          <a:p>
            <a:pPr marL="514350" indent="-514350">
              <a:buFont typeface="+mj-lt"/>
              <a:buAutoNum type="alphaUcPeriod"/>
            </a:pPr>
            <a:r>
              <a:rPr lang="en-GB" dirty="0"/>
              <a:t>None of the above</a:t>
            </a:r>
            <a:endParaRPr lang="en-SG" dirty="0"/>
          </a:p>
        </p:txBody>
      </p:sp>
    </p:spTree>
    <p:extLst>
      <p:ext uri="{BB962C8B-B14F-4D97-AF65-F5344CB8AC3E}">
        <p14:creationId xmlns:p14="http://schemas.microsoft.com/office/powerpoint/2010/main" val="16980851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60A7-6546-4B2E-071C-5D00B022B530}"/>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FDB1349C-88F3-FA78-F6C2-7057B432DD20}"/>
              </a:ext>
            </a:extLst>
          </p:cNvPr>
          <p:cNvSpPr>
            <a:spLocks noGrp="1"/>
          </p:cNvSpPr>
          <p:nvPr>
            <p:ph idx="1"/>
          </p:nvPr>
        </p:nvSpPr>
        <p:spPr/>
        <p:txBody>
          <a:bodyPr/>
          <a:lstStyle/>
          <a:p>
            <a:pPr marL="0" indent="0">
              <a:buNone/>
            </a:pPr>
            <a:r>
              <a:rPr lang="en-GB" b="1" dirty="0"/>
              <a:t>Which problem can be caused by ambiguous grammars in compilers? </a:t>
            </a:r>
          </a:p>
          <a:p>
            <a:pPr marL="514350" indent="-514350">
              <a:buFont typeface="+mj-lt"/>
              <a:buAutoNum type="alphaUcPeriod"/>
            </a:pPr>
            <a:r>
              <a:rPr lang="en-GB" dirty="0"/>
              <a:t>Performance issues</a:t>
            </a:r>
          </a:p>
          <a:p>
            <a:pPr marL="514350" indent="-514350">
              <a:buFont typeface="+mj-lt"/>
              <a:buAutoNum type="alphaUcPeriod"/>
            </a:pPr>
            <a:r>
              <a:rPr lang="en-GB" b="1" dirty="0">
                <a:solidFill>
                  <a:srgbClr val="00B050"/>
                </a:solidFill>
              </a:rPr>
              <a:t>Parsing errors and </a:t>
            </a:r>
            <a:r>
              <a:rPr lang="en-GB" b="1" dirty="0" err="1">
                <a:solidFill>
                  <a:srgbClr val="00B050"/>
                </a:solidFill>
              </a:rPr>
              <a:t>intermetidate</a:t>
            </a:r>
            <a:r>
              <a:rPr lang="en-GB" b="1" dirty="0">
                <a:solidFill>
                  <a:srgbClr val="00B050"/>
                </a:solidFill>
              </a:rPr>
              <a:t> code being incorrectly computed</a:t>
            </a:r>
          </a:p>
          <a:p>
            <a:pPr marL="514350" indent="-514350">
              <a:buFont typeface="+mj-lt"/>
              <a:buAutoNum type="alphaUcPeriod"/>
            </a:pPr>
            <a:r>
              <a:rPr lang="en-GB" dirty="0"/>
              <a:t>A valid source code being recognized as faulty by the compiler</a:t>
            </a:r>
          </a:p>
          <a:p>
            <a:pPr marL="514350" indent="-514350">
              <a:buFont typeface="+mj-lt"/>
              <a:buAutoNum type="alphaUcPeriod"/>
            </a:pPr>
            <a:r>
              <a:rPr lang="en-GB" dirty="0"/>
              <a:t>None of the above</a:t>
            </a:r>
            <a:endParaRPr lang="en-SG" dirty="0"/>
          </a:p>
        </p:txBody>
      </p:sp>
    </p:spTree>
    <p:extLst>
      <p:ext uri="{BB962C8B-B14F-4D97-AF65-F5344CB8AC3E}">
        <p14:creationId xmlns:p14="http://schemas.microsoft.com/office/powerpoint/2010/main" val="1861497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89B50-05EE-79A2-8BBF-3043FB9C44F3}"/>
              </a:ext>
            </a:extLst>
          </p:cNvPr>
          <p:cNvSpPr>
            <a:spLocks noGrp="1"/>
          </p:cNvSpPr>
          <p:nvPr>
            <p:ph type="title"/>
          </p:nvPr>
        </p:nvSpPr>
        <p:spPr/>
        <p:txBody>
          <a:bodyPr/>
          <a:lstStyle/>
          <a:p>
            <a:r>
              <a:rPr lang="en-GB" dirty="0"/>
              <a:t>Checking ambiguity algorithmically</a:t>
            </a:r>
            <a:endParaRPr lang="en-SG" dirty="0"/>
          </a:p>
        </p:txBody>
      </p:sp>
      <p:sp>
        <p:nvSpPr>
          <p:cNvPr id="3" name="Content Placeholder 2">
            <a:extLst>
              <a:ext uri="{FF2B5EF4-FFF2-40B4-BE49-F238E27FC236}">
                <a16:creationId xmlns:a16="http://schemas.microsoft.com/office/drawing/2014/main" id="{62890841-DDA4-A71E-A971-1987BAA442C8}"/>
              </a:ext>
            </a:extLst>
          </p:cNvPr>
          <p:cNvSpPr>
            <a:spLocks noGrp="1"/>
          </p:cNvSpPr>
          <p:nvPr>
            <p:ph idx="1"/>
          </p:nvPr>
        </p:nvSpPr>
        <p:spPr>
          <a:xfrm>
            <a:off x="838200" y="1825624"/>
            <a:ext cx="10515600" cy="5032375"/>
          </a:xfrm>
        </p:spPr>
        <p:txBody>
          <a:bodyPr>
            <a:normAutofit/>
          </a:bodyPr>
          <a:lstStyle/>
          <a:p>
            <a:pPr marL="0" indent="0">
              <a:buNone/>
            </a:pPr>
            <a:r>
              <a:rPr lang="en-GB" b="1" dirty="0"/>
              <a:t>Theorem (On checking the ambiguity of a CFG algorithmically):</a:t>
            </a:r>
          </a:p>
          <a:p>
            <a:pPr marL="0" indent="0">
              <a:buNone/>
            </a:pPr>
            <a:r>
              <a:rPr lang="en-GB" dirty="0"/>
              <a:t>Let us consider a given CFG.</a:t>
            </a:r>
          </a:p>
          <a:p>
            <a:pPr marL="0" indent="0">
              <a:buNone/>
            </a:pPr>
            <a:r>
              <a:rPr lang="en-GB" b="1" u="sng" dirty="0">
                <a:solidFill>
                  <a:srgbClr val="C00000"/>
                </a:solidFill>
              </a:rPr>
              <a:t>There is no algorithm to check if a given CFG is ambiguous or not.</a:t>
            </a:r>
          </a:p>
          <a:p>
            <a:pPr marL="0" indent="0">
              <a:buNone/>
            </a:pPr>
            <a:r>
              <a:rPr lang="en-GB" dirty="0"/>
              <a:t>This is known as the ambiguity problem for context-free grammars, and it is proven to be an undecidable problem.</a:t>
            </a:r>
          </a:p>
          <a:p>
            <a:pPr marL="0" indent="0">
              <a:buNone/>
            </a:pPr>
            <a:endParaRPr lang="en-GB" dirty="0"/>
          </a:p>
          <a:p>
            <a:pPr marL="0" indent="0">
              <a:buNone/>
            </a:pPr>
            <a:r>
              <a:rPr lang="en-GB" i="1" dirty="0"/>
              <a:t>(</a:t>
            </a:r>
            <a:r>
              <a:rPr lang="en-GB" b="1" i="1" dirty="0"/>
              <a:t>Note: </a:t>
            </a:r>
            <a:r>
              <a:rPr lang="en-GB" i="1" dirty="0"/>
              <a:t>Similarly, there is no general algorithm that can determine whether a given program contains an infinite loop. This is known as the Halting problem, and means that you cannot define a compiler program that can check for the presence of infinite loops in the compiled source code, let alone fix them.)</a:t>
            </a:r>
            <a:endParaRPr lang="en-SG" i="1" dirty="0"/>
          </a:p>
        </p:txBody>
      </p:sp>
    </p:spTree>
    <p:extLst>
      <p:ext uri="{BB962C8B-B14F-4D97-AF65-F5344CB8AC3E}">
        <p14:creationId xmlns:p14="http://schemas.microsoft.com/office/powerpoint/2010/main" val="36998322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60A7-6546-4B2E-071C-5D00B022B530}"/>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FDB1349C-88F3-FA78-F6C2-7057B432DD20}"/>
              </a:ext>
            </a:extLst>
          </p:cNvPr>
          <p:cNvSpPr>
            <a:spLocks noGrp="1"/>
          </p:cNvSpPr>
          <p:nvPr>
            <p:ph idx="1"/>
          </p:nvPr>
        </p:nvSpPr>
        <p:spPr/>
        <p:txBody>
          <a:bodyPr/>
          <a:lstStyle/>
          <a:p>
            <a:pPr marL="0" indent="0">
              <a:buNone/>
            </a:pPr>
            <a:r>
              <a:rPr lang="en-GB" b="1" dirty="0"/>
              <a:t>What is the main goal of Syntax-Directed Translation (SDT)?</a:t>
            </a:r>
          </a:p>
          <a:p>
            <a:pPr marL="514350" indent="-514350">
              <a:buFont typeface="+mj-lt"/>
              <a:buAutoNum type="alphaUcPeriod"/>
            </a:pPr>
            <a:r>
              <a:rPr lang="en-GB" dirty="0"/>
              <a:t>To create an efficient parser</a:t>
            </a:r>
          </a:p>
          <a:p>
            <a:pPr marL="514350" indent="-514350">
              <a:buFont typeface="+mj-lt"/>
              <a:buAutoNum type="alphaUcPeriod"/>
            </a:pPr>
            <a:r>
              <a:rPr lang="en-GB" dirty="0"/>
              <a:t>To translate operations in a source code, in a sequence of simple operations, that can later easily translate into intermediate code</a:t>
            </a:r>
          </a:p>
          <a:p>
            <a:pPr marL="514350" indent="-514350">
              <a:buFont typeface="+mj-lt"/>
              <a:buAutoNum type="alphaUcPeriod"/>
            </a:pPr>
            <a:r>
              <a:rPr lang="en-GB" dirty="0"/>
              <a:t>To optimize the source code</a:t>
            </a:r>
          </a:p>
          <a:p>
            <a:pPr marL="514350" indent="-514350">
              <a:buFont typeface="+mj-lt"/>
              <a:buAutoNum type="alphaUcPeriod"/>
            </a:pPr>
            <a:r>
              <a:rPr lang="en-GB" dirty="0"/>
              <a:t>To detect syntax errors in the source program</a:t>
            </a:r>
            <a:endParaRPr lang="en-SG" dirty="0"/>
          </a:p>
        </p:txBody>
      </p:sp>
    </p:spTree>
    <p:extLst>
      <p:ext uri="{BB962C8B-B14F-4D97-AF65-F5344CB8AC3E}">
        <p14:creationId xmlns:p14="http://schemas.microsoft.com/office/powerpoint/2010/main" val="5326138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60A7-6546-4B2E-071C-5D00B022B530}"/>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FDB1349C-88F3-FA78-F6C2-7057B432DD20}"/>
              </a:ext>
            </a:extLst>
          </p:cNvPr>
          <p:cNvSpPr>
            <a:spLocks noGrp="1"/>
          </p:cNvSpPr>
          <p:nvPr>
            <p:ph idx="1"/>
          </p:nvPr>
        </p:nvSpPr>
        <p:spPr/>
        <p:txBody>
          <a:bodyPr/>
          <a:lstStyle/>
          <a:p>
            <a:pPr marL="0" indent="0">
              <a:buNone/>
            </a:pPr>
            <a:r>
              <a:rPr lang="en-GB" b="1" dirty="0"/>
              <a:t>What is the main goal of Syntax-Directed Translation (SDT)?</a:t>
            </a:r>
          </a:p>
          <a:p>
            <a:pPr marL="514350" indent="-514350">
              <a:buFont typeface="+mj-lt"/>
              <a:buAutoNum type="alphaUcPeriod"/>
            </a:pPr>
            <a:r>
              <a:rPr lang="en-GB" dirty="0"/>
              <a:t>To create an efficient parser</a:t>
            </a:r>
          </a:p>
          <a:p>
            <a:pPr marL="514350" indent="-514350">
              <a:buFont typeface="+mj-lt"/>
              <a:buAutoNum type="alphaUcPeriod"/>
            </a:pPr>
            <a:r>
              <a:rPr lang="en-GB" b="1" dirty="0">
                <a:solidFill>
                  <a:srgbClr val="00B050"/>
                </a:solidFill>
              </a:rPr>
              <a:t>To translate operations in a source code, in a sequence of simple operations, that can later easily translate into intermediate code</a:t>
            </a:r>
          </a:p>
          <a:p>
            <a:pPr marL="514350" indent="-514350">
              <a:buFont typeface="+mj-lt"/>
              <a:buAutoNum type="alphaUcPeriod"/>
            </a:pPr>
            <a:r>
              <a:rPr lang="en-GB" dirty="0"/>
              <a:t>To optimize the source code</a:t>
            </a:r>
          </a:p>
          <a:p>
            <a:pPr marL="514350" indent="-514350">
              <a:buFont typeface="+mj-lt"/>
              <a:buAutoNum type="alphaUcPeriod"/>
            </a:pPr>
            <a:r>
              <a:rPr lang="en-GB" dirty="0"/>
              <a:t>To detect syntax errors in the source program</a:t>
            </a:r>
            <a:endParaRPr lang="en-SG" dirty="0"/>
          </a:p>
        </p:txBody>
      </p:sp>
    </p:spTree>
    <p:extLst>
      <p:ext uri="{BB962C8B-B14F-4D97-AF65-F5344CB8AC3E}">
        <p14:creationId xmlns:p14="http://schemas.microsoft.com/office/powerpoint/2010/main" val="37915661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60A7-6546-4B2E-071C-5D00B022B530}"/>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FDB1349C-88F3-FA78-F6C2-7057B432DD20}"/>
              </a:ext>
            </a:extLst>
          </p:cNvPr>
          <p:cNvSpPr>
            <a:spLocks noGrp="1"/>
          </p:cNvSpPr>
          <p:nvPr>
            <p:ph idx="1"/>
          </p:nvPr>
        </p:nvSpPr>
        <p:spPr/>
        <p:txBody>
          <a:bodyPr/>
          <a:lstStyle/>
          <a:p>
            <a:pPr marL="0" indent="0">
              <a:buNone/>
            </a:pPr>
            <a:r>
              <a:rPr lang="en-GB" b="1" dirty="0"/>
              <a:t>In Syntax-Directed Translation, what are inherited attributes?</a:t>
            </a:r>
          </a:p>
          <a:p>
            <a:pPr marL="514350" indent="-514350">
              <a:buFont typeface="+mj-lt"/>
              <a:buAutoNum type="alphaUcPeriod"/>
            </a:pPr>
            <a:r>
              <a:rPr lang="en-GB" dirty="0"/>
              <a:t>Attributes that are passed from parent to child nodes</a:t>
            </a:r>
          </a:p>
          <a:p>
            <a:pPr marL="514350" indent="-514350">
              <a:buFont typeface="+mj-lt"/>
              <a:buAutoNum type="alphaUcPeriod"/>
            </a:pPr>
            <a:r>
              <a:rPr lang="en-GB" dirty="0"/>
              <a:t>Attributes that are passed from child to parent nodes</a:t>
            </a:r>
          </a:p>
          <a:p>
            <a:pPr marL="514350" indent="-514350">
              <a:buFont typeface="+mj-lt"/>
              <a:buAutoNum type="alphaUcPeriod"/>
            </a:pPr>
            <a:r>
              <a:rPr lang="en-GB" dirty="0"/>
              <a:t>Attributes that are shared between sibling nodes</a:t>
            </a:r>
          </a:p>
          <a:p>
            <a:pPr marL="514350" indent="-514350">
              <a:buFont typeface="+mj-lt"/>
              <a:buAutoNum type="alphaUcPeriod"/>
            </a:pPr>
            <a:r>
              <a:rPr lang="en-GB" dirty="0"/>
              <a:t>Attributes that are only associated with terminal nodes</a:t>
            </a:r>
            <a:endParaRPr lang="en-SG" dirty="0"/>
          </a:p>
        </p:txBody>
      </p:sp>
    </p:spTree>
    <p:extLst>
      <p:ext uri="{BB962C8B-B14F-4D97-AF65-F5344CB8AC3E}">
        <p14:creationId xmlns:p14="http://schemas.microsoft.com/office/powerpoint/2010/main" val="17444009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60A7-6546-4B2E-071C-5D00B022B530}"/>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FDB1349C-88F3-FA78-F6C2-7057B432DD20}"/>
              </a:ext>
            </a:extLst>
          </p:cNvPr>
          <p:cNvSpPr>
            <a:spLocks noGrp="1"/>
          </p:cNvSpPr>
          <p:nvPr>
            <p:ph idx="1"/>
          </p:nvPr>
        </p:nvSpPr>
        <p:spPr/>
        <p:txBody>
          <a:bodyPr/>
          <a:lstStyle/>
          <a:p>
            <a:pPr marL="0" indent="0">
              <a:buNone/>
            </a:pPr>
            <a:r>
              <a:rPr lang="en-GB" b="1" dirty="0"/>
              <a:t>In Syntax-Directed Translation, what are inherited attributes?</a:t>
            </a:r>
          </a:p>
          <a:p>
            <a:pPr marL="514350" indent="-514350">
              <a:buFont typeface="+mj-lt"/>
              <a:buAutoNum type="alphaUcPeriod"/>
            </a:pPr>
            <a:r>
              <a:rPr lang="en-GB" b="1" dirty="0">
                <a:solidFill>
                  <a:srgbClr val="00B050"/>
                </a:solidFill>
              </a:rPr>
              <a:t>Attributes that are passed from parent to child nodes</a:t>
            </a:r>
          </a:p>
          <a:p>
            <a:pPr marL="514350" indent="-514350">
              <a:buFont typeface="+mj-lt"/>
              <a:buAutoNum type="alphaUcPeriod"/>
            </a:pPr>
            <a:r>
              <a:rPr lang="en-GB" dirty="0"/>
              <a:t>Attributes that are passed from child to parent nodes</a:t>
            </a:r>
          </a:p>
          <a:p>
            <a:pPr marL="514350" indent="-514350">
              <a:buFont typeface="+mj-lt"/>
              <a:buAutoNum type="alphaUcPeriod"/>
            </a:pPr>
            <a:r>
              <a:rPr lang="en-GB" dirty="0"/>
              <a:t>Attributes that are shared between sibling nodes</a:t>
            </a:r>
          </a:p>
          <a:p>
            <a:pPr marL="514350" indent="-514350">
              <a:buFont typeface="+mj-lt"/>
              <a:buAutoNum type="alphaUcPeriod"/>
            </a:pPr>
            <a:r>
              <a:rPr lang="en-GB" dirty="0"/>
              <a:t>Attributes that are only associated with terminal nodes</a:t>
            </a:r>
            <a:endParaRPr lang="en-SG" dirty="0"/>
          </a:p>
        </p:txBody>
      </p:sp>
    </p:spTree>
    <p:extLst>
      <p:ext uri="{BB962C8B-B14F-4D97-AF65-F5344CB8AC3E}">
        <p14:creationId xmlns:p14="http://schemas.microsoft.com/office/powerpoint/2010/main" val="31210580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60A7-6546-4B2E-071C-5D00B022B530}"/>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FDB1349C-88F3-FA78-F6C2-7057B432DD20}"/>
              </a:ext>
            </a:extLst>
          </p:cNvPr>
          <p:cNvSpPr>
            <a:spLocks noGrp="1"/>
          </p:cNvSpPr>
          <p:nvPr>
            <p:ph idx="1"/>
          </p:nvPr>
        </p:nvSpPr>
        <p:spPr/>
        <p:txBody>
          <a:bodyPr/>
          <a:lstStyle/>
          <a:p>
            <a:pPr marL="0" indent="0">
              <a:buNone/>
            </a:pPr>
            <a:r>
              <a:rPr lang="en-GB" b="1" dirty="0"/>
              <a:t>What is a great benefit, following from using Abstract Syntax Trees compared to parse trees only?</a:t>
            </a:r>
          </a:p>
          <a:p>
            <a:pPr marL="514350" indent="-514350">
              <a:buFont typeface="+mj-lt"/>
              <a:buAutoNum type="alphaUcPeriod"/>
            </a:pPr>
            <a:r>
              <a:rPr lang="en-GB" dirty="0"/>
              <a:t>ASTs include only the essential information required to compute a given expression and break the computation into elementary steps</a:t>
            </a:r>
          </a:p>
          <a:p>
            <a:pPr marL="514350" indent="-514350">
              <a:buFont typeface="+mj-lt"/>
              <a:buAutoNum type="alphaUcPeriod"/>
            </a:pPr>
            <a:r>
              <a:rPr lang="en-GB" dirty="0"/>
              <a:t>ASTs are guaranteed to be symmetrical, while parse trees are not</a:t>
            </a:r>
          </a:p>
          <a:p>
            <a:pPr marL="514350" indent="-514350">
              <a:buFont typeface="+mj-lt"/>
              <a:buAutoNum type="alphaUcPeriod"/>
            </a:pPr>
            <a:r>
              <a:rPr lang="en-GB" dirty="0"/>
              <a:t>ASTs and parse trees are the same</a:t>
            </a:r>
          </a:p>
          <a:p>
            <a:pPr marL="514350" indent="-514350">
              <a:buFont typeface="+mj-lt"/>
              <a:buAutoNum type="alphaUcPeriod"/>
            </a:pPr>
            <a:r>
              <a:rPr lang="en-GB" dirty="0"/>
              <a:t>Both A and B</a:t>
            </a:r>
            <a:endParaRPr lang="en-SG" dirty="0"/>
          </a:p>
        </p:txBody>
      </p:sp>
    </p:spTree>
    <p:extLst>
      <p:ext uri="{BB962C8B-B14F-4D97-AF65-F5344CB8AC3E}">
        <p14:creationId xmlns:p14="http://schemas.microsoft.com/office/powerpoint/2010/main" val="24587702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460A7-6546-4B2E-071C-5D00B022B530}"/>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FDB1349C-88F3-FA78-F6C2-7057B432DD20}"/>
              </a:ext>
            </a:extLst>
          </p:cNvPr>
          <p:cNvSpPr>
            <a:spLocks noGrp="1"/>
          </p:cNvSpPr>
          <p:nvPr>
            <p:ph idx="1"/>
          </p:nvPr>
        </p:nvSpPr>
        <p:spPr>
          <a:xfrm>
            <a:off x="838199" y="1825625"/>
            <a:ext cx="10884877" cy="4351338"/>
          </a:xfrm>
        </p:spPr>
        <p:txBody>
          <a:bodyPr/>
          <a:lstStyle/>
          <a:p>
            <a:pPr marL="0" indent="0">
              <a:buNone/>
            </a:pPr>
            <a:r>
              <a:rPr lang="en-GB" b="1" dirty="0"/>
              <a:t>What is a great benefit, following from using Abstract Syntax Trees compared to parse trees only?</a:t>
            </a:r>
          </a:p>
          <a:p>
            <a:pPr marL="514350" indent="-514350">
              <a:buFont typeface="+mj-lt"/>
              <a:buAutoNum type="alphaUcPeriod"/>
            </a:pPr>
            <a:r>
              <a:rPr lang="en-GB" b="1" dirty="0">
                <a:solidFill>
                  <a:srgbClr val="00B050"/>
                </a:solidFill>
              </a:rPr>
              <a:t>ASTs include only the essential information required to compute a given expression and break the computation into elementary steps</a:t>
            </a:r>
          </a:p>
          <a:p>
            <a:pPr marL="514350" indent="-514350">
              <a:buFont typeface="+mj-lt"/>
              <a:buAutoNum type="alphaUcPeriod"/>
            </a:pPr>
            <a:r>
              <a:rPr lang="en-GB" dirty="0"/>
              <a:t>ASTs are guaranteed to be symmetrical, while parse trees are not</a:t>
            </a:r>
          </a:p>
          <a:p>
            <a:pPr marL="514350" indent="-514350">
              <a:buFont typeface="+mj-lt"/>
              <a:buAutoNum type="alphaUcPeriod"/>
            </a:pPr>
            <a:r>
              <a:rPr lang="en-GB" dirty="0"/>
              <a:t>ASTs and parse trees are the same</a:t>
            </a:r>
          </a:p>
          <a:p>
            <a:pPr marL="514350" indent="-514350">
              <a:buFont typeface="+mj-lt"/>
              <a:buAutoNum type="alphaUcPeriod"/>
            </a:pPr>
            <a:r>
              <a:rPr lang="en-GB" dirty="0"/>
              <a:t>Both A and B</a:t>
            </a:r>
            <a:endParaRPr lang="en-SG" dirty="0"/>
          </a:p>
        </p:txBody>
      </p:sp>
    </p:spTree>
    <p:extLst>
      <p:ext uri="{BB962C8B-B14F-4D97-AF65-F5344CB8AC3E}">
        <p14:creationId xmlns:p14="http://schemas.microsoft.com/office/powerpoint/2010/main" val="18932572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14B87-C2CC-12BE-AA60-863B9B570921}"/>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216A3CA5-B05C-1DC9-20EA-5698A3E986A4}"/>
              </a:ext>
            </a:extLst>
          </p:cNvPr>
          <p:cNvSpPr>
            <a:spLocks noGrp="1"/>
          </p:cNvSpPr>
          <p:nvPr>
            <p:ph idx="1"/>
          </p:nvPr>
        </p:nvSpPr>
        <p:spPr/>
        <p:txBody>
          <a:bodyPr/>
          <a:lstStyle/>
          <a:p>
            <a:pPr marL="0" indent="0">
              <a:buNone/>
            </a:pPr>
            <a:r>
              <a:rPr lang="en-GB" b="1" dirty="0"/>
              <a:t>In programming languages, which of the following can be represented using an Abstract Syntax Tree?</a:t>
            </a:r>
          </a:p>
          <a:p>
            <a:pPr marL="514350" indent="-514350">
              <a:buFont typeface="+mj-lt"/>
              <a:buAutoNum type="alphaUcPeriod"/>
            </a:pPr>
            <a:r>
              <a:rPr lang="en-GB" dirty="0"/>
              <a:t>Arithmetic expressions </a:t>
            </a:r>
          </a:p>
          <a:p>
            <a:pPr marL="514350" indent="-514350">
              <a:buFont typeface="+mj-lt"/>
              <a:buAutoNum type="alphaUcPeriod"/>
            </a:pPr>
            <a:r>
              <a:rPr lang="en-GB" dirty="0"/>
              <a:t>Boolean expressions</a:t>
            </a:r>
          </a:p>
          <a:p>
            <a:pPr marL="514350" indent="-514350">
              <a:buFont typeface="+mj-lt"/>
              <a:buAutoNum type="alphaUcPeriod"/>
            </a:pPr>
            <a:r>
              <a:rPr lang="en-GB" dirty="0"/>
              <a:t>Simple programming language constructs, like if and while</a:t>
            </a:r>
          </a:p>
          <a:p>
            <a:pPr marL="514350" indent="-514350">
              <a:buFont typeface="+mj-lt"/>
              <a:buAutoNum type="alphaUcPeriod"/>
            </a:pPr>
            <a:r>
              <a:rPr lang="en-GB" dirty="0"/>
              <a:t>All of the above</a:t>
            </a:r>
          </a:p>
          <a:p>
            <a:pPr marL="514350" indent="-514350">
              <a:buFont typeface="+mj-lt"/>
              <a:buAutoNum type="alphaUcPeriod"/>
            </a:pPr>
            <a:r>
              <a:rPr lang="en-GB" dirty="0"/>
              <a:t>None of the above</a:t>
            </a:r>
            <a:endParaRPr lang="en-SG" dirty="0"/>
          </a:p>
        </p:txBody>
      </p:sp>
    </p:spTree>
    <p:extLst>
      <p:ext uri="{BB962C8B-B14F-4D97-AF65-F5344CB8AC3E}">
        <p14:creationId xmlns:p14="http://schemas.microsoft.com/office/powerpoint/2010/main" val="1395580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14B87-C2CC-12BE-AA60-863B9B570921}"/>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216A3CA5-B05C-1DC9-20EA-5698A3E986A4}"/>
              </a:ext>
            </a:extLst>
          </p:cNvPr>
          <p:cNvSpPr>
            <a:spLocks noGrp="1"/>
          </p:cNvSpPr>
          <p:nvPr>
            <p:ph idx="1"/>
          </p:nvPr>
        </p:nvSpPr>
        <p:spPr/>
        <p:txBody>
          <a:bodyPr/>
          <a:lstStyle/>
          <a:p>
            <a:pPr marL="0" indent="0">
              <a:buNone/>
            </a:pPr>
            <a:r>
              <a:rPr lang="en-GB" b="1" dirty="0"/>
              <a:t>In programming languages, which of the following can be represented using an Abstract Syntax Tree?</a:t>
            </a:r>
          </a:p>
          <a:p>
            <a:pPr marL="514350" indent="-514350">
              <a:buFont typeface="+mj-lt"/>
              <a:buAutoNum type="alphaUcPeriod"/>
            </a:pPr>
            <a:r>
              <a:rPr lang="en-GB" dirty="0"/>
              <a:t>Arithmetic expressions </a:t>
            </a:r>
          </a:p>
          <a:p>
            <a:pPr marL="514350" indent="-514350">
              <a:buFont typeface="+mj-lt"/>
              <a:buAutoNum type="alphaUcPeriod"/>
            </a:pPr>
            <a:r>
              <a:rPr lang="en-GB" dirty="0"/>
              <a:t>Boolean expressions</a:t>
            </a:r>
          </a:p>
          <a:p>
            <a:pPr marL="514350" indent="-514350">
              <a:buFont typeface="+mj-lt"/>
              <a:buAutoNum type="alphaUcPeriod"/>
            </a:pPr>
            <a:r>
              <a:rPr lang="en-GB" dirty="0"/>
              <a:t>Simple programming language constructs, like if and while</a:t>
            </a:r>
          </a:p>
          <a:p>
            <a:pPr marL="514350" indent="-514350">
              <a:buFont typeface="+mj-lt"/>
              <a:buAutoNum type="alphaUcPeriod"/>
            </a:pPr>
            <a:r>
              <a:rPr lang="en-GB" b="1" dirty="0">
                <a:solidFill>
                  <a:srgbClr val="00B050"/>
                </a:solidFill>
              </a:rPr>
              <a:t>All of the above</a:t>
            </a:r>
          </a:p>
          <a:p>
            <a:pPr marL="514350" indent="-514350">
              <a:buFont typeface="+mj-lt"/>
              <a:buAutoNum type="alphaUcPeriod"/>
            </a:pPr>
            <a:r>
              <a:rPr lang="en-GB" dirty="0"/>
              <a:t>None of the above</a:t>
            </a:r>
            <a:endParaRPr lang="en-SG" dirty="0"/>
          </a:p>
        </p:txBody>
      </p:sp>
    </p:spTree>
    <p:extLst>
      <p:ext uri="{BB962C8B-B14F-4D97-AF65-F5344CB8AC3E}">
        <p14:creationId xmlns:p14="http://schemas.microsoft.com/office/powerpoint/2010/main" val="27792298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57F27-BFC9-FBE1-D1DC-9272CBD67AEF}"/>
              </a:ext>
            </a:extLst>
          </p:cNvPr>
          <p:cNvSpPr>
            <a:spLocks noGrp="1"/>
          </p:cNvSpPr>
          <p:nvPr>
            <p:ph type="title"/>
          </p:nvPr>
        </p:nvSpPr>
        <p:spPr/>
        <p:txBody>
          <a:bodyPr/>
          <a:lstStyle/>
          <a:p>
            <a:r>
              <a:rPr lang="en-GB" dirty="0"/>
              <a:t>If time allows, practice</a:t>
            </a:r>
            <a:endParaRPr lang="en-SG" dirty="0"/>
          </a:p>
        </p:txBody>
      </p:sp>
      <p:sp>
        <p:nvSpPr>
          <p:cNvPr id="3" name="Content Placeholder 2">
            <a:extLst>
              <a:ext uri="{FF2B5EF4-FFF2-40B4-BE49-F238E27FC236}">
                <a16:creationId xmlns:a16="http://schemas.microsoft.com/office/drawing/2014/main" id="{5D199BC7-157F-3959-20B6-1F5D52E7308E}"/>
              </a:ext>
            </a:extLst>
          </p:cNvPr>
          <p:cNvSpPr>
            <a:spLocks noGrp="1"/>
          </p:cNvSpPr>
          <p:nvPr>
            <p:ph idx="1"/>
          </p:nvPr>
        </p:nvSpPr>
        <p:spPr>
          <a:xfrm>
            <a:off x="838200" y="1825624"/>
            <a:ext cx="10515600" cy="5032375"/>
          </a:xfrm>
        </p:spPr>
        <p:txBody>
          <a:bodyPr/>
          <a:lstStyle/>
          <a:p>
            <a:pPr marL="0" indent="0">
              <a:buNone/>
            </a:pPr>
            <a:r>
              <a:rPr lang="en-GB" b="1" dirty="0"/>
              <a:t>Practice 1: Precedence and associativity</a:t>
            </a:r>
          </a:p>
          <a:p>
            <a:pPr marL="0" indent="0">
              <a:buNone/>
            </a:pPr>
            <a:r>
              <a:rPr lang="en-GB" dirty="0"/>
              <a:t>Consider the three Boolean expressions below.</a:t>
            </a:r>
          </a:p>
          <a:p>
            <a:pPr marL="514350" indent="-514350">
              <a:buFont typeface="+mj-lt"/>
              <a:buAutoNum type="alphaUcPeriod"/>
            </a:pPr>
            <a:r>
              <a:rPr lang="en-GB" dirty="0"/>
              <a:t>TRUE AND FALSE OR NOT TRUE</a:t>
            </a:r>
          </a:p>
          <a:p>
            <a:pPr marL="514350" indent="-514350">
              <a:buFont typeface="+mj-lt"/>
              <a:buAutoNum type="alphaUcPeriod"/>
            </a:pPr>
            <a:r>
              <a:rPr lang="en-GB" dirty="0"/>
              <a:t>NOT (TRUE OR FALSE) AND TRUE</a:t>
            </a:r>
          </a:p>
          <a:p>
            <a:pPr marL="514350" indent="-514350">
              <a:buFont typeface="+mj-lt"/>
              <a:buAutoNum type="alphaUcPeriod"/>
            </a:pPr>
            <a:r>
              <a:rPr lang="en-GB" dirty="0"/>
              <a:t>(NOT TRUE OR FALSE) AND (TRUE OR NOT FALSE)</a:t>
            </a:r>
          </a:p>
          <a:p>
            <a:pPr marL="0" indent="0">
              <a:buNone/>
            </a:pPr>
            <a:endParaRPr lang="en-GB" dirty="0"/>
          </a:p>
          <a:p>
            <a:pPr marL="0" indent="0">
              <a:buNone/>
            </a:pPr>
            <a:r>
              <a:rPr lang="en-GB" b="1" dirty="0"/>
              <a:t>Question: </a:t>
            </a:r>
            <a:r>
              <a:rPr lang="en-GB" dirty="0"/>
              <a:t>What is the precedence order between the different operators in these expressions? For each of the typical Boolean operations, are they left-associative or right-associative? </a:t>
            </a:r>
            <a:endParaRPr lang="en-SG" dirty="0"/>
          </a:p>
        </p:txBody>
      </p:sp>
    </p:spTree>
    <p:extLst>
      <p:ext uri="{BB962C8B-B14F-4D97-AF65-F5344CB8AC3E}">
        <p14:creationId xmlns:p14="http://schemas.microsoft.com/office/powerpoint/2010/main" val="559480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57F27-BFC9-FBE1-D1DC-9272CBD67AEF}"/>
              </a:ext>
            </a:extLst>
          </p:cNvPr>
          <p:cNvSpPr>
            <a:spLocks noGrp="1"/>
          </p:cNvSpPr>
          <p:nvPr>
            <p:ph type="title"/>
          </p:nvPr>
        </p:nvSpPr>
        <p:spPr/>
        <p:txBody>
          <a:bodyPr/>
          <a:lstStyle/>
          <a:p>
            <a:r>
              <a:rPr lang="en-GB" dirty="0"/>
              <a:t>If time allows, practice</a:t>
            </a:r>
            <a:endParaRPr lang="en-SG" dirty="0"/>
          </a:p>
        </p:txBody>
      </p:sp>
      <p:sp>
        <p:nvSpPr>
          <p:cNvPr id="3" name="Content Placeholder 2">
            <a:extLst>
              <a:ext uri="{FF2B5EF4-FFF2-40B4-BE49-F238E27FC236}">
                <a16:creationId xmlns:a16="http://schemas.microsoft.com/office/drawing/2014/main" id="{5D199BC7-157F-3959-20B6-1F5D52E7308E}"/>
              </a:ext>
            </a:extLst>
          </p:cNvPr>
          <p:cNvSpPr>
            <a:spLocks noGrp="1"/>
          </p:cNvSpPr>
          <p:nvPr>
            <p:ph idx="1"/>
          </p:nvPr>
        </p:nvSpPr>
        <p:spPr>
          <a:xfrm>
            <a:off x="838200" y="1825624"/>
            <a:ext cx="10515600" cy="5032375"/>
          </a:xfrm>
        </p:spPr>
        <p:txBody>
          <a:bodyPr>
            <a:normAutofit lnSpcReduction="10000"/>
          </a:bodyPr>
          <a:lstStyle/>
          <a:p>
            <a:pPr marL="0" indent="0">
              <a:buNone/>
            </a:pPr>
            <a:r>
              <a:rPr lang="en-GB" b="1" dirty="0"/>
              <a:t>Practice 2: Grammar Rewriting</a:t>
            </a:r>
          </a:p>
          <a:p>
            <a:pPr marL="0" indent="0">
              <a:buNone/>
            </a:pPr>
            <a:r>
              <a:rPr lang="en-GB" dirty="0"/>
              <a:t>Consider the CFG below, for Boolean expressions, which will check any string of Booleans consisting of combinations of the words true, false, and, or and not, along with parentheses. As or, is now a keyword, we use | as in </a:t>
            </a:r>
            <a:r>
              <a:rPr lang="en-GB" dirty="0" err="1"/>
              <a:t>RegEx</a:t>
            </a:r>
            <a:r>
              <a:rPr lang="en-GB" dirty="0"/>
              <a:t> to separate different possible outputs for prod. rules.</a:t>
            </a:r>
          </a:p>
          <a:p>
            <a:pPr marL="0" indent="0" algn="ctr">
              <a:buNone/>
            </a:pPr>
            <a:r>
              <a:rPr lang="en-SG" dirty="0"/>
              <a:t>E </a:t>
            </a:r>
            <a:r>
              <a:rPr lang="en-SG" dirty="0">
                <a:sym typeface="Wingdings" panose="05000000000000000000" pitchFamily="2" charset="2"/>
              </a:rPr>
              <a:t></a:t>
            </a:r>
            <a:r>
              <a:rPr lang="en-SG" dirty="0"/>
              <a:t> E and E | E or E | not E | (E) | T</a:t>
            </a:r>
          </a:p>
          <a:p>
            <a:pPr marL="0" indent="0" algn="ctr">
              <a:buNone/>
            </a:pPr>
            <a:r>
              <a:rPr lang="en-SG" dirty="0"/>
              <a:t>T </a:t>
            </a:r>
            <a:r>
              <a:rPr lang="en-SG" dirty="0">
                <a:sym typeface="Wingdings" panose="05000000000000000000" pitchFamily="2" charset="2"/>
              </a:rPr>
              <a:t></a:t>
            </a:r>
            <a:r>
              <a:rPr lang="en-SG" dirty="0"/>
              <a:t> true | false</a:t>
            </a:r>
          </a:p>
          <a:p>
            <a:pPr marL="0" indent="0">
              <a:buNone/>
            </a:pPr>
            <a:r>
              <a:rPr lang="en-SG" b="1" dirty="0"/>
              <a:t>Question: </a:t>
            </a:r>
            <a:r>
              <a:rPr lang="en-SG" dirty="0"/>
              <a:t>Is this CFG ambiguous?</a:t>
            </a:r>
          </a:p>
          <a:p>
            <a:pPr marL="0" indent="0">
              <a:buNone/>
            </a:pPr>
            <a:r>
              <a:rPr lang="en-SG" dirty="0"/>
              <a:t>If so, can you provide an example of a string that generates two parse trees with opposite </a:t>
            </a:r>
            <a:r>
              <a:rPr lang="en-SG" dirty="0" err="1"/>
              <a:t>behaviors</a:t>
            </a:r>
            <a:r>
              <a:rPr lang="en-SG" dirty="0"/>
              <a:t>?</a:t>
            </a:r>
          </a:p>
          <a:p>
            <a:pPr marL="0" indent="0">
              <a:buNone/>
            </a:pPr>
            <a:r>
              <a:rPr lang="en-SG" dirty="0"/>
              <a:t>And if so, can you rewrite the CFG in a non-ambiguous manner?</a:t>
            </a:r>
          </a:p>
          <a:p>
            <a:pPr marL="0" indent="0">
              <a:buNone/>
            </a:pPr>
            <a:endParaRPr lang="en-SG" dirty="0"/>
          </a:p>
        </p:txBody>
      </p:sp>
    </p:spTree>
    <p:extLst>
      <p:ext uri="{BB962C8B-B14F-4D97-AF65-F5344CB8AC3E}">
        <p14:creationId xmlns:p14="http://schemas.microsoft.com/office/powerpoint/2010/main" val="2210796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E8D14-9539-35AC-C0DA-7E5149E03BDF}"/>
              </a:ext>
            </a:extLst>
          </p:cNvPr>
          <p:cNvSpPr>
            <a:spLocks noGrp="1"/>
          </p:cNvSpPr>
          <p:nvPr>
            <p:ph type="title"/>
          </p:nvPr>
        </p:nvSpPr>
        <p:spPr/>
        <p:txBody>
          <a:bodyPr/>
          <a:lstStyle/>
          <a:p>
            <a:r>
              <a:rPr lang="en-GB" dirty="0"/>
              <a:t>Ambiguous grammars and compilers</a:t>
            </a:r>
            <a:endParaRPr lang="en-SG" dirty="0"/>
          </a:p>
        </p:txBody>
      </p:sp>
      <p:sp>
        <p:nvSpPr>
          <p:cNvPr id="3" name="Content Placeholder 2">
            <a:extLst>
              <a:ext uri="{FF2B5EF4-FFF2-40B4-BE49-F238E27FC236}">
                <a16:creationId xmlns:a16="http://schemas.microsoft.com/office/drawing/2014/main" id="{558F860A-8D88-72F8-8CED-D3517E9CF5D3}"/>
              </a:ext>
            </a:extLst>
          </p:cNvPr>
          <p:cNvSpPr>
            <a:spLocks noGrp="1"/>
          </p:cNvSpPr>
          <p:nvPr>
            <p:ph idx="1"/>
          </p:nvPr>
        </p:nvSpPr>
        <p:spPr>
          <a:xfrm>
            <a:off x="838200" y="1825624"/>
            <a:ext cx="10515600" cy="5032375"/>
          </a:xfrm>
        </p:spPr>
        <p:txBody>
          <a:bodyPr/>
          <a:lstStyle/>
          <a:p>
            <a:pPr marL="0" indent="0">
              <a:buNone/>
            </a:pPr>
            <a:r>
              <a:rPr lang="en-GB" dirty="0"/>
              <a:t>Ambiguous grammars can cause significant problems in compilers.</a:t>
            </a:r>
          </a:p>
          <a:p>
            <a:r>
              <a:rPr lang="en-GB" dirty="0"/>
              <a:t>They make it challenging to derive the intended meaning or structure of the input program.</a:t>
            </a:r>
          </a:p>
          <a:p>
            <a:r>
              <a:rPr lang="en-GB" dirty="0"/>
              <a:t>Moreover, they can lead to incorrect parsing, which may result in incorrect intermediate code generation or even compiler crashes.</a:t>
            </a:r>
          </a:p>
          <a:p>
            <a:r>
              <a:rPr lang="en-GB" dirty="0"/>
              <a:t>Therefore, it is crucial to eliminate ambiguity in context-free grammars used in compiler design.</a:t>
            </a:r>
          </a:p>
          <a:p>
            <a:endParaRPr lang="en-GB" dirty="0"/>
          </a:p>
          <a:p>
            <a:pPr marL="0" indent="0">
              <a:buNone/>
            </a:pPr>
            <a:r>
              <a:rPr lang="en-GB" dirty="0"/>
              <a:t>While checking that a CFG might be ambiguous is impossible algorithmically, there are however </a:t>
            </a:r>
            <a:r>
              <a:rPr lang="en-GB" b="1" dirty="0"/>
              <a:t>manual methods </a:t>
            </a:r>
            <a:r>
              <a:rPr lang="en-GB" dirty="0"/>
              <a:t>for designing CFGs that will be non-ambiguous.</a:t>
            </a:r>
          </a:p>
          <a:p>
            <a:pPr marL="0" indent="0">
              <a:buNone/>
            </a:pPr>
            <a:endParaRPr lang="en-SG" dirty="0"/>
          </a:p>
        </p:txBody>
      </p:sp>
    </p:spTree>
    <p:extLst>
      <p:ext uri="{BB962C8B-B14F-4D97-AF65-F5344CB8AC3E}">
        <p14:creationId xmlns:p14="http://schemas.microsoft.com/office/powerpoint/2010/main" val="23588617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57F27-BFC9-FBE1-D1DC-9272CBD67AEF}"/>
              </a:ext>
            </a:extLst>
          </p:cNvPr>
          <p:cNvSpPr>
            <a:spLocks noGrp="1"/>
          </p:cNvSpPr>
          <p:nvPr>
            <p:ph type="title"/>
          </p:nvPr>
        </p:nvSpPr>
        <p:spPr/>
        <p:txBody>
          <a:bodyPr/>
          <a:lstStyle/>
          <a:p>
            <a:r>
              <a:rPr lang="en-GB" dirty="0"/>
              <a:t>If time allows, practice</a:t>
            </a:r>
            <a:endParaRPr lang="en-SG" dirty="0"/>
          </a:p>
        </p:txBody>
      </p:sp>
      <p:sp>
        <p:nvSpPr>
          <p:cNvPr id="3" name="Content Placeholder 2">
            <a:extLst>
              <a:ext uri="{FF2B5EF4-FFF2-40B4-BE49-F238E27FC236}">
                <a16:creationId xmlns:a16="http://schemas.microsoft.com/office/drawing/2014/main" id="{5D199BC7-157F-3959-20B6-1F5D52E7308E}"/>
              </a:ext>
            </a:extLst>
          </p:cNvPr>
          <p:cNvSpPr>
            <a:spLocks noGrp="1"/>
          </p:cNvSpPr>
          <p:nvPr>
            <p:ph idx="1"/>
          </p:nvPr>
        </p:nvSpPr>
        <p:spPr>
          <a:xfrm>
            <a:off x="838200" y="1825624"/>
            <a:ext cx="10515600" cy="5032375"/>
          </a:xfrm>
        </p:spPr>
        <p:txBody>
          <a:bodyPr/>
          <a:lstStyle/>
          <a:p>
            <a:pPr marL="0" indent="0">
              <a:buNone/>
            </a:pPr>
            <a:r>
              <a:rPr lang="en-GB" b="1" dirty="0"/>
              <a:t>Practice 2: Grammar Rewriting</a:t>
            </a:r>
          </a:p>
          <a:p>
            <a:pPr marL="0" indent="0">
              <a:buNone/>
            </a:pPr>
            <a:r>
              <a:rPr lang="en-GB" b="1" dirty="0"/>
              <a:t>Answer: </a:t>
            </a:r>
            <a:r>
              <a:rPr lang="en-GB" dirty="0"/>
              <a:t>Yes it is ambiguous. The problem has to do with precedence between and/or/not and many problematic strings can be considered.</a:t>
            </a:r>
          </a:p>
          <a:p>
            <a:pPr marL="0" indent="0">
              <a:buNone/>
            </a:pPr>
            <a:r>
              <a:rPr lang="en-GB" dirty="0"/>
              <a:t>A possible way to rewrite the CFG to make it not ambiguous is shown below. It accounts for associativity and precedence on each operator. </a:t>
            </a:r>
            <a:endParaRPr lang="en-SG" dirty="0"/>
          </a:p>
          <a:p>
            <a:pPr marL="0" indent="0" algn="ctr">
              <a:buNone/>
            </a:pPr>
            <a:r>
              <a:rPr lang="en-GB" dirty="0"/>
              <a:t>E </a:t>
            </a:r>
            <a:r>
              <a:rPr lang="en-GB" dirty="0">
                <a:sym typeface="Wingdings" panose="05000000000000000000" pitchFamily="2" charset="2"/>
              </a:rPr>
              <a:t></a:t>
            </a:r>
            <a:r>
              <a:rPr lang="en-GB" dirty="0"/>
              <a:t> E or T | T</a:t>
            </a:r>
          </a:p>
          <a:p>
            <a:pPr marL="0" indent="0" algn="ctr">
              <a:buNone/>
            </a:pPr>
            <a:r>
              <a:rPr lang="en-GB" dirty="0"/>
              <a:t>T </a:t>
            </a:r>
            <a:r>
              <a:rPr lang="en-GB" dirty="0">
                <a:sym typeface="Wingdings" panose="05000000000000000000" pitchFamily="2" charset="2"/>
              </a:rPr>
              <a:t></a:t>
            </a:r>
            <a:r>
              <a:rPr lang="en-GB" dirty="0"/>
              <a:t> T and F | F</a:t>
            </a:r>
          </a:p>
          <a:p>
            <a:pPr marL="0" indent="0" algn="ctr">
              <a:buNone/>
            </a:pPr>
            <a:r>
              <a:rPr lang="en-GB" dirty="0"/>
              <a:t>F </a:t>
            </a:r>
            <a:r>
              <a:rPr lang="en-GB" dirty="0">
                <a:sym typeface="Wingdings" panose="05000000000000000000" pitchFamily="2" charset="2"/>
              </a:rPr>
              <a:t></a:t>
            </a:r>
            <a:r>
              <a:rPr lang="en-GB" dirty="0"/>
              <a:t> not F | (E) | V</a:t>
            </a:r>
          </a:p>
          <a:p>
            <a:pPr marL="0" indent="0" algn="ctr">
              <a:buNone/>
            </a:pPr>
            <a:r>
              <a:rPr lang="en-GB" dirty="0"/>
              <a:t>V </a:t>
            </a:r>
            <a:r>
              <a:rPr lang="en-GB" dirty="0">
                <a:sym typeface="Wingdings" panose="05000000000000000000" pitchFamily="2" charset="2"/>
              </a:rPr>
              <a:t></a:t>
            </a:r>
            <a:r>
              <a:rPr lang="en-GB" dirty="0"/>
              <a:t> true | false</a:t>
            </a:r>
            <a:endParaRPr lang="en-SG" dirty="0"/>
          </a:p>
        </p:txBody>
      </p:sp>
    </p:spTree>
    <p:extLst>
      <p:ext uri="{BB962C8B-B14F-4D97-AF65-F5344CB8AC3E}">
        <p14:creationId xmlns:p14="http://schemas.microsoft.com/office/powerpoint/2010/main" val="26407414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57F27-BFC9-FBE1-D1DC-9272CBD67AEF}"/>
              </a:ext>
            </a:extLst>
          </p:cNvPr>
          <p:cNvSpPr>
            <a:spLocks noGrp="1"/>
          </p:cNvSpPr>
          <p:nvPr>
            <p:ph type="title"/>
          </p:nvPr>
        </p:nvSpPr>
        <p:spPr/>
        <p:txBody>
          <a:bodyPr/>
          <a:lstStyle/>
          <a:p>
            <a:r>
              <a:rPr lang="en-GB" dirty="0"/>
              <a:t>If time allows, practice</a:t>
            </a:r>
            <a:endParaRPr lang="en-SG" dirty="0"/>
          </a:p>
        </p:txBody>
      </p:sp>
      <p:sp>
        <p:nvSpPr>
          <p:cNvPr id="3" name="Content Placeholder 2">
            <a:extLst>
              <a:ext uri="{FF2B5EF4-FFF2-40B4-BE49-F238E27FC236}">
                <a16:creationId xmlns:a16="http://schemas.microsoft.com/office/drawing/2014/main" id="{5D199BC7-157F-3959-20B6-1F5D52E7308E}"/>
              </a:ext>
            </a:extLst>
          </p:cNvPr>
          <p:cNvSpPr>
            <a:spLocks noGrp="1"/>
          </p:cNvSpPr>
          <p:nvPr>
            <p:ph idx="1"/>
          </p:nvPr>
        </p:nvSpPr>
        <p:spPr>
          <a:xfrm>
            <a:off x="838200" y="1825624"/>
            <a:ext cx="10515600" cy="5032375"/>
          </a:xfrm>
        </p:spPr>
        <p:txBody>
          <a:bodyPr>
            <a:normAutofit fontScale="92500" lnSpcReduction="20000"/>
          </a:bodyPr>
          <a:lstStyle/>
          <a:p>
            <a:pPr marL="0" indent="0">
              <a:buNone/>
            </a:pPr>
            <a:r>
              <a:rPr lang="en-GB" b="1" dirty="0"/>
              <a:t>Practice 3: From CFG to SDT</a:t>
            </a:r>
          </a:p>
          <a:p>
            <a:pPr marL="0" indent="0">
              <a:buNone/>
            </a:pPr>
            <a:r>
              <a:rPr lang="en-GB" b="1" dirty="0"/>
              <a:t>Question: </a:t>
            </a:r>
            <a:r>
              <a:rPr lang="en-GB" dirty="0"/>
              <a:t>Consider the CFG below, being the non-ambiguous answer provided to the previous question. Which SDT rules would you add to each of the production rules below? </a:t>
            </a:r>
            <a:endParaRPr lang="en-SG" dirty="0"/>
          </a:p>
          <a:p>
            <a:pPr marL="0" indent="0" algn="ctr">
              <a:buNone/>
            </a:pPr>
            <a:r>
              <a:rPr lang="en-GB" dirty="0"/>
              <a:t>E </a:t>
            </a:r>
            <a:r>
              <a:rPr lang="en-GB" dirty="0">
                <a:sym typeface="Wingdings" panose="05000000000000000000" pitchFamily="2" charset="2"/>
              </a:rPr>
              <a:t></a:t>
            </a:r>
            <a:r>
              <a:rPr lang="en-GB" dirty="0"/>
              <a:t> E or T</a:t>
            </a:r>
          </a:p>
          <a:p>
            <a:pPr marL="0" indent="0" algn="ctr">
              <a:buNone/>
            </a:pPr>
            <a:r>
              <a:rPr lang="en-GB" dirty="0"/>
              <a:t>E </a:t>
            </a:r>
            <a:r>
              <a:rPr lang="en-GB" dirty="0">
                <a:sym typeface="Wingdings" panose="05000000000000000000" pitchFamily="2" charset="2"/>
              </a:rPr>
              <a:t> T</a:t>
            </a:r>
            <a:endParaRPr lang="en-GB" dirty="0"/>
          </a:p>
          <a:p>
            <a:pPr marL="0" indent="0" algn="ctr">
              <a:buNone/>
            </a:pPr>
            <a:r>
              <a:rPr lang="en-GB" dirty="0"/>
              <a:t>T </a:t>
            </a:r>
            <a:r>
              <a:rPr lang="en-GB" dirty="0">
                <a:sym typeface="Wingdings" panose="05000000000000000000" pitchFamily="2" charset="2"/>
              </a:rPr>
              <a:t></a:t>
            </a:r>
            <a:r>
              <a:rPr lang="en-GB" dirty="0"/>
              <a:t> T and F</a:t>
            </a:r>
          </a:p>
          <a:p>
            <a:pPr marL="0" indent="0" algn="ctr">
              <a:buNone/>
            </a:pPr>
            <a:r>
              <a:rPr lang="en-GB" dirty="0"/>
              <a:t>T </a:t>
            </a:r>
            <a:r>
              <a:rPr lang="en-GB" dirty="0">
                <a:sym typeface="Wingdings" panose="05000000000000000000" pitchFamily="2" charset="2"/>
              </a:rPr>
              <a:t> </a:t>
            </a:r>
            <a:r>
              <a:rPr lang="en-GB" dirty="0"/>
              <a:t>F</a:t>
            </a:r>
          </a:p>
          <a:p>
            <a:pPr marL="0" indent="0" algn="ctr">
              <a:buNone/>
            </a:pPr>
            <a:r>
              <a:rPr lang="en-GB" dirty="0"/>
              <a:t>F </a:t>
            </a:r>
            <a:r>
              <a:rPr lang="en-GB" dirty="0">
                <a:sym typeface="Wingdings" panose="05000000000000000000" pitchFamily="2" charset="2"/>
              </a:rPr>
              <a:t></a:t>
            </a:r>
            <a:r>
              <a:rPr lang="en-GB" dirty="0"/>
              <a:t> not F</a:t>
            </a:r>
          </a:p>
          <a:p>
            <a:pPr marL="0" indent="0" algn="ctr">
              <a:buNone/>
            </a:pPr>
            <a:r>
              <a:rPr lang="en-GB" dirty="0"/>
              <a:t>F</a:t>
            </a:r>
            <a:r>
              <a:rPr lang="en-GB" dirty="0">
                <a:sym typeface="Wingdings" panose="05000000000000000000" pitchFamily="2" charset="2"/>
              </a:rPr>
              <a:t>  </a:t>
            </a:r>
            <a:r>
              <a:rPr lang="en-GB" dirty="0"/>
              <a:t>(E)</a:t>
            </a:r>
          </a:p>
          <a:p>
            <a:pPr marL="0" indent="0" algn="ctr">
              <a:buNone/>
            </a:pPr>
            <a:r>
              <a:rPr lang="en-GB" dirty="0">
                <a:sym typeface="Wingdings" panose="05000000000000000000" pitchFamily="2" charset="2"/>
              </a:rPr>
              <a:t>F  </a:t>
            </a:r>
            <a:r>
              <a:rPr lang="en-GB" dirty="0"/>
              <a:t>L</a:t>
            </a:r>
          </a:p>
          <a:p>
            <a:pPr marL="0" indent="0" algn="ctr">
              <a:buNone/>
            </a:pPr>
            <a:r>
              <a:rPr lang="en-GB" dirty="0"/>
              <a:t>L </a:t>
            </a:r>
            <a:r>
              <a:rPr lang="en-GB" dirty="0">
                <a:sym typeface="Wingdings" panose="05000000000000000000" pitchFamily="2" charset="2"/>
              </a:rPr>
              <a:t></a:t>
            </a:r>
            <a:r>
              <a:rPr lang="en-GB" dirty="0"/>
              <a:t> true | false</a:t>
            </a:r>
            <a:endParaRPr lang="en-SG" dirty="0"/>
          </a:p>
        </p:txBody>
      </p:sp>
    </p:spTree>
    <p:extLst>
      <p:ext uri="{BB962C8B-B14F-4D97-AF65-F5344CB8AC3E}">
        <p14:creationId xmlns:p14="http://schemas.microsoft.com/office/powerpoint/2010/main" val="19156232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57F27-BFC9-FBE1-D1DC-9272CBD67AEF}"/>
              </a:ext>
            </a:extLst>
          </p:cNvPr>
          <p:cNvSpPr>
            <a:spLocks noGrp="1"/>
          </p:cNvSpPr>
          <p:nvPr>
            <p:ph type="title"/>
          </p:nvPr>
        </p:nvSpPr>
        <p:spPr/>
        <p:txBody>
          <a:bodyPr/>
          <a:lstStyle/>
          <a:p>
            <a:r>
              <a:rPr lang="en-GB" dirty="0"/>
              <a:t>If time allows, practice</a:t>
            </a:r>
            <a:endParaRPr lang="en-SG" dirty="0"/>
          </a:p>
        </p:txBody>
      </p:sp>
      <p:sp>
        <p:nvSpPr>
          <p:cNvPr id="3" name="Content Placeholder 2">
            <a:extLst>
              <a:ext uri="{FF2B5EF4-FFF2-40B4-BE49-F238E27FC236}">
                <a16:creationId xmlns:a16="http://schemas.microsoft.com/office/drawing/2014/main" id="{5D199BC7-157F-3959-20B6-1F5D52E7308E}"/>
              </a:ext>
            </a:extLst>
          </p:cNvPr>
          <p:cNvSpPr>
            <a:spLocks noGrp="1"/>
          </p:cNvSpPr>
          <p:nvPr>
            <p:ph idx="1"/>
          </p:nvPr>
        </p:nvSpPr>
        <p:spPr>
          <a:xfrm>
            <a:off x="838200" y="1825624"/>
            <a:ext cx="10515600" cy="5032375"/>
          </a:xfrm>
        </p:spPr>
        <p:txBody>
          <a:bodyPr/>
          <a:lstStyle/>
          <a:p>
            <a:pPr marL="0" indent="0">
              <a:buNone/>
            </a:pPr>
            <a:r>
              <a:rPr lang="en-GB" b="1" dirty="0"/>
              <a:t>Practice 4: SDT, and AST construction</a:t>
            </a:r>
          </a:p>
          <a:p>
            <a:pPr marL="0" indent="0">
              <a:buNone/>
            </a:pPr>
            <a:r>
              <a:rPr lang="en-GB" dirty="0"/>
              <a:t>Consider the CFG and SDT rules (between {}) below.</a:t>
            </a:r>
          </a:p>
          <a:p>
            <a:pPr marL="0" indent="0" algn="ctr">
              <a:buNone/>
            </a:pPr>
            <a:r>
              <a:rPr lang="en-SG" dirty="0"/>
              <a:t>E </a:t>
            </a:r>
            <a:r>
              <a:rPr lang="en-SG" dirty="0">
                <a:sym typeface="Wingdings" panose="05000000000000000000" pitchFamily="2" charset="2"/>
              </a:rPr>
              <a:t></a:t>
            </a:r>
            <a:r>
              <a:rPr lang="en-SG" dirty="0"/>
              <a:t> E + T {</a:t>
            </a:r>
            <a:r>
              <a:rPr lang="en-SG" dirty="0" err="1"/>
              <a:t>E.val</a:t>
            </a:r>
            <a:r>
              <a:rPr lang="en-SG" dirty="0"/>
              <a:t> = E1.val + </a:t>
            </a:r>
            <a:r>
              <a:rPr lang="en-SG" dirty="0" err="1"/>
              <a:t>T.val</a:t>
            </a:r>
            <a:r>
              <a:rPr lang="en-SG" dirty="0"/>
              <a:t>}</a:t>
            </a:r>
          </a:p>
          <a:p>
            <a:pPr marL="0" indent="0" algn="ctr">
              <a:buNone/>
            </a:pPr>
            <a:r>
              <a:rPr lang="en-SG" dirty="0"/>
              <a:t>E</a:t>
            </a:r>
            <a:r>
              <a:rPr lang="en-SG" dirty="0">
                <a:sym typeface="Wingdings" panose="05000000000000000000" pitchFamily="2" charset="2"/>
              </a:rPr>
              <a:t>  </a:t>
            </a:r>
            <a:r>
              <a:rPr lang="en-SG" dirty="0"/>
              <a:t>T {</a:t>
            </a:r>
            <a:r>
              <a:rPr lang="en-SG" dirty="0" err="1"/>
              <a:t>E.val</a:t>
            </a:r>
            <a:r>
              <a:rPr lang="en-SG" dirty="0"/>
              <a:t> = </a:t>
            </a:r>
            <a:r>
              <a:rPr lang="en-SG" dirty="0" err="1"/>
              <a:t>T.val</a:t>
            </a:r>
            <a:r>
              <a:rPr lang="en-SG" dirty="0"/>
              <a:t>}</a:t>
            </a:r>
          </a:p>
          <a:p>
            <a:pPr marL="0" indent="0" algn="ctr">
              <a:buNone/>
            </a:pPr>
            <a:r>
              <a:rPr lang="en-SG" dirty="0"/>
              <a:t>T </a:t>
            </a:r>
            <a:r>
              <a:rPr lang="en-SG" dirty="0">
                <a:sym typeface="Wingdings" panose="05000000000000000000" pitchFamily="2" charset="2"/>
              </a:rPr>
              <a:t></a:t>
            </a:r>
            <a:r>
              <a:rPr lang="en-SG" dirty="0"/>
              <a:t> T * F {</a:t>
            </a:r>
            <a:r>
              <a:rPr lang="en-SG" dirty="0" err="1"/>
              <a:t>T.val</a:t>
            </a:r>
            <a:r>
              <a:rPr lang="en-SG" dirty="0"/>
              <a:t> = T1.val * </a:t>
            </a:r>
            <a:r>
              <a:rPr lang="en-SG" dirty="0" err="1"/>
              <a:t>F.val</a:t>
            </a:r>
            <a:r>
              <a:rPr lang="en-SG" dirty="0"/>
              <a:t>}</a:t>
            </a:r>
          </a:p>
          <a:p>
            <a:pPr marL="0" indent="0" algn="ctr">
              <a:buNone/>
            </a:pPr>
            <a:r>
              <a:rPr lang="en-SG" dirty="0"/>
              <a:t>T</a:t>
            </a:r>
            <a:r>
              <a:rPr lang="en-SG" dirty="0">
                <a:sym typeface="Wingdings" panose="05000000000000000000" pitchFamily="2" charset="2"/>
              </a:rPr>
              <a:t>  </a:t>
            </a:r>
            <a:r>
              <a:rPr lang="en-SG" dirty="0"/>
              <a:t>F {</a:t>
            </a:r>
            <a:r>
              <a:rPr lang="en-SG" dirty="0" err="1"/>
              <a:t>T.val</a:t>
            </a:r>
            <a:r>
              <a:rPr lang="en-SG" dirty="0"/>
              <a:t> = </a:t>
            </a:r>
            <a:r>
              <a:rPr lang="en-SG" dirty="0" err="1"/>
              <a:t>F.val</a:t>
            </a:r>
            <a:r>
              <a:rPr lang="en-SG" dirty="0"/>
              <a:t>}</a:t>
            </a:r>
          </a:p>
          <a:p>
            <a:pPr marL="0" indent="0" algn="ctr">
              <a:buNone/>
            </a:pPr>
            <a:r>
              <a:rPr lang="en-SG" dirty="0"/>
              <a:t>F </a:t>
            </a:r>
            <a:r>
              <a:rPr lang="en-SG" dirty="0">
                <a:sym typeface="Wingdings" panose="05000000000000000000" pitchFamily="2" charset="2"/>
              </a:rPr>
              <a:t></a:t>
            </a:r>
            <a:r>
              <a:rPr lang="en-SG" dirty="0"/>
              <a:t> (E) {</a:t>
            </a:r>
            <a:r>
              <a:rPr lang="en-SG" dirty="0" err="1"/>
              <a:t>F.val</a:t>
            </a:r>
            <a:r>
              <a:rPr lang="en-SG" dirty="0"/>
              <a:t> = </a:t>
            </a:r>
            <a:r>
              <a:rPr lang="en-SG" dirty="0" err="1"/>
              <a:t>E.val</a:t>
            </a:r>
            <a:r>
              <a:rPr lang="en-SG" dirty="0"/>
              <a:t>}</a:t>
            </a:r>
          </a:p>
          <a:p>
            <a:pPr marL="0" indent="0" algn="ctr">
              <a:buNone/>
            </a:pPr>
            <a:r>
              <a:rPr lang="en-SG" dirty="0"/>
              <a:t>F</a:t>
            </a:r>
            <a:r>
              <a:rPr lang="en-SG" dirty="0">
                <a:sym typeface="Wingdings" panose="05000000000000000000" pitchFamily="2" charset="2"/>
              </a:rPr>
              <a:t>  </a:t>
            </a:r>
            <a:r>
              <a:rPr lang="en-SG" dirty="0" err="1"/>
              <a:t>num</a:t>
            </a:r>
            <a:r>
              <a:rPr lang="en-SG" dirty="0"/>
              <a:t> {</a:t>
            </a:r>
            <a:r>
              <a:rPr lang="en-SG" dirty="0" err="1"/>
              <a:t>F.val</a:t>
            </a:r>
            <a:r>
              <a:rPr lang="en-SG" dirty="0"/>
              <a:t> = </a:t>
            </a:r>
            <a:r>
              <a:rPr lang="en-SG" dirty="0" err="1"/>
              <a:t>num.val</a:t>
            </a:r>
            <a:r>
              <a:rPr lang="en-SG" dirty="0"/>
              <a:t>}</a:t>
            </a:r>
          </a:p>
          <a:p>
            <a:pPr marL="0" indent="0">
              <a:buNone/>
            </a:pPr>
            <a:r>
              <a:rPr lang="en-SG" b="1" dirty="0"/>
              <a:t>Question: </a:t>
            </a:r>
            <a:r>
              <a:rPr lang="en-SG" dirty="0"/>
              <a:t>Build an AST and find the list of three-address operations resulting from the arithmetic string “(4+3)*2 + 8*7 + 3”.</a:t>
            </a:r>
          </a:p>
        </p:txBody>
      </p:sp>
    </p:spTree>
    <p:extLst>
      <p:ext uri="{BB962C8B-B14F-4D97-AF65-F5344CB8AC3E}">
        <p14:creationId xmlns:p14="http://schemas.microsoft.com/office/powerpoint/2010/main" val="4183487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E8D14-9539-35AC-C0DA-7E5149E03BDF}"/>
              </a:ext>
            </a:extLst>
          </p:cNvPr>
          <p:cNvSpPr>
            <a:spLocks noGrp="1"/>
          </p:cNvSpPr>
          <p:nvPr>
            <p:ph type="title"/>
          </p:nvPr>
        </p:nvSpPr>
        <p:spPr/>
        <p:txBody>
          <a:bodyPr/>
          <a:lstStyle/>
          <a:p>
            <a:r>
              <a:rPr lang="en-GB" dirty="0"/>
              <a:t>Ambiguous grammars and compilers</a:t>
            </a:r>
            <a:endParaRPr lang="en-SG" dirty="0"/>
          </a:p>
        </p:txBody>
      </p:sp>
      <p:sp>
        <p:nvSpPr>
          <p:cNvPr id="3" name="Content Placeholder 2">
            <a:extLst>
              <a:ext uri="{FF2B5EF4-FFF2-40B4-BE49-F238E27FC236}">
                <a16:creationId xmlns:a16="http://schemas.microsoft.com/office/drawing/2014/main" id="{558F860A-8D88-72F8-8CED-D3517E9CF5D3}"/>
              </a:ext>
            </a:extLst>
          </p:cNvPr>
          <p:cNvSpPr>
            <a:spLocks noGrp="1"/>
          </p:cNvSpPr>
          <p:nvPr>
            <p:ph idx="1"/>
          </p:nvPr>
        </p:nvSpPr>
        <p:spPr>
          <a:xfrm>
            <a:off x="838200" y="1825624"/>
            <a:ext cx="10515600" cy="5032375"/>
          </a:xfrm>
        </p:spPr>
        <p:txBody>
          <a:bodyPr/>
          <a:lstStyle/>
          <a:p>
            <a:pPr marL="0" indent="0">
              <a:buNone/>
            </a:pPr>
            <a:r>
              <a:rPr lang="en-GB" b="1" dirty="0"/>
              <a:t>Not all context-free grammars can be made non-ambiguous.</a:t>
            </a:r>
          </a:p>
          <a:p>
            <a:r>
              <a:rPr lang="en-GB" dirty="0"/>
              <a:t>Most CFGs used in programming, such as the CFG for checking balanced parentheses or the CFG for arithmetic expressions, can be represented using non-ambiguous grammars (that’s a relief!).</a:t>
            </a:r>
          </a:p>
          <a:p>
            <a:r>
              <a:rPr lang="en-GB" b="1" dirty="0"/>
              <a:t>But, ultimately, it is your responsibility as a programming language designer to define rules for the syntax of your programming language that can be translated into non-ambiguous CFGs!</a:t>
            </a:r>
          </a:p>
          <a:p>
            <a:r>
              <a:rPr lang="en-GB" dirty="0"/>
              <a:t>Keep in mind that ambiguous grammars can often appear more concise or easier to define than their non-ambiguous counterparts. However, the problems they cause in compiler design often outweigh the benefits of simplicity or conciseness.</a:t>
            </a:r>
            <a:endParaRPr lang="en-SG" dirty="0"/>
          </a:p>
        </p:txBody>
      </p:sp>
    </p:spTree>
    <p:extLst>
      <p:ext uri="{BB962C8B-B14F-4D97-AF65-F5344CB8AC3E}">
        <p14:creationId xmlns:p14="http://schemas.microsoft.com/office/powerpoint/2010/main" val="2187929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E8D14-9539-35AC-C0DA-7E5149E03BDF}"/>
              </a:ext>
            </a:extLst>
          </p:cNvPr>
          <p:cNvSpPr>
            <a:spLocks noGrp="1"/>
          </p:cNvSpPr>
          <p:nvPr>
            <p:ph type="title"/>
          </p:nvPr>
        </p:nvSpPr>
        <p:spPr/>
        <p:txBody>
          <a:bodyPr/>
          <a:lstStyle/>
          <a:p>
            <a:r>
              <a:rPr lang="en-GB" dirty="0"/>
              <a:t>Ambiguous grammars and fixing CFGs</a:t>
            </a:r>
            <a:endParaRPr lang="en-SG" dirty="0"/>
          </a:p>
        </p:txBody>
      </p:sp>
      <p:sp>
        <p:nvSpPr>
          <p:cNvPr id="3" name="Content Placeholder 2">
            <a:extLst>
              <a:ext uri="{FF2B5EF4-FFF2-40B4-BE49-F238E27FC236}">
                <a16:creationId xmlns:a16="http://schemas.microsoft.com/office/drawing/2014/main" id="{558F860A-8D88-72F8-8CED-D3517E9CF5D3}"/>
              </a:ext>
            </a:extLst>
          </p:cNvPr>
          <p:cNvSpPr>
            <a:spLocks noGrp="1"/>
          </p:cNvSpPr>
          <p:nvPr>
            <p:ph idx="1"/>
          </p:nvPr>
        </p:nvSpPr>
        <p:spPr>
          <a:xfrm>
            <a:off x="838200" y="1825624"/>
            <a:ext cx="10515600" cy="5032375"/>
          </a:xfrm>
        </p:spPr>
        <p:txBody>
          <a:bodyPr/>
          <a:lstStyle/>
          <a:p>
            <a:pPr marL="0" indent="0">
              <a:buNone/>
            </a:pPr>
            <a:r>
              <a:rPr lang="en-GB" dirty="0"/>
              <a:t>To guarantee non-ambiguity for our CFGs and ensure that there is only one correct parse tree for any given string, there are a few manual techniques we can implement.</a:t>
            </a:r>
          </a:p>
          <a:p>
            <a:pPr marL="0" indent="0">
              <a:buNone/>
            </a:pPr>
            <a:endParaRPr lang="en-GB" dirty="0"/>
          </a:p>
          <a:p>
            <a:pPr marL="0" indent="0">
              <a:buNone/>
            </a:pPr>
            <a:r>
              <a:rPr lang="en-GB" dirty="0"/>
              <a:t>Some techniques for resolving ambiguity in CFGs manually: </a:t>
            </a:r>
          </a:p>
          <a:p>
            <a:r>
              <a:rPr lang="en-GB" b="1" dirty="0"/>
              <a:t>Rewriting the grammar entirely,</a:t>
            </a:r>
          </a:p>
          <a:p>
            <a:r>
              <a:rPr lang="en-GB" b="1" dirty="0"/>
              <a:t>Introducing precedence,</a:t>
            </a:r>
          </a:p>
          <a:p>
            <a:r>
              <a:rPr lang="en-GB" b="1" dirty="0"/>
              <a:t>Introducing delimiters,</a:t>
            </a:r>
          </a:p>
          <a:p>
            <a:r>
              <a:rPr lang="en-GB" b="1" dirty="0"/>
              <a:t>Introducing associativity rules.</a:t>
            </a:r>
          </a:p>
        </p:txBody>
      </p:sp>
    </p:spTree>
    <p:extLst>
      <p:ext uri="{BB962C8B-B14F-4D97-AF65-F5344CB8AC3E}">
        <p14:creationId xmlns:p14="http://schemas.microsoft.com/office/powerpoint/2010/main" val="841123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258DD-1FC2-A4E9-633E-986FF994C51B}"/>
              </a:ext>
            </a:extLst>
          </p:cNvPr>
          <p:cNvSpPr>
            <a:spLocks noGrp="1"/>
          </p:cNvSpPr>
          <p:nvPr>
            <p:ph type="title"/>
          </p:nvPr>
        </p:nvSpPr>
        <p:spPr/>
        <p:txBody>
          <a:bodyPr/>
          <a:lstStyle/>
          <a:p>
            <a:r>
              <a:rPr lang="en-GB" dirty="0"/>
              <a:t>CFG for the whole</a:t>
            </a:r>
            <a:br>
              <a:rPr lang="en-GB" dirty="0"/>
            </a:br>
            <a:r>
              <a:rPr lang="en-GB" dirty="0"/>
              <a:t>language of C?!</a:t>
            </a:r>
            <a:endParaRPr lang="en-SG" dirty="0"/>
          </a:p>
        </p:txBody>
      </p:sp>
      <p:sp>
        <p:nvSpPr>
          <p:cNvPr id="5" name="Content Placeholder 4">
            <a:extLst>
              <a:ext uri="{FF2B5EF4-FFF2-40B4-BE49-F238E27FC236}">
                <a16:creationId xmlns:a16="http://schemas.microsoft.com/office/drawing/2014/main" id="{1F7F62FC-1C27-CAFD-4730-BDC72945723E}"/>
              </a:ext>
            </a:extLst>
          </p:cNvPr>
          <p:cNvSpPr>
            <a:spLocks noGrp="1"/>
          </p:cNvSpPr>
          <p:nvPr>
            <p:ph sz="half" idx="1"/>
          </p:nvPr>
        </p:nvSpPr>
        <p:spPr>
          <a:xfrm>
            <a:off x="838200" y="1825624"/>
            <a:ext cx="5181600" cy="5032375"/>
          </a:xfrm>
        </p:spPr>
        <p:txBody>
          <a:bodyPr/>
          <a:lstStyle/>
          <a:p>
            <a:pPr marL="0" indent="0">
              <a:buNone/>
            </a:pPr>
            <a:r>
              <a:rPr lang="en-GB" dirty="0"/>
              <a:t>Why did we bring CFGs into the discussion anyway?</a:t>
            </a:r>
          </a:p>
          <a:p>
            <a:pPr marL="0" indent="0">
              <a:buNone/>
            </a:pPr>
            <a:r>
              <a:rPr lang="en-GB" b="1" dirty="0"/>
              <a:t>Because the entirety of the C language syntax rules can be described using a CFG!</a:t>
            </a:r>
          </a:p>
          <a:p>
            <a:pPr marL="0" indent="0">
              <a:buNone/>
            </a:pPr>
            <a:endParaRPr lang="en-GB" b="1" dirty="0"/>
          </a:p>
          <a:p>
            <a:pPr marL="0" indent="0">
              <a:buNone/>
            </a:pPr>
            <a:r>
              <a:rPr lang="en-SG" i="1" dirty="0"/>
              <a:t>(That is the sign of a well-designed syntax in a given programming language!)</a:t>
            </a:r>
          </a:p>
        </p:txBody>
      </p:sp>
      <p:pic>
        <p:nvPicPr>
          <p:cNvPr id="7" name="Picture 6">
            <a:extLst>
              <a:ext uri="{FF2B5EF4-FFF2-40B4-BE49-F238E27FC236}">
                <a16:creationId xmlns:a16="http://schemas.microsoft.com/office/drawing/2014/main" id="{1A1D1DC1-D7A9-5EAD-4105-B55C1105332D}"/>
              </a:ext>
            </a:extLst>
          </p:cNvPr>
          <p:cNvPicPr>
            <a:picLocks noChangeAspect="1"/>
          </p:cNvPicPr>
          <p:nvPr/>
        </p:nvPicPr>
        <p:blipFill>
          <a:blip r:embed="rId2"/>
          <a:stretch>
            <a:fillRect/>
          </a:stretch>
        </p:blipFill>
        <p:spPr>
          <a:xfrm>
            <a:off x="7500423" y="0"/>
            <a:ext cx="4084321" cy="6858000"/>
          </a:xfrm>
          <a:prstGeom prst="rect">
            <a:avLst/>
          </a:prstGeom>
        </p:spPr>
      </p:pic>
    </p:spTree>
    <p:extLst>
      <p:ext uri="{BB962C8B-B14F-4D97-AF65-F5344CB8AC3E}">
        <p14:creationId xmlns:p14="http://schemas.microsoft.com/office/powerpoint/2010/main" val="3881896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2550</TotalTime>
  <Words>4962</Words>
  <Application>Microsoft Office PowerPoint</Application>
  <PresentationFormat>Widescreen</PresentationFormat>
  <Paragraphs>583</Paragraphs>
  <Slides>62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62</vt:i4>
      </vt:variant>
    </vt:vector>
  </HeadingPairs>
  <TitlesOfParts>
    <vt:vector size="68" baseType="lpstr">
      <vt:lpstr>Arial</vt:lpstr>
      <vt:lpstr>Calibri</vt:lpstr>
      <vt:lpstr>Calibri Light</vt:lpstr>
      <vt:lpstr>Cambria Math</vt:lpstr>
      <vt:lpstr>Wingdings</vt:lpstr>
      <vt:lpstr>Office Theme</vt:lpstr>
      <vt:lpstr>50.051 Programming Language Concepts  W10-S1 From Context-Free Grammars to Syntax-Directed Translation</vt:lpstr>
      <vt:lpstr>Introducing Context Free Grammars</vt:lpstr>
      <vt:lpstr>Parse tree of a derivation</vt:lpstr>
      <vt:lpstr>Ambiguity</vt:lpstr>
      <vt:lpstr>Checking ambiguity algorithmically</vt:lpstr>
      <vt:lpstr>Ambiguous grammars and compilers</vt:lpstr>
      <vt:lpstr>Ambiguous grammars and compilers</vt:lpstr>
      <vt:lpstr>Ambiguous grammars and fixing CFGs</vt:lpstr>
      <vt:lpstr>CFG for the whole language of C?!</vt:lpstr>
      <vt:lpstr>CFG for the whole language of C?!</vt:lpstr>
      <vt:lpstr>CFG for the whole language of C?!</vt:lpstr>
      <vt:lpstr>CFG for the whole language of C?!</vt:lpstr>
      <vt:lpstr>CFG for the whole language of C?!</vt:lpstr>
      <vt:lpstr>About Syntax Directed Translation</vt:lpstr>
      <vt:lpstr>Syntax Directed Translation: definitions</vt:lpstr>
      <vt:lpstr>Syntax Directed Translation: definitions</vt:lpstr>
      <vt:lpstr>Syntax Directed Translation: definitions</vt:lpstr>
      <vt:lpstr>Syntax Directed Translation: definitions</vt:lpstr>
      <vt:lpstr>Syntax Directed Translation: definitions</vt:lpstr>
      <vt:lpstr>Syntax Directed Translation: definitions</vt:lpstr>
      <vt:lpstr>Syntax Directed Translation: definitions</vt:lpstr>
      <vt:lpstr>Syntax Directed Translation: definitions</vt:lpstr>
      <vt:lpstr>Syntax Directed Translation: definitions</vt:lpstr>
      <vt:lpstr>Syntax Directed Translation: definitions</vt:lpstr>
      <vt:lpstr>In short, each CFG rule comes with SDT instructions to be executed in the AST!</vt:lpstr>
      <vt:lpstr>A note on inherited attributes (out of scope)</vt:lpstr>
      <vt:lpstr>A note on inherited attributes (out of scope)</vt:lpstr>
      <vt:lpstr>Implementing an SDT for an Arithmetic CFG</vt:lpstr>
      <vt:lpstr>Implementing an SDT for an Arithmetic CFG</vt:lpstr>
      <vt:lpstr>Implementing an SDT for an Arithmetic CFG</vt:lpstr>
      <vt:lpstr>Implementing an SDT for an Arithmetic CFG</vt:lpstr>
      <vt:lpstr>AST building procedure</vt:lpstr>
      <vt:lpstr>Implementing an SDT for Arithmetic CFG</vt:lpstr>
      <vt:lpstr>Implementing an SDT for Arithmetic CFG</vt:lpstr>
      <vt:lpstr>From CFG to SDT</vt:lpstr>
      <vt:lpstr>Remember: Intermediate code representations</vt:lpstr>
      <vt:lpstr>Remember: Three-address code representation</vt:lpstr>
      <vt:lpstr>Remember: Three-address code representation</vt:lpstr>
      <vt:lpstr>From CFG to SDT to IR?!</vt:lpstr>
      <vt:lpstr>From CFG to SDT to IR?!</vt:lpstr>
      <vt:lpstr>From CFG to SDT to IR?!</vt:lpstr>
      <vt:lpstr>Problem #1</vt:lpstr>
      <vt:lpstr>Problem #1</vt:lpstr>
      <vt:lpstr>Problem #2</vt:lpstr>
      <vt:lpstr>Problem #2</vt:lpstr>
      <vt:lpstr>Problem #2</vt:lpstr>
      <vt:lpstr>Problem #2</vt:lpstr>
      <vt:lpstr>Quiz time!</vt:lpstr>
      <vt:lpstr>Quiz time!</vt:lpstr>
      <vt:lpstr>Quiz time!</vt:lpstr>
      <vt:lpstr>Quiz time!</vt:lpstr>
      <vt:lpstr>Quiz time!</vt:lpstr>
      <vt:lpstr>Quiz time!</vt:lpstr>
      <vt:lpstr>Quiz time!</vt:lpstr>
      <vt:lpstr>Quiz time!</vt:lpstr>
      <vt:lpstr>Quiz time!</vt:lpstr>
      <vt:lpstr>Quiz time!</vt:lpstr>
      <vt:lpstr>If time allows, practice</vt:lpstr>
      <vt:lpstr>If time allows, practice</vt:lpstr>
      <vt:lpstr>If time allows, practice</vt:lpstr>
      <vt:lpstr>If time allows, practice</vt:lpstr>
      <vt:lpstr>If time allows, practice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50.051 Programming Language Concepts  W1-S1 Introduction to Compilers and Course Outline</dc:title>
  <dc:creator>Matthieu DE MARI</dc:creator>
  <cp:lastModifiedBy>Matthieu De Mari</cp:lastModifiedBy>
  <cp:revision>38</cp:revision>
  <dcterms:created xsi:type="dcterms:W3CDTF">2023-03-02T06:54:24Z</dcterms:created>
  <dcterms:modified xsi:type="dcterms:W3CDTF">2025-03-24T06:26:14Z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2023-03-02T06:54:28Z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d53d049c-34cc-4ec9-a6d9-543a36f42364</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