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77" r:id="rId2"/>
    <p:sldId id="304" r:id="rId3"/>
    <p:sldId id="379" r:id="rId4"/>
    <p:sldId id="380" r:id="rId5"/>
    <p:sldId id="492" r:id="rId6"/>
    <p:sldId id="494" r:id="rId7"/>
    <p:sldId id="381" r:id="rId8"/>
    <p:sldId id="382" r:id="rId9"/>
    <p:sldId id="383" r:id="rId10"/>
    <p:sldId id="384" r:id="rId11"/>
    <p:sldId id="484" r:id="rId12"/>
    <p:sldId id="486" r:id="rId13"/>
    <p:sldId id="488" r:id="rId14"/>
    <p:sldId id="489" r:id="rId15"/>
    <p:sldId id="490" r:id="rId16"/>
    <p:sldId id="491" r:id="rId17"/>
    <p:sldId id="493" r:id="rId18"/>
    <p:sldId id="495" r:id="rId19"/>
    <p:sldId id="496" r:id="rId20"/>
    <p:sldId id="497" r:id="rId21"/>
    <p:sldId id="538" r:id="rId22"/>
    <p:sldId id="499" r:id="rId23"/>
    <p:sldId id="501" r:id="rId24"/>
    <p:sldId id="504" r:id="rId25"/>
    <p:sldId id="502" r:id="rId26"/>
    <p:sldId id="506" r:id="rId27"/>
    <p:sldId id="505" r:id="rId28"/>
    <p:sldId id="507" r:id="rId29"/>
    <p:sldId id="508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50" r:id="rId55"/>
    <p:sldId id="552" r:id="rId56"/>
    <p:sldId id="553" r:id="rId57"/>
    <p:sldId id="551" r:id="rId58"/>
    <p:sldId id="554" r:id="rId59"/>
    <p:sldId id="555" r:id="rId60"/>
    <p:sldId id="556" r:id="rId61"/>
    <p:sldId id="557" r:id="rId62"/>
    <p:sldId id="535" r:id="rId63"/>
    <p:sldId id="536" r:id="rId64"/>
    <p:sldId id="537" r:id="rId65"/>
    <p:sldId id="539" r:id="rId66"/>
    <p:sldId id="541" r:id="rId67"/>
    <p:sldId id="542" r:id="rId68"/>
    <p:sldId id="543" r:id="rId69"/>
    <p:sldId id="545" r:id="rId70"/>
    <p:sldId id="544" r:id="rId71"/>
    <p:sldId id="548" r:id="rId72"/>
    <p:sldId id="549" r:id="rId73"/>
    <p:sldId id="546" r:id="rId74"/>
    <p:sldId id="547" r:id="rId75"/>
    <p:sldId id="54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we are currently at" id="{E4027C28-2329-446B-90B6-6C9C15FFB9DE}">
          <p14:sldIdLst>
            <p14:sldId id="304"/>
            <p14:sldId id="379"/>
            <p14:sldId id="380"/>
          </p14:sldIdLst>
        </p14:section>
        <p14:section name="Typical semantics errors" id="{866E356C-BEEF-4A3A-B0EB-D8D5BD4996BC}">
          <p14:sldIdLst>
            <p14:sldId id="492"/>
            <p14:sldId id="494"/>
            <p14:sldId id="381"/>
            <p14:sldId id="382"/>
            <p14:sldId id="383"/>
          </p14:sldIdLst>
        </p14:section>
        <p14:section name="From source code to AST and beyond" id="{00824923-0C16-48E6-86FD-A26D023DEA13}">
          <p14:sldIdLst>
            <p14:sldId id="384"/>
            <p14:sldId id="484"/>
            <p14:sldId id="486"/>
            <p14:sldId id="488"/>
          </p14:sldIdLst>
        </p14:section>
        <p14:section name="Defining a scope" id="{57D4222B-0A37-42BD-90E1-0739F722C88B}">
          <p14:sldIdLst>
            <p14:sldId id="489"/>
            <p14:sldId id="490"/>
            <p14:sldId id="491"/>
          </p14:sldIdLst>
        </p14:section>
        <p14:section name="Static scoping" id="{2B10CA3C-9C84-4B98-92C8-812135BA5403}">
          <p14:sldIdLst>
            <p14:sldId id="493"/>
            <p14:sldId id="495"/>
            <p14:sldId id="496"/>
            <p14:sldId id="497"/>
            <p14:sldId id="538"/>
            <p14:sldId id="499"/>
          </p14:sldIdLst>
        </p14:section>
        <p14:section name="Demo for multiple scopes" id="{7BB0B52F-FED6-4385-BF67-289086069D57}">
          <p14:sldIdLst>
            <p14:sldId id="501"/>
            <p14:sldId id="504"/>
            <p14:sldId id="502"/>
            <p14:sldId id="506"/>
            <p14:sldId id="505"/>
            <p14:sldId id="507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Simple stack representation" id="{5407D0E9-446E-4729-93F0-F67BA133CB93}">
          <p14:sldIdLst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Spaghetti stack representation" id="{01F476F9-8E09-4B10-A600-F13AFD33E2B6}">
          <p14:sldIdLst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  <p14:section name="Catching scope errors" id="{01B7F809-EBDB-4D03-A8C9-34CF81BE95CC}">
          <p14:sldIdLst>
            <p14:sldId id="534"/>
          </p14:sldIdLst>
        </p14:section>
        <p14:section name="Levels of scoping" id="{DCE903B9-2947-4888-9EE2-3D8DFCAF642F}">
          <p14:sldIdLst>
            <p14:sldId id="550"/>
            <p14:sldId id="552"/>
            <p14:sldId id="553"/>
            <p14:sldId id="551"/>
            <p14:sldId id="554"/>
            <p14:sldId id="555"/>
            <p14:sldId id="556"/>
            <p14:sldId id="557"/>
          </p14:sldIdLst>
        </p14:section>
        <p14:section name="Single pass and multiple pass compilers" id="{65301FFA-A805-48EA-AA99-08B0875EB82B}">
          <p14:sldIdLst>
            <p14:sldId id="535"/>
            <p14:sldId id="536"/>
            <p14:sldId id="537"/>
          </p14:sldIdLst>
        </p14:section>
        <p14:section name="Quiz time!" id="{A5FEEDE3-8DDF-40D6-A8EB-48201A198BE2}">
          <p14:sldIdLst>
            <p14:sldId id="539"/>
            <p14:sldId id="541"/>
            <p14:sldId id="542"/>
            <p14:sldId id="543"/>
            <p14:sldId id="545"/>
            <p14:sldId id="544"/>
            <p14:sldId id="548"/>
            <p14:sldId id="549"/>
            <p14:sldId id="546"/>
            <p14:sldId id="547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undo custSel addSld delSld modSld sldOrd addSection modSection">
      <pc:chgData name="Matthieu De Mari" userId="dfb708c9-d8dc-439f-9a3b-c772bf4a311c" providerId="ADAL" clId="{CF552409-A127-4E9A-B700-AB4BACA41190}" dt="2023-04-20T06:10:17.782" v="11064" actId="114"/>
      <pc:docMkLst>
        <pc:docMk/>
      </pc:docMkLst>
      <pc:sldChg chg="add ord">
        <pc:chgData name="Matthieu De Mari" userId="dfb708c9-d8dc-439f-9a3b-c772bf4a311c" providerId="ADAL" clId="{CF552409-A127-4E9A-B700-AB4BACA41190}" dt="2023-04-10T06:08:04.917" v="67"/>
        <pc:sldMkLst>
          <pc:docMk/>
          <pc:sldMk cId="354883896" sldId="304"/>
        </pc:sldMkLst>
      </pc:sldChg>
      <pc:sldChg chg="addSp delSp modSp new del mod modClrScheme chgLayout">
        <pc:chgData name="Matthieu De Mari" userId="dfb708c9-d8dc-439f-9a3b-c772bf4a311c" providerId="ADAL" clId="{CF552409-A127-4E9A-B700-AB4BACA41190}" dt="2023-04-10T06:55:17.279" v="4158" actId="47"/>
        <pc:sldMkLst>
          <pc:docMk/>
          <pc:sldMk cId="2726338467" sldId="378"/>
        </pc:sldMkLst>
      </pc:sldChg>
      <pc:sldChg chg="modSp add mod">
        <pc:chgData name="Matthieu De Mari" userId="dfb708c9-d8dc-439f-9a3b-c772bf4a311c" providerId="ADAL" clId="{CF552409-A127-4E9A-B700-AB4BACA41190}" dt="2023-04-10T06:09:44.417" v="370" actId="20577"/>
        <pc:sldMkLst>
          <pc:docMk/>
          <pc:sldMk cId="137913529" sldId="379"/>
        </pc:sldMkLst>
      </pc:sldChg>
      <pc:sldChg chg="modSp add mod">
        <pc:chgData name="Matthieu De Mari" userId="dfb708c9-d8dc-439f-9a3b-c772bf4a311c" providerId="ADAL" clId="{CF552409-A127-4E9A-B700-AB4BACA41190}" dt="2023-04-10T06:57:17.101" v="4223" actId="113"/>
        <pc:sldMkLst>
          <pc:docMk/>
          <pc:sldMk cId="88803112" sldId="380"/>
        </pc:sldMkLst>
      </pc:sldChg>
      <pc:sldChg chg="addSp delSp modSp add mod">
        <pc:chgData name="Matthieu De Mari" userId="dfb708c9-d8dc-439f-9a3b-c772bf4a311c" providerId="ADAL" clId="{CF552409-A127-4E9A-B700-AB4BACA41190}" dt="2023-04-10T06:25:44.256" v="1283" actId="20577"/>
        <pc:sldMkLst>
          <pc:docMk/>
          <pc:sldMk cId="15489390" sldId="381"/>
        </pc:sldMkLst>
      </pc:sldChg>
      <pc:sldChg chg="modSp add mod">
        <pc:chgData name="Matthieu De Mari" userId="dfb708c9-d8dc-439f-9a3b-c772bf4a311c" providerId="ADAL" clId="{CF552409-A127-4E9A-B700-AB4BACA41190}" dt="2023-04-11T05:28:32.456" v="9586" actId="20577"/>
        <pc:sldMkLst>
          <pc:docMk/>
          <pc:sldMk cId="845037641" sldId="382"/>
        </pc:sldMkLst>
      </pc:sldChg>
      <pc:sldChg chg="delSp modSp add mod modClrScheme chgLayout">
        <pc:chgData name="Matthieu De Mari" userId="dfb708c9-d8dc-439f-9a3b-c772bf4a311c" providerId="ADAL" clId="{CF552409-A127-4E9A-B700-AB4BACA41190}" dt="2023-04-11T05:29:03.775" v="9623" actId="20577"/>
        <pc:sldMkLst>
          <pc:docMk/>
          <pc:sldMk cId="124256341" sldId="383"/>
        </pc:sldMkLst>
      </pc:sldChg>
      <pc:sldChg chg="modSp new mod">
        <pc:chgData name="Matthieu De Mari" userId="dfb708c9-d8dc-439f-9a3b-c772bf4a311c" providerId="ADAL" clId="{CF552409-A127-4E9A-B700-AB4BACA41190}" dt="2023-04-11T05:30:17.105" v="9695" actId="20577"/>
        <pc:sldMkLst>
          <pc:docMk/>
          <pc:sldMk cId="3202411328" sldId="384"/>
        </pc:sldMkLst>
      </pc:sldChg>
      <pc:sldChg chg="addSp modSp add mod">
        <pc:chgData name="Matthieu De Mari" userId="dfb708c9-d8dc-439f-9a3b-c772bf4a311c" providerId="ADAL" clId="{CF552409-A127-4E9A-B700-AB4BACA41190}" dt="2023-04-10T06:40:50.020" v="2891" actId="20577"/>
        <pc:sldMkLst>
          <pc:docMk/>
          <pc:sldMk cId="3044190388" sldId="484"/>
        </pc:sldMkLst>
      </pc:sldChg>
      <pc:sldChg chg="modSp add mod">
        <pc:chgData name="Matthieu De Mari" userId="dfb708c9-d8dc-439f-9a3b-c772bf4a311c" providerId="ADAL" clId="{CF552409-A127-4E9A-B700-AB4BACA41190}" dt="2023-04-20T06:10:17.782" v="11064" actId="114"/>
        <pc:sldMkLst>
          <pc:docMk/>
          <pc:sldMk cId="77252181" sldId="486"/>
        </pc:sldMkLst>
      </pc:sldChg>
      <pc:sldChg chg="modSp new del mod">
        <pc:chgData name="Matthieu De Mari" userId="dfb708c9-d8dc-439f-9a3b-c772bf4a311c" providerId="ADAL" clId="{CF552409-A127-4E9A-B700-AB4BACA41190}" dt="2023-04-10T06:43:55.266" v="3185" actId="47"/>
        <pc:sldMkLst>
          <pc:docMk/>
          <pc:sldMk cId="3307833317" sldId="487"/>
        </pc:sldMkLst>
      </pc:sldChg>
      <pc:sldChg chg="modSp new mod">
        <pc:chgData name="Matthieu De Mari" userId="dfb708c9-d8dc-439f-9a3b-c772bf4a311c" providerId="ADAL" clId="{CF552409-A127-4E9A-B700-AB4BACA41190}" dt="2023-04-11T05:30:34.549" v="9696" actId="113"/>
        <pc:sldMkLst>
          <pc:docMk/>
          <pc:sldMk cId="632571002" sldId="488"/>
        </pc:sldMkLst>
      </pc:sldChg>
      <pc:sldChg chg="addSp modSp add mod">
        <pc:chgData name="Matthieu De Mari" userId="dfb708c9-d8dc-439f-9a3b-c772bf4a311c" providerId="ADAL" clId="{CF552409-A127-4E9A-B700-AB4BACA41190}" dt="2023-04-10T06:54:50.064" v="4153" actId="1076"/>
        <pc:sldMkLst>
          <pc:docMk/>
          <pc:sldMk cId="227747608" sldId="489"/>
        </pc:sldMkLst>
      </pc:sldChg>
      <pc:sldChg chg="addSp delSp modSp new mod">
        <pc:chgData name="Matthieu De Mari" userId="dfb708c9-d8dc-439f-9a3b-c772bf4a311c" providerId="ADAL" clId="{CF552409-A127-4E9A-B700-AB4BACA41190}" dt="2023-04-10T06:48:09.203" v="3559" actId="20577"/>
        <pc:sldMkLst>
          <pc:docMk/>
          <pc:sldMk cId="1839450925" sldId="490"/>
        </pc:sldMkLst>
      </pc:sldChg>
      <pc:sldChg chg="delSp modSp add mod modClrScheme chgLayout">
        <pc:chgData name="Matthieu De Mari" userId="dfb708c9-d8dc-439f-9a3b-c772bf4a311c" providerId="ADAL" clId="{CF552409-A127-4E9A-B700-AB4BACA41190}" dt="2023-04-10T06:53:31.733" v="4109" actId="27636"/>
        <pc:sldMkLst>
          <pc:docMk/>
          <pc:sldMk cId="3949398241" sldId="491"/>
        </pc:sldMkLst>
      </pc:sldChg>
      <pc:sldChg chg="modSp add mod">
        <pc:chgData name="Matthieu De Mari" userId="dfb708c9-d8dc-439f-9a3b-c772bf4a311c" providerId="ADAL" clId="{CF552409-A127-4E9A-B700-AB4BACA41190}" dt="2023-04-10T06:55:31.764" v="4165" actId="1076"/>
        <pc:sldMkLst>
          <pc:docMk/>
          <pc:sldMk cId="1496025220" sldId="492"/>
        </pc:sldMkLst>
      </pc:sldChg>
      <pc:sldChg chg="modSp new mod">
        <pc:chgData name="Matthieu De Mari" userId="dfb708c9-d8dc-439f-9a3b-c772bf4a311c" providerId="ADAL" clId="{CF552409-A127-4E9A-B700-AB4BACA41190}" dt="2023-04-10T07:02:59.141" v="4814" actId="113"/>
        <pc:sldMkLst>
          <pc:docMk/>
          <pc:sldMk cId="2829442117" sldId="493"/>
        </pc:sldMkLst>
      </pc:sldChg>
      <pc:sldChg chg="addSp delSp modSp new mod">
        <pc:chgData name="Matthieu De Mari" userId="dfb708c9-d8dc-439f-9a3b-c772bf4a311c" providerId="ADAL" clId="{CF552409-A127-4E9A-B700-AB4BACA41190}" dt="2023-04-11T05:27:21.319" v="9502" actId="20577"/>
        <pc:sldMkLst>
          <pc:docMk/>
          <pc:sldMk cId="3863355428" sldId="494"/>
        </pc:sldMkLst>
      </pc:sldChg>
      <pc:sldChg chg="modSp new mod">
        <pc:chgData name="Matthieu De Mari" userId="dfb708c9-d8dc-439f-9a3b-c772bf4a311c" providerId="ADAL" clId="{CF552409-A127-4E9A-B700-AB4BACA41190}" dt="2023-04-10T07:05:59.057" v="5273" actId="20577"/>
        <pc:sldMkLst>
          <pc:docMk/>
          <pc:sldMk cId="2478270311" sldId="495"/>
        </pc:sldMkLst>
      </pc:sldChg>
      <pc:sldChg chg="addSp delSp modSp new mod modClrScheme chgLayout">
        <pc:chgData name="Matthieu De Mari" userId="dfb708c9-d8dc-439f-9a3b-c772bf4a311c" providerId="ADAL" clId="{CF552409-A127-4E9A-B700-AB4BACA41190}" dt="2023-04-10T07:12:18.750" v="5505" actId="113"/>
        <pc:sldMkLst>
          <pc:docMk/>
          <pc:sldMk cId="640311401" sldId="496"/>
        </pc:sldMkLst>
      </pc:sldChg>
      <pc:sldChg chg="addSp delSp modSp new mod modClrScheme chgLayout">
        <pc:chgData name="Matthieu De Mari" userId="dfb708c9-d8dc-439f-9a3b-c772bf4a311c" providerId="ADAL" clId="{CF552409-A127-4E9A-B700-AB4BACA41190}" dt="2023-04-10T08:04:01.650" v="8951" actId="113"/>
        <pc:sldMkLst>
          <pc:docMk/>
          <pc:sldMk cId="2753205057" sldId="497"/>
        </pc:sldMkLst>
      </pc:sldChg>
      <pc:sldChg chg="addSp delSp modSp new del mod modClrScheme chgLayout">
        <pc:chgData name="Matthieu De Mari" userId="dfb708c9-d8dc-439f-9a3b-c772bf4a311c" providerId="ADAL" clId="{CF552409-A127-4E9A-B700-AB4BACA41190}" dt="2023-04-10T07:23:20.804" v="5987" actId="47"/>
        <pc:sldMkLst>
          <pc:docMk/>
          <pc:sldMk cId="1440407712" sldId="498"/>
        </pc:sldMkLst>
      </pc:sldChg>
      <pc:sldChg chg="modSp add mod">
        <pc:chgData name="Matthieu De Mari" userId="dfb708c9-d8dc-439f-9a3b-c772bf4a311c" providerId="ADAL" clId="{CF552409-A127-4E9A-B700-AB4BACA41190}" dt="2023-04-10T07:16:01.276" v="5751" actId="113"/>
        <pc:sldMkLst>
          <pc:docMk/>
          <pc:sldMk cId="1745815859" sldId="499"/>
        </pc:sldMkLst>
      </pc:sldChg>
      <pc:sldChg chg="add del">
        <pc:chgData name="Matthieu De Mari" userId="dfb708c9-d8dc-439f-9a3b-c772bf4a311c" providerId="ADAL" clId="{CF552409-A127-4E9A-B700-AB4BACA41190}" dt="2023-04-10T07:23:22.065" v="5988" actId="47"/>
        <pc:sldMkLst>
          <pc:docMk/>
          <pc:sldMk cId="591879708" sldId="500"/>
        </pc:sldMkLst>
      </pc:sldChg>
      <pc:sldChg chg="modSp add mod">
        <pc:chgData name="Matthieu De Mari" userId="dfb708c9-d8dc-439f-9a3b-c772bf4a311c" providerId="ADAL" clId="{CF552409-A127-4E9A-B700-AB4BACA41190}" dt="2023-04-10T07:29:01.915" v="5994" actId="20577"/>
        <pc:sldMkLst>
          <pc:docMk/>
          <pc:sldMk cId="2488685383" sldId="501"/>
        </pc:sldMkLst>
      </pc:sldChg>
      <pc:sldChg chg="addSp modSp add mod">
        <pc:chgData name="Matthieu De Mari" userId="dfb708c9-d8dc-439f-9a3b-c772bf4a311c" providerId="ADAL" clId="{CF552409-A127-4E9A-B700-AB4BACA41190}" dt="2023-04-10T07:32:43.638" v="6412"/>
        <pc:sldMkLst>
          <pc:docMk/>
          <pc:sldMk cId="514679402" sldId="502"/>
        </pc:sldMkLst>
      </pc:sldChg>
      <pc:sldChg chg="modSp add del mod">
        <pc:chgData name="Matthieu De Mari" userId="dfb708c9-d8dc-439f-9a3b-c772bf4a311c" providerId="ADAL" clId="{CF552409-A127-4E9A-B700-AB4BACA41190}" dt="2023-04-10T07:29:21.139" v="6022" actId="47"/>
        <pc:sldMkLst>
          <pc:docMk/>
          <pc:sldMk cId="243096419" sldId="503"/>
        </pc:sldMkLst>
      </pc:sldChg>
      <pc:sldChg chg="addSp modSp add mod ord">
        <pc:chgData name="Matthieu De Mari" userId="dfb708c9-d8dc-439f-9a3b-c772bf4a311c" providerId="ADAL" clId="{CF552409-A127-4E9A-B700-AB4BACA41190}" dt="2023-04-11T10:40:37.287" v="10953" actId="20577"/>
        <pc:sldMkLst>
          <pc:docMk/>
          <pc:sldMk cId="2035935287" sldId="504"/>
        </pc:sldMkLst>
      </pc:sldChg>
      <pc:sldChg chg="addSp modSp add mod">
        <pc:chgData name="Matthieu De Mari" userId="dfb708c9-d8dc-439f-9a3b-c772bf4a311c" providerId="ADAL" clId="{CF552409-A127-4E9A-B700-AB4BACA41190}" dt="2023-04-12T01:47:25.025" v="10962" actId="20577"/>
        <pc:sldMkLst>
          <pc:docMk/>
          <pc:sldMk cId="2891395927" sldId="505"/>
        </pc:sldMkLst>
      </pc:sldChg>
      <pc:sldChg chg="addSp modSp add mod ord">
        <pc:chgData name="Matthieu De Mari" userId="dfb708c9-d8dc-439f-9a3b-c772bf4a311c" providerId="ADAL" clId="{CF552409-A127-4E9A-B700-AB4BACA41190}" dt="2023-04-12T01:47:18.681" v="10956" actId="20577"/>
        <pc:sldMkLst>
          <pc:docMk/>
          <pc:sldMk cId="3337652519" sldId="506"/>
        </pc:sldMkLst>
      </pc:sldChg>
      <pc:sldChg chg="addSp modSp add mod">
        <pc:chgData name="Matthieu De Mari" userId="dfb708c9-d8dc-439f-9a3b-c772bf4a311c" providerId="ADAL" clId="{CF552409-A127-4E9A-B700-AB4BACA41190}" dt="2023-04-12T01:47:32.388" v="10971" actId="20577"/>
        <pc:sldMkLst>
          <pc:docMk/>
          <pc:sldMk cId="2482738323" sldId="507"/>
        </pc:sldMkLst>
      </pc:sldChg>
      <pc:sldChg chg="addSp modSp add mod">
        <pc:chgData name="Matthieu De Mari" userId="dfb708c9-d8dc-439f-9a3b-c772bf4a311c" providerId="ADAL" clId="{CF552409-A127-4E9A-B700-AB4BACA41190}" dt="2023-04-12T01:47:55.963" v="10998" actId="27636"/>
        <pc:sldMkLst>
          <pc:docMk/>
          <pc:sldMk cId="436881398" sldId="508"/>
        </pc:sldMkLst>
      </pc:sldChg>
      <pc:sldChg chg="add del">
        <pc:chgData name="Matthieu De Mari" userId="dfb708c9-d8dc-439f-9a3b-c772bf4a311c" providerId="ADAL" clId="{CF552409-A127-4E9A-B700-AB4BACA41190}" dt="2023-04-10T07:34:57.815" v="6559" actId="47"/>
        <pc:sldMkLst>
          <pc:docMk/>
          <pc:sldMk cId="783847189" sldId="509"/>
        </pc:sldMkLst>
      </pc:sldChg>
      <pc:sldChg chg="modSp add mod">
        <pc:chgData name="Matthieu De Mari" userId="dfb708c9-d8dc-439f-9a3b-c772bf4a311c" providerId="ADAL" clId="{CF552409-A127-4E9A-B700-AB4BACA41190}" dt="2023-04-12T01:48:16.013" v="11023" actId="20577"/>
        <pc:sldMkLst>
          <pc:docMk/>
          <pc:sldMk cId="270939805" sldId="510"/>
        </pc:sldMkLst>
      </pc:sldChg>
      <pc:sldChg chg="addSp modSp add mod">
        <pc:chgData name="Matthieu De Mari" userId="dfb708c9-d8dc-439f-9a3b-c772bf4a311c" providerId="ADAL" clId="{CF552409-A127-4E9A-B700-AB4BACA41190}" dt="2023-04-12T01:48:29.040" v="11043" actId="20577"/>
        <pc:sldMkLst>
          <pc:docMk/>
          <pc:sldMk cId="798158365" sldId="511"/>
        </pc:sldMkLst>
      </pc:sldChg>
      <pc:sldChg chg="addSp modSp add mod">
        <pc:chgData name="Matthieu De Mari" userId="dfb708c9-d8dc-439f-9a3b-c772bf4a311c" providerId="ADAL" clId="{CF552409-A127-4E9A-B700-AB4BACA41190}" dt="2023-04-12T01:48:35.474" v="11053" actId="20577"/>
        <pc:sldMkLst>
          <pc:docMk/>
          <pc:sldMk cId="1753366962" sldId="512"/>
        </pc:sldMkLst>
      </pc:sldChg>
      <pc:sldChg chg="modSp add mod">
        <pc:chgData name="Matthieu De Mari" userId="dfb708c9-d8dc-439f-9a3b-c772bf4a311c" providerId="ADAL" clId="{CF552409-A127-4E9A-B700-AB4BACA41190}" dt="2023-04-10T07:37:10.775" v="6809" actId="20577"/>
        <pc:sldMkLst>
          <pc:docMk/>
          <pc:sldMk cId="2681682827" sldId="513"/>
        </pc:sldMkLst>
      </pc:sldChg>
      <pc:sldChg chg="modSp add mod">
        <pc:chgData name="Matthieu De Mari" userId="dfb708c9-d8dc-439f-9a3b-c772bf4a311c" providerId="ADAL" clId="{CF552409-A127-4E9A-B700-AB4BACA41190}" dt="2023-04-12T01:48:44.069" v="11063" actId="20577"/>
        <pc:sldMkLst>
          <pc:docMk/>
          <pc:sldMk cId="4199409087" sldId="514"/>
        </pc:sldMkLst>
      </pc:sldChg>
      <pc:sldChg chg="modSp add mod">
        <pc:chgData name="Matthieu De Mari" userId="dfb708c9-d8dc-439f-9a3b-c772bf4a311c" providerId="ADAL" clId="{CF552409-A127-4E9A-B700-AB4BACA41190}" dt="2023-04-10T07:37:37.219" v="6870" actId="20577"/>
        <pc:sldMkLst>
          <pc:docMk/>
          <pc:sldMk cId="134007300" sldId="515"/>
        </pc:sldMkLst>
      </pc:sldChg>
      <pc:sldChg chg="modSp add mod">
        <pc:chgData name="Matthieu De Mari" userId="dfb708c9-d8dc-439f-9a3b-c772bf4a311c" providerId="ADAL" clId="{CF552409-A127-4E9A-B700-AB4BACA41190}" dt="2023-04-10T07:38:11.475" v="6912" actId="14100"/>
        <pc:sldMkLst>
          <pc:docMk/>
          <pc:sldMk cId="2577588205" sldId="516"/>
        </pc:sldMkLst>
      </pc:sldChg>
      <pc:sldChg chg="addSp delSp modSp new mod chgLayout">
        <pc:chgData name="Matthieu De Mari" userId="dfb708c9-d8dc-439f-9a3b-c772bf4a311c" providerId="ADAL" clId="{CF552409-A127-4E9A-B700-AB4BACA41190}" dt="2023-04-11T05:31:48.301" v="9697" actId="478"/>
        <pc:sldMkLst>
          <pc:docMk/>
          <pc:sldMk cId="1168573030" sldId="517"/>
        </pc:sldMkLst>
      </pc:sldChg>
      <pc:sldChg chg="addSp delSp modSp add mod">
        <pc:chgData name="Matthieu De Mari" userId="dfb708c9-d8dc-439f-9a3b-c772bf4a311c" providerId="ADAL" clId="{CF552409-A127-4E9A-B700-AB4BACA41190}" dt="2023-04-10T07:46:06.397" v="7300" actId="478"/>
        <pc:sldMkLst>
          <pc:docMk/>
          <pc:sldMk cId="1557986708" sldId="518"/>
        </pc:sldMkLst>
      </pc:sldChg>
      <pc:sldChg chg="delSp add mod">
        <pc:chgData name="Matthieu De Mari" userId="dfb708c9-d8dc-439f-9a3b-c772bf4a311c" providerId="ADAL" clId="{CF552409-A127-4E9A-B700-AB4BACA41190}" dt="2023-04-10T07:46:14.738" v="7303" actId="478"/>
        <pc:sldMkLst>
          <pc:docMk/>
          <pc:sldMk cId="431442528" sldId="519"/>
        </pc:sldMkLst>
      </pc:sldChg>
      <pc:sldChg chg="addSp delSp add mod">
        <pc:chgData name="Matthieu De Mari" userId="dfb708c9-d8dc-439f-9a3b-c772bf4a311c" providerId="ADAL" clId="{CF552409-A127-4E9A-B700-AB4BACA41190}" dt="2023-04-10T07:46:26.033" v="7307" actId="478"/>
        <pc:sldMkLst>
          <pc:docMk/>
          <pc:sldMk cId="1985970690" sldId="520"/>
        </pc:sldMkLst>
      </pc:sldChg>
      <pc:sldChg chg="add">
        <pc:chgData name="Matthieu De Mari" userId="dfb708c9-d8dc-439f-9a3b-c772bf4a311c" providerId="ADAL" clId="{CF552409-A127-4E9A-B700-AB4BACA41190}" dt="2023-04-10T07:46:22.006" v="7306" actId="2890"/>
        <pc:sldMkLst>
          <pc:docMk/>
          <pc:sldMk cId="3513746456" sldId="521"/>
        </pc:sldMkLst>
      </pc:sldChg>
      <pc:sldChg chg="add">
        <pc:chgData name="Matthieu De Mari" userId="dfb708c9-d8dc-439f-9a3b-c772bf4a311c" providerId="ADAL" clId="{CF552409-A127-4E9A-B700-AB4BACA41190}" dt="2023-04-10T07:46:31.440" v="7308"/>
        <pc:sldMkLst>
          <pc:docMk/>
          <pc:sldMk cId="637545977" sldId="522"/>
        </pc:sldMkLst>
      </pc:sldChg>
      <pc:sldChg chg="add">
        <pc:chgData name="Matthieu De Mari" userId="dfb708c9-d8dc-439f-9a3b-c772bf4a311c" providerId="ADAL" clId="{CF552409-A127-4E9A-B700-AB4BACA41190}" dt="2023-04-10T07:46:34.667" v="7309"/>
        <pc:sldMkLst>
          <pc:docMk/>
          <pc:sldMk cId="3197073829" sldId="523"/>
        </pc:sldMkLst>
      </pc:sldChg>
      <pc:sldChg chg="delSp modSp add mod">
        <pc:chgData name="Matthieu De Mari" userId="dfb708c9-d8dc-439f-9a3b-c772bf4a311c" providerId="ADAL" clId="{CF552409-A127-4E9A-B700-AB4BACA41190}" dt="2023-04-10T07:46:47.526" v="7313" actId="478"/>
        <pc:sldMkLst>
          <pc:docMk/>
          <pc:sldMk cId="1165979297" sldId="524"/>
        </pc:sldMkLst>
      </pc:sldChg>
      <pc:sldChg chg="delSp modSp add del mod">
        <pc:chgData name="Matthieu De Mari" userId="dfb708c9-d8dc-439f-9a3b-c772bf4a311c" providerId="ADAL" clId="{CF552409-A127-4E9A-B700-AB4BACA41190}" dt="2023-04-10T07:50:23.930" v="7524" actId="2696"/>
        <pc:sldMkLst>
          <pc:docMk/>
          <pc:sldMk cId="3531108586" sldId="525"/>
        </pc:sldMkLst>
      </pc:sldChg>
      <pc:sldChg chg="add del">
        <pc:chgData name="Matthieu De Mari" userId="dfb708c9-d8dc-439f-9a3b-c772bf4a311c" providerId="ADAL" clId="{CF552409-A127-4E9A-B700-AB4BACA41190}" dt="2023-04-10T07:47:57.750" v="7331" actId="47"/>
        <pc:sldMkLst>
          <pc:docMk/>
          <pc:sldMk cId="620200476" sldId="526"/>
        </pc:sldMkLst>
      </pc:sldChg>
      <pc:sldChg chg="addSp delSp modSp add mod">
        <pc:chgData name="Matthieu De Mari" userId="dfb708c9-d8dc-439f-9a3b-c772bf4a311c" providerId="ADAL" clId="{CF552409-A127-4E9A-B700-AB4BACA41190}" dt="2023-04-10T07:50:34.231" v="7533" actId="478"/>
        <pc:sldMkLst>
          <pc:docMk/>
          <pc:sldMk cId="1017905987" sldId="526"/>
        </pc:sldMkLst>
      </pc:sldChg>
      <pc:sldChg chg="add del">
        <pc:chgData name="Matthieu De Mari" userId="dfb708c9-d8dc-439f-9a3b-c772bf4a311c" providerId="ADAL" clId="{CF552409-A127-4E9A-B700-AB4BACA41190}" dt="2023-04-10T07:47:58.455" v="7332" actId="47"/>
        <pc:sldMkLst>
          <pc:docMk/>
          <pc:sldMk cId="2283004770" sldId="527"/>
        </pc:sldMkLst>
      </pc:sldChg>
      <pc:sldChg chg="delSp add mod">
        <pc:chgData name="Matthieu De Mari" userId="dfb708c9-d8dc-439f-9a3b-c772bf4a311c" providerId="ADAL" clId="{CF552409-A127-4E9A-B700-AB4BACA41190}" dt="2023-04-11T05:32:04.429" v="9698" actId="478"/>
        <pc:sldMkLst>
          <pc:docMk/>
          <pc:sldMk cId="2333487539" sldId="527"/>
        </pc:sldMkLst>
      </pc:sldChg>
      <pc:sldChg chg="delSp add mod">
        <pc:chgData name="Matthieu De Mari" userId="dfb708c9-d8dc-439f-9a3b-c772bf4a311c" providerId="ADAL" clId="{CF552409-A127-4E9A-B700-AB4BACA41190}" dt="2023-04-10T07:50:48.206" v="7538" actId="478"/>
        <pc:sldMkLst>
          <pc:docMk/>
          <pc:sldMk cId="607207618" sldId="528"/>
        </pc:sldMkLst>
      </pc:sldChg>
      <pc:sldChg chg="add del">
        <pc:chgData name="Matthieu De Mari" userId="dfb708c9-d8dc-439f-9a3b-c772bf4a311c" providerId="ADAL" clId="{CF552409-A127-4E9A-B700-AB4BACA41190}" dt="2023-04-10T07:47:59.478" v="7333" actId="47"/>
        <pc:sldMkLst>
          <pc:docMk/>
          <pc:sldMk cId="1742144778" sldId="528"/>
        </pc:sldMkLst>
      </pc:sldChg>
      <pc:sldChg chg="add">
        <pc:chgData name="Matthieu De Mari" userId="dfb708c9-d8dc-439f-9a3b-c772bf4a311c" providerId="ADAL" clId="{CF552409-A127-4E9A-B700-AB4BACA41190}" dt="2023-04-10T07:50:27.083" v="7527"/>
        <pc:sldMkLst>
          <pc:docMk/>
          <pc:sldMk cId="2097811991" sldId="529"/>
        </pc:sldMkLst>
      </pc:sldChg>
      <pc:sldChg chg="add del">
        <pc:chgData name="Matthieu De Mari" userId="dfb708c9-d8dc-439f-9a3b-c772bf4a311c" providerId="ADAL" clId="{CF552409-A127-4E9A-B700-AB4BACA41190}" dt="2023-04-10T07:48:00.008" v="7334" actId="47"/>
        <pc:sldMkLst>
          <pc:docMk/>
          <pc:sldMk cId="2233813368" sldId="529"/>
        </pc:sldMkLst>
      </pc:sldChg>
      <pc:sldChg chg="add del">
        <pc:chgData name="Matthieu De Mari" userId="dfb708c9-d8dc-439f-9a3b-c772bf4a311c" providerId="ADAL" clId="{CF552409-A127-4E9A-B700-AB4BACA41190}" dt="2023-04-10T07:48:00.733" v="7335" actId="47"/>
        <pc:sldMkLst>
          <pc:docMk/>
          <pc:sldMk cId="122914006" sldId="530"/>
        </pc:sldMkLst>
      </pc:sldChg>
      <pc:sldChg chg="delSp add mod">
        <pc:chgData name="Matthieu De Mari" userId="dfb708c9-d8dc-439f-9a3b-c772bf4a311c" providerId="ADAL" clId="{CF552409-A127-4E9A-B700-AB4BACA41190}" dt="2023-04-10T07:50:54.843" v="7540" actId="478"/>
        <pc:sldMkLst>
          <pc:docMk/>
          <pc:sldMk cId="2747801453" sldId="530"/>
        </pc:sldMkLst>
      </pc:sldChg>
      <pc:sldChg chg="delSp add mod">
        <pc:chgData name="Matthieu De Mari" userId="dfb708c9-d8dc-439f-9a3b-c772bf4a311c" providerId="ADAL" clId="{CF552409-A127-4E9A-B700-AB4BACA41190}" dt="2023-04-10T07:51:00.220" v="7543" actId="478"/>
        <pc:sldMkLst>
          <pc:docMk/>
          <pc:sldMk cId="1301340710" sldId="531"/>
        </pc:sldMkLst>
      </pc:sldChg>
      <pc:sldChg chg="add del">
        <pc:chgData name="Matthieu De Mari" userId="dfb708c9-d8dc-439f-9a3b-c772bf4a311c" providerId="ADAL" clId="{CF552409-A127-4E9A-B700-AB4BACA41190}" dt="2023-04-10T07:48:01.402" v="7336" actId="47"/>
        <pc:sldMkLst>
          <pc:docMk/>
          <pc:sldMk cId="2245128038" sldId="531"/>
        </pc:sldMkLst>
      </pc:sldChg>
      <pc:sldChg chg="add del">
        <pc:chgData name="Matthieu De Mari" userId="dfb708c9-d8dc-439f-9a3b-c772bf4a311c" providerId="ADAL" clId="{CF552409-A127-4E9A-B700-AB4BACA41190}" dt="2023-04-10T07:48:02.082" v="7337" actId="47"/>
        <pc:sldMkLst>
          <pc:docMk/>
          <pc:sldMk cId="66210435" sldId="532"/>
        </pc:sldMkLst>
      </pc:sldChg>
      <pc:sldChg chg="add">
        <pc:chgData name="Matthieu De Mari" userId="dfb708c9-d8dc-439f-9a3b-c772bf4a311c" providerId="ADAL" clId="{CF552409-A127-4E9A-B700-AB4BACA41190}" dt="2023-04-10T07:51:04.230" v="7544"/>
        <pc:sldMkLst>
          <pc:docMk/>
          <pc:sldMk cId="2443580760" sldId="532"/>
        </pc:sldMkLst>
      </pc:sldChg>
      <pc:sldChg chg="modSp add mod">
        <pc:chgData name="Matthieu De Mari" userId="dfb708c9-d8dc-439f-9a3b-c772bf4a311c" providerId="ADAL" clId="{CF552409-A127-4E9A-B700-AB4BACA41190}" dt="2023-04-10T07:51:51.184" v="7637" actId="113"/>
        <pc:sldMkLst>
          <pc:docMk/>
          <pc:sldMk cId="823182379" sldId="533"/>
        </pc:sldMkLst>
      </pc:sldChg>
      <pc:sldChg chg="modSp new mod">
        <pc:chgData name="Matthieu De Mari" userId="dfb708c9-d8dc-439f-9a3b-c772bf4a311c" providerId="ADAL" clId="{CF552409-A127-4E9A-B700-AB4BACA41190}" dt="2023-04-10T08:03:21.338" v="8890" actId="27636"/>
        <pc:sldMkLst>
          <pc:docMk/>
          <pc:sldMk cId="2831780845" sldId="534"/>
        </pc:sldMkLst>
      </pc:sldChg>
      <pc:sldChg chg="addSp delSp modSp new mod modClrScheme chgLayout">
        <pc:chgData name="Matthieu De Mari" userId="dfb708c9-d8dc-439f-9a3b-c772bf4a311c" providerId="ADAL" clId="{CF552409-A127-4E9A-B700-AB4BACA41190}" dt="2023-04-10T08:07:42.313" v="9024" actId="700"/>
        <pc:sldMkLst>
          <pc:docMk/>
          <pc:sldMk cId="389505161" sldId="535"/>
        </pc:sldMkLst>
      </pc:sldChg>
      <pc:sldChg chg="modSp new mod">
        <pc:chgData name="Matthieu De Mari" userId="dfb708c9-d8dc-439f-9a3b-c772bf4a311c" providerId="ADAL" clId="{CF552409-A127-4E9A-B700-AB4BACA41190}" dt="2023-04-10T07:56:46.201" v="8060" actId="113"/>
        <pc:sldMkLst>
          <pc:docMk/>
          <pc:sldMk cId="2751649362" sldId="536"/>
        </pc:sldMkLst>
      </pc:sldChg>
      <pc:sldChg chg="addSp delSp modSp add mod modClrScheme chgLayout">
        <pc:chgData name="Matthieu De Mari" userId="dfb708c9-d8dc-439f-9a3b-c772bf4a311c" providerId="ADAL" clId="{CF552409-A127-4E9A-B700-AB4BACA41190}" dt="2023-04-10T08:09:25.965" v="9100" actId="20577"/>
        <pc:sldMkLst>
          <pc:docMk/>
          <pc:sldMk cId="1421273023" sldId="537"/>
        </pc:sldMkLst>
      </pc:sldChg>
      <pc:sldChg chg="add del">
        <pc:chgData name="Matthieu De Mari" userId="dfb708c9-d8dc-439f-9a3b-c772bf4a311c" providerId="ADAL" clId="{CF552409-A127-4E9A-B700-AB4BACA41190}" dt="2023-04-10T07:57:36.374" v="8197"/>
        <pc:sldMkLst>
          <pc:docMk/>
          <pc:sldMk cId="1119729451" sldId="538"/>
        </pc:sldMkLst>
      </pc:sldChg>
      <pc:sldChg chg="delSp modSp add mod">
        <pc:chgData name="Matthieu De Mari" userId="dfb708c9-d8dc-439f-9a3b-c772bf4a311c" providerId="ADAL" clId="{CF552409-A127-4E9A-B700-AB4BACA41190}" dt="2023-04-10T08:00:39.869" v="8531" actId="20577"/>
        <pc:sldMkLst>
          <pc:docMk/>
          <pc:sldMk cId="3379817079" sldId="538"/>
        </pc:sldMkLst>
      </pc:sldChg>
      <pc:sldChg chg="addSp delSp modSp new mod ord modClrScheme chgLayout">
        <pc:chgData name="Matthieu De Mari" userId="dfb708c9-d8dc-439f-9a3b-c772bf4a311c" providerId="ADAL" clId="{CF552409-A127-4E9A-B700-AB4BACA41190}" dt="2023-04-10T08:13:27.790" v="9287" actId="113"/>
        <pc:sldMkLst>
          <pc:docMk/>
          <pc:sldMk cId="2210550505" sldId="539"/>
        </pc:sldMkLst>
      </pc:sldChg>
      <pc:sldChg chg="add del">
        <pc:chgData name="Matthieu De Mari" userId="dfb708c9-d8dc-439f-9a3b-c772bf4a311c" providerId="ADAL" clId="{CF552409-A127-4E9A-B700-AB4BACA41190}" dt="2023-04-10T08:00:48.494" v="8532" actId="47"/>
        <pc:sldMkLst>
          <pc:docMk/>
          <pc:sldMk cId="4086749964" sldId="539"/>
        </pc:sldMkLst>
      </pc:sldChg>
      <pc:sldChg chg="addSp delSp modSp new mod modClrScheme chgLayout">
        <pc:chgData name="Matthieu De Mari" userId="dfb708c9-d8dc-439f-9a3b-c772bf4a311c" providerId="ADAL" clId="{CF552409-A127-4E9A-B700-AB4BACA41190}" dt="2023-04-10T08:12:25.094" v="9249" actId="113"/>
        <pc:sldMkLst>
          <pc:docMk/>
          <pc:sldMk cId="2190983940" sldId="540"/>
        </pc:sldMkLst>
      </pc:sldChg>
      <pc:sldChg chg="modSp add mod">
        <pc:chgData name="Matthieu De Mari" userId="dfb708c9-d8dc-439f-9a3b-c772bf4a311c" providerId="ADAL" clId="{CF552409-A127-4E9A-B700-AB4BACA41190}" dt="2023-04-10T08:13:30.004" v="9288" actId="113"/>
        <pc:sldMkLst>
          <pc:docMk/>
          <pc:sldMk cId="1192977454" sldId="541"/>
        </pc:sldMkLst>
      </pc:sldChg>
      <pc:sldChg chg="modSp add mod">
        <pc:chgData name="Matthieu De Mari" userId="dfb708c9-d8dc-439f-9a3b-c772bf4a311c" providerId="ADAL" clId="{CF552409-A127-4E9A-B700-AB4BACA41190}" dt="2023-04-10T08:13:43.052" v="9303" actId="20577"/>
        <pc:sldMkLst>
          <pc:docMk/>
          <pc:sldMk cId="3234401434" sldId="542"/>
        </pc:sldMkLst>
      </pc:sldChg>
      <pc:sldChg chg="modSp add mod">
        <pc:chgData name="Matthieu De Mari" userId="dfb708c9-d8dc-439f-9a3b-c772bf4a311c" providerId="ADAL" clId="{CF552409-A127-4E9A-B700-AB4BACA41190}" dt="2023-04-10T08:13:50.146" v="9306" actId="113"/>
        <pc:sldMkLst>
          <pc:docMk/>
          <pc:sldMk cId="2258109495" sldId="543"/>
        </pc:sldMkLst>
      </pc:sldChg>
      <pc:sldChg chg="modSp add mod ord">
        <pc:chgData name="Matthieu De Mari" userId="dfb708c9-d8dc-439f-9a3b-c772bf4a311c" providerId="ADAL" clId="{CF552409-A127-4E9A-B700-AB4BACA41190}" dt="2023-04-10T08:15:00.786" v="9352"/>
        <pc:sldMkLst>
          <pc:docMk/>
          <pc:sldMk cId="1440961781" sldId="544"/>
        </pc:sldMkLst>
      </pc:sldChg>
      <pc:sldChg chg="add">
        <pc:chgData name="Matthieu De Mari" userId="dfb708c9-d8dc-439f-9a3b-c772bf4a311c" providerId="ADAL" clId="{CF552409-A127-4E9A-B700-AB4BACA41190}" dt="2023-04-10T08:14:53.344" v="9348" actId="2890"/>
        <pc:sldMkLst>
          <pc:docMk/>
          <pc:sldMk cId="865163362" sldId="545"/>
        </pc:sldMkLst>
      </pc:sldChg>
      <pc:sldChg chg="modSp add mod">
        <pc:chgData name="Matthieu De Mari" userId="dfb708c9-d8dc-439f-9a3b-c772bf4a311c" providerId="ADAL" clId="{CF552409-A127-4E9A-B700-AB4BACA41190}" dt="2023-04-10T08:15:45.273" v="9372" actId="20577"/>
        <pc:sldMkLst>
          <pc:docMk/>
          <pc:sldMk cId="3504450823" sldId="546"/>
        </pc:sldMkLst>
      </pc:sldChg>
      <pc:sldChg chg="modSp add mod">
        <pc:chgData name="Matthieu De Mari" userId="dfb708c9-d8dc-439f-9a3b-c772bf4a311c" providerId="ADAL" clId="{CF552409-A127-4E9A-B700-AB4BACA41190}" dt="2023-04-10T08:15:54.562" v="9375" actId="207"/>
        <pc:sldMkLst>
          <pc:docMk/>
          <pc:sldMk cId="2562965798" sldId="547"/>
        </pc:sldMkLst>
      </pc:sldChg>
      <pc:sldChg chg="modSp new mod">
        <pc:chgData name="Matthieu De Mari" userId="dfb708c9-d8dc-439f-9a3b-c772bf4a311c" providerId="ADAL" clId="{CF552409-A127-4E9A-B700-AB4BACA41190}" dt="2023-04-10T08:17:05.283" v="9497" actId="20577"/>
        <pc:sldMkLst>
          <pc:docMk/>
          <pc:sldMk cId="916796518" sldId="548"/>
        </pc:sldMkLst>
      </pc:sldChg>
      <pc:sldChg chg="modSp add mod">
        <pc:chgData name="Matthieu De Mari" userId="dfb708c9-d8dc-439f-9a3b-c772bf4a311c" providerId="ADAL" clId="{CF552409-A127-4E9A-B700-AB4BACA41190}" dt="2023-04-10T08:17:14.291" v="9500" actId="207"/>
        <pc:sldMkLst>
          <pc:docMk/>
          <pc:sldMk cId="963538908" sldId="549"/>
        </pc:sldMkLst>
      </pc:sldChg>
      <pc:sldChg chg="addSp delSp modSp new mod">
        <pc:chgData name="Matthieu De Mari" userId="dfb708c9-d8dc-439f-9a3b-c772bf4a311c" providerId="ADAL" clId="{CF552409-A127-4E9A-B700-AB4BACA41190}" dt="2023-04-11T05:38:09.119" v="10059" actId="20577"/>
        <pc:sldMkLst>
          <pc:docMk/>
          <pc:sldMk cId="2006573812" sldId="550"/>
        </pc:sldMkLst>
      </pc:sldChg>
      <pc:sldChg chg="addSp delSp modSp add mod">
        <pc:chgData name="Matthieu De Mari" userId="dfb708c9-d8dc-439f-9a3b-c772bf4a311c" providerId="ADAL" clId="{CF552409-A127-4E9A-B700-AB4BACA41190}" dt="2023-04-11T05:45:19.720" v="10454" actId="20577"/>
        <pc:sldMkLst>
          <pc:docMk/>
          <pc:sldMk cId="3041416929" sldId="551"/>
        </pc:sldMkLst>
      </pc:sldChg>
      <pc:sldChg chg="addSp delSp modSp add mod">
        <pc:chgData name="Matthieu De Mari" userId="dfb708c9-d8dc-439f-9a3b-c772bf4a311c" providerId="ADAL" clId="{CF552409-A127-4E9A-B700-AB4BACA41190}" dt="2023-04-11T05:43:01.005" v="10368" actId="20577"/>
        <pc:sldMkLst>
          <pc:docMk/>
          <pc:sldMk cId="619811228" sldId="552"/>
        </pc:sldMkLst>
      </pc:sldChg>
      <pc:sldChg chg="addSp delSp modSp add mod modClrScheme chgLayout">
        <pc:chgData name="Matthieu De Mari" userId="dfb708c9-d8dc-439f-9a3b-c772bf4a311c" providerId="ADAL" clId="{CF552409-A127-4E9A-B700-AB4BACA41190}" dt="2023-04-11T05:52:25.465" v="10841" actId="20577"/>
        <pc:sldMkLst>
          <pc:docMk/>
          <pc:sldMk cId="58002670" sldId="553"/>
        </pc:sldMkLst>
      </pc:sldChg>
      <pc:sldChg chg="modSp add mod">
        <pc:chgData name="Matthieu De Mari" userId="dfb708c9-d8dc-439f-9a3b-c772bf4a311c" providerId="ADAL" clId="{CF552409-A127-4E9A-B700-AB4BACA41190}" dt="2023-04-11T05:53:22.998" v="10884" actId="20577"/>
        <pc:sldMkLst>
          <pc:docMk/>
          <pc:sldMk cId="2713274906" sldId="554"/>
        </pc:sldMkLst>
      </pc:sldChg>
      <pc:sldChg chg="addSp delSp modSp new mod modClrScheme chgLayout">
        <pc:chgData name="Matthieu De Mari" userId="dfb708c9-d8dc-439f-9a3b-c772bf4a311c" providerId="ADAL" clId="{CF552409-A127-4E9A-B700-AB4BACA41190}" dt="2023-04-11T05:50:38.268" v="10751" actId="5793"/>
        <pc:sldMkLst>
          <pc:docMk/>
          <pc:sldMk cId="4014589629" sldId="555"/>
        </pc:sldMkLst>
      </pc:sldChg>
      <pc:sldChg chg="modSp add mod">
        <pc:chgData name="Matthieu De Mari" userId="dfb708c9-d8dc-439f-9a3b-c772bf4a311c" providerId="ADAL" clId="{CF552409-A127-4E9A-B700-AB4BACA41190}" dt="2023-04-11T05:50:33.368" v="10745" actId="20577"/>
        <pc:sldMkLst>
          <pc:docMk/>
          <pc:sldMk cId="367179033" sldId="556"/>
        </pc:sldMkLst>
      </pc:sldChg>
      <pc:sldChg chg="addSp modSp add mod">
        <pc:chgData name="Matthieu De Mari" userId="dfb708c9-d8dc-439f-9a3b-c772bf4a311c" providerId="ADAL" clId="{CF552409-A127-4E9A-B700-AB4BACA41190}" dt="2023-04-11T05:51:14.907" v="10761" actId="688"/>
        <pc:sldMkLst>
          <pc:docMk/>
          <pc:sldMk cId="2679601625" sldId="557"/>
        </pc:sldMkLst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</pc:sldChg>
    </pc:docChg>
  </pc:docChgLst>
  <pc:docChgLst>
    <pc:chgData name="Matthieu De Mari" userId="dfb708c9-d8dc-439f-9a3b-c772bf4a311c" providerId="ADAL" clId="{F0D5B14D-ABDD-4D06-9B86-4C1622B9B1A2}"/>
    <pc:docChg chg="modSld">
      <pc:chgData name="Matthieu De Mari" userId="dfb708c9-d8dc-439f-9a3b-c772bf4a311c" providerId="ADAL" clId="{F0D5B14D-ABDD-4D06-9B86-4C1622B9B1A2}" dt="2025-03-24T06:28:34.236" v="1" actId="20577"/>
      <pc:docMkLst>
        <pc:docMk/>
      </pc:docMkLst>
      <pc:sldChg chg="modSp mod">
        <pc:chgData name="Matthieu De Mari" userId="dfb708c9-d8dc-439f-9a3b-c772bf4a311c" providerId="ADAL" clId="{F0D5B14D-ABDD-4D06-9B86-4C1622B9B1A2}" dt="2025-03-24T06:28:34.236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F0D5B14D-ABDD-4D06-9B86-4C1622B9B1A2}" dt="2025-03-24T06:28:34.236" v="1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</pc:sldMaster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</pc:sldChg>
    </pc:docChg>
  </pc:docChgLst>
  <pc:docChgLst>
    <pc:chgData name="Matthieu De Mari" userId="dfb708c9-d8dc-439f-9a3b-c772bf4a311c" providerId="ADAL" clId="{2B21DB20-22F5-4EC2-BF53-BDF5047D3782}"/>
    <pc:docChg chg="undo custSel modSld">
      <pc:chgData name="Matthieu De Mari" userId="dfb708c9-d8dc-439f-9a3b-c772bf4a311c" providerId="ADAL" clId="{2B21DB20-22F5-4EC2-BF53-BDF5047D3782}" dt="2024-04-01T03:46:54.338" v="538" actId="20577"/>
      <pc:docMkLst>
        <pc:docMk/>
      </pc:docMkLst>
      <pc:sldChg chg="modSp mod">
        <pc:chgData name="Matthieu De Mari" userId="dfb708c9-d8dc-439f-9a3b-c772bf4a311c" providerId="ADAL" clId="{2B21DB20-22F5-4EC2-BF53-BDF5047D3782}" dt="2024-03-20T13:31:43.755" v="84" actId="20577"/>
        <pc:sldMkLst>
          <pc:docMk/>
          <pc:sldMk cId="124256341" sldId="383"/>
        </pc:sldMkLst>
      </pc:sldChg>
      <pc:sldChg chg="addSp delSp modSp mod">
        <pc:chgData name="Matthieu De Mari" userId="dfb708c9-d8dc-439f-9a3b-c772bf4a311c" providerId="ADAL" clId="{2B21DB20-22F5-4EC2-BF53-BDF5047D3782}" dt="2023-10-20T07:28:04.128" v="18" actId="1076"/>
        <pc:sldMkLst>
          <pc:docMk/>
          <pc:sldMk cId="3044190388" sldId="484"/>
        </pc:sldMkLst>
      </pc:sldChg>
      <pc:sldChg chg="addSp delSp modSp mod">
        <pc:chgData name="Matthieu De Mari" userId="dfb708c9-d8dc-439f-9a3b-c772bf4a311c" providerId="ADAL" clId="{2B21DB20-22F5-4EC2-BF53-BDF5047D3782}" dt="2023-10-20T07:28:21.900" v="29" actId="14100"/>
        <pc:sldMkLst>
          <pc:docMk/>
          <pc:sldMk cId="77252181" sldId="486"/>
        </pc:sldMkLst>
      </pc:sldChg>
      <pc:sldChg chg="modSp mod">
        <pc:chgData name="Matthieu De Mari" userId="dfb708c9-d8dc-439f-9a3b-c772bf4a311c" providerId="ADAL" clId="{2B21DB20-22F5-4EC2-BF53-BDF5047D3782}" dt="2024-03-20T13:30:57.625" v="61" actId="27636"/>
        <pc:sldMkLst>
          <pc:docMk/>
          <pc:sldMk cId="3863355428" sldId="494"/>
        </pc:sldMkLst>
      </pc:sldChg>
      <pc:sldChg chg="modSp mod">
        <pc:chgData name="Matthieu De Mari" userId="dfb708c9-d8dc-439f-9a3b-c772bf4a311c" providerId="ADAL" clId="{2B21DB20-22F5-4EC2-BF53-BDF5047D3782}" dt="2024-04-01T02:15:04.959" v="106" actId="20577"/>
        <pc:sldMkLst>
          <pc:docMk/>
          <pc:sldMk cId="1745815859" sldId="499"/>
        </pc:sldMkLst>
      </pc:sldChg>
      <pc:sldChg chg="modSp mod">
        <pc:chgData name="Matthieu De Mari" userId="dfb708c9-d8dc-439f-9a3b-c772bf4a311c" providerId="ADAL" clId="{2B21DB20-22F5-4EC2-BF53-BDF5047D3782}" dt="2024-03-20T13:33:17.292" v="85"/>
        <pc:sldMkLst>
          <pc:docMk/>
          <pc:sldMk cId="2681682827" sldId="513"/>
        </pc:sldMkLst>
      </pc:sldChg>
      <pc:sldChg chg="modSp mod">
        <pc:chgData name="Matthieu De Mari" userId="dfb708c9-d8dc-439f-9a3b-c772bf4a311c" providerId="ADAL" clId="{2B21DB20-22F5-4EC2-BF53-BDF5047D3782}" dt="2024-04-01T02:16:10.983" v="115" actId="20577"/>
        <pc:sldMkLst>
          <pc:docMk/>
          <pc:sldMk cId="823182379" sldId="533"/>
        </pc:sldMkLst>
      </pc:sldChg>
      <pc:sldChg chg="modSp mod">
        <pc:chgData name="Matthieu De Mari" userId="dfb708c9-d8dc-439f-9a3b-c772bf4a311c" providerId="ADAL" clId="{2B21DB20-22F5-4EC2-BF53-BDF5047D3782}" dt="2024-04-01T02:16:37.216" v="131" actId="5793"/>
        <pc:sldMkLst>
          <pc:docMk/>
          <pc:sldMk cId="2831780845" sldId="534"/>
        </pc:sldMkLst>
      </pc:sldChg>
      <pc:sldChg chg="modSp mod">
        <pc:chgData name="Matthieu De Mari" userId="dfb708c9-d8dc-439f-9a3b-c772bf4a311c" providerId="ADAL" clId="{2B21DB20-22F5-4EC2-BF53-BDF5047D3782}" dt="2024-04-01T02:22:25.328" v="536" actId="20577"/>
        <pc:sldMkLst>
          <pc:docMk/>
          <pc:sldMk cId="2751649362" sldId="536"/>
        </pc:sldMkLst>
      </pc:sldChg>
      <pc:sldChg chg="modSp mod">
        <pc:chgData name="Matthieu De Mari" userId="dfb708c9-d8dc-439f-9a3b-c772bf4a311c" providerId="ADAL" clId="{2B21DB20-22F5-4EC2-BF53-BDF5047D3782}" dt="2024-04-01T02:21:51.919" v="443" actId="20577"/>
        <pc:sldMkLst>
          <pc:docMk/>
          <pc:sldMk cId="1421273023" sldId="537"/>
        </pc:sldMkLst>
      </pc:sldChg>
      <pc:sldChg chg="modSp mod">
        <pc:chgData name="Matthieu De Mari" userId="dfb708c9-d8dc-439f-9a3b-c772bf4a311c" providerId="ADAL" clId="{2B21DB20-22F5-4EC2-BF53-BDF5047D3782}" dt="2024-04-01T02:14:48.580" v="102" actId="27636"/>
        <pc:sldMkLst>
          <pc:docMk/>
          <pc:sldMk cId="3379817079" sldId="538"/>
        </pc:sldMkLst>
      </pc:sldChg>
      <pc:sldChg chg="modSp mod">
        <pc:chgData name="Matthieu De Mari" userId="dfb708c9-d8dc-439f-9a3b-c772bf4a311c" providerId="ADAL" clId="{2B21DB20-22F5-4EC2-BF53-BDF5047D3782}" dt="2024-04-01T03:46:54.338" v="538" actId="20577"/>
        <pc:sldMkLst>
          <pc:docMk/>
          <pc:sldMk cId="2190983940" sldId="540"/>
        </pc:sldMkLst>
      </pc:sldChg>
      <pc:sldChg chg="modSp mod">
        <pc:chgData name="Matthieu De Mari" userId="dfb708c9-d8dc-439f-9a3b-c772bf4a311c" providerId="ADAL" clId="{2B21DB20-22F5-4EC2-BF53-BDF5047D3782}" dt="2024-04-01T02:17:11.570" v="185" actId="20577"/>
        <pc:sldMkLst>
          <pc:docMk/>
          <pc:sldMk cId="2006573812" sldId="550"/>
        </pc:sldMkLst>
      </pc:sldChg>
      <pc:sldChg chg="modSp mod">
        <pc:chgData name="Matthieu De Mari" userId="dfb708c9-d8dc-439f-9a3b-c772bf4a311c" providerId="ADAL" clId="{2B21DB20-22F5-4EC2-BF53-BDF5047D3782}" dt="2024-04-01T02:17:36.083" v="198" actId="20577"/>
        <pc:sldMkLst>
          <pc:docMk/>
          <pc:sldMk cId="3041416929" sldId="551"/>
        </pc:sldMkLst>
      </pc:sldChg>
      <pc:sldChg chg="modSp mod">
        <pc:chgData name="Matthieu De Mari" userId="dfb708c9-d8dc-439f-9a3b-c772bf4a311c" providerId="ADAL" clId="{2B21DB20-22F5-4EC2-BF53-BDF5047D3782}" dt="2024-04-01T02:18:02.853" v="204" actId="20577"/>
        <pc:sldMkLst>
          <pc:docMk/>
          <pc:sldMk cId="2713274906" sldId="554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24/3/2025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04-algorithm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/>
            </a:br>
            <a:r>
              <a:rPr lang="en-US"/>
              <a:t>W11-S2 </a:t>
            </a:r>
            <a:r>
              <a:rPr lang="en-US" dirty="0"/>
              <a:t>Semantic Analysis and </a:t>
            </a:r>
            <a:r>
              <a:rPr lang="en-US"/>
              <a:t>Intermediate Representations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74A1-4F6B-4263-3146-7F98FA69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at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050E-A426-D08A-3B53-D4D51FC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At the end of the lexical analysis and parsing phase.</a:t>
            </a:r>
          </a:p>
          <a:p>
            <a:r>
              <a:rPr lang="en-GB" dirty="0"/>
              <a:t>We have successfully </a:t>
            </a:r>
            <a:r>
              <a:rPr lang="en-GB" b="1" dirty="0"/>
              <a:t>tokenized our source code and produced a stream of Tokens objects </a:t>
            </a:r>
            <a:r>
              <a:rPr lang="en-GB" dirty="0"/>
              <a:t>(containing information about token type, lexeme, value, line number/position, etc.).</a:t>
            </a:r>
          </a:p>
          <a:p>
            <a:r>
              <a:rPr lang="en-GB" dirty="0"/>
              <a:t>We have established </a:t>
            </a:r>
            <a:r>
              <a:rPr lang="en-GB" b="1" dirty="0"/>
              <a:t>a derivation for the language CFG and the given stream of tokens</a:t>
            </a:r>
            <a:r>
              <a:rPr lang="en-GB" dirty="0"/>
              <a:t>.</a:t>
            </a:r>
          </a:p>
          <a:p>
            <a:r>
              <a:rPr lang="en-GB" dirty="0"/>
              <a:t>We have produced a </a:t>
            </a:r>
            <a:r>
              <a:rPr lang="en-GB" b="1" dirty="0"/>
              <a:t>parse tree </a:t>
            </a:r>
            <a:r>
              <a:rPr lang="en-GB" dirty="0"/>
              <a:t>following from that derivation.</a:t>
            </a:r>
          </a:p>
          <a:p>
            <a:r>
              <a:rPr lang="en-GB" dirty="0"/>
              <a:t>Using </a:t>
            </a:r>
            <a:r>
              <a:rPr lang="en-GB" b="1" dirty="0"/>
              <a:t>Syntax Directed Translation</a:t>
            </a:r>
            <a:r>
              <a:rPr lang="en-GB" dirty="0"/>
              <a:t>, we could define a </a:t>
            </a:r>
            <a:r>
              <a:rPr lang="en-GB" b="1" dirty="0"/>
              <a:t>list of elementary operations </a:t>
            </a:r>
            <a:r>
              <a:rPr lang="en-GB" dirty="0"/>
              <a:t>to be executed, matching each production rule we used and eventually obtain an </a:t>
            </a:r>
            <a:r>
              <a:rPr lang="en-GB" b="1" dirty="0"/>
              <a:t>Abstract Syntax Tree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24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this CFG/SDT on 26*5 + 7 gives the following derivation and parse tree.</a:t>
            </a:r>
          </a:p>
          <a:p>
            <a:pPr marL="0" indent="0">
              <a:buNone/>
            </a:pPr>
            <a:r>
              <a:rPr lang="en-GB" dirty="0"/>
              <a:t>Sequence of operations in parse tree = bottom-up reading = DFS!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D5383D-7314-68EF-F374-27A19281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49" y="4216068"/>
            <a:ext cx="3429337" cy="240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these steps, on the string “26*5 + 7”, then gives the following Abstract Syntax Tree and list of SDT rules…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51FBF-ED90-F36E-E825-3B144BFD8D70}"/>
              </a:ext>
            </a:extLst>
          </p:cNvPr>
          <p:cNvSpPr txBox="1"/>
          <p:nvPr/>
        </p:nvSpPr>
        <p:spPr>
          <a:xfrm>
            <a:off x="6260123" y="2985477"/>
            <a:ext cx="54629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And the list of operations below:</a:t>
            </a:r>
          </a:p>
          <a:p>
            <a:r>
              <a:rPr lang="en-GB" sz="2400" i="1" dirty="0"/>
              <a:t>I1.val = 26</a:t>
            </a:r>
          </a:p>
          <a:p>
            <a:r>
              <a:rPr lang="en-SG" sz="2400" i="1" dirty="0"/>
              <a:t>I2.val = 5</a:t>
            </a:r>
          </a:p>
          <a:p>
            <a:r>
              <a:rPr lang="en-SG" sz="2400" i="1" dirty="0"/>
              <a:t>T1.val = I2.val</a:t>
            </a:r>
          </a:p>
          <a:p>
            <a:r>
              <a:rPr lang="en-SG" sz="2400" i="1" dirty="0"/>
              <a:t>T2.val = T1.val*I1.val</a:t>
            </a:r>
          </a:p>
          <a:p>
            <a:r>
              <a:rPr lang="en-SG" sz="2400" i="1" dirty="0"/>
              <a:t>I3.val = 7</a:t>
            </a:r>
          </a:p>
          <a:p>
            <a:r>
              <a:rPr lang="en-SG" sz="2400" i="1" dirty="0"/>
              <a:t>T3.val = I3.val</a:t>
            </a:r>
          </a:p>
          <a:p>
            <a:r>
              <a:rPr lang="en-SG" sz="2400" i="1" dirty="0"/>
              <a:t>E1.val = T3.val</a:t>
            </a:r>
          </a:p>
          <a:p>
            <a:r>
              <a:rPr lang="en-SG" sz="2400" i="1" dirty="0" err="1"/>
              <a:t>E.val</a:t>
            </a:r>
            <a:r>
              <a:rPr lang="en-SG" sz="2400" i="1" dirty="0"/>
              <a:t> = T2.val + E1.val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66900-151C-AD50-7E5C-77785C440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3" y="3137989"/>
            <a:ext cx="4953727" cy="34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52C-00F4-4B33-7A84-9EA0C56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analysis and ASTs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A95-E99D-C219-635C-9F299E41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Objective: </a:t>
            </a:r>
            <a:r>
              <a:rPr lang="en-GB" dirty="0"/>
              <a:t>The answer to the semantic problems</a:t>
            </a:r>
          </a:p>
          <a:p>
            <a:r>
              <a:rPr lang="en-GB" dirty="0"/>
              <a:t>Scope problems,</a:t>
            </a:r>
          </a:p>
          <a:p>
            <a:r>
              <a:rPr lang="en-GB" dirty="0"/>
              <a:t>Type problems,</a:t>
            </a:r>
          </a:p>
          <a:p>
            <a:r>
              <a:rPr lang="en-GB" dirty="0"/>
              <a:t>And more,…</a:t>
            </a:r>
          </a:p>
          <a:p>
            <a:pPr marL="0" indent="0">
              <a:buNone/>
            </a:pPr>
            <a:r>
              <a:rPr lang="en-GB" dirty="0"/>
              <a:t>And the checks to be conducted, both rely on the </a:t>
            </a:r>
            <a:r>
              <a:rPr lang="en-GB" b="1" dirty="0"/>
              <a:t>Abstract Syntax Tree </a:t>
            </a:r>
            <a:r>
              <a:rPr lang="en-GB" dirty="0"/>
              <a:t>produced by the syntax analysis step.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57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#1: Scope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21" y="80446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429000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804469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dirty="0"/>
              <a:t> of an identifier (variable/function name, etc.) is the </a:t>
            </a:r>
            <a:r>
              <a:rPr lang="en-GB" b="1" dirty="0"/>
              <a:t>portion of the program in which this identifier is accessible</a:t>
            </a:r>
            <a:r>
              <a:rPr lang="en-GB" dirty="0"/>
              <a:t>.</a:t>
            </a:r>
          </a:p>
          <a:p>
            <a:r>
              <a:rPr lang="en-GB" dirty="0"/>
              <a:t>Decides if a variable can be called outside of a function,</a:t>
            </a:r>
          </a:p>
          <a:p>
            <a:r>
              <a:rPr lang="en-GB" dirty="0"/>
              <a:t>Resolves ambiguity about identifiers with similar names used in different functions,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EC2CE-0827-BC1F-3814-6C21553C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15" y="2989601"/>
            <a:ext cx="3851031" cy="3933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9BAE1-0229-CC24-5D84-2B24A73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930" y="344484"/>
            <a:ext cx="3322559" cy="2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Static and Dynamic 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Most languages have a </a:t>
            </a:r>
            <a:r>
              <a:rPr lang="en-GB" b="1" dirty="0">
                <a:solidFill>
                  <a:srgbClr val="00B050"/>
                </a:solidFill>
              </a:rPr>
              <a:t>static scope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static scope depends only on the program code, not its runtime behaviour</a:t>
            </a:r>
            <a:r>
              <a:rPr lang="en-GB" dirty="0"/>
              <a:t>.</a:t>
            </a:r>
          </a:p>
          <a:p>
            <a:r>
              <a:rPr lang="en-GB" dirty="0"/>
              <a:t>Typically C and Java.</a:t>
            </a:r>
          </a:p>
          <a:p>
            <a:pPr marL="0" indent="0">
              <a:buNone/>
            </a:pPr>
            <a:r>
              <a:rPr lang="en-GB" dirty="0"/>
              <a:t>Some languages are </a:t>
            </a:r>
            <a:r>
              <a:rPr lang="en-GB" b="1" dirty="0">
                <a:solidFill>
                  <a:srgbClr val="00B050"/>
                </a:solidFill>
              </a:rPr>
              <a:t>dynamically scoped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dynamic scope may depend on the execution of the program and is decided during runtime</a:t>
            </a:r>
            <a:r>
              <a:rPr lang="en-GB" dirty="0"/>
              <a:t>.</a:t>
            </a:r>
          </a:p>
          <a:p>
            <a:r>
              <a:rPr lang="en-GB" dirty="0"/>
              <a:t>For instance, JavaScript (?) and LaTeX.</a:t>
            </a:r>
          </a:p>
          <a:p>
            <a:pPr marL="0" indent="0">
              <a:buNone/>
            </a:pPr>
            <a:r>
              <a:rPr lang="en-GB" b="1" dirty="0"/>
              <a:t>Is static better than dynamic? </a:t>
            </a:r>
            <a:r>
              <a:rPr lang="en-GB" dirty="0"/>
              <a:t>Not a kind of debate I want to participate in!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39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BEC6-476F-A615-AC5A-01C08A4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scoping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5D68-92BD-9992-57F5-B944BDB9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start with </a:t>
            </a:r>
            <a:r>
              <a:rPr lang="en-GB" b="1" dirty="0">
                <a:solidFill>
                  <a:srgbClr val="00B050"/>
                </a:solidFill>
              </a:rPr>
              <a:t>static scoping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Some questions that need to be answered for static scoping are:</a:t>
            </a:r>
          </a:p>
          <a:p>
            <a:r>
              <a:rPr lang="en-GB" dirty="0"/>
              <a:t>How can we tell what object a particular identifier refers to?</a:t>
            </a:r>
          </a:p>
          <a:p>
            <a:r>
              <a:rPr lang="en-GB" dirty="0"/>
              <a:t>How do we store this information?</a:t>
            </a:r>
          </a:p>
          <a:p>
            <a:pPr marL="0" indent="0">
              <a:buNone/>
            </a:pPr>
            <a:r>
              <a:rPr lang="en-GB" dirty="0"/>
              <a:t>Need a </a:t>
            </a:r>
            <a:r>
              <a:rPr lang="en-GB" b="1" dirty="0"/>
              <a:t>symbol table </a:t>
            </a:r>
            <a:r>
              <a:rPr lang="en-GB" dirty="0"/>
              <a:t>to keep track of symbols/identifiers!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Dynamic scoping follows roughly the same ideas, just not happening during compile time, but during runtime instead!)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944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788D-ED29-4E13-E540-DC10FE44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table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04BC-E716-81F3-1076-A2978762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b="1" dirty="0"/>
              <a:t>in a compiler):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dirty="0"/>
              <a:t>contains information about identifiers, that might prove useful to the compiler. It simply represents a mapping from a name to the thing that name refers to. This information typically consists of</a:t>
            </a:r>
          </a:p>
          <a:p>
            <a:r>
              <a:rPr lang="en-SG" dirty="0"/>
              <a:t>Textual name,</a:t>
            </a:r>
          </a:p>
          <a:p>
            <a:r>
              <a:rPr lang="en-SG" dirty="0"/>
              <a:t>Data type,</a:t>
            </a:r>
          </a:p>
          <a:p>
            <a:r>
              <a:rPr lang="en-SG" dirty="0"/>
              <a:t>Declaration procedure,</a:t>
            </a:r>
          </a:p>
          <a:p>
            <a:r>
              <a:rPr lang="en-SG" dirty="0"/>
              <a:t>If array, number and size of dimensions,</a:t>
            </a:r>
          </a:p>
          <a:p>
            <a:r>
              <a:rPr lang="en-SG" dirty="0"/>
              <a:t>If procedure, number and type of parameters, location for function definition and procedure to be run by function when called,</a:t>
            </a:r>
          </a:p>
          <a:p>
            <a:r>
              <a:rPr lang="en-SG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7827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01FC1-36B1-25FE-665B-E1C8B0F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F9C06-8604-B38F-A004-75ECB921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Simple solution: </a:t>
            </a:r>
            <a:r>
              <a:rPr lang="en-GB" dirty="0"/>
              <a:t>Define our symbol table as a </a:t>
            </a:r>
            <a:r>
              <a:rPr lang="en-GB" b="1" dirty="0"/>
              <a:t>hash table </a:t>
            </a:r>
            <a:r>
              <a:rPr lang="en-GB" dirty="0"/>
              <a:t>of some sort.</a:t>
            </a:r>
          </a:p>
          <a:p>
            <a:pPr marL="0" indent="0">
              <a:buNone/>
            </a:pPr>
            <a:r>
              <a:rPr lang="en-GB" dirty="0"/>
              <a:t>As we run our semantic analysis, continuously update the symbol table with information about what is in scope. </a:t>
            </a:r>
          </a:p>
          <a:p>
            <a:r>
              <a:rPr lang="en-GB" dirty="0"/>
              <a:t>What does this look like in practice?</a:t>
            </a:r>
          </a:p>
          <a:p>
            <a:r>
              <a:rPr lang="en-GB" dirty="0"/>
              <a:t>What operations need to be defined on it?</a:t>
            </a:r>
          </a:p>
          <a:p>
            <a:r>
              <a:rPr lang="en-GB" dirty="0"/>
              <a:t>How do we implement it?</a:t>
            </a:r>
            <a:endParaRPr lang="en-SG" dirty="0"/>
          </a:p>
        </p:txBody>
      </p:sp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0A73F2A-5FCF-5447-54AB-A6557E2E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45" y="1690688"/>
            <a:ext cx="5191125" cy="3076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7B319-1E4D-1146-D4F7-9E4183950D70}"/>
              </a:ext>
            </a:extLst>
          </p:cNvPr>
          <p:cNvSpPr txBox="1"/>
          <p:nvPr/>
        </p:nvSpPr>
        <p:spPr>
          <a:xfrm>
            <a:off x="7002585" y="5275385"/>
            <a:ext cx="469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Forgot about hash tables?</a:t>
            </a:r>
          </a:p>
          <a:p>
            <a:r>
              <a:rPr lang="en-GB" sz="2800" dirty="0"/>
              <a:t>Time to go back to the contents of </a:t>
            </a:r>
            <a:r>
              <a:rPr lang="en-GB" sz="2800" dirty="0">
                <a:hlinkClick r:id="rId3"/>
              </a:rPr>
              <a:t>50.004 Algorithms</a:t>
            </a:r>
            <a:r>
              <a:rPr lang="en-GB" sz="2800" dirty="0"/>
              <a:t>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403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/>
              <a:t>It involves tasks, such as:</a:t>
            </a:r>
          </a:p>
          <a:p>
            <a:r>
              <a:rPr lang="en-GB" b="1"/>
              <a:t>Lexical </a:t>
            </a:r>
            <a:r>
              <a:rPr lang="en-GB" b="1" dirty="0"/>
              <a:t>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simplicity: </a:t>
            </a:r>
            <a:r>
              <a:rPr lang="en-GB" dirty="0"/>
              <a:t>can be implemented as a </a:t>
            </a:r>
            <a:r>
              <a:rPr lang="en-GB" b="1" dirty="0"/>
              <a:t>stack of maps</a:t>
            </a:r>
            <a:r>
              <a:rPr lang="en-GB" dirty="0"/>
              <a:t>.</a:t>
            </a:r>
          </a:p>
          <a:p>
            <a:r>
              <a:rPr lang="en-GB" dirty="0"/>
              <a:t>Each map corresponds to a particular scope.</a:t>
            </a:r>
          </a:p>
          <a:p>
            <a:r>
              <a:rPr lang="en-GB" dirty="0"/>
              <a:t>Stack allows for easy “enter” and “exit” operations.</a:t>
            </a:r>
          </a:p>
          <a:p>
            <a:pPr marL="0" indent="0">
              <a:buNone/>
            </a:pPr>
            <a:r>
              <a:rPr lang="en-GB" dirty="0"/>
              <a:t>Symbol table operations are</a:t>
            </a:r>
          </a:p>
          <a:p>
            <a:r>
              <a:rPr lang="en-GB" b="1" dirty="0"/>
              <a:t>Push scope: </a:t>
            </a:r>
            <a:r>
              <a:rPr lang="en-GB" dirty="0"/>
              <a:t>Enter a new scope.</a:t>
            </a:r>
          </a:p>
          <a:p>
            <a:r>
              <a:rPr lang="en-GB" b="1" dirty="0"/>
              <a:t>Pop scope: </a:t>
            </a:r>
            <a:r>
              <a:rPr lang="en-GB" dirty="0"/>
              <a:t>Leave a scope, discarding all declarations in it.</a:t>
            </a:r>
          </a:p>
          <a:p>
            <a:r>
              <a:rPr lang="en-GB" b="1" dirty="0"/>
              <a:t>Insert symbol: </a:t>
            </a:r>
            <a:r>
              <a:rPr lang="en-GB" dirty="0"/>
              <a:t>Add a new entry to the current scope.</a:t>
            </a:r>
          </a:p>
          <a:p>
            <a:r>
              <a:rPr lang="en-GB" b="1" dirty="0"/>
              <a:t>Lookup symbol: </a:t>
            </a:r>
            <a:r>
              <a:rPr lang="en-GB" dirty="0"/>
              <a:t>Find what an identifier name corresponds to.</a:t>
            </a:r>
          </a:p>
          <a:p>
            <a:r>
              <a:rPr lang="en-GB" b="1" dirty="0"/>
              <a:t>Remove symbol: </a:t>
            </a:r>
            <a:r>
              <a:rPr lang="en-GB" dirty="0"/>
              <a:t>Remove entry from the current scope.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320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38019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practice, the symbol table actions could be added to our Syntax-Driven Translation rules!</a:t>
            </a:r>
          </a:p>
          <a:p>
            <a:pPr marL="0" indent="0">
              <a:buNone/>
            </a:pPr>
            <a:r>
              <a:rPr lang="en-GB" dirty="0"/>
              <a:t>We would then have </a:t>
            </a:r>
            <a:r>
              <a:rPr lang="en-GB" b="1" dirty="0"/>
              <a:t>two (or more) SDT instructions per CFG rule</a:t>
            </a:r>
            <a:r>
              <a:rPr lang="en-GB" dirty="0"/>
              <a:t>:</a:t>
            </a:r>
          </a:p>
          <a:p>
            <a:r>
              <a:rPr lang="en-GB" dirty="0"/>
              <a:t>One that defines the elementary operation to be used (in a language close to the 3-address format),</a:t>
            </a:r>
          </a:p>
          <a:p>
            <a:r>
              <a:rPr lang="en-GB" dirty="0"/>
              <a:t>And one describing the symbol table updates.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981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idea is to process each portion of the program that creates a scope independently (e.g. block statements, function calls, classes, etc.):</a:t>
            </a:r>
          </a:p>
          <a:p>
            <a:r>
              <a:rPr lang="en-GB" b="1" dirty="0"/>
              <a:t>Start by entering a new scope</a:t>
            </a:r>
            <a:r>
              <a:rPr lang="en-GB" dirty="0"/>
              <a:t>.</a:t>
            </a:r>
          </a:p>
          <a:p>
            <a:r>
              <a:rPr lang="en-GB" b="1" dirty="0"/>
              <a:t>Add all variable declarations to the symbol table</a:t>
            </a:r>
            <a:r>
              <a:rPr lang="en-GB" dirty="0"/>
              <a:t>.</a:t>
            </a:r>
          </a:p>
          <a:p>
            <a:r>
              <a:rPr lang="en-GB" b="1" dirty="0"/>
              <a:t>Process the body of the block/function/class</a:t>
            </a:r>
            <a:r>
              <a:rPr lang="en-GB" dirty="0"/>
              <a:t>.</a:t>
            </a:r>
          </a:p>
          <a:p>
            <a:r>
              <a:rPr lang="en-GB" b="1" dirty="0"/>
              <a:t>Exit the scope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Most of the semantic analysis is defined in terms of recursive AST traversals like this.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581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42900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68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  <a:br>
              <a:rPr lang="en-SG" dirty="0"/>
            </a:br>
            <a:r>
              <a:rPr lang="en-SG" dirty="0"/>
              <a:t>(could also add information about parameters types and return types)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9010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5517-E60B-C3D7-B47C-A2CABFF4E9D1}"/>
              </a:ext>
            </a:extLst>
          </p:cNvPr>
          <p:cNvSpPr txBox="1"/>
          <p:nvPr/>
        </p:nvSpPr>
        <p:spPr>
          <a:xfrm>
            <a:off x="3522785" y="4590737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function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3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96863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A9B46-2020-4D78-731E-EE26D8065873}"/>
              </a:ext>
            </a:extLst>
          </p:cNvPr>
          <p:cNvSpPr txBox="1"/>
          <p:nvPr/>
        </p:nvSpPr>
        <p:spPr>
          <a:xfrm>
            <a:off x="0" y="4035550"/>
            <a:ext cx="132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Skipped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for now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C3EBD-E04B-50F2-9686-F89C4BE4CBEA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Open new scope with name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7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17965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19D21-3445-6028-BAB1-DA759DECDD1E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5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43755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D20DF-7FBE-733F-FD00-A6B39AA1EC96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9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?)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64075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2E694-2828-9D8E-5254-2332BC97EF21}"/>
              </a:ext>
            </a:extLst>
          </p:cNvPr>
          <p:cNvSpPr txBox="1"/>
          <p:nvPr/>
        </p:nvSpPr>
        <p:spPr>
          <a:xfrm>
            <a:off x="3176913" y="4848645"/>
            <a:ext cx="252831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Also, open a new scope for function call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CBAA3-FE21-CFB6-1388-88ABFFC0BAC3}"/>
              </a:ext>
            </a:extLst>
          </p:cNvPr>
          <p:cNvSpPr txBox="1"/>
          <p:nvPr/>
        </p:nvSpPr>
        <p:spPr>
          <a:xfrm>
            <a:off x="4274507" y="420231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38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?)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parameter, 3)</a:t>
            </a:r>
          </a:p>
          <a:p>
            <a:pPr marL="0" indent="0">
              <a:buNone/>
            </a:pPr>
            <a:r>
              <a:rPr lang="en-SG" dirty="0"/>
              <a:t>                     ├ y (int, parameter, 4)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7448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identifiers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8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Lexical Analysis</a:t>
            </a:r>
          </a:p>
          <a:p>
            <a:r>
              <a:rPr lang="en-GB" dirty="0"/>
              <a:t>Detects illegal tokens in source code (e.g. incorrect use of identifiers, literals, etc.) </a:t>
            </a:r>
          </a:p>
          <a:p>
            <a:pPr marL="0" indent="0">
              <a:buNone/>
            </a:pPr>
            <a:r>
              <a:rPr lang="en-GB" b="1" dirty="0"/>
              <a:t>Syntax Analysis</a:t>
            </a:r>
          </a:p>
          <a:p>
            <a:r>
              <a:rPr lang="en-GB" dirty="0"/>
              <a:t>Detects inputs that violate the syntax rules of the language</a:t>
            </a:r>
          </a:p>
          <a:p>
            <a:r>
              <a:rPr lang="en-GB" dirty="0"/>
              <a:t>Will typically result in impossible-to-form or ill-formed parsing trees.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?)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parameter, 3)</a:t>
            </a:r>
          </a:p>
          <a:p>
            <a:pPr marL="0" indent="0">
              <a:buNone/>
            </a:pPr>
            <a:r>
              <a:rPr lang="en-SG" dirty="0"/>
              <a:t>                     ├ y (int, parameter, 4)</a:t>
            </a:r>
          </a:p>
          <a:p>
            <a:pPr marL="0" indent="0">
              <a:buNone/>
            </a:pPr>
            <a:r>
              <a:rPr lang="en-SG" dirty="0"/>
              <a:t>      	          └─ result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08549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9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parameter, 3)</a:t>
            </a:r>
          </a:p>
          <a:p>
            <a:pPr marL="0" indent="0">
              <a:buNone/>
            </a:pPr>
            <a:r>
              <a:rPr lang="en-SG" dirty="0"/>
              <a:t>                     ├ y (int, parameter, 4)</a:t>
            </a:r>
          </a:p>
          <a:p>
            <a:pPr marL="0" indent="0">
              <a:buNone/>
            </a:pPr>
            <a:r>
              <a:rPr lang="en-SG" dirty="0"/>
              <a:t>      	          └─ result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0E4EDD-495F-288F-9423-13BD8822E181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15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19B5425-6AE9-1FAD-60A8-89A159CE9CA4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36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590171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Print fetches identifier sum from symbol table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82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7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511272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5" y="4911167"/>
            <a:ext cx="349984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 fact, close global scope and end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88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3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98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144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5970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4CAB3-D7D6-121E-C4FF-3F3DEE1562C1}"/>
              </a:ext>
            </a:extLst>
          </p:cNvPr>
          <p:cNvSpPr/>
          <p:nvPr/>
        </p:nvSpPr>
        <p:spPr>
          <a:xfrm>
            <a:off x="6858000" y="4859935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1578A-6D0F-D9DA-2510-7798546D973A}"/>
              </a:ext>
            </a:extLst>
          </p:cNvPr>
          <p:cNvSpPr/>
          <p:nvPr/>
        </p:nvSpPr>
        <p:spPr>
          <a:xfrm>
            <a:off x="6858000" y="50955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FFF90-63DB-5DA4-0E56-402AB035EE7E}"/>
              </a:ext>
            </a:extLst>
          </p:cNvPr>
          <p:cNvSpPr/>
          <p:nvPr/>
        </p:nvSpPr>
        <p:spPr>
          <a:xfrm>
            <a:off x="6858000" y="533120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15FA8-1D1F-01C0-1BBD-7B1055FED2A5}"/>
              </a:ext>
            </a:extLst>
          </p:cNvPr>
          <p:cNvSpPr/>
          <p:nvPr/>
        </p:nvSpPr>
        <p:spPr>
          <a:xfrm>
            <a:off x="6858000" y="556684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3746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545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7073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979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7905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487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20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811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80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5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1340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580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</a:p>
          <a:p>
            <a:r>
              <a:rPr lang="en-GB" b="1" dirty="0"/>
              <a:t>Observation: </a:t>
            </a:r>
            <a:r>
              <a:rPr lang="en-GB" dirty="0"/>
              <a:t>From any point in the program, symbol table appears to be a simple stack containing elements of this scope, and this scope only.</a:t>
            </a:r>
          </a:p>
          <a:p>
            <a:r>
              <a:rPr lang="en-GB" b="1" dirty="0"/>
              <a:t>Better?</a:t>
            </a:r>
            <a:endParaRPr lang="en-S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182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C85-C410-572D-99C3-51B5FA5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scope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0E96-23D3-BCD1-A17D-3C4776F8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37EF1-3802-C13B-E4B5-62F95C83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scope problems will be caught, for instance, when</a:t>
            </a:r>
          </a:p>
          <a:p>
            <a:r>
              <a:rPr lang="en-GB" dirty="0"/>
              <a:t>An operation retrieving something from the symbol table fails (variable/function undefined in scope, etc.).</a:t>
            </a:r>
          </a:p>
          <a:p>
            <a:r>
              <a:rPr lang="en-GB" dirty="0"/>
              <a:t>An operation tries adding a variable/function with an identifier name that already exists in table (identifier defined twice in same scope).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178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the day?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example on the right.</a:t>
            </a:r>
          </a:p>
          <a:p>
            <a:r>
              <a:rPr lang="en-GB" dirty="0"/>
              <a:t>Function f() requires two parameters x and t to compute the returned value.</a:t>
            </a:r>
          </a:p>
          <a:p>
            <a:r>
              <a:rPr lang="en-GB" dirty="0"/>
              <a:t>But the variable t is not in the scope of the function, it is in the global scope instead.</a:t>
            </a:r>
          </a:p>
          <a:p>
            <a:r>
              <a:rPr lang="en-GB" dirty="0"/>
              <a:t>And yet, it executes normally.</a:t>
            </a:r>
          </a:p>
          <a:p>
            <a:r>
              <a:rPr lang="en-GB" b="1" dirty="0"/>
              <a:t>Question: </a:t>
            </a:r>
            <a:r>
              <a:rPr lang="en-GB" dirty="0"/>
              <a:t>How does Python save the day, in your opinion?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F23F2-4A29-7869-20AE-2832514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2" y="37080"/>
            <a:ext cx="3963078" cy="33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3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the day?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r>
              <a:rPr lang="en-GB" sz="2800" b="1" dirty="0"/>
              <a:t>Reason: </a:t>
            </a:r>
            <a:r>
              <a:rPr lang="en-GB" sz="2800" dirty="0"/>
              <a:t>In Python, when you reference a variable inside a function, it first looks for that variable within the local scope of the function.</a:t>
            </a:r>
          </a:p>
          <a:p>
            <a:r>
              <a:rPr lang="en-GB" sz="2800" dirty="0"/>
              <a:t>If it does not find it there, it tries searching for it in the next enclosing scope, which in this case is the global scope.</a:t>
            </a:r>
            <a:endParaRPr lang="en-S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F23F2-4A29-7869-20AE-2832514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2" y="37080"/>
            <a:ext cx="3963078" cy="3307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C8067B-7C30-6183-97D0-E89EA43DE984}"/>
              </a:ext>
            </a:extLst>
          </p:cNvPr>
          <p:cNvSpPr/>
          <p:nvPr/>
        </p:nvSpPr>
        <p:spPr>
          <a:xfrm>
            <a:off x="6998677" y="4137958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1D6B7-818F-E855-A7E6-9D5969F42A80}"/>
              </a:ext>
            </a:extLst>
          </p:cNvPr>
          <p:cNvSpPr/>
          <p:nvPr/>
        </p:nvSpPr>
        <p:spPr>
          <a:xfrm>
            <a:off x="6998677" y="439071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f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4C7C3-86AB-C3AC-1AEB-665176E44086}"/>
              </a:ext>
            </a:extLst>
          </p:cNvPr>
          <p:cNvSpPr/>
          <p:nvPr/>
        </p:nvSpPr>
        <p:spPr>
          <a:xfrm>
            <a:off x="6998677" y="462634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5938A-3916-BA76-A21C-65425E36EB5D}"/>
              </a:ext>
            </a:extLst>
          </p:cNvPr>
          <p:cNvSpPr/>
          <p:nvPr/>
        </p:nvSpPr>
        <p:spPr>
          <a:xfrm>
            <a:off x="6998677" y="486198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9BF1B-7BE6-88CD-DF2C-422F450AB8C0}"/>
              </a:ext>
            </a:extLst>
          </p:cNvPr>
          <p:cNvSpPr/>
          <p:nvPr/>
        </p:nvSpPr>
        <p:spPr>
          <a:xfrm>
            <a:off x="6998677" y="509762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1739F-83DF-F7D5-1D5D-17FA84D95D6C}"/>
              </a:ext>
            </a:extLst>
          </p:cNvPr>
          <p:cNvSpPr/>
          <p:nvPr/>
        </p:nvSpPr>
        <p:spPr>
          <a:xfrm>
            <a:off x="6998677" y="6282335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f()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924156-83EC-1A40-37A7-62137060A4F0}"/>
              </a:ext>
            </a:extLst>
          </p:cNvPr>
          <p:cNvSpPr/>
          <p:nvPr/>
        </p:nvSpPr>
        <p:spPr>
          <a:xfrm>
            <a:off x="6998677" y="65179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19333-DB51-EFBF-9C04-DA9B1E03A1D7}"/>
              </a:ext>
            </a:extLst>
          </p:cNvPr>
          <p:cNvSpPr/>
          <p:nvPr/>
        </p:nvSpPr>
        <p:spPr>
          <a:xfrm>
            <a:off x="6361723" y="4282832"/>
            <a:ext cx="613656" cy="2117322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811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LEGB rule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In fact: The scoping rule used in Python is called the </a:t>
            </a:r>
            <a:r>
              <a:rPr lang="en-GB" b="1" dirty="0"/>
              <a:t>“</a:t>
            </a:r>
            <a:r>
              <a:rPr lang="en-GB" sz="2800" b="1" dirty="0"/>
              <a:t>LEGB” rule, which stands for Local, Enclosing, Global, and Built-in.</a:t>
            </a:r>
          </a:p>
          <a:p>
            <a:pPr marL="0" indent="0">
              <a:buNone/>
            </a:pPr>
            <a:r>
              <a:rPr lang="en-GB" sz="2800" b="1" dirty="0"/>
              <a:t>It is a spaghetti stack with different levels of scope.</a:t>
            </a:r>
          </a:p>
          <a:p>
            <a:pPr marL="0" indent="0">
              <a:buNone/>
            </a:pPr>
            <a:r>
              <a:rPr lang="en-GB" sz="2800" dirty="0"/>
              <a:t>When a variable is referenced, Python searches in the following order.</a:t>
            </a:r>
            <a:endParaRPr lang="en-GB" sz="2800" b="1" dirty="0"/>
          </a:p>
          <a:p>
            <a:r>
              <a:rPr lang="en-GB" sz="2800" b="1" dirty="0"/>
              <a:t>Local scope: </a:t>
            </a:r>
            <a:r>
              <a:rPr lang="en-GB" sz="2800" dirty="0"/>
              <a:t>variables defined within the function.</a:t>
            </a:r>
          </a:p>
          <a:p>
            <a:r>
              <a:rPr lang="en-GB" sz="2800" b="1" dirty="0"/>
              <a:t>Enclosing scope: </a:t>
            </a:r>
            <a:r>
              <a:rPr lang="en-GB" sz="2800" dirty="0"/>
              <a:t>variables defined in any enclosing functions, from innermost to outermost.</a:t>
            </a:r>
          </a:p>
          <a:p>
            <a:r>
              <a:rPr lang="en-GB" sz="2800" b="1" dirty="0"/>
              <a:t>Global scope: </a:t>
            </a:r>
            <a:r>
              <a:rPr lang="en-GB" sz="2800" dirty="0"/>
              <a:t>variables defined at the top level.</a:t>
            </a:r>
          </a:p>
          <a:p>
            <a:r>
              <a:rPr lang="en-GB" sz="2800" b="1" dirty="0"/>
              <a:t>Built-in scope: </a:t>
            </a:r>
            <a:r>
              <a:rPr lang="en-GB" sz="2800" dirty="0"/>
              <a:t>predefined built-in names in Python, like print(), sum(), etc.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58002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C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example on the right.</a:t>
            </a:r>
          </a:p>
          <a:p>
            <a:r>
              <a:rPr lang="en-GB" dirty="0"/>
              <a:t>Function f() requires two parameters x and t to compute the returned value.</a:t>
            </a:r>
          </a:p>
          <a:p>
            <a:r>
              <a:rPr lang="en-GB" dirty="0"/>
              <a:t>But the variable t is not in the scope of the function, it is in the global scope instead.</a:t>
            </a:r>
          </a:p>
          <a:p>
            <a:r>
              <a:rPr lang="en-GB" b="1" dirty="0"/>
              <a:t>Question #2: </a:t>
            </a:r>
            <a:r>
              <a:rPr lang="en-GB" dirty="0"/>
              <a:t>Also works in the equivalent implementation in C?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08AD-692F-63C1-D4B9-24C65589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38" y="631770"/>
            <a:ext cx="4434974" cy="5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6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C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In C, variables have a </a:t>
            </a:r>
            <a:r>
              <a:rPr lang="en-GB" b="1" dirty="0"/>
              <a:t>block scope</a:t>
            </a:r>
            <a:r>
              <a:rPr lang="en-GB" dirty="0"/>
              <a:t>, which means that a variable is only accessible within the block of code it is defined in.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Better or worse than LEGB? </a:t>
            </a:r>
          </a:p>
          <a:p>
            <a:pPr marL="0" indent="0">
              <a:buNone/>
            </a:pPr>
            <a:r>
              <a:rPr lang="en-GB" dirty="0"/>
              <a:t>Usually more stable and simpler to encode in a compiler than “LEGB”, very stable/strict and less friendly on scope “mistakes”.</a:t>
            </a:r>
          </a:p>
          <a:p>
            <a:pPr marL="0" indent="0">
              <a:buNone/>
            </a:pPr>
            <a:r>
              <a:rPr lang="en-GB" dirty="0"/>
              <a:t>Not an easy question…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08AD-692F-63C1-D4B9-24C65589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38" y="631770"/>
            <a:ext cx="4434974" cy="5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4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block scope (C)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Encourages local reasoning: You can understand the </a:t>
            </a:r>
            <a:r>
              <a:rPr lang="en-GB" dirty="0" err="1"/>
              <a:t>behavior</a:t>
            </a:r>
            <a:r>
              <a:rPr lang="en-GB" dirty="0"/>
              <a:t> of a variable just by looking at the block of code it is defined in.</a:t>
            </a:r>
          </a:p>
          <a:p>
            <a:r>
              <a:rPr lang="en-GB" dirty="0"/>
              <a:t>Reduces the chance of accidentally using the wrong variable, as variables with the same name in different scopes do not conflict.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/>
              <a:t>Requires the use of global variables or explicit parameter passing to share data between functions, which can make the code more complex and error-prone.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458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A2AA-72B8-EC7F-AE94-68D30446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8FFD-F18D-E289-19DC-32A94E948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9421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Why cannot we just catch these errors during parsing?</a:t>
            </a:r>
          </a:p>
          <a:p>
            <a:r>
              <a:rPr lang="en-GB" dirty="0"/>
              <a:t>Try writing a CFG that will be able to prevent duplicate variable definitions?</a:t>
            </a:r>
          </a:p>
          <a:p>
            <a:r>
              <a:rPr lang="en-GB" dirty="0"/>
              <a:t>For most programming languages, using a CFG to do that is </a:t>
            </a:r>
            <a:r>
              <a:rPr lang="en-GB" b="1" dirty="0"/>
              <a:t>provably impossible.</a:t>
            </a:r>
          </a:p>
          <a:p>
            <a:pPr marL="0" indent="0">
              <a:buNone/>
            </a:pPr>
            <a:r>
              <a:rPr lang="en-GB" i="1" dirty="0"/>
              <a:t>(Out-of-scope, but proof is using the pumping lemma for context-free languages, or Ogden's lemma.)</a:t>
            </a:r>
            <a:endParaRPr lang="en-SG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6D5E7-1DB8-954E-8B18-DC04B665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D1BE5-47E9-28C8-9DF3-14B2E3CF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4363B-7A11-7A1B-F727-A26D870B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5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LEGB scope (Python)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Provides more flexibility in accessing variables from different scopes, which can make code shorter and more convenient to write.</a:t>
            </a:r>
          </a:p>
          <a:p>
            <a:r>
              <a:rPr lang="en-GB" dirty="0"/>
              <a:t>Allows for closures, which are functions that remember the environment they were created in, enabling more functional programming techniques.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/>
              <a:t>Can lead to unintended side effects if a variable from an outer scope is accidentally used or modified.</a:t>
            </a:r>
          </a:p>
          <a:p>
            <a:r>
              <a:rPr lang="en-GB" dirty="0"/>
              <a:t>Can make it harder to reason about the code since a variable might be accessed or modified in multiple scopes.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179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LEGB scope (Python)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Provides more flexibility in accessing variables from different scopes, which can make code shorter and more convenient to write.</a:t>
            </a:r>
          </a:p>
          <a:p>
            <a:r>
              <a:rPr lang="en-GB" dirty="0"/>
              <a:t>Allows for closures, which are functions that remember the environment they were created in, enabling more functional programming techniques.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>
                <a:solidFill>
                  <a:srgbClr val="7030A0"/>
                </a:solidFill>
              </a:rPr>
              <a:t>Can lead to unintended side effects if a variable from an outer scope is accidentally used or modified.</a:t>
            </a:r>
          </a:p>
          <a:p>
            <a:r>
              <a:rPr lang="en-GB" dirty="0"/>
              <a:t>Can make it harder to reason about the code since a variable might be accessed or modified in multiple scopes.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D20EA-08C5-0831-2D4A-09A5D35A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9266">
            <a:off x="6480865" y="299348"/>
            <a:ext cx="3624428" cy="4381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601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single-pass</a:t>
            </a:r>
            <a:r>
              <a:rPr lang="en-GB" b="1" dirty="0"/>
              <a:t> vs.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Some compilers can combine scanning, parsing, semantic analysis, and code generation into the same pass. These are called </a:t>
            </a:r>
            <a:r>
              <a:rPr lang="en-GB" b="1" dirty="0">
                <a:solidFill>
                  <a:srgbClr val="00B050"/>
                </a:solidFill>
              </a:rPr>
              <a:t>single-pass compilers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Other compilers rescan the input multiple times. These are called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05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62DB-FFDD-5F11-5AC6-5F3F0EDC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in multi-pass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C862-3F89-20C5-EF59-398B502C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 on each pass, the compiler could check one specific aspect of the source code. For instance,</a:t>
            </a:r>
          </a:p>
          <a:p>
            <a:r>
              <a:rPr lang="en-GB" dirty="0"/>
              <a:t>Do lexical analysis, produce tokens stream and completely parse the input file into an abstract syntax tree (first pass).</a:t>
            </a:r>
          </a:p>
          <a:p>
            <a:r>
              <a:rPr lang="en-GB" dirty="0"/>
              <a:t>Walk the AST, gathering information about classes definitions (second pass) and updates </a:t>
            </a:r>
            <a:r>
              <a:rPr lang="en-GB"/>
              <a:t>this information in </a:t>
            </a:r>
            <a:r>
              <a:rPr lang="en-GB" dirty="0"/>
              <a:t>your compiler.</a:t>
            </a:r>
          </a:p>
          <a:p>
            <a:r>
              <a:rPr lang="en-GB" dirty="0"/>
              <a:t>Walk the AST gathering information about functions definitions (third pass) and update this information in your compiler.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b="1" dirty="0"/>
              <a:t>Could combine some of these, though they are logically distinct.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51649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is better: single-pass or multi-pass compilers? 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single-pass compilers </a:t>
            </a:r>
            <a:r>
              <a:rPr lang="en-GB" dirty="0"/>
              <a:t>are usually faster than </a:t>
            </a:r>
            <a:r>
              <a:rPr lang="en-GB" b="1" dirty="0"/>
              <a:t>multi-pass compilers</a:t>
            </a:r>
            <a:r>
              <a:rPr lang="en-GB" dirty="0"/>
              <a:t>, but their coding is more complex, allows for less flexibility, and the logic complexity they can check is usually reduced.</a:t>
            </a:r>
          </a:p>
          <a:p>
            <a:pPr marL="0" indent="0">
              <a:buNone/>
            </a:pPr>
            <a:r>
              <a:rPr lang="en-GB" b="1" dirty="0"/>
              <a:t>Another debate I do not want to be part of!</a:t>
            </a:r>
            <a:endParaRPr lang="en-SG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14A7F-073B-0A20-3618-704A66E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82" y="4035375"/>
            <a:ext cx="3554964" cy="266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00EB0-6321-74E8-17FF-66AECC45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82" y="1383964"/>
            <a:ext cx="3554964" cy="26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73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ensure the input code is semantically correct and meaningful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0550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ensure the input code is semantically correct and meaningful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74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3234401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2258109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86516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problems</a:t>
            </a:r>
          </a:p>
          <a:p>
            <a:r>
              <a:rPr lang="en-GB" dirty="0"/>
              <a:t>An operation attempts to combine two invalid types together (e.g. summing a string and a float together).</a:t>
            </a:r>
          </a:p>
          <a:p>
            <a:r>
              <a:rPr lang="en-GB" dirty="0"/>
              <a:t>An operation attempts to convert a variable of a certain type in another type that is not feasible.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14409617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67965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5389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044508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29657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7AE-B263-E49B-DB5B-2CC9C131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58FB4-947F-4021-96D8-E22A340C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Semantic analysis </a:t>
            </a:r>
            <a:r>
              <a:rPr lang="en-GB" dirty="0"/>
              <a:t>verifies that a syntactically valid program is correctly-formed in terms of the </a:t>
            </a:r>
            <a:r>
              <a:rPr lang="en-GB" b="1" dirty="0"/>
              <a:t>meaning of the program</a:t>
            </a:r>
            <a:r>
              <a:rPr lang="en-GB" dirty="0"/>
              <a:t>.</a:t>
            </a:r>
          </a:p>
          <a:p>
            <a:r>
              <a:rPr lang="en-GB" b="1" dirty="0"/>
              <a:t>Scope checking </a:t>
            </a:r>
            <a:r>
              <a:rPr lang="en-GB" dirty="0"/>
              <a:t>is one of the semantics analysis operations and determines how variables, functions or classes are referred to.</a:t>
            </a:r>
          </a:p>
          <a:p>
            <a:r>
              <a:rPr lang="en-GB" dirty="0"/>
              <a:t>Scope checking is usually done with a </a:t>
            </a:r>
            <a:r>
              <a:rPr lang="en-GB" b="1" dirty="0"/>
              <a:t>symbol table </a:t>
            </a:r>
            <a:r>
              <a:rPr lang="en-GB" dirty="0"/>
              <a:t>implemented either as a </a:t>
            </a:r>
            <a:r>
              <a:rPr lang="en-GB" b="1" dirty="0"/>
              <a:t>stack</a:t>
            </a:r>
            <a:r>
              <a:rPr lang="en-GB" dirty="0"/>
              <a:t> or </a:t>
            </a:r>
            <a:r>
              <a:rPr lang="en-GB" b="1" dirty="0"/>
              <a:t>spaghetti stack</a:t>
            </a:r>
            <a:r>
              <a:rPr lang="en-GB" dirty="0"/>
              <a:t>.</a:t>
            </a:r>
          </a:p>
          <a:p>
            <a:pPr lvl="1"/>
            <a:r>
              <a:rPr lang="en-GB" sz="2800" dirty="0"/>
              <a:t>Both in a static or dynamic way.</a:t>
            </a:r>
          </a:p>
          <a:p>
            <a:pPr lvl="1"/>
            <a:r>
              <a:rPr lang="en-GB" sz="2800" dirty="0"/>
              <a:t>Both in a strict/local </a:t>
            </a:r>
            <a:r>
              <a:rPr lang="en-GB" sz="2800"/>
              <a:t>or LEGB </a:t>
            </a:r>
            <a:r>
              <a:rPr lang="en-GB" sz="2800" dirty="0"/>
              <a:t>way.</a:t>
            </a:r>
          </a:p>
          <a:p>
            <a:r>
              <a:rPr lang="en-GB" dirty="0"/>
              <a:t>Simple semantic analysers will operate in a </a:t>
            </a:r>
            <a:r>
              <a:rPr lang="en-GB" b="1" dirty="0"/>
              <a:t>single pass</a:t>
            </a:r>
            <a:r>
              <a:rPr lang="en-GB" dirty="0"/>
              <a:t>, while some semantic analysers operate in </a:t>
            </a:r>
            <a:r>
              <a:rPr lang="en-GB" b="1" dirty="0"/>
              <a:t>multiple passes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in order to gain more information about the program.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09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And more problems that have to do with classes!</a:t>
            </a:r>
          </a:p>
          <a:p>
            <a:r>
              <a:rPr lang="en-GB" dirty="0"/>
              <a:t>A class inherits from another class that is not defined yet.</a:t>
            </a:r>
          </a:p>
          <a:p>
            <a:r>
              <a:rPr lang="en-GB" dirty="0"/>
              <a:t>A child class attempts to use a method that was neither defined in the child class itself, nor the parent class it inherited from.</a:t>
            </a:r>
          </a:p>
          <a:p>
            <a:r>
              <a:rPr lang="en-GB" dirty="0"/>
              <a:t>Operators on custom classes being used incorrectly.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Important fact: These errors cannot be checked during the lexical analysis or the syntax analysis, as they require some </a:t>
            </a:r>
            <a:r>
              <a:rPr lang="en-GB" b="1" dirty="0">
                <a:solidFill>
                  <a:srgbClr val="7030A0"/>
                </a:solidFill>
              </a:rPr>
              <a:t>context</a:t>
            </a:r>
            <a:r>
              <a:rPr lang="en-GB" b="1" dirty="0"/>
              <a:t>.</a:t>
            </a:r>
          </a:p>
          <a:p>
            <a:r>
              <a:rPr lang="en-GB" dirty="0"/>
              <a:t>Cannot be checked by a </a:t>
            </a:r>
            <a:r>
              <a:rPr lang="en-GB" u="sng" dirty="0"/>
              <a:t>context-free</a:t>
            </a:r>
            <a:r>
              <a:rPr lang="en-GB" dirty="0"/>
              <a:t> (duh!) grammar.</a:t>
            </a:r>
          </a:p>
          <a:p>
            <a:r>
              <a:rPr lang="en-GB" dirty="0"/>
              <a:t>Often depends on values and context, not syntax.</a:t>
            </a:r>
          </a:p>
          <a:p>
            <a:r>
              <a:rPr lang="en-GB" dirty="0"/>
              <a:t>May sometimes require and involve computation.</a:t>
            </a:r>
          </a:p>
          <a:p>
            <a:pPr marL="0" indent="0">
              <a:buNone/>
            </a:pPr>
            <a:r>
              <a:rPr lang="en-GB" b="1" dirty="0"/>
              <a:t>What to do then?</a:t>
            </a:r>
          </a:p>
          <a:p>
            <a:r>
              <a:rPr lang="en-GB" dirty="0"/>
              <a:t>Instead, will need to </a:t>
            </a:r>
            <a:r>
              <a:rPr lang="en-GB" b="1" dirty="0"/>
              <a:t>define a set of semantic rules for scoping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types</a:t>
            </a:r>
            <a:r>
              <a:rPr lang="en-GB" dirty="0"/>
              <a:t> explicitly.</a:t>
            </a:r>
          </a:p>
          <a:p>
            <a:r>
              <a:rPr lang="en-GB" dirty="0"/>
              <a:t>And then, </a:t>
            </a:r>
            <a:r>
              <a:rPr lang="en-GB" b="1" dirty="0"/>
              <a:t>perform additional checks after parsing</a:t>
            </a:r>
            <a:r>
              <a:rPr lang="en-GB" dirty="0"/>
              <a:t>.</a:t>
            </a:r>
          </a:p>
          <a:p>
            <a:r>
              <a:rPr lang="en-GB" dirty="0"/>
              <a:t> These checks can often be implemented as “if-else” checks.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25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5098</Words>
  <Application>Microsoft Office PowerPoint</Application>
  <PresentationFormat>Widescreen</PresentationFormat>
  <Paragraphs>589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Wingdings</vt:lpstr>
      <vt:lpstr>Office Theme</vt:lpstr>
      <vt:lpstr>50.051 Programming Language Concepts  W11-S2 Semantic Analysis and Intermediate Representations (Part 1)</vt:lpstr>
      <vt:lpstr>The front-end of a compiler</vt:lpstr>
      <vt:lpstr>The front-end of a compiler</vt:lpstr>
      <vt:lpstr>The front-end of a compiler</vt:lpstr>
      <vt:lpstr>Examples of remaining errors</vt:lpstr>
      <vt:lpstr>Examples of remaining errors</vt:lpstr>
      <vt:lpstr>Examples of remaining errors</vt:lpstr>
      <vt:lpstr>Examples of remaining errors</vt:lpstr>
      <vt:lpstr>Examples of remaining errors</vt:lpstr>
      <vt:lpstr>Where are we at now?</vt:lpstr>
      <vt:lpstr>Implementing an SDT for Arithmetic CFG</vt:lpstr>
      <vt:lpstr>Implementing an SDT for Arithmetic CFG</vt:lpstr>
      <vt:lpstr>Semantic analysis and ASTs</vt:lpstr>
      <vt:lpstr>Problem #1: Scope</vt:lpstr>
      <vt:lpstr>First things first</vt:lpstr>
      <vt:lpstr>First things first</vt:lpstr>
      <vt:lpstr>Static scoping</vt:lpstr>
      <vt:lpstr>Symbol table</vt:lpstr>
      <vt:lpstr>Implementing a symbol table</vt:lpstr>
      <vt:lpstr>Implementing a symbol table</vt:lpstr>
      <vt:lpstr>Implementing an SDT for Arithmetic CFG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Catching scope errors</vt:lpstr>
      <vt:lpstr>Saving the day?</vt:lpstr>
      <vt:lpstr>Saving the day?</vt:lpstr>
      <vt:lpstr>The LEGB rule</vt:lpstr>
      <vt:lpstr>How about C then?</vt:lpstr>
      <vt:lpstr>How about C then?</vt:lpstr>
      <vt:lpstr>In short, the block scope (C) </vt:lpstr>
      <vt:lpstr>In short, the LEGB scope (Python) </vt:lpstr>
      <vt:lpstr>In short, the LEGB scope (Python) </vt:lpstr>
      <vt:lpstr>Single-pass vs. multi-pass compilers</vt:lpstr>
      <vt:lpstr>What happens in multi-pass compilers</vt:lpstr>
      <vt:lpstr>Single-pass vs. multi-pass compilers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2025-03-24T06:28:35Z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