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377" r:id="rId2"/>
    <p:sldId id="380" r:id="rId3"/>
    <p:sldId id="381" r:id="rId4"/>
    <p:sldId id="383" r:id="rId5"/>
    <p:sldId id="488" r:id="rId6"/>
    <p:sldId id="489" r:id="rId7"/>
    <p:sldId id="499" r:id="rId8"/>
    <p:sldId id="490" r:id="rId9"/>
    <p:sldId id="491" r:id="rId10"/>
    <p:sldId id="493" r:id="rId11"/>
    <p:sldId id="494" r:id="rId12"/>
    <p:sldId id="492" r:id="rId13"/>
    <p:sldId id="495" r:id="rId14"/>
    <p:sldId id="497" r:id="rId15"/>
    <p:sldId id="496" r:id="rId16"/>
    <p:sldId id="498" r:id="rId17"/>
    <p:sldId id="501" r:id="rId18"/>
    <p:sldId id="502" r:id="rId19"/>
    <p:sldId id="503" r:id="rId20"/>
    <p:sldId id="504" r:id="rId21"/>
    <p:sldId id="505" r:id="rId22"/>
    <p:sldId id="506" r:id="rId23"/>
    <p:sldId id="528" r:id="rId24"/>
    <p:sldId id="529" r:id="rId25"/>
    <p:sldId id="508" r:id="rId26"/>
    <p:sldId id="514" r:id="rId27"/>
    <p:sldId id="515" r:id="rId28"/>
    <p:sldId id="516" r:id="rId29"/>
    <p:sldId id="517" r:id="rId30"/>
    <p:sldId id="518" r:id="rId31"/>
    <p:sldId id="519" r:id="rId32"/>
    <p:sldId id="526" r:id="rId33"/>
    <p:sldId id="527" r:id="rId34"/>
    <p:sldId id="520" r:id="rId35"/>
    <p:sldId id="521" r:id="rId36"/>
    <p:sldId id="522" r:id="rId37"/>
    <p:sldId id="523" r:id="rId38"/>
    <p:sldId id="525" r:id="rId39"/>
    <p:sldId id="513" r:id="rId40"/>
    <p:sldId id="530" r:id="rId41"/>
    <p:sldId id="532" r:id="rId42"/>
    <p:sldId id="534" r:id="rId43"/>
    <p:sldId id="533" r:id="rId44"/>
    <p:sldId id="536" r:id="rId45"/>
    <p:sldId id="535" r:id="rId46"/>
    <p:sldId id="537" r:id="rId47"/>
    <p:sldId id="538" r:id="rId48"/>
    <p:sldId id="539" r:id="rId49"/>
    <p:sldId id="541" r:id="rId50"/>
    <p:sldId id="560" r:id="rId51"/>
    <p:sldId id="540" r:id="rId52"/>
    <p:sldId id="542" r:id="rId53"/>
    <p:sldId id="543" r:id="rId54"/>
    <p:sldId id="544" r:id="rId55"/>
    <p:sldId id="547" r:id="rId56"/>
    <p:sldId id="548" r:id="rId57"/>
    <p:sldId id="549" r:id="rId58"/>
    <p:sldId id="550" r:id="rId59"/>
    <p:sldId id="551" r:id="rId60"/>
    <p:sldId id="553" r:id="rId61"/>
    <p:sldId id="564" r:id="rId62"/>
    <p:sldId id="546" r:id="rId63"/>
    <p:sldId id="554" r:id="rId64"/>
    <p:sldId id="557" r:id="rId65"/>
    <p:sldId id="558" r:id="rId66"/>
    <p:sldId id="567" r:id="rId67"/>
    <p:sldId id="385" r:id="rId68"/>
    <p:sldId id="393" r:id="rId69"/>
    <p:sldId id="394" r:id="rId70"/>
    <p:sldId id="574" r:id="rId71"/>
    <p:sldId id="682" r:id="rId72"/>
    <p:sldId id="556" r:id="rId73"/>
    <p:sldId id="568" r:id="rId74"/>
    <p:sldId id="555" r:id="rId75"/>
    <p:sldId id="569" r:id="rId76"/>
    <p:sldId id="570" r:id="rId77"/>
    <p:sldId id="571" r:id="rId78"/>
    <p:sldId id="572" r:id="rId79"/>
    <p:sldId id="683" r:id="rId80"/>
    <p:sldId id="676" r:id="rId81"/>
    <p:sldId id="677" r:id="rId82"/>
    <p:sldId id="680" r:id="rId83"/>
    <p:sldId id="681" r:id="rId84"/>
    <p:sldId id="678" r:id="rId85"/>
    <p:sldId id="67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Intro" id="{C410CCE5-1A80-4479-9F95-76F33C432A32}">
          <p14:sldIdLst>
            <p14:sldId id="380"/>
            <p14:sldId id="381"/>
            <p14:sldId id="383"/>
            <p14:sldId id="488"/>
          </p14:sldIdLst>
        </p14:section>
        <p14:section name="What is a type, to begin with?" id="{CFFD66B3-246D-4621-B9B5-7BF4DD634926}">
          <p14:sldIdLst>
            <p14:sldId id="489"/>
            <p14:sldId id="499"/>
            <p14:sldId id="490"/>
            <p14:sldId id="491"/>
          </p14:sldIdLst>
        </p14:section>
        <p14:section name="Implicit vs Explicit type conversion" id="{71424676-68EC-48CE-B204-A6B795DCF33F}">
          <p14:sldIdLst>
            <p14:sldId id="493"/>
            <p14:sldId id="494"/>
            <p14:sldId id="492"/>
            <p14:sldId id="495"/>
            <p14:sldId id="497"/>
          </p14:sldIdLst>
        </p14:section>
        <p14:section name="Static vs. Dynamic types checking" id="{E3722758-24D7-44D6-A015-112D53536E80}">
          <p14:sldIdLst>
            <p14:sldId id="496"/>
            <p14:sldId id="498"/>
          </p14:sldIdLst>
        </p14:section>
        <p14:section name="Types inference" id="{64EDE2A7-DBB4-4EEE-B7F2-6D24D69E7E07}">
          <p14:sldIdLst>
            <p14:sldId id="501"/>
            <p14:sldId id="502"/>
            <p14:sldId id="503"/>
            <p14:sldId id="504"/>
            <p14:sldId id="505"/>
            <p14:sldId id="506"/>
            <p14:sldId id="528"/>
            <p14:sldId id="529"/>
          </p14:sldIdLst>
        </p14:section>
        <p14:section name="A framework for types inference" id="{0E2AEA82-98D0-4751-9760-427C5F6A5DD0}">
          <p14:sldIdLst>
            <p14:sldId id="508"/>
            <p14:sldId id="514"/>
            <p14:sldId id="515"/>
            <p14:sldId id="516"/>
            <p14:sldId id="517"/>
          </p14:sldIdLst>
        </p14:section>
        <p14:section name="Using inference rules for operations" id="{30FC2E68-4AE4-417D-98D6-26A67F37FBBF}">
          <p14:sldIdLst>
            <p14:sldId id="518"/>
            <p14:sldId id="519"/>
            <p14:sldId id="526"/>
            <p14:sldId id="527"/>
          </p14:sldIdLst>
        </p14:section>
        <p14:section name="Using inference rules for identifiers" id="{C406111A-A0F7-4C58-A7A7-1783FC5F9CD2}">
          <p14:sldIdLst>
            <p14:sldId id="520"/>
            <p14:sldId id="521"/>
          </p14:sldIdLst>
        </p14:section>
        <p14:section name="Using inference rules on compound types" id="{A785C4AB-2763-4144-A7D7-7D6D540661A5}">
          <p14:sldIdLst>
            <p14:sldId id="522"/>
          </p14:sldIdLst>
        </p14:section>
        <p14:section name="Using inference types for assignments" id="{02F335F7-58E6-4445-B94A-862085F2254B}">
          <p14:sldIdLst>
            <p14:sldId id="523"/>
            <p14:sldId id="525"/>
          </p14:sldIdLst>
        </p14:section>
        <p14:section name="Defining classes (simple)" id="{1A0AFE7F-9D2C-4EA2-85CF-B7FEAD6ECC71}">
          <p14:sldIdLst>
            <p14:sldId id="513"/>
            <p14:sldId id="530"/>
            <p14:sldId id="532"/>
          </p14:sldIdLst>
        </p14:section>
        <p14:section name="Factoring in inheritance" id="{D3EFD08B-0914-40B2-B654-2CAF8800731B}">
          <p14:sldIdLst>
            <p14:sldId id="534"/>
            <p14:sldId id="533"/>
            <p14:sldId id="536"/>
            <p14:sldId id="535"/>
            <p14:sldId id="537"/>
            <p14:sldId id="538"/>
            <p14:sldId id="539"/>
            <p14:sldId id="541"/>
            <p14:sldId id="560"/>
            <p14:sldId id="540"/>
          </p14:sldIdLst>
        </p14:section>
        <p14:section name="Error reporting and recovery" id="{1A526053-8C53-469F-902C-44B14E402F27}">
          <p14:sldIdLst>
            <p14:sldId id="542"/>
            <p14:sldId id="543"/>
          </p14:sldIdLst>
        </p14:section>
        <p14:section name="Quiz time!" id="{FB704DAB-2611-49FA-9226-BB3045230D91}">
          <p14:sldIdLst>
            <p14:sldId id="544"/>
            <p14:sldId id="547"/>
            <p14:sldId id="548"/>
            <p14:sldId id="549"/>
            <p14:sldId id="550"/>
            <p14:sldId id="551"/>
          </p14:sldIdLst>
        </p14:section>
        <p14:section name="Other tasks in Semantic Analysis" id="{D293F0B5-53EB-49DA-83A6-2675705DE266}">
          <p14:sldIdLst>
            <p14:sldId id="553"/>
            <p14:sldId id="564"/>
          </p14:sldIdLst>
        </p14:section>
        <p14:section name="What is next?" id="{EACBAA68-0916-4A70-B290-EA9E6CA6E315}">
          <p14:sldIdLst>
            <p14:sldId id="546"/>
            <p14:sldId id="554"/>
            <p14:sldId id="557"/>
            <p14:sldId id="558"/>
          </p14:sldIdLst>
        </p14:section>
        <p14:section name="Code Generation" id="{BA1B88F7-D2E8-490A-A8F3-2958A264A33D}">
          <p14:sldIdLst>
            <p14:sldId id="567"/>
            <p14:sldId id="385"/>
            <p14:sldId id="393"/>
            <p14:sldId id="394"/>
            <p14:sldId id="574"/>
            <p14:sldId id="682"/>
            <p14:sldId id="556"/>
          </p14:sldIdLst>
        </p14:section>
        <p14:section name="TAC and CFGs" id="{AF7FE3F5-CFE1-457B-BA4B-9D8DC43C8A2C}">
          <p14:sldIdLst>
            <p14:sldId id="568"/>
            <p14:sldId id="555"/>
            <p14:sldId id="569"/>
            <p14:sldId id="570"/>
            <p14:sldId id="571"/>
            <p14:sldId id="572"/>
            <p14:sldId id="683"/>
          </p14:sldIdLst>
        </p14:section>
        <p14:section name="Quiz time!" id="{C38A097A-B994-4104-A405-60854AFD0529}">
          <p14:sldIdLst>
            <p14:sldId id="676"/>
            <p14:sldId id="677"/>
            <p14:sldId id="680"/>
            <p14:sldId id="681"/>
            <p14:sldId id="678"/>
            <p14:sldId id="6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46304A4E-9B32-431B-A3B5-C586EA25C2C4}"/>
    <pc:docChg chg="modSld">
      <pc:chgData name="Matthieu De Mari" userId="dfb708c9-d8dc-439f-9a3b-c772bf4a311c" providerId="ADAL" clId="{46304A4E-9B32-431B-A3B5-C586EA25C2C4}" dt="2023-03-27T06:29:48.463" v="3" actId="20577"/>
      <pc:docMkLst>
        <pc:docMk/>
      </pc:docMkLst>
      <pc:sldChg chg="modSp mod">
        <pc:chgData name="Matthieu De Mari" userId="dfb708c9-d8dc-439f-9a3b-c772bf4a311c" providerId="ADAL" clId="{46304A4E-9B32-431B-A3B5-C586EA25C2C4}" dt="2023-03-27T06:29:48.463" v="3" actId="20577"/>
        <pc:sldMkLst>
          <pc:docMk/>
          <pc:sldMk cId="1040156172" sldId="377"/>
        </pc:sldMkLst>
      </pc:sldChg>
    </pc:docChg>
  </pc:docChgLst>
  <pc:docChgLst>
    <pc:chgData name="Matthieu De Mari" userId="dfb708c9-d8dc-439f-9a3b-c772bf4a311c" providerId="ADAL" clId="{C8B26686-332D-41C6-A1B0-2C1ABC55ABFA}"/>
    <pc:docChg chg="undo custSel addSld delSld modSld sldOrd addSection delSection modSection">
      <pc:chgData name="Matthieu De Mari" userId="dfb708c9-d8dc-439f-9a3b-c772bf4a311c" providerId="ADAL" clId="{C8B26686-332D-41C6-A1B0-2C1ABC55ABFA}" dt="2024-04-02T07:02:25.377" v="1878"/>
      <pc:docMkLst>
        <pc:docMk/>
      </pc:docMkLst>
      <pc:sldChg chg="modSp mod">
        <pc:chgData name="Matthieu De Mari" userId="dfb708c9-d8dc-439f-9a3b-c772bf4a311c" providerId="ADAL" clId="{C8B26686-332D-41C6-A1B0-2C1ABC55ABFA}" dt="2024-03-20T13:51:30.004" v="720" actId="20577"/>
        <pc:sldMkLst>
          <pc:docMk/>
          <pc:sldMk cId="1040156172" sldId="377"/>
        </pc:sldMkLst>
      </pc:sldChg>
      <pc:sldChg chg="modSp mod">
        <pc:chgData name="Matthieu De Mari" userId="dfb708c9-d8dc-439f-9a3b-c772bf4a311c" providerId="ADAL" clId="{C8B26686-332D-41C6-A1B0-2C1ABC55ABFA}" dt="2024-03-20T13:37:39.260" v="127" actId="20577"/>
        <pc:sldMkLst>
          <pc:docMk/>
          <pc:sldMk cId="124256341" sldId="383"/>
        </pc:sldMkLst>
      </pc:sldChg>
      <pc:sldChg chg="add">
        <pc:chgData name="Matthieu De Mari" userId="dfb708c9-d8dc-439f-9a3b-c772bf4a311c" providerId="ADAL" clId="{C8B26686-332D-41C6-A1B0-2C1ABC55ABFA}" dt="2024-04-02T03:49:29.002" v="723"/>
        <pc:sldMkLst>
          <pc:docMk/>
          <pc:sldMk cId="3061177336" sldId="385"/>
        </pc:sldMkLst>
      </pc:sldChg>
      <pc:sldChg chg="add">
        <pc:chgData name="Matthieu De Mari" userId="dfb708c9-d8dc-439f-9a3b-c772bf4a311c" providerId="ADAL" clId="{C8B26686-332D-41C6-A1B0-2C1ABC55ABFA}" dt="2024-04-02T03:49:29.002" v="723"/>
        <pc:sldMkLst>
          <pc:docMk/>
          <pc:sldMk cId="1060213588" sldId="393"/>
        </pc:sldMkLst>
      </pc:sldChg>
      <pc:sldChg chg="add">
        <pc:chgData name="Matthieu De Mari" userId="dfb708c9-d8dc-439f-9a3b-c772bf4a311c" providerId="ADAL" clId="{C8B26686-332D-41C6-A1B0-2C1ABC55ABFA}" dt="2024-04-02T03:49:29.002" v="723"/>
        <pc:sldMkLst>
          <pc:docMk/>
          <pc:sldMk cId="1215328976" sldId="394"/>
        </pc:sldMkLst>
      </pc:sldChg>
      <pc:sldChg chg="modSp mod">
        <pc:chgData name="Matthieu De Mari" userId="dfb708c9-d8dc-439f-9a3b-c772bf4a311c" providerId="ADAL" clId="{C8B26686-332D-41C6-A1B0-2C1ABC55ABFA}" dt="2024-03-20T13:38:16.117" v="128" actId="20577"/>
        <pc:sldMkLst>
          <pc:docMk/>
          <pc:sldMk cId="223434964" sldId="489"/>
        </pc:sldMkLst>
      </pc:sldChg>
      <pc:sldChg chg="modSp mod">
        <pc:chgData name="Matthieu De Mari" userId="dfb708c9-d8dc-439f-9a3b-c772bf4a311c" providerId="ADAL" clId="{C8B26686-332D-41C6-A1B0-2C1ABC55ABFA}" dt="2024-03-20T13:39:44.696" v="369" actId="20577"/>
        <pc:sldMkLst>
          <pc:docMk/>
          <pc:sldMk cId="288259548" sldId="491"/>
        </pc:sldMkLst>
      </pc:sldChg>
      <pc:sldChg chg="ord">
        <pc:chgData name="Matthieu De Mari" userId="dfb708c9-d8dc-439f-9a3b-c772bf4a311c" providerId="ADAL" clId="{C8B26686-332D-41C6-A1B0-2C1ABC55ABFA}" dt="2024-03-20T13:40:41.633" v="371"/>
        <pc:sldMkLst>
          <pc:docMk/>
          <pc:sldMk cId="458585962" sldId="492"/>
        </pc:sldMkLst>
      </pc:sldChg>
      <pc:sldChg chg="modSp mod">
        <pc:chgData name="Matthieu De Mari" userId="dfb708c9-d8dc-439f-9a3b-c772bf4a311c" providerId="ADAL" clId="{C8B26686-332D-41C6-A1B0-2C1ABC55ABFA}" dt="2024-03-20T13:42:20.778" v="438" actId="20577"/>
        <pc:sldMkLst>
          <pc:docMk/>
          <pc:sldMk cId="1603561158" sldId="496"/>
        </pc:sldMkLst>
      </pc:sldChg>
      <pc:sldChg chg="modSp mod">
        <pc:chgData name="Matthieu De Mari" userId="dfb708c9-d8dc-439f-9a3b-c772bf4a311c" providerId="ADAL" clId="{C8B26686-332D-41C6-A1B0-2C1ABC55ABFA}" dt="2024-03-20T13:41:57.348" v="427" actId="20577"/>
        <pc:sldMkLst>
          <pc:docMk/>
          <pc:sldMk cId="3066081060" sldId="497"/>
        </pc:sldMkLst>
      </pc:sldChg>
      <pc:sldChg chg="del">
        <pc:chgData name="Matthieu De Mari" userId="dfb708c9-d8dc-439f-9a3b-c772bf4a311c" providerId="ADAL" clId="{C8B26686-332D-41C6-A1B0-2C1ABC55ABFA}" dt="2023-10-19T08:47:43.134" v="0" actId="47"/>
        <pc:sldMkLst>
          <pc:docMk/>
          <pc:sldMk cId="3993316415" sldId="500"/>
        </pc:sldMkLst>
      </pc:sldChg>
      <pc:sldChg chg="modSp mod">
        <pc:chgData name="Matthieu De Mari" userId="dfb708c9-d8dc-439f-9a3b-c772bf4a311c" providerId="ADAL" clId="{C8B26686-332D-41C6-A1B0-2C1ABC55ABFA}" dt="2023-10-19T08:48:29.974" v="4" actId="20577"/>
        <pc:sldMkLst>
          <pc:docMk/>
          <pc:sldMk cId="3199478108" sldId="515"/>
        </pc:sldMkLst>
      </pc:sldChg>
      <pc:sldChg chg="modSp mod">
        <pc:chgData name="Matthieu De Mari" userId="dfb708c9-d8dc-439f-9a3b-c772bf4a311c" providerId="ADAL" clId="{C8B26686-332D-41C6-A1B0-2C1ABC55ABFA}" dt="2023-10-19T08:48:24.674" v="2" actId="20577"/>
        <pc:sldMkLst>
          <pc:docMk/>
          <pc:sldMk cId="712653742" sldId="516"/>
        </pc:sldMkLst>
      </pc:sldChg>
      <pc:sldChg chg="modSp mod">
        <pc:chgData name="Matthieu De Mari" userId="dfb708c9-d8dc-439f-9a3b-c772bf4a311c" providerId="ADAL" clId="{C8B26686-332D-41C6-A1B0-2C1ABC55ABFA}" dt="2024-03-20T13:44:16.540" v="481" actId="20577"/>
        <pc:sldMkLst>
          <pc:docMk/>
          <pc:sldMk cId="2185026821" sldId="518"/>
        </pc:sldMkLst>
      </pc:sldChg>
      <pc:sldChg chg="modSp mod">
        <pc:chgData name="Matthieu De Mari" userId="dfb708c9-d8dc-439f-9a3b-c772bf4a311c" providerId="ADAL" clId="{C8B26686-332D-41C6-A1B0-2C1ABC55ABFA}" dt="2024-03-20T13:44:31.802" v="497" actId="20577"/>
        <pc:sldMkLst>
          <pc:docMk/>
          <pc:sldMk cId="2217585367" sldId="519"/>
        </pc:sldMkLst>
      </pc:sldChg>
      <pc:sldChg chg="modSp mod">
        <pc:chgData name="Matthieu De Mari" userId="dfb708c9-d8dc-439f-9a3b-c772bf4a311c" providerId="ADAL" clId="{C8B26686-332D-41C6-A1B0-2C1ABC55ABFA}" dt="2024-03-20T13:46:10.076" v="525" actId="20577"/>
        <pc:sldMkLst>
          <pc:docMk/>
          <pc:sldMk cId="3761088000" sldId="523"/>
        </pc:sldMkLst>
      </pc:sldChg>
      <pc:sldChg chg="del">
        <pc:chgData name="Matthieu De Mari" userId="dfb708c9-d8dc-439f-9a3b-c772bf4a311c" providerId="ADAL" clId="{C8B26686-332D-41C6-A1B0-2C1ABC55ABFA}" dt="2024-03-20T13:46:18.872" v="528" actId="47"/>
        <pc:sldMkLst>
          <pc:docMk/>
          <pc:sldMk cId="921935909" sldId="524"/>
        </pc:sldMkLst>
      </pc:sldChg>
      <pc:sldChg chg="addSp modSp mod ord">
        <pc:chgData name="Matthieu De Mari" userId="dfb708c9-d8dc-439f-9a3b-c772bf4a311c" providerId="ADAL" clId="{C8B26686-332D-41C6-A1B0-2C1ABC55ABFA}" dt="2024-03-20T13:46:42.507" v="533" actId="1582"/>
        <pc:sldMkLst>
          <pc:docMk/>
          <pc:sldMk cId="2249005406" sldId="525"/>
        </pc:sldMkLst>
      </pc:sldChg>
      <pc:sldChg chg="modSp mod">
        <pc:chgData name="Matthieu De Mari" userId="dfb708c9-d8dc-439f-9a3b-c772bf4a311c" providerId="ADAL" clId="{C8B26686-332D-41C6-A1B0-2C1ABC55ABFA}" dt="2024-03-20T13:45:10.996" v="511" actId="313"/>
        <pc:sldMkLst>
          <pc:docMk/>
          <pc:sldMk cId="1802198601" sldId="527"/>
        </pc:sldMkLst>
      </pc:sldChg>
      <pc:sldChg chg="modSp mod">
        <pc:chgData name="Matthieu De Mari" userId="dfb708c9-d8dc-439f-9a3b-c772bf4a311c" providerId="ADAL" clId="{C8B26686-332D-41C6-A1B0-2C1ABC55ABFA}" dt="2024-03-20T13:43:34.666" v="465" actId="20577"/>
        <pc:sldMkLst>
          <pc:docMk/>
          <pc:sldMk cId="3457548494" sldId="528"/>
        </pc:sldMkLst>
      </pc:sldChg>
      <pc:sldChg chg="modSp mod">
        <pc:chgData name="Matthieu De Mari" userId="dfb708c9-d8dc-439f-9a3b-c772bf4a311c" providerId="ADAL" clId="{C8B26686-332D-41C6-A1B0-2C1ABC55ABFA}" dt="2024-03-20T13:43:38.918" v="467" actId="20577"/>
        <pc:sldMkLst>
          <pc:docMk/>
          <pc:sldMk cId="2678158258" sldId="529"/>
        </pc:sldMkLst>
      </pc:sldChg>
      <pc:sldChg chg="modSp mod">
        <pc:chgData name="Matthieu De Mari" userId="dfb708c9-d8dc-439f-9a3b-c772bf4a311c" providerId="ADAL" clId="{C8B26686-332D-41C6-A1B0-2C1ABC55ABFA}" dt="2024-03-20T13:45:16.261" v="524" actId="313"/>
        <pc:sldMkLst>
          <pc:docMk/>
          <pc:sldMk cId="1116467674" sldId="532"/>
        </pc:sldMkLst>
      </pc:sldChg>
      <pc:sldChg chg="modSp mod">
        <pc:chgData name="Matthieu De Mari" userId="dfb708c9-d8dc-439f-9a3b-c772bf4a311c" providerId="ADAL" clId="{C8B26686-332D-41C6-A1B0-2C1ABC55ABFA}" dt="2024-03-20T13:47:55.694" v="545" actId="20577"/>
        <pc:sldMkLst>
          <pc:docMk/>
          <pc:sldMk cId="246031106" sldId="542"/>
        </pc:sldMkLst>
      </pc:sldChg>
      <pc:sldChg chg="add del">
        <pc:chgData name="Matthieu De Mari" userId="dfb708c9-d8dc-439f-9a3b-c772bf4a311c" providerId="ADAL" clId="{C8B26686-332D-41C6-A1B0-2C1ABC55ABFA}" dt="2023-10-19T08:52:20.089" v="82" actId="47"/>
        <pc:sldMkLst>
          <pc:docMk/>
          <pc:sldMk cId="518268690" sldId="545"/>
        </pc:sldMkLst>
      </pc:sldChg>
      <pc:sldChg chg="modSp mod">
        <pc:chgData name="Matthieu De Mari" userId="dfb708c9-d8dc-439f-9a3b-c772bf4a311c" providerId="ADAL" clId="{C8B26686-332D-41C6-A1B0-2C1ABC55ABFA}" dt="2024-04-02T07:02:25.377" v="1878"/>
        <pc:sldMkLst>
          <pc:docMk/>
          <pc:sldMk cId="2050044934" sldId="550"/>
        </pc:sldMkLst>
      </pc:sldChg>
      <pc:sldChg chg="modSp mod">
        <pc:chgData name="Matthieu De Mari" userId="dfb708c9-d8dc-439f-9a3b-c772bf4a311c" providerId="ADAL" clId="{C8B26686-332D-41C6-A1B0-2C1ABC55ABFA}" dt="2024-04-02T07:02:22.278" v="1877" actId="20577"/>
        <pc:sldMkLst>
          <pc:docMk/>
          <pc:sldMk cId="180363236" sldId="551"/>
        </pc:sldMkLst>
      </pc:sldChg>
      <pc:sldChg chg="add del">
        <pc:chgData name="Matthieu De Mari" userId="dfb708c9-d8dc-439f-9a3b-c772bf4a311c" providerId="ADAL" clId="{C8B26686-332D-41C6-A1B0-2C1ABC55ABFA}" dt="2023-10-19T08:52:20.089" v="82" actId="47"/>
        <pc:sldMkLst>
          <pc:docMk/>
          <pc:sldMk cId="2425556472" sldId="552"/>
        </pc:sldMkLst>
      </pc:sldChg>
      <pc:sldChg chg="modSp mod">
        <pc:chgData name="Matthieu De Mari" userId="dfb708c9-d8dc-439f-9a3b-c772bf4a311c" providerId="ADAL" clId="{C8B26686-332D-41C6-A1B0-2C1ABC55ABFA}" dt="2024-03-20T13:49:15.037" v="556" actId="20577"/>
        <pc:sldMkLst>
          <pc:docMk/>
          <pc:sldMk cId="1507033240" sldId="553"/>
        </pc:sldMkLst>
      </pc:sldChg>
      <pc:sldChg chg="modSp mod">
        <pc:chgData name="Matthieu De Mari" userId="dfb708c9-d8dc-439f-9a3b-c772bf4a311c" providerId="ADAL" clId="{C8B26686-332D-41C6-A1B0-2C1ABC55ABFA}" dt="2024-03-20T13:50:49.417" v="662" actId="20577"/>
        <pc:sldMkLst>
          <pc:docMk/>
          <pc:sldMk cId="3804890726" sldId="554"/>
        </pc:sldMkLst>
      </pc:sldChg>
      <pc:sldChg chg="add">
        <pc:chgData name="Matthieu De Mari" userId="dfb708c9-d8dc-439f-9a3b-c772bf4a311c" providerId="ADAL" clId="{C8B26686-332D-41C6-A1B0-2C1ABC55ABFA}" dt="2024-04-02T03:50:27.991" v="726"/>
        <pc:sldMkLst>
          <pc:docMk/>
          <pc:sldMk cId="2107224318" sldId="555"/>
        </pc:sldMkLst>
      </pc:sldChg>
      <pc:sldChg chg="modSp del mod">
        <pc:chgData name="Matthieu De Mari" userId="dfb708c9-d8dc-439f-9a3b-c772bf4a311c" providerId="ADAL" clId="{C8B26686-332D-41C6-A1B0-2C1ABC55ABFA}" dt="2024-03-20T13:50:34.033" v="646" actId="47"/>
        <pc:sldMkLst>
          <pc:docMk/>
          <pc:sldMk cId="1716807888" sldId="556"/>
        </pc:sldMkLst>
      </pc:sldChg>
      <pc:sldChg chg="modSp add mod">
        <pc:chgData name="Matthieu De Mari" userId="dfb708c9-d8dc-439f-9a3b-c772bf4a311c" providerId="ADAL" clId="{C8B26686-332D-41C6-A1B0-2C1ABC55ABFA}" dt="2024-04-02T04:27:38.489" v="1069" actId="20577"/>
        <pc:sldMkLst>
          <pc:docMk/>
          <pc:sldMk cId="3351308315" sldId="556"/>
        </pc:sldMkLst>
      </pc:sldChg>
      <pc:sldChg chg="modSp mod">
        <pc:chgData name="Matthieu De Mari" userId="dfb708c9-d8dc-439f-9a3b-c772bf4a311c" providerId="ADAL" clId="{C8B26686-332D-41C6-A1B0-2C1ABC55ABFA}" dt="2024-04-02T05:34:19.781" v="1864" actId="20577"/>
        <pc:sldMkLst>
          <pc:docMk/>
          <pc:sldMk cId="3600345363" sldId="558"/>
        </pc:sldMkLst>
      </pc:sldChg>
      <pc:sldChg chg="del">
        <pc:chgData name="Matthieu De Mari" userId="dfb708c9-d8dc-439f-9a3b-c772bf4a311c" providerId="ADAL" clId="{C8B26686-332D-41C6-A1B0-2C1ABC55ABFA}" dt="2024-04-02T06:46:40.262" v="1865" actId="47"/>
        <pc:sldMkLst>
          <pc:docMk/>
          <pc:sldMk cId="292551377" sldId="559"/>
        </pc:sldMkLst>
      </pc:sldChg>
      <pc:sldChg chg="del">
        <pc:chgData name="Matthieu De Mari" userId="dfb708c9-d8dc-439f-9a3b-c772bf4a311c" providerId="ADAL" clId="{C8B26686-332D-41C6-A1B0-2C1ABC55ABFA}" dt="2024-04-02T06:46:41.064" v="1866" actId="47"/>
        <pc:sldMkLst>
          <pc:docMk/>
          <pc:sldMk cId="4084031544" sldId="561"/>
        </pc:sldMkLst>
      </pc:sldChg>
      <pc:sldChg chg="del">
        <pc:chgData name="Matthieu De Mari" userId="dfb708c9-d8dc-439f-9a3b-c772bf4a311c" providerId="ADAL" clId="{C8B26686-332D-41C6-A1B0-2C1ABC55ABFA}" dt="2024-04-02T06:46:42.491" v="1868" actId="47"/>
        <pc:sldMkLst>
          <pc:docMk/>
          <pc:sldMk cId="3521786095" sldId="562"/>
        </pc:sldMkLst>
      </pc:sldChg>
      <pc:sldChg chg="del">
        <pc:chgData name="Matthieu De Mari" userId="dfb708c9-d8dc-439f-9a3b-c772bf4a311c" providerId="ADAL" clId="{C8B26686-332D-41C6-A1B0-2C1ABC55ABFA}" dt="2024-04-02T06:46:41.887" v="1867" actId="47"/>
        <pc:sldMkLst>
          <pc:docMk/>
          <pc:sldMk cId="4016535913" sldId="563"/>
        </pc:sldMkLst>
      </pc:sldChg>
      <pc:sldChg chg="modSp mod">
        <pc:chgData name="Matthieu De Mari" userId="dfb708c9-d8dc-439f-9a3b-c772bf4a311c" providerId="ADAL" clId="{C8B26686-332D-41C6-A1B0-2C1ABC55ABFA}" dt="2023-10-19T08:52:46.973" v="102"/>
        <pc:sldMkLst>
          <pc:docMk/>
          <pc:sldMk cId="1816982771" sldId="564"/>
        </pc:sldMkLst>
      </pc:sldChg>
      <pc:sldChg chg="add del">
        <pc:chgData name="Matthieu De Mari" userId="dfb708c9-d8dc-439f-9a3b-c772bf4a311c" providerId="ADAL" clId="{C8B26686-332D-41C6-A1B0-2C1ABC55ABFA}" dt="2024-04-02T06:46:47.072" v="1870" actId="47"/>
        <pc:sldMkLst>
          <pc:docMk/>
          <pc:sldMk cId="2371066233" sldId="565"/>
        </pc:sldMkLst>
      </pc:sldChg>
      <pc:sldChg chg="add del">
        <pc:chgData name="Matthieu De Mari" userId="dfb708c9-d8dc-439f-9a3b-c772bf4a311c" providerId="ADAL" clId="{C8B26686-332D-41C6-A1B0-2C1ABC55ABFA}" dt="2024-04-02T06:46:47.907" v="1871" actId="47"/>
        <pc:sldMkLst>
          <pc:docMk/>
          <pc:sldMk cId="4217274173" sldId="566"/>
        </pc:sldMkLst>
      </pc:sldChg>
      <pc:sldChg chg="add">
        <pc:chgData name="Matthieu De Mari" userId="dfb708c9-d8dc-439f-9a3b-c772bf4a311c" providerId="ADAL" clId="{C8B26686-332D-41C6-A1B0-2C1ABC55ABFA}" dt="2024-04-02T03:49:29.002" v="723"/>
        <pc:sldMkLst>
          <pc:docMk/>
          <pc:sldMk cId="820057187" sldId="567"/>
        </pc:sldMkLst>
      </pc:sldChg>
      <pc:sldChg chg="add">
        <pc:chgData name="Matthieu De Mari" userId="dfb708c9-d8dc-439f-9a3b-c772bf4a311c" providerId="ADAL" clId="{C8B26686-332D-41C6-A1B0-2C1ABC55ABFA}" dt="2024-04-02T03:50:27.991" v="726"/>
        <pc:sldMkLst>
          <pc:docMk/>
          <pc:sldMk cId="1723006610" sldId="568"/>
        </pc:sldMkLst>
      </pc:sldChg>
      <pc:sldChg chg="modSp add mod">
        <pc:chgData name="Matthieu De Mari" userId="dfb708c9-d8dc-439f-9a3b-c772bf4a311c" providerId="ADAL" clId="{C8B26686-332D-41C6-A1B0-2C1ABC55ABFA}" dt="2024-04-02T04:26:32.183" v="980"/>
        <pc:sldMkLst>
          <pc:docMk/>
          <pc:sldMk cId="2446787094" sldId="569"/>
        </pc:sldMkLst>
      </pc:sldChg>
      <pc:sldChg chg="modSp add mod">
        <pc:chgData name="Matthieu De Mari" userId="dfb708c9-d8dc-439f-9a3b-c772bf4a311c" providerId="ADAL" clId="{C8B26686-332D-41C6-A1B0-2C1ABC55ABFA}" dt="2024-04-02T04:26:29.761" v="979"/>
        <pc:sldMkLst>
          <pc:docMk/>
          <pc:sldMk cId="194359269" sldId="570"/>
        </pc:sldMkLst>
      </pc:sldChg>
      <pc:sldChg chg="modSp add mod">
        <pc:chgData name="Matthieu De Mari" userId="dfb708c9-d8dc-439f-9a3b-c772bf4a311c" providerId="ADAL" clId="{C8B26686-332D-41C6-A1B0-2C1ABC55ABFA}" dt="2024-04-02T04:26:25.180" v="978" actId="27636"/>
        <pc:sldMkLst>
          <pc:docMk/>
          <pc:sldMk cId="2514242777" sldId="571"/>
        </pc:sldMkLst>
      </pc:sldChg>
      <pc:sldChg chg="modSp add mod">
        <pc:chgData name="Matthieu De Mari" userId="dfb708c9-d8dc-439f-9a3b-c772bf4a311c" providerId="ADAL" clId="{C8B26686-332D-41C6-A1B0-2C1ABC55ABFA}" dt="2024-04-02T04:27:09.120" v="1023" actId="20577"/>
        <pc:sldMkLst>
          <pc:docMk/>
          <pc:sldMk cId="863606253" sldId="572"/>
        </pc:sldMkLst>
      </pc:sldChg>
      <pc:sldChg chg="add del">
        <pc:chgData name="Matthieu De Mari" userId="dfb708c9-d8dc-439f-9a3b-c772bf4a311c" providerId="ADAL" clId="{C8B26686-332D-41C6-A1B0-2C1ABC55ABFA}" dt="2024-04-02T04:21:40.996" v="729" actId="47"/>
        <pc:sldMkLst>
          <pc:docMk/>
          <pc:sldMk cId="2219053200" sldId="573"/>
        </pc:sldMkLst>
      </pc:sldChg>
      <pc:sldChg chg="modSp add mod ord">
        <pc:chgData name="Matthieu De Mari" userId="dfb708c9-d8dc-439f-9a3b-c772bf4a311c" providerId="ADAL" clId="{C8B26686-332D-41C6-A1B0-2C1ABC55ABFA}" dt="2024-04-02T04:25:11.906" v="955" actId="20577"/>
        <pc:sldMkLst>
          <pc:docMk/>
          <pc:sldMk cId="1313595943" sldId="574"/>
        </pc:sldMkLst>
      </pc:sldChg>
      <pc:sldChg chg="add">
        <pc:chgData name="Matthieu De Mari" userId="dfb708c9-d8dc-439f-9a3b-c772bf4a311c" providerId="ADAL" clId="{C8B26686-332D-41C6-A1B0-2C1ABC55ABFA}" dt="2024-04-02T04:28:09.876" v="1070"/>
        <pc:sldMkLst>
          <pc:docMk/>
          <pc:sldMk cId="1593912804" sldId="676"/>
        </pc:sldMkLst>
      </pc:sldChg>
      <pc:sldChg chg="add">
        <pc:chgData name="Matthieu De Mari" userId="dfb708c9-d8dc-439f-9a3b-c772bf4a311c" providerId="ADAL" clId="{C8B26686-332D-41C6-A1B0-2C1ABC55ABFA}" dt="2024-04-02T04:28:09.876" v="1070"/>
        <pc:sldMkLst>
          <pc:docMk/>
          <pc:sldMk cId="3527326922" sldId="677"/>
        </pc:sldMkLst>
      </pc:sldChg>
      <pc:sldChg chg="modSp add mod">
        <pc:chgData name="Matthieu De Mari" userId="dfb708c9-d8dc-439f-9a3b-c772bf4a311c" providerId="ADAL" clId="{C8B26686-332D-41C6-A1B0-2C1ABC55ABFA}" dt="2024-04-02T04:28:56.216" v="1119" actId="20577"/>
        <pc:sldMkLst>
          <pc:docMk/>
          <pc:sldMk cId="2590547302" sldId="678"/>
        </pc:sldMkLst>
      </pc:sldChg>
      <pc:sldChg chg="modSp add mod">
        <pc:chgData name="Matthieu De Mari" userId="dfb708c9-d8dc-439f-9a3b-c772bf4a311c" providerId="ADAL" clId="{C8B26686-332D-41C6-A1B0-2C1ABC55ABFA}" dt="2024-04-02T04:29:00.899" v="1120"/>
        <pc:sldMkLst>
          <pc:docMk/>
          <pc:sldMk cId="291109501" sldId="679"/>
        </pc:sldMkLst>
      </pc:sldChg>
      <pc:sldChg chg="add">
        <pc:chgData name="Matthieu De Mari" userId="dfb708c9-d8dc-439f-9a3b-c772bf4a311c" providerId="ADAL" clId="{C8B26686-332D-41C6-A1B0-2C1ABC55ABFA}" dt="2024-04-02T04:28:09.876" v="1070"/>
        <pc:sldMkLst>
          <pc:docMk/>
          <pc:sldMk cId="292583950" sldId="680"/>
        </pc:sldMkLst>
      </pc:sldChg>
      <pc:sldChg chg="add">
        <pc:chgData name="Matthieu De Mari" userId="dfb708c9-d8dc-439f-9a3b-c772bf4a311c" providerId="ADAL" clId="{C8B26686-332D-41C6-A1B0-2C1ABC55ABFA}" dt="2024-04-02T04:28:09.876" v="1070"/>
        <pc:sldMkLst>
          <pc:docMk/>
          <pc:sldMk cId="2284021025" sldId="681"/>
        </pc:sldMkLst>
      </pc:sldChg>
      <pc:sldChg chg="modSp add mod">
        <pc:chgData name="Matthieu De Mari" userId="dfb708c9-d8dc-439f-9a3b-c772bf4a311c" providerId="ADAL" clId="{C8B26686-332D-41C6-A1B0-2C1ABC55ABFA}" dt="2024-04-02T04:31:30.315" v="1363" actId="114"/>
        <pc:sldMkLst>
          <pc:docMk/>
          <pc:sldMk cId="3792039076" sldId="682"/>
        </pc:sldMkLst>
      </pc:sldChg>
      <pc:sldChg chg="addSp delSp modSp new mod modClrScheme chgLayout">
        <pc:chgData name="Matthieu De Mari" userId="dfb708c9-d8dc-439f-9a3b-c772bf4a311c" providerId="ADAL" clId="{C8B26686-332D-41C6-A1B0-2C1ABC55ABFA}" dt="2024-04-02T04:35:07.588" v="1851" actId="14100"/>
        <pc:sldMkLst>
          <pc:docMk/>
          <pc:sldMk cId="655666416" sldId="683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4968EAC7-F0F1-4587-998F-5A09E135A9B7}"/>
    <pc:docChg chg="custSel modSld">
      <pc:chgData name="Matthieu De Mari" userId="dfb708c9-d8dc-439f-9a3b-c772bf4a311c" providerId="ADAL" clId="{4968EAC7-F0F1-4587-998F-5A09E135A9B7}" dt="2025-04-10T02:40:26.979" v="30" actId="20577"/>
      <pc:docMkLst>
        <pc:docMk/>
      </pc:docMkLst>
      <pc:sldChg chg="modSp mod">
        <pc:chgData name="Matthieu De Mari" userId="dfb708c9-d8dc-439f-9a3b-c772bf4a311c" providerId="ADAL" clId="{4968EAC7-F0F1-4587-998F-5A09E135A9B7}" dt="2025-04-10T01:04:32.69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968EAC7-F0F1-4587-998F-5A09E135A9B7}" dt="2025-04-10T01:04:32.69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4968EAC7-F0F1-4587-998F-5A09E135A9B7}" dt="2025-04-10T01:44:30.143" v="16" actId="20577"/>
        <pc:sldMkLst>
          <pc:docMk/>
          <pc:sldMk cId="1802198601" sldId="527"/>
        </pc:sldMkLst>
        <pc:graphicFrameChg chg="modGraphic">
          <ac:chgData name="Matthieu De Mari" userId="dfb708c9-d8dc-439f-9a3b-c772bf4a311c" providerId="ADAL" clId="{4968EAC7-F0F1-4587-998F-5A09E135A9B7}" dt="2025-04-10T01:44:30.143" v="16" actId="20577"/>
          <ac:graphicFrameMkLst>
            <pc:docMk/>
            <pc:sldMk cId="1802198601" sldId="527"/>
            <ac:graphicFrameMk id="5" creationId="{8E900133-2EBC-231D-ABD2-F6E17FC980F5}"/>
          </ac:graphicFrameMkLst>
        </pc:graphicFrameChg>
      </pc:sldChg>
      <pc:sldChg chg="modSp mod">
        <pc:chgData name="Matthieu De Mari" userId="dfb708c9-d8dc-439f-9a3b-c772bf4a311c" providerId="ADAL" clId="{4968EAC7-F0F1-4587-998F-5A09E135A9B7}" dt="2025-04-10T02:40:26.979" v="30" actId="20577"/>
        <pc:sldMkLst>
          <pc:docMk/>
          <pc:sldMk cId="2446787094" sldId="569"/>
        </pc:sldMkLst>
        <pc:spChg chg="mod">
          <ac:chgData name="Matthieu De Mari" userId="dfb708c9-d8dc-439f-9a3b-c772bf4a311c" providerId="ADAL" clId="{4968EAC7-F0F1-4587-998F-5A09E135A9B7}" dt="2025-04-10T02:40:26.979" v="30" actId="20577"/>
          <ac:spMkLst>
            <pc:docMk/>
            <pc:sldMk cId="2446787094" sldId="569"/>
            <ac:spMk id="4" creationId="{D7E65029-C7BC-122A-DEF7-A19DA071BA3A}"/>
          </ac:spMkLst>
        </pc:spChg>
      </pc:sldChg>
      <pc:sldChg chg="modSp mod">
        <pc:chgData name="Matthieu De Mari" userId="dfb708c9-d8dc-439f-9a3b-c772bf4a311c" providerId="ADAL" clId="{4968EAC7-F0F1-4587-998F-5A09E135A9B7}" dt="2025-04-10T02:40:22.348" v="26" actId="20577"/>
        <pc:sldMkLst>
          <pc:docMk/>
          <pc:sldMk cId="194359269" sldId="570"/>
        </pc:sldMkLst>
        <pc:spChg chg="mod">
          <ac:chgData name="Matthieu De Mari" userId="dfb708c9-d8dc-439f-9a3b-c772bf4a311c" providerId="ADAL" clId="{4968EAC7-F0F1-4587-998F-5A09E135A9B7}" dt="2025-04-10T02:40:22.348" v="26" actId="20577"/>
          <ac:spMkLst>
            <pc:docMk/>
            <pc:sldMk cId="194359269" sldId="570"/>
            <ac:spMk id="4" creationId="{D7E65029-C7BC-122A-DEF7-A19DA071BA3A}"/>
          </ac:spMkLst>
        </pc:spChg>
      </pc:sldChg>
      <pc:sldChg chg="modSp mod">
        <pc:chgData name="Matthieu De Mari" userId="dfb708c9-d8dc-439f-9a3b-c772bf4a311c" providerId="ADAL" clId="{4968EAC7-F0F1-4587-998F-5A09E135A9B7}" dt="2025-04-10T02:40:17.361" v="22" actId="20577"/>
        <pc:sldMkLst>
          <pc:docMk/>
          <pc:sldMk cId="2514242777" sldId="571"/>
        </pc:sldMkLst>
        <pc:spChg chg="mod">
          <ac:chgData name="Matthieu De Mari" userId="dfb708c9-d8dc-439f-9a3b-c772bf4a311c" providerId="ADAL" clId="{4968EAC7-F0F1-4587-998F-5A09E135A9B7}" dt="2025-04-10T02:40:17.361" v="22" actId="20577"/>
          <ac:spMkLst>
            <pc:docMk/>
            <pc:sldMk cId="2514242777" sldId="571"/>
            <ac:spMk id="4" creationId="{D7E65029-C7BC-122A-DEF7-A19DA071BA3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</pc:sldMaster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</pc:sldChg>
    </pc:docChg>
  </pc:docChgLst>
  <pc:docChgLst>
    <pc:chgData name="Matthieu De Mari" userId="dfb708c9-d8dc-439f-9a3b-c772bf4a311c" providerId="ADAL" clId="{BC3B9BBC-A796-44DB-AEB7-87EBC5C06517}"/>
    <pc:docChg chg="undo custSel addSld delSld modSld sldOrd addSection modSection">
      <pc:chgData name="Matthieu De Mari" userId="dfb708c9-d8dc-439f-9a3b-c772bf4a311c" providerId="ADAL" clId="{BC3B9BBC-A796-44DB-AEB7-87EBC5C06517}" dt="2023-04-12T02:13:44.814" v="11572" actId="27636"/>
      <pc:docMkLst>
        <pc:docMk/>
      </pc:docMkLst>
      <pc:sldChg chg="modSp mod">
        <pc:chgData name="Matthieu De Mari" userId="dfb708c9-d8dc-439f-9a3b-c772bf4a311c" providerId="ADAL" clId="{BC3B9BBC-A796-44DB-AEB7-87EBC5C06517}" dt="2023-04-11T05:55:28.109" v="12" actId="20577"/>
        <pc:sldMkLst>
          <pc:docMk/>
          <pc:sldMk cId="1040156172" sldId="377"/>
        </pc:sldMkLst>
      </pc:sldChg>
      <pc:sldChg chg="add">
        <pc:chgData name="Matthieu De Mari" userId="dfb708c9-d8dc-439f-9a3b-c772bf4a311c" providerId="ADAL" clId="{BC3B9BBC-A796-44DB-AEB7-87EBC5C06517}" dt="2023-04-11T05:55:39.722" v="15"/>
        <pc:sldMkLst>
          <pc:docMk/>
          <pc:sldMk cId="88803112" sldId="380"/>
        </pc:sldMkLst>
      </pc:sldChg>
      <pc:sldChg chg="add">
        <pc:chgData name="Matthieu De Mari" userId="dfb708c9-d8dc-439f-9a3b-c772bf4a311c" providerId="ADAL" clId="{BC3B9BBC-A796-44DB-AEB7-87EBC5C06517}" dt="2023-04-11T05:55:52.404" v="16"/>
        <pc:sldMkLst>
          <pc:docMk/>
          <pc:sldMk cId="15489390" sldId="381"/>
        </pc:sldMkLst>
      </pc:sldChg>
      <pc:sldChg chg="add">
        <pc:chgData name="Matthieu De Mari" userId="dfb708c9-d8dc-439f-9a3b-c772bf4a311c" providerId="ADAL" clId="{BC3B9BBC-A796-44DB-AEB7-87EBC5C06517}" dt="2023-04-11T05:55:58.235" v="17"/>
        <pc:sldMkLst>
          <pc:docMk/>
          <pc:sldMk cId="124256341" sldId="383"/>
        </pc:sldMkLst>
      </pc:sldChg>
      <pc:sldChg chg="add">
        <pc:chgData name="Matthieu De Mari" userId="dfb708c9-d8dc-439f-9a3b-c772bf4a311c" providerId="ADAL" clId="{BC3B9BBC-A796-44DB-AEB7-87EBC5C06517}" dt="2023-04-11T05:56:09.212" v="18"/>
        <pc:sldMkLst>
          <pc:docMk/>
          <pc:sldMk cId="632571002" sldId="488"/>
        </pc:sldMkLst>
      </pc:sldChg>
      <pc:sldChg chg="modSp new mod">
        <pc:chgData name="Matthieu De Mari" userId="dfb708c9-d8dc-439f-9a3b-c772bf4a311c" providerId="ADAL" clId="{BC3B9BBC-A796-44DB-AEB7-87EBC5C06517}" dt="2023-04-11T06:15:48.948" v="392" actId="207"/>
        <pc:sldMkLst>
          <pc:docMk/>
          <pc:sldMk cId="223434964" sldId="489"/>
        </pc:sldMkLst>
      </pc:sldChg>
      <pc:sldChg chg="modSp new mod">
        <pc:chgData name="Matthieu De Mari" userId="dfb708c9-d8dc-439f-9a3b-c772bf4a311c" providerId="ADAL" clId="{BC3B9BBC-A796-44DB-AEB7-87EBC5C06517}" dt="2023-04-11T06:17:53.778" v="479" actId="14100"/>
        <pc:sldMkLst>
          <pc:docMk/>
          <pc:sldMk cId="4073012625" sldId="490"/>
        </pc:sldMkLst>
      </pc:sldChg>
      <pc:sldChg chg="modSp add mod">
        <pc:chgData name="Matthieu De Mari" userId="dfb708c9-d8dc-439f-9a3b-c772bf4a311c" providerId="ADAL" clId="{BC3B9BBC-A796-44DB-AEB7-87EBC5C06517}" dt="2023-04-11T06:18:29.996" v="495" actId="20577"/>
        <pc:sldMkLst>
          <pc:docMk/>
          <pc:sldMk cId="288259548" sldId="491"/>
        </pc:sldMkLst>
      </pc:sldChg>
      <pc:sldChg chg="modSp add mod">
        <pc:chgData name="Matthieu De Mari" userId="dfb708c9-d8dc-439f-9a3b-c772bf4a311c" providerId="ADAL" clId="{BC3B9BBC-A796-44DB-AEB7-87EBC5C06517}" dt="2023-04-11T06:27:48.355" v="1201" actId="20577"/>
        <pc:sldMkLst>
          <pc:docMk/>
          <pc:sldMk cId="458585962" sldId="492"/>
        </pc:sldMkLst>
      </pc:sldChg>
      <pc:sldChg chg="modSp new mod">
        <pc:chgData name="Matthieu De Mari" userId="dfb708c9-d8dc-439f-9a3b-c772bf4a311c" providerId="ADAL" clId="{BC3B9BBC-A796-44DB-AEB7-87EBC5C06517}" dt="2023-04-11T06:26:31.739" v="1178" actId="20577"/>
        <pc:sldMkLst>
          <pc:docMk/>
          <pc:sldMk cId="3395403325" sldId="493"/>
        </pc:sldMkLst>
      </pc:sldChg>
      <pc:sldChg chg="modSp add mod">
        <pc:chgData name="Matthieu De Mari" userId="dfb708c9-d8dc-439f-9a3b-c772bf4a311c" providerId="ADAL" clId="{BC3B9BBC-A796-44DB-AEB7-87EBC5C06517}" dt="2023-04-11T06:27:25.606" v="1197" actId="20577"/>
        <pc:sldMkLst>
          <pc:docMk/>
          <pc:sldMk cId="1058367251" sldId="494"/>
        </pc:sldMkLst>
      </pc:sldChg>
      <pc:sldChg chg="add del">
        <pc:chgData name="Matthieu De Mari" userId="dfb708c9-d8dc-439f-9a3b-c772bf4a311c" providerId="ADAL" clId="{BC3B9BBC-A796-44DB-AEB7-87EBC5C06517}" dt="2023-04-11T06:26:57.398" v="1183" actId="47"/>
        <pc:sldMkLst>
          <pc:docMk/>
          <pc:sldMk cId="89751595" sldId="495"/>
        </pc:sldMkLst>
      </pc:sldChg>
      <pc:sldChg chg="modSp add mod">
        <pc:chgData name="Matthieu De Mari" userId="dfb708c9-d8dc-439f-9a3b-c772bf4a311c" providerId="ADAL" clId="{BC3B9BBC-A796-44DB-AEB7-87EBC5C06517}" dt="2023-04-12T01:36:34.182" v="10895" actId="20577"/>
        <pc:sldMkLst>
          <pc:docMk/>
          <pc:sldMk cId="2671359908" sldId="495"/>
        </pc:sldMkLst>
      </pc:sldChg>
      <pc:sldChg chg="modSp new mod">
        <pc:chgData name="Matthieu De Mari" userId="dfb708c9-d8dc-439f-9a3b-c772bf4a311c" providerId="ADAL" clId="{BC3B9BBC-A796-44DB-AEB7-87EBC5C06517}" dt="2023-04-11T06:36:39.180" v="2263" actId="20577"/>
        <pc:sldMkLst>
          <pc:docMk/>
          <pc:sldMk cId="1603561158" sldId="496"/>
        </pc:sldMkLst>
      </pc:sldChg>
      <pc:sldChg chg="modSp add mod">
        <pc:chgData name="Matthieu De Mari" userId="dfb708c9-d8dc-439f-9a3b-c772bf4a311c" providerId="ADAL" clId="{BC3B9BBC-A796-44DB-AEB7-87EBC5C06517}" dt="2023-04-11T06:33:25.547" v="1910" actId="5793"/>
        <pc:sldMkLst>
          <pc:docMk/>
          <pc:sldMk cId="3066081060" sldId="497"/>
        </pc:sldMkLst>
      </pc:sldChg>
      <pc:sldChg chg="modSp new mod">
        <pc:chgData name="Matthieu De Mari" userId="dfb708c9-d8dc-439f-9a3b-c772bf4a311c" providerId="ADAL" clId="{BC3B9BBC-A796-44DB-AEB7-87EBC5C06517}" dt="2023-04-11T06:39:26.124" v="2509" actId="20577"/>
        <pc:sldMkLst>
          <pc:docMk/>
          <pc:sldMk cId="1719793704" sldId="498"/>
        </pc:sldMkLst>
      </pc:sldChg>
      <pc:sldChg chg="new del">
        <pc:chgData name="Matthieu De Mari" userId="dfb708c9-d8dc-439f-9a3b-c772bf4a311c" providerId="ADAL" clId="{BC3B9BBC-A796-44DB-AEB7-87EBC5C06517}" dt="2023-04-11T06:44:57.356" v="2511" actId="47"/>
        <pc:sldMkLst>
          <pc:docMk/>
          <pc:sldMk cId="443930350" sldId="499"/>
        </pc:sldMkLst>
      </pc:sldChg>
      <pc:sldChg chg="addSp delSp add mod">
        <pc:chgData name="Matthieu De Mari" userId="dfb708c9-d8dc-439f-9a3b-c772bf4a311c" providerId="ADAL" clId="{BC3B9BBC-A796-44DB-AEB7-87EBC5C06517}" dt="2023-04-11T06:48:31.570" v="2517" actId="22"/>
        <pc:sldMkLst>
          <pc:docMk/>
          <pc:sldMk cId="3147401909" sldId="499"/>
        </pc:sldMkLst>
      </pc:sldChg>
      <pc:sldChg chg="addSp modSp add mod">
        <pc:chgData name="Matthieu De Mari" userId="dfb708c9-d8dc-439f-9a3b-c772bf4a311c" providerId="ADAL" clId="{BC3B9BBC-A796-44DB-AEB7-87EBC5C06517}" dt="2023-04-12T01:36:43.569" v="10900" actId="27636"/>
        <pc:sldMkLst>
          <pc:docMk/>
          <pc:sldMk cId="3993316415" sldId="500"/>
        </pc:sldMkLst>
      </pc:sldChg>
      <pc:sldChg chg="addSp delSp modSp new mod modClrScheme chgLayout">
        <pc:chgData name="Matthieu De Mari" userId="dfb708c9-d8dc-439f-9a3b-c772bf4a311c" providerId="ADAL" clId="{BC3B9BBC-A796-44DB-AEB7-87EBC5C06517}" dt="2023-04-11T06:55:40.850" v="2794" actId="700"/>
        <pc:sldMkLst>
          <pc:docMk/>
          <pc:sldMk cId="1461270131" sldId="501"/>
        </pc:sldMkLst>
      </pc:sldChg>
      <pc:sldChg chg="addSp delSp modSp add mod modClrScheme chgLayout">
        <pc:chgData name="Matthieu De Mari" userId="dfb708c9-d8dc-439f-9a3b-c772bf4a311c" providerId="ADAL" clId="{BC3B9BBC-A796-44DB-AEB7-87EBC5C06517}" dt="2023-04-11T07:04:00.292" v="3543" actId="20577"/>
        <pc:sldMkLst>
          <pc:docMk/>
          <pc:sldMk cId="871182546" sldId="502"/>
        </pc:sldMkLst>
      </pc:sldChg>
      <pc:sldChg chg="addSp delSp modSp add mod">
        <pc:chgData name="Matthieu De Mari" userId="dfb708c9-d8dc-439f-9a3b-c772bf4a311c" providerId="ADAL" clId="{BC3B9BBC-A796-44DB-AEB7-87EBC5C06517}" dt="2023-04-11T07:04:18.387" v="3552"/>
        <pc:sldMkLst>
          <pc:docMk/>
          <pc:sldMk cId="3974175805" sldId="503"/>
        </pc:sldMkLst>
      </pc:sldChg>
      <pc:sldChg chg="addSp delSp modSp add mod chgLayout">
        <pc:chgData name="Matthieu De Mari" userId="dfb708c9-d8dc-439f-9a3b-c772bf4a311c" providerId="ADAL" clId="{BC3B9BBC-A796-44DB-AEB7-87EBC5C06517}" dt="2023-04-11T07:04:13.493" v="3551" actId="20577"/>
        <pc:sldMkLst>
          <pc:docMk/>
          <pc:sldMk cId="1616380973" sldId="504"/>
        </pc:sldMkLst>
      </pc:sldChg>
      <pc:sldChg chg="addSp delSp modSp add mod modClrScheme chgLayout">
        <pc:chgData name="Matthieu De Mari" userId="dfb708c9-d8dc-439f-9a3b-c772bf4a311c" providerId="ADAL" clId="{BC3B9BBC-A796-44DB-AEB7-87EBC5C06517}" dt="2023-04-11T07:09:21.336" v="3569" actId="478"/>
        <pc:sldMkLst>
          <pc:docMk/>
          <pc:sldMk cId="3938780031" sldId="505"/>
        </pc:sldMkLst>
      </pc:sldChg>
      <pc:sldChg chg="add">
        <pc:chgData name="Matthieu De Mari" userId="dfb708c9-d8dc-439f-9a3b-c772bf4a311c" providerId="ADAL" clId="{BC3B9BBC-A796-44DB-AEB7-87EBC5C06517}" dt="2023-04-11T07:09:19.576" v="3568" actId="2890"/>
        <pc:sldMkLst>
          <pc:docMk/>
          <pc:sldMk cId="396650277" sldId="506"/>
        </pc:sldMkLst>
      </pc:sldChg>
      <pc:sldChg chg="delSp modSp add del mod">
        <pc:chgData name="Matthieu De Mari" userId="dfb708c9-d8dc-439f-9a3b-c772bf4a311c" providerId="ADAL" clId="{BC3B9BBC-A796-44DB-AEB7-87EBC5C06517}" dt="2023-04-11T09:12:10.012" v="6732" actId="47"/>
        <pc:sldMkLst>
          <pc:docMk/>
          <pc:sldMk cId="3551142579" sldId="507"/>
        </pc:sldMkLst>
      </pc:sldChg>
      <pc:sldChg chg="modSp new mod">
        <pc:chgData name="Matthieu De Mari" userId="dfb708c9-d8dc-439f-9a3b-c772bf4a311c" providerId="ADAL" clId="{BC3B9BBC-A796-44DB-AEB7-87EBC5C06517}" dt="2023-04-11T08:37:28.561" v="3830" actId="20577"/>
        <pc:sldMkLst>
          <pc:docMk/>
          <pc:sldMk cId="217379713" sldId="508"/>
        </pc:sldMkLst>
      </pc:sldChg>
      <pc:sldChg chg="modSp new del mod">
        <pc:chgData name="Matthieu De Mari" userId="dfb708c9-d8dc-439f-9a3b-c772bf4a311c" providerId="ADAL" clId="{BC3B9BBC-A796-44DB-AEB7-87EBC5C06517}" dt="2023-04-11T08:47:16.503" v="4705" actId="47"/>
        <pc:sldMkLst>
          <pc:docMk/>
          <pc:sldMk cId="2019387361" sldId="509"/>
        </pc:sldMkLst>
      </pc:sldChg>
      <pc:sldChg chg="new del">
        <pc:chgData name="Matthieu De Mari" userId="dfb708c9-d8dc-439f-9a3b-c772bf4a311c" providerId="ADAL" clId="{BC3B9BBC-A796-44DB-AEB7-87EBC5C06517}" dt="2023-04-11T08:56:39.387" v="5444" actId="47"/>
        <pc:sldMkLst>
          <pc:docMk/>
          <pc:sldMk cId="2851529351" sldId="510"/>
        </pc:sldMkLst>
      </pc:sldChg>
      <pc:sldChg chg="new del">
        <pc:chgData name="Matthieu De Mari" userId="dfb708c9-d8dc-439f-9a3b-c772bf4a311c" providerId="ADAL" clId="{BC3B9BBC-A796-44DB-AEB7-87EBC5C06517}" dt="2023-04-11T08:55:14.314" v="5324" actId="47"/>
        <pc:sldMkLst>
          <pc:docMk/>
          <pc:sldMk cId="1560720436" sldId="511"/>
        </pc:sldMkLst>
      </pc:sldChg>
      <pc:sldChg chg="new del">
        <pc:chgData name="Matthieu De Mari" userId="dfb708c9-d8dc-439f-9a3b-c772bf4a311c" providerId="ADAL" clId="{BC3B9BBC-A796-44DB-AEB7-87EBC5C06517}" dt="2023-04-11T09:01:14.701" v="5796" actId="47"/>
        <pc:sldMkLst>
          <pc:docMk/>
          <pc:sldMk cId="1425749519" sldId="512"/>
        </pc:sldMkLst>
      </pc:sldChg>
      <pc:sldChg chg="addSp delSp modSp new mod modClrScheme chgLayout">
        <pc:chgData name="Matthieu De Mari" userId="dfb708c9-d8dc-439f-9a3b-c772bf4a311c" providerId="ADAL" clId="{BC3B9BBC-A796-44DB-AEB7-87EBC5C06517}" dt="2023-04-11T09:14:06.750" v="6837" actId="1076"/>
        <pc:sldMkLst>
          <pc:docMk/>
          <pc:sldMk cId="1969411151" sldId="513"/>
        </pc:sldMkLst>
      </pc:sldChg>
      <pc:sldChg chg="modSp new mod">
        <pc:chgData name="Matthieu De Mari" userId="dfb708c9-d8dc-439f-9a3b-c772bf4a311c" providerId="ADAL" clId="{BC3B9BBC-A796-44DB-AEB7-87EBC5C06517}" dt="2023-04-11T08:45:22.165" v="4481" actId="20577"/>
        <pc:sldMkLst>
          <pc:docMk/>
          <pc:sldMk cId="3131606268" sldId="514"/>
        </pc:sldMkLst>
      </pc:sldChg>
      <pc:sldChg chg="addSp delSp modSp new mod">
        <pc:chgData name="Matthieu De Mari" userId="dfb708c9-d8dc-439f-9a3b-c772bf4a311c" providerId="ADAL" clId="{BC3B9BBC-A796-44DB-AEB7-87EBC5C06517}" dt="2023-04-11T08:41:24.353" v="4288" actId="14100"/>
        <pc:sldMkLst>
          <pc:docMk/>
          <pc:sldMk cId="3199478108" sldId="515"/>
        </pc:sldMkLst>
      </pc:sldChg>
      <pc:sldChg chg="add">
        <pc:chgData name="Matthieu De Mari" userId="dfb708c9-d8dc-439f-9a3b-c772bf4a311c" providerId="ADAL" clId="{BC3B9BBC-A796-44DB-AEB7-87EBC5C06517}" dt="2023-04-11T08:41:26.501" v="4289" actId="2890"/>
        <pc:sldMkLst>
          <pc:docMk/>
          <pc:sldMk cId="712653742" sldId="516"/>
        </pc:sldMkLst>
      </pc:sldChg>
      <pc:sldChg chg="addSp modSp add mod">
        <pc:chgData name="Matthieu De Mari" userId="dfb708c9-d8dc-439f-9a3b-c772bf4a311c" providerId="ADAL" clId="{BC3B9BBC-A796-44DB-AEB7-87EBC5C06517}" dt="2023-04-11T08:45:18.362" v="4480" actId="20577"/>
        <pc:sldMkLst>
          <pc:docMk/>
          <pc:sldMk cId="2994907257" sldId="517"/>
        </pc:sldMkLst>
      </pc:sldChg>
      <pc:sldChg chg="delSp modSp add mod ord">
        <pc:chgData name="Matthieu De Mari" userId="dfb708c9-d8dc-439f-9a3b-c772bf4a311c" providerId="ADAL" clId="{BC3B9BBC-A796-44DB-AEB7-87EBC5C06517}" dt="2023-04-11T08:44:47.564" v="4477" actId="1076"/>
        <pc:sldMkLst>
          <pc:docMk/>
          <pc:sldMk cId="2185026821" sldId="518"/>
        </pc:sldMkLst>
      </pc:sldChg>
      <pc:sldChg chg="modSp add mod">
        <pc:chgData name="Matthieu De Mari" userId="dfb708c9-d8dc-439f-9a3b-c772bf4a311c" providerId="ADAL" clId="{BC3B9BBC-A796-44DB-AEB7-87EBC5C06517}" dt="2023-04-11T08:46:33.402" v="4662" actId="113"/>
        <pc:sldMkLst>
          <pc:docMk/>
          <pc:sldMk cId="2217585367" sldId="519"/>
        </pc:sldMkLst>
      </pc:sldChg>
      <pc:sldChg chg="modSp add mod ord">
        <pc:chgData name="Matthieu De Mari" userId="dfb708c9-d8dc-439f-9a3b-c772bf4a311c" providerId="ADAL" clId="{BC3B9BBC-A796-44DB-AEB7-87EBC5C06517}" dt="2023-04-11T09:09:22.529" v="6518" actId="20578"/>
        <pc:sldMkLst>
          <pc:docMk/>
          <pc:sldMk cId="1976845715" sldId="520"/>
        </pc:sldMkLst>
      </pc:sldChg>
      <pc:sldChg chg="modSp add mod">
        <pc:chgData name="Matthieu De Mari" userId="dfb708c9-d8dc-439f-9a3b-c772bf4a311c" providerId="ADAL" clId="{BC3B9BBC-A796-44DB-AEB7-87EBC5C06517}" dt="2023-04-11T08:55:03.165" v="5323" actId="113"/>
        <pc:sldMkLst>
          <pc:docMk/>
          <pc:sldMk cId="2116257043" sldId="521"/>
        </pc:sldMkLst>
      </pc:sldChg>
      <pc:sldChg chg="modSp add mod ord">
        <pc:chgData name="Matthieu De Mari" userId="dfb708c9-d8dc-439f-9a3b-c772bf4a311c" providerId="ADAL" clId="{BC3B9BBC-A796-44DB-AEB7-87EBC5C06517}" dt="2023-04-12T01:25:14.387" v="10411" actId="27636"/>
        <pc:sldMkLst>
          <pc:docMk/>
          <pc:sldMk cId="1601231417" sldId="522"/>
        </pc:sldMkLst>
      </pc:sldChg>
      <pc:sldChg chg="addSp delSp modSp add mod modClrScheme chgLayout">
        <pc:chgData name="Matthieu De Mari" userId="dfb708c9-d8dc-439f-9a3b-c772bf4a311c" providerId="ADAL" clId="{BC3B9BBC-A796-44DB-AEB7-87EBC5C06517}" dt="2023-04-11T08:59:12.145" v="5613" actId="1076"/>
        <pc:sldMkLst>
          <pc:docMk/>
          <pc:sldMk cId="3761088000" sldId="523"/>
        </pc:sldMkLst>
      </pc:sldChg>
      <pc:sldChg chg="addSp delSp modSp add mod">
        <pc:chgData name="Matthieu De Mari" userId="dfb708c9-d8dc-439f-9a3b-c772bf4a311c" providerId="ADAL" clId="{BC3B9BBC-A796-44DB-AEB7-87EBC5C06517}" dt="2023-04-11T09:00:45.732" v="5792" actId="20577"/>
        <pc:sldMkLst>
          <pc:docMk/>
          <pc:sldMk cId="921935909" sldId="524"/>
        </pc:sldMkLst>
      </pc:sldChg>
      <pc:sldChg chg="modSp add mod">
        <pc:chgData name="Matthieu De Mari" userId="dfb708c9-d8dc-439f-9a3b-c772bf4a311c" providerId="ADAL" clId="{BC3B9BBC-A796-44DB-AEB7-87EBC5C06517}" dt="2023-04-11T09:09:42.915" v="6531" actId="20577"/>
        <pc:sldMkLst>
          <pc:docMk/>
          <pc:sldMk cId="2249005406" sldId="525"/>
        </pc:sldMkLst>
      </pc:sldChg>
      <pc:sldChg chg="addSp delSp modSp new mod modClrScheme chgLayout">
        <pc:chgData name="Matthieu De Mari" userId="dfb708c9-d8dc-439f-9a3b-c772bf4a311c" providerId="ADAL" clId="{BC3B9BBC-A796-44DB-AEB7-87EBC5C06517}" dt="2023-04-11T09:07:51.038" v="6424" actId="1076"/>
        <pc:sldMkLst>
          <pc:docMk/>
          <pc:sldMk cId="618366377" sldId="526"/>
        </pc:sldMkLst>
      </pc:sldChg>
      <pc:sldChg chg="addSp delSp modSp add mod ord">
        <pc:chgData name="Matthieu De Mari" userId="dfb708c9-d8dc-439f-9a3b-c772bf4a311c" providerId="ADAL" clId="{BC3B9BBC-A796-44DB-AEB7-87EBC5C06517}" dt="2023-04-11T09:09:19.203" v="6517"/>
        <pc:sldMkLst>
          <pc:docMk/>
          <pc:sldMk cId="1802198601" sldId="527"/>
        </pc:sldMkLst>
      </pc:sldChg>
      <pc:sldChg chg="modSp add mod ord">
        <pc:chgData name="Matthieu De Mari" userId="dfb708c9-d8dc-439f-9a3b-c772bf4a311c" providerId="ADAL" clId="{BC3B9BBC-A796-44DB-AEB7-87EBC5C06517}" dt="2023-04-11T09:11:53.686" v="6728" actId="20577"/>
        <pc:sldMkLst>
          <pc:docMk/>
          <pc:sldMk cId="3457548494" sldId="528"/>
        </pc:sldMkLst>
      </pc:sldChg>
      <pc:sldChg chg="addSp modSp add mod">
        <pc:chgData name="Matthieu De Mari" userId="dfb708c9-d8dc-439f-9a3b-c772bf4a311c" providerId="ADAL" clId="{BC3B9BBC-A796-44DB-AEB7-87EBC5C06517}" dt="2023-04-11T09:12:03.043" v="6731" actId="1076"/>
        <pc:sldMkLst>
          <pc:docMk/>
          <pc:sldMk cId="2678158258" sldId="529"/>
        </pc:sldMkLst>
      </pc:sldChg>
      <pc:sldChg chg="modSp add mod">
        <pc:chgData name="Matthieu De Mari" userId="dfb708c9-d8dc-439f-9a3b-c772bf4a311c" providerId="ADAL" clId="{BC3B9BBC-A796-44DB-AEB7-87EBC5C06517}" dt="2023-04-11T09:15:37.050" v="7124" actId="20577"/>
        <pc:sldMkLst>
          <pc:docMk/>
          <pc:sldMk cId="2064330472" sldId="530"/>
        </pc:sldMkLst>
      </pc:sldChg>
      <pc:sldChg chg="delSp new del mod">
        <pc:chgData name="Matthieu De Mari" userId="dfb708c9-d8dc-439f-9a3b-c772bf4a311c" providerId="ADAL" clId="{BC3B9BBC-A796-44DB-AEB7-87EBC5C06517}" dt="2023-04-11T09:15:46.457" v="7132" actId="47"/>
        <pc:sldMkLst>
          <pc:docMk/>
          <pc:sldMk cId="516167257" sldId="531"/>
        </pc:sldMkLst>
      </pc:sldChg>
      <pc:sldChg chg="modSp add mod ord">
        <pc:chgData name="Matthieu De Mari" userId="dfb708c9-d8dc-439f-9a3b-c772bf4a311c" providerId="ADAL" clId="{BC3B9BBC-A796-44DB-AEB7-87EBC5C06517}" dt="2023-04-11T09:19:28.211" v="7245" actId="207"/>
        <pc:sldMkLst>
          <pc:docMk/>
          <pc:sldMk cId="1116467674" sldId="532"/>
        </pc:sldMkLst>
      </pc:sldChg>
      <pc:sldChg chg="addSp delSp modSp new mod modClrScheme chgLayout">
        <pc:chgData name="Matthieu De Mari" userId="dfb708c9-d8dc-439f-9a3b-c772bf4a311c" providerId="ADAL" clId="{BC3B9BBC-A796-44DB-AEB7-87EBC5C06517}" dt="2023-04-11T09:25:33.858" v="7911" actId="5793"/>
        <pc:sldMkLst>
          <pc:docMk/>
          <pc:sldMk cId="1563131988" sldId="533"/>
        </pc:sldMkLst>
      </pc:sldChg>
      <pc:sldChg chg="addSp delSp modSp add mod ord modClrScheme chgLayout">
        <pc:chgData name="Matthieu De Mari" userId="dfb708c9-d8dc-439f-9a3b-c772bf4a311c" providerId="ADAL" clId="{BC3B9BBC-A796-44DB-AEB7-87EBC5C06517}" dt="2023-04-11T09:23:32.740" v="7499" actId="20577"/>
        <pc:sldMkLst>
          <pc:docMk/>
          <pc:sldMk cId="3750902310" sldId="534"/>
        </pc:sldMkLst>
      </pc:sldChg>
      <pc:sldChg chg="modSp add mod ord">
        <pc:chgData name="Matthieu De Mari" userId="dfb708c9-d8dc-439f-9a3b-c772bf4a311c" providerId="ADAL" clId="{BC3B9BBC-A796-44DB-AEB7-87EBC5C06517}" dt="2023-04-12T01:12:24.994" v="9564"/>
        <pc:sldMkLst>
          <pc:docMk/>
          <pc:sldMk cId="1870893197" sldId="535"/>
        </pc:sldMkLst>
      </pc:sldChg>
      <pc:sldChg chg="add">
        <pc:chgData name="Matthieu De Mari" userId="dfb708c9-d8dc-439f-9a3b-c772bf4a311c" providerId="ADAL" clId="{BC3B9BBC-A796-44DB-AEB7-87EBC5C06517}" dt="2023-04-11T09:26:37.805" v="8072" actId="2890"/>
        <pc:sldMkLst>
          <pc:docMk/>
          <pc:sldMk cId="1626668918" sldId="536"/>
        </pc:sldMkLst>
      </pc:sldChg>
      <pc:sldChg chg="addSp modSp add mod">
        <pc:chgData name="Matthieu De Mari" userId="dfb708c9-d8dc-439f-9a3b-c772bf4a311c" providerId="ADAL" clId="{BC3B9BBC-A796-44DB-AEB7-87EBC5C06517}" dt="2023-04-11T09:29:31.419" v="8366" actId="20577"/>
        <pc:sldMkLst>
          <pc:docMk/>
          <pc:sldMk cId="1731635911" sldId="537"/>
        </pc:sldMkLst>
      </pc:sldChg>
      <pc:sldChg chg="addSp delSp modSp add mod">
        <pc:chgData name="Matthieu De Mari" userId="dfb708c9-d8dc-439f-9a3b-c772bf4a311c" providerId="ADAL" clId="{BC3B9BBC-A796-44DB-AEB7-87EBC5C06517}" dt="2023-04-11T09:32:23.383" v="8414" actId="1076"/>
        <pc:sldMkLst>
          <pc:docMk/>
          <pc:sldMk cId="2775686917" sldId="538"/>
        </pc:sldMkLst>
      </pc:sldChg>
      <pc:sldChg chg="modSp add mod">
        <pc:chgData name="Matthieu De Mari" userId="dfb708c9-d8dc-439f-9a3b-c772bf4a311c" providerId="ADAL" clId="{BC3B9BBC-A796-44DB-AEB7-87EBC5C06517}" dt="2023-04-11T09:34:24.701" v="8497" actId="20577"/>
        <pc:sldMkLst>
          <pc:docMk/>
          <pc:sldMk cId="3503061632" sldId="539"/>
        </pc:sldMkLst>
      </pc:sldChg>
      <pc:sldChg chg="addSp delSp modSp add mod chgLayout">
        <pc:chgData name="Matthieu De Mari" userId="dfb708c9-d8dc-439f-9a3b-c772bf4a311c" providerId="ADAL" clId="{BC3B9BBC-A796-44DB-AEB7-87EBC5C06517}" dt="2023-04-12T01:13:05.241" v="9589" actId="14100"/>
        <pc:sldMkLst>
          <pc:docMk/>
          <pc:sldMk cId="1002359866" sldId="540"/>
        </pc:sldMkLst>
      </pc:sldChg>
      <pc:sldChg chg="add del">
        <pc:chgData name="Matthieu De Mari" userId="dfb708c9-d8dc-439f-9a3b-c772bf4a311c" providerId="ADAL" clId="{BC3B9BBC-A796-44DB-AEB7-87EBC5C06517}" dt="2023-04-11T09:33:45.818" v="8418"/>
        <pc:sldMkLst>
          <pc:docMk/>
          <pc:sldMk cId="1778994305" sldId="540"/>
        </pc:sldMkLst>
      </pc:sldChg>
      <pc:sldChg chg="modSp add mod">
        <pc:chgData name="Matthieu De Mari" userId="dfb708c9-d8dc-439f-9a3b-c772bf4a311c" providerId="ADAL" clId="{BC3B9BBC-A796-44DB-AEB7-87EBC5C06517}" dt="2023-04-11T09:38:10.650" v="8748" actId="1076"/>
        <pc:sldMkLst>
          <pc:docMk/>
          <pc:sldMk cId="1093837783" sldId="541"/>
        </pc:sldMkLst>
      </pc:sldChg>
      <pc:sldChg chg="addSp delSp modSp new mod modClrScheme chgLayout">
        <pc:chgData name="Matthieu De Mari" userId="dfb708c9-d8dc-439f-9a3b-c772bf4a311c" providerId="ADAL" clId="{BC3B9BBC-A796-44DB-AEB7-87EBC5C06517}" dt="2023-04-11T09:43:38.819" v="8874" actId="207"/>
        <pc:sldMkLst>
          <pc:docMk/>
          <pc:sldMk cId="246031106" sldId="542"/>
        </pc:sldMkLst>
      </pc:sldChg>
      <pc:sldChg chg="modSp new mod">
        <pc:chgData name="Matthieu De Mari" userId="dfb708c9-d8dc-439f-9a3b-c772bf4a311c" providerId="ADAL" clId="{BC3B9BBC-A796-44DB-AEB7-87EBC5C06517}" dt="2023-04-11T09:46:50.421" v="9297" actId="20577"/>
        <pc:sldMkLst>
          <pc:docMk/>
          <pc:sldMk cId="3748743876" sldId="543"/>
        </pc:sldMkLst>
      </pc:sldChg>
      <pc:sldChg chg="modSp new mod">
        <pc:chgData name="Matthieu De Mari" userId="dfb708c9-d8dc-439f-9a3b-c772bf4a311c" providerId="ADAL" clId="{BC3B9BBC-A796-44DB-AEB7-87EBC5C06517}" dt="2023-04-11T09:49:51.441" v="9488" actId="20577"/>
        <pc:sldMkLst>
          <pc:docMk/>
          <pc:sldMk cId="4072625593" sldId="544"/>
        </pc:sldMkLst>
      </pc:sldChg>
      <pc:sldChg chg="addSp delSp modSp new mod modClrScheme chgLayout">
        <pc:chgData name="Matthieu De Mari" userId="dfb708c9-d8dc-439f-9a3b-c772bf4a311c" providerId="ADAL" clId="{BC3B9BBC-A796-44DB-AEB7-87EBC5C06517}" dt="2023-04-12T01:42:58.376" v="11383" actId="20577"/>
        <pc:sldMkLst>
          <pc:docMk/>
          <pc:sldMk cId="518268690" sldId="545"/>
        </pc:sldMkLst>
      </pc:sldChg>
      <pc:sldChg chg="addSp modSp new mod modClrScheme chgLayout">
        <pc:chgData name="Matthieu De Mari" userId="dfb708c9-d8dc-439f-9a3b-c772bf4a311c" providerId="ADAL" clId="{BC3B9BBC-A796-44DB-AEB7-87EBC5C06517}" dt="2023-04-12T01:29:52.984" v="10563" actId="207"/>
        <pc:sldMkLst>
          <pc:docMk/>
          <pc:sldMk cId="632298038" sldId="546"/>
        </pc:sldMkLst>
      </pc:sldChg>
      <pc:sldChg chg="modSp add mod">
        <pc:chgData name="Matthieu De Mari" userId="dfb708c9-d8dc-439f-9a3b-c772bf4a311c" providerId="ADAL" clId="{BC3B9BBC-A796-44DB-AEB7-87EBC5C06517}" dt="2023-04-11T09:49:58.437" v="9491" actId="207"/>
        <pc:sldMkLst>
          <pc:docMk/>
          <pc:sldMk cId="2826503295" sldId="547"/>
        </pc:sldMkLst>
      </pc:sldChg>
      <pc:sldChg chg="modSp add mod">
        <pc:chgData name="Matthieu De Mari" userId="dfb708c9-d8dc-439f-9a3b-c772bf4a311c" providerId="ADAL" clId="{BC3B9BBC-A796-44DB-AEB7-87EBC5C06517}" dt="2023-04-11T09:51:04.961" v="9525" actId="11"/>
        <pc:sldMkLst>
          <pc:docMk/>
          <pc:sldMk cId="544328849" sldId="548"/>
        </pc:sldMkLst>
      </pc:sldChg>
      <pc:sldChg chg="modSp add mod">
        <pc:chgData name="Matthieu De Mari" userId="dfb708c9-d8dc-439f-9a3b-c772bf4a311c" providerId="ADAL" clId="{BC3B9BBC-A796-44DB-AEB7-87EBC5C06517}" dt="2023-04-11T09:51:11.469" v="9528" actId="207"/>
        <pc:sldMkLst>
          <pc:docMk/>
          <pc:sldMk cId="2592006022" sldId="549"/>
        </pc:sldMkLst>
      </pc:sldChg>
      <pc:sldChg chg="modSp add mod">
        <pc:chgData name="Matthieu De Mari" userId="dfb708c9-d8dc-439f-9a3b-c772bf4a311c" providerId="ADAL" clId="{BC3B9BBC-A796-44DB-AEB7-87EBC5C06517}" dt="2023-04-11T09:53:18.729" v="9562" actId="14100"/>
        <pc:sldMkLst>
          <pc:docMk/>
          <pc:sldMk cId="2050044934" sldId="550"/>
        </pc:sldMkLst>
      </pc:sldChg>
      <pc:sldChg chg="modSp add mod">
        <pc:chgData name="Matthieu De Mari" userId="dfb708c9-d8dc-439f-9a3b-c772bf4a311c" providerId="ADAL" clId="{BC3B9BBC-A796-44DB-AEB7-87EBC5C06517}" dt="2023-04-11T09:53:14.321" v="9560" actId="14100"/>
        <pc:sldMkLst>
          <pc:docMk/>
          <pc:sldMk cId="180363236" sldId="551"/>
        </pc:sldMkLst>
      </pc:sldChg>
      <pc:sldChg chg="addSp delSp modSp add mod">
        <pc:chgData name="Matthieu De Mari" userId="dfb708c9-d8dc-439f-9a3b-c772bf4a311c" providerId="ADAL" clId="{BC3B9BBC-A796-44DB-AEB7-87EBC5C06517}" dt="2023-04-12T01:17:40.531" v="9898" actId="20577"/>
        <pc:sldMkLst>
          <pc:docMk/>
          <pc:sldMk cId="2425556472" sldId="552"/>
        </pc:sldMkLst>
      </pc:sldChg>
      <pc:sldChg chg="modSp new mod">
        <pc:chgData name="Matthieu De Mari" userId="dfb708c9-d8dc-439f-9a3b-c772bf4a311c" providerId="ADAL" clId="{BC3B9BBC-A796-44DB-AEB7-87EBC5C06517}" dt="2023-04-12T02:13:44.814" v="11572" actId="27636"/>
        <pc:sldMkLst>
          <pc:docMk/>
          <pc:sldMk cId="1507033240" sldId="553"/>
        </pc:sldMkLst>
      </pc:sldChg>
      <pc:sldChg chg="modSp add mod">
        <pc:chgData name="Matthieu De Mari" userId="dfb708c9-d8dc-439f-9a3b-c772bf4a311c" providerId="ADAL" clId="{BC3B9BBC-A796-44DB-AEB7-87EBC5C06517}" dt="2023-04-12T01:31:03.951" v="10735" actId="113"/>
        <pc:sldMkLst>
          <pc:docMk/>
          <pc:sldMk cId="3804890726" sldId="554"/>
        </pc:sldMkLst>
      </pc:sldChg>
      <pc:sldChg chg="new del">
        <pc:chgData name="Matthieu De Mari" userId="dfb708c9-d8dc-439f-9a3b-c772bf4a311c" providerId="ADAL" clId="{BC3B9BBC-A796-44DB-AEB7-87EBC5C06517}" dt="2023-04-12T01:31:22.813" v="10738" actId="47"/>
        <pc:sldMkLst>
          <pc:docMk/>
          <pc:sldMk cId="3144658474" sldId="555"/>
        </pc:sldMkLst>
      </pc:sldChg>
      <pc:sldChg chg="modSp add mod ord">
        <pc:chgData name="Matthieu De Mari" userId="dfb708c9-d8dc-439f-9a3b-c772bf4a311c" providerId="ADAL" clId="{BC3B9BBC-A796-44DB-AEB7-87EBC5C06517}" dt="2023-04-12T01:43:24.686" v="11386"/>
        <pc:sldMkLst>
          <pc:docMk/>
          <pc:sldMk cId="1716807888" sldId="556"/>
        </pc:sldMkLst>
      </pc:sldChg>
      <pc:sldChg chg="addSp delSp modSp add mod">
        <pc:chgData name="Matthieu De Mari" userId="dfb708c9-d8dc-439f-9a3b-c772bf4a311c" providerId="ADAL" clId="{BC3B9BBC-A796-44DB-AEB7-87EBC5C06517}" dt="2023-04-12T01:33:17.143" v="10818" actId="478"/>
        <pc:sldMkLst>
          <pc:docMk/>
          <pc:sldMk cId="1192499690" sldId="557"/>
        </pc:sldMkLst>
      </pc:sldChg>
      <pc:sldChg chg="addSp modSp add mod">
        <pc:chgData name="Matthieu De Mari" userId="dfb708c9-d8dc-439f-9a3b-c772bf4a311c" providerId="ADAL" clId="{BC3B9BBC-A796-44DB-AEB7-87EBC5C06517}" dt="2023-04-12T01:33:54.709" v="10834" actId="1076"/>
        <pc:sldMkLst>
          <pc:docMk/>
          <pc:sldMk cId="3600345363" sldId="558"/>
        </pc:sldMkLst>
      </pc:sldChg>
      <pc:sldChg chg="addSp delSp modSp new mod modClrScheme chgLayout">
        <pc:chgData name="Matthieu De Mari" userId="dfb708c9-d8dc-439f-9a3b-c772bf4a311c" providerId="ADAL" clId="{BC3B9BBC-A796-44DB-AEB7-87EBC5C06517}" dt="2023-04-12T01:38:57.669" v="11047" actId="113"/>
        <pc:sldMkLst>
          <pc:docMk/>
          <pc:sldMk cId="292551377" sldId="559"/>
        </pc:sldMkLst>
      </pc:sldChg>
      <pc:sldChg chg="modSp add mod">
        <pc:chgData name="Matthieu De Mari" userId="dfb708c9-d8dc-439f-9a3b-c772bf4a311c" providerId="ADAL" clId="{BC3B9BBC-A796-44DB-AEB7-87EBC5C06517}" dt="2023-04-12T01:38:06.074" v="11025" actId="20577"/>
        <pc:sldMkLst>
          <pc:docMk/>
          <pc:sldMk cId="485059711" sldId="560"/>
        </pc:sldMkLst>
      </pc:sldChg>
      <pc:sldChg chg="modSp add mod">
        <pc:chgData name="Matthieu De Mari" userId="dfb708c9-d8dc-439f-9a3b-c772bf4a311c" providerId="ADAL" clId="{BC3B9BBC-A796-44DB-AEB7-87EBC5C06517}" dt="2023-04-12T01:39:04" v="11050" actId="207"/>
        <pc:sldMkLst>
          <pc:docMk/>
          <pc:sldMk cId="4084031544" sldId="561"/>
        </pc:sldMkLst>
      </pc:sldChg>
      <pc:sldChg chg="addSp delSp modSp new mod ord modClrScheme chgLayout">
        <pc:chgData name="Matthieu De Mari" userId="dfb708c9-d8dc-439f-9a3b-c772bf4a311c" providerId="ADAL" clId="{BC3B9BBC-A796-44DB-AEB7-87EBC5C06517}" dt="2023-04-12T01:46:01.305" v="11395"/>
        <pc:sldMkLst>
          <pc:docMk/>
          <pc:sldMk cId="3521786095" sldId="562"/>
        </pc:sldMkLst>
      </pc:sldChg>
      <pc:sldChg chg="addSp delSp modSp add mod modClrScheme chgLayout">
        <pc:chgData name="Matthieu De Mari" userId="dfb708c9-d8dc-439f-9a3b-c772bf4a311c" providerId="ADAL" clId="{BC3B9BBC-A796-44DB-AEB7-87EBC5C06517}" dt="2023-04-12T01:46:00.032" v="11394" actId="1076"/>
        <pc:sldMkLst>
          <pc:docMk/>
          <pc:sldMk cId="4016535913" sldId="563"/>
        </pc:sldMkLst>
      </pc:sldChg>
      <pc:sldChg chg="modSp add mod">
        <pc:chgData name="Matthieu De Mari" userId="dfb708c9-d8dc-439f-9a3b-c772bf4a311c" providerId="ADAL" clId="{BC3B9BBC-A796-44DB-AEB7-87EBC5C06517}" dt="2023-04-12T02:12:28.316" v="11396" actId="11"/>
        <pc:sldMkLst>
          <pc:docMk/>
          <pc:sldMk cId="1816982771" sldId="564"/>
        </pc:sldMkLst>
      </pc:sldChg>
    </pc:docChg>
  </pc:docChgLst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4D096-3C70-454B-A9F6-148A8274E006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SG"/>
        </a:p>
      </dgm:t>
    </dgm:pt>
    <dgm:pt modelId="{10E9EB3A-E6BA-433B-8D1A-80BF8C4C9DFE}">
      <dgm:prSet phldrT="[Text]"/>
      <dgm:spPr/>
      <dgm:t>
        <a:bodyPr/>
        <a:lstStyle/>
        <a:p>
          <a:r>
            <a:rPr lang="en-GB" dirty="0"/>
            <a:t>Instructor</a:t>
          </a:r>
          <a:endParaRPr lang="en-SG" dirty="0"/>
        </a:p>
      </dgm:t>
    </dgm:pt>
    <dgm:pt modelId="{E3E3DB92-2786-4BB6-A713-539EC74F0DEF}" type="parTrans" cxnId="{95B17D93-27EE-47C1-9B67-BCAA879E1C77}">
      <dgm:prSet/>
      <dgm:spPr/>
      <dgm:t>
        <a:bodyPr/>
        <a:lstStyle/>
        <a:p>
          <a:endParaRPr lang="en-SG"/>
        </a:p>
      </dgm:t>
    </dgm:pt>
    <dgm:pt modelId="{6B083134-0DF1-4858-B733-49A4AD0EF039}" type="sibTrans" cxnId="{95B17D93-27EE-47C1-9B67-BCAA879E1C77}">
      <dgm:prSet/>
      <dgm:spPr/>
      <dgm:t>
        <a:bodyPr/>
        <a:lstStyle/>
        <a:p>
          <a:endParaRPr lang="en-SG"/>
        </a:p>
      </dgm:t>
    </dgm:pt>
    <dgm:pt modelId="{D5B6E851-31E0-46F7-83F3-DF5448C4A401}">
      <dgm:prSet phldrT="[Text]"/>
      <dgm:spPr/>
      <dgm:t>
        <a:bodyPr/>
        <a:lstStyle/>
        <a:p>
          <a:r>
            <a:rPr lang="en-GB" dirty="0"/>
            <a:t>Assist. Prof.</a:t>
          </a:r>
          <a:endParaRPr lang="en-SG" dirty="0"/>
        </a:p>
      </dgm:t>
    </dgm:pt>
    <dgm:pt modelId="{F7028555-CD2A-48A8-8243-A00E20DE1323}" type="parTrans" cxnId="{B8B91E38-3688-4716-994C-503B94B13CBB}">
      <dgm:prSet/>
      <dgm:spPr/>
      <dgm:t>
        <a:bodyPr/>
        <a:lstStyle/>
        <a:p>
          <a:endParaRPr lang="en-SG"/>
        </a:p>
      </dgm:t>
    </dgm:pt>
    <dgm:pt modelId="{8D7B2581-C85B-4A54-BCFF-AEBB0A2A54BB}" type="sibTrans" cxnId="{B8B91E38-3688-4716-994C-503B94B13CBB}">
      <dgm:prSet/>
      <dgm:spPr/>
      <dgm:t>
        <a:bodyPr/>
        <a:lstStyle/>
        <a:p>
          <a:endParaRPr lang="en-SG"/>
        </a:p>
      </dgm:t>
    </dgm:pt>
    <dgm:pt modelId="{AF669954-C9E2-4D17-B253-AF32B8C73A08}">
      <dgm:prSet phldrT="[Text]"/>
      <dgm:spPr/>
      <dgm:t>
        <a:bodyPr/>
        <a:lstStyle/>
        <a:p>
          <a:r>
            <a:rPr lang="en-GB" dirty="0"/>
            <a:t>TA</a:t>
          </a:r>
          <a:endParaRPr lang="en-SG" dirty="0"/>
        </a:p>
      </dgm:t>
    </dgm:pt>
    <dgm:pt modelId="{FDED9A88-219B-497A-848C-654CDFC35CE8}" type="parTrans" cxnId="{C6401652-8439-41DB-B5E9-7D3088D906C7}">
      <dgm:prSet/>
      <dgm:spPr/>
      <dgm:t>
        <a:bodyPr/>
        <a:lstStyle/>
        <a:p>
          <a:endParaRPr lang="en-SG"/>
        </a:p>
      </dgm:t>
    </dgm:pt>
    <dgm:pt modelId="{ED41DDA0-E501-4209-BCAE-D187D21079CB}" type="sibTrans" cxnId="{C6401652-8439-41DB-B5E9-7D3088D906C7}">
      <dgm:prSet/>
      <dgm:spPr/>
      <dgm:t>
        <a:bodyPr/>
        <a:lstStyle/>
        <a:p>
          <a:endParaRPr lang="en-SG"/>
        </a:p>
      </dgm:t>
    </dgm:pt>
    <dgm:pt modelId="{CC7C5DE6-97A5-4B1C-B85D-998CD43D48A3}">
      <dgm:prSet phldrT="[Text]"/>
      <dgm:spPr/>
      <dgm:t>
        <a:bodyPr/>
        <a:lstStyle/>
        <a:p>
          <a:r>
            <a:rPr lang="en-GB" dirty="0"/>
            <a:t>Lecturer</a:t>
          </a:r>
          <a:endParaRPr lang="en-SG" dirty="0"/>
        </a:p>
      </dgm:t>
    </dgm:pt>
    <dgm:pt modelId="{2D5C236F-939D-4736-8535-94492F8F47FE}" type="parTrans" cxnId="{0AEB08B7-53AB-45C1-9E92-EB5F9D9BF012}">
      <dgm:prSet/>
      <dgm:spPr/>
      <dgm:t>
        <a:bodyPr/>
        <a:lstStyle/>
        <a:p>
          <a:endParaRPr lang="en-SG"/>
        </a:p>
      </dgm:t>
    </dgm:pt>
    <dgm:pt modelId="{CBE0467B-8D46-46A8-A7E1-F121FC1A8FE1}" type="sibTrans" cxnId="{0AEB08B7-53AB-45C1-9E92-EB5F9D9BF012}">
      <dgm:prSet/>
      <dgm:spPr/>
      <dgm:t>
        <a:bodyPr/>
        <a:lstStyle/>
        <a:p>
          <a:endParaRPr lang="en-SG"/>
        </a:p>
      </dgm:t>
    </dgm:pt>
    <dgm:pt modelId="{2F51A242-7C02-46EB-A350-2B079DF75249}">
      <dgm:prSet phldrT="[Text]"/>
      <dgm:spPr/>
      <dgm:t>
        <a:bodyPr/>
        <a:lstStyle/>
        <a:p>
          <a:r>
            <a:rPr lang="en-GB" dirty="0"/>
            <a:t>Simon</a:t>
          </a:r>
          <a:endParaRPr lang="en-SG" dirty="0"/>
        </a:p>
      </dgm:t>
    </dgm:pt>
    <dgm:pt modelId="{27825579-DC27-4CE8-9A0C-B0198370AFB7}" type="parTrans" cxnId="{F2A516F8-8546-4616-B38D-F5BCF06DD6AE}">
      <dgm:prSet/>
      <dgm:spPr/>
      <dgm:t>
        <a:bodyPr/>
        <a:lstStyle/>
        <a:p>
          <a:endParaRPr lang="en-SG"/>
        </a:p>
      </dgm:t>
    </dgm:pt>
    <dgm:pt modelId="{A41A72C7-6FA9-4F5D-93E1-98773D16C3D6}" type="sibTrans" cxnId="{F2A516F8-8546-4616-B38D-F5BCF06DD6AE}">
      <dgm:prSet/>
      <dgm:spPr/>
      <dgm:t>
        <a:bodyPr/>
        <a:lstStyle/>
        <a:p>
          <a:endParaRPr lang="en-SG"/>
        </a:p>
      </dgm:t>
    </dgm:pt>
    <dgm:pt modelId="{1E6B0E73-D3D1-4734-8ECD-B892B64A1626}">
      <dgm:prSet phldrT="[Text]"/>
      <dgm:spPr/>
      <dgm:t>
        <a:bodyPr/>
        <a:lstStyle/>
        <a:p>
          <a:r>
            <a:rPr lang="en-GB" dirty="0"/>
            <a:t>Matt</a:t>
          </a:r>
          <a:endParaRPr lang="en-SG" dirty="0"/>
        </a:p>
      </dgm:t>
    </dgm:pt>
    <dgm:pt modelId="{6B6F5749-BA0C-405F-80A4-18A76F3C74E0}" type="parTrans" cxnId="{5C100C4F-6B80-49B7-967E-E8D1C322DFAD}">
      <dgm:prSet/>
      <dgm:spPr/>
      <dgm:t>
        <a:bodyPr/>
        <a:lstStyle/>
        <a:p>
          <a:endParaRPr lang="en-SG"/>
        </a:p>
      </dgm:t>
    </dgm:pt>
    <dgm:pt modelId="{392865BC-DE5D-43D2-9779-5D26DA491740}" type="sibTrans" cxnId="{5C100C4F-6B80-49B7-967E-E8D1C322DFAD}">
      <dgm:prSet/>
      <dgm:spPr/>
      <dgm:t>
        <a:bodyPr/>
        <a:lstStyle/>
        <a:p>
          <a:endParaRPr lang="en-SG"/>
        </a:p>
      </dgm:t>
    </dgm:pt>
    <dgm:pt modelId="{4A3A2725-98E6-42B5-B800-3F9F510A653B}" type="pres">
      <dgm:prSet presAssocID="{8034D096-3C70-454B-A9F6-148A8274E00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F6BCA4-5EFC-4596-A9BD-9E73075B4120}" type="pres">
      <dgm:prSet presAssocID="{10E9EB3A-E6BA-433B-8D1A-80BF8C4C9DFE}" presName="root1" presStyleCnt="0"/>
      <dgm:spPr/>
    </dgm:pt>
    <dgm:pt modelId="{018C2EA3-637F-4FCC-B08C-9B842E1D1625}" type="pres">
      <dgm:prSet presAssocID="{10E9EB3A-E6BA-433B-8D1A-80BF8C4C9DFE}" presName="LevelOneTextNode" presStyleLbl="node0" presStyleIdx="0" presStyleCnt="1">
        <dgm:presLayoutVars>
          <dgm:chPref val="3"/>
        </dgm:presLayoutVars>
      </dgm:prSet>
      <dgm:spPr/>
    </dgm:pt>
    <dgm:pt modelId="{2D2BC8D9-15FD-48FC-87B5-709A9EBB3EE3}" type="pres">
      <dgm:prSet presAssocID="{10E9EB3A-E6BA-433B-8D1A-80BF8C4C9DFE}" presName="level2hierChild" presStyleCnt="0"/>
      <dgm:spPr/>
    </dgm:pt>
    <dgm:pt modelId="{395AB85C-0752-4956-8A48-874223C302EC}" type="pres">
      <dgm:prSet presAssocID="{F7028555-CD2A-48A8-8243-A00E20DE1323}" presName="conn2-1" presStyleLbl="parChTrans1D2" presStyleIdx="0" presStyleCnt="3"/>
      <dgm:spPr/>
    </dgm:pt>
    <dgm:pt modelId="{ED2095C4-02CF-4F9A-9707-39FB7EA96A17}" type="pres">
      <dgm:prSet presAssocID="{F7028555-CD2A-48A8-8243-A00E20DE1323}" presName="connTx" presStyleLbl="parChTrans1D2" presStyleIdx="0" presStyleCnt="3"/>
      <dgm:spPr/>
    </dgm:pt>
    <dgm:pt modelId="{6CA0D99B-21EE-46F1-AF0A-BE316CEE9CA8}" type="pres">
      <dgm:prSet presAssocID="{D5B6E851-31E0-46F7-83F3-DF5448C4A401}" presName="root2" presStyleCnt="0"/>
      <dgm:spPr/>
    </dgm:pt>
    <dgm:pt modelId="{D1DAAF0D-FBF3-4959-BBF2-93BA6245641B}" type="pres">
      <dgm:prSet presAssocID="{D5B6E851-31E0-46F7-83F3-DF5448C4A401}" presName="LevelTwoTextNode" presStyleLbl="node2" presStyleIdx="0" presStyleCnt="3">
        <dgm:presLayoutVars>
          <dgm:chPref val="3"/>
        </dgm:presLayoutVars>
      </dgm:prSet>
      <dgm:spPr/>
    </dgm:pt>
    <dgm:pt modelId="{00D43107-5E88-4504-985D-D46FA3ED36D9}" type="pres">
      <dgm:prSet presAssocID="{D5B6E851-31E0-46F7-83F3-DF5448C4A401}" presName="level3hierChild" presStyleCnt="0"/>
      <dgm:spPr/>
    </dgm:pt>
    <dgm:pt modelId="{2F280CF2-04FF-47F5-800C-412AB933A4DF}" type="pres">
      <dgm:prSet presAssocID="{27825579-DC27-4CE8-9A0C-B0198370AFB7}" presName="conn2-1" presStyleLbl="parChTrans1D3" presStyleIdx="0" presStyleCnt="2"/>
      <dgm:spPr/>
    </dgm:pt>
    <dgm:pt modelId="{717A09BF-E2DE-46DB-B846-8D5A8605A526}" type="pres">
      <dgm:prSet presAssocID="{27825579-DC27-4CE8-9A0C-B0198370AFB7}" presName="connTx" presStyleLbl="parChTrans1D3" presStyleIdx="0" presStyleCnt="2"/>
      <dgm:spPr/>
    </dgm:pt>
    <dgm:pt modelId="{9DA5D089-5FBE-4C9E-9886-CD221E8E0713}" type="pres">
      <dgm:prSet presAssocID="{2F51A242-7C02-46EB-A350-2B079DF75249}" presName="root2" presStyleCnt="0"/>
      <dgm:spPr/>
    </dgm:pt>
    <dgm:pt modelId="{D0EFB254-BF67-4C79-ADBF-019643150FA2}" type="pres">
      <dgm:prSet presAssocID="{2F51A242-7C02-46EB-A350-2B079DF75249}" presName="LevelTwoTextNode" presStyleLbl="node3" presStyleIdx="0" presStyleCnt="2">
        <dgm:presLayoutVars>
          <dgm:chPref val="3"/>
        </dgm:presLayoutVars>
      </dgm:prSet>
      <dgm:spPr/>
    </dgm:pt>
    <dgm:pt modelId="{C60780A8-134E-4FBB-999E-566ACE6B1D46}" type="pres">
      <dgm:prSet presAssocID="{2F51A242-7C02-46EB-A350-2B079DF75249}" presName="level3hierChild" presStyleCnt="0"/>
      <dgm:spPr/>
    </dgm:pt>
    <dgm:pt modelId="{15AC2897-FD9A-4271-9F2C-D3DD9EBAF0AE}" type="pres">
      <dgm:prSet presAssocID="{2D5C236F-939D-4736-8535-94492F8F47FE}" presName="conn2-1" presStyleLbl="parChTrans1D2" presStyleIdx="1" presStyleCnt="3"/>
      <dgm:spPr/>
    </dgm:pt>
    <dgm:pt modelId="{39BF46C9-DEE2-4A52-988F-98E1FE350C88}" type="pres">
      <dgm:prSet presAssocID="{2D5C236F-939D-4736-8535-94492F8F47FE}" presName="connTx" presStyleLbl="parChTrans1D2" presStyleIdx="1" presStyleCnt="3"/>
      <dgm:spPr/>
    </dgm:pt>
    <dgm:pt modelId="{7CFBDA78-F5B0-4182-A695-AB34BE262275}" type="pres">
      <dgm:prSet presAssocID="{CC7C5DE6-97A5-4B1C-B85D-998CD43D48A3}" presName="root2" presStyleCnt="0"/>
      <dgm:spPr/>
    </dgm:pt>
    <dgm:pt modelId="{1F4BAE18-381E-425B-897E-E432BB7E7683}" type="pres">
      <dgm:prSet presAssocID="{CC7C5DE6-97A5-4B1C-B85D-998CD43D48A3}" presName="LevelTwoTextNode" presStyleLbl="node2" presStyleIdx="1" presStyleCnt="3">
        <dgm:presLayoutVars>
          <dgm:chPref val="3"/>
        </dgm:presLayoutVars>
      </dgm:prSet>
      <dgm:spPr/>
    </dgm:pt>
    <dgm:pt modelId="{809366D2-7333-4A40-9027-A74F05970A9E}" type="pres">
      <dgm:prSet presAssocID="{CC7C5DE6-97A5-4B1C-B85D-998CD43D48A3}" presName="level3hierChild" presStyleCnt="0"/>
      <dgm:spPr/>
    </dgm:pt>
    <dgm:pt modelId="{31420AC5-50CC-4A2B-90BD-66D57CB448B8}" type="pres">
      <dgm:prSet presAssocID="{6B6F5749-BA0C-405F-80A4-18A76F3C74E0}" presName="conn2-1" presStyleLbl="parChTrans1D3" presStyleIdx="1" presStyleCnt="2"/>
      <dgm:spPr/>
    </dgm:pt>
    <dgm:pt modelId="{777AB556-7FFC-4A01-8271-6B7F38516A0F}" type="pres">
      <dgm:prSet presAssocID="{6B6F5749-BA0C-405F-80A4-18A76F3C74E0}" presName="connTx" presStyleLbl="parChTrans1D3" presStyleIdx="1" presStyleCnt="2"/>
      <dgm:spPr/>
    </dgm:pt>
    <dgm:pt modelId="{6D1188F5-E76A-42CA-AC8F-D67655BC9188}" type="pres">
      <dgm:prSet presAssocID="{1E6B0E73-D3D1-4734-8ECD-B892B64A1626}" presName="root2" presStyleCnt="0"/>
      <dgm:spPr/>
    </dgm:pt>
    <dgm:pt modelId="{00318D22-465F-429F-A4BD-D30A5863FC8D}" type="pres">
      <dgm:prSet presAssocID="{1E6B0E73-D3D1-4734-8ECD-B892B64A1626}" presName="LevelTwoTextNode" presStyleLbl="node3" presStyleIdx="1" presStyleCnt="2">
        <dgm:presLayoutVars>
          <dgm:chPref val="3"/>
        </dgm:presLayoutVars>
      </dgm:prSet>
      <dgm:spPr/>
    </dgm:pt>
    <dgm:pt modelId="{E36F58A6-16D1-4017-80D0-D4E3C0B1A40D}" type="pres">
      <dgm:prSet presAssocID="{1E6B0E73-D3D1-4734-8ECD-B892B64A1626}" presName="level3hierChild" presStyleCnt="0"/>
      <dgm:spPr/>
    </dgm:pt>
    <dgm:pt modelId="{3D3851AA-A134-4FC1-87D8-5E672A7F459D}" type="pres">
      <dgm:prSet presAssocID="{FDED9A88-219B-497A-848C-654CDFC35CE8}" presName="conn2-1" presStyleLbl="parChTrans1D2" presStyleIdx="2" presStyleCnt="3"/>
      <dgm:spPr/>
    </dgm:pt>
    <dgm:pt modelId="{371B866D-57D1-4F1A-8488-E987BF104FD4}" type="pres">
      <dgm:prSet presAssocID="{FDED9A88-219B-497A-848C-654CDFC35CE8}" presName="connTx" presStyleLbl="parChTrans1D2" presStyleIdx="2" presStyleCnt="3"/>
      <dgm:spPr/>
    </dgm:pt>
    <dgm:pt modelId="{18E9AEA0-40DB-4824-9FDC-621528965CB2}" type="pres">
      <dgm:prSet presAssocID="{AF669954-C9E2-4D17-B253-AF32B8C73A08}" presName="root2" presStyleCnt="0"/>
      <dgm:spPr/>
    </dgm:pt>
    <dgm:pt modelId="{20E1816D-5652-4C5D-91EC-DF21C700693F}" type="pres">
      <dgm:prSet presAssocID="{AF669954-C9E2-4D17-B253-AF32B8C73A08}" presName="LevelTwoTextNode" presStyleLbl="node2" presStyleIdx="2" presStyleCnt="3">
        <dgm:presLayoutVars>
          <dgm:chPref val="3"/>
        </dgm:presLayoutVars>
      </dgm:prSet>
      <dgm:spPr/>
    </dgm:pt>
    <dgm:pt modelId="{499ED2DA-FE8A-4A35-B9B8-9229117CA3DC}" type="pres">
      <dgm:prSet presAssocID="{AF669954-C9E2-4D17-B253-AF32B8C73A08}" presName="level3hierChild" presStyleCnt="0"/>
      <dgm:spPr/>
    </dgm:pt>
  </dgm:ptLst>
  <dgm:cxnLst>
    <dgm:cxn modelId="{79ED4710-78B1-4C9D-BAE4-69A3371F8485}" type="presOf" srcId="{27825579-DC27-4CE8-9A0C-B0198370AFB7}" destId="{717A09BF-E2DE-46DB-B846-8D5A8605A526}" srcOrd="1" destOrd="0" presId="urn:microsoft.com/office/officeart/2005/8/layout/hierarchy2"/>
    <dgm:cxn modelId="{80A1FC10-AF43-4F7A-BFAE-F4E95D0DEA59}" type="presOf" srcId="{6B6F5749-BA0C-405F-80A4-18A76F3C74E0}" destId="{777AB556-7FFC-4A01-8271-6B7F38516A0F}" srcOrd="1" destOrd="0" presId="urn:microsoft.com/office/officeart/2005/8/layout/hierarchy2"/>
    <dgm:cxn modelId="{7A1AA618-A047-4157-A1E4-90DDF8F5DABD}" type="presOf" srcId="{10E9EB3A-E6BA-433B-8D1A-80BF8C4C9DFE}" destId="{018C2EA3-637F-4FCC-B08C-9B842E1D1625}" srcOrd="0" destOrd="0" presId="urn:microsoft.com/office/officeart/2005/8/layout/hierarchy2"/>
    <dgm:cxn modelId="{B8B91E38-3688-4716-994C-503B94B13CBB}" srcId="{10E9EB3A-E6BA-433B-8D1A-80BF8C4C9DFE}" destId="{D5B6E851-31E0-46F7-83F3-DF5448C4A401}" srcOrd="0" destOrd="0" parTransId="{F7028555-CD2A-48A8-8243-A00E20DE1323}" sibTransId="{8D7B2581-C85B-4A54-BCFF-AEBB0A2A54BB}"/>
    <dgm:cxn modelId="{031BA260-C215-4887-9A36-E1E7F74A6913}" type="presOf" srcId="{6B6F5749-BA0C-405F-80A4-18A76F3C74E0}" destId="{31420AC5-50CC-4A2B-90BD-66D57CB448B8}" srcOrd="0" destOrd="0" presId="urn:microsoft.com/office/officeart/2005/8/layout/hierarchy2"/>
    <dgm:cxn modelId="{9402496D-8052-491F-8D88-5A291135F8A6}" type="presOf" srcId="{F7028555-CD2A-48A8-8243-A00E20DE1323}" destId="{ED2095C4-02CF-4F9A-9707-39FB7EA96A17}" srcOrd="1" destOrd="0" presId="urn:microsoft.com/office/officeart/2005/8/layout/hierarchy2"/>
    <dgm:cxn modelId="{5C100C4F-6B80-49B7-967E-E8D1C322DFAD}" srcId="{CC7C5DE6-97A5-4B1C-B85D-998CD43D48A3}" destId="{1E6B0E73-D3D1-4734-8ECD-B892B64A1626}" srcOrd="0" destOrd="0" parTransId="{6B6F5749-BA0C-405F-80A4-18A76F3C74E0}" sibTransId="{392865BC-DE5D-43D2-9779-5D26DA491740}"/>
    <dgm:cxn modelId="{636EF370-6317-45EC-A752-DE6660E8A20D}" type="presOf" srcId="{27825579-DC27-4CE8-9A0C-B0198370AFB7}" destId="{2F280CF2-04FF-47F5-800C-412AB933A4DF}" srcOrd="0" destOrd="0" presId="urn:microsoft.com/office/officeart/2005/8/layout/hierarchy2"/>
    <dgm:cxn modelId="{C6401652-8439-41DB-B5E9-7D3088D906C7}" srcId="{10E9EB3A-E6BA-433B-8D1A-80BF8C4C9DFE}" destId="{AF669954-C9E2-4D17-B253-AF32B8C73A08}" srcOrd="2" destOrd="0" parTransId="{FDED9A88-219B-497A-848C-654CDFC35CE8}" sibTransId="{ED41DDA0-E501-4209-BCAE-D187D21079CB}"/>
    <dgm:cxn modelId="{D82EC554-EC0B-41AA-97F7-E9AC398066D0}" type="presOf" srcId="{CC7C5DE6-97A5-4B1C-B85D-998CD43D48A3}" destId="{1F4BAE18-381E-425B-897E-E432BB7E7683}" srcOrd="0" destOrd="0" presId="urn:microsoft.com/office/officeart/2005/8/layout/hierarchy2"/>
    <dgm:cxn modelId="{239EF957-2CE0-433C-B920-553E866AF014}" type="presOf" srcId="{FDED9A88-219B-497A-848C-654CDFC35CE8}" destId="{3D3851AA-A134-4FC1-87D8-5E672A7F459D}" srcOrd="0" destOrd="0" presId="urn:microsoft.com/office/officeart/2005/8/layout/hierarchy2"/>
    <dgm:cxn modelId="{D7CCCD7F-793A-4840-8C1A-655C9F93D746}" type="presOf" srcId="{2D5C236F-939D-4736-8535-94492F8F47FE}" destId="{15AC2897-FD9A-4271-9F2C-D3DD9EBAF0AE}" srcOrd="0" destOrd="0" presId="urn:microsoft.com/office/officeart/2005/8/layout/hierarchy2"/>
    <dgm:cxn modelId="{C1A4B588-B631-4E2D-BB9C-5729BE451FAC}" type="presOf" srcId="{2F51A242-7C02-46EB-A350-2B079DF75249}" destId="{D0EFB254-BF67-4C79-ADBF-019643150FA2}" srcOrd="0" destOrd="0" presId="urn:microsoft.com/office/officeart/2005/8/layout/hierarchy2"/>
    <dgm:cxn modelId="{EDA1D98B-FE09-436E-92B8-C5A32CB8CABD}" type="presOf" srcId="{D5B6E851-31E0-46F7-83F3-DF5448C4A401}" destId="{D1DAAF0D-FBF3-4959-BBF2-93BA6245641B}" srcOrd="0" destOrd="0" presId="urn:microsoft.com/office/officeart/2005/8/layout/hierarchy2"/>
    <dgm:cxn modelId="{95B17D93-27EE-47C1-9B67-BCAA879E1C77}" srcId="{8034D096-3C70-454B-A9F6-148A8274E006}" destId="{10E9EB3A-E6BA-433B-8D1A-80BF8C4C9DFE}" srcOrd="0" destOrd="0" parTransId="{E3E3DB92-2786-4BB6-A713-539EC74F0DEF}" sibTransId="{6B083134-0DF1-4858-B733-49A4AD0EF039}"/>
    <dgm:cxn modelId="{97937CA3-6A70-4528-A3A4-5EE477CF08AD}" type="presOf" srcId="{1E6B0E73-D3D1-4734-8ECD-B892B64A1626}" destId="{00318D22-465F-429F-A4BD-D30A5863FC8D}" srcOrd="0" destOrd="0" presId="urn:microsoft.com/office/officeart/2005/8/layout/hierarchy2"/>
    <dgm:cxn modelId="{D00794A5-1F0A-4E24-BD0C-F8E5EF051F0F}" type="presOf" srcId="{AF669954-C9E2-4D17-B253-AF32B8C73A08}" destId="{20E1816D-5652-4C5D-91EC-DF21C700693F}" srcOrd="0" destOrd="0" presId="urn:microsoft.com/office/officeart/2005/8/layout/hierarchy2"/>
    <dgm:cxn modelId="{012215B4-FF75-47FC-8CC8-989599F1F045}" type="presOf" srcId="{2D5C236F-939D-4736-8535-94492F8F47FE}" destId="{39BF46C9-DEE2-4A52-988F-98E1FE350C88}" srcOrd="1" destOrd="0" presId="urn:microsoft.com/office/officeart/2005/8/layout/hierarchy2"/>
    <dgm:cxn modelId="{0AEB08B7-53AB-45C1-9E92-EB5F9D9BF012}" srcId="{10E9EB3A-E6BA-433B-8D1A-80BF8C4C9DFE}" destId="{CC7C5DE6-97A5-4B1C-B85D-998CD43D48A3}" srcOrd="1" destOrd="0" parTransId="{2D5C236F-939D-4736-8535-94492F8F47FE}" sibTransId="{CBE0467B-8D46-46A8-A7E1-F121FC1A8FE1}"/>
    <dgm:cxn modelId="{7EA3C6C0-BF51-4EF5-8BE4-9639755A8346}" type="presOf" srcId="{FDED9A88-219B-497A-848C-654CDFC35CE8}" destId="{371B866D-57D1-4F1A-8488-E987BF104FD4}" srcOrd="1" destOrd="0" presId="urn:microsoft.com/office/officeart/2005/8/layout/hierarchy2"/>
    <dgm:cxn modelId="{9BA99BC8-F515-468B-B1F8-3327F4D53EDF}" type="presOf" srcId="{8034D096-3C70-454B-A9F6-148A8274E006}" destId="{4A3A2725-98E6-42B5-B800-3F9F510A653B}" srcOrd="0" destOrd="0" presId="urn:microsoft.com/office/officeart/2005/8/layout/hierarchy2"/>
    <dgm:cxn modelId="{BB120CE5-8D25-43B9-8B4D-C55562626349}" type="presOf" srcId="{F7028555-CD2A-48A8-8243-A00E20DE1323}" destId="{395AB85C-0752-4956-8A48-874223C302EC}" srcOrd="0" destOrd="0" presId="urn:microsoft.com/office/officeart/2005/8/layout/hierarchy2"/>
    <dgm:cxn modelId="{F2A516F8-8546-4616-B38D-F5BCF06DD6AE}" srcId="{D5B6E851-31E0-46F7-83F3-DF5448C4A401}" destId="{2F51A242-7C02-46EB-A350-2B079DF75249}" srcOrd="0" destOrd="0" parTransId="{27825579-DC27-4CE8-9A0C-B0198370AFB7}" sibTransId="{A41A72C7-6FA9-4F5D-93E1-98773D16C3D6}"/>
    <dgm:cxn modelId="{747391DA-6CAF-419A-9EFB-418B8DED16B2}" type="presParOf" srcId="{4A3A2725-98E6-42B5-B800-3F9F510A653B}" destId="{ECF6BCA4-5EFC-4596-A9BD-9E73075B4120}" srcOrd="0" destOrd="0" presId="urn:microsoft.com/office/officeart/2005/8/layout/hierarchy2"/>
    <dgm:cxn modelId="{D7CF8298-CD9B-4A43-BC2A-4713E31CE826}" type="presParOf" srcId="{ECF6BCA4-5EFC-4596-A9BD-9E73075B4120}" destId="{018C2EA3-637F-4FCC-B08C-9B842E1D1625}" srcOrd="0" destOrd="0" presId="urn:microsoft.com/office/officeart/2005/8/layout/hierarchy2"/>
    <dgm:cxn modelId="{AE1DC504-AAD6-4639-BFE5-1306CE1920D5}" type="presParOf" srcId="{ECF6BCA4-5EFC-4596-A9BD-9E73075B4120}" destId="{2D2BC8D9-15FD-48FC-87B5-709A9EBB3EE3}" srcOrd="1" destOrd="0" presId="urn:microsoft.com/office/officeart/2005/8/layout/hierarchy2"/>
    <dgm:cxn modelId="{C547D4CB-CC6E-4FF5-A8E5-9B330005F66D}" type="presParOf" srcId="{2D2BC8D9-15FD-48FC-87B5-709A9EBB3EE3}" destId="{395AB85C-0752-4956-8A48-874223C302EC}" srcOrd="0" destOrd="0" presId="urn:microsoft.com/office/officeart/2005/8/layout/hierarchy2"/>
    <dgm:cxn modelId="{24D22844-61D9-4D04-ACEE-38848F1A6064}" type="presParOf" srcId="{395AB85C-0752-4956-8A48-874223C302EC}" destId="{ED2095C4-02CF-4F9A-9707-39FB7EA96A17}" srcOrd="0" destOrd="0" presId="urn:microsoft.com/office/officeart/2005/8/layout/hierarchy2"/>
    <dgm:cxn modelId="{6A0DAE41-A26D-4821-85B1-93627B412596}" type="presParOf" srcId="{2D2BC8D9-15FD-48FC-87B5-709A9EBB3EE3}" destId="{6CA0D99B-21EE-46F1-AF0A-BE316CEE9CA8}" srcOrd="1" destOrd="0" presId="urn:microsoft.com/office/officeart/2005/8/layout/hierarchy2"/>
    <dgm:cxn modelId="{7A126514-03C5-488B-A266-62192472C144}" type="presParOf" srcId="{6CA0D99B-21EE-46F1-AF0A-BE316CEE9CA8}" destId="{D1DAAF0D-FBF3-4959-BBF2-93BA6245641B}" srcOrd="0" destOrd="0" presId="urn:microsoft.com/office/officeart/2005/8/layout/hierarchy2"/>
    <dgm:cxn modelId="{67B6CF5F-A50D-4894-8A58-527EE3239240}" type="presParOf" srcId="{6CA0D99B-21EE-46F1-AF0A-BE316CEE9CA8}" destId="{00D43107-5E88-4504-985D-D46FA3ED36D9}" srcOrd="1" destOrd="0" presId="urn:microsoft.com/office/officeart/2005/8/layout/hierarchy2"/>
    <dgm:cxn modelId="{1CE35B77-9788-4E99-8017-A4A34578AA74}" type="presParOf" srcId="{00D43107-5E88-4504-985D-D46FA3ED36D9}" destId="{2F280CF2-04FF-47F5-800C-412AB933A4DF}" srcOrd="0" destOrd="0" presId="urn:microsoft.com/office/officeart/2005/8/layout/hierarchy2"/>
    <dgm:cxn modelId="{7A94A7EC-DC8A-4A41-B79C-0E44EB857AF2}" type="presParOf" srcId="{2F280CF2-04FF-47F5-800C-412AB933A4DF}" destId="{717A09BF-E2DE-46DB-B846-8D5A8605A526}" srcOrd="0" destOrd="0" presId="urn:microsoft.com/office/officeart/2005/8/layout/hierarchy2"/>
    <dgm:cxn modelId="{D9068E07-160C-4E76-B4DB-98C3CA4014B9}" type="presParOf" srcId="{00D43107-5E88-4504-985D-D46FA3ED36D9}" destId="{9DA5D089-5FBE-4C9E-9886-CD221E8E0713}" srcOrd="1" destOrd="0" presId="urn:microsoft.com/office/officeart/2005/8/layout/hierarchy2"/>
    <dgm:cxn modelId="{8EEB0677-F375-4167-80AC-803C231B7222}" type="presParOf" srcId="{9DA5D089-5FBE-4C9E-9886-CD221E8E0713}" destId="{D0EFB254-BF67-4C79-ADBF-019643150FA2}" srcOrd="0" destOrd="0" presId="urn:microsoft.com/office/officeart/2005/8/layout/hierarchy2"/>
    <dgm:cxn modelId="{CB2409B5-FE5D-4D88-94EF-8BA292A1F3EA}" type="presParOf" srcId="{9DA5D089-5FBE-4C9E-9886-CD221E8E0713}" destId="{C60780A8-134E-4FBB-999E-566ACE6B1D46}" srcOrd="1" destOrd="0" presId="urn:microsoft.com/office/officeart/2005/8/layout/hierarchy2"/>
    <dgm:cxn modelId="{9AD19072-7468-466F-A57E-88598F456ADD}" type="presParOf" srcId="{2D2BC8D9-15FD-48FC-87B5-709A9EBB3EE3}" destId="{15AC2897-FD9A-4271-9F2C-D3DD9EBAF0AE}" srcOrd="2" destOrd="0" presId="urn:microsoft.com/office/officeart/2005/8/layout/hierarchy2"/>
    <dgm:cxn modelId="{6FA59A3D-C58D-4D5B-A7D9-EF678EF6E20B}" type="presParOf" srcId="{15AC2897-FD9A-4271-9F2C-D3DD9EBAF0AE}" destId="{39BF46C9-DEE2-4A52-988F-98E1FE350C88}" srcOrd="0" destOrd="0" presId="urn:microsoft.com/office/officeart/2005/8/layout/hierarchy2"/>
    <dgm:cxn modelId="{B8006816-FD02-41BB-8ACB-B796F38C0F25}" type="presParOf" srcId="{2D2BC8D9-15FD-48FC-87B5-709A9EBB3EE3}" destId="{7CFBDA78-F5B0-4182-A695-AB34BE262275}" srcOrd="3" destOrd="0" presId="urn:microsoft.com/office/officeart/2005/8/layout/hierarchy2"/>
    <dgm:cxn modelId="{B548CE0A-8D3A-4C34-92D6-9461E6E3A88D}" type="presParOf" srcId="{7CFBDA78-F5B0-4182-A695-AB34BE262275}" destId="{1F4BAE18-381E-425B-897E-E432BB7E7683}" srcOrd="0" destOrd="0" presId="urn:microsoft.com/office/officeart/2005/8/layout/hierarchy2"/>
    <dgm:cxn modelId="{C8E9DFC2-67FF-47E3-A8FA-CD3CB97022D2}" type="presParOf" srcId="{7CFBDA78-F5B0-4182-A695-AB34BE262275}" destId="{809366D2-7333-4A40-9027-A74F05970A9E}" srcOrd="1" destOrd="0" presId="urn:microsoft.com/office/officeart/2005/8/layout/hierarchy2"/>
    <dgm:cxn modelId="{6156F2E6-AE4F-4461-841D-4578CC5CFBDA}" type="presParOf" srcId="{809366D2-7333-4A40-9027-A74F05970A9E}" destId="{31420AC5-50CC-4A2B-90BD-66D57CB448B8}" srcOrd="0" destOrd="0" presId="urn:microsoft.com/office/officeart/2005/8/layout/hierarchy2"/>
    <dgm:cxn modelId="{7E8C2F82-D54F-46C7-8D71-A7FF5782AD6C}" type="presParOf" srcId="{31420AC5-50CC-4A2B-90BD-66D57CB448B8}" destId="{777AB556-7FFC-4A01-8271-6B7F38516A0F}" srcOrd="0" destOrd="0" presId="urn:microsoft.com/office/officeart/2005/8/layout/hierarchy2"/>
    <dgm:cxn modelId="{44B2655E-F433-4490-9019-9270435376A6}" type="presParOf" srcId="{809366D2-7333-4A40-9027-A74F05970A9E}" destId="{6D1188F5-E76A-42CA-AC8F-D67655BC9188}" srcOrd="1" destOrd="0" presId="urn:microsoft.com/office/officeart/2005/8/layout/hierarchy2"/>
    <dgm:cxn modelId="{349997B5-4B8C-4BCB-B133-415261AC94E4}" type="presParOf" srcId="{6D1188F5-E76A-42CA-AC8F-D67655BC9188}" destId="{00318D22-465F-429F-A4BD-D30A5863FC8D}" srcOrd="0" destOrd="0" presId="urn:microsoft.com/office/officeart/2005/8/layout/hierarchy2"/>
    <dgm:cxn modelId="{CE9F2B34-E934-4F5E-A301-7918C90B2C46}" type="presParOf" srcId="{6D1188F5-E76A-42CA-AC8F-D67655BC9188}" destId="{E36F58A6-16D1-4017-80D0-D4E3C0B1A40D}" srcOrd="1" destOrd="0" presId="urn:microsoft.com/office/officeart/2005/8/layout/hierarchy2"/>
    <dgm:cxn modelId="{1615C0A3-19D6-4064-988E-9D54C49F9998}" type="presParOf" srcId="{2D2BC8D9-15FD-48FC-87B5-709A9EBB3EE3}" destId="{3D3851AA-A134-4FC1-87D8-5E672A7F459D}" srcOrd="4" destOrd="0" presId="urn:microsoft.com/office/officeart/2005/8/layout/hierarchy2"/>
    <dgm:cxn modelId="{967A5DEA-8984-4479-8E41-D8438309BCBE}" type="presParOf" srcId="{3D3851AA-A134-4FC1-87D8-5E672A7F459D}" destId="{371B866D-57D1-4F1A-8488-E987BF104FD4}" srcOrd="0" destOrd="0" presId="urn:microsoft.com/office/officeart/2005/8/layout/hierarchy2"/>
    <dgm:cxn modelId="{A230D7A0-4FD6-461C-BE62-6E6FC8EE87B7}" type="presParOf" srcId="{2D2BC8D9-15FD-48FC-87B5-709A9EBB3EE3}" destId="{18E9AEA0-40DB-4824-9FDC-621528965CB2}" srcOrd="5" destOrd="0" presId="urn:microsoft.com/office/officeart/2005/8/layout/hierarchy2"/>
    <dgm:cxn modelId="{891108A2-9C0C-447F-A48E-585D2419C722}" type="presParOf" srcId="{18E9AEA0-40DB-4824-9FDC-621528965CB2}" destId="{20E1816D-5652-4C5D-91EC-DF21C700693F}" srcOrd="0" destOrd="0" presId="urn:microsoft.com/office/officeart/2005/8/layout/hierarchy2"/>
    <dgm:cxn modelId="{CF9F7178-5D38-466F-A04A-90275F3DA406}" type="presParOf" srcId="{18E9AEA0-40DB-4824-9FDC-621528965CB2}" destId="{499ED2DA-FE8A-4A35-B9B8-9229117CA3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5FB12-AFD2-4938-AF65-703656EDD3D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CB461D7-6873-421D-87CA-D8696FC3F110}">
      <dgm:prSet phldrT="[Text]"/>
      <dgm:spPr/>
      <dgm:t>
        <a:bodyPr/>
        <a:lstStyle/>
        <a:p>
          <a:pPr algn="l"/>
          <a:r>
            <a:rPr lang="en-GB" dirty="0"/>
            <a:t>      L0:</a:t>
          </a:r>
        </a:p>
        <a:p>
          <a:pPr algn="l"/>
          <a:r>
            <a:rPr lang="en-GB" dirty="0"/>
            <a:t>	x := 1</a:t>
          </a:r>
        </a:p>
        <a:p>
          <a:pPr algn="l"/>
          <a:r>
            <a:rPr lang="en-GB" dirty="0"/>
            <a:t>	</a:t>
          </a:r>
          <a:r>
            <a:rPr lang="en-GB" dirty="0" err="1"/>
            <a:t>i</a:t>
          </a:r>
          <a:r>
            <a:rPr lang="en-GB" dirty="0"/>
            <a:t> := 1</a:t>
          </a:r>
          <a:endParaRPr lang="en-SG" dirty="0"/>
        </a:p>
      </dgm:t>
    </dgm:pt>
    <dgm:pt modelId="{6B87ACD3-B77E-42A5-B216-E2CBB2F6D3E0}" type="parTrans" cxnId="{535C9C74-24BB-4DC9-925D-6AAAACCA1855}">
      <dgm:prSet/>
      <dgm:spPr/>
      <dgm:t>
        <a:bodyPr/>
        <a:lstStyle/>
        <a:p>
          <a:endParaRPr lang="en-SG"/>
        </a:p>
      </dgm:t>
    </dgm:pt>
    <dgm:pt modelId="{B8F72CD9-3294-4C53-81B9-1962EEB8535C}" type="sibTrans" cxnId="{535C9C74-24BB-4DC9-925D-6AAAACCA1855}">
      <dgm:prSet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15C4F38F-28B4-4F43-85A2-5548613A537E}">
      <dgm:prSet phldrT="[Text]"/>
      <dgm:spPr/>
      <dgm:t>
        <a:bodyPr/>
        <a:lstStyle/>
        <a:p>
          <a:pPr algn="l"/>
          <a:r>
            <a:rPr lang="en-GB" dirty="0"/>
            <a:t>      L1:</a:t>
          </a:r>
        </a:p>
        <a:p>
          <a:pPr algn="l"/>
          <a:r>
            <a:rPr lang="en-GB" dirty="0"/>
            <a:t>	x := x*x</a:t>
          </a:r>
        </a:p>
        <a:p>
          <a:pPr algn="l"/>
          <a:r>
            <a:rPr lang="en-GB" dirty="0"/>
            <a:t>	</a:t>
          </a:r>
          <a:r>
            <a:rPr lang="en-GB" dirty="0" err="1"/>
            <a:t>i</a:t>
          </a:r>
          <a:r>
            <a:rPr lang="en-GB" dirty="0"/>
            <a:t> := i+1</a:t>
          </a:r>
        </a:p>
        <a:p>
          <a:pPr algn="l"/>
          <a:r>
            <a:rPr lang="en-GB" dirty="0"/>
            <a:t>	if </a:t>
          </a:r>
          <a:r>
            <a:rPr lang="en-GB" dirty="0" err="1"/>
            <a:t>i</a:t>
          </a:r>
          <a:r>
            <a:rPr lang="en-GB" dirty="0"/>
            <a:t> &lt; 10 </a:t>
          </a:r>
          <a:r>
            <a:rPr lang="en-GB" dirty="0" err="1"/>
            <a:t>goto</a:t>
          </a:r>
          <a:r>
            <a:rPr lang="en-GB" dirty="0"/>
            <a:t> L1</a:t>
          </a:r>
        </a:p>
        <a:p>
          <a:pPr algn="l"/>
          <a:r>
            <a:rPr lang="en-GB" dirty="0"/>
            <a:t>	jump L2</a:t>
          </a:r>
          <a:endParaRPr lang="en-SG" dirty="0"/>
        </a:p>
      </dgm:t>
    </dgm:pt>
    <dgm:pt modelId="{DC91FEA2-DD6C-45E6-B1D2-43E4F4B3A890}" type="parTrans" cxnId="{58FF2BF7-7FF6-4559-BCDC-151B373F34AE}">
      <dgm:prSet/>
      <dgm:spPr/>
      <dgm:t>
        <a:bodyPr/>
        <a:lstStyle/>
        <a:p>
          <a:endParaRPr lang="en-SG"/>
        </a:p>
      </dgm:t>
    </dgm:pt>
    <dgm:pt modelId="{350F2161-32AB-425E-B0CE-4B9A42D368CA}" type="sibTrans" cxnId="{58FF2BF7-7FF6-4559-BCDC-151B373F34AE}">
      <dgm:prSet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6F787113-1D74-4B63-AAC3-E4321DFD9FD8}">
      <dgm:prSet phldrT="[Text]"/>
      <dgm:spPr/>
      <dgm:t>
        <a:bodyPr/>
        <a:lstStyle/>
        <a:p>
          <a:pPr algn="l"/>
          <a:r>
            <a:rPr lang="en-GB" dirty="0"/>
            <a:t>      L2:</a:t>
          </a:r>
        </a:p>
        <a:p>
          <a:pPr algn="l"/>
          <a:r>
            <a:rPr lang="en-GB" dirty="0"/>
            <a:t>	y := 10</a:t>
          </a:r>
          <a:endParaRPr lang="en-SG" dirty="0"/>
        </a:p>
      </dgm:t>
    </dgm:pt>
    <dgm:pt modelId="{AD2BEC14-D0F7-43FD-BC38-19563CE60BC8}" type="parTrans" cxnId="{A10B61E4-2FE7-4FB5-8314-79189D1F0D79}">
      <dgm:prSet/>
      <dgm:spPr/>
      <dgm:t>
        <a:bodyPr/>
        <a:lstStyle/>
        <a:p>
          <a:endParaRPr lang="en-SG"/>
        </a:p>
      </dgm:t>
    </dgm:pt>
    <dgm:pt modelId="{DFAE9780-06A8-4CE5-A35F-63A2935602AE}" type="sibTrans" cxnId="{A10B61E4-2FE7-4FB5-8314-79189D1F0D79}">
      <dgm:prSet/>
      <dgm:spPr/>
      <dgm:t>
        <a:bodyPr/>
        <a:lstStyle/>
        <a:p>
          <a:endParaRPr lang="en-SG"/>
        </a:p>
      </dgm:t>
    </dgm:pt>
    <dgm:pt modelId="{87375A12-360A-4E1A-A894-00676EFB6667}" type="pres">
      <dgm:prSet presAssocID="{7AB5FB12-AFD2-4938-AF65-703656EDD3D9}" presName="linearFlow" presStyleCnt="0">
        <dgm:presLayoutVars>
          <dgm:resizeHandles val="exact"/>
        </dgm:presLayoutVars>
      </dgm:prSet>
      <dgm:spPr/>
    </dgm:pt>
    <dgm:pt modelId="{3A4E3332-4C83-4201-84FE-4CA4CFD38686}" type="pres">
      <dgm:prSet presAssocID="{5CB461D7-6873-421D-87CA-D8696FC3F110}" presName="node" presStyleLbl="node1" presStyleIdx="0" presStyleCnt="3" custScaleX="198495">
        <dgm:presLayoutVars>
          <dgm:bulletEnabled val="1"/>
        </dgm:presLayoutVars>
      </dgm:prSet>
      <dgm:spPr/>
    </dgm:pt>
    <dgm:pt modelId="{2EA5733F-BCD4-4BF9-8CD1-12C3603D4844}" type="pres">
      <dgm:prSet presAssocID="{B8F72CD9-3294-4C53-81B9-1962EEB8535C}" presName="sibTrans" presStyleLbl="sibTrans2D1" presStyleIdx="0" presStyleCnt="2"/>
      <dgm:spPr/>
    </dgm:pt>
    <dgm:pt modelId="{7CAED8F2-B8AC-43B7-9152-A889DF19391C}" type="pres">
      <dgm:prSet presAssocID="{B8F72CD9-3294-4C53-81B9-1962EEB8535C}" presName="connectorText" presStyleLbl="sibTrans2D1" presStyleIdx="0" presStyleCnt="2"/>
      <dgm:spPr/>
    </dgm:pt>
    <dgm:pt modelId="{8C249723-6EB0-46BD-95FB-0212289BD10A}" type="pres">
      <dgm:prSet presAssocID="{15C4F38F-28B4-4F43-85A2-5548613A537E}" presName="node" presStyleLbl="node1" presStyleIdx="1" presStyleCnt="3" custScaleX="197789" custScaleY="233903">
        <dgm:presLayoutVars>
          <dgm:bulletEnabled val="1"/>
        </dgm:presLayoutVars>
      </dgm:prSet>
      <dgm:spPr/>
    </dgm:pt>
    <dgm:pt modelId="{8C1CAE36-3290-4D90-8EFB-C3D89724FD2A}" type="pres">
      <dgm:prSet presAssocID="{350F2161-32AB-425E-B0CE-4B9A42D368CA}" presName="sibTrans" presStyleLbl="sibTrans2D1" presStyleIdx="1" presStyleCnt="2"/>
      <dgm:spPr/>
    </dgm:pt>
    <dgm:pt modelId="{4F02977C-5FE1-4619-86B0-62C7BAF42EAF}" type="pres">
      <dgm:prSet presAssocID="{350F2161-32AB-425E-B0CE-4B9A42D368CA}" presName="connectorText" presStyleLbl="sibTrans2D1" presStyleIdx="1" presStyleCnt="2"/>
      <dgm:spPr/>
    </dgm:pt>
    <dgm:pt modelId="{DBEAE5F0-3CEE-4EDC-A1D3-38F71BB66409}" type="pres">
      <dgm:prSet presAssocID="{6F787113-1D74-4B63-AAC3-E4321DFD9FD8}" presName="node" presStyleLbl="node1" presStyleIdx="2" presStyleCnt="3" custScaleX="198495">
        <dgm:presLayoutVars>
          <dgm:bulletEnabled val="1"/>
        </dgm:presLayoutVars>
      </dgm:prSet>
      <dgm:spPr/>
    </dgm:pt>
  </dgm:ptLst>
  <dgm:cxnLst>
    <dgm:cxn modelId="{87F3731C-DED5-4F61-B1F5-B2AE2F659AFA}" type="presOf" srcId="{B8F72CD9-3294-4C53-81B9-1962EEB8535C}" destId="{2EA5733F-BCD4-4BF9-8CD1-12C3603D4844}" srcOrd="0" destOrd="0" presId="urn:microsoft.com/office/officeart/2005/8/layout/process2"/>
    <dgm:cxn modelId="{D5322724-5982-4BD2-AA62-6D99625451CC}" type="presOf" srcId="{6F787113-1D74-4B63-AAC3-E4321DFD9FD8}" destId="{DBEAE5F0-3CEE-4EDC-A1D3-38F71BB66409}" srcOrd="0" destOrd="0" presId="urn:microsoft.com/office/officeart/2005/8/layout/process2"/>
    <dgm:cxn modelId="{BEA18537-14D4-4850-A94C-11762AB7CCD6}" type="presOf" srcId="{15C4F38F-28B4-4F43-85A2-5548613A537E}" destId="{8C249723-6EB0-46BD-95FB-0212289BD10A}" srcOrd="0" destOrd="0" presId="urn:microsoft.com/office/officeart/2005/8/layout/process2"/>
    <dgm:cxn modelId="{E3F11163-6328-47A2-A41E-FA05B27AACE6}" type="presOf" srcId="{5CB461D7-6873-421D-87CA-D8696FC3F110}" destId="{3A4E3332-4C83-4201-84FE-4CA4CFD38686}" srcOrd="0" destOrd="0" presId="urn:microsoft.com/office/officeart/2005/8/layout/process2"/>
    <dgm:cxn modelId="{535C9C74-24BB-4DC9-925D-6AAAACCA1855}" srcId="{7AB5FB12-AFD2-4938-AF65-703656EDD3D9}" destId="{5CB461D7-6873-421D-87CA-D8696FC3F110}" srcOrd="0" destOrd="0" parTransId="{6B87ACD3-B77E-42A5-B216-E2CBB2F6D3E0}" sibTransId="{B8F72CD9-3294-4C53-81B9-1962EEB8535C}"/>
    <dgm:cxn modelId="{231AF682-9491-4AD4-B98A-01466C73B9E0}" type="presOf" srcId="{7AB5FB12-AFD2-4938-AF65-703656EDD3D9}" destId="{87375A12-360A-4E1A-A894-00676EFB6667}" srcOrd="0" destOrd="0" presId="urn:microsoft.com/office/officeart/2005/8/layout/process2"/>
    <dgm:cxn modelId="{459FBDBB-BFCE-4368-9E84-D0BEC6C5BA01}" type="presOf" srcId="{B8F72CD9-3294-4C53-81B9-1962EEB8535C}" destId="{7CAED8F2-B8AC-43B7-9152-A889DF19391C}" srcOrd="1" destOrd="0" presId="urn:microsoft.com/office/officeart/2005/8/layout/process2"/>
    <dgm:cxn modelId="{BA3305E0-51B3-428F-8108-86A78EAF98F7}" type="presOf" srcId="{350F2161-32AB-425E-B0CE-4B9A42D368CA}" destId="{8C1CAE36-3290-4D90-8EFB-C3D89724FD2A}" srcOrd="0" destOrd="0" presId="urn:microsoft.com/office/officeart/2005/8/layout/process2"/>
    <dgm:cxn modelId="{A10B61E4-2FE7-4FB5-8314-79189D1F0D79}" srcId="{7AB5FB12-AFD2-4938-AF65-703656EDD3D9}" destId="{6F787113-1D74-4B63-AAC3-E4321DFD9FD8}" srcOrd="2" destOrd="0" parTransId="{AD2BEC14-D0F7-43FD-BC38-19563CE60BC8}" sibTransId="{DFAE9780-06A8-4CE5-A35F-63A2935602AE}"/>
    <dgm:cxn modelId="{BCAB15F3-F37B-4B20-8E3F-0D2D4EE6E544}" type="presOf" srcId="{350F2161-32AB-425E-B0CE-4B9A42D368CA}" destId="{4F02977C-5FE1-4619-86B0-62C7BAF42EAF}" srcOrd="1" destOrd="0" presId="urn:microsoft.com/office/officeart/2005/8/layout/process2"/>
    <dgm:cxn modelId="{58FF2BF7-7FF6-4559-BCDC-151B373F34AE}" srcId="{7AB5FB12-AFD2-4938-AF65-703656EDD3D9}" destId="{15C4F38F-28B4-4F43-85A2-5548613A537E}" srcOrd="1" destOrd="0" parTransId="{DC91FEA2-DD6C-45E6-B1D2-43E4F4B3A890}" sibTransId="{350F2161-32AB-425E-B0CE-4B9A42D368CA}"/>
    <dgm:cxn modelId="{2C433F2E-1347-4BA1-BDC1-770BF1572221}" type="presParOf" srcId="{87375A12-360A-4E1A-A894-00676EFB6667}" destId="{3A4E3332-4C83-4201-84FE-4CA4CFD38686}" srcOrd="0" destOrd="0" presId="urn:microsoft.com/office/officeart/2005/8/layout/process2"/>
    <dgm:cxn modelId="{672534CF-DF54-4D57-BE65-73D11306C3B1}" type="presParOf" srcId="{87375A12-360A-4E1A-A894-00676EFB6667}" destId="{2EA5733F-BCD4-4BF9-8CD1-12C3603D4844}" srcOrd="1" destOrd="0" presId="urn:microsoft.com/office/officeart/2005/8/layout/process2"/>
    <dgm:cxn modelId="{B63920BA-7799-4BE9-9774-606AF380923E}" type="presParOf" srcId="{2EA5733F-BCD4-4BF9-8CD1-12C3603D4844}" destId="{7CAED8F2-B8AC-43B7-9152-A889DF19391C}" srcOrd="0" destOrd="0" presId="urn:microsoft.com/office/officeart/2005/8/layout/process2"/>
    <dgm:cxn modelId="{1F74D79C-50EA-49E6-9C11-90BFA4623E47}" type="presParOf" srcId="{87375A12-360A-4E1A-A894-00676EFB6667}" destId="{8C249723-6EB0-46BD-95FB-0212289BD10A}" srcOrd="2" destOrd="0" presId="urn:microsoft.com/office/officeart/2005/8/layout/process2"/>
    <dgm:cxn modelId="{CF7C55D1-4697-4B05-B469-487D75D153BE}" type="presParOf" srcId="{87375A12-360A-4E1A-A894-00676EFB6667}" destId="{8C1CAE36-3290-4D90-8EFB-C3D89724FD2A}" srcOrd="3" destOrd="0" presId="urn:microsoft.com/office/officeart/2005/8/layout/process2"/>
    <dgm:cxn modelId="{90FA38DD-C123-4D46-9E18-801CC241D6A5}" type="presParOf" srcId="{8C1CAE36-3290-4D90-8EFB-C3D89724FD2A}" destId="{4F02977C-5FE1-4619-86B0-62C7BAF42EAF}" srcOrd="0" destOrd="0" presId="urn:microsoft.com/office/officeart/2005/8/layout/process2"/>
    <dgm:cxn modelId="{AAC97404-D3F0-43AF-B9F4-E8331DE6B263}" type="presParOf" srcId="{87375A12-360A-4E1A-A894-00676EFB6667}" destId="{DBEAE5F0-3CEE-4EDC-A1D3-38F71BB6640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C2EA3-637F-4FCC-B08C-9B842E1D1625}">
      <dsp:nvSpPr>
        <dsp:cNvPr id="0" name=""/>
        <dsp:cNvSpPr/>
      </dsp:nvSpPr>
      <dsp:spPr>
        <a:xfrm>
          <a:off x="775" y="1934493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Instructor</a:t>
          </a:r>
          <a:endParaRPr lang="en-SG" sz="2300" kern="1200" dirty="0"/>
        </a:p>
      </dsp:txBody>
      <dsp:txXfrm>
        <a:off x="21877" y="1955595"/>
        <a:ext cx="1398722" cy="678259"/>
      </dsp:txXfrm>
    </dsp:sp>
    <dsp:sp modelId="{395AB85C-0752-4956-8A48-874223C302EC}">
      <dsp:nvSpPr>
        <dsp:cNvPr id="0" name=""/>
        <dsp:cNvSpPr/>
      </dsp:nvSpPr>
      <dsp:spPr>
        <a:xfrm rot="18289469">
          <a:off x="1225240" y="1866330"/>
          <a:ext cx="1009291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1009291" y="141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704654" y="1855226"/>
        <a:ext cx="50464" cy="50464"/>
      </dsp:txXfrm>
    </dsp:sp>
    <dsp:sp modelId="{D1DAAF0D-FBF3-4959-BBF2-93BA6245641B}">
      <dsp:nvSpPr>
        <dsp:cNvPr id="0" name=""/>
        <dsp:cNvSpPr/>
      </dsp:nvSpPr>
      <dsp:spPr>
        <a:xfrm>
          <a:off x="2018071" y="1105961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Assist. Prof.</a:t>
          </a:r>
          <a:endParaRPr lang="en-SG" sz="2300" kern="1200" dirty="0"/>
        </a:p>
      </dsp:txBody>
      <dsp:txXfrm>
        <a:off x="2039173" y="1127063"/>
        <a:ext cx="1398722" cy="678259"/>
      </dsp:txXfrm>
    </dsp:sp>
    <dsp:sp modelId="{2F280CF2-04FF-47F5-800C-412AB933A4DF}">
      <dsp:nvSpPr>
        <dsp:cNvPr id="0" name=""/>
        <dsp:cNvSpPr/>
      </dsp:nvSpPr>
      <dsp:spPr>
        <a:xfrm>
          <a:off x="3458998" y="1452064"/>
          <a:ext cx="576370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576370" y="141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732774" y="1451783"/>
        <a:ext cx="28818" cy="28818"/>
      </dsp:txXfrm>
    </dsp:sp>
    <dsp:sp modelId="{D0EFB254-BF67-4C79-ADBF-019643150FA2}">
      <dsp:nvSpPr>
        <dsp:cNvPr id="0" name=""/>
        <dsp:cNvSpPr/>
      </dsp:nvSpPr>
      <dsp:spPr>
        <a:xfrm>
          <a:off x="4035368" y="1105961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Simon</a:t>
          </a:r>
          <a:endParaRPr lang="en-SG" sz="2300" kern="1200" dirty="0"/>
        </a:p>
      </dsp:txBody>
      <dsp:txXfrm>
        <a:off x="4056470" y="1127063"/>
        <a:ext cx="1398722" cy="678259"/>
      </dsp:txXfrm>
    </dsp:sp>
    <dsp:sp modelId="{15AC2897-FD9A-4271-9F2C-D3DD9EBAF0AE}">
      <dsp:nvSpPr>
        <dsp:cNvPr id="0" name=""/>
        <dsp:cNvSpPr/>
      </dsp:nvSpPr>
      <dsp:spPr>
        <a:xfrm>
          <a:off x="1441701" y="2280597"/>
          <a:ext cx="576370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576370" y="141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715477" y="2280316"/>
        <a:ext cx="28818" cy="28818"/>
      </dsp:txXfrm>
    </dsp:sp>
    <dsp:sp modelId="{1F4BAE18-381E-425B-897E-E432BB7E7683}">
      <dsp:nvSpPr>
        <dsp:cNvPr id="0" name=""/>
        <dsp:cNvSpPr/>
      </dsp:nvSpPr>
      <dsp:spPr>
        <a:xfrm>
          <a:off x="2018071" y="1934493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Lecturer</a:t>
          </a:r>
          <a:endParaRPr lang="en-SG" sz="2300" kern="1200" dirty="0"/>
        </a:p>
      </dsp:txBody>
      <dsp:txXfrm>
        <a:off x="2039173" y="1955595"/>
        <a:ext cx="1398722" cy="678259"/>
      </dsp:txXfrm>
    </dsp:sp>
    <dsp:sp modelId="{31420AC5-50CC-4A2B-90BD-66D57CB448B8}">
      <dsp:nvSpPr>
        <dsp:cNvPr id="0" name=""/>
        <dsp:cNvSpPr/>
      </dsp:nvSpPr>
      <dsp:spPr>
        <a:xfrm>
          <a:off x="3458998" y="2280597"/>
          <a:ext cx="576370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576370" y="141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732774" y="2280316"/>
        <a:ext cx="28818" cy="28818"/>
      </dsp:txXfrm>
    </dsp:sp>
    <dsp:sp modelId="{00318D22-465F-429F-A4BD-D30A5863FC8D}">
      <dsp:nvSpPr>
        <dsp:cNvPr id="0" name=""/>
        <dsp:cNvSpPr/>
      </dsp:nvSpPr>
      <dsp:spPr>
        <a:xfrm>
          <a:off x="4035368" y="1934493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Matt</a:t>
          </a:r>
          <a:endParaRPr lang="en-SG" sz="2300" kern="1200" dirty="0"/>
        </a:p>
      </dsp:txBody>
      <dsp:txXfrm>
        <a:off x="4056470" y="1955595"/>
        <a:ext cx="1398722" cy="678259"/>
      </dsp:txXfrm>
    </dsp:sp>
    <dsp:sp modelId="{3D3851AA-A134-4FC1-87D8-5E672A7F459D}">
      <dsp:nvSpPr>
        <dsp:cNvPr id="0" name=""/>
        <dsp:cNvSpPr/>
      </dsp:nvSpPr>
      <dsp:spPr>
        <a:xfrm rot="3310531">
          <a:off x="1225240" y="2694863"/>
          <a:ext cx="1009291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1009291" y="141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704654" y="2683759"/>
        <a:ext cx="50464" cy="50464"/>
      </dsp:txXfrm>
    </dsp:sp>
    <dsp:sp modelId="{20E1816D-5652-4C5D-91EC-DF21C700693F}">
      <dsp:nvSpPr>
        <dsp:cNvPr id="0" name=""/>
        <dsp:cNvSpPr/>
      </dsp:nvSpPr>
      <dsp:spPr>
        <a:xfrm>
          <a:off x="2018071" y="2763026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TA</a:t>
          </a:r>
          <a:endParaRPr lang="en-SG" sz="2300" kern="1200" dirty="0"/>
        </a:p>
      </dsp:txBody>
      <dsp:txXfrm>
        <a:off x="2039173" y="2784128"/>
        <a:ext cx="1398722" cy="678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E3332-4C83-4201-84FE-4CA4CFD38686}">
      <dsp:nvSpPr>
        <dsp:cNvPr id="0" name=""/>
        <dsp:cNvSpPr/>
      </dsp:nvSpPr>
      <dsp:spPr>
        <a:xfrm>
          <a:off x="359506" y="772"/>
          <a:ext cx="439225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L0: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x := 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</a:t>
          </a:r>
          <a:r>
            <a:rPr lang="en-GB" sz="1900" kern="1200" dirty="0" err="1"/>
            <a:t>i</a:t>
          </a:r>
          <a:r>
            <a:rPr lang="en-GB" sz="1900" kern="1200" dirty="0"/>
            <a:t> := 1</a:t>
          </a:r>
          <a:endParaRPr lang="en-SG" sz="1900" kern="1200" dirty="0"/>
        </a:p>
      </dsp:txBody>
      <dsp:txXfrm>
        <a:off x="395512" y="36778"/>
        <a:ext cx="4320238" cy="1157308"/>
      </dsp:txXfrm>
    </dsp:sp>
    <dsp:sp modelId="{2EA5733F-BCD4-4BF9-8CD1-12C3603D4844}">
      <dsp:nvSpPr>
        <dsp:cNvPr id="0" name=""/>
        <dsp:cNvSpPr/>
      </dsp:nvSpPr>
      <dsp:spPr>
        <a:xfrm rot="5400000">
          <a:off x="2325133" y="1260825"/>
          <a:ext cx="460995" cy="5531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500" kern="1200"/>
        </a:p>
      </dsp:txBody>
      <dsp:txXfrm rot="-5400000">
        <a:off x="2389673" y="1306924"/>
        <a:ext cx="331916" cy="322697"/>
      </dsp:txXfrm>
    </dsp:sp>
    <dsp:sp modelId="{8C249723-6EB0-46BD-95FB-0212289BD10A}">
      <dsp:nvSpPr>
        <dsp:cNvPr id="0" name=""/>
        <dsp:cNvSpPr/>
      </dsp:nvSpPr>
      <dsp:spPr>
        <a:xfrm>
          <a:off x="367317" y="1844752"/>
          <a:ext cx="4376628" cy="2875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L1: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x := x*x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</a:t>
          </a:r>
          <a:r>
            <a:rPr lang="en-GB" sz="1900" kern="1200" dirty="0" err="1"/>
            <a:t>i</a:t>
          </a:r>
          <a:r>
            <a:rPr lang="en-GB" sz="1900" kern="1200" dirty="0"/>
            <a:t> := i+1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if </a:t>
          </a:r>
          <a:r>
            <a:rPr lang="en-GB" sz="1900" kern="1200" dirty="0" err="1"/>
            <a:t>i</a:t>
          </a:r>
          <a:r>
            <a:rPr lang="en-GB" sz="1900" kern="1200" dirty="0"/>
            <a:t> &lt; 10 </a:t>
          </a:r>
          <a:r>
            <a:rPr lang="en-GB" sz="1900" kern="1200" dirty="0" err="1"/>
            <a:t>goto</a:t>
          </a:r>
          <a:r>
            <a:rPr lang="en-GB" sz="1900" kern="1200" dirty="0"/>
            <a:t> L1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jump L2</a:t>
          </a:r>
          <a:endParaRPr lang="en-SG" sz="1900" kern="1200" dirty="0"/>
        </a:p>
      </dsp:txBody>
      <dsp:txXfrm>
        <a:off x="451535" y="1928970"/>
        <a:ext cx="4208192" cy="2706981"/>
      </dsp:txXfrm>
    </dsp:sp>
    <dsp:sp modelId="{8C1CAE36-3290-4D90-8EFB-C3D89724FD2A}">
      <dsp:nvSpPr>
        <dsp:cNvPr id="0" name=""/>
        <dsp:cNvSpPr/>
      </dsp:nvSpPr>
      <dsp:spPr>
        <a:xfrm rot="5400000">
          <a:off x="2325133" y="4750903"/>
          <a:ext cx="460995" cy="5531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500" kern="1200"/>
        </a:p>
      </dsp:txBody>
      <dsp:txXfrm rot="-5400000">
        <a:off x="2389673" y="4797002"/>
        <a:ext cx="331916" cy="322697"/>
      </dsp:txXfrm>
    </dsp:sp>
    <dsp:sp modelId="{DBEAE5F0-3CEE-4EDC-A1D3-38F71BB66409}">
      <dsp:nvSpPr>
        <dsp:cNvPr id="0" name=""/>
        <dsp:cNvSpPr/>
      </dsp:nvSpPr>
      <dsp:spPr>
        <a:xfrm>
          <a:off x="359506" y="5334830"/>
          <a:ext cx="439225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L2: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y := 10</a:t>
          </a:r>
          <a:endParaRPr lang="en-SG" sz="1900" kern="1200" dirty="0"/>
        </a:p>
      </dsp:txBody>
      <dsp:txXfrm>
        <a:off x="395512" y="5370836"/>
        <a:ext cx="4320238" cy="1157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W11-S3 Semantic Analysis(Part 2)</a:t>
            </a:r>
            <a:br>
              <a:rPr lang="en-US" dirty="0"/>
            </a:br>
            <a:r>
              <a:rPr lang="en-US" dirty="0"/>
              <a:t>and intermediate code representation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721-2D75-38E3-AF5A-53BE909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vs. Explicit type conversion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7A50-537F-3E00-8698-89F3E242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Implicit type conversion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Implicit type conversion</a:t>
            </a:r>
            <a:r>
              <a:rPr lang="en-GB" dirty="0"/>
              <a:t>, also known as </a:t>
            </a:r>
            <a:r>
              <a:rPr lang="en-GB" b="1" dirty="0"/>
              <a:t>type coercion</a:t>
            </a:r>
            <a:r>
              <a:rPr lang="en-GB" dirty="0"/>
              <a:t> or </a:t>
            </a:r>
            <a:r>
              <a:rPr lang="en-GB" b="1" dirty="0"/>
              <a:t>automatic type conversion</a:t>
            </a:r>
            <a:r>
              <a:rPr lang="en-GB" dirty="0"/>
              <a:t>, occurs when the compiler or runtime automatically converts a value of one type to another type without the programmer explicitly requesting the conversion.</a:t>
            </a:r>
          </a:p>
          <a:p>
            <a:pPr marL="0" indent="0">
              <a:buNone/>
            </a:pPr>
            <a:r>
              <a:rPr lang="en-GB" dirty="0"/>
              <a:t>This typically happens when performing operations with operands of different types, and the language's type system automatically promotes or converts one of the values to match the other.</a:t>
            </a:r>
          </a:p>
          <a:p>
            <a:pPr marL="0" indent="0">
              <a:buNone/>
            </a:pPr>
            <a:r>
              <a:rPr lang="en-GB" dirty="0"/>
              <a:t>Implicit type conversions can make code more concise, but they can also introduce unexpected behaviour if the conversion rules are not well-defined or understood.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540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721-2D75-38E3-AF5A-53BE909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vs. Explicit type conversion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7A50-537F-3E00-8698-89F3E242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Explicit type conversion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Explicit type conversion</a:t>
            </a:r>
            <a:r>
              <a:rPr lang="en-GB" dirty="0"/>
              <a:t>, also known as </a:t>
            </a:r>
            <a:r>
              <a:rPr lang="en-GB" b="1" dirty="0"/>
              <a:t>type casting </a:t>
            </a:r>
            <a:r>
              <a:rPr lang="en-GB" dirty="0"/>
              <a:t>or </a:t>
            </a:r>
            <a:r>
              <a:rPr lang="en-GB" b="1" dirty="0"/>
              <a:t>manual type conversion</a:t>
            </a:r>
            <a:r>
              <a:rPr lang="en-GB" dirty="0"/>
              <a:t>, occurs when the programmer explicitly requests the conversion of a value from one type to another using language-specific syntax or functions.</a:t>
            </a:r>
          </a:p>
          <a:p>
            <a:pPr marL="0" indent="0">
              <a:buNone/>
            </a:pPr>
            <a:r>
              <a:rPr lang="en-GB" dirty="0"/>
              <a:t>This is often necessary in languages with strong type systems that do not allow implicit type conversions or when the programmer wants to override the default behaviour of implicit conversions.</a:t>
            </a:r>
          </a:p>
          <a:p>
            <a:pPr marL="0" indent="0">
              <a:buNone/>
            </a:pPr>
            <a:r>
              <a:rPr lang="en-GB" dirty="0"/>
              <a:t>Explicit type conversions provide more control and predictability, but they can also make the code more verbose and may introduce errors if not used carefully.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836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Strong vs. Weak defines a spectrum (not a binary classification).</a:t>
            </a:r>
          </a:p>
          <a:p>
            <a:r>
              <a:rPr lang="en-GB" b="1" dirty="0"/>
              <a:t>C:</a:t>
            </a:r>
            <a:r>
              <a:rPr lang="en-GB" dirty="0"/>
              <a:t> will allow to sum together a char and an int, same thing with a float and an int. An </a:t>
            </a:r>
            <a:r>
              <a:rPr lang="en-GB" b="1" dirty="0"/>
              <a:t>implicit conversion </a:t>
            </a:r>
            <a:r>
              <a:rPr lang="en-GB" dirty="0"/>
              <a:t>will happen.</a:t>
            </a:r>
          </a:p>
          <a:p>
            <a:r>
              <a:rPr lang="en-GB" b="1" dirty="0"/>
              <a:t>Python:</a:t>
            </a:r>
            <a:r>
              <a:rPr lang="en-GB" dirty="0"/>
              <a:t> will allow to sum together a float and an int using an </a:t>
            </a:r>
            <a:r>
              <a:rPr lang="en-GB" b="1" dirty="0"/>
              <a:t>implicit conversion</a:t>
            </a:r>
            <a:r>
              <a:rPr lang="en-GB" dirty="0"/>
              <a:t>. The char and int addition is not straightforward and requires an </a:t>
            </a:r>
            <a:r>
              <a:rPr lang="en-GB" b="1" dirty="0"/>
              <a:t>explicit Unicode conversion </a:t>
            </a:r>
            <a:r>
              <a:rPr lang="en-GB" dirty="0"/>
              <a:t>of the char using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b="1" dirty="0"/>
              <a:t>Strict languages (e.g. Haskell): </a:t>
            </a:r>
            <a:r>
              <a:rPr lang="en-GB" dirty="0"/>
              <a:t>will simply refuse to operate if the types do not exactly match.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58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Strong vs. Weak defines a spectrum (not a binary classification).</a:t>
            </a:r>
          </a:p>
          <a:p>
            <a:r>
              <a:rPr lang="en-GB" b="1" dirty="0"/>
              <a:t>C:</a:t>
            </a:r>
            <a:r>
              <a:rPr lang="en-GB" dirty="0"/>
              <a:t> will allow to sum together a char and an int, same thing with a float and an int. An </a:t>
            </a:r>
            <a:r>
              <a:rPr lang="en-GB" b="1" dirty="0"/>
              <a:t>implicit conversion </a:t>
            </a:r>
            <a:r>
              <a:rPr lang="en-GB" dirty="0"/>
              <a:t>will happen.</a:t>
            </a:r>
          </a:p>
          <a:p>
            <a:r>
              <a:rPr lang="en-GB" b="1" dirty="0"/>
              <a:t>Python:</a:t>
            </a:r>
            <a:r>
              <a:rPr lang="en-GB" dirty="0"/>
              <a:t> will allow to sum together a float and an int using an </a:t>
            </a:r>
            <a:r>
              <a:rPr lang="en-GB" b="1" dirty="0"/>
              <a:t>implicit conversion</a:t>
            </a:r>
            <a:r>
              <a:rPr lang="en-GB" dirty="0"/>
              <a:t>. The char and int addition is not straightforward and requires an </a:t>
            </a:r>
            <a:r>
              <a:rPr lang="en-GB" b="1" dirty="0"/>
              <a:t>explicit Unicode conversion </a:t>
            </a:r>
            <a:r>
              <a:rPr lang="en-GB" dirty="0"/>
              <a:t>of the char using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b="1" dirty="0"/>
              <a:t>Strict languages (e.g. Haskell): </a:t>
            </a:r>
            <a:r>
              <a:rPr lang="en-GB" dirty="0"/>
              <a:t>will simply refuse to operate if the types do not exactly match. Explicit conversions only.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Which is better then? </a:t>
            </a:r>
            <a:r>
              <a:rPr lang="en-GB" dirty="0"/>
              <a:t>Another open debate, for you to decide!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135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errors will typically occur in the following two scenarios:</a:t>
            </a:r>
          </a:p>
          <a:p>
            <a:r>
              <a:rPr lang="en-GB" b="1" dirty="0"/>
              <a:t>An explicit method or operation is used on a type that does not support it </a:t>
            </a:r>
            <a:r>
              <a:rPr lang="en-GB" dirty="0"/>
              <a:t>(e.g. in Python the explicit conversion of a string “123.4” into int, using + operation between int ”7” and string “hello”, calling append() method on string, etc.).</a:t>
            </a:r>
          </a:p>
          <a:p>
            <a:r>
              <a:rPr lang="en-GB" b="1" dirty="0"/>
              <a:t>There is no implicit conversion that might resolve the issue above, if any</a:t>
            </a:r>
            <a:r>
              <a:rPr lang="en-GB" dirty="0"/>
              <a:t> (e.g. summing a char “c” and an int “7” in C, will simply require an implicit conversion, but this will not do in Python).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This can be implemented with an “if-else” again and a set of rules on the basic types in our language.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608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1842-B61A-7EDB-EE9A-C5A0F4E2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vs Dynamic type checking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E802-681A-7083-E53A-F9E21CE0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Static vs. Dynamic type checking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>
                <a:solidFill>
                  <a:srgbClr val="00B050"/>
                </a:solidFill>
              </a:rPr>
              <a:t>Static Type Checking</a:t>
            </a:r>
            <a:r>
              <a:rPr lang="en-GB" dirty="0"/>
              <a:t>, types are checked </a:t>
            </a:r>
            <a:r>
              <a:rPr lang="en-GB" b="1" dirty="0"/>
              <a:t>at compile-time</a:t>
            </a:r>
            <a:r>
              <a:rPr lang="en-GB" dirty="0"/>
              <a:t>, errors are caught </a:t>
            </a:r>
            <a:r>
              <a:rPr lang="en-GB" b="1" dirty="0"/>
              <a:t>before program execution </a:t>
            </a:r>
            <a:r>
              <a:rPr lang="en-GB" dirty="0"/>
              <a:t>(e.g., Java, C++).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>
                <a:solidFill>
                  <a:srgbClr val="00B050"/>
                </a:solidFill>
              </a:rPr>
              <a:t>Dynamic Type Checking</a:t>
            </a:r>
            <a:r>
              <a:rPr lang="en-GB" dirty="0"/>
              <a:t>, types are checked </a:t>
            </a:r>
            <a:r>
              <a:rPr lang="en-GB" b="1" dirty="0"/>
              <a:t>at run-time</a:t>
            </a:r>
            <a:r>
              <a:rPr lang="en-GB" dirty="0"/>
              <a:t>, errors are caught </a:t>
            </a:r>
            <a:r>
              <a:rPr lang="en-GB" b="1" dirty="0"/>
              <a:t>during program execution </a:t>
            </a:r>
            <a:r>
              <a:rPr lang="en-GB" dirty="0"/>
              <a:t>(e.g., Python, JavaScript).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/>
              <a:t>No (or None?) Type Checking</a:t>
            </a:r>
            <a:r>
              <a:rPr lang="en-GB" dirty="0"/>
              <a:t>, types are not checked and everything is processed in binary! (Ok, maybe not the best idea).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Which one is best? </a:t>
            </a:r>
            <a:r>
              <a:rPr lang="en-GB" dirty="0"/>
              <a:t>Another open debate.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356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5440-8BE3-8FC1-524E-FDD5FE05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Endless debate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CD51-B09C-2790-8E7E-60463BAB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is an </a:t>
            </a:r>
            <a:r>
              <a:rPr lang="en-GB" b="1" dirty="0"/>
              <a:t>endless debate </a:t>
            </a:r>
            <a:r>
              <a:rPr lang="en-GB" dirty="0"/>
              <a:t>about the best type system to use.</a:t>
            </a:r>
          </a:p>
          <a:p>
            <a:r>
              <a:rPr lang="en-GB" dirty="0"/>
              <a:t>Dynamic type checking systems make it easier to prototype. </a:t>
            </a:r>
          </a:p>
          <a:p>
            <a:r>
              <a:rPr lang="en-GB" dirty="0"/>
              <a:t>Static type checking systems have fewer bugs.</a:t>
            </a:r>
          </a:p>
          <a:p>
            <a:r>
              <a:rPr lang="en-GB" dirty="0"/>
              <a:t>None type checking is quite frankly a terrible idea.</a:t>
            </a:r>
          </a:p>
          <a:p>
            <a:r>
              <a:rPr lang="en-GB" dirty="0"/>
              <a:t>Strongly-typed languages are often more robust.</a:t>
            </a:r>
          </a:p>
          <a:p>
            <a:r>
              <a:rPr lang="en-GB" dirty="0"/>
              <a:t>Weakly-typed systems are often faster.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 am staying out of this!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1979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types inference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bread-and-butter concept behind a types system is </a:t>
            </a:r>
            <a:r>
              <a:rPr lang="en-GB" b="1" dirty="0">
                <a:solidFill>
                  <a:srgbClr val="00B050"/>
                </a:solidFill>
              </a:rPr>
              <a:t>types inference</a:t>
            </a:r>
            <a:r>
              <a:rPr lang="en-GB" dirty="0"/>
              <a:t>, that is a logical set of pre-established rules that will define the behaviour to use for any operation on any given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ABFC5-8C30-4128-6FD9-E52B5B8B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19" y="3953408"/>
            <a:ext cx="6551761" cy="29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7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The case of Python</a:t>
            </a:r>
          </a:p>
          <a:p>
            <a:r>
              <a:rPr lang="en-GB" dirty="0"/>
              <a:t>In the case of operators (+, *, -, /, etc.), the behaviour of a given operation “x operator y” is often decided by looking at the left-hand variable type first and calling its special method for said operator, here __add__().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17D2A-023B-6790-8048-7E8D5D67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98" y="0"/>
            <a:ext cx="5450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8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The case of Python</a:t>
            </a:r>
          </a:p>
          <a:p>
            <a:r>
              <a:rPr lang="en-GB" dirty="0"/>
              <a:t>In the case of operators (+, *, -, /, etc.), the behaviour of a given operation “x operator y” is often decided by looking at the left-hand variable type first and calling its special method for said operator, here __add__().</a:t>
            </a:r>
          </a:p>
          <a:p>
            <a:r>
              <a:rPr lang="en-GB" dirty="0"/>
              <a:t>If __add__() is not defined for left-hand type, try using the __</a:t>
            </a:r>
            <a:r>
              <a:rPr lang="en-GB" dirty="0" err="1"/>
              <a:t>radd</a:t>
            </a:r>
            <a:r>
              <a:rPr lang="en-GB" dirty="0"/>
              <a:t>__() for right-hand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69D30-969A-3231-7825-525007F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-1"/>
            <a:ext cx="546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7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Python</a:t>
            </a:r>
          </a:p>
          <a:p>
            <a:r>
              <a:rPr lang="en-GB" dirty="0"/>
              <a:t>In the case of operators (+, *, -, /, etc.), the behaviour of a given operation “x operator y” is often decided by looking at the left-hand variable type first and calling its special method for said operator, here __add__().</a:t>
            </a:r>
          </a:p>
          <a:p>
            <a:r>
              <a:rPr lang="en-GB" dirty="0"/>
              <a:t>If __add__() is not defined for left-hand type, try using the __</a:t>
            </a:r>
            <a:r>
              <a:rPr lang="en-GB" dirty="0" err="1"/>
              <a:t>radd</a:t>
            </a:r>
            <a:r>
              <a:rPr lang="en-GB" dirty="0"/>
              <a:t>__() for right-hand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9C2BE-D19D-3785-4C7D-5DF02E301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behaviour is Python has to do with the way they designed their object-oriented structure for the programming language.</a:t>
            </a:r>
          </a:p>
          <a:p>
            <a:r>
              <a:rPr lang="en-GB" dirty="0"/>
              <a:t>It defines clear types inferences rules for </a:t>
            </a:r>
            <a:r>
              <a:rPr lang="en-GB" b="1" dirty="0"/>
              <a:t>operator overloading</a:t>
            </a:r>
            <a:r>
              <a:rPr lang="en-GB" dirty="0"/>
              <a:t>.</a:t>
            </a:r>
          </a:p>
          <a:p>
            <a:r>
              <a:rPr lang="en-GB" dirty="0"/>
              <a:t>It is, however, not universal and not the only framework.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638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878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8A38D-48BD-7E2F-A43F-1CD1AD02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168" y="557815"/>
            <a:ext cx="6181977" cy="5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(C++)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r>
              <a:rPr lang="en-SG" dirty="0"/>
              <a:t>To some extent, operator overloading can also be made in C++ for custom objects (to be seen later).</a:t>
            </a:r>
          </a:p>
        </p:txBody>
      </p:sp>
    </p:spTree>
    <p:extLst>
      <p:ext uri="{BB962C8B-B14F-4D97-AF65-F5344CB8AC3E}">
        <p14:creationId xmlns:p14="http://schemas.microsoft.com/office/powerpoint/2010/main" val="3457548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(C++)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r>
              <a:rPr lang="en-SG" dirty="0"/>
              <a:t>To some extent, operator overloading can also be made in C++ for custom objects (to be seen later).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D0574-A04D-966F-422C-8E7EA28C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274" y="0"/>
            <a:ext cx="458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58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78DF-430C-BF86-D67C-29BA425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Checking as Proofs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1B63-744A-7302-6216-D2E3E207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think of type checking in semantic analysis as proving claims about the types of expressions.</a:t>
            </a:r>
          </a:p>
          <a:p>
            <a:r>
              <a:rPr lang="en-GB" dirty="0"/>
              <a:t>We begin with a set of </a:t>
            </a:r>
            <a:r>
              <a:rPr lang="en-GB" b="1" dirty="0"/>
              <a:t>axioms</a:t>
            </a:r>
            <a:r>
              <a:rPr lang="en-GB" dirty="0"/>
              <a:t>, then apply our </a:t>
            </a:r>
            <a:r>
              <a:rPr lang="en-GB" b="1" dirty="0"/>
              <a:t>inference rules </a:t>
            </a:r>
            <a:r>
              <a:rPr lang="en-GB" dirty="0"/>
              <a:t>to determine the types of expressions.</a:t>
            </a:r>
          </a:p>
          <a:p>
            <a:r>
              <a:rPr lang="en-GB" dirty="0"/>
              <a:t>Many type systems can be thought of as proof systems.</a:t>
            </a:r>
          </a:p>
          <a:p>
            <a:r>
              <a:rPr lang="en-GB" dirty="0"/>
              <a:t>Typically defined as ‘If … Then …” statements.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37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rules.</a:t>
            </a:r>
          </a:p>
          <a:p>
            <a:r>
              <a:rPr lang="en-GB" dirty="0"/>
              <a:t>“If x is an identifier that refers to an object of type T, the expression x has type T.”</a:t>
            </a:r>
          </a:p>
          <a:p>
            <a:r>
              <a:rPr lang="en-GB" dirty="0"/>
              <a:t>“If e is an integer constant, e has type int.”</a:t>
            </a:r>
          </a:p>
          <a:p>
            <a:r>
              <a:rPr lang="en-GB" dirty="0"/>
              <a:t>“If the operands e1 and e2 of e1 + e2 are known to have types int and int, then e1 + e2 has type int.”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1606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596D-8F95-353B-3571-2BDF4767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Formalism for Type Inference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D055-19A0-F5AF-F9ED-19A3A8C0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We will represent our axioms and inference rules using the formalism below.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reads as “If preconditions are true, then we can infer postconditions are true.”</a:t>
            </a:r>
          </a:p>
          <a:p>
            <a:r>
              <a:rPr lang="en-GB" dirty="0"/>
              <a:t>We also denote “S ⊢ e : T” if the expression e in scope S has type T.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64A6C7-0823-7EA3-3BCB-E014BC84F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591039"/>
              </p:ext>
            </p:extLst>
          </p:nvPr>
        </p:nvGraphicFramePr>
        <p:xfrm>
          <a:off x="3990731" y="2844617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Preconditions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Postconditions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7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596D-8F95-353B-3571-2BDF4767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Formalism for Type Inference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D055-19A0-F5AF-F9ED-19A3A8C0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We will represent our axioms and inference rules using the formalism below.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reads as “If preconditions are true, then we can infer postconditions are true.”</a:t>
            </a:r>
          </a:p>
          <a:p>
            <a:r>
              <a:rPr lang="en-GB" dirty="0"/>
              <a:t>We also denote “S ⊢ e : T” if the expression e in scope S has type T.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64A6C7-0823-7EA3-3BCB-E014BC84FB6C}"/>
              </a:ext>
            </a:extLst>
          </p:cNvPr>
          <p:cNvGraphicFramePr>
            <a:graphicFrameLocks/>
          </p:cNvGraphicFramePr>
          <p:nvPr/>
        </p:nvGraphicFramePr>
        <p:xfrm>
          <a:off x="3990731" y="2844617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Preconditions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Postconditions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5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rules.</a:t>
            </a:r>
          </a:p>
          <a:p>
            <a:r>
              <a:rPr lang="en-GB" dirty="0"/>
              <a:t>“True is of type Boolean, whatever the scope is (no preconditions).”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“If e is an integer constant in scope S, then e has type int.”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715849"/>
              </p:ext>
            </p:extLst>
          </p:nvPr>
        </p:nvGraphicFramePr>
        <p:xfrm>
          <a:off x="3990731" y="2844617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⊢ true : bool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747C6D-66EB-CD8F-5F01-8803A3B38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617076"/>
              </p:ext>
            </p:extLst>
          </p:nvPr>
        </p:nvGraphicFramePr>
        <p:xfrm>
          <a:off x="3990731" y="4510790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e is an integer constant 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S ⊢ e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0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problems</a:t>
            </a:r>
          </a:p>
          <a:p>
            <a:r>
              <a:rPr lang="en-GB" dirty="0"/>
              <a:t>An operation attempts to combine two invalid types together (e.g. summing a string and a float together).</a:t>
            </a:r>
          </a:p>
          <a:p>
            <a:r>
              <a:rPr lang="en-GB" dirty="0"/>
              <a:t>An operation attempts to convert a variable of a certain type in another type that is not feasible.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</a:t>
            </a:r>
          </a:p>
          <a:p>
            <a:r>
              <a:rPr lang="en-GB" dirty="0"/>
              <a:t>“If the operands e1 and e2 of the operation e1 + e2 are known to have types int and int, then e1 + e2 has type int.”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225348"/>
              </p:ext>
            </p:extLst>
          </p:nvPr>
        </p:nvGraphicFramePr>
        <p:xfrm>
          <a:off x="3990731" y="3429000"/>
          <a:ext cx="421053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int 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+ e2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26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rules.</a:t>
            </a:r>
          </a:p>
          <a:p>
            <a:r>
              <a:rPr lang="en-GB" dirty="0"/>
              <a:t>“If the operands e1 and e2 of the operation e1 + e2 are known to have types int and float, then e1 + e2 has type float, but will require e1 to be converted implicitly to float.”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be used to introduce </a:t>
            </a:r>
            <a:r>
              <a:rPr lang="en-GB" b="1" dirty="0"/>
              <a:t>implicit conversions of types</a:t>
            </a:r>
            <a:r>
              <a:rPr lang="en-GB" dirty="0"/>
              <a:t>!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35594"/>
              </p:ext>
            </p:extLst>
          </p:nvPr>
        </p:nvGraphicFramePr>
        <p:xfrm>
          <a:off x="3990731" y="3671277"/>
          <a:ext cx="421053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float 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float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+ e2 : float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585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BC74-920E-C91B-CCE2-C5416559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tables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7AD5-0512-DF6D-6B6E-2074F2BB6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Many times, these rules can be assembled in result types tables, where each cell will indicate</a:t>
            </a:r>
          </a:p>
          <a:p>
            <a:r>
              <a:rPr lang="en-GB" dirty="0"/>
              <a:t>If the operation is allowed,</a:t>
            </a:r>
          </a:p>
          <a:p>
            <a:r>
              <a:rPr lang="en-GB" dirty="0"/>
              <a:t>What is the resulting type,</a:t>
            </a:r>
          </a:p>
          <a:p>
            <a:r>
              <a:rPr lang="en-GB" dirty="0"/>
              <a:t>What is the operation to use for said types</a:t>
            </a:r>
          </a:p>
          <a:p>
            <a:r>
              <a:rPr lang="en-GB" dirty="0"/>
              <a:t>If any implicit conversions must be made.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00133-2EBC-231D-ABD2-F6E17FC9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87006"/>
              </p:ext>
            </p:extLst>
          </p:nvPr>
        </p:nvGraphicFramePr>
        <p:xfrm>
          <a:off x="6172202" y="2221633"/>
          <a:ext cx="5900615" cy="34181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80123">
                  <a:extLst>
                    <a:ext uri="{9D8B030D-6E8A-4147-A177-3AD203B41FA5}">
                      <a16:colId xmlns:a16="http://schemas.microsoft.com/office/drawing/2014/main" val="82671606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2519295779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6561576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3460771797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2526479446"/>
                    </a:ext>
                  </a:extLst>
                </a:gridCol>
              </a:tblGrid>
              <a:tr h="683626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rgbClr val="C00000"/>
                          </a:solidFill>
                        </a:rPr>
                        <a:t>Op: +</a:t>
                      </a:r>
                      <a:endParaRPr lang="en-SG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15421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bool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67763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4707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60502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1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66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00133-2EBC-231D-ABD2-F6E17FC9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5546"/>
              </p:ext>
            </p:extLst>
          </p:nvPr>
        </p:nvGraphicFramePr>
        <p:xfrm>
          <a:off x="269631" y="447540"/>
          <a:ext cx="11664460" cy="630756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332892">
                  <a:extLst>
                    <a:ext uri="{9D8B030D-6E8A-4147-A177-3AD203B41FA5}">
                      <a16:colId xmlns:a16="http://schemas.microsoft.com/office/drawing/2014/main" val="826716068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2519295779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65615768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3460771797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2526479446"/>
                    </a:ext>
                  </a:extLst>
                </a:gridCol>
              </a:tblGrid>
              <a:tr h="770926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rgbClr val="C00000"/>
                          </a:solidFill>
                        </a:rPr>
                        <a:t>Op: +, rows are left operand, columns are right operand.</a:t>
                      </a:r>
                      <a:endParaRPr lang="en-SG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15421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bool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67763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float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Behavior</a:t>
                      </a:r>
                      <a:r>
                        <a:rPr lang="en-SG" dirty="0"/>
                        <a:t>: math.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4707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float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Behavior</a:t>
                      </a:r>
                      <a:r>
                        <a:rPr lang="en-SG" dirty="0"/>
                        <a:t>: math. addition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60502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concatenation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1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98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When an identifier (e.g. a variable with name x) is called, a lookup procedure will check the symbol table for a given scope S (or multiple ones if LEGB).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also be used to resolve </a:t>
            </a:r>
            <a:r>
              <a:rPr lang="en-GB" b="1" dirty="0"/>
              <a:t>resulting</a:t>
            </a:r>
            <a:r>
              <a:rPr lang="en-GB" dirty="0"/>
              <a:t> </a:t>
            </a:r>
            <a:r>
              <a:rPr lang="en-GB" b="1" dirty="0"/>
              <a:t>types of operations mixing constants and identifiers</a:t>
            </a:r>
            <a:r>
              <a:rPr lang="en-GB" dirty="0"/>
              <a:t>!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822176"/>
              </p:ext>
            </p:extLst>
          </p:nvPr>
        </p:nvGraphicFramePr>
        <p:xfrm>
          <a:off x="2765180" y="3241429"/>
          <a:ext cx="695715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15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x is in identifier called in scope S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x appears in scope S with type int (S ⊢ x : int)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7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x + 7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45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What if the identifier refers to a function?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Can also be used to resolve </a:t>
            </a:r>
            <a:r>
              <a:rPr lang="en-GB" b="1" dirty="0"/>
              <a:t>resulting</a:t>
            </a:r>
            <a:r>
              <a:rPr lang="en-GB" dirty="0"/>
              <a:t> </a:t>
            </a:r>
            <a:r>
              <a:rPr lang="en-GB" b="1" dirty="0"/>
              <a:t>types of function calls</a:t>
            </a:r>
            <a:r>
              <a:rPr lang="en-GB" dirty="0"/>
              <a:t>!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204922"/>
              </p:ext>
            </p:extLst>
          </p:nvPr>
        </p:nvGraphicFramePr>
        <p:xfrm>
          <a:off x="2617421" y="2545860"/>
          <a:ext cx="695715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15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f is in identifier called in scope S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f appears in scope S as a non-member function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f expects types (T1, … , Tn) and returns type 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ei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Ti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for 1 &lt;= 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&lt;= n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f(e1, …,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) : U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57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Also works on Compound types (e.g. arrays) and their operations, for instance indexing.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Question about array bounds and index checking: </a:t>
            </a:r>
            <a:r>
              <a:rPr lang="en-GB" dirty="0"/>
              <a:t>Semantic analysis should also include checking that array indices are within bounds to avoid out-of-bounds errors at runtime. How would you modify statement above to illustrate that?</a:t>
            </a: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91414"/>
              </p:ext>
            </p:extLst>
          </p:nvPr>
        </p:nvGraphicFramePr>
        <p:xfrm>
          <a:off x="2617421" y="2960075"/>
          <a:ext cx="6957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15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T[]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e1[e2]: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31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How about assignments?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Question:</a:t>
            </a:r>
            <a:r>
              <a:rPr lang="en-GB" dirty="0"/>
              <a:t> Is this rule good enough to approve the assignment procedures in the code shown on the right ?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823029"/>
              </p:ext>
            </p:extLst>
          </p:nvPr>
        </p:nvGraphicFramePr>
        <p:xfrm>
          <a:off x="702629" y="2538254"/>
          <a:ext cx="4457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200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=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6BF8CD0-7425-5DD2-E5AC-003991CD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96" y="1600428"/>
            <a:ext cx="4318702" cy="45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8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b="1" dirty="0"/>
              <a:t>How about assignments?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How about this?</a:t>
            </a:r>
          </a:p>
          <a:p>
            <a:pPr marL="0" indent="0">
              <a:buNone/>
            </a:pPr>
            <a:r>
              <a:rPr lang="en-GB" dirty="0"/>
              <a:t>Is “5 = a;” an acceptable syntax? And, therefore, something that would have escaped the syntax analysis phase?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/>
        </p:nvGraphicFramePr>
        <p:xfrm>
          <a:off x="702629" y="2538254"/>
          <a:ext cx="4457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200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=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975AA2-6DFC-B0C4-6309-0D7F54B4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82" y="1518566"/>
            <a:ext cx="4653471" cy="47621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C933E6-33D7-10EF-4BA1-89B8F5000F5F}"/>
              </a:ext>
            </a:extLst>
          </p:cNvPr>
          <p:cNvCxnSpPr/>
          <p:nvPr/>
        </p:nvCxnSpPr>
        <p:spPr>
          <a:xfrm flipV="1">
            <a:off x="5159829" y="3429000"/>
            <a:ext cx="3463061" cy="11331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0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do we factor in, any new classes the user might have defined into our inference rules?</a:t>
            </a:r>
          </a:p>
          <a:p>
            <a:r>
              <a:rPr lang="en-GB" dirty="0"/>
              <a:t>Let us start with the simplest case, a custom class that does not inherit from anybody.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DF8CB-8644-B21F-CD5D-49B6DAB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84" y="352238"/>
            <a:ext cx="4772691" cy="2676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B85CB-F333-68D1-C063-8BA577A1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74" y="3517640"/>
            <a:ext cx="5417449" cy="22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Important fact: These errors cannot be checked during the lexical analysis or the syntax analysis, as they require some </a:t>
            </a:r>
            <a:r>
              <a:rPr lang="en-GB" b="1" dirty="0">
                <a:solidFill>
                  <a:srgbClr val="7030A0"/>
                </a:solidFill>
              </a:rPr>
              <a:t>context</a:t>
            </a:r>
            <a:r>
              <a:rPr lang="en-GB" b="1" dirty="0"/>
              <a:t>.</a:t>
            </a:r>
          </a:p>
          <a:p>
            <a:r>
              <a:rPr lang="en-GB" dirty="0"/>
              <a:t>Cannot be checked by a </a:t>
            </a:r>
            <a:r>
              <a:rPr lang="en-GB" u="sng" dirty="0"/>
              <a:t>context-free</a:t>
            </a:r>
            <a:r>
              <a:rPr lang="en-GB" dirty="0"/>
              <a:t> (duh!) grammar.</a:t>
            </a:r>
          </a:p>
          <a:p>
            <a:r>
              <a:rPr lang="en-GB" dirty="0"/>
              <a:t>Often depends on values and context, not syntax.</a:t>
            </a:r>
          </a:p>
          <a:p>
            <a:r>
              <a:rPr lang="en-GB" dirty="0"/>
              <a:t>May sometimes require and involve computation.</a:t>
            </a:r>
          </a:p>
          <a:p>
            <a:pPr marL="0" indent="0">
              <a:buNone/>
            </a:pPr>
            <a:r>
              <a:rPr lang="en-GB" b="1" dirty="0"/>
              <a:t>What to do then?</a:t>
            </a:r>
          </a:p>
          <a:p>
            <a:r>
              <a:rPr lang="en-GB" dirty="0"/>
              <a:t>Instead, will need to </a:t>
            </a:r>
            <a:r>
              <a:rPr lang="en-GB" b="1" dirty="0"/>
              <a:t>define a set of semantic rules for scoping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types</a:t>
            </a:r>
            <a:r>
              <a:rPr lang="en-GB" dirty="0"/>
              <a:t> explicitly.</a:t>
            </a:r>
          </a:p>
          <a:p>
            <a:r>
              <a:rPr lang="en-GB" dirty="0"/>
              <a:t>And then, </a:t>
            </a:r>
            <a:r>
              <a:rPr lang="en-GB" b="1" dirty="0"/>
              <a:t>perform additional checks after parsing</a:t>
            </a:r>
            <a:r>
              <a:rPr lang="en-GB" dirty="0"/>
              <a:t>.</a:t>
            </a:r>
          </a:p>
          <a:p>
            <a:r>
              <a:rPr lang="en-GB" dirty="0"/>
              <a:t> These checks will be implemented in the form of “if-else” checks.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256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Let us start with the simplest case, a custom class that does not inherit from anybody.</a:t>
            </a:r>
          </a:p>
          <a:p>
            <a:r>
              <a:rPr lang="en-GB" dirty="0"/>
              <a:t>In both cases, these class statements indicate to the compiler that there is a new type in town now, on top of the built-in ones!</a:t>
            </a:r>
          </a:p>
          <a:p>
            <a:r>
              <a:rPr lang="en-GB" dirty="0"/>
              <a:t>Operator methods basically tell the compiler to amend operations table and account for new possible + behaviour!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DF8CB-8644-B21F-CD5D-49B6DAB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84" y="352238"/>
            <a:ext cx="4772691" cy="2676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B85CB-F333-68D1-C063-8BA577A1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74" y="3517640"/>
            <a:ext cx="5417449" cy="22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0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00133-2EBC-231D-ABD2-F6E17FC9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62570"/>
              </p:ext>
            </p:extLst>
          </p:nvPr>
        </p:nvGraphicFramePr>
        <p:xfrm>
          <a:off x="236415" y="199914"/>
          <a:ext cx="11719170" cy="60294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826716068"/>
                    </a:ext>
                  </a:extLst>
                </a:gridCol>
                <a:gridCol w="2313353">
                  <a:extLst>
                    <a:ext uri="{9D8B030D-6E8A-4147-A177-3AD203B41FA5}">
                      <a16:colId xmlns:a16="http://schemas.microsoft.com/office/drawing/2014/main" val="2519295779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65615768"/>
                    </a:ext>
                  </a:extLst>
                </a:gridCol>
                <a:gridCol w="2219570">
                  <a:extLst>
                    <a:ext uri="{9D8B030D-6E8A-4147-A177-3AD203B41FA5}">
                      <a16:colId xmlns:a16="http://schemas.microsoft.com/office/drawing/2014/main" val="3460771797"/>
                    </a:ext>
                  </a:extLst>
                </a:gridCol>
                <a:gridCol w="2368061">
                  <a:extLst>
                    <a:ext uri="{9D8B030D-6E8A-4147-A177-3AD203B41FA5}">
                      <a16:colId xmlns:a16="http://schemas.microsoft.com/office/drawing/2014/main" val="2526479446"/>
                    </a:ext>
                  </a:extLst>
                </a:gridCol>
                <a:gridCol w="1906955">
                  <a:extLst>
                    <a:ext uri="{9D8B030D-6E8A-4147-A177-3AD203B41FA5}">
                      <a16:colId xmlns:a16="http://schemas.microsoft.com/office/drawing/2014/main" val="745332777"/>
                    </a:ext>
                  </a:extLst>
                </a:gridCol>
              </a:tblGrid>
              <a:tr h="516152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C00000"/>
                          </a:solidFill>
                        </a:rPr>
                        <a:t>Op: +</a:t>
                      </a:r>
                      <a:endParaRPr lang="en-SG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MyInt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15421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bool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967763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Behavior</a:t>
                      </a:r>
                      <a:r>
                        <a:rPr lang="en-SG" dirty="0"/>
                        <a:t>: math.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4707"/>
                  </a:ext>
                </a:extLst>
              </a:tr>
              <a:tr h="76614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Behavior</a:t>
                      </a:r>
                      <a:r>
                        <a:rPr lang="en-SG" dirty="0"/>
                        <a:t>: math.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60502"/>
                  </a:ext>
                </a:extLst>
              </a:tr>
              <a:tr h="59108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concatenation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17997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MyInt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int</a:t>
                      </a:r>
                    </a:p>
                    <a:p>
                      <a:r>
                        <a:rPr lang="en-GB" dirty="0" err="1"/>
                        <a:t>Behavior</a:t>
                      </a:r>
                      <a:r>
                        <a:rPr lang="en-GB" dirty="0"/>
                        <a:t>: in add method of </a:t>
                      </a:r>
                      <a:r>
                        <a:rPr lang="en-GB" dirty="0" err="1"/>
                        <a:t>MyInt</a:t>
                      </a:r>
                      <a:r>
                        <a:rPr lang="en-GB" dirty="0"/>
                        <a:t> class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6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67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do we factor in, any new classes the user might have defined into our inference rules?</a:t>
            </a:r>
          </a:p>
          <a:p>
            <a:r>
              <a:rPr lang="en-GB" dirty="0"/>
              <a:t>How about classes that inherit from a </a:t>
            </a:r>
            <a:r>
              <a:rPr lang="en-GB" u="sng" dirty="0"/>
              <a:t>single</a:t>
            </a:r>
            <a:r>
              <a:rPr lang="en-GB" dirty="0"/>
              <a:t> other class or type?</a:t>
            </a:r>
          </a:p>
          <a:p>
            <a:r>
              <a:rPr lang="en-GB" dirty="0"/>
              <a:t>Will have to factor in the possible inheritance conversions for types and methods.</a:t>
            </a:r>
            <a:endParaRPr lang="en-S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EAAF52-FB10-143B-3F9A-B7886D72D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360033"/>
              </p:ext>
            </p:extLst>
          </p:nvPr>
        </p:nvGraphicFramePr>
        <p:xfrm>
          <a:off x="6512768" y="1548881"/>
          <a:ext cx="5477070" cy="45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902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8D292-26F9-8B47-32DC-D745D349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definitions below, “convertible” means that type A can be converted to type B, 100% of the time (no shenanigans).</a:t>
            </a:r>
          </a:p>
          <a:p>
            <a:r>
              <a:rPr lang="en-GB" b="1" dirty="0"/>
              <a:t>Reflexivity: </a:t>
            </a:r>
            <a:r>
              <a:rPr lang="en-GB" dirty="0"/>
              <a:t>Any type is convertible to itself.</a:t>
            </a:r>
          </a:p>
          <a:p>
            <a:r>
              <a:rPr lang="en-GB" b="1" dirty="0"/>
              <a:t>Transitivity: </a:t>
            </a:r>
            <a:r>
              <a:rPr lang="en-GB" dirty="0"/>
              <a:t>If A is convertible to B and B is convertible to C, then A is convertible to C.</a:t>
            </a:r>
          </a:p>
          <a:p>
            <a:r>
              <a:rPr lang="en-GB" b="1" dirty="0" err="1"/>
              <a:t>Antisymmetry</a:t>
            </a:r>
            <a:r>
              <a:rPr lang="en-GB" b="1" dirty="0"/>
              <a:t>: </a:t>
            </a:r>
            <a:r>
              <a:rPr lang="en-GB" dirty="0"/>
              <a:t>if A is convertible to B and B is convertible to A, then A and B are the same.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3131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 the definitions below, “convertible” means that type A can be converted to type B, 100% of the time (no shenanigans).</a:t>
                </a:r>
              </a:p>
              <a:p>
                <a:r>
                  <a:rPr lang="en-GB" b="1" dirty="0"/>
                  <a:t>Reflexivity: </a:t>
                </a:r>
                <a:r>
                  <a:rPr lang="en-GB" dirty="0"/>
                  <a:t>Any type is convertible to itself.</a:t>
                </a:r>
              </a:p>
              <a:p>
                <a:r>
                  <a:rPr lang="en-GB" b="1" dirty="0"/>
                  <a:t>Transitivity: </a:t>
                </a:r>
                <a:r>
                  <a:rPr lang="en-GB" dirty="0"/>
                  <a:t>If A is convertible to B and B is convertible to C, then A is convertible to C.</a:t>
                </a:r>
              </a:p>
              <a:p>
                <a:r>
                  <a:rPr lang="en-GB" b="1" dirty="0" err="1"/>
                  <a:t>Antisymmetry</a:t>
                </a:r>
                <a:r>
                  <a:rPr lang="en-GB" b="1" dirty="0"/>
                  <a:t>: </a:t>
                </a:r>
                <a:r>
                  <a:rPr lang="en-GB" dirty="0"/>
                  <a:t>if A is convertible to B and B is convertible to A, then A and B are the same.</a:t>
                </a:r>
              </a:p>
              <a:p>
                <a:pPr marL="0" indent="0">
                  <a:buNone/>
                </a:pPr>
                <a:r>
                  <a:rPr lang="en-SG" dirty="0"/>
                  <a:t>In mathematics, having these three properties allows to define a </a:t>
                </a:r>
                <a:r>
                  <a:rPr lang="en-SG" b="1" dirty="0"/>
                  <a:t>partial order operation (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b="1" dirty="0"/>
                  <a:t>) over elements</a:t>
                </a:r>
                <a:r>
                  <a:rPr lang="en-SG" dirty="0"/>
                  <a:t>, in our case, types.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668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 the definitions below, “convertible” means that type A can be converted to type B, 100% of the time (no shenanigans).</a:t>
                </a:r>
              </a:p>
              <a:p>
                <a:r>
                  <a:rPr lang="en-GB" b="1" dirty="0"/>
                  <a:t>Reflexivity: </a:t>
                </a:r>
                <a:r>
                  <a:rPr lang="en-GB" dirty="0"/>
                  <a:t>Any type is convertible to itself.</a:t>
                </a:r>
              </a:p>
              <a:p>
                <a:r>
                  <a:rPr lang="en-GB" b="1" dirty="0"/>
                  <a:t>Transitivity: </a:t>
                </a:r>
                <a:r>
                  <a:rPr lang="en-GB" dirty="0"/>
                  <a:t>If A is convertible to B and B is convertible to C, then A is convertible to C.</a:t>
                </a:r>
              </a:p>
              <a:p>
                <a:r>
                  <a:rPr lang="en-GB" b="1" dirty="0" err="1"/>
                  <a:t>Antisymmetry</a:t>
                </a:r>
                <a:r>
                  <a:rPr lang="en-GB" b="1" dirty="0"/>
                  <a:t>: </a:t>
                </a:r>
                <a:r>
                  <a:rPr lang="en-GB" dirty="0"/>
                  <a:t>if A is convertible to B and B is convertible to A, then A and B are the same.</a:t>
                </a:r>
              </a:p>
              <a:p>
                <a:pPr marL="0" indent="0">
                  <a:buNone/>
                </a:pPr>
                <a:r>
                  <a:rPr lang="en-SG" dirty="0"/>
                  <a:t>In mathematics, having these three properties allows to define a </a:t>
                </a:r>
                <a:r>
                  <a:rPr lang="en-SG" b="1" dirty="0"/>
                  <a:t>partial order operation (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b="1" dirty="0"/>
                  <a:t>) over elements</a:t>
                </a:r>
                <a:r>
                  <a:rPr lang="en-SG" dirty="0"/>
                  <a:t>, in our case, types.</a:t>
                </a:r>
              </a:p>
              <a:p>
                <a:pPr marL="0" indent="0">
                  <a:buNone/>
                </a:pPr>
                <a:r>
                  <a:rPr lang="en-SG" dirty="0"/>
                  <a:t>Using this notation, we say that A</a:t>
                </a:r>
                <a:r>
                  <a:rPr lang="en-SG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B if A is convertible to B.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893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This idea and the notation </a:t>
                </a:r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GB" dirty="0"/>
                  <a:t>can be used to provide </a:t>
                </a:r>
                <a:r>
                  <a:rPr lang="en-GB" b="1" dirty="0"/>
                  <a:t>order among types </a:t>
                </a:r>
                <a:r>
                  <a:rPr lang="en-GB" dirty="0"/>
                  <a:t>and </a:t>
                </a:r>
                <a:r>
                  <a:rPr lang="en-GB" b="1" dirty="0"/>
                  <a:t>define possible implicit conversion rules in operations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Typically added to operations tables!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77EF1DD2-F8AA-0DEB-B150-367D151485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859089"/>
                  </p:ext>
                </p:extLst>
              </p:nvPr>
            </p:nvGraphicFramePr>
            <p:xfrm>
              <a:off x="3990731" y="2936631"/>
              <a:ext cx="4210538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053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: int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e2 : float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int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SG" sz="2800" b="0" dirty="0">
                              <a:solidFill>
                                <a:schemeClr val="tx1"/>
                              </a:solidFill>
                            </a:rPr>
                            <a:t> float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+ e2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77EF1DD2-F8AA-0DEB-B150-367D151485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859089"/>
                  </p:ext>
                </p:extLst>
              </p:nvPr>
            </p:nvGraphicFramePr>
            <p:xfrm>
              <a:off x="3990731" y="2936631"/>
              <a:ext cx="4210538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053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0" r="-145" b="-81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+ e2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1635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Careful about operations</a:t>
            </a:r>
            <a:br>
              <a:rPr lang="en-GB" dirty="0"/>
            </a:br>
            <a:r>
              <a:rPr lang="en-GB" dirty="0"/>
              <a:t>overloading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EBAF4-3AA9-69A8-8A3A-91F60909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848"/>
            <a:ext cx="5591955" cy="4439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C112A1-BFC3-1D2A-EA91-040C33B8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16" y="192636"/>
            <a:ext cx="3419952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6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Updated functions calls with implicit types conversions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7282796"/>
                  </p:ext>
                </p:extLst>
              </p:nvPr>
            </p:nvGraphicFramePr>
            <p:xfrm>
              <a:off x="2617421" y="2545860"/>
              <a:ext cx="695715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715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is in identifier called in scope S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appears in scope S as a non-member function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expects types (T1, … , Tn) and returns type 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: Ri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Ri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Ti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7282796"/>
                  </p:ext>
                </p:extLst>
              </p:nvPr>
            </p:nvGraphicFramePr>
            <p:xfrm>
              <a:off x="2617421" y="2545860"/>
              <a:ext cx="695715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715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2225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459" r="-88" b="-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3061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Updated functions calls with implicit types conversions and member functions/methods of a 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5981394"/>
                  </p:ext>
                </p:extLst>
              </p:nvPr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is in identifier called in scope 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 : M 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appears in scope S as a member function in class M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expects types (T1, … , Tn) and returns type 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: Ri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Ri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Ti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5981394"/>
                  </p:ext>
                </p:extLst>
              </p:nvPr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2651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4" r="-76" b="-26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383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52C-00F4-4B33-7A84-9EA0C56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analysis and ASTs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A95-E99D-C219-635C-9F299E41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Objective: </a:t>
            </a:r>
            <a:r>
              <a:rPr lang="en-GB" dirty="0"/>
              <a:t>The answer to the semantic problems</a:t>
            </a:r>
          </a:p>
          <a:p>
            <a:r>
              <a:rPr lang="en-GB" dirty="0"/>
              <a:t>Scope problems,</a:t>
            </a:r>
          </a:p>
          <a:p>
            <a:r>
              <a:rPr lang="en-GB" dirty="0"/>
              <a:t>Type problems,</a:t>
            </a:r>
          </a:p>
          <a:p>
            <a:r>
              <a:rPr lang="en-GB" dirty="0"/>
              <a:t>And more,…</a:t>
            </a:r>
          </a:p>
          <a:p>
            <a:pPr marL="0" indent="0">
              <a:buNone/>
            </a:pPr>
            <a:r>
              <a:rPr lang="en-GB" dirty="0"/>
              <a:t>And the checks to be conducted, both rely on the </a:t>
            </a:r>
            <a:r>
              <a:rPr lang="en-GB" b="1" dirty="0"/>
              <a:t>Abstract Syntax Tree </a:t>
            </a:r>
            <a:r>
              <a:rPr lang="en-GB" dirty="0"/>
              <a:t>produced by the syntax analysis step.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571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Open Question: How would you modify this to ensure that f is a method of class e0 or any parent class than e0 inherits from?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is in identifier called in scope 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 : M 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appears in scope S as a member function in class M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expects types (T1, … , Tn) and returns type 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: Ri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Ri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Ti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5981394"/>
                  </p:ext>
                </p:extLst>
              </p:nvPr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2651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4" r="-76" b="-26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5059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do we factor in, any new classes the user might have defined into our inference rules?</a:t>
            </a:r>
          </a:p>
          <a:p>
            <a:r>
              <a:rPr lang="en-GB" b="1" dirty="0"/>
              <a:t>Open question #1: </a:t>
            </a:r>
            <a:r>
              <a:rPr lang="en-GB" dirty="0"/>
              <a:t>How about classes that inherit from a </a:t>
            </a:r>
            <a:r>
              <a:rPr lang="en-GB" u="sng" dirty="0"/>
              <a:t>multiple</a:t>
            </a:r>
            <a:r>
              <a:rPr lang="en-GB" dirty="0"/>
              <a:t> other classes or types?</a:t>
            </a:r>
          </a:p>
          <a:p>
            <a:r>
              <a:rPr lang="en-GB" dirty="0"/>
              <a:t>Usually starts to become a mess at this point! (Which is why I am not really a big fan of multiple inheritance…)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08282-AD0B-A356-052F-84688842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10385" cy="4351338"/>
          </a:xfrm>
        </p:spPr>
        <p:txBody>
          <a:bodyPr/>
          <a:lstStyle/>
          <a:p>
            <a:r>
              <a:rPr lang="en-GB" b="1" dirty="0"/>
              <a:t>Open question #2: </a:t>
            </a:r>
            <a:r>
              <a:rPr lang="en-GB" dirty="0"/>
              <a:t>How about function overloading/polymorphism?</a:t>
            </a:r>
            <a:endParaRPr lang="en-SG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6C6219-B157-0994-0F74-58E819D4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31" y="2688491"/>
            <a:ext cx="4115452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9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6861-4024-DB3C-2DA2-4278E629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reporting and recovery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04F75-5F3B-E104-D5CF-16AE75C0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Type errors will typically occur in these two scenarios:</a:t>
            </a:r>
          </a:p>
          <a:p>
            <a:r>
              <a:rPr lang="en-GB" b="1" dirty="0"/>
              <a:t>An explicit method or operation is used on a type that does not support it </a:t>
            </a:r>
            <a:r>
              <a:rPr lang="en-GB" dirty="0"/>
              <a:t>(e.g. in Python the explicit conversion of a string “123.4” into int, using + operation between int ”7” and string “hello”, calling append() method on string, etc.).</a:t>
            </a:r>
          </a:p>
          <a:p>
            <a:r>
              <a:rPr lang="en-GB" b="1" dirty="0"/>
              <a:t>There is no implicit conversion that might resolve the issue above, if any</a:t>
            </a:r>
            <a:r>
              <a:rPr lang="en-GB" dirty="0"/>
              <a:t> (e.g. summing a char “c” and an int “7” in C, will simply require an implicit conversion, but this will not do in Python).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This can be implemented with an “if-else” again and a set of rules we have defined we our </a:t>
            </a:r>
            <a:r>
              <a:rPr lang="en-GB" b="1" dirty="0">
                <a:solidFill>
                  <a:srgbClr val="7030A0"/>
                </a:solidFill>
              </a:rPr>
              <a:t>types inference framework </a:t>
            </a:r>
            <a:r>
              <a:rPr lang="en-GB" b="1" dirty="0"/>
              <a:t>and</a:t>
            </a:r>
            <a:r>
              <a:rPr lang="en-GB" b="1" dirty="0">
                <a:solidFill>
                  <a:srgbClr val="7030A0"/>
                </a:solidFill>
              </a:rPr>
              <a:t> tables</a:t>
            </a:r>
            <a:r>
              <a:rPr lang="en-GB" b="1" dirty="0"/>
              <a:t>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31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C192-1282-701A-0B2A-CEB4520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Error Recovery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42FA-4DBB-CA74-8D15-86D935F5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Compiler Error Recovery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modern compilers, </a:t>
            </a:r>
            <a:r>
              <a:rPr lang="en-GB" b="1" dirty="0">
                <a:solidFill>
                  <a:srgbClr val="00B050"/>
                </a:solidFill>
              </a:rPr>
              <a:t>compiler error recovery </a:t>
            </a:r>
            <a:r>
              <a:rPr lang="en-GB" dirty="0"/>
              <a:t>refers to the process of attempting to continue the semantic analysis despite type errors.</a:t>
            </a:r>
          </a:p>
          <a:p>
            <a:pPr marL="0" indent="0">
              <a:buNone/>
            </a:pPr>
            <a:r>
              <a:rPr lang="en-GB" dirty="0"/>
              <a:t>This allows the compiler to potentially detect and report multiple errors in a single compilation pass, saving the programmer time by reducing the need for multiple recompilations.</a:t>
            </a:r>
          </a:p>
          <a:p>
            <a:pPr marL="0" indent="0">
              <a:buNone/>
            </a:pPr>
            <a:r>
              <a:rPr lang="en-GB" dirty="0"/>
              <a:t>Limited in terms of possibilities, however, as semantic errors will often carry to other expressions…</a:t>
            </a:r>
          </a:p>
          <a:p>
            <a:r>
              <a:rPr lang="en-GB" b="1" dirty="0"/>
              <a:t>For instance: </a:t>
            </a:r>
            <a:r>
              <a:rPr lang="en-GB" dirty="0"/>
              <a:t>E.g. if y uses x and x undefined, then y undefined, and if z uses y, then z undefined, etc.</a:t>
            </a:r>
          </a:p>
          <a:p>
            <a:r>
              <a:rPr lang="en-GB" b="1" dirty="0"/>
              <a:t>How to bypass error, pretend code worked and continue execution?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748743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main purpose of type checking during semantic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ensure that variables and expressions are used correctly according to their types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find syntax errors in the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allocate memory for variables, matching the types requirements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2625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main purpose of type checking during semantic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ensure that variables and expressions are used correctly according to their types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find syntax errors in the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allocate memory for variables, matching the types requirements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6503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type systems, what does polymorphism refer to?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ability of a single function or method to work with multiple types of arguments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automatic conversion of one type to another when needed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inferring the types of variables and expressions without explicit type annotations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relationship between types and their subtypes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4328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type systems, what does polymorphism refer to?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ability of a single function or method to work with multiple types of arguments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automatic conversion of one type to another when needed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inferring the types of variables and expressions without explicit type annotations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relationship between types and their subtypes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006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138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is the term used to describe the process by which a programming language algorithm derives the types of expressions and variables based on the context in which they are used?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inference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coercion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instantiation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resolution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0044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108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is the term used to describe the process by which a programming language algorithm derives the types of expressions and variables based on the context in which they are used?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Type inference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coercion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instantiation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resolution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6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81A-01A5-8455-BECB-3B7A362F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Types?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DEF2-66AB-B111-4A42-E1C8FF1B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This is a difficult definition, by here is my attempt.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dirty="0"/>
              <a:t> is a </a:t>
            </a:r>
            <a:r>
              <a:rPr lang="en-GB" b="1" dirty="0"/>
              <a:t>classification</a:t>
            </a:r>
            <a:r>
              <a:rPr lang="en-GB" dirty="0"/>
              <a:t> that defines a </a:t>
            </a:r>
            <a:r>
              <a:rPr lang="en-GB" b="1" dirty="0"/>
              <a:t>set of values and the operations that can be performed on variables of said type</a:t>
            </a:r>
            <a:br>
              <a:rPr lang="en-GB" b="1" dirty="0"/>
            </a:br>
            <a:r>
              <a:rPr lang="en-GB" dirty="0"/>
              <a:t>(e.g. types methods and operators behaviours) .</a:t>
            </a:r>
          </a:p>
          <a:p>
            <a:pPr marL="0" indent="0">
              <a:buNone/>
            </a:pPr>
            <a:r>
              <a:rPr lang="en-GB" dirty="0"/>
              <a:t>It also defines a </a:t>
            </a:r>
            <a:r>
              <a:rPr lang="en-GB" b="1" dirty="0"/>
              <a:t>way to encode said information </a:t>
            </a:r>
            <a:r>
              <a:rPr lang="en-GB" dirty="0"/>
              <a:t>about the variable in the memory (e.g. char, short, long, int, etc.)</a:t>
            </a:r>
          </a:p>
          <a:p>
            <a:pPr marL="0" indent="0">
              <a:buNone/>
            </a:pPr>
            <a:r>
              <a:rPr lang="en-GB" dirty="0"/>
              <a:t>In short, the purpose of a </a:t>
            </a:r>
            <a:r>
              <a:rPr lang="en-GB" b="1" dirty="0">
                <a:solidFill>
                  <a:srgbClr val="7030A0"/>
                </a:solidFill>
              </a:rPr>
              <a:t>types system </a:t>
            </a:r>
            <a:r>
              <a:rPr lang="en-GB" dirty="0"/>
              <a:t>is to provide a way to describe and reason about data and their behaviour within a program.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434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07EE-7D1E-7FB1-2E0E-4CDCA79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tasks in semantic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3180-B1AB-82D3-17D7-4D9FBBE4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4159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Beyond the scope of this class, there are many other tasks in Semantic Analysis, worth discussing: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Control-Flow: </a:t>
            </a:r>
            <a:r>
              <a:rPr lang="en-GB" dirty="0"/>
              <a:t>Checks that the control structures, such as loops and conditional statements, are used correctly, e.g. ensuring that every branch of an 'if-else' is reachable, and that loops have proper termination conditions, etc.</a:t>
            </a:r>
          </a:p>
          <a:p>
            <a:pPr marL="514350" indent="-514350">
              <a:buFont typeface="+mj-lt"/>
              <a:buAutoNum type="arabicPeriod"/>
            </a:pPr>
            <a:r>
              <a:rPr lang="en-SG" b="1" dirty="0"/>
              <a:t>Access control and visibility: </a:t>
            </a:r>
            <a:r>
              <a:rPr lang="en-SG" dirty="0"/>
              <a:t>Checks that some attributes/methods of an object can be called at a given time, given their public, private, protected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SG" b="1" dirty="0"/>
              <a:t>Self/This: </a:t>
            </a:r>
            <a:r>
              <a:rPr lang="en-SG" dirty="0"/>
              <a:t>At any given time, who is the “self/this” keyword referring to? How do you resolve this and know which object in the scope it corresponds to?</a:t>
            </a:r>
          </a:p>
        </p:txBody>
      </p:sp>
    </p:spTree>
    <p:extLst>
      <p:ext uri="{BB962C8B-B14F-4D97-AF65-F5344CB8AC3E}">
        <p14:creationId xmlns:p14="http://schemas.microsoft.com/office/powerpoint/2010/main" val="1507033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07EE-7D1E-7FB1-2E0E-4CDCA79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tasks in semantic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3180-B1AB-82D3-17D7-4D9FBBE4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Beyond the scope of this class, there are many other tasks in Semantic Analysis, worth discussing: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b="1" dirty="0"/>
              <a:t>Exception handling: </a:t>
            </a:r>
            <a:r>
              <a:rPr lang="en-GB" dirty="0"/>
              <a:t>Ensures that exceptions are properly caught and handled, and that appropriate error messages or fallback behaviour are in place.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b="1" dirty="0"/>
              <a:t>Garbage collection and memory management: </a:t>
            </a:r>
            <a:r>
              <a:rPr lang="en-GB" dirty="0"/>
              <a:t>Ensures that you are freeing variables, that can be freed, and that you are freeing them the correct way. Somewhat related to scope?</a:t>
            </a:r>
          </a:p>
          <a:p>
            <a:pPr marL="0" indent="0">
              <a:buNone/>
            </a:pPr>
            <a:r>
              <a:rPr lang="en-GB" b="1" dirty="0"/>
              <a:t>And many other concepts!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16982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Analysis: </a:t>
            </a:r>
            <a:r>
              <a:rPr lang="en-GB" dirty="0"/>
              <a:t>The code is tokenized into meaningful symbols, keywords, identifiers, and literals according to the language's rules. No weird symbols have been used.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Syntax Analysis: </a:t>
            </a:r>
            <a:r>
              <a:rPr lang="en-GB" dirty="0"/>
              <a:t>The code follows the grammar rules and structural guidelines of the language, ensuring that keywords, punctuation, and language constructs are used correctly.</a:t>
            </a:r>
          </a:p>
          <a:p>
            <a:pPr marL="0" indent="0">
              <a:buNone/>
            </a:pPr>
            <a:r>
              <a:rPr lang="en-GB" b="1" dirty="0"/>
              <a:t>Semantic Analysis: </a:t>
            </a:r>
            <a:r>
              <a:rPr lang="en-GB" dirty="0"/>
              <a:t>The code is meaningful and adheres to the language's conventions, including well-formedness, type checking, identifier scoping, and control flow analysis.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298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</a:t>
            </a:r>
          </a:p>
          <a:p>
            <a:r>
              <a:rPr lang="en-GB" b="1" dirty="0"/>
              <a:t>Syntax Analysis</a:t>
            </a:r>
          </a:p>
          <a:p>
            <a:r>
              <a:rPr lang="en-GB" b="1" dirty="0"/>
              <a:t>Semantic Analysis</a:t>
            </a:r>
          </a:p>
          <a:p>
            <a:pPr marL="0" indent="0">
              <a:buNone/>
            </a:pPr>
            <a:r>
              <a:rPr lang="en-GB" b="1" dirty="0"/>
              <a:t>Our code is </a:t>
            </a:r>
            <a:r>
              <a:rPr lang="en-GB" b="1" dirty="0">
                <a:solidFill>
                  <a:srgbClr val="00B050"/>
                </a:solidFill>
              </a:rPr>
              <a:t>legal</a:t>
            </a:r>
            <a:r>
              <a:rPr lang="en-GB" b="1" dirty="0"/>
              <a:t> if no errors were reported during each of these three stages.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</a:t>
            </a:r>
            <a:r>
              <a:rPr lang="en-GB" dirty="0"/>
              <a:t>A code is considered legal if it satisfies the requirements of lexical analysis, syntax analysis, semantic analysis.</a:t>
            </a:r>
          </a:p>
          <a:p>
            <a:pPr marL="0" indent="0">
              <a:buNone/>
            </a:pPr>
            <a:r>
              <a:rPr lang="en-GB" b="1" dirty="0"/>
              <a:t>A code that is deemed </a:t>
            </a:r>
            <a:r>
              <a:rPr lang="en-GB" b="1" dirty="0">
                <a:solidFill>
                  <a:srgbClr val="00B050"/>
                </a:solidFill>
              </a:rPr>
              <a:t>legal</a:t>
            </a:r>
            <a:r>
              <a:rPr lang="en-GB" b="1" dirty="0"/>
              <a:t> should be able to execute (or run) correctly, after it has been transformed into machine code.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04890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of the front-end?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24996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of the front-end?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Semantic Analysis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Final step in the “front-end” phase, whose job is to check that the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source code is legal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Ensures that the program has a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well-defined meaning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Should catch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all remaining errors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that lexical analysis and syntax analysis could not catch.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Errors that require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contextual information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about the code.</a:t>
            </a:r>
            <a:endParaRPr lang="en-S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0394A-8EC9-BD6D-9970-011962B069C3}"/>
              </a:ext>
            </a:extLst>
          </p:cNvPr>
          <p:cNvSpPr/>
          <p:nvPr/>
        </p:nvSpPr>
        <p:spPr>
          <a:xfrm rot="20798748">
            <a:off x="1194927" y="4085366"/>
            <a:ext cx="3906821" cy="75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7030A0"/>
                </a:solidFill>
              </a:rPr>
              <a:t>In an upcoming (or bonus) lecture, Intermediate Code Generation?</a:t>
            </a:r>
            <a:endParaRPr lang="en-SG" sz="4400" b="1" dirty="0">
              <a:solidFill>
                <a:srgbClr val="7030A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2E73F8-5734-4B23-9C23-DFC0A49C333E}"/>
              </a:ext>
            </a:extLst>
          </p:cNvPr>
          <p:cNvSpPr/>
          <p:nvPr/>
        </p:nvSpPr>
        <p:spPr>
          <a:xfrm>
            <a:off x="5267569" y="4089274"/>
            <a:ext cx="1398954" cy="74246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3453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872-7EAD-92D5-BFAD-15DDF55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code generation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6CBB-40B9-5E99-2250-21041EBB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Intermediate code generation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Intermediate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code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generation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the process of transforming the source code into a code that is more abstract and closer to machine language.</a:t>
            </a:r>
          </a:p>
          <a:p>
            <a:pPr marL="0" indent="0">
              <a:buNone/>
            </a:pPr>
            <a:r>
              <a:rPr lang="en-GB" dirty="0"/>
              <a:t>Making a direct jump from source code to target code might prove difficult. 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5F4D7-398B-ACD9-E7C7-C4E1B498201A}"/>
              </a:ext>
            </a:extLst>
          </p:cNvPr>
          <p:cNvSpPr/>
          <p:nvPr/>
        </p:nvSpPr>
        <p:spPr>
          <a:xfrm>
            <a:off x="2012390" y="5697413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Source code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6238F-C2D4-C7A4-F8DA-C5A96E50E27E}"/>
              </a:ext>
            </a:extLst>
          </p:cNvPr>
          <p:cNvSpPr/>
          <p:nvPr/>
        </p:nvSpPr>
        <p:spPr>
          <a:xfrm>
            <a:off x="8440616" y="5697413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code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BA987-C549-8E00-0F07-6541ABAD191C}"/>
              </a:ext>
            </a:extLst>
          </p:cNvPr>
          <p:cNvSpPr/>
          <p:nvPr/>
        </p:nvSpPr>
        <p:spPr>
          <a:xfrm>
            <a:off x="5226503" y="4606434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 code</a:t>
            </a:r>
            <a:endParaRPr lang="en-GB" b="1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E7D4BA-48DE-3049-144F-854ACF1FFE48}"/>
              </a:ext>
            </a:extLst>
          </p:cNvPr>
          <p:cNvSpPr/>
          <p:nvPr/>
        </p:nvSpPr>
        <p:spPr>
          <a:xfrm>
            <a:off x="2883878" y="5150337"/>
            <a:ext cx="2258645" cy="547075"/>
          </a:xfrm>
          <a:custGeom>
            <a:avLst/>
            <a:gdLst>
              <a:gd name="connsiteX0" fmla="*/ 0 w 2344615"/>
              <a:gd name="connsiteY0" fmla="*/ 617416 h 617416"/>
              <a:gd name="connsiteX1" fmla="*/ 2344615 w 2344615"/>
              <a:gd name="connsiteY1" fmla="*/ 0 h 6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4615" h="617416">
                <a:moveTo>
                  <a:pt x="0" y="617416"/>
                </a:moveTo>
                <a:cubicBezTo>
                  <a:pt x="633697" y="308708"/>
                  <a:pt x="1267395" y="0"/>
                  <a:pt x="234461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BAD85A-B884-B031-4B8E-F6602A7E6FBD}"/>
              </a:ext>
            </a:extLst>
          </p:cNvPr>
          <p:cNvSpPr/>
          <p:nvPr/>
        </p:nvSpPr>
        <p:spPr>
          <a:xfrm rot="1616786">
            <a:off x="6971896" y="5113326"/>
            <a:ext cx="2153799" cy="544263"/>
          </a:xfrm>
          <a:custGeom>
            <a:avLst/>
            <a:gdLst>
              <a:gd name="connsiteX0" fmla="*/ 0 w 2344615"/>
              <a:gd name="connsiteY0" fmla="*/ 617416 h 617416"/>
              <a:gd name="connsiteX1" fmla="*/ 2344615 w 2344615"/>
              <a:gd name="connsiteY1" fmla="*/ 0 h 6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4615" h="617416">
                <a:moveTo>
                  <a:pt x="0" y="617416"/>
                </a:moveTo>
                <a:cubicBezTo>
                  <a:pt x="633697" y="308708"/>
                  <a:pt x="1267395" y="0"/>
                  <a:pt x="234461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3696F-84E4-8BDA-A284-36E5CD78A7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51384" y="6242903"/>
            <a:ext cx="457200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571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872-7EAD-92D5-BFAD-15DDF55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code generation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6CBB-40B9-5E99-2250-21041EBB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Intermediate code generation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Intermediate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code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generation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the process of transforming the source code into a code that is more abstract and closer to machine language.</a:t>
            </a:r>
          </a:p>
          <a:p>
            <a:pPr marL="0" indent="0">
              <a:buNone/>
            </a:pPr>
            <a:r>
              <a:rPr lang="en-GB" dirty="0"/>
              <a:t>Making a direct jump from source code to target code might prove difficult.</a:t>
            </a:r>
          </a:p>
          <a:p>
            <a:pPr marL="0" indent="0">
              <a:buNone/>
            </a:pPr>
            <a:r>
              <a:rPr lang="en-GB" b="1" dirty="0"/>
              <a:t>For this reason, an intermediate code representation is often easier to manipulate and allows for optimization.</a:t>
            </a:r>
          </a:p>
          <a:p>
            <a:pPr marL="0" indent="0">
              <a:buNone/>
            </a:pPr>
            <a:r>
              <a:rPr lang="en-GB" dirty="0"/>
              <a:t>The intermediate code is not specific to any particular hardware or operating system and can be easily transformed into the final machine code (</a:t>
            </a:r>
            <a:r>
              <a:rPr lang="en-GB" b="1" dirty="0"/>
              <a:t>Intermediate code is roughly a high-level assembly code?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11773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6A8-77FB-83A2-DD3F-F56410F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Three-address code representation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B7324-B540-3767-63C5-15C50251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00B050"/>
                    </a:solidFill>
                  </a:rPr>
                  <a:t>Three-address code </a:t>
                </a:r>
                <a:r>
                  <a:rPr lang="en-GB" b="1" dirty="0"/>
                  <a:t>representation):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00B050"/>
                    </a:solidFill>
                  </a:rPr>
                  <a:t>Three-address code </a:t>
                </a:r>
                <a:r>
                  <a:rPr lang="en-GB" b="1" dirty="0"/>
                  <a:t>(or </a:t>
                </a:r>
                <a:r>
                  <a:rPr lang="en-GB" b="1" dirty="0">
                    <a:solidFill>
                      <a:srgbClr val="00B050"/>
                    </a:solidFill>
                  </a:rPr>
                  <a:t>TAC</a:t>
                </a:r>
                <a:r>
                  <a:rPr lang="en-GB" b="1" dirty="0"/>
                  <a:t>)</a:t>
                </a:r>
                <a:r>
                  <a:rPr lang="en-GB" b="1" dirty="0">
                    <a:solidFill>
                      <a:srgbClr val="00B050"/>
                    </a:solidFill>
                  </a:rPr>
                  <a:t> </a:t>
                </a:r>
                <a:r>
                  <a:rPr lang="en-GB" dirty="0"/>
                  <a:t>is a low-level intermediate code representation used by compilers to facilitate optimization and code generation.</a:t>
                </a:r>
              </a:p>
              <a:p>
                <a:pPr marL="0" indent="0">
                  <a:buNone/>
                </a:pPr>
                <a:r>
                  <a:rPr lang="en-GB" dirty="0"/>
                  <a:t>It is called </a:t>
                </a:r>
                <a:r>
                  <a:rPr lang="en-GB" b="1" dirty="0"/>
                  <a:t>“three-address” </a:t>
                </a:r>
                <a:r>
                  <a:rPr lang="en-GB" dirty="0"/>
                  <a:t>because each instruction in the code </a:t>
                </a:r>
                <a:r>
                  <a:rPr lang="en-GB" b="1" dirty="0"/>
                  <a:t>can have at most three operands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A typical three-address code instruction has the following format: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𝑜𝑝𝑒𝑟𝑎𝑡𝑜𝑟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B7324-B540-3767-63C5-15C50251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213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6A8-77FB-83A2-DD3F-F56410F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Three-address code representation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7324-B540-3767-63C5-15C502518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74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instance, the C code below can be transformed…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437BBC-8797-B9CD-ECD3-F2F38737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892" y="1825625"/>
            <a:ext cx="513622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…into its equivalent three-address code representation.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C6C646-DC67-4AB1-AFDA-B4DBE2C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0" y="3854107"/>
            <a:ext cx="6439799" cy="245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03C7A-6971-2BDB-E0BB-7A61A07B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86" y="3215843"/>
            <a:ext cx="583011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2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81A-01A5-8455-BECB-3B7A362F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Types?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DEF2-66AB-B111-4A42-E1C8FF1B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This is a difficult definition, by here is my attempt.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dirty="0"/>
              <a:t> is a </a:t>
            </a:r>
            <a:r>
              <a:rPr lang="en-GB" b="1" dirty="0"/>
              <a:t>classification</a:t>
            </a:r>
            <a:r>
              <a:rPr lang="en-GB" dirty="0"/>
              <a:t> that defines a </a:t>
            </a:r>
            <a:r>
              <a:rPr lang="en-GB" b="1" dirty="0"/>
              <a:t>set of values and the operations that can be performed on variables of said type</a:t>
            </a:r>
            <a:br>
              <a:rPr lang="en-GB" b="1" dirty="0"/>
            </a:br>
            <a:r>
              <a:rPr lang="en-GB" dirty="0"/>
              <a:t>(e.g. types methods and operators behaviours) .</a:t>
            </a:r>
          </a:p>
          <a:p>
            <a:pPr marL="0" indent="0">
              <a:buNone/>
            </a:pPr>
            <a:r>
              <a:rPr lang="en-GB" dirty="0"/>
              <a:t>It also defines a </a:t>
            </a:r>
            <a:r>
              <a:rPr lang="en-GB" b="1" dirty="0"/>
              <a:t>way to encode said information </a:t>
            </a:r>
            <a:r>
              <a:rPr lang="en-GB" dirty="0"/>
              <a:t>about the variable in the memory (e.g. char, short, long, int, long </a:t>
            </a:r>
            <a:r>
              <a:rPr lang="en-GB" dirty="0" err="1"/>
              <a:t>long</a:t>
            </a:r>
            <a:r>
              <a:rPr lang="en-GB" dirty="0"/>
              <a:t>, etc.)</a:t>
            </a:r>
          </a:p>
          <a:p>
            <a:pPr marL="0" indent="0">
              <a:buNone/>
            </a:pPr>
            <a:r>
              <a:rPr lang="en-GB" dirty="0"/>
              <a:t>In short, the purpose of a </a:t>
            </a:r>
            <a:r>
              <a:rPr lang="en-GB" b="1" dirty="0">
                <a:solidFill>
                  <a:srgbClr val="7030A0"/>
                </a:solidFill>
              </a:rPr>
              <a:t>types system </a:t>
            </a:r>
            <a:r>
              <a:rPr lang="en-GB" dirty="0"/>
              <a:t>is to provide a way to describe and reason about data and their behaviour within a program.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82C6A-21FE-8446-4914-4FE0D688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8" y="0"/>
            <a:ext cx="11288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01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A92F-952A-71AE-EA75-43B5478F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CFG to SDT </a:t>
            </a:r>
            <a:r>
              <a:rPr lang="en-GB" b="1" dirty="0"/>
              <a:t>to IR?!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738A-2FBB-5C32-F86A-AF2A96394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615" y="1825624"/>
            <a:ext cx="570718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blast from the past (W9S2).</a:t>
            </a:r>
          </a:p>
          <a:p>
            <a:pPr marL="0" indent="0">
              <a:buNone/>
            </a:pPr>
            <a:r>
              <a:rPr lang="en-GB" dirty="0"/>
              <a:t>We managed to find a derivation for the string “26*5+7” and built an </a:t>
            </a:r>
            <a:r>
              <a:rPr lang="en-GB" b="1" dirty="0"/>
              <a:t>Abstract Syntax Tree </a:t>
            </a:r>
            <a:r>
              <a:rPr lang="en-GB" dirty="0"/>
              <a:t>for this derivation…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Having an </a:t>
            </a:r>
            <a:r>
              <a:rPr lang="en-GB" b="1" dirty="0"/>
              <a:t>AST</a:t>
            </a:r>
            <a:r>
              <a:rPr lang="en-GB" dirty="0"/>
              <a:t>, following from using SDT Rules on our Parse Tree/CFG, </a:t>
            </a:r>
            <a:r>
              <a:rPr lang="en-GB" b="1" dirty="0"/>
              <a:t>brings us very close to being able to produce an </a:t>
            </a:r>
            <a:r>
              <a:rPr lang="en-GB" b="1" dirty="0">
                <a:solidFill>
                  <a:srgbClr val="7030A0"/>
                </a:solidFill>
              </a:rPr>
              <a:t>Intermediate Code Representation</a:t>
            </a:r>
            <a:r>
              <a:rPr lang="en-GB" b="1" dirty="0"/>
              <a:t>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61DD1-16B8-7637-AE23-1E9423ED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07184" cy="5032374"/>
          </a:xfrm>
        </p:spPr>
        <p:txBody>
          <a:bodyPr>
            <a:normAutofit/>
          </a:bodyPr>
          <a:lstStyle/>
          <a:p>
            <a:r>
              <a:rPr lang="en-GB" dirty="0"/>
              <a:t>I1.val = 26</a:t>
            </a:r>
          </a:p>
          <a:p>
            <a:r>
              <a:rPr lang="en-SG" dirty="0"/>
              <a:t>I2.val = 5</a:t>
            </a:r>
          </a:p>
          <a:p>
            <a:r>
              <a:rPr lang="en-SG" dirty="0"/>
              <a:t>T1.val = I2.val</a:t>
            </a:r>
          </a:p>
          <a:p>
            <a:r>
              <a:rPr lang="en-SG" dirty="0"/>
              <a:t>T2.val = T1.val*I1.val</a:t>
            </a:r>
          </a:p>
          <a:p>
            <a:r>
              <a:rPr lang="en-SG" dirty="0"/>
              <a:t>I3.val = 7</a:t>
            </a:r>
          </a:p>
          <a:p>
            <a:r>
              <a:rPr lang="en-SG" dirty="0"/>
              <a:t>T3.val = I3.val</a:t>
            </a:r>
          </a:p>
          <a:p>
            <a:r>
              <a:rPr lang="en-SG" dirty="0"/>
              <a:t>E1.val = T3.val</a:t>
            </a:r>
          </a:p>
          <a:p>
            <a:r>
              <a:rPr lang="en-SG" dirty="0" err="1"/>
              <a:t>E.val</a:t>
            </a:r>
            <a:r>
              <a:rPr lang="en-SG" dirty="0"/>
              <a:t> = T2.val + E1.val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3496BC4-5C1A-D60B-000E-EE4EF7821794}"/>
              </a:ext>
            </a:extLst>
          </p:cNvPr>
          <p:cNvSpPr txBox="1">
            <a:spLocks/>
          </p:cNvSpPr>
          <p:nvPr/>
        </p:nvSpPr>
        <p:spPr>
          <a:xfrm>
            <a:off x="10217426" y="1825624"/>
            <a:ext cx="2449002" cy="503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7030A0"/>
                </a:solidFill>
              </a:rPr>
              <a:t>i1 = 26</a:t>
            </a:r>
          </a:p>
          <a:p>
            <a:r>
              <a:rPr lang="en-SG" dirty="0">
                <a:solidFill>
                  <a:srgbClr val="7030A0"/>
                </a:solidFill>
              </a:rPr>
              <a:t>i2 = 5</a:t>
            </a:r>
          </a:p>
          <a:p>
            <a:r>
              <a:rPr lang="en-SG" dirty="0">
                <a:solidFill>
                  <a:srgbClr val="7030A0"/>
                </a:solidFill>
              </a:rPr>
              <a:t>t1 = i2</a:t>
            </a:r>
          </a:p>
          <a:p>
            <a:r>
              <a:rPr lang="en-SG" dirty="0">
                <a:solidFill>
                  <a:srgbClr val="7030A0"/>
                </a:solidFill>
              </a:rPr>
              <a:t>t2 = t1*i1</a:t>
            </a:r>
          </a:p>
          <a:p>
            <a:r>
              <a:rPr lang="en-SG" dirty="0">
                <a:solidFill>
                  <a:srgbClr val="7030A0"/>
                </a:solidFill>
              </a:rPr>
              <a:t>i3 = 7</a:t>
            </a:r>
          </a:p>
          <a:p>
            <a:r>
              <a:rPr lang="en-SG" dirty="0">
                <a:solidFill>
                  <a:srgbClr val="7030A0"/>
                </a:solidFill>
              </a:rPr>
              <a:t>t3 = i3</a:t>
            </a:r>
          </a:p>
          <a:p>
            <a:r>
              <a:rPr lang="en-SG" dirty="0">
                <a:solidFill>
                  <a:srgbClr val="7030A0"/>
                </a:solidFill>
              </a:rPr>
              <a:t>e1 = t3</a:t>
            </a:r>
          </a:p>
          <a:p>
            <a:r>
              <a:rPr lang="en-SG" dirty="0">
                <a:solidFill>
                  <a:srgbClr val="7030A0"/>
                </a:solidFill>
              </a:rPr>
              <a:t>e = t2 + e1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2AD9C2-39FF-5BDC-C21A-F0DC92B344D0}"/>
              </a:ext>
            </a:extLst>
          </p:cNvPr>
          <p:cNvSpPr/>
          <p:nvPr/>
        </p:nvSpPr>
        <p:spPr>
          <a:xfrm>
            <a:off x="9401479" y="3797792"/>
            <a:ext cx="663547" cy="469338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5959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78F6BC-577F-A02C-6DE7-C0249EEE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8167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SDT expressions are quite close to the TAC expressions already.</a:t>
            </a:r>
          </a:p>
          <a:p>
            <a:pPr marL="0" indent="0">
              <a:buNone/>
            </a:pPr>
            <a:r>
              <a:rPr lang="en-GB" dirty="0"/>
              <a:t>All we need is:</a:t>
            </a:r>
          </a:p>
          <a:p>
            <a:r>
              <a:rPr lang="en-GB" dirty="0"/>
              <a:t>A simple mapping to translate our SDT elementary operations into their TAC equivalents (SDT: </a:t>
            </a:r>
            <a:r>
              <a:rPr lang="en-GB" dirty="0" err="1"/>
              <a:t>e.val</a:t>
            </a:r>
            <a:r>
              <a:rPr lang="en-GB" dirty="0"/>
              <a:t> = </a:t>
            </a:r>
            <a:r>
              <a:rPr lang="en-GB" dirty="0" err="1"/>
              <a:t>a.val</a:t>
            </a:r>
            <a:r>
              <a:rPr lang="en-GB" dirty="0"/>
              <a:t> + </a:t>
            </a:r>
            <a:r>
              <a:rPr lang="en-GB" dirty="0" err="1"/>
              <a:t>b.val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TAC: e:= a + b</a:t>
            </a:r>
            <a:r>
              <a:rPr lang="en-GB" dirty="0"/>
              <a:t>).</a:t>
            </a:r>
          </a:p>
          <a:p>
            <a:r>
              <a:rPr lang="en-GB" dirty="0"/>
              <a:t>A function that will correctly link variables using the edges of our abstract syntax tree. And a function that will open registers </a:t>
            </a:r>
            <a:r>
              <a:rPr lang="en-GB" i="1" dirty="0"/>
              <a:t>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dirty="0"/>
              <a:t>to store variable values</a:t>
            </a:r>
            <a:r>
              <a:rPr lang="en-GB" i="1" dirty="0"/>
              <a:t> </a:t>
            </a:r>
            <a:r>
              <a:rPr lang="en-GB" dirty="0"/>
              <a:t>and keep a counter on n.</a:t>
            </a:r>
          </a:p>
          <a:p>
            <a:r>
              <a:rPr lang="en-GB" dirty="0"/>
              <a:t>We do not even need to verify that the SDT code is legal! (already guaranteed by previous steps that brought us to the SDT code!)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Could be easily implemented (but would require an implementation of an abstract syntax tree object during parsing, which we did not do!).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7920390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9558-0A4F-B88B-7672-789D61DF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before we start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A322-4520-F107-C397-7998B546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An important note before we start</a:t>
            </a:r>
          </a:p>
          <a:p>
            <a:r>
              <a:rPr lang="en-GB" dirty="0"/>
              <a:t>When generating IR at this level, you do not need to worry about optimizing it, as long as it produces the correct outcome.</a:t>
            </a:r>
          </a:p>
          <a:p>
            <a:r>
              <a:rPr lang="en-GB" dirty="0"/>
              <a:t>It is okay to generate IR that has lots of unnecessary assignments, redundant computations, uses many temporary variables, etc.</a:t>
            </a:r>
          </a:p>
          <a:p>
            <a:endParaRPr lang="en-GB" dirty="0"/>
          </a:p>
          <a:p>
            <a:r>
              <a:rPr lang="en-GB" dirty="0"/>
              <a:t>In the next lecture, we will discuss how to optimize IR code (aka. The middle-end part of the compiler).</a:t>
            </a:r>
          </a:p>
          <a:p>
            <a:r>
              <a:rPr lang="en-GB" dirty="0"/>
              <a:t>Optimization is tricky, but interesting!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3083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E6A1-C73D-4FA2-9330-21D7F189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CFG for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FDC9-3E80-C74F-5720-132700EB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Technically, the three-address code has a syntax and CFG of its own.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595560-82EC-4938-BE3A-C25F3398CD14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766596" y="2506662"/>
                <a:ext cx="362027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 </a:t>
                </a:r>
                <a:r>
                  <a:rPr lang="en-GB" dirty="0">
                    <a:sym typeface="Wingdings" panose="05000000000000000000" pitchFamily="2" charset="2"/>
                  </a:rPr>
                  <a:t> SP |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id op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op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id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push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if id </a:t>
                </a:r>
                <a:r>
                  <a:rPr lang="en-SG" dirty="0" err="1">
                    <a:sym typeface="Wingdings" panose="05000000000000000000" pitchFamily="2" charset="2"/>
                  </a:rPr>
                  <a:t>goto</a:t>
                </a:r>
                <a:r>
                  <a:rPr lang="en-SG" dirty="0">
                    <a:sym typeface="Wingdings" panose="05000000000000000000" pitchFamily="2" charset="2"/>
                  </a:rPr>
                  <a:t> L</a:t>
                </a:r>
              </a:p>
              <a:p>
                <a:pPr marL="0" indent="0">
                  <a:buNone/>
                </a:pPr>
                <a:r>
                  <a:rPr lang="en-SG" dirty="0">
                    <a:sym typeface="Wingdings" panose="05000000000000000000" pitchFamily="2" charset="2"/>
                  </a:rPr>
                  <a:t>S  L:</a:t>
                </a:r>
              </a:p>
              <a:p>
                <a:pPr marL="0" indent="0">
                  <a:buNone/>
                </a:pPr>
                <a:r>
                  <a:rPr lang="en-SG" dirty="0">
                    <a:sym typeface="Wingdings" panose="05000000000000000000" pitchFamily="2" charset="2"/>
                  </a:rPr>
                  <a:t>S  jump L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595560-82EC-4938-BE3A-C25F3398C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766596" y="2506662"/>
                <a:ext cx="3620278" cy="4351338"/>
              </a:xfrm>
              <a:blipFill>
                <a:blip r:embed="rId2"/>
                <a:stretch>
                  <a:fillRect l="-3535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0C27C44-46A6-8D86-C29F-A9D3B92A5664}"/>
              </a:ext>
            </a:extLst>
          </p:cNvPr>
          <p:cNvSpPr txBox="1">
            <a:spLocks/>
          </p:cNvSpPr>
          <p:nvPr/>
        </p:nvSpPr>
        <p:spPr>
          <a:xfrm>
            <a:off x="6805127" y="2506662"/>
            <a:ext cx="4402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id </a:t>
            </a:r>
            <a:r>
              <a:rPr lang="en-GB" dirty="0">
                <a:sym typeface="Wingdings" panose="05000000000000000000" pitchFamily="2" charset="2"/>
              </a:rPr>
              <a:t> (any identifier name)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id </a:t>
            </a:r>
            <a:r>
              <a:rPr lang="en-GB" dirty="0">
                <a:sym typeface="Wingdings" panose="05000000000000000000" pitchFamily="2" charset="2"/>
              </a:rPr>
              <a:t> (any constant literal)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op  (any basic operator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             e.g. +, -, *, /, ==, &lt;,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             ||, &amp;&amp;, etc.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L  L0 | L1 | … (block name)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Normally, many more production rules for S…</a:t>
            </a: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30066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basic block </a:t>
            </a:r>
            <a:r>
              <a:rPr lang="en-GB" b="1" dirty="0"/>
              <a:t>in TAC):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basic block </a:t>
            </a:r>
            <a:r>
              <a:rPr lang="en-GB" dirty="0"/>
              <a:t>consists of a sequence of instructions in TAC, with:</a:t>
            </a:r>
          </a:p>
          <a:p>
            <a:r>
              <a:rPr lang="en-GB" dirty="0"/>
              <a:t>No labels (except at the first instruction),</a:t>
            </a:r>
          </a:p>
          <a:p>
            <a:r>
              <a:rPr lang="en-GB" dirty="0"/>
              <a:t>No jumps (except at the last instruction of the block).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Core idea behind basic blocks:</a:t>
            </a:r>
          </a:p>
          <a:p>
            <a:r>
              <a:rPr lang="en-SG" dirty="0"/>
              <a:t>Cannot jump in the middle of a basic block, only the beginning,</a:t>
            </a:r>
          </a:p>
          <a:p>
            <a:r>
              <a:rPr lang="en-SG" dirty="0"/>
              <a:t>Cannot jump out of a block, except at the end of it,</a:t>
            </a:r>
          </a:p>
          <a:p>
            <a:r>
              <a:rPr lang="en-SG" dirty="0"/>
              <a:t>Basic block is then a single-entry and single-exit code segment.</a:t>
            </a:r>
          </a:p>
        </p:txBody>
      </p:sp>
    </p:spTree>
    <p:extLst>
      <p:ext uri="{BB962C8B-B14F-4D97-AF65-F5344CB8AC3E}">
        <p14:creationId xmlns:p14="http://schemas.microsoft.com/office/powerpoint/2010/main" val="21072243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basic block always writes as:</a:t>
            </a:r>
          </a:p>
          <a:p>
            <a:r>
              <a:rPr lang="en-GB" dirty="0"/>
              <a:t>Start with a </a:t>
            </a:r>
            <a:r>
              <a:rPr lang="en-GB" b="1" dirty="0">
                <a:solidFill>
                  <a:schemeClr val="accent2"/>
                </a:solidFill>
              </a:rPr>
              <a:t>block name</a:t>
            </a:r>
            <a:r>
              <a:rPr lang="en-GB" dirty="0"/>
              <a:t>, by convention, in the form of Ln, with n an integer.</a:t>
            </a:r>
          </a:p>
          <a:p>
            <a:r>
              <a:rPr lang="en-GB" dirty="0"/>
              <a:t>Has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elementary operations </a:t>
            </a:r>
            <a:r>
              <a:rPr lang="en-GB" dirty="0"/>
              <a:t>in TAC format.</a:t>
            </a:r>
          </a:p>
          <a:p>
            <a:r>
              <a:rPr lang="en-GB" dirty="0"/>
              <a:t>Could have </a:t>
            </a:r>
            <a:r>
              <a:rPr lang="en-GB" b="1" dirty="0">
                <a:solidFill>
                  <a:srgbClr val="7030A0"/>
                </a:solidFill>
              </a:rPr>
              <a:t>conditional structures</a:t>
            </a:r>
            <a:r>
              <a:rPr lang="en-GB" dirty="0"/>
              <a:t>, using if.</a:t>
            </a:r>
          </a:p>
          <a:p>
            <a:r>
              <a:rPr lang="en-GB" b="1" dirty="0" err="1">
                <a:solidFill>
                  <a:srgbClr val="00B050"/>
                </a:solidFill>
              </a:rPr>
              <a:t>Goto</a:t>
            </a:r>
            <a:r>
              <a:rPr lang="en-GB" b="1" dirty="0">
                <a:solidFill>
                  <a:srgbClr val="00B050"/>
                </a:solidFill>
              </a:rPr>
              <a:t>/jump </a:t>
            </a:r>
            <a:r>
              <a:rPr lang="en-GB" dirty="0"/>
              <a:t>could reference current block or another block.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L0:</a:t>
            </a:r>
          </a:p>
          <a:p>
            <a:pPr marL="0" indent="0">
              <a:buNone/>
            </a:pPr>
            <a:r>
              <a:rPr lang="en-GB" dirty="0"/>
              <a:t>	…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x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x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SG" dirty="0"/>
              <a:t>L2:</a:t>
            </a:r>
          </a:p>
          <a:p>
            <a:pPr marL="0" indent="0">
              <a:buNone/>
            </a:pPr>
            <a:r>
              <a:rPr lang="en-SG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24467870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Which C code could have potentially generated this TAC?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L0:</a:t>
            </a:r>
          </a:p>
          <a:p>
            <a:pPr marL="0" indent="0">
              <a:buNone/>
            </a:pPr>
            <a:r>
              <a:rPr lang="en-GB" dirty="0"/>
              <a:t>	…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x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x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SG" dirty="0"/>
              <a:t>L2:</a:t>
            </a:r>
          </a:p>
          <a:p>
            <a:pPr marL="0" indent="0">
              <a:buNone/>
            </a:pPr>
            <a:r>
              <a:rPr lang="en-SG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943592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Which C code could have potentially generated this TAC?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x = 4; </a:t>
            </a:r>
          </a:p>
          <a:p>
            <a:pPr marL="0" indent="0">
              <a:buNone/>
            </a:pPr>
            <a:r>
              <a:rPr lang="en-GB" dirty="0"/>
              <a:t>…                               (Some code L0)</a:t>
            </a:r>
          </a:p>
          <a:p>
            <a:pPr marL="0" indent="0">
              <a:buNone/>
            </a:pPr>
            <a:r>
              <a:rPr lang="en-GB" dirty="0"/>
              <a:t>do {</a:t>
            </a:r>
          </a:p>
          <a:p>
            <a:pPr marL="0" indent="0">
              <a:buNone/>
            </a:pPr>
            <a:r>
              <a:rPr lang="en-GB" dirty="0"/>
              <a:t>	x = x - 1</a:t>
            </a:r>
          </a:p>
          <a:p>
            <a:pPr marL="0" indent="0">
              <a:buNone/>
            </a:pPr>
            <a:r>
              <a:rPr lang="en-GB" dirty="0"/>
              <a:t>} while (x &gt; 0)</a:t>
            </a:r>
          </a:p>
          <a:p>
            <a:pPr marL="0" indent="0">
              <a:buNone/>
            </a:pPr>
            <a:r>
              <a:rPr lang="en-GB" dirty="0"/>
              <a:t>…                (Some more code in L2)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L0:</a:t>
            </a:r>
          </a:p>
          <a:p>
            <a:pPr marL="0" indent="0">
              <a:buNone/>
            </a:pPr>
            <a:r>
              <a:rPr lang="en-GB" dirty="0"/>
              <a:t>	…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x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x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SG" dirty="0"/>
              <a:t>L2:</a:t>
            </a:r>
          </a:p>
          <a:p>
            <a:pPr marL="0" indent="0">
              <a:buNone/>
            </a:pPr>
            <a:r>
              <a:rPr lang="en-SG" dirty="0"/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2514242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 graph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control-flow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graph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control-flow graph </a:t>
            </a:r>
            <a:r>
              <a:rPr lang="en-GB" dirty="0"/>
              <a:t>is a directed graph with basic blocks as nodes, and an edge from block A to block B if the execution can pass from the last instruction in A to the first instruction in B.</a:t>
            </a:r>
          </a:p>
          <a:p>
            <a:r>
              <a:rPr lang="en-GB" dirty="0"/>
              <a:t>E.g., the last instruction in A is jump LB and execution can fall-through from block A to block B.</a:t>
            </a:r>
          </a:p>
          <a:p>
            <a:pPr marL="0" indent="0">
              <a:buNone/>
            </a:pPr>
            <a:r>
              <a:rPr lang="en-GB" dirty="0"/>
              <a:t>Used for if/for/while/functions!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2718C6-3124-31AC-774E-87379857989B}"/>
              </a:ext>
            </a:extLst>
          </p:cNvPr>
          <p:cNvGraphicFramePr/>
          <p:nvPr/>
        </p:nvGraphicFramePr>
        <p:xfrm>
          <a:off x="6768122" y="218831"/>
          <a:ext cx="5111263" cy="656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9284677" y="1544394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/>
          <p:nvPr/>
        </p:nvCxnSpPr>
        <p:spPr>
          <a:xfrm>
            <a:off x="9284677" y="5049594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69EBF7-E74C-E0AF-EA07-B553B4A85F83}"/>
              </a:ext>
            </a:extLst>
          </p:cNvPr>
          <p:cNvSpPr/>
          <p:nvPr/>
        </p:nvSpPr>
        <p:spPr>
          <a:xfrm>
            <a:off x="6595825" y="1687290"/>
            <a:ext cx="2688852" cy="3606135"/>
          </a:xfrm>
          <a:custGeom>
            <a:avLst/>
            <a:gdLst>
              <a:gd name="connsiteX0" fmla="*/ 2688852 w 2688852"/>
              <a:gd name="connsiteY0" fmla="*/ 3541202 h 3606135"/>
              <a:gd name="connsiteX1" fmla="*/ 445837 w 2688852"/>
              <a:gd name="connsiteY1" fmla="*/ 3502125 h 3606135"/>
              <a:gd name="connsiteX2" fmla="*/ 31621 w 2688852"/>
              <a:gd name="connsiteY2" fmla="*/ 2564279 h 3606135"/>
              <a:gd name="connsiteX3" fmla="*/ 55067 w 2688852"/>
              <a:gd name="connsiteY3" fmla="*/ 844895 h 3606135"/>
              <a:gd name="connsiteX4" fmla="*/ 266083 w 2688852"/>
              <a:gd name="connsiteY4" fmla="*/ 110248 h 3606135"/>
              <a:gd name="connsiteX5" fmla="*/ 2681037 w 2688852"/>
              <a:gd name="connsiteY5" fmla="*/ 16464 h 360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8852" h="3606135">
                <a:moveTo>
                  <a:pt x="2688852" y="3541202"/>
                </a:moveTo>
                <a:cubicBezTo>
                  <a:pt x="1788780" y="3603073"/>
                  <a:pt x="888709" y="3664945"/>
                  <a:pt x="445837" y="3502125"/>
                </a:cubicBezTo>
                <a:cubicBezTo>
                  <a:pt x="2965" y="3339305"/>
                  <a:pt x="96749" y="3007151"/>
                  <a:pt x="31621" y="2564279"/>
                </a:cubicBezTo>
                <a:cubicBezTo>
                  <a:pt x="-33507" y="2121407"/>
                  <a:pt x="15990" y="1253900"/>
                  <a:pt x="55067" y="844895"/>
                </a:cubicBezTo>
                <a:cubicBezTo>
                  <a:pt x="94144" y="435890"/>
                  <a:pt x="-171578" y="248320"/>
                  <a:pt x="266083" y="110248"/>
                </a:cubicBezTo>
                <a:cubicBezTo>
                  <a:pt x="703744" y="-27824"/>
                  <a:pt x="1692390" y="-5680"/>
                  <a:pt x="2681037" y="1646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6062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24C5-2664-4C8D-3F4D-1061B728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3464BD-D977-B4D3-6735-26DA3AD0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Finished with the front-end part of the compiler.</a:t>
            </a:r>
          </a:p>
          <a:p>
            <a:r>
              <a:rPr lang="en-GB" sz="2800" dirty="0"/>
              <a:t>Can now safely check if a code is legal or not.</a:t>
            </a:r>
          </a:p>
          <a:p>
            <a:pPr lvl="1"/>
            <a:endParaRPr lang="en-GB" sz="2800" dirty="0"/>
          </a:p>
          <a:p>
            <a:pPr marL="0" indent="0">
              <a:buNone/>
            </a:pPr>
            <a:r>
              <a:rPr lang="en-GB" dirty="0"/>
              <a:t>The SDT/AST gives us a solid candidate for a first translation, using an intermediate language of some sort.</a:t>
            </a:r>
          </a:p>
          <a:p>
            <a:r>
              <a:rPr lang="en-GB" dirty="0"/>
              <a:t>Easily done with a mapping of some sort.</a:t>
            </a:r>
          </a:p>
          <a:p>
            <a:r>
              <a:rPr lang="en-GB" dirty="0"/>
              <a:t>Curious about how the generation of the TAC code is done using a mapping on the SDT instructions?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Check bonus slides attached to today’s lecture (tough!).</a:t>
            </a:r>
          </a:p>
        </p:txBody>
      </p:sp>
    </p:spTree>
    <p:extLst>
      <p:ext uri="{BB962C8B-B14F-4D97-AF65-F5344CB8AC3E}">
        <p14:creationId xmlns:p14="http://schemas.microsoft.com/office/powerpoint/2010/main" val="65566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Strong type system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strong type system </a:t>
            </a:r>
            <a:r>
              <a:rPr lang="en-GB" b="1" dirty="0"/>
              <a:t>strictly enforces rules about which types can be used in specific operations and contexts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languages with a strong type system, we typically see more explicit type declarations, and the compiler or runtime will enforce type constraints, often causing errors when there is a type mismatch.</a:t>
            </a:r>
          </a:p>
          <a:p>
            <a:pPr marL="0" indent="0">
              <a:buNone/>
            </a:pPr>
            <a:r>
              <a:rPr lang="en-GB" dirty="0"/>
              <a:t>This helps catch potential errors early, as well as promotes code readability and allows for better optimization.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30126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the structure of a three-address code?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one 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Two operands and two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One operand and three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no operator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39128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the structure of a three-address code?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Three operands and one 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Two operands and two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One operand and three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no operator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73269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1069-A8BE-FE55-5F34-EF006B72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478B-41F6-6DF6-B7C6-378C2C2B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three-address code, what is the purpose of the "basic block" concept?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define a sequence of code with a single entry and exit point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divide code into smaller, manageable units for optimization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handle loops and conditional statements correctly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25839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1069-A8BE-FE55-5F34-EF006B72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478B-41F6-6DF6-B7C6-378C2C2B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three-address code, what is the purpose of the "basic block" concept?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define a sequence of code with a single entry and exit point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divide code into smaller, manageable units for optimization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handle loops and conditional statements correctly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All of the above (more on B in the next lecture!)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2840210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NOT a common operation that can be implemented using three-address code?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Arithmetic operations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Conditional jumps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Loops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Dynamic memory allocation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05473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NOT a common operation that can be implemented using three-address code?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Arithmetic operations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Conditional jumps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Loops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Dynamic memory allocation (that is something the backend will have to resolve later on during register allocation!)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Weak type system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weak type system </a:t>
            </a:r>
            <a:r>
              <a:rPr lang="en-GB" dirty="0"/>
              <a:t>is </a:t>
            </a:r>
            <a:r>
              <a:rPr lang="en-GB" b="1" dirty="0"/>
              <a:t>more lenient with type enforcement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languages with a weak type system, you may see implicit type conversions (coercions) and less strict rules about which types can be used in certain operations.</a:t>
            </a:r>
          </a:p>
          <a:p>
            <a:pPr marL="0" indent="0">
              <a:buNone/>
            </a:pPr>
            <a:r>
              <a:rPr lang="en-GB" dirty="0"/>
              <a:t>This can lead to more flexibility and shorter code, but also introduces the risk of subtle bugs and less predictable behaviour. </a:t>
            </a:r>
          </a:p>
          <a:p>
            <a:pPr marL="0" indent="0">
              <a:buNone/>
            </a:pPr>
            <a:r>
              <a:rPr lang="en-GB" dirty="0"/>
              <a:t>For instance, Python allows things like “x = True and 1”. It resolves the type mismatch (bool and int) by performing an implicit conversion of the int 1 into a Boolean. Might not be allowed in other languages.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25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7020</Words>
  <Application>Microsoft Office PowerPoint</Application>
  <PresentationFormat>Widescreen</PresentationFormat>
  <Paragraphs>780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Wingdings</vt:lpstr>
      <vt:lpstr>Office Theme</vt:lpstr>
      <vt:lpstr>50.051 Programming Language Concepts  W11-S3 Semantic Analysis(Part 2) and intermediate code representation</vt:lpstr>
      <vt:lpstr>The front-end of a compiler</vt:lpstr>
      <vt:lpstr>Examples of remaining errors</vt:lpstr>
      <vt:lpstr>Examples of remaining errors</vt:lpstr>
      <vt:lpstr>Semantic analysis and ASTs</vt:lpstr>
      <vt:lpstr>What are Types? </vt:lpstr>
      <vt:lpstr>What are Types? </vt:lpstr>
      <vt:lpstr>Strong vs. weak type systems</vt:lpstr>
      <vt:lpstr>Strong vs. weak type systems</vt:lpstr>
      <vt:lpstr>Implicit vs. Explicit type conversion</vt:lpstr>
      <vt:lpstr>Implicit vs. Explicit type conversion</vt:lpstr>
      <vt:lpstr>Strong vs. weak type systems</vt:lpstr>
      <vt:lpstr>Strong vs. weak type systems</vt:lpstr>
      <vt:lpstr>Types errors</vt:lpstr>
      <vt:lpstr>Static vs Dynamic type checking</vt:lpstr>
      <vt:lpstr>Endless debate</vt:lpstr>
      <vt:lpstr>Types inference</vt:lpstr>
      <vt:lpstr>Types inference for operators (Python)</vt:lpstr>
      <vt:lpstr>Types inference for operators (Python)</vt:lpstr>
      <vt:lpstr>Types inference for operators (Python)</vt:lpstr>
      <vt:lpstr>Types inference for operators (C)</vt:lpstr>
      <vt:lpstr>Types inference for operators (C)</vt:lpstr>
      <vt:lpstr>Types inference for operators (C++)</vt:lpstr>
      <vt:lpstr>Types inference for operators (C++)</vt:lpstr>
      <vt:lpstr>Type Checking as Proofs</vt:lpstr>
      <vt:lpstr>Some examples of types inference rules</vt:lpstr>
      <vt:lpstr>Formalism for Type Inference</vt:lpstr>
      <vt:lpstr>Formalism for Type Inference</vt:lpstr>
      <vt:lpstr>Some examples of types inference rules</vt:lpstr>
      <vt:lpstr>Some examples of types inference rules</vt:lpstr>
      <vt:lpstr>Some examples of types inference rules</vt:lpstr>
      <vt:lpstr>Operations tables</vt:lpstr>
      <vt:lpstr>PowerPoint Presentation</vt:lpstr>
      <vt:lpstr>Some examples of types inference rules</vt:lpstr>
      <vt:lpstr>Some examples of types inference rules</vt:lpstr>
      <vt:lpstr>Some examples of types inference rules</vt:lpstr>
      <vt:lpstr>Some examples of types inference rules</vt:lpstr>
      <vt:lpstr>Some examples of types inference rules</vt:lpstr>
      <vt:lpstr>Defining custom classes</vt:lpstr>
      <vt:lpstr>Defining custom classes</vt:lpstr>
      <vt:lpstr>PowerPoint Presentation</vt:lpstr>
      <vt:lpstr>Defining custom classes</vt:lpstr>
      <vt:lpstr>Properties of inheritance structures</vt:lpstr>
      <vt:lpstr>Properties of inheritance structures</vt:lpstr>
      <vt:lpstr>Properties of inheritance structures</vt:lpstr>
      <vt:lpstr>Properties of inheritance structures</vt:lpstr>
      <vt:lpstr>Careful about operations overloading</vt:lpstr>
      <vt:lpstr>Some examples of types inference rules</vt:lpstr>
      <vt:lpstr>Some examples of types inference rules</vt:lpstr>
      <vt:lpstr>Some examples of types inference rules</vt:lpstr>
      <vt:lpstr>Defining custom classes</vt:lpstr>
      <vt:lpstr>Error reporting and recovery</vt:lpstr>
      <vt:lpstr>Compiler Error Recovery</vt:lpstr>
      <vt:lpstr>Quiz time!</vt:lpstr>
      <vt:lpstr>Quiz time!</vt:lpstr>
      <vt:lpstr>Quiz time!</vt:lpstr>
      <vt:lpstr>Quiz time!</vt:lpstr>
      <vt:lpstr>Quiz time!</vt:lpstr>
      <vt:lpstr>Quiz time!</vt:lpstr>
      <vt:lpstr>Other tasks in semantic analysis</vt:lpstr>
      <vt:lpstr>Other tasks in semantic analysis</vt:lpstr>
      <vt:lpstr>Code is legal!</vt:lpstr>
      <vt:lpstr>Code is legal!</vt:lpstr>
      <vt:lpstr>The end of the front-end?</vt:lpstr>
      <vt:lpstr>The end of the front-end?</vt:lpstr>
      <vt:lpstr>Intermediate code generation</vt:lpstr>
      <vt:lpstr>Intermediate code generation</vt:lpstr>
      <vt:lpstr>Three-address code representation</vt:lpstr>
      <vt:lpstr>Three-address code representation</vt:lpstr>
      <vt:lpstr>From CFG to SDT to IR?!</vt:lpstr>
      <vt:lpstr>TAC generation for SDT expressions</vt:lpstr>
      <vt:lpstr>A quick note before we start</vt:lpstr>
      <vt:lpstr>CFG for TAC</vt:lpstr>
      <vt:lpstr>Basic block in TAC</vt:lpstr>
      <vt:lpstr>Basic block in TAC</vt:lpstr>
      <vt:lpstr>Basic block in TAC</vt:lpstr>
      <vt:lpstr>Basic block in TAC</vt:lpstr>
      <vt:lpstr>Control flow graph</vt:lpstr>
      <vt:lpstr>Conclusion</vt:lpstr>
      <vt:lpstr>Quiz time!</vt:lpstr>
      <vt:lpstr>Quiz time!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2025-04-10T02:40:34Z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