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377" r:id="rId2"/>
    <p:sldId id="554" r:id="rId3"/>
    <p:sldId id="380" r:id="rId4"/>
    <p:sldId id="381" r:id="rId5"/>
    <p:sldId id="385" r:id="rId6"/>
    <p:sldId id="393" r:id="rId7"/>
    <p:sldId id="394" r:id="rId8"/>
    <p:sldId id="378" r:id="rId9"/>
    <p:sldId id="556" r:id="rId10"/>
    <p:sldId id="557" r:id="rId11"/>
    <p:sldId id="555" r:id="rId12"/>
    <p:sldId id="558" r:id="rId13"/>
    <p:sldId id="559" r:id="rId14"/>
    <p:sldId id="560" r:id="rId15"/>
    <p:sldId id="561" r:id="rId16"/>
    <p:sldId id="562" r:id="rId17"/>
    <p:sldId id="566" r:id="rId18"/>
    <p:sldId id="565" r:id="rId19"/>
    <p:sldId id="568" r:id="rId20"/>
    <p:sldId id="573" r:id="rId21"/>
    <p:sldId id="569" r:id="rId22"/>
    <p:sldId id="570" r:id="rId23"/>
    <p:sldId id="571" r:id="rId24"/>
    <p:sldId id="572" r:id="rId25"/>
    <p:sldId id="567" r:id="rId26"/>
    <p:sldId id="574" r:id="rId27"/>
    <p:sldId id="575" r:id="rId28"/>
    <p:sldId id="624" r:id="rId29"/>
    <p:sldId id="576" r:id="rId30"/>
    <p:sldId id="577" r:id="rId31"/>
    <p:sldId id="578" r:id="rId32"/>
    <p:sldId id="580" r:id="rId33"/>
    <p:sldId id="579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603" r:id="rId47"/>
    <p:sldId id="593" r:id="rId48"/>
    <p:sldId id="605" r:id="rId49"/>
    <p:sldId id="606" r:id="rId50"/>
    <p:sldId id="608" r:id="rId51"/>
    <p:sldId id="609" r:id="rId52"/>
    <p:sldId id="610" r:id="rId53"/>
    <p:sldId id="611" r:id="rId54"/>
    <p:sldId id="612" r:id="rId55"/>
    <p:sldId id="614" r:id="rId56"/>
    <p:sldId id="613" r:id="rId57"/>
    <p:sldId id="615" r:id="rId58"/>
    <p:sldId id="616" r:id="rId59"/>
    <p:sldId id="617" r:id="rId60"/>
    <p:sldId id="618" r:id="rId61"/>
    <p:sldId id="621" r:id="rId62"/>
    <p:sldId id="622" r:id="rId63"/>
    <p:sldId id="619" r:id="rId64"/>
    <p:sldId id="620" r:id="rId65"/>
    <p:sldId id="625" r:id="rId66"/>
    <p:sldId id="623" r:id="rId67"/>
    <p:sldId id="626" r:id="rId68"/>
    <p:sldId id="627" r:id="rId69"/>
    <p:sldId id="628" r:id="rId70"/>
    <p:sldId id="629" r:id="rId71"/>
    <p:sldId id="630" r:id="rId72"/>
    <p:sldId id="631" r:id="rId73"/>
    <p:sldId id="632" r:id="rId74"/>
    <p:sldId id="633" r:id="rId75"/>
    <p:sldId id="635" r:id="rId76"/>
    <p:sldId id="636" r:id="rId77"/>
    <p:sldId id="637" r:id="rId78"/>
    <p:sldId id="634" r:id="rId79"/>
    <p:sldId id="639" r:id="rId80"/>
    <p:sldId id="640" r:id="rId81"/>
    <p:sldId id="641" r:id="rId82"/>
    <p:sldId id="642" r:id="rId83"/>
    <p:sldId id="643" r:id="rId84"/>
    <p:sldId id="644" r:id="rId85"/>
    <p:sldId id="645" r:id="rId86"/>
    <p:sldId id="595" r:id="rId87"/>
    <p:sldId id="649" r:id="rId88"/>
    <p:sldId id="651" r:id="rId89"/>
    <p:sldId id="652" r:id="rId90"/>
    <p:sldId id="655" r:id="rId91"/>
    <p:sldId id="656" r:id="rId92"/>
    <p:sldId id="657" r:id="rId93"/>
    <p:sldId id="601" r:id="rId94"/>
    <p:sldId id="658" r:id="rId95"/>
    <p:sldId id="650" r:id="rId96"/>
    <p:sldId id="654" r:id="rId97"/>
    <p:sldId id="659" r:id="rId98"/>
    <p:sldId id="660" r:id="rId99"/>
    <p:sldId id="664" r:id="rId100"/>
    <p:sldId id="665" r:id="rId101"/>
    <p:sldId id="666" r:id="rId102"/>
    <p:sldId id="663" r:id="rId103"/>
    <p:sldId id="667" r:id="rId104"/>
    <p:sldId id="668" r:id="rId105"/>
    <p:sldId id="669" r:id="rId106"/>
    <p:sldId id="670" r:id="rId107"/>
    <p:sldId id="662" r:id="rId108"/>
    <p:sldId id="672" r:id="rId109"/>
    <p:sldId id="661" r:id="rId110"/>
    <p:sldId id="600" r:id="rId111"/>
    <p:sldId id="673" r:id="rId112"/>
    <p:sldId id="674" r:id="rId113"/>
    <p:sldId id="675" r:id="rId114"/>
    <p:sldId id="676" r:id="rId115"/>
    <p:sldId id="677" r:id="rId116"/>
    <p:sldId id="680" r:id="rId117"/>
    <p:sldId id="681" r:id="rId118"/>
    <p:sldId id="678" r:id="rId119"/>
    <p:sldId id="679" r:id="rId120"/>
    <p:sldId id="646" r:id="rId121"/>
    <p:sldId id="647" r:id="rId122"/>
    <p:sldId id="648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Moving to middle-end" id="{5114B557-2D11-4838-A5E6-396F67DDAC5C}">
          <p14:sldIdLst>
            <p14:sldId id="554"/>
            <p14:sldId id="380"/>
          </p14:sldIdLst>
        </p14:section>
        <p14:section name="Three Address Code (TAC)" id="{9063DD05-64AF-405D-9CCE-2D4CC31F8998}">
          <p14:sldIdLst>
            <p14:sldId id="381"/>
            <p14:sldId id="385"/>
            <p14:sldId id="393"/>
            <p14:sldId id="394"/>
            <p14:sldId id="378"/>
            <p14:sldId id="556"/>
          </p14:sldIdLst>
        </p14:section>
        <p14:section name="TAC grammar" id="{3186CA28-C8FD-4BFE-A7A9-026DE8CA070A}">
          <p14:sldIdLst>
            <p14:sldId id="557"/>
            <p14:sldId id="555"/>
            <p14:sldId id="558"/>
            <p14:sldId id="559"/>
            <p14:sldId id="560"/>
            <p14:sldId id="561"/>
          </p14:sldIdLst>
        </p14:section>
        <p14:section name="TAC for simple expressions" id="{D59048AF-091F-4FB3-931F-A24FDDF360E2}">
          <p14:sldIdLst>
            <p14:sldId id="562"/>
            <p14:sldId id="566"/>
            <p14:sldId id="565"/>
          </p14:sldIdLst>
        </p14:section>
        <p14:section name="Answer is in the AST" id="{B55E6DE5-1C60-4062-9DEE-BCB97D693162}">
          <p14:sldIdLst>
            <p14:sldId id="568"/>
            <p14:sldId id="573"/>
            <p14:sldId id="569"/>
            <p14:sldId id="570"/>
            <p14:sldId id="571"/>
            <p14:sldId id="572"/>
          </p14:sldIdLst>
        </p14:section>
        <p14:section name="TAC generator functions" id="{4C1413F6-4F4E-40C7-9CE1-8315CA615F33}">
          <p14:sldIdLst>
            <p14:sldId id="567"/>
            <p14:sldId id="574"/>
            <p14:sldId id="575"/>
            <p14:sldId id="624"/>
            <p14:sldId id="576"/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Practice on TAC for booleans" id="{9484AD6D-6B23-467F-9A5C-B4F6401609C1}">
          <p14:sldIdLst>
            <p14:sldId id="592"/>
            <p14:sldId id="603"/>
          </p14:sldIdLst>
        </p14:section>
        <p14:section name="A cgen() for if statement" id="{FC511BD6-1A48-43C1-97A4-93A373C8D55B}">
          <p14:sldIdLst>
            <p14:sldId id="593"/>
            <p14:sldId id="605"/>
            <p14:sldId id="606"/>
            <p14:sldId id="608"/>
            <p14:sldId id="609"/>
            <p14:sldId id="610"/>
            <p14:sldId id="611"/>
            <p14:sldId id="612"/>
            <p14:sldId id="614"/>
            <p14:sldId id="613"/>
            <p14:sldId id="615"/>
            <p14:sldId id="616"/>
            <p14:sldId id="617"/>
            <p14:sldId id="618"/>
            <p14:sldId id="621"/>
            <p14:sldId id="622"/>
          </p14:sldIdLst>
        </p14:section>
        <p14:section name="TAC for if statement" id="{42721359-3C63-45F1-8737-9F22A0F5ED79}">
          <p14:sldIdLst>
            <p14:sldId id="619"/>
            <p14:sldId id="620"/>
            <p14:sldId id="625"/>
            <p14:sldId id="623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7"/>
            <p14:sldId id="634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  <p14:section name="TAC for function calls" id="{20C4639E-7D7A-4FD4-8FFB-21120A19927E}">
          <p14:sldIdLst>
            <p14:sldId id="595"/>
            <p14:sldId id="649"/>
          </p14:sldIdLst>
        </p14:section>
        <p14:section name="Defining stacks for function calls" id="{78144EC3-800A-4ECA-A57B-9F13EA48780D}">
          <p14:sldIdLst>
            <p14:sldId id="651"/>
            <p14:sldId id="652"/>
            <p14:sldId id="655"/>
            <p14:sldId id="656"/>
            <p14:sldId id="657"/>
            <p14:sldId id="601"/>
            <p14:sldId id="658"/>
            <p14:sldId id="650"/>
            <p14:sldId id="654"/>
          </p14:sldIdLst>
        </p14:section>
        <p14:section name="Back to our function example" id="{83A8B766-87FE-4790-8BA5-51E56AFF8139}">
          <p14:sldIdLst>
            <p14:sldId id="659"/>
          </p14:sldIdLst>
        </p14:section>
        <p14:section name="Program counter, Function pointer, Global variables" id="{7148BB94-27BC-40AC-9889-57D14BB7B875}">
          <p14:sldIdLst>
            <p14:sldId id="660"/>
            <p14:sldId id="664"/>
            <p14:sldId id="665"/>
            <p14:sldId id="666"/>
            <p14:sldId id="663"/>
            <p14:sldId id="667"/>
            <p14:sldId id="668"/>
            <p14:sldId id="669"/>
            <p14:sldId id="670"/>
            <p14:sldId id="662"/>
            <p14:sldId id="672"/>
            <p14:sldId id="661"/>
          </p14:sldIdLst>
        </p14:section>
        <p14:section name="A quick word regarding the TAC for objects" id="{8F62BD49-C17A-4299-8799-C58F4CF60029}">
          <p14:sldIdLst>
            <p14:sldId id="600"/>
            <p14:sldId id="673"/>
          </p14:sldIdLst>
        </p14:section>
        <p14:section name="Conclusion" id="{230BF18C-8A66-4BC1-8577-F3D75D12EA7E}">
          <p14:sldIdLst>
            <p14:sldId id="674"/>
            <p14:sldId id="675"/>
          </p14:sldIdLst>
        </p14:section>
        <p14:section name="Quiz time!" id="{C38A097A-B994-4104-A405-60854AFD0529}">
          <p14:sldIdLst>
            <p14:sldId id="676"/>
            <p14:sldId id="677"/>
            <p14:sldId id="680"/>
            <p14:sldId id="681"/>
            <p14:sldId id="678"/>
            <p14:sldId id="679"/>
          </p14:sldIdLst>
        </p14:section>
        <p14:section name="Practice for while statement" id="{6880F097-A289-4C66-8B05-6D8CD38ADAFB}">
          <p14:sldIdLst>
            <p14:sldId id="646"/>
          </p14:sldIdLst>
        </p14:section>
        <p14:section name="Practice for loops" id="{25D40605-4DF1-4722-A1DC-774D2C0B56B3}">
          <p14:sldIdLst>
            <p14:sldId id="647"/>
          </p14:sldIdLst>
        </p14:section>
        <p14:section name="Practice for loops" id="{A35DF196-6061-40DB-AB71-679CF34021AD}">
          <p14:sldIdLst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8/10/relationships/authors" Target="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E9B77149-EAED-4062-A4A4-48FA050BC267}"/>
    <pc:docChg chg="undo custSel addSld delSld modSld sldOrd addSection delSection modSection">
      <pc:chgData name="Matthieu De Mari" userId="dfb708c9-d8dc-439f-9a3b-c772bf4a311c" providerId="ADAL" clId="{E9B77149-EAED-4062-A4A4-48FA050BC267}" dt="2023-04-13T09:39:24.335" v="15594" actId="20577"/>
      <pc:docMkLst>
        <pc:docMk/>
      </pc:docMkLst>
      <pc:sldChg chg="modSp mod">
        <pc:chgData name="Matthieu De Mari" userId="dfb708c9-d8dc-439f-9a3b-c772bf4a311c" providerId="ADAL" clId="{E9B77149-EAED-4062-A4A4-48FA050BC267}" dt="2023-04-12T06:30:51.553" v="3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9B77149-EAED-4062-A4A4-48FA050BC267}" dt="2023-04-12T06:30:51.553" v="3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E9B77149-EAED-4062-A4A4-48FA050BC267}" dt="2023-04-12T06:43:52.741" v="273" actId="113"/>
        <pc:sldMkLst>
          <pc:docMk/>
          <pc:sldMk cId="2175401680" sldId="378"/>
        </pc:sldMkLst>
        <pc:spChg chg="mod">
          <ac:chgData name="Matthieu De Mari" userId="dfb708c9-d8dc-439f-9a3b-c772bf4a311c" providerId="ADAL" clId="{E9B77149-EAED-4062-A4A4-48FA050BC267}" dt="2023-04-12T06:35:43.604" v="44" actId="20577"/>
          <ac:spMkLst>
            <pc:docMk/>
            <pc:sldMk cId="2175401680" sldId="378"/>
            <ac:spMk id="2" creationId="{F7927C22-3F13-F09B-A3F3-9159A817C177}"/>
          </ac:spMkLst>
        </pc:spChg>
        <pc:spChg chg="mod">
          <ac:chgData name="Matthieu De Mari" userId="dfb708c9-d8dc-439f-9a3b-c772bf4a311c" providerId="ADAL" clId="{E9B77149-EAED-4062-A4A4-48FA050BC267}" dt="2023-04-12T06:43:52.741" v="273" actId="113"/>
          <ac:spMkLst>
            <pc:docMk/>
            <pc:sldMk cId="2175401680" sldId="378"/>
            <ac:spMk id="3" creationId="{89821ED5-4BCD-572A-1669-AA807B747A3F}"/>
          </ac:spMkLst>
        </pc:spChg>
      </pc:sldChg>
      <pc:sldChg chg="add">
        <pc:chgData name="Matthieu De Mari" userId="dfb708c9-d8dc-439f-9a3b-c772bf4a311c" providerId="ADAL" clId="{E9B77149-EAED-4062-A4A4-48FA050BC267}" dt="2023-04-12T06:36:30.347" v="62"/>
        <pc:sldMkLst>
          <pc:docMk/>
          <pc:sldMk cId="4217274173" sldId="380"/>
        </pc:sldMkLst>
      </pc:sldChg>
      <pc:sldChg chg="modSp add mod">
        <pc:chgData name="Matthieu De Mari" userId="dfb708c9-d8dc-439f-9a3b-c772bf4a311c" providerId="ADAL" clId="{E9B77149-EAED-4062-A4A4-48FA050BC267}" dt="2023-04-12T08:37:46.601" v="342" actId="21"/>
        <pc:sldMkLst>
          <pc:docMk/>
          <pc:sldMk cId="820057187" sldId="381"/>
        </pc:sldMkLst>
        <pc:spChg chg="mod">
          <ac:chgData name="Matthieu De Mari" userId="dfb708c9-d8dc-439f-9a3b-c772bf4a311c" providerId="ADAL" clId="{E9B77149-EAED-4062-A4A4-48FA050BC267}" dt="2023-04-12T08:37:46.601" v="342" actId="21"/>
          <ac:spMkLst>
            <pc:docMk/>
            <pc:sldMk cId="820057187" sldId="381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E9B77149-EAED-4062-A4A4-48FA050BC267}" dt="2023-04-12T08:38:27.989" v="357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E9B77149-EAED-4062-A4A4-48FA050BC267}" dt="2023-04-12T08:38:27.989" v="357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E9B77149-EAED-4062-A4A4-48FA050BC267}" dt="2023-04-12T06:41:23.027" v="249" actId="207"/>
        <pc:sldMkLst>
          <pc:docMk/>
          <pc:sldMk cId="1060213588" sldId="393"/>
        </pc:sldMkLst>
        <pc:spChg chg="mod">
          <ac:chgData name="Matthieu De Mari" userId="dfb708c9-d8dc-439f-9a3b-c772bf4a311c" providerId="ADAL" clId="{E9B77149-EAED-4062-A4A4-48FA050BC267}" dt="2023-04-12T06:41:23.027" v="249" actId="207"/>
          <ac:spMkLst>
            <pc:docMk/>
            <pc:sldMk cId="1060213588" sldId="393"/>
            <ac:spMk id="3" creationId="{900B7324-B540-3767-63C5-15C5025183F5}"/>
          </ac:spMkLst>
        </pc:spChg>
      </pc:sldChg>
      <pc:sldChg chg="add">
        <pc:chgData name="Matthieu De Mari" userId="dfb708c9-d8dc-439f-9a3b-c772bf4a311c" providerId="ADAL" clId="{E9B77149-EAED-4062-A4A4-48FA050BC267}" dt="2023-04-12T06:36:56.537" v="65"/>
        <pc:sldMkLst>
          <pc:docMk/>
          <pc:sldMk cId="1215328976" sldId="394"/>
        </pc:sldMkLst>
      </pc:sldChg>
      <pc:sldChg chg="add ord">
        <pc:chgData name="Matthieu De Mari" userId="dfb708c9-d8dc-439f-9a3b-c772bf4a311c" providerId="ADAL" clId="{E9B77149-EAED-4062-A4A4-48FA050BC267}" dt="2023-04-12T06:38:48.826" v="70"/>
        <pc:sldMkLst>
          <pc:docMk/>
          <pc:sldMk cId="3804890726" sldId="554"/>
        </pc:sldMkLst>
      </pc:sldChg>
      <pc:sldChg chg="modSp new mod">
        <pc:chgData name="Matthieu De Mari" userId="dfb708c9-d8dc-439f-9a3b-c772bf4a311c" providerId="ADAL" clId="{E9B77149-EAED-4062-A4A4-48FA050BC267}" dt="2023-04-12T08:50:54.996" v="1558" actId="20577"/>
        <pc:sldMkLst>
          <pc:docMk/>
          <pc:sldMk cId="2107224318" sldId="555"/>
        </pc:sldMkLst>
        <pc:spChg chg="mod">
          <ac:chgData name="Matthieu De Mari" userId="dfb708c9-d8dc-439f-9a3b-c772bf4a311c" providerId="ADAL" clId="{E9B77149-EAED-4062-A4A4-48FA050BC267}" dt="2023-04-12T08:48:27.374" v="1080" actId="20577"/>
          <ac:spMkLst>
            <pc:docMk/>
            <pc:sldMk cId="2107224318" sldId="555"/>
            <ac:spMk id="2" creationId="{9A4676B2-1B06-A507-4D2F-5FC0FDA40F21}"/>
          </ac:spMkLst>
        </pc:spChg>
        <pc:spChg chg="mod">
          <ac:chgData name="Matthieu De Mari" userId="dfb708c9-d8dc-439f-9a3b-c772bf4a311c" providerId="ADAL" clId="{E9B77149-EAED-4062-A4A4-48FA050BC267}" dt="2023-04-12T08:50:54.996" v="1558" actId="20577"/>
          <ac:spMkLst>
            <pc:docMk/>
            <pc:sldMk cId="2107224318" sldId="555"/>
            <ac:spMk id="3" creationId="{FACF4944-D594-B5EC-4A8C-84B643D90604}"/>
          </ac:spMkLst>
        </pc:spChg>
      </pc:sldChg>
      <pc:sldChg chg="modSp new mod">
        <pc:chgData name="Matthieu De Mari" userId="dfb708c9-d8dc-439f-9a3b-c772bf4a311c" providerId="ADAL" clId="{E9B77149-EAED-4062-A4A4-48FA050BC267}" dt="2023-04-12T08:39:21.180" v="414" actId="20577"/>
        <pc:sldMkLst>
          <pc:docMk/>
          <pc:sldMk cId="3351308315" sldId="556"/>
        </pc:sldMkLst>
        <pc:spChg chg="mod">
          <ac:chgData name="Matthieu De Mari" userId="dfb708c9-d8dc-439f-9a3b-c772bf4a311c" providerId="ADAL" clId="{E9B77149-EAED-4062-A4A4-48FA050BC267}" dt="2023-04-12T06:39:55.049" v="106" actId="20577"/>
          <ac:spMkLst>
            <pc:docMk/>
            <pc:sldMk cId="3351308315" sldId="556"/>
            <ac:spMk id="2" creationId="{55359558-0A4F-B88B-7672-789D61DF6660}"/>
          </ac:spMkLst>
        </pc:spChg>
        <pc:spChg chg="mod">
          <ac:chgData name="Matthieu De Mari" userId="dfb708c9-d8dc-439f-9a3b-c772bf4a311c" providerId="ADAL" clId="{E9B77149-EAED-4062-A4A4-48FA050BC267}" dt="2023-04-12T08:39:21.180" v="414" actId="20577"/>
          <ac:spMkLst>
            <pc:docMk/>
            <pc:sldMk cId="3351308315" sldId="556"/>
            <ac:spMk id="3" creationId="{BEEFA322-4520-F107-C397-7998B5465BDF}"/>
          </ac:spMkLst>
        </pc:spChg>
      </pc:sldChg>
      <pc:sldChg chg="addSp modSp new mod ord modClrScheme chgLayout">
        <pc:chgData name="Matthieu De Mari" userId="dfb708c9-d8dc-439f-9a3b-c772bf4a311c" providerId="ADAL" clId="{E9B77149-EAED-4062-A4A4-48FA050BC267}" dt="2023-04-12T08:48:36.617" v="1098" actId="27636"/>
        <pc:sldMkLst>
          <pc:docMk/>
          <pc:sldMk cId="1723006610" sldId="557"/>
        </pc:sldMkLst>
        <pc:spChg chg="mod ord">
          <ac:chgData name="Matthieu De Mari" userId="dfb708c9-d8dc-439f-9a3b-c772bf4a311c" providerId="ADAL" clId="{E9B77149-EAED-4062-A4A4-48FA050BC267}" dt="2023-04-12T08:43:34.154" v="730" actId="700"/>
          <ac:spMkLst>
            <pc:docMk/>
            <pc:sldMk cId="1723006610" sldId="557"/>
            <ac:spMk id="2" creationId="{8FA0E6A1-C73D-4FA2-9330-21D7F1892558}"/>
          </ac:spMkLst>
        </pc:spChg>
        <pc:spChg chg="mod ord">
          <ac:chgData name="Matthieu De Mari" userId="dfb708c9-d8dc-439f-9a3b-c772bf4a311c" providerId="ADAL" clId="{E9B77149-EAED-4062-A4A4-48FA050BC267}" dt="2023-04-12T08:43:49.605" v="745" actId="20577"/>
          <ac:spMkLst>
            <pc:docMk/>
            <pc:sldMk cId="1723006610" sldId="557"/>
            <ac:spMk id="3" creationId="{C323FDC9-3E80-C74F-5720-132700EBEC25}"/>
          </ac:spMkLst>
        </pc:spChg>
        <pc:spChg chg="mod ord">
          <ac:chgData name="Matthieu De Mari" userId="dfb708c9-d8dc-439f-9a3b-c772bf4a311c" providerId="ADAL" clId="{E9B77149-EAED-4062-A4A4-48FA050BC267}" dt="2023-04-12T08:44:03.131" v="750" actId="1076"/>
          <ac:spMkLst>
            <pc:docMk/>
            <pc:sldMk cId="1723006610" sldId="557"/>
            <ac:spMk id="4" creationId="{AA595560-82EC-4938-BE3A-C25F3398CD14}"/>
          </ac:spMkLst>
        </pc:spChg>
        <pc:spChg chg="add mod">
          <ac:chgData name="Matthieu De Mari" userId="dfb708c9-d8dc-439f-9a3b-c772bf4a311c" providerId="ADAL" clId="{E9B77149-EAED-4062-A4A4-48FA050BC267}" dt="2023-04-12T08:48:36.617" v="1098" actId="27636"/>
          <ac:spMkLst>
            <pc:docMk/>
            <pc:sldMk cId="1723006610" sldId="557"/>
            <ac:spMk id="5" creationId="{40C27C44-46A6-8D86-C29F-A9D3B92A5664}"/>
          </ac:spMkLst>
        </pc:spChg>
      </pc:sldChg>
      <pc:sldChg chg="addSp modSp add mod modClrScheme chgLayout">
        <pc:chgData name="Matthieu De Mari" userId="dfb708c9-d8dc-439f-9a3b-c772bf4a311c" providerId="ADAL" clId="{E9B77149-EAED-4062-A4A4-48FA050BC267}" dt="2023-04-12T08:58:06.975" v="2170" actId="20577"/>
        <pc:sldMkLst>
          <pc:docMk/>
          <pc:sldMk cId="2446787094" sldId="558"/>
        </pc:sldMkLst>
        <pc:spChg chg="mod ord">
          <ac:chgData name="Matthieu De Mari" userId="dfb708c9-d8dc-439f-9a3b-c772bf4a311c" providerId="ADAL" clId="{E9B77149-EAED-4062-A4A4-48FA050BC267}" dt="2023-04-12T08:51:40.540" v="1607" actId="700"/>
          <ac:spMkLst>
            <pc:docMk/>
            <pc:sldMk cId="2446787094" sldId="558"/>
            <ac:spMk id="2" creationId="{9A4676B2-1B06-A507-4D2F-5FC0FDA40F21}"/>
          </ac:spMkLst>
        </pc:spChg>
        <pc:spChg chg="mod ord">
          <ac:chgData name="Matthieu De Mari" userId="dfb708c9-d8dc-439f-9a3b-c772bf4a311c" providerId="ADAL" clId="{E9B77149-EAED-4062-A4A4-48FA050BC267}" dt="2023-04-12T08:56:23.126" v="2017" actId="113"/>
          <ac:spMkLst>
            <pc:docMk/>
            <pc:sldMk cId="2446787094" sldId="558"/>
            <ac:spMk id="3" creationId="{FACF4944-D594-B5EC-4A8C-84B643D90604}"/>
          </ac:spMkLst>
        </pc:spChg>
        <pc:spChg chg="add mod ord">
          <ac:chgData name="Matthieu De Mari" userId="dfb708c9-d8dc-439f-9a3b-c772bf4a311c" providerId="ADAL" clId="{E9B77149-EAED-4062-A4A4-48FA050BC267}" dt="2023-04-12T08:58:06.975" v="2170" actId="20577"/>
          <ac:spMkLst>
            <pc:docMk/>
            <pc:sldMk cId="2446787094" sldId="558"/>
            <ac:spMk id="4" creationId="{D7E65029-C7BC-122A-DEF7-A19DA071BA3A}"/>
          </ac:spMkLst>
        </pc:spChg>
      </pc:sldChg>
      <pc:sldChg chg="modSp add mod">
        <pc:chgData name="Matthieu De Mari" userId="dfb708c9-d8dc-439f-9a3b-c772bf4a311c" providerId="ADAL" clId="{E9B77149-EAED-4062-A4A4-48FA050BC267}" dt="2023-04-12T08:58:04.656" v="2169" actId="20577"/>
        <pc:sldMkLst>
          <pc:docMk/>
          <pc:sldMk cId="194359269" sldId="559"/>
        </pc:sldMkLst>
        <pc:spChg chg="mod">
          <ac:chgData name="Matthieu De Mari" userId="dfb708c9-d8dc-439f-9a3b-c772bf4a311c" providerId="ADAL" clId="{E9B77149-EAED-4062-A4A4-48FA050BC267}" dt="2023-04-12T08:56:53.982" v="2086" actId="20577"/>
          <ac:spMkLst>
            <pc:docMk/>
            <pc:sldMk cId="194359269" sldId="559"/>
            <ac:spMk id="3" creationId="{FACF4944-D594-B5EC-4A8C-84B643D90604}"/>
          </ac:spMkLst>
        </pc:spChg>
        <pc:spChg chg="mod">
          <ac:chgData name="Matthieu De Mari" userId="dfb708c9-d8dc-439f-9a3b-c772bf4a311c" providerId="ADAL" clId="{E9B77149-EAED-4062-A4A4-48FA050BC267}" dt="2023-04-12T08:58:04.656" v="2169" actId="20577"/>
          <ac:spMkLst>
            <pc:docMk/>
            <pc:sldMk cId="194359269" sldId="559"/>
            <ac:spMk id="4" creationId="{D7E65029-C7BC-122A-DEF7-A19DA071BA3A}"/>
          </ac:spMkLst>
        </pc:spChg>
      </pc:sldChg>
      <pc:sldChg chg="modSp add mod">
        <pc:chgData name="Matthieu De Mari" userId="dfb708c9-d8dc-439f-9a3b-c772bf4a311c" providerId="ADAL" clId="{E9B77149-EAED-4062-A4A4-48FA050BC267}" dt="2023-04-12T08:58:40.308" v="2284" actId="27636"/>
        <pc:sldMkLst>
          <pc:docMk/>
          <pc:sldMk cId="2514242777" sldId="560"/>
        </pc:sldMkLst>
        <pc:spChg chg="mod">
          <ac:chgData name="Matthieu De Mari" userId="dfb708c9-d8dc-439f-9a3b-c772bf4a311c" providerId="ADAL" clId="{E9B77149-EAED-4062-A4A4-48FA050BC267}" dt="2023-04-12T08:58:40.308" v="2284" actId="27636"/>
          <ac:spMkLst>
            <pc:docMk/>
            <pc:sldMk cId="2514242777" sldId="560"/>
            <ac:spMk id="3" creationId="{FACF4944-D594-B5EC-4A8C-84B643D90604}"/>
          </ac:spMkLst>
        </pc:spChg>
        <pc:spChg chg="mod">
          <ac:chgData name="Matthieu De Mari" userId="dfb708c9-d8dc-439f-9a3b-c772bf4a311c" providerId="ADAL" clId="{E9B77149-EAED-4062-A4A4-48FA050BC267}" dt="2023-04-12T08:58:40.306" v="2283" actId="27636"/>
          <ac:spMkLst>
            <pc:docMk/>
            <pc:sldMk cId="2514242777" sldId="560"/>
            <ac:spMk id="4" creationId="{D7E65029-C7BC-122A-DEF7-A19DA071BA3A}"/>
          </ac:spMkLst>
        </pc:spChg>
      </pc:sldChg>
      <pc:sldChg chg="addSp delSp modSp new mod">
        <pc:chgData name="Matthieu De Mari" userId="dfb708c9-d8dc-439f-9a3b-c772bf4a311c" providerId="ADAL" clId="{E9B77149-EAED-4062-A4A4-48FA050BC267}" dt="2023-04-12T09:06:11.324" v="2548"/>
        <pc:sldMkLst>
          <pc:docMk/>
          <pc:sldMk cId="863606253" sldId="561"/>
        </pc:sldMkLst>
        <pc:spChg chg="mod">
          <ac:chgData name="Matthieu De Mari" userId="dfb708c9-d8dc-439f-9a3b-c772bf4a311c" providerId="ADAL" clId="{E9B77149-EAED-4062-A4A4-48FA050BC267}" dt="2023-04-12T08:59:27.567" v="2303" actId="20577"/>
          <ac:spMkLst>
            <pc:docMk/>
            <pc:sldMk cId="863606253" sldId="561"/>
            <ac:spMk id="2" creationId="{595C463B-0C22-0F77-40FE-88AF66FC0CB2}"/>
          </ac:spMkLst>
        </pc:spChg>
        <pc:spChg chg="mod">
          <ac:chgData name="Matthieu De Mari" userId="dfb708c9-d8dc-439f-9a3b-c772bf4a311c" providerId="ADAL" clId="{E9B77149-EAED-4062-A4A4-48FA050BC267}" dt="2023-04-12T09:00:38.779" v="2387" actId="207"/>
          <ac:spMkLst>
            <pc:docMk/>
            <pc:sldMk cId="863606253" sldId="561"/>
            <ac:spMk id="3" creationId="{41752C6F-5587-2D21-BE9B-404B8885E899}"/>
          </ac:spMkLst>
        </pc:spChg>
        <pc:spChg chg="del mod">
          <ac:chgData name="Matthieu De Mari" userId="dfb708c9-d8dc-439f-9a3b-c772bf4a311c" providerId="ADAL" clId="{E9B77149-EAED-4062-A4A4-48FA050BC267}" dt="2023-04-12T09:00:42.540" v="2388" actId="478"/>
          <ac:spMkLst>
            <pc:docMk/>
            <pc:sldMk cId="863606253" sldId="561"/>
            <ac:spMk id="4" creationId="{B9474A1C-379B-1C99-D6F8-26B24B05091C}"/>
          </ac:spMkLst>
        </pc:spChg>
        <pc:spChg chg="add del">
          <ac:chgData name="Matthieu De Mari" userId="dfb708c9-d8dc-439f-9a3b-c772bf4a311c" providerId="ADAL" clId="{E9B77149-EAED-4062-A4A4-48FA050BC267}" dt="2023-04-12T09:05:31.846" v="2544" actId="478"/>
          <ac:spMkLst>
            <pc:docMk/>
            <pc:sldMk cId="863606253" sldId="561"/>
            <ac:spMk id="9" creationId="{0CEC4499-FD1E-7C45-37F0-5965EC8AB76D}"/>
          </ac:spMkLst>
        </pc:spChg>
        <pc:spChg chg="add mod">
          <ac:chgData name="Matthieu De Mari" userId="dfb708c9-d8dc-439f-9a3b-c772bf4a311c" providerId="ADAL" clId="{E9B77149-EAED-4062-A4A4-48FA050BC267}" dt="2023-04-12T09:06:11.324" v="2548"/>
          <ac:spMkLst>
            <pc:docMk/>
            <pc:sldMk cId="863606253" sldId="561"/>
            <ac:spMk id="10" creationId="{DC69EBF7-E74C-E0AF-EA07-B553B4A85F83}"/>
          </ac:spMkLst>
        </pc:spChg>
        <pc:graphicFrameChg chg="add mod modGraphic">
          <ac:chgData name="Matthieu De Mari" userId="dfb708c9-d8dc-439f-9a3b-c772bf4a311c" providerId="ADAL" clId="{E9B77149-EAED-4062-A4A4-48FA050BC267}" dt="2023-04-12T09:04:38.864" v="2536" actId="207"/>
          <ac:graphicFrameMkLst>
            <pc:docMk/>
            <pc:sldMk cId="863606253" sldId="561"/>
            <ac:graphicFrameMk id="5" creationId="{312718C6-3124-31AC-774E-87379857989B}"/>
          </ac:graphicFrameMkLst>
        </pc:graphicFrameChg>
        <pc:cxnChg chg="add mod">
          <ac:chgData name="Matthieu De Mari" userId="dfb708c9-d8dc-439f-9a3b-c772bf4a311c" providerId="ADAL" clId="{E9B77149-EAED-4062-A4A4-48FA050BC267}" dt="2023-04-12T09:04:55.243" v="2540" actId="1582"/>
          <ac:cxnSpMkLst>
            <pc:docMk/>
            <pc:sldMk cId="863606253" sldId="561"/>
            <ac:cxnSpMk id="7" creationId="{F957368A-99CA-FE00-7C63-A59AF2DEAB2B}"/>
          </ac:cxnSpMkLst>
        </pc:cxnChg>
        <pc:cxnChg chg="add mod">
          <ac:chgData name="Matthieu De Mari" userId="dfb708c9-d8dc-439f-9a3b-c772bf4a311c" providerId="ADAL" clId="{E9B77149-EAED-4062-A4A4-48FA050BC267}" dt="2023-04-12T09:05:04.793" v="2542" actId="1076"/>
          <ac:cxnSpMkLst>
            <pc:docMk/>
            <pc:sldMk cId="863606253" sldId="561"/>
            <ac:cxnSpMk id="8" creationId="{96F33F9C-99EB-0AF2-5FB4-B17E37341A02}"/>
          </ac:cxnSpMkLst>
        </pc:cxnChg>
      </pc:sldChg>
      <pc:sldChg chg="modSp new mod">
        <pc:chgData name="Matthieu De Mari" userId="dfb708c9-d8dc-439f-9a3b-c772bf4a311c" providerId="ADAL" clId="{E9B77149-EAED-4062-A4A4-48FA050BC267}" dt="2023-04-12T09:10:07.057" v="2791" actId="20577"/>
        <pc:sldMkLst>
          <pc:docMk/>
          <pc:sldMk cId="2219053200" sldId="562"/>
        </pc:sldMkLst>
        <pc:spChg chg="mod">
          <ac:chgData name="Matthieu De Mari" userId="dfb708c9-d8dc-439f-9a3b-c772bf4a311c" providerId="ADAL" clId="{E9B77149-EAED-4062-A4A4-48FA050BC267}" dt="2023-04-12T09:07:16.628" v="2578" actId="20577"/>
          <ac:spMkLst>
            <pc:docMk/>
            <pc:sldMk cId="2219053200" sldId="562"/>
            <ac:spMk id="2" creationId="{083F3F2D-B27C-EDCC-EE10-0578A60C7197}"/>
          </ac:spMkLst>
        </pc:spChg>
        <pc:spChg chg="mod">
          <ac:chgData name="Matthieu De Mari" userId="dfb708c9-d8dc-439f-9a3b-c772bf4a311c" providerId="ADAL" clId="{E9B77149-EAED-4062-A4A4-48FA050BC267}" dt="2023-04-12T09:08:39.543" v="2683" actId="113"/>
          <ac:spMkLst>
            <pc:docMk/>
            <pc:sldMk cId="2219053200" sldId="562"/>
            <ac:spMk id="3" creationId="{77B0F0BC-4CCD-8D1E-F053-6B257D93B7C9}"/>
          </ac:spMkLst>
        </pc:spChg>
        <pc:spChg chg="mod">
          <ac:chgData name="Matthieu De Mari" userId="dfb708c9-d8dc-439f-9a3b-c772bf4a311c" providerId="ADAL" clId="{E9B77149-EAED-4062-A4A4-48FA050BC267}" dt="2023-04-12T09:10:07.057" v="2791" actId="20577"/>
          <ac:spMkLst>
            <pc:docMk/>
            <pc:sldMk cId="2219053200" sldId="562"/>
            <ac:spMk id="4" creationId="{90E9C057-F25F-FAF4-B77E-62F24B17F243}"/>
          </ac:spMkLst>
        </pc:spChg>
      </pc:sldChg>
      <pc:sldChg chg="addSp delSp modSp new del mod modClrScheme chgLayout">
        <pc:chgData name="Matthieu De Mari" userId="dfb708c9-d8dc-439f-9a3b-c772bf4a311c" providerId="ADAL" clId="{E9B77149-EAED-4062-A4A4-48FA050BC267}" dt="2023-04-12T09:12:57.657" v="3171" actId="47"/>
        <pc:sldMkLst>
          <pc:docMk/>
          <pc:sldMk cId="3302220319" sldId="563"/>
        </pc:sldMkLst>
        <pc:spChg chg="mod ord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2" creationId="{9A4F929E-ACE9-25FD-F200-4EDA0C14A62E}"/>
          </ac:spMkLst>
        </pc:spChg>
        <pc:spChg chg="del mod ord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3" creationId="{0CBD6E43-B76B-6D26-C79D-8207CE9305F1}"/>
          </ac:spMkLst>
        </pc:spChg>
        <pc:spChg chg="del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4" creationId="{4B155BD4-07E6-A41B-21BD-B053479158AF}"/>
          </ac:spMkLst>
        </pc:spChg>
        <pc:spChg chg="add mod ord">
          <ac:chgData name="Matthieu De Mari" userId="dfb708c9-d8dc-439f-9a3b-c772bf4a311c" providerId="ADAL" clId="{E9B77149-EAED-4062-A4A4-48FA050BC267}" dt="2023-04-12T09:12:15.072" v="3079" actId="113"/>
          <ac:spMkLst>
            <pc:docMk/>
            <pc:sldMk cId="3302220319" sldId="563"/>
            <ac:spMk id="5" creationId="{1D45EC11-6655-0EE5-D21D-D63693673F21}"/>
          </ac:spMkLst>
        </pc:spChg>
      </pc:sldChg>
      <pc:sldChg chg="add del">
        <pc:chgData name="Matthieu De Mari" userId="dfb708c9-d8dc-439f-9a3b-c772bf4a311c" providerId="ADAL" clId="{E9B77149-EAED-4062-A4A4-48FA050BC267}" dt="2023-04-12T09:12:20.256" v="3081" actId="47"/>
        <pc:sldMkLst>
          <pc:docMk/>
          <pc:sldMk cId="4116936132" sldId="564"/>
        </pc:sldMkLst>
      </pc:sldChg>
      <pc:sldChg chg="modSp add mod">
        <pc:chgData name="Matthieu De Mari" userId="dfb708c9-d8dc-439f-9a3b-c772bf4a311c" providerId="ADAL" clId="{E9B77149-EAED-4062-A4A4-48FA050BC267}" dt="2023-04-12T09:12:56.226" v="3170" actId="27636"/>
        <pc:sldMkLst>
          <pc:docMk/>
          <pc:sldMk cId="2309418991" sldId="565"/>
        </pc:sldMkLst>
        <pc:spChg chg="mod">
          <ac:chgData name="Matthieu De Mari" userId="dfb708c9-d8dc-439f-9a3b-c772bf4a311c" providerId="ADAL" clId="{E9B77149-EAED-4062-A4A4-48FA050BC267}" dt="2023-04-12T09:12:56.226" v="3170" actId="27636"/>
          <ac:spMkLst>
            <pc:docMk/>
            <pc:sldMk cId="2309418991" sldId="565"/>
            <ac:spMk id="5" creationId="{1D45EC11-6655-0EE5-D21D-D63693673F21}"/>
          </ac:spMkLst>
        </pc:spChg>
      </pc:sldChg>
      <pc:sldChg chg="modSp add mod ord">
        <pc:chgData name="Matthieu De Mari" userId="dfb708c9-d8dc-439f-9a3b-c772bf4a311c" providerId="ADAL" clId="{E9B77149-EAED-4062-A4A4-48FA050BC267}" dt="2023-04-12T09:13:58.164" v="3175"/>
        <pc:sldMkLst>
          <pc:docMk/>
          <pc:sldMk cId="9873295" sldId="566"/>
        </pc:sldMkLst>
        <pc:spChg chg="mod">
          <ac:chgData name="Matthieu De Mari" userId="dfb708c9-d8dc-439f-9a3b-c772bf4a311c" providerId="ADAL" clId="{E9B77149-EAED-4062-A4A4-48FA050BC267}" dt="2023-04-12T09:13:01.784" v="3173" actId="20577"/>
          <ac:spMkLst>
            <pc:docMk/>
            <pc:sldMk cId="9873295" sldId="566"/>
            <ac:spMk id="5" creationId="{1D45EC11-6655-0EE5-D21D-D63693673F21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2T09:35:40.858" v="4697" actId="20577"/>
        <pc:sldMkLst>
          <pc:docMk/>
          <pc:sldMk cId="3792039076" sldId="567"/>
        </pc:sldMkLst>
        <pc:spChg chg="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2" creationId="{9A4F929E-ACE9-25FD-F200-4EDA0C14A62E}"/>
          </ac:spMkLst>
        </pc:spChg>
        <pc:spChg chg="add del mod">
          <ac:chgData name="Matthieu De Mari" userId="dfb708c9-d8dc-439f-9a3b-c772bf4a311c" providerId="ADAL" clId="{E9B77149-EAED-4062-A4A4-48FA050BC267}" dt="2023-04-12T09:14:04.645" v="3178" actId="478"/>
          <ac:spMkLst>
            <pc:docMk/>
            <pc:sldMk cId="3792039076" sldId="567"/>
            <ac:spMk id="4" creationId="{A8E744DC-9E9A-D16A-544F-9A4FDA14A1CE}"/>
          </ac:spMkLst>
        </pc:spChg>
        <pc:spChg chg="del">
          <ac:chgData name="Matthieu De Mari" userId="dfb708c9-d8dc-439f-9a3b-c772bf4a311c" providerId="ADAL" clId="{E9B77149-EAED-4062-A4A4-48FA050BC267}" dt="2023-04-12T09:14:03.522" v="3177" actId="478"/>
          <ac:spMkLst>
            <pc:docMk/>
            <pc:sldMk cId="3792039076" sldId="567"/>
            <ac:spMk id="5" creationId="{1D45EC11-6655-0EE5-D21D-D63693673F21}"/>
          </ac:spMkLst>
        </pc:spChg>
        <pc:spChg chg="add del 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6" creationId="{3643DE07-B6D0-2C02-23BB-398FF59384F0}"/>
          </ac:spMkLst>
        </pc:spChg>
        <pc:spChg chg="add del 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7" creationId="{0490F359-E5F4-7160-D832-B64683143C2E}"/>
          </ac:spMkLst>
        </pc:spChg>
        <pc:spChg chg="add mod ord">
          <ac:chgData name="Matthieu De Mari" userId="dfb708c9-d8dc-439f-9a3b-c772bf4a311c" providerId="ADAL" clId="{E9B77149-EAED-4062-A4A4-48FA050BC267}" dt="2023-04-12T09:35:40.858" v="4697" actId="20577"/>
          <ac:spMkLst>
            <pc:docMk/>
            <pc:sldMk cId="3792039076" sldId="567"/>
            <ac:spMk id="8" creationId="{A678F6BC-577F-A02C-6DE7-C0249EEEA29A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2T09:23:28.875" v="3475"/>
        <pc:sldMkLst>
          <pc:docMk/>
          <pc:sldMk cId="3386163368" sldId="568"/>
        </pc:sldMkLst>
        <pc:spChg chg="del">
          <ac:chgData name="Matthieu De Mari" userId="dfb708c9-d8dc-439f-9a3b-c772bf4a311c" providerId="ADAL" clId="{E9B77149-EAED-4062-A4A4-48FA050BC267}" dt="2023-04-12T09:17:42.230" v="3180" actId="478"/>
          <ac:spMkLst>
            <pc:docMk/>
            <pc:sldMk cId="3386163368" sldId="568"/>
            <ac:spMk id="4" creationId="{90E9C057-F25F-FAF4-B77E-62F24B17F243}"/>
          </ac:spMkLst>
        </pc:spChg>
        <pc:spChg chg="add del mod">
          <ac:chgData name="Matthieu De Mari" userId="dfb708c9-d8dc-439f-9a3b-c772bf4a311c" providerId="ADAL" clId="{E9B77149-EAED-4062-A4A4-48FA050BC267}" dt="2023-04-12T09:17:43.036" v="3181" actId="478"/>
          <ac:spMkLst>
            <pc:docMk/>
            <pc:sldMk cId="3386163368" sldId="568"/>
            <ac:spMk id="6" creationId="{8C5FC43A-F4B4-189E-5F2E-1F4F1EB43119}"/>
          </ac:spMkLst>
        </pc:spChg>
        <pc:spChg chg="add mod">
          <ac:chgData name="Matthieu De Mari" userId="dfb708c9-d8dc-439f-9a3b-c772bf4a311c" providerId="ADAL" clId="{E9B77149-EAED-4062-A4A4-48FA050BC267}" dt="2023-04-12T09:17:59.793" v="3183" actId="20577"/>
          <ac:spMkLst>
            <pc:docMk/>
            <pc:sldMk cId="3386163368" sldId="568"/>
            <ac:spMk id="7" creationId="{22F448B6-9922-CD3E-F40F-C85A10BEB1D2}"/>
          </ac:spMkLst>
        </pc:spChg>
        <pc:spChg chg="add mod">
          <ac:chgData name="Matthieu De Mari" userId="dfb708c9-d8dc-439f-9a3b-c772bf4a311c" providerId="ADAL" clId="{E9B77149-EAED-4062-A4A4-48FA050BC267}" dt="2023-04-12T09:18:39.313" v="3202" actId="1076"/>
          <ac:spMkLst>
            <pc:docMk/>
            <pc:sldMk cId="3386163368" sldId="568"/>
            <ac:spMk id="8" creationId="{36B9BB95-0E49-A34C-D27C-392113CBA786}"/>
          </ac:spMkLst>
        </pc:spChg>
        <pc:spChg chg="add mod">
          <ac:chgData name="Matthieu De Mari" userId="dfb708c9-d8dc-439f-9a3b-c772bf4a311c" providerId="ADAL" clId="{E9B77149-EAED-4062-A4A4-48FA050BC267}" dt="2023-04-12T09:18:50.641" v="3207" actId="1076"/>
          <ac:spMkLst>
            <pc:docMk/>
            <pc:sldMk cId="3386163368" sldId="568"/>
            <ac:spMk id="9" creationId="{A57D6360-BCD4-4137-2113-C8BFD15AC886}"/>
          </ac:spMkLst>
        </pc:spChg>
        <pc:spChg chg="add mod">
          <ac:chgData name="Matthieu De Mari" userId="dfb708c9-d8dc-439f-9a3b-c772bf4a311c" providerId="ADAL" clId="{E9B77149-EAED-4062-A4A4-48FA050BC267}" dt="2023-04-12T09:18:49.402" v="3206" actId="1076"/>
          <ac:spMkLst>
            <pc:docMk/>
            <pc:sldMk cId="3386163368" sldId="568"/>
            <ac:spMk id="10" creationId="{2CCC5365-B4C4-8103-04F0-5826C43578CD}"/>
          </ac:spMkLst>
        </pc:spChg>
        <pc:spChg chg="add mod">
          <ac:chgData name="Matthieu De Mari" userId="dfb708c9-d8dc-439f-9a3b-c772bf4a311c" providerId="ADAL" clId="{E9B77149-EAED-4062-A4A4-48FA050BC267}" dt="2023-04-12T09:18:54.884" v="3208" actId="1076"/>
          <ac:spMkLst>
            <pc:docMk/>
            <pc:sldMk cId="3386163368" sldId="568"/>
            <ac:spMk id="11" creationId="{5808E534-84A1-9591-02EA-1B5F221D180C}"/>
          </ac:spMkLst>
        </pc:spChg>
        <pc:spChg chg="add mod">
          <ac:chgData name="Matthieu De Mari" userId="dfb708c9-d8dc-439f-9a3b-c772bf4a311c" providerId="ADAL" clId="{E9B77149-EAED-4062-A4A4-48FA050BC267}" dt="2023-04-12T09:19:01.670" v="3210" actId="20577"/>
          <ac:spMkLst>
            <pc:docMk/>
            <pc:sldMk cId="3386163368" sldId="568"/>
            <ac:spMk id="12" creationId="{402787D2-FD4A-F969-69C6-59A0ED7B3D34}"/>
          </ac:spMkLst>
        </pc:spChg>
        <pc:spChg chg="add mod">
          <ac:chgData name="Matthieu De Mari" userId="dfb708c9-d8dc-439f-9a3b-c772bf4a311c" providerId="ADAL" clId="{E9B77149-EAED-4062-A4A4-48FA050BC267}" dt="2023-04-12T09:19:09.325" v="3213" actId="20577"/>
          <ac:spMkLst>
            <pc:docMk/>
            <pc:sldMk cId="3386163368" sldId="568"/>
            <ac:spMk id="13" creationId="{1376FCD7-C913-6FD9-7BA1-8F49802CC9C4}"/>
          </ac:spMkLst>
        </pc:spChg>
        <pc:spChg chg="add mod">
          <ac:chgData name="Matthieu De Mari" userId="dfb708c9-d8dc-439f-9a3b-c772bf4a311c" providerId="ADAL" clId="{E9B77149-EAED-4062-A4A4-48FA050BC267}" dt="2023-04-12T09:21:07.405" v="3299" actId="1076"/>
          <ac:spMkLst>
            <pc:docMk/>
            <pc:sldMk cId="3386163368" sldId="568"/>
            <ac:spMk id="30" creationId="{B92C06D4-3868-B33D-4BBC-302AD7BFB470}"/>
          </ac:spMkLst>
        </pc:spChg>
        <pc:spChg chg="add mod">
          <ac:chgData name="Matthieu De Mari" userId="dfb708c9-d8dc-439f-9a3b-c772bf4a311c" providerId="ADAL" clId="{E9B77149-EAED-4062-A4A4-48FA050BC267}" dt="2023-04-12T09:21:10.318" v="3300" actId="1076"/>
          <ac:spMkLst>
            <pc:docMk/>
            <pc:sldMk cId="3386163368" sldId="568"/>
            <ac:spMk id="31" creationId="{87EFACA4-5948-F58F-B632-AB51EC51F91F}"/>
          </ac:spMkLst>
        </pc:spChg>
        <pc:spChg chg="add del mod">
          <ac:chgData name="Matthieu De Mari" userId="dfb708c9-d8dc-439f-9a3b-c772bf4a311c" providerId="ADAL" clId="{E9B77149-EAED-4062-A4A4-48FA050BC267}" dt="2023-04-12T09:23:28.408" v="3474" actId="478"/>
          <ac:spMkLst>
            <pc:docMk/>
            <pc:sldMk cId="3386163368" sldId="568"/>
            <ac:spMk id="32" creationId="{6D5B65E8-C801-E597-ADB3-ADB8B971227E}"/>
          </ac:spMkLst>
        </pc:spChg>
        <pc:spChg chg="add mod">
          <ac:chgData name="Matthieu De Mari" userId="dfb708c9-d8dc-439f-9a3b-c772bf4a311c" providerId="ADAL" clId="{E9B77149-EAED-4062-A4A4-48FA050BC267}" dt="2023-04-12T09:23:28.875" v="3475"/>
          <ac:spMkLst>
            <pc:docMk/>
            <pc:sldMk cId="3386163368" sldId="568"/>
            <ac:spMk id="33" creationId="{881BED7C-4230-4C43-4724-2C9074AE7803}"/>
          </ac:spMkLst>
        </pc:spChg>
        <pc:cxnChg chg="add mod">
          <ac:chgData name="Matthieu De Mari" userId="dfb708c9-d8dc-439f-9a3b-c772bf4a311c" providerId="ADAL" clId="{E9B77149-EAED-4062-A4A4-48FA050BC267}" dt="2023-04-12T09:19:20.951" v="3216" actId="1582"/>
          <ac:cxnSpMkLst>
            <pc:docMk/>
            <pc:sldMk cId="3386163368" sldId="568"/>
            <ac:cxnSpMk id="15" creationId="{C65AC6CD-8B48-3651-7491-D5045A3B1BB5}"/>
          </ac:cxnSpMkLst>
        </pc:cxnChg>
        <pc:cxnChg chg="add mod">
          <ac:chgData name="Matthieu De Mari" userId="dfb708c9-d8dc-439f-9a3b-c772bf4a311c" providerId="ADAL" clId="{E9B77149-EAED-4062-A4A4-48FA050BC267}" dt="2023-04-12T09:19:24.906" v="3218" actId="1076"/>
          <ac:cxnSpMkLst>
            <pc:docMk/>
            <pc:sldMk cId="3386163368" sldId="568"/>
            <ac:cxnSpMk id="17" creationId="{9B471324-7002-14DA-5DBF-6B435D7C657F}"/>
          </ac:cxnSpMkLst>
        </pc:cxnChg>
        <pc:cxnChg chg="add mod">
          <ac:chgData name="Matthieu De Mari" userId="dfb708c9-d8dc-439f-9a3b-c772bf4a311c" providerId="ADAL" clId="{E9B77149-EAED-4062-A4A4-48FA050BC267}" dt="2023-04-12T09:19:30.929" v="3222" actId="14100"/>
          <ac:cxnSpMkLst>
            <pc:docMk/>
            <pc:sldMk cId="3386163368" sldId="568"/>
            <ac:cxnSpMk id="18" creationId="{F55C2C28-1738-C1F3-AE8E-77FD04A084D9}"/>
          </ac:cxnSpMkLst>
        </pc:cxnChg>
        <pc:cxnChg chg="add mod">
          <ac:chgData name="Matthieu De Mari" userId="dfb708c9-d8dc-439f-9a3b-c772bf4a311c" providerId="ADAL" clId="{E9B77149-EAED-4062-A4A4-48FA050BC267}" dt="2023-04-12T09:19:35.432" v="3225" actId="14100"/>
          <ac:cxnSpMkLst>
            <pc:docMk/>
            <pc:sldMk cId="3386163368" sldId="568"/>
            <ac:cxnSpMk id="21" creationId="{9510452D-B067-884A-3264-079B434F9A76}"/>
          </ac:cxnSpMkLst>
        </pc:cxnChg>
        <pc:cxnChg chg="add mod">
          <ac:chgData name="Matthieu De Mari" userId="dfb708c9-d8dc-439f-9a3b-c772bf4a311c" providerId="ADAL" clId="{E9B77149-EAED-4062-A4A4-48FA050BC267}" dt="2023-04-12T09:19:43.061" v="3229" actId="14100"/>
          <ac:cxnSpMkLst>
            <pc:docMk/>
            <pc:sldMk cId="3386163368" sldId="568"/>
            <ac:cxnSpMk id="24" creationId="{42B25AC3-818D-7740-8FDE-3FB7C0B81AF6}"/>
          </ac:cxnSpMkLst>
        </pc:cxnChg>
        <pc:cxnChg chg="add mod">
          <ac:chgData name="Matthieu De Mari" userId="dfb708c9-d8dc-439f-9a3b-c772bf4a311c" providerId="ADAL" clId="{E9B77149-EAED-4062-A4A4-48FA050BC267}" dt="2023-04-12T09:19:48.612" v="3232" actId="14100"/>
          <ac:cxnSpMkLst>
            <pc:docMk/>
            <pc:sldMk cId="3386163368" sldId="568"/>
            <ac:cxnSpMk id="27" creationId="{09A9622F-6D4A-BB2C-88A4-534CF1DFAA4C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31:31.037" v="4049" actId="20577"/>
        <pc:sldMkLst>
          <pc:docMk/>
          <pc:sldMk cId="1962447718" sldId="569"/>
        </pc:sldMkLst>
        <pc:spChg chg="mod">
          <ac:chgData name="Matthieu De Mari" userId="dfb708c9-d8dc-439f-9a3b-c772bf4a311c" providerId="ADAL" clId="{E9B77149-EAED-4062-A4A4-48FA050BC267}" dt="2023-04-12T09:31:31.037" v="4049" actId="20577"/>
          <ac:spMkLst>
            <pc:docMk/>
            <pc:sldMk cId="1962447718" sldId="569"/>
            <ac:spMk id="3" creationId="{77B0F0BC-4CCD-8D1E-F053-6B257D93B7C9}"/>
          </ac:spMkLst>
        </pc:spChg>
        <pc:spChg chg="add del mod">
          <ac:chgData name="Matthieu De Mari" userId="dfb708c9-d8dc-439f-9a3b-c772bf4a311c" providerId="ADAL" clId="{E9B77149-EAED-4062-A4A4-48FA050BC267}" dt="2023-04-12T09:21:38.225" v="3303" actId="478"/>
          <ac:spMkLst>
            <pc:docMk/>
            <pc:sldMk cId="1962447718" sldId="569"/>
            <ac:spMk id="4" creationId="{AA1E6997-8D89-6808-132D-61B84747EF8D}"/>
          </ac:spMkLst>
        </pc:spChg>
        <pc:spChg chg="add mod">
          <ac:chgData name="Matthieu De Mari" userId="dfb708c9-d8dc-439f-9a3b-c772bf4a311c" providerId="ADAL" clId="{E9B77149-EAED-4062-A4A4-48FA050BC267}" dt="2023-04-12T09:23:25.195" v="3473" actId="1076"/>
          <ac:spMkLst>
            <pc:docMk/>
            <pc:sldMk cId="1962447718" sldId="569"/>
            <ac:spMk id="5" creationId="{7CBF697B-02C6-FC23-A4E0-E63441D206A1}"/>
          </ac:spMkLst>
        </pc:spChg>
        <pc:spChg chg="mod">
          <ac:chgData name="Matthieu De Mari" userId="dfb708c9-d8dc-439f-9a3b-c772bf4a311c" providerId="ADAL" clId="{E9B77149-EAED-4062-A4A4-48FA050BC267}" dt="2023-04-12T09:24:08.235" v="3509" actId="20577"/>
          <ac:spMkLst>
            <pc:docMk/>
            <pc:sldMk cId="1962447718" sldId="569"/>
            <ac:spMk id="30" creationId="{B92C06D4-3868-B33D-4BBC-302AD7BFB470}"/>
          </ac:spMkLst>
        </pc:spChg>
        <pc:spChg chg="mod">
          <ac:chgData name="Matthieu De Mari" userId="dfb708c9-d8dc-439f-9a3b-c772bf4a311c" providerId="ADAL" clId="{E9B77149-EAED-4062-A4A4-48FA050BC267}" dt="2023-04-12T09:24:11.074" v="3510" actId="20577"/>
          <ac:spMkLst>
            <pc:docMk/>
            <pc:sldMk cId="1962447718" sldId="569"/>
            <ac:spMk id="31" creationId="{87EFACA4-5948-F58F-B632-AB51EC51F91F}"/>
          </ac:spMkLst>
        </pc:spChg>
      </pc:sldChg>
      <pc:sldChg chg="modSp add mod">
        <pc:chgData name="Matthieu De Mari" userId="dfb708c9-d8dc-439f-9a3b-c772bf4a311c" providerId="ADAL" clId="{E9B77149-EAED-4062-A4A4-48FA050BC267}" dt="2023-04-12T09:25:51.443" v="3633" actId="20577"/>
        <pc:sldMkLst>
          <pc:docMk/>
          <pc:sldMk cId="3847547340" sldId="570"/>
        </pc:sldMkLst>
        <pc:spChg chg="mod">
          <ac:chgData name="Matthieu De Mari" userId="dfb708c9-d8dc-439f-9a3b-c772bf4a311c" providerId="ADAL" clId="{E9B77149-EAED-4062-A4A4-48FA050BC267}" dt="2023-04-12T09:25:51.443" v="3633" actId="20577"/>
          <ac:spMkLst>
            <pc:docMk/>
            <pc:sldMk cId="3847547340" sldId="570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26:25.709" v="3722" actId="20577"/>
        <pc:sldMkLst>
          <pc:docMk/>
          <pc:sldMk cId="1034175126" sldId="571"/>
        </pc:sldMkLst>
        <pc:spChg chg="mod">
          <ac:chgData name="Matthieu De Mari" userId="dfb708c9-d8dc-439f-9a3b-c772bf4a311c" providerId="ADAL" clId="{E9B77149-EAED-4062-A4A4-48FA050BC267}" dt="2023-04-12T09:26:25.709" v="3722" actId="20577"/>
          <ac:spMkLst>
            <pc:docMk/>
            <pc:sldMk cId="1034175126" sldId="571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27:33.481" v="3812" actId="20577"/>
        <pc:sldMkLst>
          <pc:docMk/>
          <pc:sldMk cId="1343867445" sldId="572"/>
        </pc:sldMkLst>
        <pc:spChg chg="mod">
          <ac:chgData name="Matthieu De Mari" userId="dfb708c9-d8dc-439f-9a3b-c772bf4a311c" providerId="ADAL" clId="{E9B77149-EAED-4062-A4A4-48FA050BC267}" dt="2023-04-12T09:27:33.481" v="3812" actId="20577"/>
          <ac:spMkLst>
            <pc:docMk/>
            <pc:sldMk cId="1343867445" sldId="572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30:06.414" v="3972" actId="20577"/>
        <pc:sldMkLst>
          <pc:docMk/>
          <pc:sldMk cId="3642166630" sldId="573"/>
        </pc:sldMkLst>
        <pc:spChg chg="mod">
          <ac:chgData name="Matthieu De Mari" userId="dfb708c9-d8dc-439f-9a3b-c772bf4a311c" providerId="ADAL" clId="{E9B77149-EAED-4062-A4A4-48FA050BC267}" dt="2023-04-12T09:30:06.414" v="3972" actId="20577"/>
          <ac:spMkLst>
            <pc:docMk/>
            <pc:sldMk cId="3642166630" sldId="573"/>
            <ac:spMk id="3" creationId="{77B0F0BC-4CCD-8D1E-F053-6B257D93B7C9}"/>
          </ac:spMkLst>
        </pc:spChg>
      </pc:sldChg>
      <pc:sldChg chg="modSp new mod">
        <pc:chgData name="Matthieu De Mari" userId="dfb708c9-d8dc-439f-9a3b-c772bf4a311c" providerId="ADAL" clId="{E9B77149-EAED-4062-A4A4-48FA050BC267}" dt="2023-04-13T03:03:31.044" v="5800" actId="20577"/>
        <pc:sldMkLst>
          <pc:docMk/>
          <pc:sldMk cId="1575239776" sldId="574"/>
        </pc:sldMkLst>
        <pc:spChg chg="mod">
          <ac:chgData name="Matthieu De Mari" userId="dfb708c9-d8dc-439f-9a3b-c772bf4a311c" providerId="ADAL" clId="{E9B77149-EAED-4062-A4A4-48FA050BC267}" dt="2023-04-12T09:36:01.283" v="4699"/>
          <ac:spMkLst>
            <pc:docMk/>
            <pc:sldMk cId="1575239776" sldId="574"/>
            <ac:spMk id="2" creationId="{AC427B1D-6856-5C89-3106-6D70EEB3C949}"/>
          </ac:spMkLst>
        </pc:spChg>
        <pc:spChg chg="mod">
          <ac:chgData name="Matthieu De Mari" userId="dfb708c9-d8dc-439f-9a3b-c772bf4a311c" providerId="ADAL" clId="{E9B77149-EAED-4062-A4A4-48FA050BC267}" dt="2023-04-13T03:03:31.044" v="5800" actId="20577"/>
          <ac:spMkLst>
            <pc:docMk/>
            <pc:sldMk cId="1575239776" sldId="574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3T03:03:40.653" v="5802"/>
        <pc:sldMkLst>
          <pc:docMk/>
          <pc:sldMk cId="3371216450" sldId="575"/>
        </pc:sldMkLst>
        <pc:spChg chg="mod">
          <ac:chgData name="Matthieu De Mari" userId="dfb708c9-d8dc-439f-9a3b-c772bf4a311c" providerId="ADAL" clId="{E9B77149-EAED-4062-A4A4-48FA050BC267}" dt="2023-04-13T03:03:40.653" v="5802"/>
          <ac:spMkLst>
            <pc:docMk/>
            <pc:sldMk cId="3371216450" sldId="575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3T03:03:51.074" v="5803"/>
        <pc:sldMkLst>
          <pc:docMk/>
          <pc:sldMk cId="3790274203" sldId="576"/>
        </pc:sldMkLst>
        <pc:spChg chg="mod">
          <ac:chgData name="Matthieu De Mari" userId="dfb708c9-d8dc-439f-9a3b-c772bf4a311c" providerId="ADAL" clId="{E9B77149-EAED-4062-A4A4-48FA050BC267}" dt="2023-04-13T03:03:51.074" v="5803"/>
          <ac:spMkLst>
            <pc:docMk/>
            <pc:sldMk cId="3790274203" sldId="576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2T09:46:10.748" v="5404" actId="27636"/>
        <pc:sldMkLst>
          <pc:docMk/>
          <pc:sldMk cId="4076362619" sldId="577"/>
        </pc:sldMkLst>
        <pc:spChg chg="mod">
          <ac:chgData name="Matthieu De Mari" userId="dfb708c9-d8dc-439f-9a3b-c772bf4a311c" providerId="ADAL" clId="{E9B77149-EAED-4062-A4A4-48FA050BC267}" dt="2023-04-12T09:46:10.748" v="5404" actId="27636"/>
          <ac:spMkLst>
            <pc:docMk/>
            <pc:sldMk cId="4076362619" sldId="577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2T09:46:05.484" v="5398" actId="27636"/>
        <pc:sldMkLst>
          <pc:docMk/>
          <pc:sldMk cId="2983836519" sldId="578"/>
        </pc:sldMkLst>
        <pc:spChg chg="mod">
          <ac:chgData name="Matthieu De Mari" userId="dfb708c9-d8dc-439f-9a3b-c772bf4a311c" providerId="ADAL" clId="{E9B77149-EAED-4062-A4A4-48FA050BC267}" dt="2023-04-12T09:46:05.484" v="5398" actId="27636"/>
          <ac:spMkLst>
            <pc:docMk/>
            <pc:sldMk cId="2983836519" sldId="578"/>
            <ac:spMk id="3" creationId="{D6685C20-6C04-3715-93F4-66CB95E56172}"/>
          </ac:spMkLst>
        </pc:spChg>
      </pc:sldChg>
      <pc:sldChg chg="modSp add mod ord">
        <pc:chgData name="Matthieu De Mari" userId="dfb708c9-d8dc-439f-9a3b-c772bf4a311c" providerId="ADAL" clId="{E9B77149-EAED-4062-A4A4-48FA050BC267}" dt="2023-04-12T09:47:07.760" v="5433"/>
        <pc:sldMkLst>
          <pc:docMk/>
          <pc:sldMk cId="1498769170" sldId="579"/>
        </pc:sldMkLst>
        <pc:spChg chg="mod">
          <ac:chgData name="Matthieu De Mari" userId="dfb708c9-d8dc-439f-9a3b-c772bf4a311c" providerId="ADAL" clId="{E9B77149-EAED-4062-A4A4-48FA050BC267}" dt="2023-04-12T09:46:51.762" v="5427" actId="207"/>
          <ac:spMkLst>
            <pc:docMk/>
            <pc:sldMk cId="1498769170" sldId="579"/>
            <ac:spMk id="3" creationId="{D6685C20-6C04-3715-93F4-66CB95E56172}"/>
          </ac:spMkLst>
        </pc:spChg>
      </pc:sldChg>
      <pc:sldChg chg="addSp delSp modSp add mod ord">
        <pc:chgData name="Matthieu De Mari" userId="dfb708c9-d8dc-439f-9a3b-c772bf4a311c" providerId="ADAL" clId="{E9B77149-EAED-4062-A4A4-48FA050BC267}" dt="2023-04-12T09:47:01.843" v="5431" actId="478"/>
        <pc:sldMkLst>
          <pc:docMk/>
          <pc:sldMk cId="83562026" sldId="580"/>
        </pc:sldMkLst>
        <pc:spChg chg="mod">
          <ac:chgData name="Matthieu De Mari" userId="dfb708c9-d8dc-439f-9a3b-c772bf4a311c" providerId="ADAL" clId="{E9B77149-EAED-4062-A4A4-48FA050BC267}" dt="2023-04-12T09:45:55.134" v="5386" actId="27636"/>
          <ac:spMkLst>
            <pc:docMk/>
            <pc:sldMk cId="83562026" sldId="580"/>
            <ac:spMk id="3" creationId="{D6685C20-6C04-3715-93F4-66CB95E56172}"/>
          </ac:spMkLst>
        </pc:spChg>
        <pc:spChg chg="add del mod">
          <ac:chgData name="Matthieu De Mari" userId="dfb708c9-d8dc-439f-9a3b-c772bf4a311c" providerId="ADAL" clId="{E9B77149-EAED-4062-A4A4-48FA050BC267}" dt="2023-04-12T09:47:01.843" v="5431" actId="478"/>
          <ac:spMkLst>
            <pc:docMk/>
            <pc:sldMk cId="83562026" sldId="580"/>
            <ac:spMk id="5" creationId="{5E4E8989-51E0-0361-0359-7129F975EC26}"/>
          </ac:spMkLst>
        </pc:spChg>
      </pc:sldChg>
      <pc:sldChg chg="addSp modSp add mod">
        <pc:chgData name="Matthieu De Mari" userId="dfb708c9-d8dc-439f-9a3b-c772bf4a311c" providerId="ADAL" clId="{E9B77149-EAED-4062-A4A4-48FA050BC267}" dt="2023-04-12T09:48:16.351" v="5458" actId="14100"/>
        <pc:sldMkLst>
          <pc:docMk/>
          <pc:sldMk cId="3123112260" sldId="581"/>
        </pc:sldMkLst>
        <pc:spChg chg="mod">
          <ac:chgData name="Matthieu De Mari" userId="dfb708c9-d8dc-439f-9a3b-c772bf4a311c" providerId="ADAL" clId="{E9B77149-EAED-4062-A4A4-48FA050BC267}" dt="2023-04-12T09:47:17.660" v="5435" actId="207"/>
          <ac:spMkLst>
            <pc:docMk/>
            <pc:sldMk cId="3123112260" sldId="581"/>
            <ac:spMk id="3" creationId="{D6685C20-6C04-3715-93F4-66CB95E56172}"/>
          </ac:spMkLst>
        </pc:spChg>
        <pc:spChg chg="mod">
          <ac:chgData name="Matthieu De Mari" userId="dfb708c9-d8dc-439f-9a3b-c772bf4a311c" providerId="ADAL" clId="{E9B77149-EAED-4062-A4A4-48FA050BC267}" dt="2023-04-12T09:48:16.351" v="5458" actId="14100"/>
          <ac:spMkLst>
            <pc:docMk/>
            <pc:sldMk cId="3123112260" sldId="581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47:52.142" v="5443"/>
          <ac:cxnSpMkLst>
            <pc:docMk/>
            <pc:sldMk cId="3123112260" sldId="581"/>
            <ac:cxnSpMk id="6" creationId="{8E3BB659-6A14-E069-819E-6FAF072CEA07}"/>
          </ac:cxnSpMkLst>
        </pc:cxnChg>
      </pc:sldChg>
      <pc:sldChg chg="modSp add mod">
        <pc:chgData name="Matthieu De Mari" userId="dfb708c9-d8dc-439f-9a3b-c772bf4a311c" providerId="ADAL" clId="{E9B77149-EAED-4062-A4A4-48FA050BC267}" dt="2023-04-12T09:48:32.405" v="5463" actId="20577"/>
        <pc:sldMkLst>
          <pc:docMk/>
          <pc:sldMk cId="2882562696" sldId="582"/>
        </pc:sldMkLst>
        <pc:spChg chg="mod">
          <ac:chgData name="Matthieu De Mari" userId="dfb708c9-d8dc-439f-9a3b-c772bf4a311c" providerId="ADAL" clId="{E9B77149-EAED-4062-A4A4-48FA050BC267}" dt="2023-04-12T09:48:32.405" v="5463" actId="20577"/>
          <ac:spMkLst>
            <pc:docMk/>
            <pc:sldMk cId="2882562696" sldId="582"/>
            <ac:spMk id="3" creationId="{D6685C20-6C04-3715-93F4-66CB95E56172}"/>
          </ac:spMkLst>
        </pc:spChg>
        <pc:spChg chg="mod">
          <ac:chgData name="Matthieu De Mari" userId="dfb708c9-d8dc-439f-9a3b-c772bf4a311c" providerId="ADAL" clId="{E9B77149-EAED-4062-A4A4-48FA050BC267}" dt="2023-04-12T09:48:30.294" v="5462" actId="113"/>
          <ac:spMkLst>
            <pc:docMk/>
            <pc:sldMk cId="2882562696" sldId="582"/>
            <ac:spMk id="5" creationId="{5E4E8989-51E0-0361-0359-7129F975EC26}"/>
          </ac:spMkLst>
        </pc:spChg>
      </pc:sldChg>
      <pc:sldChg chg="addSp modSp add mod">
        <pc:chgData name="Matthieu De Mari" userId="dfb708c9-d8dc-439f-9a3b-c772bf4a311c" providerId="ADAL" clId="{E9B77149-EAED-4062-A4A4-48FA050BC267}" dt="2023-04-12T09:52:18.225" v="5561" actId="14100"/>
        <pc:sldMkLst>
          <pc:docMk/>
          <pc:sldMk cId="1157454866" sldId="583"/>
        </pc:sldMkLst>
        <pc:spChg chg="add mod">
          <ac:chgData name="Matthieu De Mari" userId="dfb708c9-d8dc-439f-9a3b-c772bf4a311c" providerId="ADAL" clId="{E9B77149-EAED-4062-A4A4-48FA050BC267}" dt="2023-04-12T09:49:38.470" v="5495" actId="13822"/>
          <ac:spMkLst>
            <pc:docMk/>
            <pc:sldMk cId="1157454866" sldId="583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48:49.394" v="5472" actId="20577"/>
          <ac:spMkLst>
            <pc:docMk/>
            <pc:sldMk cId="1157454866" sldId="583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52:18.225" v="5561" actId="14100"/>
          <ac:cxnSpMkLst>
            <pc:docMk/>
            <pc:sldMk cId="1157454866" sldId="583"/>
            <ac:cxnSpMk id="7" creationId="{74020E45-2DBC-25B2-EC40-442F9887524A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2T09:50:18.943" v="5515" actId="14100"/>
        <pc:sldMkLst>
          <pc:docMk/>
          <pc:sldMk cId="3696543370" sldId="584"/>
        </pc:sldMkLst>
        <pc:spChg chg="mod">
          <ac:chgData name="Matthieu De Mari" userId="dfb708c9-d8dc-439f-9a3b-c772bf4a311c" providerId="ADAL" clId="{E9B77149-EAED-4062-A4A4-48FA050BC267}" dt="2023-04-12T09:50:16.697" v="5514" actId="20577"/>
          <ac:spMkLst>
            <pc:docMk/>
            <pc:sldMk cId="3696543370" sldId="584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49:57.784" v="5500" actId="113"/>
          <ac:spMkLst>
            <pc:docMk/>
            <pc:sldMk cId="3696543370" sldId="584"/>
            <ac:spMk id="5" creationId="{5E4E8989-51E0-0361-0359-7129F975EC26}"/>
          </ac:spMkLst>
        </pc:spChg>
        <pc:cxnChg chg="mod">
          <ac:chgData name="Matthieu De Mari" userId="dfb708c9-d8dc-439f-9a3b-c772bf4a311c" providerId="ADAL" clId="{E9B77149-EAED-4062-A4A4-48FA050BC267}" dt="2023-04-12T09:49:52.651" v="5498" actId="14100"/>
          <ac:cxnSpMkLst>
            <pc:docMk/>
            <pc:sldMk cId="3696543370" sldId="584"/>
            <ac:cxnSpMk id="7" creationId="{74020E45-2DBC-25B2-EC40-442F9887524A}"/>
          </ac:cxnSpMkLst>
        </pc:cxnChg>
        <pc:cxnChg chg="add mod">
          <ac:chgData name="Matthieu De Mari" userId="dfb708c9-d8dc-439f-9a3b-c772bf4a311c" providerId="ADAL" clId="{E9B77149-EAED-4062-A4A4-48FA050BC267}" dt="2023-04-12T09:50:18.943" v="5515" actId="14100"/>
          <ac:cxnSpMkLst>
            <pc:docMk/>
            <pc:sldMk cId="3696543370" sldId="584"/>
            <ac:cxnSpMk id="10" creationId="{506FD66B-B36F-9134-1FFF-C8E67DA02E89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1.984" v="5576" actId="14100"/>
        <pc:sldMkLst>
          <pc:docMk/>
          <pc:sldMk cId="842996865" sldId="585"/>
        </pc:sldMkLst>
        <pc:spChg chg="mod">
          <ac:chgData name="Matthieu De Mari" userId="dfb708c9-d8dc-439f-9a3b-c772bf4a311c" providerId="ADAL" clId="{E9B77149-EAED-4062-A4A4-48FA050BC267}" dt="2023-04-12T09:52:51.992" v="5574" actId="20577"/>
          <ac:spMkLst>
            <pc:docMk/>
            <pc:sldMk cId="842996865" sldId="585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53:01.984" v="5576" actId="14100"/>
          <ac:cxnSpMkLst>
            <pc:docMk/>
            <pc:sldMk cId="842996865" sldId="585"/>
            <ac:cxnSpMk id="4" creationId="{90CEF798-0A8D-5BF9-FCFC-D8624D0F1130}"/>
          </ac:cxnSpMkLst>
        </pc:cxnChg>
        <pc:cxnChg chg="del">
          <ac:chgData name="Matthieu De Mari" userId="dfb708c9-d8dc-439f-9a3b-c772bf4a311c" providerId="ADAL" clId="{E9B77149-EAED-4062-A4A4-48FA050BC267}" dt="2023-04-12T09:52:42.202" v="5569" actId="478"/>
          <ac:cxnSpMkLst>
            <pc:docMk/>
            <pc:sldMk cId="842996865" sldId="585"/>
            <ac:cxnSpMk id="6" creationId="{8E3BB659-6A14-E069-819E-6FAF072CEA07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3.493" v="5577"/>
        <pc:sldMkLst>
          <pc:docMk/>
          <pc:sldMk cId="2157262919" sldId="586"/>
        </pc:sldMkLst>
        <pc:spChg chg="mod">
          <ac:chgData name="Matthieu De Mari" userId="dfb708c9-d8dc-439f-9a3b-c772bf4a311c" providerId="ADAL" clId="{E9B77149-EAED-4062-A4A4-48FA050BC267}" dt="2023-04-12T09:50:59.018" v="5524" actId="20577"/>
          <ac:spMkLst>
            <pc:docMk/>
            <pc:sldMk cId="2157262919" sldId="586"/>
            <ac:spMk id="3" creationId="{D6685C20-6C04-3715-93F4-66CB95E56172}"/>
          </ac:spMkLst>
        </pc:spChg>
        <pc:spChg chg="add mod">
          <ac:chgData name="Matthieu De Mari" userId="dfb708c9-d8dc-439f-9a3b-c772bf4a311c" providerId="ADAL" clId="{E9B77149-EAED-4062-A4A4-48FA050BC267}" dt="2023-04-12T09:50:39.611" v="5517"/>
          <ac:spMkLst>
            <pc:docMk/>
            <pc:sldMk cId="2157262919" sldId="586"/>
            <ac:spMk id="4" creationId="{B83701A9-AE82-CB14-3FF6-C5B9CCE8AFDB}"/>
          </ac:spMkLst>
        </pc:spChg>
        <pc:spChg chg="mod">
          <ac:chgData name="Matthieu De Mari" userId="dfb708c9-d8dc-439f-9a3b-c772bf4a311c" providerId="ADAL" clId="{E9B77149-EAED-4062-A4A4-48FA050BC267}" dt="2023-04-12T09:51:39.562" v="5545" actId="20577"/>
          <ac:spMkLst>
            <pc:docMk/>
            <pc:sldMk cId="2157262919" sldId="586"/>
            <ac:spMk id="5" creationId="{5E4E8989-51E0-0361-0359-7129F975EC26}"/>
          </ac:spMkLst>
        </pc:spChg>
        <pc:cxnChg chg="del">
          <ac:chgData name="Matthieu De Mari" userId="dfb708c9-d8dc-439f-9a3b-c772bf4a311c" providerId="ADAL" clId="{E9B77149-EAED-4062-A4A4-48FA050BC267}" dt="2023-04-12T09:52:40.247" v="5568" actId="478"/>
          <ac:cxnSpMkLst>
            <pc:docMk/>
            <pc:sldMk cId="2157262919" sldId="586"/>
            <ac:cxnSpMk id="6" creationId="{8E3BB659-6A14-E069-819E-6FAF072CEA07}"/>
          </ac:cxnSpMkLst>
        </pc:cxnChg>
        <pc:cxnChg chg="add mod">
          <ac:chgData name="Matthieu De Mari" userId="dfb708c9-d8dc-439f-9a3b-c772bf4a311c" providerId="ADAL" clId="{E9B77149-EAED-4062-A4A4-48FA050BC267}" dt="2023-04-12T09:53:03.493" v="5577"/>
          <ac:cxnSpMkLst>
            <pc:docMk/>
            <pc:sldMk cId="2157262919" sldId="586"/>
            <ac:cxnSpMk id="7" creationId="{18257E6E-092E-D999-6AA3-7D24D14BC4CF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4.506" v="5578"/>
        <pc:sldMkLst>
          <pc:docMk/>
          <pc:sldMk cId="2076352540" sldId="587"/>
        </pc:sldMkLst>
        <pc:spChg chg="del">
          <ac:chgData name="Matthieu De Mari" userId="dfb708c9-d8dc-439f-9a3b-c772bf4a311c" providerId="ADAL" clId="{E9B77149-EAED-4062-A4A4-48FA050BC267}" dt="2023-04-12T09:50:44.375" v="5518" actId="478"/>
          <ac:spMkLst>
            <pc:docMk/>
            <pc:sldMk cId="2076352540" sldId="587"/>
            <ac:spMk id="4" creationId="{90623224-B13D-C709-62E8-6FFF7F0F2F4E}"/>
          </ac:spMkLst>
        </pc:spChg>
        <pc:spChg chg="mod ord">
          <ac:chgData name="Matthieu De Mari" userId="dfb708c9-d8dc-439f-9a3b-c772bf4a311c" providerId="ADAL" clId="{E9B77149-EAED-4062-A4A4-48FA050BC267}" dt="2023-04-12T09:51:52.125" v="5547" actId="167"/>
          <ac:spMkLst>
            <pc:docMk/>
            <pc:sldMk cId="2076352540" sldId="587"/>
            <ac:spMk id="5" creationId="{5E4E8989-51E0-0361-0359-7129F975EC26}"/>
          </ac:spMkLst>
        </pc:spChg>
        <pc:spChg chg="add mod ord">
          <ac:chgData name="Matthieu De Mari" userId="dfb708c9-d8dc-439f-9a3b-c772bf4a311c" providerId="ADAL" clId="{E9B77149-EAED-4062-A4A4-48FA050BC267}" dt="2023-04-12T09:52:09.037" v="5558" actId="20577"/>
          <ac:spMkLst>
            <pc:docMk/>
            <pc:sldMk cId="2076352540" sldId="587"/>
            <ac:spMk id="8" creationId="{71633C16-7E22-0C8A-4A38-4A8D8FE113CF}"/>
          </ac:spMkLst>
        </pc:spChg>
        <pc:cxnChg chg="del">
          <ac:chgData name="Matthieu De Mari" userId="dfb708c9-d8dc-439f-9a3b-c772bf4a311c" providerId="ADAL" clId="{E9B77149-EAED-4062-A4A4-48FA050BC267}" dt="2023-04-12T09:52:38.044" v="5567" actId="478"/>
          <ac:cxnSpMkLst>
            <pc:docMk/>
            <pc:sldMk cId="2076352540" sldId="587"/>
            <ac:cxnSpMk id="6" creationId="{8E3BB659-6A14-E069-819E-6FAF072CEA07}"/>
          </ac:cxnSpMkLst>
        </pc:cxnChg>
        <pc:cxnChg chg="mod">
          <ac:chgData name="Matthieu De Mari" userId="dfb708c9-d8dc-439f-9a3b-c772bf4a311c" providerId="ADAL" clId="{E9B77149-EAED-4062-A4A4-48FA050BC267}" dt="2023-04-12T09:52:13.651" v="5560" actId="14100"/>
          <ac:cxnSpMkLst>
            <pc:docMk/>
            <pc:sldMk cId="2076352540" sldId="587"/>
            <ac:cxnSpMk id="7" creationId="{74020E45-2DBC-25B2-EC40-442F9887524A}"/>
          </ac:cxnSpMkLst>
        </pc:cxnChg>
        <pc:cxnChg chg="add mod">
          <ac:chgData name="Matthieu De Mari" userId="dfb708c9-d8dc-439f-9a3b-c772bf4a311c" providerId="ADAL" clId="{E9B77149-EAED-4062-A4A4-48FA050BC267}" dt="2023-04-12T09:53:04.506" v="5578"/>
          <ac:cxnSpMkLst>
            <pc:docMk/>
            <pc:sldMk cId="2076352540" sldId="587"/>
            <ac:cxnSpMk id="12" creationId="{312841CB-2C54-A9D7-1881-6E99045057A4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27.996" v="5595" actId="14100"/>
        <pc:sldMkLst>
          <pc:docMk/>
          <pc:sldMk cId="2414698992" sldId="588"/>
        </pc:sldMkLst>
        <pc:spChg chg="mod">
          <ac:chgData name="Matthieu De Mari" userId="dfb708c9-d8dc-439f-9a3b-c772bf4a311c" providerId="ADAL" clId="{E9B77149-EAED-4062-A4A4-48FA050BC267}" dt="2023-04-12T09:53:25.336" v="5594" actId="20577"/>
          <ac:spMkLst>
            <pc:docMk/>
            <pc:sldMk cId="2414698992" sldId="588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52:28.815" v="5564" actId="20577"/>
          <ac:spMkLst>
            <pc:docMk/>
            <pc:sldMk cId="2414698992" sldId="588"/>
            <ac:spMk id="5" creationId="{5E4E8989-51E0-0361-0359-7129F975EC26}"/>
          </ac:spMkLst>
        </pc:spChg>
        <pc:cxnChg chg="del mod">
          <ac:chgData name="Matthieu De Mari" userId="dfb708c9-d8dc-439f-9a3b-c772bf4a311c" providerId="ADAL" clId="{E9B77149-EAED-4062-A4A4-48FA050BC267}" dt="2023-04-12T09:53:08.347" v="5581" actId="478"/>
          <ac:cxnSpMkLst>
            <pc:docMk/>
            <pc:sldMk cId="2414698992" sldId="588"/>
            <ac:cxnSpMk id="6" creationId="{8E3BB659-6A14-E069-819E-6FAF072CEA07}"/>
          </ac:cxnSpMkLst>
        </pc:cxnChg>
        <pc:cxnChg chg="mod">
          <ac:chgData name="Matthieu De Mari" userId="dfb708c9-d8dc-439f-9a3b-c772bf4a311c" providerId="ADAL" clId="{E9B77149-EAED-4062-A4A4-48FA050BC267}" dt="2023-04-12T09:52:32.034" v="5565" actId="14100"/>
          <ac:cxnSpMkLst>
            <pc:docMk/>
            <pc:sldMk cId="2414698992" sldId="588"/>
            <ac:cxnSpMk id="7" creationId="{74020E45-2DBC-25B2-EC40-442F9887524A}"/>
          </ac:cxnSpMkLst>
        </pc:cxnChg>
        <pc:cxnChg chg="mod">
          <ac:chgData name="Matthieu De Mari" userId="dfb708c9-d8dc-439f-9a3b-c772bf4a311c" providerId="ADAL" clId="{E9B77149-EAED-4062-A4A4-48FA050BC267}" dt="2023-04-12T09:53:27.996" v="5595" actId="14100"/>
          <ac:cxnSpMkLst>
            <pc:docMk/>
            <pc:sldMk cId="2414698992" sldId="588"/>
            <ac:cxnSpMk id="10" creationId="{506FD66B-B36F-9134-1FFF-C8E67DA02E89}"/>
          </ac:cxnSpMkLst>
        </pc:cxnChg>
        <pc:cxnChg chg="add del mod">
          <ac:chgData name="Matthieu De Mari" userId="dfb708c9-d8dc-439f-9a3b-c772bf4a311c" providerId="ADAL" clId="{E9B77149-EAED-4062-A4A4-48FA050BC267}" dt="2023-04-12T09:53:07.628" v="5580" actId="478"/>
          <ac:cxnSpMkLst>
            <pc:docMk/>
            <pc:sldMk cId="2414698992" sldId="588"/>
            <ac:cxnSpMk id="11" creationId="{7B208612-3572-3BEA-A850-53AD4B035175}"/>
          </ac:cxnSpMkLst>
        </pc:cxnChg>
        <pc:cxnChg chg="add mod">
          <ac:chgData name="Matthieu De Mari" userId="dfb708c9-d8dc-439f-9a3b-c772bf4a311c" providerId="ADAL" clId="{E9B77149-EAED-4062-A4A4-48FA050BC267}" dt="2023-04-12T09:53:09.116" v="5582"/>
          <ac:cxnSpMkLst>
            <pc:docMk/>
            <pc:sldMk cId="2414698992" sldId="588"/>
            <ac:cxnSpMk id="12" creationId="{26107788-0DDA-1ADA-6211-F1A6CF771FD0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3:04:39.804" v="5804" actId="14100"/>
        <pc:sldMkLst>
          <pc:docMk/>
          <pc:sldMk cId="2961055317" sldId="589"/>
        </pc:sldMkLst>
        <pc:spChg chg="mod">
          <ac:chgData name="Matthieu De Mari" userId="dfb708c9-d8dc-439f-9a3b-c772bf4a311c" providerId="ADAL" clId="{E9B77149-EAED-4062-A4A4-48FA050BC267}" dt="2023-04-12T09:53:53.579" v="5617" actId="20577"/>
          <ac:spMkLst>
            <pc:docMk/>
            <pc:sldMk cId="2961055317" sldId="589"/>
            <ac:spMk id="4" creationId="{90623224-B13D-C709-62E8-6FFF7F0F2F4E}"/>
          </ac:spMkLst>
        </pc:spChg>
        <pc:spChg chg="del">
          <ac:chgData name="Matthieu De Mari" userId="dfb708c9-d8dc-439f-9a3b-c772bf4a311c" providerId="ADAL" clId="{E9B77149-EAED-4062-A4A4-48FA050BC267}" dt="2023-04-12T09:53:41.805" v="5599" actId="478"/>
          <ac:spMkLst>
            <pc:docMk/>
            <pc:sldMk cId="2961055317" sldId="589"/>
            <ac:spMk id="5" creationId="{5E4E8989-51E0-0361-0359-7129F975EC26}"/>
          </ac:spMkLst>
        </pc:spChg>
        <pc:cxnChg chg="del">
          <ac:chgData name="Matthieu De Mari" userId="dfb708c9-d8dc-439f-9a3b-c772bf4a311c" providerId="ADAL" clId="{E9B77149-EAED-4062-A4A4-48FA050BC267}" dt="2023-04-12T09:53:40.102" v="5598" actId="478"/>
          <ac:cxnSpMkLst>
            <pc:docMk/>
            <pc:sldMk cId="2961055317" sldId="589"/>
            <ac:cxnSpMk id="7" creationId="{74020E45-2DBC-25B2-EC40-442F9887524A}"/>
          </ac:cxnSpMkLst>
        </pc:cxnChg>
        <pc:cxnChg chg="mod">
          <ac:chgData name="Matthieu De Mari" userId="dfb708c9-d8dc-439f-9a3b-c772bf4a311c" providerId="ADAL" clId="{E9B77149-EAED-4062-A4A4-48FA050BC267}" dt="2023-04-13T03:04:39.804" v="5804" actId="14100"/>
          <ac:cxnSpMkLst>
            <pc:docMk/>
            <pc:sldMk cId="2961055317" sldId="589"/>
            <ac:cxnSpMk id="10" creationId="{506FD66B-B36F-9134-1FFF-C8E67DA02E89}"/>
          </ac:cxnSpMkLst>
        </pc:cxnChg>
        <pc:cxnChg chg="del">
          <ac:chgData name="Matthieu De Mari" userId="dfb708c9-d8dc-439f-9a3b-c772bf4a311c" providerId="ADAL" clId="{E9B77149-EAED-4062-A4A4-48FA050BC267}" dt="2023-04-12T09:53:39.133" v="5597" actId="478"/>
          <ac:cxnSpMkLst>
            <pc:docMk/>
            <pc:sldMk cId="2961055317" sldId="589"/>
            <ac:cxnSpMk id="12" creationId="{26107788-0DDA-1ADA-6211-F1A6CF771FD0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2T09:54:29.401" v="5674" actId="207"/>
        <pc:sldMkLst>
          <pc:docMk/>
          <pc:sldMk cId="806843476" sldId="590"/>
        </pc:sldMkLst>
        <pc:spChg chg="add mod">
          <ac:chgData name="Matthieu De Mari" userId="dfb708c9-d8dc-439f-9a3b-c772bf4a311c" providerId="ADAL" clId="{E9B77149-EAED-4062-A4A4-48FA050BC267}" dt="2023-04-12T09:54:29.401" v="5674" actId="207"/>
          <ac:spMkLst>
            <pc:docMk/>
            <pc:sldMk cId="806843476" sldId="590"/>
            <ac:spMk id="7" creationId="{FC363505-E540-98D7-5533-36EAD18BA335}"/>
          </ac:spMkLst>
        </pc:spChg>
        <pc:cxnChg chg="mod">
          <ac:chgData name="Matthieu De Mari" userId="dfb708c9-d8dc-439f-9a3b-c772bf4a311c" providerId="ADAL" clId="{E9B77149-EAED-4062-A4A4-48FA050BC267}" dt="2023-04-12T09:54:05.887" v="5620" actId="14100"/>
          <ac:cxnSpMkLst>
            <pc:docMk/>
            <pc:sldMk cId="806843476" sldId="590"/>
            <ac:cxnSpMk id="10" creationId="{506FD66B-B36F-9134-1FFF-C8E67DA02E89}"/>
          </ac:cxnSpMkLst>
        </pc:cxnChg>
      </pc:sldChg>
      <pc:sldChg chg="addSp delSp modSp new mod">
        <pc:chgData name="Matthieu De Mari" userId="dfb708c9-d8dc-439f-9a3b-c772bf4a311c" providerId="ADAL" clId="{E9B77149-EAED-4062-A4A4-48FA050BC267}" dt="2023-04-12T09:55:45.941" v="5743" actId="14100"/>
        <pc:sldMkLst>
          <pc:docMk/>
          <pc:sldMk cId="1724886802" sldId="591"/>
        </pc:sldMkLst>
        <pc:spChg chg="mod">
          <ac:chgData name="Matthieu De Mari" userId="dfb708c9-d8dc-439f-9a3b-c772bf4a311c" providerId="ADAL" clId="{E9B77149-EAED-4062-A4A4-48FA050BC267}" dt="2023-04-12T09:55:26.907" v="5715" actId="20577"/>
          <ac:spMkLst>
            <pc:docMk/>
            <pc:sldMk cId="1724886802" sldId="591"/>
            <ac:spMk id="2" creationId="{4373C6F7-D648-33E2-95A5-0D153523972B}"/>
          </ac:spMkLst>
        </pc:spChg>
        <pc:spChg chg="del">
          <ac:chgData name="Matthieu De Mari" userId="dfb708c9-d8dc-439f-9a3b-c772bf4a311c" providerId="ADAL" clId="{E9B77149-EAED-4062-A4A4-48FA050BC267}" dt="2023-04-12T09:54:57.235" v="5685" actId="478"/>
          <ac:spMkLst>
            <pc:docMk/>
            <pc:sldMk cId="1724886802" sldId="591"/>
            <ac:spMk id="3" creationId="{EAC391FA-74DB-77BC-59A3-A7640DDEEE91}"/>
          </ac:spMkLst>
        </pc:spChg>
        <pc:spChg chg="add mod">
          <ac:chgData name="Matthieu De Mari" userId="dfb708c9-d8dc-439f-9a3b-c772bf4a311c" providerId="ADAL" clId="{E9B77149-EAED-4062-A4A4-48FA050BC267}" dt="2023-04-12T09:55:45.941" v="5743" actId="14100"/>
          <ac:spMkLst>
            <pc:docMk/>
            <pc:sldMk cId="1724886802" sldId="591"/>
            <ac:spMk id="4" creationId="{029E1661-2155-3DDA-7F5E-6F12F8226BB7}"/>
          </ac:spMkLst>
        </pc:spChg>
        <pc:picChg chg="add mod modCrop">
          <ac:chgData name="Matthieu De Mari" userId="dfb708c9-d8dc-439f-9a3b-c772bf4a311c" providerId="ADAL" clId="{E9B77149-EAED-4062-A4A4-48FA050BC267}" dt="2023-04-12T09:55:24.240" v="5707" actId="1440"/>
          <ac:picMkLst>
            <pc:docMk/>
            <pc:sldMk cId="1724886802" sldId="591"/>
            <ac:picMk id="5" creationId="{9DFE6453-0031-ADFC-8D7B-49C722D7E5DE}"/>
          </ac:picMkLst>
        </pc:picChg>
      </pc:sldChg>
      <pc:sldChg chg="modSp new mod">
        <pc:chgData name="Matthieu De Mari" userId="dfb708c9-d8dc-439f-9a3b-c772bf4a311c" providerId="ADAL" clId="{E9B77149-EAED-4062-A4A4-48FA050BC267}" dt="2023-04-13T03:09:24.185" v="6213" actId="20577"/>
        <pc:sldMkLst>
          <pc:docMk/>
          <pc:sldMk cId="1407896453" sldId="592"/>
        </pc:sldMkLst>
        <pc:spChg chg="mod">
          <ac:chgData name="Matthieu De Mari" userId="dfb708c9-d8dc-439f-9a3b-c772bf4a311c" providerId="ADAL" clId="{E9B77149-EAED-4062-A4A4-48FA050BC267}" dt="2023-04-13T03:05:35.266" v="5836" actId="20577"/>
          <ac:spMkLst>
            <pc:docMk/>
            <pc:sldMk cId="1407896453" sldId="592"/>
            <ac:spMk id="2" creationId="{5B8210DE-00BD-8B7F-57C3-B3F5BA60F9AE}"/>
          </ac:spMkLst>
        </pc:spChg>
        <pc:spChg chg="mod">
          <ac:chgData name="Matthieu De Mari" userId="dfb708c9-d8dc-439f-9a3b-c772bf4a311c" providerId="ADAL" clId="{E9B77149-EAED-4062-A4A4-48FA050BC267}" dt="2023-04-13T03:09:24.185" v="6213" actId="20577"/>
          <ac:spMkLst>
            <pc:docMk/>
            <pc:sldMk cId="1407896453" sldId="592"/>
            <ac:spMk id="3" creationId="{11DBCA87-4197-C5B4-4D34-FF2CCC773308}"/>
          </ac:spMkLst>
        </pc:spChg>
      </pc:sldChg>
      <pc:sldChg chg="addSp delSp modSp new mod modClrScheme chgLayout">
        <pc:chgData name="Matthieu De Mari" userId="dfb708c9-d8dc-439f-9a3b-c772bf4a311c" providerId="ADAL" clId="{E9B77149-EAED-4062-A4A4-48FA050BC267}" dt="2023-04-13T03:12:49.793" v="6505" actId="114"/>
        <pc:sldMkLst>
          <pc:docMk/>
          <pc:sldMk cId="1102674880" sldId="593"/>
        </pc:sldMkLst>
        <pc:spChg chg="mod ord">
          <ac:chgData name="Matthieu De Mari" userId="dfb708c9-d8dc-439f-9a3b-c772bf4a311c" providerId="ADAL" clId="{E9B77149-EAED-4062-A4A4-48FA050BC267}" dt="2023-04-13T03:11:32.519" v="6376" actId="700"/>
          <ac:spMkLst>
            <pc:docMk/>
            <pc:sldMk cId="1102674880" sldId="593"/>
            <ac:spMk id="2" creationId="{E51F6B19-3967-5A5A-655B-06C5E2138BF2}"/>
          </ac:spMkLst>
        </pc:spChg>
        <pc:spChg chg="mod ord">
          <ac:chgData name="Matthieu De Mari" userId="dfb708c9-d8dc-439f-9a3b-c772bf4a311c" providerId="ADAL" clId="{E9B77149-EAED-4062-A4A4-48FA050BC267}" dt="2023-04-13T03:12:49.793" v="6505" actId="114"/>
          <ac:spMkLst>
            <pc:docMk/>
            <pc:sldMk cId="1102674880" sldId="593"/>
            <ac:spMk id="3" creationId="{DC2499CE-AC0C-B427-0CC9-EEF4B5998654}"/>
          </ac:spMkLst>
        </pc:spChg>
        <pc:spChg chg="add del mod ord">
          <ac:chgData name="Matthieu De Mari" userId="dfb708c9-d8dc-439f-9a3b-c772bf4a311c" providerId="ADAL" clId="{E9B77149-EAED-4062-A4A4-48FA050BC267}" dt="2023-04-13T03:11:56.125" v="6429" actId="478"/>
          <ac:spMkLst>
            <pc:docMk/>
            <pc:sldMk cId="1102674880" sldId="593"/>
            <ac:spMk id="4" creationId="{EEB0FD18-3B28-F8C9-D742-4A28232006B8}"/>
          </ac:spMkLst>
        </pc:spChg>
      </pc:sldChg>
      <pc:sldChg chg="addSp modSp new del mod modClrScheme chgLayout">
        <pc:chgData name="Matthieu De Mari" userId="dfb708c9-d8dc-439f-9a3b-c772bf4a311c" providerId="ADAL" clId="{E9B77149-EAED-4062-A4A4-48FA050BC267}" dt="2023-04-13T04:25:30.286" v="9335" actId="47"/>
        <pc:sldMkLst>
          <pc:docMk/>
          <pc:sldMk cId="874858835" sldId="594"/>
        </pc:sldMkLst>
        <pc:spChg chg="mod ord">
          <ac:chgData name="Matthieu De Mari" userId="dfb708c9-d8dc-439f-9a3b-c772bf4a311c" providerId="ADAL" clId="{E9B77149-EAED-4062-A4A4-48FA050BC267}" dt="2023-04-13T04:16:13.396" v="9097" actId="700"/>
          <ac:spMkLst>
            <pc:docMk/>
            <pc:sldMk cId="874858835" sldId="594"/>
            <ac:spMk id="2" creationId="{94EBF391-A6F7-0335-E411-622BF08D3B32}"/>
          </ac:spMkLst>
        </pc:spChg>
        <pc:spChg chg="mod ord">
          <ac:chgData name="Matthieu De Mari" userId="dfb708c9-d8dc-439f-9a3b-c772bf4a311c" providerId="ADAL" clId="{E9B77149-EAED-4062-A4A4-48FA050BC267}" dt="2023-04-13T04:23:52.905" v="9319" actId="14100"/>
          <ac:spMkLst>
            <pc:docMk/>
            <pc:sldMk cId="874858835" sldId="594"/>
            <ac:spMk id="3" creationId="{61EEC139-0483-5F35-50BA-7187F68B06FA}"/>
          </ac:spMkLst>
        </pc:spChg>
        <pc:spChg chg="add mod ord">
          <ac:chgData name="Matthieu De Mari" userId="dfb708c9-d8dc-439f-9a3b-c772bf4a311c" providerId="ADAL" clId="{E9B77149-EAED-4062-A4A4-48FA050BC267}" dt="2023-04-13T04:17:13.412" v="9290" actId="113"/>
          <ac:spMkLst>
            <pc:docMk/>
            <pc:sldMk cId="874858835" sldId="594"/>
            <ac:spMk id="4" creationId="{AB472589-B291-374A-1697-D60001B23E77}"/>
          </ac:spMkLst>
        </pc:spChg>
      </pc:sldChg>
      <pc:sldChg chg="modSp new mod">
        <pc:chgData name="Matthieu De Mari" userId="dfb708c9-d8dc-439f-9a3b-c772bf4a311c" providerId="ADAL" clId="{E9B77149-EAED-4062-A4A4-48FA050BC267}" dt="2023-04-13T04:49:52.587" v="10054"/>
        <pc:sldMkLst>
          <pc:docMk/>
          <pc:sldMk cId="673498991" sldId="595"/>
        </pc:sldMkLst>
        <pc:spChg chg="mod">
          <ac:chgData name="Matthieu De Mari" userId="dfb708c9-d8dc-439f-9a3b-c772bf4a311c" providerId="ADAL" clId="{E9B77149-EAED-4062-A4A4-48FA050BC267}" dt="2023-04-13T04:29:16.895" v="9635" actId="20577"/>
          <ac:spMkLst>
            <pc:docMk/>
            <pc:sldMk cId="673498991" sldId="595"/>
            <ac:spMk id="2" creationId="{5C0BD4A1-CDB0-6CEF-875A-26BA60EDCDCE}"/>
          </ac:spMkLst>
        </pc:spChg>
        <pc:spChg chg="mod">
          <ac:chgData name="Matthieu De Mari" userId="dfb708c9-d8dc-439f-9a3b-c772bf4a311c" providerId="ADAL" clId="{E9B77149-EAED-4062-A4A4-48FA050BC267}" dt="2023-04-13T04:49:52.587" v="10054"/>
          <ac:spMkLst>
            <pc:docMk/>
            <pc:sldMk cId="673498991" sldId="595"/>
            <ac:spMk id="3" creationId="{A019BC23-1C06-F430-2144-79D6853BAE04}"/>
          </ac:spMkLst>
        </pc:spChg>
      </pc:sldChg>
      <pc:sldChg chg="new del">
        <pc:chgData name="Matthieu De Mari" userId="dfb708c9-d8dc-439f-9a3b-c772bf4a311c" providerId="ADAL" clId="{E9B77149-EAED-4062-A4A4-48FA050BC267}" dt="2023-04-13T05:17:11.385" v="12800" actId="47"/>
        <pc:sldMkLst>
          <pc:docMk/>
          <pc:sldMk cId="4211970247" sldId="596"/>
        </pc:sldMkLst>
      </pc:sldChg>
      <pc:sldChg chg="new del">
        <pc:chgData name="Matthieu De Mari" userId="dfb708c9-d8dc-439f-9a3b-c772bf4a311c" providerId="ADAL" clId="{E9B77149-EAED-4062-A4A4-48FA050BC267}" dt="2023-04-13T05:21:43.046" v="13066" actId="47"/>
        <pc:sldMkLst>
          <pc:docMk/>
          <pc:sldMk cId="557737462" sldId="597"/>
        </pc:sldMkLst>
      </pc:sldChg>
      <pc:sldChg chg="new del">
        <pc:chgData name="Matthieu De Mari" userId="dfb708c9-d8dc-439f-9a3b-c772bf4a311c" providerId="ADAL" clId="{E9B77149-EAED-4062-A4A4-48FA050BC267}" dt="2023-04-13T05:21:47.794" v="13067" actId="47"/>
        <pc:sldMkLst>
          <pc:docMk/>
          <pc:sldMk cId="800668692" sldId="598"/>
        </pc:sldMkLst>
      </pc:sldChg>
      <pc:sldChg chg="modSp new del mod">
        <pc:chgData name="Matthieu De Mari" userId="dfb708c9-d8dc-439f-9a3b-c772bf4a311c" providerId="ADAL" clId="{E9B77149-EAED-4062-A4A4-48FA050BC267}" dt="2023-04-13T05:25:30.997" v="13482" actId="47"/>
        <pc:sldMkLst>
          <pc:docMk/>
          <pc:sldMk cId="833663541" sldId="599"/>
        </pc:sldMkLst>
        <pc:spChg chg="mod">
          <ac:chgData name="Matthieu De Mari" userId="dfb708c9-d8dc-439f-9a3b-c772bf4a311c" providerId="ADAL" clId="{E9B77149-EAED-4062-A4A4-48FA050BC267}" dt="2023-04-13T05:22:14.064" v="13078" actId="20577"/>
          <ac:spMkLst>
            <pc:docMk/>
            <pc:sldMk cId="833663541" sldId="599"/>
            <ac:spMk id="2" creationId="{223D182C-598B-F8A4-AA55-AE783A53F6AA}"/>
          </ac:spMkLst>
        </pc:spChg>
        <pc:spChg chg="mod">
          <ac:chgData name="Matthieu De Mari" userId="dfb708c9-d8dc-439f-9a3b-c772bf4a311c" providerId="ADAL" clId="{E9B77149-EAED-4062-A4A4-48FA050BC267}" dt="2023-04-13T05:25:24.218" v="13479" actId="12"/>
          <ac:spMkLst>
            <pc:docMk/>
            <pc:sldMk cId="833663541" sldId="599"/>
            <ac:spMk id="3" creationId="{111D870D-D81B-8EFE-9496-40FDD6C39E5A}"/>
          </ac:spMkLst>
        </pc:spChg>
      </pc:sldChg>
      <pc:sldChg chg="modSp new mod">
        <pc:chgData name="Matthieu De Mari" userId="dfb708c9-d8dc-439f-9a3b-c772bf4a311c" providerId="ADAL" clId="{E9B77149-EAED-4062-A4A4-48FA050BC267}" dt="2023-04-13T05:41:03.997" v="15076" actId="20577"/>
        <pc:sldMkLst>
          <pc:docMk/>
          <pc:sldMk cId="3008490021" sldId="600"/>
        </pc:sldMkLst>
        <pc:spChg chg="mod">
          <ac:chgData name="Matthieu De Mari" userId="dfb708c9-d8dc-439f-9a3b-c772bf4a311c" providerId="ADAL" clId="{E9B77149-EAED-4062-A4A4-48FA050BC267}" dt="2023-04-13T05:39:11.270" v="14672" actId="20577"/>
          <ac:spMkLst>
            <pc:docMk/>
            <pc:sldMk cId="3008490021" sldId="600"/>
            <ac:spMk id="2" creationId="{AFE79749-B38C-447A-C673-D9F980E317E8}"/>
          </ac:spMkLst>
        </pc:spChg>
        <pc:spChg chg="mod">
          <ac:chgData name="Matthieu De Mari" userId="dfb708c9-d8dc-439f-9a3b-c772bf4a311c" providerId="ADAL" clId="{E9B77149-EAED-4062-A4A4-48FA050BC267}" dt="2023-04-13T05:41:03.997" v="15076" actId="20577"/>
          <ac:spMkLst>
            <pc:docMk/>
            <pc:sldMk cId="3008490021" sldId="600"/>
            <ac:spMk id="3" creationId="{5C8BFE11-33D2-C4FD-90DB-CB20FB900F51}"/>
          </ac:spMkLst>
        </pc:spChg>
      </pc:sldChg>
      <pc:sldChg chg="modSp new mod">
        <pc:chgData name="Matthieu De Mari" userId="dfb708c9-d8dc-439f-9a3b-c772bf4a311c" providerId="ADAL" clId="{E9B77149-EAED-4062-A4A4-48FA050BC267}" dt="2023-04-13T05:12:22.920" v="12297" actId="20577"/>
        <pc:sldMkLst>
          <pc:docMk/>
          <pc:sldMk cId="3724106663" sldId="601"/>
        </pc:sldMkLst>
        <pc:spChg chg="mod">
          <ac:chgData name="Matthieu De Mari" userId="dfb708c9-d8dc-439f-9a3b-c772bf4a311c" providerId="ADAL" clId="{E9B77149-EAED-4062-A4A4-48FA050BC267}" dt="2023-04-13T04:54:08.449" v="10266" actId="20577"/>
          <ac:spMkLst>
            <pc:docMk/>
            <pc:sldMk cId="3724106663" sldId="601"/>
            <ac:spMk id="2" creationId="{738225F1-D3B2-83ED-9E89-2694CDF368E2}"/>
          </ac:spMkLst>
        </pc:spChg>
        <pc:spChg chg="mod">
          <ac:chgData name="Matthieu De Mari" userId="dfb708c9-d8dc-439f-9a3b-c772bf4a311c" providerId="ADAL" clId="{E9B77149-EAED-4062-A4A4-48FA050BC267}" dt="2023-04-13T05:12:22.920" v="12297" actId="20577"/>
          <ac:spMkLst>
            <pc:docMk/>
            <pc:sldMk cId="3724106663" sldId="601"/>
            <ac:spMk id="3" creationId="{8FE5767F-C26A-EA28-CD98-41D570187669}"/>
          </ac:spMkLst>
        </pc:spChg>
      </pc:sldChg>
      <pc:sldChg chg="new del ord">
        <pc:chgData name="Matthieu De Mari" userId="dfb708c9-d8dc-439f-9a3b-c772bf4a311c" providerId="ADAL" clId="{E9B77149-EAED-4062-A4A4-48FA050BC267}" dt="2023-04-13T04:26:16.165" v="9384" actId="47"/>
        <pc:sldMkLst>
          <pc:docMk/>
          <pc:sldMk cId="443819380" sldId="602"/>
        </pc:sldMkLst>
      </pc:sldChg>
      <pc:sldChg chg="modSp add mod">
        <pc:chgData name="Matthieu De Mari" userId="dfb708c9-d8dc-439f-9a3b-c772bf4a311c" providerId="ADAL" clId="{E9B77149-EAED-4062-A4A4-48FA050BC267}" dt="2023-04-13T03:09:38.746" v="6248" actId="113"/>
        <pc:sldMkLst>
          <pc:docMk/>
          <pc:sldMk cId="1314330588" sldId="603"/>
        </pc:sldMkLst>
        <pc:spChg chg="mod">
          <ac:chgData name="Matthieu De Mari" userId="dfb708c9-d8dc-439f-9a3b-c772bf4a311c" providerId="ADAL" clId="{E9B77149-EAED-4062-A4A4-48FA050BC267}" dt="2023-04-13T03:09:38.746" v="6248" actId="113"/>
          <ac:spMkLst>
            <pc:docMk/>
            <pc:sldMk cId="1314330588" sldId="603"/>
            <ac:spMk id="3" creationId="{11DBCA87-4197-C5B4-4D34-FF2CCC773308}"/>
          </ac:spMkLst>
        </pc:spChg>
      </pc:sldChg>
      <pc:sldChg chg="add del">
        <pc:chgData name="Matthieu De Mari" userId="dfb708c9-d8dc-439f-9a3b-c772bf4a311c" providerId="ADAL" clId="{E9B77149-EAED-4062-A4A4-48FA050BC267}" dt="2023-04-13T03:09:00.138" v="6196" actId="47"/>
        <pc:sldMkLst>
          <pc:docMk/>
          <pc:sldMk cId="1348208991" sldId="603"/>
        </pc:sldMkLst>
      </pc:sldChg>
      <pc:sldChg chg="addSp modSp add del mod chgLayout">
        <pc:chgData name="Matthieu De Mari" userId="dfb708c9-d8dc-439f-9a3b-c772bf4a311c" providerId="ADAL" clId="{E9B77149-EAED-4062-A4A4-48FA050BC267}" dt="2023-04-13T03:15:17.836" v="6705" actId="47"/>
        <pc:sldMkLst>
          <pc:docMk/>
          <pc:sldMk cId="1891557599" sldId="604"/>
        </pc:sldMkLst>
        <pc:spChg chg="mod ord">
          <ac:chgData name="Matthieu De Mari" userId="dfb708c9-d8dc-439f-9a3b-c772bf4a311c" providerId="ADAL" clId="{E9B77149-EAED-4062-A4A4-48FA050BC267}" dt="2023-04-13T03:13:19.795" v="6507" actId="700"/>
          <ac:spMkLst>
            <pc:docMk/>
            <pc:sldMk cId="1891557599" sldId="604"/>
            <ac:spMk id="2" creationId="{E51F6B19-3967-5A5A-655B-06C5E2138BF2}"/>
          </ac:spMkLst>
        </pc:spChg>
        <pc:spChg chg="mod ord">
          <ac:chgData name="Matthieu De Mari" userId="dfb708c9-d8dc-439f-9a3b-c772bf4a311c" providerId="ADAL" clId="{E9B77149-EAED-4062-A4A4-48FA050BC267}" dt="2023-04-13T03:13:21.941" v="6512" actId="27636"/>
          <ac:spMkLst>
            <pc:docMk/>
            <pc:sldMk cId="1891557599" sldId="604"/>
            <ac:spMk id="3" creationId="{DC2499CE-AC0C-B427-0CC9-EEF4B5998654}"/>
          </ac:spMkLst>
        </pc:spChg>
        <pc:spChg chg="add mod ord">
          <ac:chgData name="Matthieu De Mari" userId="dfb708c9-d8dc-439f-9a3b-c772bf4a311c" providerId="ADAL" clId="{E9B77149-EAED-4062-A4A4-48FA050BC267}" dt="2023-04-13T03:14:25.121" v="6612" actId="20577"/>
          <ac:spMkLst>
            <pc:docMk/>
            <pc:sldMk cId="1891557599" sldId="604"/>
            <ac:spMk id="4" creationId="{7AECFF10-B079-A8F9-8534-036F4A05E116}"/>
          </ac:spMkLst>
        </pc:spChg>
      </pc:sldChg>
      <pc:sldChg chg="modSp add mod">
        <pc:chgData name="Matthieu De Mari" userId="dfb708c9-d8dc-439f-9a3b-c772bf4a311c" providerId="ADAL" clId="{E9B77149-EAED-4062-A4A4-48FA050BC267}" dt="2023-04-13T03:15:24.279" v="6707" actId="20577"/>
        <pc:sldMkLst>
          <pc:docMk/>
          <pc:sldMk cId="3188032100" sldId="605"/>
        </pc:sldMkLst>
        <pc:spChg chg="mod">
          <ac:chgData name="Matthieu De Mari" userId="dfb708c9-d8dc-439f-9a3b-c772bf4a311c" providerId="ADAL" clId="{E9B77149-EAED-4062-A4A4-48FA050BC267}" dt="2023-04-13T03:15:24.279" v="6707" actId="20577"/>
          <ac:spMkLst>
            <pc:docMk/>
            <pc:sldMk cId="3188032100" sldId="605"/>
            <ac:spMk id="4" creationId="{7AECFF10-B079-A8F9-8534-036F4A05E116}"/>
          </ac:spMkLst>
        </pc:spChg>
      </pc:sldChg>
      <pc:sldChg chg="add">
        <pc:chgData name="Matthieu De Mari" userId="dfb708c9-d8dc-439f-9a3b-c772bf4a311c" providerId="ADAL" clId="{E9B77149-EAED-4062-A4A4-48FA050BC267}" dt="2023-04-13T03:15:19.680" v="6706" actId="2890"/>
        <pc:sldMkLst>
          <pc:docMk/>
          <pc:sldMk cId="1320856454" sldId="606"/>
        </pc:sldMkLst>
      </pc:sldChg>
      <pc:sldChg chg="addSp delSp modSp add del mod ord">
        <pc:chgData name="Matthieu De Mari" userId="dfb708c9-d8dc-439f-9a3b-c772bf4a311c" providerId="ADAL" clId="{E9B77149-EAED-4062-A4A4-48FA050BC267}" dt="2023-04-13T03:18:51.361" v="6843" actId="47"/>
        <pc:sldMkLst>
          <pc:docMk/>
          <pc:sldMk cId="2559822565" sldId="607"/>
        </pc:sldMkLst>
        <pc:spChg chg="del">
          <ac:chgData name="Matthieu De Mari" userId="dfb708c9-d8dc-439f-9a3b-c772bf4a311c" providerId="ADAL" clId="{E9B77149-EAED-4062-A4A4-48FA050BC267}" dt="2023-04-13T03:15:42.665" v="6709" actId="478"/>
          <ac:spMkLst>
            <pc:docMk/>
            <pc:sldMk cId="2559822565" sldId="607"/>
            <ac:spMk id="4" creationId="{7AECFF10-B079-A8F9-8534-036F4A05E116}"/>
          </ac:spMkLst>
        </pc:spChg>
        <pc:spChg chg="add del mod">
          <ac:chgData name="Matthieu De Mari" userId="dfb708c9-d8dc-439f-9a3b-c772bf4a311c" providerId="ADAL" clId="{E9B77149-EAED-4062-A4A4-48FA050BC267}" dt="2023-04-13T03:15:43.940" v="6710" actId="478"/>
          <ac:spMkLst>
            <pc:docMk/>
            <pc:sldMk cId="2559822565" sldId="607"/>
            <ac:spMk id="6" creationId="{630BBF6C-A6E6-EAF9-75F1-E1FB9331B9E0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3T03:18:36.324" v="6838" actId="1076"/>
        <pc:sldMkLst>
          <pc:docMk/>
          <pc:sldMk cId="989687826" sldId="608"/>
        </pc:sldMkLst>
        <pc:spChg chg="mod">
          <ac:chgData name="Matthieu De Mari" userId="dfb708c9-d8dc-439f-9a3b-c772bf4a311c" providerId="ADAL" clId="{E9B77149-EAED-4062-A4A4-48FA050BC267}" dt="2023-04-13T03:15:55.103" v="6713"/>
          <ac:spMkLst>
            <pc:docMk/>
            <pc:sldMk cId="989687826" sldId="608"/>
            <ac:spMk id="2" creationId="{595C463B-0C22-0F77-40FE-88AF66FC0CB2}"/>
          </ac:spMkLst>
        </pc:spChg>
        <pc:spChg chg="mod">
          <ac:chgData name="Matthieu De Mari" userId="dfb708c9-d8dc-439f-9a3b-c772bf4a311c" providerId="ADAL" clId="{E9B77149-EAED-4062-A4A4-48FA050BC267}" dt="2023-04-13T03:15:50.648" v="6712"/>
          <ac:spMkLst>
            <pc:docMk/>
            <pc:sldMk cId="989687826" sldId="608"/>
            <ac:spMk id="3" creationId="{41752C6F-5587-2D21-BE9B-404B8885E899}"/>
          </ac:spMkLst>
        </pc:spChg>
        <pc:spChg chg="add mod">
          <ac:chgData name="Matthieu De Mari" userId="dfb708c9-d8dc-439f-9a3b-c772bf4a311c" providerId="ADAL" clId="{E9B77149-EAED-4062-A4A4-48FA050BC267}" dt="2023-04-13T03:16:57.026" v="6772"/>
          <ac:spMkLst>
            <pc:docMk/>
            <pc:sldMk cId="989687826" sldId="608"/>
            <ac:spMk id="6" creationId="{7F179610-085A-6492-C303-907E806B937F}"/>
          </ac:spMkLst>
        </pc:spChg>
        <pc:spChg chg="add mod">
          <ac:chgData name="Matthieu De Mari" userId="dfb708c9-d8dc-439f-9a3b-c772bf4a311c" providerId="ADAL" clId="{E9B77149-EAED-4062-A4A4-48FA050BC267}" dt="2023-04-13T03:17:20.263" v="6785" actId="20577"/>
          <ac:spMkLst>
            <pc:docMk/>
            <pc:sldMk cId="989687826" sldId="608"/>
            <ac:spMk id="9" creationId="{5C00F5DF-9712-7512-119B-495C2383B005}"/>
          </ac:spMkLst>
        </pc:spChg>
        <pc:spChg chg="del">
          <ac:chgData name="Matthieu De Mari" userId="dfb708c9-d8dc-439f-9a3b-c772bf4a311c" providerId="ADAL" clId="{E9B77149-EAED-4062-A4A4-48FA050BC267}" dt="2023-04-13T03:16:26.511" v="6732" actId="478"/>
          <ac:spMkLst>
            <pc:docMk/>
            <pc:sldMk cId="989687826" sldId="608"/>
            <ac:spMk id="10" creationId="{DC69EBF7-E74C-E0AF-EA07-B553B4A85F83}"/>
          </ac:spMkLst>
        </pc:spChg>
        <pc:spChg chg="mod">
          <ac:chgData name="Matthieu De Mari" userId="dfb708c9-d8dc-439f-9a3b-c772bf4a311c" providerId="ADAL" clId="{E9B77149-EAED-4062-A4A4-48FA050BC267}" dt="2023-04-13T03:17:06.946" v="6776"/>
          <ac:spMkLst>
            <pc:docMk/>
            <pc:sldMk cId="989687826" sldId="608"/>
            <ac:spMk id="12" creationId="{BF155993-B176-5B95-A7F1-545388EEEC42}"/>
          </ac:spMkLst>
        </pc:spChg>
        <pc:spChg chg="mod">
          <ac:chgData name="Matthieu De Mari" userId="dfb708c9-d8dc-439f-9a3b-c772bf4a311c" providerId="ADAL" clId="{E9B77149-EAED-4062-A4A4-48FA050BC267}" dt="2023-04-13T03:17:59.508" v="6820" actId="20577"/>
          <ac:spMkLst>
            <pc:docMk/>
            <pc:sldMk cId="989687826" sldId="608"/>
            <ac:spMk id="13" creationId="{29B8F531-7477-C714-430D-83726A9E31F0}"/>
          </ac:spMkLst>
        </pc:spChg>
        <pc:spChg chg="add del mod">
          <ac:chgData name="Matthieu De Mari" userId="dfb708c9-d8dc-439f-9a3b-c772bf4a311c" providerId="ADAL" clId="{E9B77149-EAED-4062-A4A4-48FA050BC267}" dt="2023-04-13T03:17:39.890" v="6796" actId="478"/>
          <ac:spMkLst>
            <pc:docMk/>
            <pc:sldMk cId="989687826" sldId="608"/>
            <ac:spMk id="14" creationId="{986E7CB6-1836-F34A-9289-7DDDA0F149CA}"/>
          </ac:spMkLst>
        </pc:spChg>
        <pc:spChg chg="mod">
          <ac:chgData name="Matthieu De Mari" userId="dfb708c9-d8dc-439f-9a3b-c772bf4a311c" providerId="ADAL" clId="{E9B77149-EAED-4062-A4A4-48FA050BC267}" dt="2023-04-13T03:17:41.641" v="6797"/>
          <ac:spMkLst>
            <pc:docMk/>
            <pc:sldMk cId="989687826" sldId="608"/>
            <ac:spMk id="16" creationId="{642017DB-BA69-9E22-FD40-02DC9343226F}"/>
          </ac:spMkLst>
        </pc:spChg>
        <pc:spChg chg="mod">
          <ac:chgData name="Matthieu De Mari" userId="dfb708c9-d8dc-439f-9a3b-c772bf4a311c" providerId="ADAL" clId="{E9B77149-EAED-4062-A4A4-48FA050BC267}" dt="2023-04-13T03:17:53.900" v="6811" actId="20577"/>
          <ac:spMkLst>
            <pc:docMk/>
            <pc:sldMk cId="989687826" sldId="608"/>
            <ac:spMk id="17" creationId="{7D1D6CA5-F409-4D4F-3F8E-6A6C375CAE79}"/>
          </ac:spMkLst>
        </pc:spChg>
        <pc:spChg chg="mod">
          <ac:chgData name="Matthieu De Mari" userId="dfb708c9-d8dc-439f-9a3b-c772bf4a311c" providerId="ADAL" clId="{E9B77149-EAED-4062-A4A4-48FA050BC267}" dt="2023-04-13T03:18:07.229" v="6822"/>
          <ac:spMkLst>
            <pc:docMk/>
            <pc:sldMk cId="989687826" sldId="608"/>
            <ac:spMk id="20" creationId="{857A7655-D7BB-4B60-EB12-6CFAA766CF62}"/>
          </ac:spMkLst>
        </pc:spChg>
        <pc:spChg chg="mod">
          <ac:chgData name="Matthieu De Mari" userId="dfb708c9-d8dc-439f-9a3b-c772bf4a311c" providerId="ADAL" clId="{E9B77149-EAED-4062-A4A4-48FA050BC267}" dt="2023-04-13T03:18:17.684" v="6832" actId="20577"/>
          <ac:spMkLst>
            <pc:docMk/>
            <pc:sldMk cId="989687826" sldId="608"/>
            <ac:spMk id="21" creationId="{8E411441-D3B1-E94D-FC1D-E9F30973D431}"/>
          </ac:spMkLst>
        </pc:spChg>
        <pc:grpChg chg="add mod">
          <ac:chgData name="Matthieu De Mari" userId="dfb708c9-d8dc-439f-9a3b-c772bf4a311c" providerId="ADAL" clId="{E9B77149-EAED-4062-A4A4-48FA050BC267}" dt="2023-04-13T03:16:59.254" v="6773" actId="1076"/>
          <ac:grpSpMkLst>
            <pc:docMk/>
            <pc:sldMk cId="989687826" sldId="608"/>
            <ac:grpSpMk id="4" creationId="{9CAA4C55-121B-48DB-3E58-9E7B1520E0BE}"/>
          </ac:grpSpMkLst>
        </pc:grpChg>
        <pc:grpChg chg="add mod">
          <ac:chgData name="Matthieu De Mari" userId="dfb708c9-d8dc-439f-9a3b-c772bf4a311c" providerId="ADAL" clId="{E9B77149-EAED-4062-A4A4-48FA050BC267}" dt="2023-04-13T03:17:12.095" v="6779" actId="1076"/>
          <ac:grpSpMkLst>
            <pc:docMk/>
            <pc:sldMk cId="989687826" sldId="608"/>
            <ac:grpSpMk id="11" creationId="{35599014-9B4B-C6E8-7332-D5F2F7CF9CB4}"/>
          </ac:grpSpMkLst>
        </pc:grpChg>
        <pc:grpChg chg="add mod">
          <ac:chgData name="Matthieu De Mari" userId="dfb708c9-d8dc-439f-9a3b-c772bf4a311c" providerId="ADAL" clId="{E9B77149-EAED-4062-A4A4-48FA050BC267}" dt="2023-04-13T03:17:44.649" v="6798" actId="1076"/>
          <ac:grpSpMkLst>
            <pc:docMk/>
            <pc:sldMk cId="989687826" sldId="608"/>
            <ac:grpSpMk id="15" creationId="{6CEAC6EA-5264-AA90-4E3B-B5DF89A17326}"/>
          </ac:grpSpMkLst>
        </pc:grpChg>
        <pc:grpChg chg="add mod">
          <ac:chgData name="Matthieu De Mari" userId="dfb708c9-d8dc-439f-9a3b-c772bf4a311c" providerId="ADAL" clId="{E9B77149-EAED-4062-A4A4-48FA050BC267}" dt="2023-04-13T03:18:11.840" v="6823" actId="1076"/>
          <ac:grpSpMkLst>
            <pc:docMk/>
            <pc:sldMk cId="989687826" sldId="608"/>
            <ac:grpSpMk id="19" creationId="{C10DD113-5034-2039-25DD-A598DD8EB6CC}"/>
          </ac:grpSpMkLst>
        </pc:grpChg>
        <pc:graphicFrameChg chg="del mod">
          <ac:chgData name="Matthieu De Mari" userId="dfb708c9-d8dc-439f-9a3b-c772bf4a311c" providerId="ADAL" clId="{E9B77149-EAED-4062-A4A4-48FA050BC267}" dt="2023-04-13T03:16:55.924" v="6771" actId="478"/>
          <ac:graphicFrameMkLst>
            <pc:docMk/>
            <pc:sldMk cId="989687826" sldId="608"/>
            <ac:graphicFrameMk id="5" creationId="{312718C6-3124-31AC-774E-87379857989B}"/>
          </ac:graphicFrameMkLst>
        </pc:graphicFrameChg>
        <pc:cxnChg chg="mod">
          <ac:chgData name="Matthieu De Mari" userId="dfb708c9-d8dc-439f-9a3b-c772bf4a311c" providerId="ADAL" clId="{E9B77149-EAED-4062-A4A4-48FA050BC267}" dt="2023-04-13T03:17:01.610" v="6774" actId="1076"/>
          <ac:cxnSpMkLst>
            <pc:docMk/>
            <pc:sldMk cId="989687826" sldId="608"/>
            <ac:cxnSpMk id="7" creationId="{F957368A-99CA-FE00-7C63-A59AF2DEAB2B}"/>
          </ac:cxnSpMkLst>
        </pc:cxnChg>
        <pc:cxnChg chg="mod">
          <ac:chgData name="Matthieu De Mari" userId="dfb708c9-d8dc-439f-9a3b-c772bf4a311c" providerId="ADAL" clId="{E9B77149-EAED-4062-A4A4-48FA050BC267}" dt="2023-04-13T03:18:04.050" v="6821" actId="14100"/>
          <ac:cxnSpMkLst>
            <pc:docMk/>
            <pc:sldMk cId="989687826" sldId="608"/>
            <ac:cxnSpMk id="8" creationId="{96F33F9C-99EB-0AF2-5FB4-B17E37341A02}"/>
          </ac:cxnSpMkLst>
        </pc:cxnChg>
        <pc:cxnChg chg="add mod">
          <ac:chgData name="Matthieu De Mari" userId="dfb708c9-d8dc-439f-9a3b-c772bf4a311c" providerId="ADAL" clId="{E9B77149-EAED-4062-A4A4-48FA050BC267}" dt="2023-04-13T03:18:27.017" v="6834" actId="1076"/>
          <ac:cxnSpMkLst>
            <pc:docMk/>
            <pc:sldMk cId="989687826" sldId="608"/>
            <ac:cxnSpMk id="22" creationId="{6C43EF56-6131-C73E-EEEE-7C103B99AA12}"/>
          </ac:cxnSpMkLst>
        </pc:cxnChg>
        <pc:cxnChg chg="add del mod">
          <ac:chgData name="Matthieu De Mari" userId="dfb708c9-d8dc-439f-9a3b-c772bf4a311c" providerId="ADAL" clId="{E9B77149-EAED-4062-A4A4-48FA050BC267}" dt="2023-04-13T03:18:29.698" v="6836"/>
          <ac:cxnSpMkLst>
            <pc:docMk/>
            <pc:sldMk cId="989687826" sldId="608"/>
            <ac:cxnSpMk id="23" creationId="{282B0125-D98B-8DCB-DA88-4DAC7D110F6E}"/>
          </ac:cxnSpMkLst>
        </pc:cxnChg>
        <pc:cxnChg chg="add mod">
          <ac:chgData name="Matthieu De Mari" userId="dfb708c9-d8dc-439f-9a3b-c772bf4a311c" providerId="ADAL" clId="{E9B77149-EAED-4062-A4A4-48FA050BC267}" dt="2023-04-13T03:18:36.324" v="6838" actId="1076"/>
          <ac:cxnSpMkLst>
            <pc:docMk/>
            <pc:sldMk cId="989687826" sldId="608"/>
            <ac:cxnSpMk id="24" creationId="{1E58BA12-0746-CC68-DA6F-958969A95839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3:30:49.831" v="6946" actId="122"/>
        <pc:sldMkLst>
          <pc:docMk/>
          <pc:sldMk cId="2949196391" sldId="609"/>
        </pc:sldMkLst>
        <pc:spChg chg="mod">
          <ac:chgData name="Matthieu De Mari" userId="dfb708c9-d8dc-439f-9a3b-c772bf4a311c" providerId="ADAL" clId="{E9B77149-EAED-4062-A4A4-48FA050BC267}" dt="2023-04-13T03:30:44.119" v="6943" actId="27636"/>
          <ac:spMkLst>
            <pc:docMk/>
            <pc:sldMk cId="2949196391" sldId="609"/>
            <ac:spMk id="3" creationId="{DC2499CE-AC0C-B427-0CC9-EEF4B5998654}"/>
          </ac:spMkLst>
        </pc:spChg>
        <pc:spChg chg="mod">
          <ac:chgData name="Matthieu De Mari" userId="dfb708c9-d8dc-439f-9a3b-c772bf4a311c" providerId="ADAL" clId="{E9B77149-EAED-4062-A4A4-48FA050BC267}" dt="2023-04-13T03:30:49.831" v="6946" actId="122"/>
          <ac:spMkLst>
            <pc:docMk/>
            <pc:sldMk cId="2949196391" sldId="609"/>
            <ac:spMk id="4" creationId="{7AECFF10-B079-A8F9-8534-036F4A05E116}"/>
          </ac:spMkLst>
        </pc:spChg>
      </pc:sldChg>
      <pc:sldChg chg="addSp delSp modSp new mod modClrScheme chgLayout">
        <pc:chgData name="Matthieu De Mari" userId="dfb708c9-d8dc-439f-9a3b-c772bf4a311c" providerId="ADAL" clId="{E9B77149-EAED-4062-A4A4-48FA050BC267}" dt="2023-04-13T03:49:11.942" v="7911" actId="20577"/>
        <pc:sldMkLst>
          <pc:docMk/>
          <pc:sldMk cId="1086054096" sldId="610"/>
        </pc:sldMkLst>
        <pc:spChg chg="mod ord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2" creationId="{C9842F7D-227A-AFF0-861B-9C5841A241A7}"/>
          </ac:spMkLst>
        </pc:spChg>
        <pc:spChg chg="del mod ord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3" creationId="{51A1152F-76DF-297A-3B31-B039C9D297FB}"/>
          </ac:spMkLst>
        </pc:spChg>
        <pc:spChg chg="del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4" creationId="{E9BA7BC8-FBE9-D7D4-90C2-5C869ACCE963}"/>
          </ac:spMkLst>
        </pc:spChg>
        <pc:spChg chg="add mod ord">
          <ac:chgData name="Matthieu De Mari" userId="dfb708c9-d8dc-439f-9a3b-c772bf4a311c" providerId="ADAL" clId="{E9B77149-EAED-4062-A4A4-48FA050BC267}" dt="2023-04-13T03:49:11.942" v="7911" actId="20577"/>
          <ac:spMkLst>
            <pc:docMk/>
            <pc:sldMk cId="1086054096" sldId="610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3:34:49.065" v="7244" actId="20577"/>
        <pc:sldMkLst>
          <pc:docMk/>
          <pc:sldMk cId="3929216447" sldId="611"/>
        </pc:sldMkLst>
        <pc:spChg chg="mod">
          <ac:chgData name="Matthieu De Mari" userId="dfb708c9-d8dc-439f-9a3b-c772bf4a311c" providerId="ADAL" clId="{E9B77149-EAED-4062-A4A4-48FA050BC267}" dt="2023-04-13T03:34:49.065" v="7244" actId="20577"/>
          <ac:spMkLst>
            <pc:docMk/>
            <pc:sldMk cId="3929216447" sldId="611"/>
            <ac:spMk id="5" creationId="{29E48D0D-1379-D797-5A1E-647B49973A88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4:22:06.158" v="9304" actId="20577"/>
        <pc:sldMkLst>
          <pc:docMk/>
          <pc:sldMk cId="1534349324" sldId="612"/>
        </pc:sldMkLst>
        <pc:spChg chg="mod">
          <ac:chgData name="Matthieu De Mari" userId="dfb708c9-d8dc-439f-9a3b-c772bf4a311c" providerId="ADAL" clId="{E9B77149-EAED-4062-A4A4-48FA050BC267}" dt="2023-04-13T04:22:06.158" v="9304" actId="20577"/>
          <ac:spMkLst>
            <pc:docMk/>
            <pc:sldMk cId="1534349324" sldId="612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10.074" v="9305"/>
        <pc:sldMkLst>
          <pc:docMk/>
          <pc:sldMk cId="2710798243" sldId="613"/>
        </pc:sldMkLst>
        <pc:spChg chg="mod">
          <ac:chgData name="Matthieu De Mari" userId="dfb708c9-d8dc-439f-9a3b-c772bf4a311c" providerId="ADAL" clId="{E9B77149-EAED-4062-A4A4-48FA050BC267}" dt="2023-04-13T04:22:10.074" v="9305"/>
          <ac:spMkLst>
            <pc:docMk/>
            <pc:sldMk cId="2710798243" sldId="613"/>
            <ac:spMk id="5" creationId="{29E48D0D-1379-D797-5A1E-647B49973A88}"/>
          </ac:spMkLst>
        </pc:spChg>
      </pc:sldChg>
      <pc:sldChg chg="add">
        <pc:chgData name="Matthieu De Mari" userId="dfb708c9-d8dc-439f-9a3b-c772bf4a311c" providerId="ADAL" clId="{E9B77149-EAED-4062-A4A4-48FA050BC267}" dt="2023-04-13T03:37:23.440" v="7425"/>
        <pc:sldMkLst>
          <pc:docMk/>
          <pc:sldMk cId="4079751285" sldId="614"/>
        </pc:sldMkLst>
      </pc:sldChg>
      <pc:sldChg chg="add ord">
        <pc:chgData name="Matthieu De Mari" userId="dfb708c9-d8dc-439f-9a3b-c772bf4a311c" providerId="ADAL" clId="{E9B77149-EAED-4062-A4A4-48FA050BC267}" dt="2023-04-13T03:38:30.999" v="7455"/>
        <pc:sldMkLst>
          <pc:docMk/>
          <pc:sldMk cId="4083543297" sldId="615"/>
        </pc:sldMkLst>
      </pc:sldChg>
      <pc:sldChg chg="modSp add mod">
        <pc:chgData name="Matthieu De Mari" userId="dfb708c9-d8dc-439f-9a3b-c772bf4a311c" providerId="ADAL" clId="{E9B77149-EAED-4062-A4A4-48FA050BC267}" dt="2023-04-13T04:22:19.954" v="9306"/>
        <pc:sldMkLst>
          <pc:docMk/>
          <pc:sldMk cId="1256143112" sldId="616"/>
        </pc:sldMkLst>
        <pc:spChg chg="mod">
          <ac:chgData name="Matthieu De Mari" userId="dfb708c9-d8dc-439f-9a3b-c772bf4a311c" providerId="ADAL" clId="{E9B77149-EAED-4062-A4A4-48FA050BC267}" dt="2023-04-13T04:22:19.954" v="9306"/>
          <ac:spMkLst>
            <pc:docMk/>
            <pc:sldMk cId="1256143112" sldId="616"/>
            <ac:spMk id="5" creationId="{29E48D0D-1379-D797-5A1E-647B49973A88}"/>
          </ac:spMkLst>
        </pc:spChg>
      </pc:sldChg>
      <pc:sldChg chg="add">
        <pc:chgData name="Matthieu De Mari" userId="dfb708c9-d8dc-439f-9a3b-c772bf4a311c" providerId="ADAL" clId="{E9B77149-EAED-4062-A4A4-48FA050BC267}" dt="2023-04-13T03:39:48.701" v="7492"/>
        <pc:sldMkLst>
          <pc:docMk/>
          <pc:sldMk cId="2178394644" sldId="617"/>
        </pc:sldMkLst>
      </pc:sldChg>
      <pc:sldChg chg="modSp add mod">
        <pc:chgData name="Matthieu De Mari" userId="dfb708c9-d8dc-439f-9a3b-c772bf4a311c" providerId="ADAL" clId="{E9B77149-EAED-4062-A4A4-48FA050BC267}" dt="2023-04-13T04:22:22.224" v="9307"/>
        <pc:sldMkLst>
          <pc:docMk/>
          <pc:sldMk cId="3660334642" sldId="618"/>
        </pc:sldMkLst>
        <pc:spChg chg="mod">
          <ac:chgData name="Matthieu De Mari" userId="dfb708c9-d8dc-439f-9a3b-c772bf4a311c" providerId="ADAL" clId="{E9B77149-EAED-4062-A4A4-48FA050BC267}" dt="2023-04-13T04:22:22.224" v="9307"/>
          <ac:spMkLst>
            <pc:docMk/>
            <pc:sldMk cId="3660334642" sldId="618"/>
            <ac:spMk id="5" creationId="{29E48D0D-1379-D797-5A1E-647B49973A88}"/>
          </ac:spMkLst>
        </pc:spChg>
      </pc:sldChg>
      <pc:sldChg chg="add del">
        <pc:chgData name="Matthieu De Mari" userId="dfb708c9-d8dc-439f-9a3b-c772bf4a311c" providerId="ADAL" clId="{E9B77149-EAED-4062-A4A4-48FA050BC267}" dt="2023-04-13T03:40:18.723" v="7504" actId="47"/>
        <pc:sldMkLst>
          <pc:docMk/>
          <pc:sldMk cId="494404709" sldId="619"/>
        </pc:sldMkLst>
      </pc:sldChg>
      <pc:sldChg chg="addSp delSp modSp new mod modClrScheme chgLayout">
        <pc:chgData name="Matthieu De Mari" userId="dfb708c9-d8dc-439f-9a3b-c772bf4a311c" providerId="ADAL" clId="{E9B77149-EAED-4062-A4A4-48FA050BC267}" dt="2023-04-13T03:41:37.306" v="7616" actId="14100"/>
        <pc:sldMkLst>
          <pc:docMk/>
          <pc:sldMk cId="804488735" sldId="619"/>
        </pc:sldMkLst>
        <pc:spChg chg="mod ord">
          <ac:chgData name="Matthieu De Mari" userId="dfb708c9-d8dc-439f-9a3b-c772bf4a311c" providerId="ADAL" clId="{E9B77149-EAED-4062-A4A4-48FA050BC267}" dt="2023-04-13T03:41:09.768" v="7557" actId="700"/>
          <ac:spMkLst>
            <pc:docMk/>
            <pc:sldMk cId="804488735" sldId="619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3:41:37.306" v="7616" actId="14100"/>
          <ac:spMkLst>
            <pc:docMk/>
            <pc:sldMk cId="804488735" sldId="619"/>
            <ac:spMk id="3" creationId="{A0028CF2-8C90-E6BD-6137-736FD2D2D82D}"/>
          </ac:spMkLst>
        </pc:spChg>
        <pc:spChg chg="add del mod ord">
          <ac:chgData name="Matthieu De Mari" userId="dfb708c9-d8dc-439f-9a3b-c772bf4a311c" providerId="ADAL" clId="{E9B77149-EAED-4062-A4A4-48FA050BC267}" dt="2023-04-13T03:41:31.793" v="7614" actId="478"/>
          <ac:spMkLst>
            <pc:docMk/>
            <pc:sldMk cId="804488735" sldId="619"/>
            <ac:spMk id="4" creationId="{EDF9B37F-D46D-407B-90BD-A570E47A0D31}"/>
          </ac:spMkLst>
        </pc:spChg>
      </pc:sldChg>
      <pc:sldChg chg="addSp modSp add mod chgLayout">
        <pc:chgData name="Matthieu De Mari" userId="dfb708c9-d8dc-439f-9a3b-c772bf4a311c" providerId="ADAL" clId="{E9B77149-EAED-4062-A4A4-48FA050BC267}" dt="2023-04-13T09:39:24.335" v="15594" actId="20577"/>
        <pc:sldMkLst>
          <pc:docMk/>
          <pc:sldMk cId="3642785887" sldId="620"/>
        </pc:sldMkLst>
        <pc:spChg chg="mod ord">
          <ac:chgData name="Matthieu De Mari" userId="dfb708c9-d8dc-439f-9a3b-c772bf4a311c" providerId="ADAL" clId="{E9B77149-EAED-4062-A4A4-48FA050BC267}" dt="2023-04-13T03:42:10.041" v="7618" actId="700"/>
          <ac:spMkLst>
            <pc:docMk/>
            <pc:sldMk cId="3642785887" sldId="620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3:42:11.980" v="7619" actId="14100"/>
          <ac:spMkLst>
            <pc:docMk/>
            <pc:sldMk cId="3642785887" sldId="620"/>
            <ac:spMk id="3" creationId="{A0028CF2-8C90-E6BD-6137-736FD2D2D82D}"/>
          </ac:spMkLst>
        </pc:spChg>
        <pc:spChg chg="add mod ord">
          <ac:chgData name="Matthieu De Mari" userId="dfb708c9-d8dc-439f-9a3b-c772bf4a311c" providerId="ADAL" clId="{E9B77149-EAED-4062-A4A4-48FA050BC267}" dt="2023-04-13T09:39:24.335" v="15594" actId="20577"/>
          <ac:spMkLst>
            <pc:docMk/>
            <pc:sldMk cId="3642785887" sldId="620"/>
            <ac:spMk id="4" creationId="{AF6CAF0A-CD45-34D2-4624-77801DBD00A6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24.495" v="9308"/>
        <pc:sldMkLst>
          <pc:docMk/>
          <pc:sldMk cId="4222741486" sldId="621"/>
        </pc:sldMkLst>
        <pc:spChg chg="mod">
          <ac:chgData name="Matthieu De Mari" userId="dfb708c9-d8dc-439f-9a3b-c772bf4a311c" providerId="ADAL" clId="{E9B77149-EAED-4062-A4A4-48FA050BC267}" dt="2023-04-13T04:22:24.495" v="9308"/>
          <ac:spMkLst>
            <pc:docMk/>
            <pc:sldMk cId="4222741486" sldId="621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27.805" v="9309"/>
        <pc:sldMkLst>
          <pc:docMk/>
          <pc:sldMk cId="3062521597" sldId="622"/>
        </pc:sldMkLst>
        <pc:spChg chg="mod">
          <ac:chgData name="Matthieu De Mari" userId="dfb708c9-d8dc-439f-9a3b-c772bf4a311c" providerId="ADAL" clId="{E9B77149-EAED-4062-A4A4-48FA050BC267}" dt="2023-04-13T04:22:27.805" v="9309"/>
          <ac:spMkLst>
            <pc:docMk/>
            <pc:sldMk cId="3062521597" sldId="622"/>
            <ac:spMk id="5" creationId="{29E48D0D-1379-D797-5A1E-647B49973A88}"/>
          </ac:spMkLst>
        </pc:spChg>
      </pc:sldChg>
      <pc:sldChg chg="delSp modSp add mod modClrScheme chgLayout">
        <pc:chgData name="Matthieu De Mari" userId="dfb708c9-d8dc-439f-9a3b-c772bf4a311c" providerId="ADAL" clId="{E9B77149-EAED-4062-A4A4-48FA050BC267}" dt="2023-04-13T04:21:52.925" v="9302"/>
        <pc:sldMkLst>
          <pc:docMk/>
          <pc:sldMk cId="1269800951" sldId="623"/>
        </pc:sldMkLst>
        <pc:spChg chg="mod ord">
          <ac:chgData name="Matthieu De Mari" userId="dfb708c9-d8dc-439f-9a3b-c772bf4a311c" providerId="ADAL" clId="{E9B77149-EAED-4062-A4A4-48FA050BC267}" dt="2023-04-13T03:47:42.876" v="7883" actId="700"/>
          <ac:spMkLst>
            <pc:docMk/>
            <pc:sldMk cId="1269800951" sldId="623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4:21:52.925" v="9302"/>
          <ac:spMkLst>
            <pc:docMk/>
            <pc:sldMk cId="1269800951" sldId="623"/>
            <ac:spMk id="3" creationId="{A0028CF2-8C90-E6BD-6137-736FD2D2D82D}"/>
          </ac:spMkLst>
        </pc:spChg>
        <pc:spChg chg="del mod">
          <ac:chgData name="Matthieu De Mari" userId="dfb708c9-d8dc-439f-9a3b-c772bf4a311c" providerId="ADAL" clId="{E9B77149-EAED-4062-A4A4-48FA050BC267}" dt="2023-04-13T03:47:42.876" v="7883" actId="700"/>
          <ac:spMkLst>
            <pc:docMk/>
            <pc:sldMk cId="1269800951" sldId="623"/>
            <ac:spMk id="4" creationId="{AF6CAF0A-CD45-34D2-4624-77801DBD00A6}"/>
          </ac:spMkLst>
        </pc:spChg>
      </pc:sldChg>
      <pc:sldChg chg="modSp add mod">
        <pc:chgData name="Matthieu De Mari" userId="dfb708c9-d8dc-439f-9a3b-c772bf4a311c" providerId="ADAL" clId="{E9B77149-EAED-4062-A4A4-48FA050BC267}" dt="2023-04-13T04:08:26.904" v="8473" actId="113"/>
        <pc:sldMkLst>
          <pc:docMk/>
          <pc:sldMk cId="2774131548" sldId="624"/>
        </pc:sldMkLst>
        <pc:spChg chg="mod">
          <ac:chgData name="Matthieu De Mari" userId="dfb708c9-d8dc-439f-9a3b-c772bf4a311c" providerId="ADAL" clId="{E9B77149-EAED-4062-A4A4-48FA050BC267}" dt="2023-04-13T04:08:26.904" v="8473" actId="113"/>
          <ac:spMkLst>
            <pc:docMk/>
            <pc:sldMk cId="2774131548" sldId="624"/>
            <ac:spMk id="3" creationId="{D6685C20-6C04-3715-93F4-66CB95E56172}"/>
          </ac:spMkLst>
        </pc:spChg>
      </pc:sldChg>
      <pc:sldChg chg="modSp add del mod ord">
        <pc:chgData name="Matthieu De Mari" userId="dfb708c9-d8dc-439f-9a3b-c772bf4a311c" providerId="ADAL" clId="{E9B77149-EAED-4062-A4A4-48FA050BC267}" dt="2023-04-13T04:21:55.784" v="9303"/>
        <pc:sldMkLst>
          <pc:docMk/>
          <pc:sldMk cId="3038212376" sldId="625"/>
        </pc:sldMkLst>
        <pc:spChg chg="mod">
          <ac:chgData name="Matthieu De Mari" userId="dfb708c9-d8dc-439f-9a3b-c772bf4a311c" providerId="ADAL" clId="{E9B77149-EAED-4062-A4A4-48FA050BC267}" dt="2023-04-13T04:21:55.784" v="9303"/>
          <ac:spMkLst>
            <pc:docMk/>
            <pc:sldMk cId="3038212376" sldId="625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48.788" v="9301" actId="20577"/>
        <pc:sldMkLst>
          <pc:docMk/>
          <pc:sldMk cId="3089128431" sldId="626"/>
        </pc:sldMkLst>
        <pc:spChg chg="mod">
          <ac:chgData name="Matthieu De Mari" userId="dfb708c9-d8dc-439f-9a3b-c772bf4a311c" providerId="ADAL" clId="{E9B77149-EAED-4062-A4A4-48FA050BC267}" dt="2023-04-13T04:21:48.788" v="9301" actId="20577"/>
          <ac:spMkLst>
            <pc:docMk/>
            <pc:sldMk cId="3089128431" sldId="626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45.408" v="9300"/>
        <pc:sldMkLst>
          <pc:docMk/>
          <pc:sldMk cId="4278995391" sldId="627"/>
        </pc:sldMkLst>
        <pc:spChg chg="mod">
          <ac:chgData name="Matthieu De Mari" userId="dfb708c9-d8dc-439f-9a3b-c772bf4a311c" providerId="ADAL" clId="{E9B77149-EAED-4062-A4A4-48FA050BC267}" dt="2023-04-13T04:21:45.408" v="9300"/>
          <ac:spMkLst>
            <pc:docMk/>
            <pc:sldMk cId="4278995391" sldId="627"/>
            <ac:spMk id="3" creationId="{A0028CF2-8C90-E6BD-6137-736FD2D2D82D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4:21:40.994" v="9299"/>
        <pc:sldMkLst>
          <pc:docMk/>
          <pc:sldMk cId="1323397183" sldId="628"/>
        </pc:sldMkLst>
        <pc:spChg chg="mod">
          <ac:chgData name="Matthieu De Mari" userId="dfb708c9-d8dc-439f-9a3b-c772bf4a311c" providerId="ADAL" clId="{E9B77149-EAED-4062-A4A4-48FA050BC267}" dt="2023-04-13T04:21:40.994" v="9299"/>
          <ac:spMkLst>
            <pc:docMk/>
            <pc:sldMk cId="1323397183" sldId="628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3:56:23.519" v="8106" actId="20577"/>
          <ac:spMkLst>
            <pc:docMk/>
            <pc:sldMk cId="1323397183" sldId="628"/>
            <ac:spMk id="13" creationId="{508BCFA3-50BA-8D30-B9DA-630F86D9D84A}"/>
          </ac:spMkLst>
        </pc:spChg>
        <pc:cxnChg chg="add mod">
          <ac:chgData name="Matthieu De Mari" userId="dfb708c9-d8dc-439f-9a3b-c772bf4a311c" providerId="ADAL" clId="{E9B77149-EAED-4062-A4A4-48FA050BC267}" dt="2023-04-13T03:55:21.761" v="8093" actId="14100"/>
          <ac:cxnSpMkLst>
            <pc:docMk/>
            <pc:sldMk cId="1323397183" sldId="628"/>
            <ac:cxnSpMk id="5" creationId="{188829C7-676F-5C0F-98BB-CA1586A0FE31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3:56:54.390" v="8111" actId="20577"/>
        <pc:sldMkLst>
          <pc:docMk/>
          <pc:sldMk cId="3327321362" sldId="629"/>
        </pc:sldMkLst>
        <pc:spChg chg="mod">
          <ac:chgData name="Matthieu De Mari" userId="dfb708c9-d8dc-439f-9a3b-c772bf4a311c" providerId="ADAL" clId="{E9B77149-EAED-4062-A4A4-48FA050BC267}" dt="2023-04-13T03:56:54.390" v="8111" actId="20577"/>
          <ac:spMkLst>
            <pc:docMk/>
            <pc:sldMk cId="3327321362" sldId="629"/>
            <ac:spMk id="3" creationId="{A0028CF2-8C90-E6BD-6137-736FD2D2D82D}"/>
          </ac:spMkLst>
        </pc:spChg>
        <pc:cxnChg chg="del">
          <ac:chgData name="Matthieu De Mari" userId="dfb708c9-d8dc-439f-9a3b-c772bf4a311c" providerId="ADAL" clId="{E9B77149-EAED-4062-A4A4-48FA050BC267}" dt="2023-04-13T03:56:47.032" v="8110" actId="478"/>
          <ac:cxnSpMkLst>
            <pc:docMk/>
            <pc:sldMk cId="3327321362" sldId="629"/>
            <ac:cxnSpMk id="5" creationId="{188829C7-676F-5C0F-98BB-CA1586A0FE31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3T03:59:52.077" v="8225" actId="20577"/>
        <pc:sldMkLst>
          <pc:docMk/>
          <pc:sldMk cId="752492574" sldId="630"/>
        </pc:sldMkLst>
        <pc:spChg chg="mod">
          <ac:chgData name="Matthieu De Mari" userId="dfb708c9-d8dc-439f-9a3b-c772bf4a311c" providerId="ADAL" clId="{E9B77149-EAED-4062-A4A4-48FA050BC267}" dt="2023-04-13T03:59:44.086" v="8220" actId="20577"/>
          <ac:spMkLst>
            <pc:docMk/>
            <pc:sldMk cId="752492574" sldId="630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3:59:52.077" v="8225" actId="20577"/>
          <ac:spMkLst>
            <pc:docMk/>
            <pc:sldMk cId="752492574" sldId="630"/>
            <ac:spMk id="13" creationId="{508BCFA3-50BA-8D30-B9DA-630F86D9D84A}"/>
          </ac:spMkLst>
        </pc:spChg>
        <pc:cxnChg chg="add del mod">
          <ac:chgData name="Matthieu De Mari" userId="dfb708c9-d8dc-439f-9a3b-c772bf4a311c" providerId="ADAL" clId="{E9B77149-EAED-4062-A4A4-48FA050BC267}" dt="2023-04-13T03:59:47.861" v="8222" actId="478"/>
          <ac:cxnSpMkLst>
            <pc:docMk/>
            <pc:sldMk cId="752492574" sldId="630"/>
            <ac:cxnSpMk id="4" creationId="{01D9CB1F-80FD-5E1A-1B2A-CAB9B83E6C37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3T04:00:01.168" v="8230" actId="14100"/>
        <pc:sldMkLst>
          <pc:docMk/>
          <pc:sldMk cId="3455833257" sldId="631"/>
        </pc:sldMkLst>
        <pc:spChg chg="mod">
          <ac:chgData name="Matthieu De Mari" userId="dfb708c9-d8dc-439f-9a3b-c772bf4a311c" providerId="ADAL" clId="{E9B77149-EAED-4062-A4A4-48FA050BC267}" dt="2023-04-13T03:59:54.916" v="8227" actId="20577"/>
          <ac:spMkLst>
            <pc:docMk/>
            <pc:sldMk cId="3455833257" sldId="631"/>
            <ac:spMk id="3" creationId="{A0028CF2-8C90-E6BD-6137-736FD2D2D82D}"/>
          </ac:spMkLst>
        </pc:spChg>
        <pc:cxnChg chg="add mod">
          <ac:chgData name="Matthieu De Mari" userId="dfb708c9-d8dc-439f-9a3b-c772bf4a311c" providerId="ADAL" clId="{E9B77149-EAED-4062-A4A4-48FA050BC267}" dt="2023-04-13T04:00:01.168" v="8230" actId="14100"/>
          <ac:cxnSpMkLst>
            <pc:docMk/>
            <pc:sldMk cId="3455833257" sldId="631"/>
            <ac:cxnSpMk id="5" creationId="{50CA6A78-6007-7B5C-FFF1-EBF0C489D905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00:24.271" v="8255" actId="20577"/>
        <pc:sldMkLst>
          <pc:docMk/>
          <pc:sldMk cId="2377669750" sldId="632"/>
        </pc:sldMkLst>
        <pc:spChg chg="mod">
          <ac:chgData name="Matthieu De Mari" userId="dfb708c9-d8dc-439f-9a3b-c772bf4a311c" providerId="ADAL" clId="{E9B77149-EAED-4062-A4A4-48FA050BC267}" dt="2023-04-13T04:00:11.760" v="8235" actId="20577"/>
          <ac:spMkLst>
            <pc:docMk/>
            <pc:sldMk cId="2377669750" sldId="632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00:24.271" v="8255" actId="20577"/>
          <ac:spMkLst>
            <pc:docMk/>
            <pc:sldMk cId="2377669750" sldId="632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0:10.255" v="8233" actId="14100"/>
          <ac:cxnSpMkLst>
            <pc:docMk/>
            <pc:sldMk cId="2377669750" sldId="632"/>
            <ac:cxnSpMk id="4" creationId="{01D9CB1F-80FD-5E1A-1B2A-CAB9B83E6C37}"/>
          </ac:cxnSpMkLst>
        </pc:cxnChg>
        <pc:cxnChg chg="mod">
          <ac:chgData name="Matthieu De Mari" userId="dfb708c9-d8dc-439f-9a3b-c772bf4a311c" providerId="ADAL" clId="{E9B77149-EAED-4062-A4A4-48FA050BC267}" dt="2023-04-13T04:00:08.013" v="8232" actId="14100"/>
          <ac:cxnSpMkLst>
            <pc:docMk/>
            <pc:sldMk cId="2377669750" sldId="632"/>
            <ac:cxnSpMk id="5" creationId="{50CA6A78-6007-7B5C-FFF1-EBF0C489D905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4:00:51.854" v="8276" actId="14100"/>
        <pc:sldMkLst>
          <pc:docMk/>
          <pc:sldMk cId="1406121101" sldId="633"/>
        </pc:sldMkLst>
        <pc:spChg chg="mod">
          <ac:chgData name="Matthieu De Mari" userId="dfb708c9-d8dc-439f-9a3b-c772bf4a311c" providerId="ADAL" clId="{E9B77149-EAED-4062-A4A4-48FA050BC267}" dt="2023-04-13T04:00:46.051" v="8274" actId="20577"/>
          <ac:spMkLst>
            <pc:docMk/>
            <pc:sldMk cId="1406121101" sldId="633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0:51.854" v="8276" actId="14100"/>
          <ac:cxnSpMkLst>
            <pc:docMk/>
            <pc:sldMk cId="1406121101" sldId="633"/>
            <ac:cxnSpMk id="4" creationId="{01D9CB1F-80FD-5E1A-1B2A-CAB9B83E6C37}"/>
          </ac:cxnSpMkLst>
        </pc:cxnChg>
        <pc:cxnChg chg="del">
          <ac:chgData name="Matthieu De Mari" userId="dfb708c9-d8dc-439f-9a3b-c772bf4a311c" providerId="ADAL" clId="{E9B77149-EAED-4062-A4A4-48FA050BC267}" dt="2023-04-13T04:00:34.572" v="8257" actId="478"/>
          <ac:cxnSpMkLst>
            <pc:docMk/>
            <pc:sldMk cId="1406121101" sldId="633"/>
            <ac:cxnSpMk id="5" creationId="{50CA6A78-6007-7B5C-FFF1-EBF0C489D905}"/>
          </ac:cxnSpMkLst>
        </pc:cxnChg>
      </pc:sldChg>
      <pc:sldChg chg="addSp delSp modSp add mod ord">
        <pc:chgData name="Matthieu De Mari" userId="dfb708c9-d8dc-439f-9a3b-c772bf4a311c" providerId="ADAL" clId="{E9B77149-EAED-4062-A4A4-48FA050BC267}" dt="2023-04-13T04:21:20.597" v="9295"/>
        <pc:sldMkLst>
          <pc:docMk/>
          <pc:sldMk cId="2723362529" sldId="634"/>
        </pc:sldMkLst>
        <pc:spChg chg="mod">
          <ac:chgData name="Matthieu De Mari" userId="dfb708c9-d8dc-439f-9a3b-c772bf4a311c" providerId="ADAL" clId="{E9B77149-EAED-4062-A4A4-48FA050BC267}" dt="2023-04-13T04:21:20.597" v="9295"/>
          <ac:spMkLst>
            <pc:docMk/>
            <pc:sldMk cId="2723362529" sldId="634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4:05:25.664" v="8397" actId="20577"/>
          <ac:spMkLst>
            <pc:docMk/>
            <pc:sldMk cId="2723362529" sldId="634"/>
            <ac:spMk id="4" creationId="{44BB5CFE-3D83-DCE2-14F1-E5BA1B3912E3}"/>
          </ac:spMkLst>
        </pc:spChg>
        <pc:spChg chg="del">
          <ac:chgData name="Matthieu De Mari" userId="dfb708c9-d8dc-439f-9a3b-c772bf4a311c" providerId="ADAL" clId="{E9B77149-EAED-4062-A4A4-48FA050BC267}" dt="2023-04-13T04:01:08.141" v="8280" actId="478"/>
          <ac:spMkLst>
            <pc:docMk/>
            <pc:sldMk cId="2723362529" sldId="634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5:39.547" v="8399" actId="1076"/>
          <ac:cxnSpMkLst>
            <pc:docMk/>
            <pc:sldMk cId="2723362529" sldId="634"/>
            <ac:cxnSpMk id="5" creationId="{188829C7-676F-5C0F-98BB-CA1586A0FE31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3T04:21:33.783" v="9298"/>
        <pc:sldMkLst>
          <pc:docMk/>
          <pc:sldMk cId="2743189752" sldId="635"/>
        </pc:sldMkLst>
        <pc:spChg chg="mod">
          <ac:chgData name="Matthieu De Mari" userId="dfb708c9-d8dc-439f-9a3b-c772bf4a311c" providerId="ADAL" clId="{E9B77149-EAED-4062-A4A4-48FA050BC267}" dt="2023-04-13T04:21:33.783" v="9298"/>
          <ac:spMkLst>
            <pc:docMk/>
            <pc:sldMk cId="2743189752" sldId="635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4:01:56.843" v="8316" actId="20577"/>
          <ac:spMkLst>
            <pc:docMk/>
            <pc:sldMk cId="2743189752" sldId="635"/>
            <ac:spMk id="4" creationId="{45C560DC-27F5-C42F-C975-95B90399ECD8}"/>
          </ac:spMkLst>
        </pc:spChg>
        <pc:spChg chg="del">
          <ac:chgData name="Matthieu De Mari" userId="dfb708c9-d8dc-439f-9a3b-c772bf4a311c" providerId="ADAL" clId="{E9B77149-EAED-4062-A4A4-48FA050BC267}" dt="2023-04-13T04:01:45.655" v="8298" actId="478"/>
          <ac:spMkLst>
            <pc:docMk/>
            <pc:sldMk cId="2743189752" sldId="635"/>
            <ac:spMk id="13" creationId="{508BCFA3-50BA-8D30-B9DA-630F86D9D84A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4:21:30.418" v="9297"/>
        <pc:sldMkLst>
          <pc:docMk/>
          <pc:sldMk cId="40305867" sldId="636"/>
        </pc:sldMkLst>
        <pc:spChg chg="mod">
          <ac:chgData name="Matthieu De Mari" userId="dfb708c9-d8dc-439f-9a3b-c772bf4a311c" providerId="ADAL" clId="{E9B77149-EAED-4062-A4A4-48FA050BC267}" dt="2023-04-13T04:21:30.418" v="9297"/>
          <ac:spMkLst>
            <pc:docMk/>
            <pc:sldMk cId="40305867" sldId="636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03:05.079" v="8330"/>
          <ac:spMkLst>
            <pc:docMk/>
            <pc:sldMk cId="40305867" sldId="636"/>
            <ac:spMk id="4" creationId="{45C560DC-27F5-C42F-C975-95B90399ECD8}"/>
          </ac:spMkLst>
        </pc:spChg>
        <pc:cxnChg chg="mod">
          <ac:chgData name="Matthieu De Mari" userId="dfb708c9-d8dc-439f-9a3b-c772bf4a311c" providerId="ADAL" clId="{E9B77149-EAED-4062-A4A4-48FA050BC267}" dt="2023-04-13T04:03:01.748" v="8328" actId="1076"/>
          <ac:cxnSpMkLst>
            <pc:docMk/>
            <pc:sldMk cId="40305867" sldId="636"/>
            <ac:cxnSpMk id="5" creationId="{188829C7-676F-5C0F-98BB-CA1586A0FE31}"/>
          </ac:cxnSpMkLst>
        </pc:cxnChg>
      </pc:sldChg>
      <pc:sldChg chg="modSp add mod ord">
        <pc:chgData name="Matthieu De Mari" userId="dfb708c9-d8dc-439f-9a3b-c772bf4a311c" providerId="ADAL" clId="{E9B77149-EAED-4062-A4A4-48FA050BC267}" dt="2023-04-13T04:21:24.235" v="9296" actId="20577"/>
        <pc:sldMkLst>
          <pc:docMk/>
          <pc:sldMk cId="1779239883" sldId="637"/>
        </pc:sldMkLst>
        <pc:spChg chg="mod">
          <ac:chgData name="Matthieu De Mari" userId="dfb708c9-d8dc-439f-9a3b-c772bf4a311c" providerId="ADAL" clId="{E9B77149-EAED-4062-A4A4-48FA050BC267}" dt="2023-04-13T04:03:32.036" v="8339" actId="20577"/>
          <ac:spMkLst>
            <pc:docMk/>
            <pc:sldMk cId="1779239883" sldId="637"/>
            <ac:spMk id="2" creationId="{C9842F7D-227A-AFF0-861B-9C5841A241A7}"/>
          </ac:spMkLst>
        </pc:spChg>
        <pc:spChg chg="mod">
          <ac:chgData name="Matthieu De Mari" userId="dfb708c9-d8dc-439f-9a3b-c772bf4a311c" providerId="ADAL" clId="{E9B77149-EAED-4062-A4A4-48FA050BC267}" dt="2023-04-13T04:21:24.235" v="9296" actId="20577"/>
          <ac:spMkLst>
            <pc:docMk/>
            <pc:sldMk cId="1779239883" sldId="637"/>
            <ac:spMk id="5" creationId="{29E48D0D-1379-D797-5A1E-647B49973A88}"/>
          </ac:spMkLst>
        </pc:spChg>
      </pc:sldChg>
      <pc:sldChg chg="modSp add del mod">
        <pc:chgData name="Matthieu De Mari" userId="dfb708c9-d8dc-439f-9a3b-c772bf4a311c" providerId="ADAL" clId="{E9B77149-EAED-4062-A4A4-48FA050BC267}" dt="2023-04-13T04:05:42.526" v="8401" actId="47"/>
        <pc:sldMkLst>
          <pc:docMk/>
          <pc:sldMk cId="1678471630" sldId="638"/>
        </pc:sldMkLst>
        <pc:spChg chg="mod">
          <ac:chgData name="Matthieu De Mari" userId="dfb708c9-d8dc-439f-9a3b-c772bf4a311c" providerId="ADAL" clId="{E9B77149-EAED-4062-A4A4-48FA050BC267}" dt="2023-04-13T04:04:08.936" v="8353" actId="20577"/>
          <ac:spMkLst>
            <pc:docMk/>
            <pc:sldMk cId="1678471630" sldId="638"/>
            <ac:spMk id="4" creationId="{44BB5CFE-3D83-DCE2-14F1-E5BA1B3912E3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18.618" v="9294"/>
        <pc:sldMkLst>
          <pc:docMk/>
          <pc:sldMk cId="1335418633" sldId="639"/>
        </pc:sldMkLst>
        <pc:spChg chg="mod">
          <ac:chgData name="Matthieu De Mari" userId="dfb708c9-d8dc-439f-9a3b-c772bf4a311c" providerId="ADAL" clId="{E9B77149-EAED-4062-A4A4-48FA050BC267}" dt="2023-04-13T04:21:18.618" v="9294"/>
          <ac:spMkLst>
            <pc:docMk/>
            <pc:sldMk cId="1335418633" sldId="639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1:48.484" v="8710" actId="20577"/>
          <ac:spMkLst>
            <pc:docMk/>
            <pc:sldMk cId="1335418633" sldId="639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5:45.727" v="8402" actId="1076"/>
          <ac:cxnSpMkLst>
            <pc:docMk/>
            <pc:sldMk cId="1335418633" sldId="639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21:15.985" v="9293"/>
        <pc:sldMkLst>
          <pc:docMk/>
          <pc:sldMk cId="2577024449" sldId="640"/>
        </pc:sldMkLst>
        <pc:spChg chg="mod">
          <ac:chgData name="Matthieu De Mari" userId="dfb708c9-d8dc-439f-9a3b-c772bf4a311c" providerId="ADAL" clId="{E9B77149-EAED-4062-A4A4-48FA050BC267}" dt="2023-04-13T04:21:15.985" v="9293"/>
          <ac:spMkLst>
            <pc:docMk/>
            <pc:sldMk cId="2577024449" sldId="640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04.449" v="8722" actId="20577"/>
          <ac:spMkLst>
            <pc:docMk/>
            <pc:sldMk cId="2577024449" sldId="640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7:47.323" v="8466" actId="1076"/>
          <ac:cxnSpMkLst>
            <pc:docMk/>
            <pc:sldMk cId="2577024449" sldId="640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21:10.485" v="9292" actId="207"/>
        <pc:sldMkLst>
          <pc:docMk/>
          <pc:sldMk cId="630631656" sldId="641"/>
        </pc:sldMkLst>
        <pc:spChg chg="mod">
          <ac:chgData name="Matthieu De Mari" userId="dfb708c9-d8dc-439f-9a3b-c772bf4a311c" providerId="ADAL" clId="{E9B77149-EAED-4062-A4A4-48FA050BC267}" dt="2023-04-13T04:21:10.485" v="9292" actId="207"/>
          <ac:spMkLst>
            <pc:docMk/>
            <pc:sldMk cId="630631656" sldId="641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12.952" v="8723"/>
          <ac:spMkLst>
            <pc:docMk/>
            <pc:sldMk cId="630631656" sldId="641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9:03.711" v="8505" actId="1076"/>
          <ac:cxnSpMkLst>
            <pc:docMk/>
            <pc:sldMk cId="630631656" sldId="641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12:56.196" v="8774" actId="114"/>
        <pc:sldMkLst>
          <pc:docMk/>
          <pc:sldMk cId="1941180790" sldId="642"/>
        </pc:sldMkLst>
        <pc:spChg chg="mod">
          <ac:chgData name="Matthieu De Mari" userId="dfb708c9-d8dc-439f-9a3b-c772bf4a311c" providerId="ADAL" clId="{E9B77149-EAED-4062-A4A4-48FA050BC267}" dt="2023-04-13T04:11:30.322" v="8705" actId="20577"/>
          <ac:spMkLst>
            <pc:docMk/>
            <pc:sldMk cId="1941180790" sldId="642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56.196" v="8774" actId="114"/>
          <ac:spMkLst>
            <pc:docMk/>
            <pc:sldMk cId="1941180790" sldId="642"/>
            <ac:spMk id="4" creationId="{AF6CAF0A-CD45-34D2-4624-77801DBD00A6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4:13:43.074" v="8822" actId="14100"/>
        <pc:sldMkLst>
          <pc:docMk/>
          <pc:sldMk cId="3653058702" sldId="643"/>
        </pc:sldMkLst>
        <pc:spChg chg="mod ord">
          <ac:chgData name="Matthieu De Mari" userId="dfb708c9-d8dc-439f-9a3b-c772bf4a311c" providerId="ADAL" clId="{E9B77149-EAED-4062-A4A4-48FA050BC267}" dt="2023-04-13T04:13:06.668" v="8778" actId="700"/>
          <ac:spMkLst>
            <pc:docMk/>
            <pc:sldMk cId="3653058702" sldId="643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4:13:06.668" v="8778" actId="700"/>
          <ac:spMkLst>
            <pc:docMk/>
            <pc:sldMk cId="3653058702" sldId="643"/>
            <ac:spMk id="3" creationId="{A0028CF2-8C90-E6BD-6137-736FD2D2D82D}"/>
          </ac:spMkLst>
        </pc:spChg>
        <pc:spChg chg="del">
          <ac:chgData name="Matthieu De Mari" userId="dfb708c9-d8dc-439f-9a3b-c772bf4a311c" providerId="ADAL" clId="{E9B77149-EAED-4062-A4A4-48FA050BC267}" dt="2023-04-13T04:13:03.144" v="8776" actId="478"/>
          <ac:spMkLst>
            <pc:docMk/>
            <pc:sldMk cId="3653058702" sldId="643"/>
            <ac:spMk id="4" creationId="{AF6CAF0A-CD45-34D2-4624-77801DBD00A6}"/>
          </ac:spMkLst>
        </pc:spChg>
        <pc:spChg chg="add del mod">
          <ac:chgData name="Matthieu De Mari" userId="dfb708c9-d8dc-439f-9a3b-c772bf4a311c" providerId="ADAL" clId="{E9B77149-EAED-4062-A4A4-48FA050BC267}" dt="2023-04-13T04:13:04.154" v="8777" actId="478"/>
          <ac:spMkLst>
            <pc:docMk/>
            <pc:sldMk cId="3653058702" sldId="643"/>
            <ac:spMk id="6" creationId="{98CDDD15-B265-C84D-085E-A3F6060907A8}"/>
          </ac:spMkLst>
        </pc:spChg>
        <pc:spChg chg="add mod">
          <ac:chgData name="Matthieu De Mari" userId="dfb708c9-d8dc-439f-9a3b-c772bf4a311c" providerId="ADAL" clId="{E9B77149-EAED-4062-A4A4-48FA050BC267}" dt="2023-04-13T04:13:43.074" v="8822" actId="14100"/>
          <ac:spMkLst>
            <pc:docMk/>
            <pc:sldMk cId="3653058702" sldId="643"/>
            <ac:spMk id="7" creationId="{A58DEC0B-4AAD-832F-9ADC-E37CBC4D45F0}"/>
          </ac:spMkLst>
        </pc:spChg>
      </pc:sldChg>
      <pc:sldChg chg="modSp add mod">
        <pc:chgData name="Matthieu De Mari" userId="dfb708c9-d8dc-439f-9a3b-c772bf4a311c" providerId="ADAL" clId="{E9B77149-EAED-4062-A4A4-48FA050BC267}" dt="2023-04-13T04:14:05.011" v="8827" actId="14100"/>
        <pc:sldMkLst>
          <pc:docMk/>
          <pc:sldMk cId="1952954728" sldId="644"/>
        </pc:sldMkLst>
        <pc:spChg chg="mod">
          <ac:chgData name="Matthieu De Mari" userId="dfb708c9-d8dc-439f-9a3b-c772bf4a311c" providerId="ADAL" clId="{E9B77149-EAED-4062-A4A4-48FA050BC267}" dt="2023-04-13T04:14:05.011" v="8827" actId="14100"/>
          <ac:spMkLst>
            <pc:docMk/>
            <pc:sldMk cId="1952954728" sldId="644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14:37.516" v="8979" actId="20577"/>
        <pc:sldMkLst>
          <pc:docMk/>
          <pc:sldMk cId="237858069" sldId="645"/>
        </pc:sldMkLst>
        <pc:spChg chg="mod">
          <ac:chgData name="Matthieu De Mari" userId="dfb708c9-d8dc-439f-9a3b-c772bf4a311c" providerId="ADAL" clId="{E9B77149-EAED-4062-A4A4-48FA050BC267}" dt="2023-04-13T04:14:37.516" v="8979" actId="20577"/>
          <ac:spMkLst>
            <pc:docMk/>
            <pc:sldMk cId="237858069" sldId="645"/>
            <ac:spMk id="3" creationId="{A0028CF2-8C90-E6BD-6137-736FD2D2D82D}"/>
          </ac:spMkLst>
        </pc:spChg>
      </pc:sldChg>
      <pc:sldChg chg="addSp delSp modSp add del mod ord">
        <pc:chgData name="Matthieu De Mari" userId="dfb708c9-d8dc-439f-9a3b-c772bf4a311c" providerId="ADAL" clId="{E9B77149-EAED-4062-A4A4-48FA050BC267}" dt="2023-04-13T04:26:12.319" v="9382" actId="22"/>
        <pc:sldMkLst>
          <pc:docMk/>
          <pc:sldMk cId="775046867" sldId="646"/>
        </pc:sldMkLst>
        <pc:spChg chg="mod">
          <ac:chgData name="Matthieu De Mari" userId="dfb708c9-d8dc-439f-9a3b-c772bf4a311c" providerId="ADAL" clId="{E9B77149-EAED-4062-A4A4-48FA050BC267}" dt="2023-04-13T04:26:06.521" v="9380" actId="20577"/>
          <ac:spMkLst>
            <pc:docMk/>
            <pc:sldMk cId="775046867" sldId="646"/>
            <ac:spMk id="2" creationId="{94EBF391-A6F7-0335-E411-622BF08D3B32}"/>
          </ac:spMkLst>
        </pc:spChg>
        <pc:spChg chg="mod">
          <ac:chgData name="Matthieu De Mari" userId="dfb708c9-d8dc-439f-9a3b-c772bf4a311c" providerId="ADAL" clId="{E9B77149-EAED-4062-A4A4-48FA050BC267}" dt="2023-04-13T04:25:27.595" v="9333" actId="27636"/>
          <ac:spMkLst>
            <pc:docMk/>
            <pc:sldMk cId="775046867" sldId="646"/>
            <ac:spMk id="3" creationId="{61EEC139-0483-5F35-50BA-7187F68B06FA}"/>
          </ac:spMkLst>
        </pc:spChg>
        <pc:spChg chg="mod">
          <ac:chgData name="Matthieu De Mari" userId="dfb708c9-d8dc-439f-9a3b-c772bf4a311c" providerId="ADAL" clId="{E9B77149-EAED-4062-A4A4-48FA050BC267}" dt="2023-04-13T04:25:40.787" v="9371" actId="20577"/>
          <ac:spMkLst>
            <pc:docMk/>
            <pc:sldMk cId="775046867" sldId="646"/>
            <ac:spMk id="4" creationId="{AB472589-B291-374A-1697-D60001B23E77}"/>
          </ac:spMkLst>
        </pc:spChg>
        <pc:spChg chg="add del">
          <ac:chgData name="Matthieu De Mari" userId="dfb708c9-d8dc-439f-9a3b-c772bf4a311c" providerId="ADAL" clId="{E9B77149-EAED-4062-A4A4-48FA050BC267}" dt="2023-04-13T04:26:12.319" v="9382" actId="22"/>
          <ac:spMkLst>
            <pc:docMk/>
            <pc:sldMk cId="775046867" sldId="646"/>
            <ac:spMk id="6" creationId="{FAAAAC35-284B-FE19-F5F8-CECFDBB8A5D6}"/>
          </ac:spMkLst>
        </pc:spChg>
      </pc:sldChg>
      <pc:sldChg chg="delSp modSp add mod modClrScheme chgLayout">
        <pc:chgData name="Matthieu De Mari" userId="dfb708c9-d8dc-439f-9a3b-c772bf4a311c" providerId="ADAL" clId="{E9B77149-EAED-4062-A4A4-48FA050BC267}" dt="2023-04-13T04:27:28.471" v="9560" actId="20577"/>
        <pc:sldMkLst>
          <pc:docMk/>
          <pc:sldMk cId="2885160726" sldId="647"/>
        </pc:sldMkLst>
        <pc:spChg chg="mod ord">
          <ac:chgData name="Matthieu De Mari" userId="dfb708c9-d8dc-439f-9a3b-c772bf4a311c" providerId="ADAL" clId="{E9B77149-EAED-4062-A4A4-48FA050BC267}" dt="2023-04-13T04:26:20.934" v="9387" actId="700"/>
          <ac:spMkLst>
            <pc:docMk/>
            <pc:sldMk cId="2885160726" sldId="647"/>
            <ac:spMk id="2" creationId="{94EBF391-A6F7-0335-E411-622BF08D3B32}"/>
          </ac:spMkLst>
        </pc:spChg>
        <pc:spChg chg="mod ord">
          <ac:chgData name="Matthieu De Mari" userId="dfb708c9-d8dc-439f-9a3b-c772bf4a311c" providerId="ADAL" clId="{E9B77149-EAED-4062-A4A4-48FA050BC267}" dt="2023-04-13T04:27:28.471" v="9560" actId="20577"/>
          <ac:spMkLst>
            <pc:docMk/>
            <pc:sldMk cId="2885160726" sldId="647"/>
            <ac:spMk id="3" creationId="{61EEC139-0483-5F35-50BA-7187F68B06FA}"/>
          </ac:spMkLst>
        </pc:spChg>
        <pc:spChg chg="del mod ord">
          <ac:chgData name="Matthieu De Mari" userId="dfb708c9-d8dc-439f-9a3b-c772bf4a311c" providerId="ADAL" clId="{E9B77149-EAED-4062-A4A4-48FA050BC267}" dt="2023-04-13T04:26:29.903" v="9390" actId="478"/>
          <ac:spMkLst>
            <pc:docMk/>
            <pc:sldMk cId="2885160726" sldId="647"/>
            <ac:spMk id="4" creationId="{AB472589-B291-374A-1697-D60001B23E77}"/>
          </ac:spMkLst>
        </pc:spChg>
      </pc:sldChg>
      <pc:sldChg chg="modSp add mod">
        <pc:chgData name="Matthieu De Mari" userId="dfb708c9-d8dc-439f-9a3b-c772bf4a311c" providerId="ADAL" clId="{E9B77149-EAED-4062-A4A4-48FA050BC267}" dt="2023-04-13T04:28:13.197" v="9601" actId="20577"/>
        <pc:sldMkLst>
          <pc:docMk/>
          <pc:sldMk cId="776955408" sldId="648"/>
        </pc:sldMkLst>
        <pc:spChg chg="mod">
          <ac:chgData name="Matthieu De Mari" userId="dfb708c9-d8dc-439f-9a3b-c772bf4a311c" providerId="ADAL" clId="{E9B77149-EAED-4062-A4A4-48FA050BC267}" dt="2023-04-13T04:27:56.620" v="9569" actId="20577"/>
          <ac:spMkLst>
            <pc:docMk/>
            <pc:sldMk cId="776955408" sldId="648"/>
            <ac:spMk id="2" creationId="{94EBF391-A6F7-0335-E411-622BF08D3B32}"/>
          </ac:spMkLst>
        </pc:spChg>
        <pc:spChg chg="mod">
          <ac:chgData name="Matthieu De Mari" userId="dfb708c9-d8dc-439f-9a3b-c772bf4a311c" providerId="ADAL" clId="{E9B77149-EAED-4062-A4A4-48FA050BC267}" dt="2023-04-13T04:28:13.197" v="9601" actId="20577"/>
          <ac:spMkLst>
            <pc:docMk/>
            <pc:sldMk cId="776955408" sldId="648"/>
            <ac:spMk id="3" creationId="{61EEC139-0483-5F35-50BA-7187F68B06FA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4:52:00.562" v="10229" actId="20577"/>
        <pc:sldMkLst>
          <pc:docMk/>
          <pc:sldMk cId="2140013032" sldId="649"/>
        </pc:sldMkLst>
        <pc:spChg chg="mod ord">
          <ac:chgData name="Matthieu De Mari" userId="dfb708c9-d8dc-439f-9a3b-c772bf4a311c" providerId="ADAL" clId="{E9B77149-EAED-4062-A4A4-48FA050BC267}" dt="2023-04-13T04:47:37.188" v="9854" actId="700"/>
          <ac:spMkLst>
            <pc:docMk/>
            <pc:sldMk cId="2140013032" sldId="649"/>
            <ac:spMk id="2" creationId="{5C0BD4A1-CDB0-6CEF-875A-26BA60EDCDCE}"/>
          </ac:spMkLst>
        </pc:spChg>
        <pc:spChg chg="mod ord">
          <ac:chgData name="Matthieu De Mari" userId="dfb708c9-d8dc-439f-9a3b-c772bf4a311c" providerId="ADAL" clId="{E9B77149-EAED-4062-A4A4-48FA050BC267}" dt="2023-04-13T04:49:58.034" v="10057" actId="27636"/>
          <ac:spMkLst>
            <pc:docMk/>
            <pc:sldMk cId="2140013032" sldId="649"/>
            <ac:spMk id="3" creationId="{A019BC23-1C06-F430-2144-79D6853BAE04}"/>
          </ac:spMkLst>
        </pc:spChg>
        <pc:spChg chg="add del mod ord">
          <ac:chgData name="Matthieu De Mari" userId="dfb708c9-d8dc-439f-9a3b-c772bf4a311c" providerId="ADAL" clId="{E9B77149-EAED-4062-A4A4-48FA050BC267}" dt="2023-04-13T04:48:13.915" v="9967" actId="478"/>
          <ac:spMkLst>
            <pc:docMk/>
            <pc:sldMk cId="2140013032" sldId="649"/>
            <ac:spMk id="4" creationId="{404AE3D6-07ED-69B0-1E85-516EE99F8616}"/>
          </ac:spMkLst>
        </pc:spChg>
        <pc:spChg chg="add mod">
          <ac:chgData name="Matthieu De Mari" userId="dfb708c9-d8dc-439f-9a3b-c772bf4a311c" providerId="ADAL" clId="{E9B77149-EAED-4062-A4A4-48FA050BC267}" dt="2023-04-13T04:52:00.562" v="10229" actId="20577"/>
          <ac:spMkLst>
            <pc:docMk/>
            <pc:sldMk cId="2140013032" sldId="649"/>
            <ac:spMk id="5" creationId="{E75B3721-0441-7159-18C4-3AF68753BFE2}"/>
          </ac:spMkLst>
        </pc:spChg>
      </pc:sldChg>
      <pc:sldChg chg="modSp add mod">
        <pc:chgData name="Matthieu De Mari" userId="dfb708c9-d8dc-439f-9a3b-c772bf4a311c" providerId="ADAL" clId="{E9B77149-EAED-4062-A4A4-48FA050BC267}" dt="2023-04-13T05:20:23.999" v="13055" actId="20577"/>
        <pc:sldMkLst>
          <pc:docMk/>
          <pc:sldMk cId="1883609362" sldId="650"/>
        </pc:sldMkLst>
        <pc:spChg chg="mod">
          <ac:chgData name="Matthieu De Mari" userId="dfb708c9-d8dc-439f-9a3b-c772bf4a311c" providerId="ADAL" clId="{E9B77149-EAED-4062-A4A4-48FA050BC267}" dt="2023-04-13T05:20:23.999" v="13055" actId="20577"/>
          <ac:spMkLst>
            <pc:docMk/>
            <pc:sldMk cId="1883609362" sldId="650"/>
            <ac:spMk id="3" creationId="{8FE5767F-C26A-EA28-CD98-41D570187669}"/>
          </ac:spMkLst>
        </pc:spChg>
      </pc:sldChg>
      <pc:sldChg chg="modSp new mod">
        <pc:chgData name="Matthieu De Mari" userId="dfb708c9-d8dc-439f-9a3b-c772bf4a311c" providerId="ADAL" clId="{E9B77149-EAED-4062-A4A4-48FA050BC267}" dt="2023-04-13T05:01:05.019" v="11176" actId="20577"/>
        <pc:sldMkLst>
          <pc:docMk/>
          <pc:sldMk cId="3844108411" sldId="651"/>
        </pc:sldMkLst>
        <pc:spChg chg="mod">
          <ac:chgData name="Matthieu De Mari" userId="dfb708c9-d8dc-439f-9a3b-c772bf4a311c" providerId="ADAL" clId="{E9B77149-EAED-4062-A4A4-48FA050BC267}" dt="2023-04-13T04:54:53.111" v="10285"/>
          <ac:spMkLst>
            <pc:docMk/>
            <pc:sldMk cId="3844108411" sldId="651"/>
            <ac:spMk id="2" creationId="{D6C12F9E-907E-5481-5BE9-E8D9E2D4E0D8}"/>
          </ac:spMkLst>
        </pc:spChg>
        <pc:spChg chg="mod">
          <ac:chgData name="Matthieu De Mari" userId="dfb708c9-d8dc-439f-9a3b-c772bf4a311c" providerId="ADAL" clId="{E9B77149-EAED-4062-A4A4-48FA050BC267}" dt="2023-04-13T05:01:05.019" v="11176" actId="20577"/>
          <ac:spMkLst>
            <pc:docMk/>
            <pc:sldMk cId="3844108411" sldId="651"/>
            <ac:spMk id="3" creationId="{A712FE8E-13B8-31C6-344C-21F7843BBE9F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5:06:53.096" v="11821" actId="732"/>
        <pc:sldMkLst>
          <pc:docMk/>
          <pc:sldMk cId="2217283789" sldId="652"/>
        </pc:sldMkLst>
        <pc:spChg chg="mod ord">
          <ac:chgData name="Matthieu De Mari" userId="dfb708c9-d8dc-439f-9a3b-c772bf4a311c" providerId="ADAL" clId="{E9B77149-EAED-4062-A4A4-48FA050BC267}" dt="2023-04-13T04:58:40.355" v="11009" actId="700"/>
          <ac:spMkLst>
            <pc:docMk/>
            <pc:sldMk cId="2217283789" sldId="652"/>
            <ac:spMk id="2" creationId="{D6C12F9E-907E-5481-5BE9-E8D9E2D4E0D8}"/>
          </ac:spMkLst>
        </pc:spChg>
        <pc:spChg chg="mod ord">
          <ac:chgData name="Matthieu De Mari" userId="dfb708c9-d8dc-439f-9a3b-c772bf4a311c" providerId="ADAL" clId="{E9B77149-EAED-4062-A4A4-48FA050BC267}" dt="2023-04-13T05:00:12.748" v="11110" actId="20577"/>
          <ac:spMkLst>
            <pc:docMk/>
            <pc:sldMk cId="2217283789" sldId="652"/>
            <ac:spMk id="3" creationId="{A712FE8E-13B8-31C6-344C-21F7843BBE9F}"/>
          </ac:spMkLst>
        </pc:spChg>
        <pc:spChg chg="add del mod ord">
          <ac:chgData name="Matthieu De Mari" userId="dfb708c9-d8dc-439f-9a3b-c772bf4a311c" providerId="ADAL" clId="{E9B77149-EAED-4062-A4A4-48FA050BC267}" dt="2023-04-13T04:58:42.319" v="11010" actId="478"/>
          <ac:spMkLst>
            <pc:docMk/>
            <pc:sldMk cId="2217283789" sldId="652"/>
            <ac:spMk id="4" creationId="{E91BC533-B933-8EEC-22B7-4341BBF4E796}"/>
          </ac:spMkLst>
        </pc:spChg>
        <pc:picChg chg="add del mod">
          <ac:chgData name="Matthieu De Mari" userId="dfb708c9-d8dc-439f-9a3b-c772bf4a311c" providerId="ADAL" clId="{E9B77149-EAED-4062-A4A4-48FA050BC267}" dt="2023-04-13T05:06:41.508" v="11817" actId="478"/>
          <ac:picMkLst>
            <pc:docMk/>
            <pc:sldMk cId="2217283789" sldId="652"/>
            <ac:picMk id="6" creationId="{4F805511-47D0-7E01-A94A-E695AE65773C}"/>
          </ac:picMkLst>
        </pc:picChg>
        <pc:picChg chg="add mod modCrop">
          <ac:chgData name="Matthieu De Mari" userId="dfb708c9-d8dc-439f-9a3b-c772bf4a311c" providerId="ADAL" clId="{E9B77149-EAED-4062-A4A4-48FA050BC267}" dt="2023-04-13T05:06:53.096" v="11821" actId="732"/>
          <ac:picMkLst>
            <pc:docMk/>
            <pc:sldMk cId="2217283789" sldId="652"/>
            <ac:picMk id="7" creationId="{C65680A9-63F1-F595-3D71-8AA5B088998B}"/>
          </ac:picMkLst>
        </pc:picChg>
      </pc:sldChg>
      <pc:sldChg chg="new del">
        <pc:chgData name="Matthieu De Mari" userId="dfb708c9-d8dc-439f-9a3b-c772bf4a311c" providerId="ADAL" clId="{E9B77149-EAED-4062-A4A4-48FA050BC267}" dt="2023-04-13T05:04:11.485" v="11392" actId="47"/>
        <pc:sldMkLst>
          <pc:docMk/>
          <pc:sldMk cId="1855772739" sldId="653"/>
        </pc:sldMkLst>
      </pc:sldChg>
      <pc:sldChg chg="addSp delSp modSp add mod modClrScheme chgLayout">
        <pc:chgData name="Matthieu De Mari" userId="dfb708c9-d8dc-439f-9a3b-c772bf4a311c" providerId="ADAL" clId="{E9B77149-EAED-4062-A4A4-48FA050BC267}" dt="2023-04-13T05:03:56.867" v="11390" actId="1076"/>
        <pc:sldMkLst>
          <pc:docMk/>
          <pc:sldMk cId="3269477930" sldId="654"/>
        </pc:sldMkLst>
        <pc:spChg chg="mod ord">
          <ac:chgData name="Matthieu De Mari" userId="dfb708c9-d8dc-439f-9a3b-c772bf4a311c" providerId="ADAL" clId="{E9B77149-EAED-4062-A4A4-48FA050BC267}" dt="2023-04-13T05:03:02.728" v="11357" actId="700"/>
          <ac:spMkLst>
            <pc:docMk/>
            <pc:sldMk cId="3269477930" sldId="654"/>
            <ac:spMk id="2" creationId="{738225F1-D3B2-83ED-9E89-2694CDF368E2}"/>
          </ac:spMkLst>
        </pc:spChg>
        <pc:spChg chg="mod ord">
          <ac:chgData name="Matthieu De Mari" userId="dfb708c9-d8dc-439f-9a3b-c772bf4a311c" providerId="ADAL" clId="{E9B77149-EAED-4062-A4A4-48FA050BC267}" dt="2023-04-13T05:03:52.049" v="11389" actId="20577"/>
          <ac:spMkLst>
            <pc:docMk/>
            <pc:sldMk cId="3269477930" sldId="654"/>
            <ac:spMk id="3" creationId="{8FE5767F-C26A-EA28-CD98-41D570187669}"/>
          </ac:spMkLst>
        </pc:spChg>
        <pc:spChg chg="add del mod ord">
          <ac:chgData name="Matthieu De Mari" userId="dfb708c9-d8dc-439f-9a3b-c772bf4a311c" providerId="ADAL" clId="{E9B77149-EAED-4062-A4A4-48FA050BC267}" dt="2023-04-13T05:03:04.940" v="11358" actId="478"/>
          <ac:spMkLst>
            <pc:docMk/>
            <pc:sldMk cId="3269477930" sldId="654"/>
            <ac:spMk id="4" creationId="{66A70570-7298-0BB2-AADE-B94C3A290428}"/>
          </ac:spMkLst>
        </pc:spChg>
        <pc:picChg chg="add mod">
          <ac:chgData name="Matthieu De Mari" userId="dfb708c9-d8dc-439f-9a3b-c772bf4a311c" providerId="ADAL" clId="{E9B77149-EAED-4062-A4A4-48FA050BC267}" dt="2023-04-13T05:03:56.867" v="11390" actId="1076"/>
          <ac:picMkLst>
            <pc:docMk/>
            <pc:sldMk cId="3269477930" sldId="654"/>
            <ac:picMk id="6" creationId="{34D5EE84-2B6F-7BA8-9298-0BC4EF6314BB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06:45.991" v="11819" actId="1076"/>
        <pc:sldMkLst>
          <pc:docMk/>
          <pc:sldMk cId="989766775" sldId="655"/>
        </pc:sldMkLst>
        <pc:spChg chg="mod">
          <ac:chgData name="Matthieu De Mari" userId="dfb708c9-d8dc-439f-9a3b-c772bf4a311c" providerId="ADAL" clId="{E9B77149-EAED-4062-A4A4-48FA050BC267}" dt="2023-04-13T05:05:24.965" v="11639" actId="20577"/>
          <ac:spMkLst>
            <pc:docMk/>
            <pc:sldMk cId="989766775" sldId="655"/>
            <ac:spMk id="3" creationId="{A712FE8E-13B8-31C6-344C-21F7843BBE9F}"/>
          </ac:spMkLst>
        </pc:spChg>
        <pc:picChg chg="add mod">
          <ac:chgData name="Matthieu De Mari" userId="dfb708c9-d8dc-439f-9a3b-c772bf4a311c" providerId="ADAL" clId="{E9B77149-EAED-4062-A4A4-48FA050BC267}" dt="2023-04-13T05:06:45.991" v="11819" actId="1076"/>
          <ac:picMkLst>
            <pc:docMk/>
            <pc:sldMk cId="989766775" sldId="655"/>
            <ac:picMk id="5" creationId="{1E719384-F236-5367-C511-BC8BA995CC0A}"/>
          </ac:picMkLst>
        </pc:picChg>
        <pc:picChg chg="del">
          <ac:chgData name="Matthieu De Mari" userId="dfb708c9-d8dc-439f-9a3b-c772bf4a311c" providerId="ADAL" clId="{E9B77149-EAED-4062-A4A4-48FA050BC267}" dt="2023-04-13T05:04:12.755" v="11393" actId="478"/>
          <ac:picMkLst>
            <pc:docMk/>
            <pc:sldMk cId="989766775" sldId="655"/>
            <ac:picMk id="6" creationId="{4F805511-47D0-7E01-A94A-E695AE65773C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06:56.069" v="11822"/>
        <pc:sldMkLst>
          <pc:docMk/>
          <pc:sldMk cId="2161393665" sldId="656"/>
        </pc:sldMkLst>
        <pc:spChg chg="mod">
          <ac:chgData name="Matthieu De Mari" userId="dfb708c9-d8dc-439f-9a3b-c772bf4a311c" providerId="ADAL" clId="{E9B77149-EAED-4062-A4A4-48FA050BC267}" dt="2023-04-13T05:06:27.875" v="11813" actId="20577"/>
          <ac:spMkLst>
            <pc:docMk/>
            <pc:sldMk cId="2161393665" sldId="656"/>
            <ac:spMk id="3" creationId="{A712FE8E-13B8-31C6-344C-21F7843BBE9F}"/>
          </ac:spMkLst>
        </pc:spChg>
        <pc:picChg chg="add mod">
          <ac:chgData name="Matthieu De Mari" userId="dfb708c9-d8dc-439f-9a3b-c772bf4a311c" providerId="ADAL" clId="{E9B77149-EAED-4062-A4A4-48FA050BC267}" dt="2023-04-13T05:06:56.069" v="11822"/>
          <ac:picMkLst>
            <pc:docMk/>
            <pc:sldMk cId="2161393665" sldId="656"/>
            <ac:picMk id="4" creationId="{968C5446-3B32-6940-DED4-75321F7265C9}"/>
          </ac:picMkLst>
        </pc:picChg>
        <pc:picChg chg="del">
          <ac:chgData name="Matthieu De Mari" userId="dfb708c9-d8dc-439f-9a3b-c772bf4a311c" providerId="ADAL" clId="{E9B77149-EAED-4062-A4A4-48FA050BC267}" dt="2023-04-13T05:06:35.744" v="11814" actId="478"/>
          <ac:picMkLst>
            <pc:docMk/>
            <pc:sldMk cId="2161393665" sldId="656"/>
            <ac:picMk id="5" creationId="{1E719384-F236-5367-C511-BC8BA995CC0A}"/>
          </ac:picMkLst>
        </pc:picChg>
      </pc:sldChg>
      <pc:sldChg chg="delSp modSp add del mod">
        <pc:chgData name="Matthieu De Mari" userId="dfb708c9-d8dc-439f-9a3b-c772bf4a311c" providerId="ADAL" clId="{E9B77149-EAED-4062-A4A4-48FA050BC267}" dt="2023-04-13T05:08:50.355" v="11823" actId="47"/>
        <pc:sldMkLst>
          <pc:docMk/>
          <pc:sldMk cId="1188529662" sldId="657"/>
        </pc:sldMkLst>
        <pc:picChg chg="del mod">
          <ac:chgData name="Matthieu De Mari" userId="dfb708c9-d8dc-439f-9a3b-c772bf4a311c" providerId="ADAL" clId="{E9B77149-EAED-4062-A4A4-48FA050BC267}" dt="2023-04-13T05:06:43.958" v="11818" actId="478"/>
          <ac:picMkLst>
            <pc:docMk/>
            <pc:sldMk cId="1188529662" sldId="657"/>
            <ac:picMk id="6" creationId="{4F805511-47D0-7E01-A94A-E695AE65773C}"/>
          </ac:picMkLst>
        </pc:picChg>
      </pc:sldChg>
      <pc:sldChg chg="modSp add mod ord">
        <pc:chgData name="Matthieu De Mari" userId="dfb708c9-d8dc-439f-9a3b-c772bf4a311c" providerId="ADAL" clId="{E9B77149-EAED-4062-A4A4-48FA050BC267}" dt="2023-04-13T05:10:36.086" v="11916"/>
        <pc:sldMkLst>
          <pc:docMk/>
          <pc:sldMk cId="4247337619" sldId="657"/>
        </pc:sldMkLst>
        <pc:spChg chg="mod">
          <ac:chgData name="Matthieu De Mari" userId="dfb708c9-d8dc-439f-9a3b-c772bf4a311c" providerId="ADAL" clId="{E9B77149-EAED-4062-A4A4-48FA050BC267}" dt="2023-04-13T05:10:33.637" v="11914" actId="20577"/>
          <ac:spMkLst>
            <pc:docMk/>
            <pc:sldMk cId="4247337619" sldId="657"/>
            <ac:spMk id="3" creationId="{8FE5767F-C26A-EA28-CD98-41D570187669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5:19:31.718" v="12989"/>
        <pc:sldMkLst>
          <pc:docMk/>
          <pc:sldMk cId="2609417405" sldId="658"/>
        </pc:sldMkLst>
        <pc:spChg chg="mod">
          <ac:chgData name="Matthieu De Mari" userId="dfb708c9-d8dc-439f-9a3b-c772bf4a311c" providerId="ADAL" clId="{E9B77149-EAED-4062-A4A4-48FA050BC267}" dt="2023-04-13T05:19:31.718" v="12989"/>
          <ac:spMkLst>
            <pc:docMk/>
            <pc:sldMk cId="2609417405" sldId="658"/>
            <ac:spMk id="3" creationId="{8FE5767F-C26A-EA28-CD98-41D570187669}"/>
          </ac:spMkLst>
        </pc:spChg>
      </pc:sldChg>
      <pc:sldChg chg="modSp add mod">
        <pc:chgData name="Matthieu De Mari" userId="dfb708c9-d8dc-439f-9a3b-c772bf4a311c" providerId="ADAL" clId="{E9B77149-EAED-4062-A4A4-48FA050BC267}" dt="2023-04-13T05:21:07.599" v="13065" actId="20577"/>
        <pc:sldMkLst>
          <pc:docMk/>
          <pc:sldMk cId="99864515" sldId="659"/>
        </pc:sldMkLst>
        <pc:spChg chg="mod">
          <ac:chgData name="Matthieu De Mari" userId="dfb708c9-d8dc-439f-9a3b-c772bf4a311c" providerId="ADAL" clId="{E9B77149-EAED-4062-A4A4-48FA050BC267}" dt="2023-04-13T05:17:57.295" v="12887" actId="14100"/>
          <ac:spMkLst>
            <pc:docMk/>
            <pc:sldMk cId="99864515" sldId="659"/>
            <ac:spMk id="3" creationId="{A019BC23-1C06-F430-2144-79D6853BAE04}"/>
          </ac:spMkLst>
        </pc:spChg>
        <pc:spChg chg="mod">
          <ac:chgData name="Matthieu De Mari" userId="dfb708c9-d8dc-439f-9a3b-c772bf4a311c" providerId="ADAL" clId="{E9B77149-EAED-4062-A4A4-48FA050BC267}" dt="2023-04-13T05:21:07.599" v="13065" actId="20577"/>
          <ac:spMkLst>
            <pc:docMk/>
            <pc:sldMk cId="99864515" sldId="659"/>
            <ac:spMk id="5" creationId="{E75B3721-0441-7159-18C4-3AF68753BFE2}"/>
          </ac:spMkLst>
        </pc:spChg>
      </pc:sldChg>
      <pc:sldChg chg="modSp add mod">
        <pc:chgData name="Matthieu De Mari" userId="dfb708c9-d8dc-439f-9a3b-c772bf4a311c" providerId="ADAL" clId="{E9B77149-EAED-4062-A4A4-48FA050BC267}" dt="2023-04-13T05:27:26.953" v="13524" actId="113"/>
        <pc:sldMkLst>
          <pc:docMk/>
          <pc:sldMk cId="2753610228" sldId="660"/>
        </pc:sldMkLst>
        <pc:spChg chg="mod">
          <ac:chgData name="Matthieu De Mari" userId="dfb708c9-d8dc-439f-9a3b-c772bf4a311c" providerId="ADAL" clId="{E9B77149-EAED-4062-A4A4-48FA050BC267}" dt="2023-04-13T05:24:23.125" v="13363" actId="20577"/>
          <ac:spMkLst>
            <pc:docMk/>
            <pc:sldMk cId="2753610228" sldId="660"/>
            <ac:spMk id="2" creationId="{223D182C-598B-F8A4-AA55-AE783A53F6AA}"/>
          </ac:spMkLst>
        </pc:spChg>
        <pc:spChg chg="mod">
          <ac:chgData name="Matthieu De Mari" userId="dfb708c9-d8dc-439f-9a3b-c772bf4a311c" providerId="ADAL" clId="{E9B77149-EAED-4062-A4A4-48FA050BC267}" dt="2023-04-13T05:27:26.953" v="13524" actId="113"/>
          <ac:spMkLst>
            <pc:docMk/>
            <pc:sldMk cId="2753610228" sldId="660"/>
            <ac:spMk id="3" creationId="{111D870D-D81B-8EFE-9496-40FDD6C39E5A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5:36:16.814" v="14467" actId="1076"/>
        <pc:sldMkLst>
          <pc:docMk/>
          <pc:sldMk cId="1735291302" sldId="661"/>
        </pc:sldMkLst>
        <pc:spChg chg="mod">
          <ac:chgData name="Matthieu De Mari" userId="dfb708c9-d8dc-439f-9a3b-c772bf4a311c" providerId="ADAL" clId="{E9B77149-EAED-4062-A4A4-48FA050BC267}" dt="2023-04-13T05:36:06.549" v="14465" actId="20577"/>
          <ac:spMkLst>
            <pc:docMk/>
            <pc:sldMk cId="1735291302" sldId="661"/>
            <ac:spMk id="3" creationId="{111D870D-D81B-8EFE-9496-40FDD6C39E5A}"/>
          </ac:spMkLst>
        </pc:spChg>
        <pc:spChg chg="add mod">
          <ac:chgData name="Matthieu De Mari" userId="dfb708c9-d8dc-439f-9a3b-c772bf4a311c" providerId="ADAL" clId="{E9B77149-EAED-4062-A4A4-48FA050BC267}" dt="2023-04-13T05:36:16.814" v="14467" actId="1076"/>
          <ac:spMkLst>
            <pc:docMk/>
            <pc:sldMk cId="1735291302" sldId="661"/>
            <ac:spMk id="4" creationId="{D49B2A59-B8DF-0C04-EBAA-3E4780AE856C}"/>
          </ac:spMkLst>
        </pc:spChg>
      </pc:sldChg>
      <pc:sldChg chg="modSp add mod">
        <pc:chgData name="Matthieu De Mari" userId="dfb708c9-d8dc-439f-9a3b-c772bf4a311c" providerId="ADAL" clId="{E9B77149-EAED-4062-A4A4-48FA050BC267}" dt="2023-04-13T05:35:56.318" v="14444" actId="20577"/>
        <pc:sldMkLst>
          <pc:docMk/>
          <pc:sldMk cId="3600474667" sldId="662"/>
        </pc:sldMkLst>
        <pc:spChg chg="mod">
          <ac:chgData name="Matthieu De Mari" userId="dfb708c9-d8dc-439f-9a3b-c772bf4a311c" providerId="ADAL" clId="{E9B77149-EAED-4062-A4A4-48FA050BC267}" dt="2023-04-13T05:35:56.318" v="14444" actId="20577"/>
          <ac:spMkLst>
            <pc:docMk/>
            <pc:sldMk cId="3600474667" sldId="662"/>
            <ac:spMk id="3" creationId="{111D870D-D81B-8EFE-9496-40FDD6C39E5A}"/>
          </ac:spMkLst>
        </pc:spChg>
      </pc:sldChg>
      <pc:sldChg chg="modSp add mod">
        <pc:chgData name="Matthieu De Mari" userId="dfb708c9-d8dc-439f-9a3b-c772bf4a311c" providerId="ADAL" clId="{E9B77149-EAED-4062-A4A4-48FA050BC267}" dt="2023-04-13T05:33:04.211" v="14031" actId="113"/>
        <pc:sldMkLst>
          <pc:docMk/>
          <pc:sldMk cId="1068485300" sldId="663"/>
        </pc:sldMkLst>
        <pc:spChg chg="mod">
          <ac:chgData name="Matthieu De Mari" userId="dfb708c9-d8dc-439f-9a3b-c772bf4a311c" providerId="ADAL" clId="{E9B77149-EAED-4062-A4A4-48FA050BC267}" dt="2023-04-13T05:33:04.211" v="14031" actId="113"/>
          <ac:spMkLst>
            <pc:docMk/>
            <pc:sldMk cId="1068485300" sldId="663"/>
            <ac:spMk id="3" creationId="{111D870D-D81B-8EFE-9496-40FDD6C39E5A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3T05:38:22.307" v="14527" actId="208"/>
        <pc:sldMkLst>
          <pc:docMk/>
          <pc:sldMk cId="1234320070" sldId="664"/>
        </pc:sldMkLst>
        <pc:spChg chg="del">
          <ac:chgData name="Matthieu De Mari" userId="dfb708c9-d8dc-439f-9a3b-c772bf4a311c" providerId="ADAL" clId="{E9B77149-EAED-4062-A4A4-48FA050BC267}" dt="2023-04-13T05:30:04.457" v="13544" actId="478"/>
          <ac:spMkLst>
            <pc:docMk/>
            <pc:sldMk cId="1234320070" sldId="664"/>
            <ac:spMk id="2" creationId="{223D182C-598B-F8A4-AA55-AE783A53F6AA}"/>
          </ac:spMkLst>
        </pc:spChg>
        <pc:spChg chg="del">
          <ac:chgData name="Matthieu De Mari" userId="dfb708c9-d8dc-439f-9a3b-c772bf4a311c" providerId="ADAL" clId="{E9B77149-EAED-4062-A4A4-48FA050BC267}" dt="2023-04-13T05:30:02.226" v="13542" actId="478"/>
          <ac:spMkLst>
            <pc:docMk/>
            <pc:sldMk cId="1234320070" sldId="664"/>
            <ac:spMk id="3" creationId="{111D870D-D81B-8EFE-9496-40FDD6C39E5A}"/>
          </ac:spMkLst>
        </pc:spChg>
        <pc:spChg chg="add del mod">
          <ac:chgData name="Matthieu De Mari" userId="dfb708c9-d8dc-439f-9a3b-c772bf4a311c" providerId="ADAL" clId="{E9B77149-EAED-4062-A4A4-48FA050BC267}" dt="2023-04-13T05:30:03.191" v="13543" actId="478"/>
          <ac:spMkLst>
            <pc:docMk/>
            <pc:sldMk cId="1234320070" sldId="664"/>
            <ac:spMk id="5" creationId="{12AC551C-6371-F1CF-495A-6A8DEAEE937D}"/>
          </ac:spMkLst>
        </pc:spChg>
        <pc:spChg chg="add del mod">
          <ac:chgData name="Matthieu De Mari" userId="dfb708c9-d8dc-439f-9a3b-c772bf4a311c" providerId="ADAL" clId="{E9B77149-EAED-4062-A4A4-48FA050BC267}" dt="2023-04-13T05:30:05.037" v="13545" actId="478"/>
          <ac:spMkLst>
            <pc:docMk/>
            <pc:sldMk cId="1234320070" sldId="664"/>
            <ac:spMk id="7" creationId="{A085E90F-C3C5-9F59-4245-EABE901485F6}"/>
          </ac:spMkLst>
        </pc:spChg>
        <pc:spChg chg="add mod">
          <ac:chgData name="Matthieu De Mari" userId="dfb708c9-d8dc-439f-9a3b-c772bf4a311c" providerId="ADAL" clId="{E9B77149-EAED-4062-A4A4-48FA050BC267}" dt="2023-04-13T05:38:22.307" v="14527" actId="208"/>
          <ac:spMkLst>
            <pc:docMk/>
            <pc:sldMk cId="1234320070" sldId="664"/>
            <ac:spMk id="10" creationId="{DB86A3CF-D1EE-01D0-8132-44FA8EDC0C96}"/>
          </ac:spMkLst>
        </pc:spChg>
        <pc:picChg chg="add mod">
          <ac:chgData name="Matthieu De Mari" userId="dfb708c9-d8dc-439f-9a3b-c772bf4a311c" providerId="ADAL" clId="{E9B77149-EAED-4062-A4A4-48FA050BC267}" dt="2023-04-13T05:30:07.361" v="13548" actId="962"/>
          <ac:picMkLst>
            <pc:docMk/>
            <pc:sldMk cId="1234320070" sldId="664"/>
            <ac:picMk id="9" creationId="{0F6F8266-F947-E18D-ACF3-8A05441ED48D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24.820" v="14528"/>
        <pc:sldMkLst>
          <pc:docMk/>
          <pc:sldMk cId="2150313771" sldId="665"/>
        </pc:sldMkLst>
        <pc:spChg chg="add mod">
          <ac:chgData name="Matthieu De Mari" userId="dfb708c9-d8dc-439f-9a3b-c772bf4a311c" providerId="ADAL" clId="{E9B77149-EAED-4062-A4A4-48FA050BC267}" dt="2023-04-13T05:38:24.820" v="14528"/>
          <ac:spMkLst>
            <pc:docMk/>
            <pc:sldMk cId="2150313771" sldId="665"/>
            <ac:spMk id="4" creationId="{CC7FE22B-3516-26E9-2145-4169051EADFC}"/>
          </ac:spMkLst>
        </pc:spChg>
        <pc:picChg chg="add mod">
          <ac:chgData name="Matthieu De Mari" userId="dfb708c9-d8dc-439f-9a3b-c772bf4a311c" providerId="ADAL" clId="{E9B77149-EAED-4062-A4A4-48FA050BC267}" dt="2023-04-13T05:30:21.679" v="13553" actId="962"/>
          <ac:picMkLst>
            <pc:docMk/>
            <pc:sldMk cId="2150313771" sldId="665"/>
            <ac:picMk id="3" creationId="{CF1DFA98-A739-D313-4B7B-610C32D79FDC}"/>
          </ac:picMkLst>
        </pc:picChg>
        <pc:picChg chg="del">
          <ac:chgData name="Matthieu De Mari" userId="dfb708c9-d8dc-439f-9a3b-c772bf4a311c" providerId="ADAL" clId="{E9B77149-EAED-4062-A4A4-48FA050BC267}" dt="2023-04-13T05:30:20.542" v="13550" actId="478"/>
          <ac:picMkLst>
            <pc:docMk/>
            <pc:sldMk cId="2150313771" sldId="665"/>
            <ac:picMk id="9" creationId="{0F6F8266-F947-E18D-ACF3-8A05441ED48D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26.084" v="14529"/>
        <pc:sldMkLst>
          <pc:docMk/>
          <pc:sldMk cId="1994464095" sldId="666"/>
        </pc:sldMkLst>
        <pc:spChg chg="add mod">
          <ac:chgData name="Matthieu De Mari" userId="dfb708c9-d8dc-439f-9a3b-c772bf4a311c" providerId="ADAL" clId="{E9B77149-EAED-4062-A4A4-48FA050BC267}" dt="2023-04-13T05:38:26.084" v="14529"/>
          <ac:spMkLst>
            <pc:docMk/>
            <pc:sldMk cId="1994464095" sldId="666"/>
            <ac:spMk id="5" creationId="{3B8AB869-1D99-755A-5A60-E5C404356CD5}"/>
          </ac:spMkLst>
        </pc:spChg>
        <pc:picChg chg="del">
          <ac:chgData name="Matthieu De Mari" userId="dfb708c9-d8dc-439f-9a3b-c772bf4a311c" providerId="ADAL" clId="{E9B77149-EAED-4062-A4A4-48FA050BC267}" dt="2023-04-13T05:30:32.715" v="13555" actId="478"/>
          <ac:picMkLst>
            <pc:docMk/>
            <pc:sldMk cId="1994464095" sldId="666"/>
            <ac:picMk id="3" creationId="{CF1DFA98-A739-D313-4B7B-610C32D79FDC}"/>
          </ac:picMkLst>
        </pc:picChg>
        <pc:picChg chg="add mod">
          <ac:chgData name="Matthieu De Mari" userId="dfb708c9-d8dc-439f-9a3b-c772bf4a311c" providerId="ADAL" clId="{E9B77149-EAED-4062-A4A4-48FA050BC267}" dt="2023-04-13T05:30:33.602" v="13558" actId="962"/>
          <ac:picMkLst>
            <pc:docMk/>
            <pc:sldMk cId="1994464095" sldId="666"/>
            <ac:picMk id="4" creationId="{9D161237-6B1C-4F91-7D1E-652C1A5823C0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49.512" v="14638" actId="20577"/>
        <pc:sldMkLst>
          <pc:docMk/>
          <pc:sldMk cId="3767652027" sldId="667"/>
        </pc:sldMkLst>
        <pc:spChg chg="del">
          <ac:chgData name="Matthieu De Mari" userId="dfb708c9-d8dc-439f-9a3b-c772bf4a311c" providerId="ADAL" clId="{E9B77149-EAED-4062-A4A4-48FA050BC267}" dt="2023-04-13T05:33:14.450" v="14034" actId="478"/>
          <ac:spMkLst>
            <pc:docMk/>
            <pc:sldMk cId="3767652027" sldId="667"/>
            <ac:spMk id="2" creationId="{223D182C-598B-F8A4-AA55-AE783A53F6AA}"/>
          </ac:spMkLst>
        </pc:spChg>
        <pc:spChg chg="del">
          <ac:chgData name="Matthieu De Mari" userId="dfb708c9-d8dc-439f-9a3b-c772bf4a311c" providerId="ADAL" clId="{E9B77149-EAED-4062-A4A4-48FA050BC267}" dt="2023-04-13T05:33:13.347" v="14033" actId="478"/>
          <ac:spMkLst>
            <pc:docMk/>
            <pc:sldMk cId="3767652027" sldId="667"/>
            <ac:spMk id="3" creationId="{111D870D-D81B-8EFE-9496-40FDD6C39E5A}"/>
          </ac:spMkLst>
        </pc:spChg>
        <pc:spChg chg="add del mod">
          <ac:chgData name="Matthieu De Mari" userId="dfb708c9-d8dc-439f-9a3b-c772bf4a311c" providerId="ADAL" clId="{E9B77149-EAED-4062-A4A4-48FA050BC267}" dt="2023-04-13T05:33:16.286" v="14035" actId="478"/>
          <ac:spMkLst>
            <pc:docMk/>
            <pc:sldMk cId="3767652027" sldId="667"/>
            <ac:spMk id="5" creationId="{8639A772-6A03-9D97-895E-F7CA243450E3}"/>
          </ac:spMkLst>
        </pc:spChg>
        <pc:spChg chg="add del mod">
          <ac:chgData name="Matthieu De Mari" userId="dfb708c9-d8dc-439f-9a3b-c772bf4a311c" providerId="ADAL" clId="{E9B77149-EAED-4062-A4A4-48FA050BC267}" dt="2023-04-13T05:33:17.231" v="14036" actId="478"/>
          <ac:spMkLst>
            <pc:docMk/>
            <pc:sldMk cId="3767652027" sldId="667"/>
            <ac:spMk id="7" creationId="{7A46472A-D335-D66C-FD60-254F886887ED}"/>
          </ac:spMkLst>
        </pc:spChg>
        <pc:spChg chg="add mod">
          <ac:chgData name="Matthieu De Mari" userId="dfb708c9-d8dc-439f-9a3b-c772bf4a311c" providerId="ADAL" clId="{E9B77149-EAED-4062-A4A4-48FA050BC267}" dt="2023-04-13T05:38:49.512" v="14638" actId="20577"/>
          <ac:spMkLst>
            <pc:docMk/>
            <pc:sldMk cId="3767652027" sldId="667"/>
            <ac:spMk id="10" creationId="{D7F1868C-F1C4-1B8D-2C70-0913FE60446B}"/>
          </ac:spMkLst>
        </pc:spChg>
        <pc:picChg chg="add mod">
          <ac:chgData name="Matthieu De Mari" userId="dfb708c9-d8dc-439f-9a3b-c772bf4a311c" providerId="ADAL" clId="{E9B77149-EAED-4062-A4A4-48FA050BC267}" dt="2023-04-13T05:33:30.762" v="14039" actId="962"/>
          <ac:picMkLst>
            <pc:docMk/>
            <pc:sldMk cId="3767652027" sldId="667"/>
            <ac:picMk id="9" creationId="{310FAD7D-8A04-CAE8-A002-CEBCA08CED7A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53.719" v="14639"/>
        <pc:sldMkLst>
          <pc:docMk/>
          <pc:sldMk cId="2815587806" sldId="668"/>
        </pc:sldMkLst>
        <pc:spChg chg="add mod">
          <ac:chgData name="Matthieu De Mari" userId="dfb708c9-d8dc-439f-9a3b-c772bf4a311c" providerId="ADAL" clId="{E9B77149-EAED-4062-A4A4-48FA050BC267}" dt="2023-04-13T05:38:53.719" v="14639"/>
          <ac:spMkLst>
            <pc:docMk/>
            <pc:sldMk cId="2815587806" sldId="668"/>
            <ac:spMk id="4" creationId="{A977D47D-97D7-5088-F5B0-0C87238E799F}"/>
          </ac:spMkLst>
        </pc:spChg>
        <pc:picChg chg="add mod">
          <ac:chgData name="Matthieu De Mari" userId="dfb708c9-d8dc-439f-9a3b-c772bf4a311c" providerId="ADAL" clId="{E9B77149-EAED-4062-A4A4-48FA050BC267}" dt="2023-04-13T05:33:40.004" v="14044" actId="962"/>
          <ac:picMkLst>
            <pc:docMk/>
            <pc:sldMk cId="2815587806" sldId="668"/>
            <ac:picMk id="3" creationId="{8BA20A6C-CAEA-6B9A-5437-9804EF184E81}"/>
          </ac:picMkLst>
        </pc:picChg>
        <pc:picChg chg="del">
          <ac:chgData name="Matthieu De Mari" userId="dfb708c9-d8dc-439f-9a3b-c772bf4a311c" providerId="ADAL" clId="{E9B77149-EAED-4062-A4A4-48FA050BC267}" dt="2023-04-13T05:33:39.218" v="14041" actId="478"/>
          <ac:picMkLst>
            <pc:docMk/>
            <pc:sldMk cId="2815587806" sldId="668"/>
            <ac:picMk id="9" creationId="{310FAD7D-8A04-CAE8-A002-CEBCA08CED7A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38:55" v="14640"/>
        <pc:sldMkLst>
          <pc:docMk/>
          <pc:sldMk cId="2216025932" sldId="669"/>
        </pc:sldMkLst>
        <pc:spChg chg="del">
          <ac:chgData name="Matthieu De Mari" userId="dfb708c9-d8dc-439f-9a3b-c772bf4a311c" providerId="ADAL" clId="{E9B77149-EAED-4062-A4A4-48FA050BC267}" dt="2023-04-13T05:33:51.975" v="14047" actId="478"/>
          <ac:spMkLst>
            <pc:docMk/>
            <pc:sldMk cId="2216025932" sldId="669"/>
            <ac:spMk id="2" creationId="{7140D8FA-BFB9-19C2-7F0E-7807F912A58B}"/>
          </ac:spMkLst>
        </pc:spChg>
        <pc:spChg chg="del">
          <ac:chgData name="Matthieu De Mari" userId="dfb708c9-d8dc-439f-9a3b-c772bf4a311c" providerId="ADAL" clId="{E9B77149-EAED-4062-A4A4-48FA050BC267}" dt="2023-04-13T05:33:51.031" v="14046" actId="478"/>
          <ac:spMkLst>
            <pc:docMk/>
            <pc:sldMk cId="2216025932" sldId="669"/>
            <ac:spMk id="3" creationId="{2BF05B94-E65B-8633-F3A3-C616DFE50278}"/>
          </ac:spMkLst>
        </pc:spChg>
        <pc:spChg chg="add mod">
          <ac:chgData name="Matthieu De Mari" userId="dfb708c9-d8dc-439f-9a3b-c772bf4a311c" providerId="ADAL" clId="{E9B77149-EAED-4062-A4A4-48FA050BC267}" dt="2023-04-13T05:38:55" v="14640"/>
          <ac:spMkLst>
            <pc:docMk/>
            <pc:sldMk cId="2216025932" sldId="669"/>
            <ac:spMk id="6" creationId="{99E54FB6-D3B1-F2FE-EF4C-30640BAFCECE}"/>
          </ac:spMkLst>
        </pc:spChg>
        <pc:picChg chg="add mod">
          <ac:chgData name="Matthieu De Mari" userId="dfb708c9-d8dc-439f-9a3b-c772bf4a311c" providerId="ADAL" clId="{E9B77149-EAED-4062-A4A4-48FA050BC267}" dt="2023-04-13T05:33:53.461" v="14050" actId="962"/>
          <ac:picMkLst>
            <pc:docMk/>
            <pc:sldMk cId="2216025932" sldId="669"/>
            <ac:picMk id="5" creationId="{8E625C75-8FC7-01D1-8EF3-1746568EC0D1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38:56.056" v="14641"/>
        <pc:sldMkLst>
          <pc:docMk/>
          <pc:sldMk cId="2226094645" sldId="670"/>
        </pc:sldMkLst>
        <pc:spChg chg="del">
          <ac:chgData name="Matthieu De Mari" userId="dfb708c9-d8dc-439f-9a3b-c772bf4a311c" providerId="ADAL" clId="{E9B77149-EAED-4062-A4A4-48FA050BC267}" dt="2023-04-13T05:34:15.330" v="14053" actId="478"/>
          <ac:spMkLst>
            <pc:docMk/>
            <pc:sldMk cId="2226094645" sldId="670"/>
            <ac:spMk id="2" creationId="{876BA2C8-AC3A-B2D9-F8C0-B69051666B2C}"/>
          </ac:spMkLst>
        </pc:spChg>
        <pc:spChg chg="del">
          <ac:chgData name="Matthieu De Mari" userId="dfb708c9-d8dc-439f-9a3b-c772bf4a311c" providerId="ADAL" clId="{E9B77149-EAED-4062-A4A4-48FA050BC267}" dt="2023-04-13T05:34:14.314" v="14052" actId="478"/>
          <ac:spMkLst>
            <pc:docMk/>
            <pc:sldMk cId="2226094645" sldId="670"/>
            <ac:spMk id="3" creationId="{D1D1EC42-66F1-5CC1-3C58-B2F251E73B73}"/>
          </ac:spMkLst>
        </pc:spChg>
        <pc:spChg chg="add mod">
          <ac:chgData name="Matthieu De Mari" userId="dfb708c9-d8dc-439f-9a3b-c772bf4a311c" providerId="ADAL" clId="{E9B77149-EAED-4062-A4A4-48FA050BC267}" dt="2023-04-13T05:38:56.056" v="14641"/>
          <ac:spMkLst>
            <pc:docMk/>
            <pc:sldMk cId="2226094645" sldId="670"/>
            <ac:spMk id="6" creationId="{BE7A75FA-BE00-CF1D-FA6D-063A004845ED}"/>
          </ac:spMkLst>
        </pc:spChg>
        <pc:picChg chg="add mod">
          <ac:chgData name="Matthieu De Mari" userId="dfb708c9-d8dc-439f-9a3b-c772bf4a311c" providerId="ADAL" clId="{E9B77149-EAED-4062-A4A4-48FA050BC267}" dt="2023-04-13T05:34:16.774" v="14056" actId="962"/>
          <ac:picMkLst>
            <pc:docMk/>
            <pc:sldMk cId="2226094645" sldId="670"/>
            <ac:picMk id="5" creationId="{9DAD24BD-19EA-090A-68C7-A3D1F7561A31}"/>
          </ac:picMkLst>
        </pc:picChg>
      </pc:sldChg>
      <pc:sldChg chg="addSp modSp add del mod ord">
        <pc:chgData name="Matthieu De Mari" userId="dfb708c9-d8dc-439f-9a3b-c772bf4a311c" providerId="ADAL" clId="{E9B77149-EAED-4062-A4A4-48FA050BC267}" dt="2023-04-13T05:38:00.090" v="14498" actId="47"/>
        <pc:sldMkLst>
          <pc:docMk/>
          <pc:sldMk cId="304146419" sldId="671"/>
        </pc:sldMkLst>
        <pc:spChg chg="add mod">
          <ac:chgData name="Matthieu De Mari" userId="dfb708c9-d8dc-439f-9a3b-c772bf4a311c" providerId="ADAL" clId="{E9B77149-EAED-4062-A4A4-48FA050BC267}" dt="2023-04-13T05:37:42.119" v="14490" actId="208"/>
          <ac:spMkLst>
            <pc:docMk/>
            <pc:sldMk cId="304146419" sldId="671"/>
            <ac:spMk id="4" creationId="{F39834AD-FCE8-0B12-9A71-417CA9D3D3FF}"/>
          </ac:spMkLst>
        </pc:spChg>
        <pc:picChg chg="add mod ord modCrop">
          <ac:chgData name="Matthieu De Mari" userId="dfb708c9-d8dc-439f-9a3b-c772bf4a311c" providerId="ADAL" clId="{E9B77149-EAED-4062-A4A4-48FA050BC267}" dt="2023-04-13T05:37:31.775" v="14486" actId="1076"/>
          <ac:picMkLst>
            <pc:docMk/>
            <pc:sldMk cId="304146419" sldId="671"/>
            <ac:picMk id="3" creationId="{1239ECB1-0D1B-19C7-06B3-F53D8A044051}"/>
          </ac:picMkLst>
        </pc:picChg>
        <pc:picChg chg="mod modCrop">
          <ac:chgData name="Matthieu De Mari" userId="dfb708c9-d8dc-439f-9a3b-c772bf4a311c" providerId="ADAL" clId="{E9B77149-EAED-4062-A4A4-48FA050BC267}" dt="2023-04-13T05:36:58.829" v="14474" actId="1076"/>
          <ac:picMkLst>
            <pc:docMk/>
            <pc:sldMk cId="304146419" sldId="671"/>
            <ac:picMk id="5" creationId="{9DAD24BD-19EA-090A-68C7-A3D1F7561A31}"/>
          </ac:picMkLst>
        </pc:picChg>
      </pc:sldChg>
      <pc:sldChg chg="addSp delSp modSp new mod ord">
        <pc:chgData name="Matthieu De Mari" userId="dfb708c9-d8dc-439f-9a3b-c772bf4a311c" providerId="ADAL" clId="{E9B77149-EAED-4062-A4A4-48FA050BC267}" dt="2023-04-13T05:38:02.272" v="14500"/>
        <pc:sldMkLst>
          <pc:docMk/>
          <pc:sldMk cId="25804678" sldId="672"/>
        </pc:sldMkLst>
        <pc:spChg chg="del">
          <ac:chgData name="Matthieu De Mari" userId="dfb708c9-d8dc-439f-9a3b-c772bf4a311c" providerId="ADAL" clId="{E9B77149-EAED-4062-A4A4-48FA050BC267}" dt="2023-04-13T05:37:49.625" v="14493" actId="478"/>
          <ac:spMkLst>
            <pc:docMk/>
            <pc:sldMk cId="25804678" sldId="672"/>
            <ac:spMk id="2" creationId="{A7DF4A15-2270-7281-E21A-B96CD0D8C853}"/>
          </ac:spMkLst>
        </pc:spChg>
        <pc:spChg chg="del">
          <ac:chgData name="Matthieu De Mari" userId="dfb708c9-d8dc-439f-9a3b-c772bf4a311c" providerId="ADAL" clId="{E9B77149-EAED-4062-A4A4-48FA050BC267}" dt="2023-04-13T05:37:48.565" v="14492" actId="478"/>
          <ac:spMkLst>
            <pc:docMk/>
            <pc:sldMk cId="25804678" sldId="672"/>
            <ac:spMk id="3" creationId="{61B9F97E-9F45-9313-06D1-A16E722DD720}"/>
          </ac:spMkLst>
        </pc:spChg>
        <pc:picChg chg="add mod">
          <ac:chgData name="Matthieu De Mari" userId="dfb708c9-d8dc-439f-9a3b-c772bf4a311c" providerId="ADAL" clId="{E9B77149-EAED-4062-A4A4-48FA050BC267}" dt="2023-04-13T05:37:58.493" v="14497" actId="1076"/>
          <ac:picMkLst>
            <pc:docMk/>
            <pc:sldMk cId="25804678" sldId="672"/>
            <ac:picMk id="4" creationId="{959A3E9D-85D6-C417-B53F-560290035283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41:17.833" v="15082"/>
        <pc:sldMkLst>
          <pc:docMk/>
          <pc:sldMk cId="1623308905" sldId="673"/>
        </pc:sldMkLst>
        <pc:spChg chg="mod">
          <ac:chgData name="Matthieu De Mari" userId="dfb708c9-d8dc-439f-9a3b-c772bf4a311c" providerId="ADAL" clId="{E9B77149-EAED-4062-A4A4-48FA050BC267}" dt="2023-04-13T05:41:17.833" v="15082"/>
          <ac:spMkLst>
            <pc:docMk/>
            <pc:sldMk cId="1623308905" sldId="673"/>
            <ac:spMk id="2" creationId="{7FDB0B32-E343-BD11-179D-313712966207}"/>
          </ac:spMkLst>
        </pc:spChg>
        <pc:spChg chg="del">
          <ac:chgData name="Matthieu De Mari" userId="dfb708c9-d8dc-439f-9a3b-c772bf4a311c" providerId="ADAL" clId="{E9B77149-EAED-4062-A4A4-48FA050BC267}" dt="2023-04-13T05:41:08.318" v="15078" actId="478"/>
          <ac:spMkLst>
            <pc:docMk/>
            <pc:sldMk cId="1623308905" sldId="673"/>
            <ac:spMk id="3" creationId="{E8564DAA-6420-2A78-ABAB-86EBCFAFF9A5}"/>
          </ac:spMkLst>
        </pc:spChg>
        <pc:picChg chg="add mod">
          <ac:chgData name="Matthieu De Mari" userId="dfb708c9-d8dc-439f-9a3b-c772bf4a311c" providerId="ADAL" clId="{E9B77149-EAED-4062-A4A4-48FA050BC267}" dt="2023-04-13T05:41:14.287" v="15081" actId="1076"/>
          <ac:picMkLst>
            <pc:docMk/>
            <pc:sldMk cId="1623308905" sldId="673"/>
            <ac:picMk id="5" creationId="{3660DDBF-A623-19FE-C5DA-3CA4BEEB3B15}"/>
          </ac:picMkLst>
        </pc:picChg>
      </pc:sldChg>
      <pc:sldChg chg="modSp new mod">
        <pc:chgData name="Matthieu De Mari" userId="dfb708c9-d8dc-439f-9a3b-c772bf4a311c" providerId="ADAL" clId="{E9B77149-EAED-4062-A4A4-48FA050BC267}" dt="2023-04-13T05:42:18.477" v="15192" actId="5793"/>
        <pc:sldMkLst>
          <pc:docMk/>
          <pc:sldMk cId="3203708134" sldId="674"/>
        </pc:sldMkLst>
        <pc:spChg chg="mod">
          <ac:chgData name="Matthieu De Mari" userId="dfb708c9-d8dc-439f-9a3b-c772bf4a311c" providerId="ADAL" clId="{E9B77149-EAED-4062-A4A4-48FA050BC267}" dt="2023-04-13T05:41:28.858" v="15095" actId="20577"/>
          <ac:spMkLst>
            <pc:docMk/>
            <pc:sldMk cId="3203708134" sldId="674"/>
            <ac:spMk id="2" creationId="{7951C097-41E6-D814-75A9-F195CF04BBEC}"/>
          </ac:spMkLst>
        </pc:spChg>
        <pc:spChg chg="mod">
          <ac:chgData name="Matthieu De Mari" userId="dfb708c9-d8dc-439f-9a3b-c772bf4a311c" providerId="ADAL" clId="{E9B77149-EAED-4062-A4A4-48FA050BC267}" dt="2023-04-13T05:42:18.477" v="15192" actId="5793"/>
          <ac:spMkLst>
            <pc:docMk/>
            <pc:sldMk cId="3203708134" sldId="674"/>
            <ac:spMk id="3" creationId="{02F9EB73-EBC0-FF27-37AB-93B982E32F8E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5:43:52.624" v="15339" actId="1076"/>
        <pc:sldMkLst>
          <pc:docMk/>
          <pc:sldMk cId="604029705" sldId="675"/>
        </pc:sldMkLst>
        <pc:spChg chg="add mod">
          <ac:chgData name="Matthieu De Mari" userId="dfb708c9-d8dc-439f-9a3b-c772bf4a311c" providerId="ADAL" clId="{E9B77149-EAED-4062-A4A4-48FA050BC267}" dt="2023-04-13T05:43:13.832" v="15226"/>
          <ac:spMkLst>
            <pc:docMk/>
            <pc:sldMk cId="604029705" sldId="675"/>
            <ac:spMk id="3" creationId="{9CDA74E1-E868-A6C9-857A-4677AF09428E}"/>
          </ac:spMkLst>
        </pc:spChg>
        <pc:spChg chg="mod">
          <ac:chgData name="Matthieu De Mari" userId="dfb708c9-d8dc-439f-9a3b-c772bf4a311c" providerId="ADAL" clId="{E9B77149-EAED-4062-A4A4-48FA050BC267}" dt="2023-04-13T05:43:46.834" v="15338" actId="5793"/>
          <ac:spMkLst>
            <pc:docMk/>
            <pc:sldMk cId="604029705" sldId="675"/>
            <ac:spMk id="5" creationId="{2B13EA12-F42E-A14F-570D-C7B3FB0BA678}"/>
          </ac:spMkLst>
        </pc:spChg>
        <pc:picChg chg="mod modCrop">
          <ac:chgData name="Matthieu De Mari" userId="dfb708c9-d8dc-439f-9a3b-c772bf4a311c" providerId="ADAL" clId="{E9B77149-EAED-4062-A4A4-48FA050BC267}" dt="2023-04-13T05:43:52.624" v="15339" actId="1076"/>
          <ac:picMkLst>
            <pc:docMk/>
            <pc:sldMk cId="604029705" sldId="675"/>
            <ac:picMk id="7" creationId="{8D7AE188-3FCF-9638-BCBC-D80FAEB83789}"/>
          </ac:picMkLst>
        </pc:picChg>
      </pc:sldChg>
      <pc:sldChg chg="addSp delSp modSp new mod modClrScheme chgLayout">
        <pc:chgData name="Matthieu De Mari" userId="dfb708c9-d8dc-439f-9a3b-c772bf4a311c" providerId="ADAL" clId="{E9B77149-EAED-4062-A4A4-48FA050BC267}" dt="2023-04-13T05:46:56.803" v="15378" actId="20577"/>
        <pc:sldMkLst>
          <pc:docMk/>
          <pc:sldMk cId="1593912804" sldId="676"/>
        </pc:sldMkLst>
        <pc:spChg chg="mod ord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2" creationId="{F9E2BA30-6684-2E97-47E0-AF69AF54E6C0}"/>
          </ac:spMkLst>
        </pc:spChg>
        <pc:spChg chg="del mod ord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3" creationId="{9F5ECD51-3FC7-B81F-18FC-2D8BDF367861}"/>
          </ac:spMkLst>
        </pc:spChg>
        <pc:spChg chg="del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4" creationId="{88C188F2-162F-E3F7-BB1A-47A5ABBB0548}"/>
          </ac:spMkLst>
        </pc:spChg>
        <pc:spChg chg="add mod ord">
          <ac:chgData name="Matthieu De Mari" userId="dfb708c9-d8dc-439f-9a3b-c772bf4a311c" providerId="ADAL" clId="{E9B77149-EAED-4062-A4A4-48FA050BC267}" dt="2023-04-13T05:46:56.803" v="15378" actId="20577"/>
          <ac:spMkLst>
            <pc:docMk/>
            <pc:sldMk cId="1593912804" sldId="676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03.584" v="15381" actId="207"/>
        <pc:sldMkLst>
          <pc:docMk/>
          <pc:sldMk cId="3527326922" sldId="677"/>
        </pc:sldMkLst>
        <pc:spChg chg="mod">
          <ac:chgData name="Matthieu De Mari" userId="dfb708c9-d8dc-439f-9a3b-c772bf4a311c" providerId="ADAL" clId="{E9B77149-EAED-4062-A4A4-48FA050BC267}" dt="2023-04-13T05:47:03.584" v="15381" actId="207"/>
          <ac:spMkLst>
            <pc:docMk/>
            <pc:sldMk cId="3527326922" sldId="677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35.905" v="15405" actId="113"/>
        <pc:sldMkLst>
          <pc:docMk/>
          <pc:sldMk cId="2590547302" sldId="678"/>
        </pc:sldMkLst>
        <pc:spChg chg="mod">
          <ac:chgData name="Matthieu De Mari" userId="dfb708c9-d8dc-439f-9a3b-c772bf4a311c" providerId="ADAL" clId="{E9B77149-EAED-4062-A4A4-48FA050BC267}" dt="2023-04-13T05:47:35.905" v="15405" actId="113"/>
          <ac:spMkLst>
            <pc:docMk/>
            <pc:sldMk cId="2590547302" sldId="678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55.139" v="15498" actId="20577"/>
        <pc:sldMkLst>
          <pc:docMk/>
          <pc:sldMk cId="291109501" sldId="679"/>
        </pc:sldMkLst>
        <pc:spChg chg="mod">
          <ac:chgData name="Matthieu De Mari" userId="dfb708c9-d8dc-439f-9a3b-c772bf4a311c" providerId="ADAL" clId="{E9B77149-EAED-4062-A4A4-48FA050BC267}" dt="2023-04-13T05:47:55.139" v="15498" actId="20577"/>
          <ac:spMkLst>
            <pc:docMk/>
            <pc:sldMk cId="291109501" sldId="679"/>
            <ac:spMk id="5" creationId="{2F875254-CC77-41F2-0959-DED77000B220}"/>
          </ac:spMkLst>
        </pc:spChg>
      </pc:sldChg>
      <pc:sldChg chg="modSp new mod">
        <pc:chgData name="Matthieu De Mari" userId="dfb708c9-d8dc-439f-9a3b-c772bf4a311c" providerId="ADAL" clId="{E9B77149-EAED-4062-A4A4-48FA050BC267}" dt="2023-04-13T05:49:00.572" v="15555" actId="20577"/>
        <pc:sldMkLst>
          <pc:docMk/>
          <pc:sldMk cId="292583950" sldId="680"/>
        </pc:sldMkLst>
        <pc:spChg chg="mod">
          <ac:chgData name="Matthieu De Mari" userId="dfb708c9-d8dc-439f-9a3b-c772bf4a311c" providerId="ADAL" clId="{E9B77149-EAED-4062-A4A4-48FA050BC267}" dt="2023-04-13T05:48:14.398" v="15501"/>
          <ac:spMkLst>
            <pc:docMk/>
            <pc:sldMk cId="292583950" sldId="680"/>
            <ac:spMk id="2" creationId="{2BC41069-A8BE-FE55-5F34-EF006B72CECF}"/>
          </ac:spMkLst>
        </pc:spChg>
        <pc:spChg chg="mod">
          <ac:chgData name="Matthieu De Mari" userId="dfb708c9-d8dc-439f-9a3b-c772bf4a311c" providerId="ADAL" clId="{E9B77149-EAED-4062-A4A4-48FA050BC267}" dt="2023-04-13T05:49:00.572" v="15555" actId="20577"/>
          <ac:spMkLst>
            <pc:docMk/>
            <pc:sldMk cId="292583950" sldId="680"/>
            <ac:spMk id="3" creationId="{F61E478B-41F6-6DF6-B7C6-378C2C2B2261}"/>
          </ac:spMkLst>
        </pc:spChg>
      </pc:sldChg>
      <pc:sldChg chg="modSp add mod">
        <pc:chgData name="Matthieu De Mari" userId="dfb708c9-d8dc-439f-9a3b-c772bf4a311c" providerId="ADAL" clId="{E9B77149-EAED-4062-A4A4-48FA050BC267}" dt="2023-04-13T05:49:15.695" v="15592" actId="20577"/>
        <pc:sldMkLst>
          <pc:docMk/>
          <pc:sldMk cId="2284021025" sldId="681"/>
        </pc:sldMkLst>
        <pc:spChg chg="mod">
          <ac:chgData name="Matthieu De Mari" userId="dfb708c9-d8dc-439f-9a3b-c772bf4a311c" providerId="ADAL" clId="{E9B77149-EAED-4062-A4A4-48FA050BC267}" dt="2023-04-13T05:49:15.695" v="15592" actId="20577"/>
          <ac:spMkLst>
            <pc:docMk/>
            <pc:sldMk cId="2284021025" sldId="681"/>
            <ac:spMk id="3" creationId="{F61E478B-41F6-6DF6-B7C6-378C2C2B2261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0C426E99-6C5E-46FF-9F20-C7EAAF436C57}"/>
    <pc:docChg chg="modSld">
      <pc:chgData name="Matthieu De Mari" userId="dfb708c9-d8dc-439f-9a3b-c772bf4a311c" providerId="ADAL" clId="{0C426E99-6C5E-46FF-9F20-C7EAAF436C57}" dt="2023-03-27T06:30:01.108" v="1" actId="20577"/>
      <pc:docMkLst>
        <pc:docMk/>
      </pc:docMkLst>
      <pc:sldChg chg="modSp mod">
        <pc:chgData name="Matthieu De Mari" userId="dfb708c9-d8dc-439f-9a3b-c772bf4a311c" providerId="ADAL" clId="{0C426E99-6C5E-46FF-9F20-C7EAAF436C57}" dt="2023-03-27T06:30:01.108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0C426E99-6C5E-46FF-9F20-C7EAAF436C57}" dt="2023-03-27T06:30:01.108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12C2FF7D-65F6-42B5-8474-C54D50312A5F}"/>
    <pc:docChg chg="custSel modSld">
      <pc:chgData name="Matthieu De Mari" userId="dfb708c9-d8dc-439f-9a3b-c772bf4a311c" providerId="ADAL" clId="{12C2FF7D-65F6-42B5-8474-C54D50312A5F}" dt="2024-04-02T04:36:21.635" v="59" actId="20577"/>
      <pc:docMkLst>
        <pc:docMk/>
      </pc:docMkLst>
      <pc:sldChg chg="modSp mod">
        <pc:chgData name="Matthieu De Mari" userId="dfb708c9-d8dc-439f-9a3b-c772bf4a311c" providerId="ADAL" clId="{12C2FF7D-65F6-42B5-8474-C54D50312A5F}" dt="2024-04-02T04:36:21.635" v="59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2C2FF7D-65F6-42B5-8474-C54D50312A5F}" dt="2024-04-02T04:36:21.635" v="59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12C2FF7D-65F6-42B5-8474-C54D50312A5F}" dt="2024-04-02T04:19:21.545" v="43" actId="27636"/>
        <pc:sldMkLst>
          <pc:docMk/>
          <pc:sldMk cId="3642166630" sldId="573"/>
        </pc:sldMkLst>
        <pc:spChg chg="mod">
          <ac:chgData name="Matthieu De Mari" userId="dfb708c9-d8dc-439f-9a3b-c772bf4a311c" providerId="ADAL" clId="{12C2FF7D-65F6-42B5-8474-C54D50312A5F}" dt="2024-04-02T04:19:21.545" v="43" actId="27636"/>
          <ac:spMkLst>
            <pc:docMk/>
            <pc:sldMk cId="3642166630" sldId="573"/>
            <ac:spMk id="3" creationId="{77B0F0BC-4CCD-8D1E-F053-6B257D93B7C9}"/>
          </ac:spMkLst>
        </pc:spChg>
      </pc:sldChg>
      <pc:sldChg chg="modSp mod">
        <pc:chgData name="Matthieu De Mari" userId="dfb708c9-d8dc-439f-9a3b-c772bf4a311c" providerId="ADAL" clId="{12C2FF7D-65F6-42B5-8474-C54D50312A5F}" dt="2024-03-20T13:54:49.714" v="2" actId="20577"/>
        <pc:sldMkLst>
          <pc:docMk/>
          <pc:sldMk cId="292583950" sldId="680"/>
        </pc:sldMkLst>
        <pc:spChg chg="mod">
          <ac:chgData name="Matthieu De Mari" userId="dfb708c9-d8dc-439f-9a3b-c772bf4a311c" providerId="ADAL" clId="{12C2FF7D-65F6-42B5-8474-C54D50312A5F}" dt="2024-03-20T13:54:49.714" v="2" actId="20577"/>
          <ac:spMkLst>
            <pc:docMk/>
            <pc:sldMk cId="292583950" sldId="680"/>
            <ac:spMk id="3" creationId="{F61E478B-41F6-6DF6-B7C6-378C2C2B2261}"/>
          </ac:spMkLst>
        </pc:spChg>
      </pc:sldChg>
      <pc:sldChg chg="modSp mod">
        <pc:chgData name="Matthieu De Mari" userId="dfb708c9-d8dc-439f-9a3b-c772bf4a311c" providerId="ADAL" clId="{12C2FF7D-65F6-42B5-8474-C54D50312A5F}" dt="2024-03-20T13:54:51.343" v="3" actId="20577"/>
        <pc:sldMkLst>
          <pc:docMk/>
          <pc:sldMk cId="2284021025" sldId="681"/>
        </pc:sldMkLst>
        <pc:spChg chg="mod">
          <ac:chgData name="Matthieu De Mari" userId="dfb708c9-d8dc-439f-9a3b-c772bf4a311c" providerId="ADAL" clId="{12C2FF7D-65F6-42B5-8474-C54D50312A5F}" dt="2024-03-20T13:54:51.343" v="3" actId="20577"/>
          <ac:spMkLst>
            <pc:docMk/>
            <pc:sldMk cId="2284021025" sldId="681"/>
            <ac:spMk id="3" creationId="{F61E478B-41F6-6DF6-B7C6-378C2C2B2261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5FB12-AFD2-4938-AF65-703656EDD3D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CB461D7-6873-421D-87CA-D8696FC3F110}">
      <dgm:prSet phldrT="[Text]"/>
      <dgm:spPr/>
      <dgm:t>
        <a:bodyPr/>
        <a:lstStyle/>
        <a:p>
          <a:pPr algn="l"/>
          <a:r>
            <a:rPr lang="en-GB" dirty="0"/>
            <a:t>      L0:</a:t>
          </a:r>
        </a:p>
        <a:p>
          <a:pPr algn="l"/>
          <a:r>
            <a:rPr lang="en-GB" dirty="0"/>
            <a:t>	x := 1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1</a:t>
          </a:r>
          <a:endParaRPr lang="en-SG" dirty="0"/>
        </a:p>
      </dgm:t>
    </dgm:pt>
    <dgm:pt modelId="{6B87ACD3-B77E-42A5-B216-E2CBB2F6D3E0}" type="parTrans" cxnId="{535C9C74-24BB-4DC9-925D-6AAAACCA1855}">
      <dgm:prSet/>
      <dgm:spPr/>
      <dgm:t>
        <a:bodyPr/>
        <a:lstStyle/>
        <a:p>
          <a:endParaRPr lang="en-SG"/>
        </a:p>
      </dgm:t>
    </dgm:pt>
    <dgm:pt modelId="{B8F72CD9-3294-4C53-81B9-1962EEB8535C}" type="sibTrans" cxnId="{535C9C74-24BB-4DC9-925D-6AAAACCA1855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15C4F38F-28B4-4F43-85A2-5548613A537E}">
      <dgm:prSet phldrT="[Text]"/>
      <dgm:spPr/>
      <dgm:t>
        <a:bodyPr/>
        <a:lstStyle/>
        <a:p>
          <a:pPr algn="l"/>
          <a:r>
            <a:rPr lang="en-GB" dirty="0"/>
            <a:t>      L1:</a:t>
          </a:r>
        </a:p>
        <a:p>
          <a:pPr algn="l"/>
          <a:r>
            <a:rPr lang="en-GB" dirty="0"/>
            <a:t>	x := x*x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i+1</a:t>
          </a:r>
        </a:p>
        <a:p>
          <a:pPr algn="l"/>
          <a:r>
            <a:rPr lang="en-GB" dirty="0"/>
            <a:t>	if </a:t>
          </a:r>
          <a:r>
            <a:rPr lang="en-GB" dirty="0" err="1"/>
            <a:t>i</a:t>
          </a:r>
          <a:r>
            <a:rPr lang="en-GB" dirty="0"/>
            <a:t> &lt; 10 </a:t>
          </a:r>
          <a:r>
            <a:rPr lang="en-GB" dirty="0" err="1"/>
            <a:t>goto</a:t>
          </a:r>
          <a:r>
            <a:rPr lang="en-GB" dirty="0"/>
            <a:t> L1</a:t>
          </a:r>
        </a:p>
        <a:p>
          <a:pPr algn="l"/>
          <a:r>
            <a:rPr lang="en-GB" dirty="0"/>
            <a:t>	jump L2</a:t>
          </a:r>
          <a:endParaRPr lang="en-SG" dirty="0"/>
        </a:p>
      </dgm:t>
    </dgm:pt>
    <dgm:pt modelId="{DC91FEA2-DD6C-45E6-B1D2-43E4F4B3A890}" type="parTrans" cxnId="{58FF2BF7-7FF6-4559-BCDC-151B373F34AE}">
      <dgm:prSet/>
      <dgm:spPr/>
      <dgm:t>
        <a:bodyPr/>
        <a:lstStyle/>
        <a:p>
          <a:endParaRPr lang="en-SG"/>
        </a:p>
      </dgm:t>
    </dgm:pt>
    <dgm:pt modelId="{350F2161-32AB-425E-B0CE-4B9A42D368CA}" type="sibTrans" cxnId="{58FF2BF7-7FF6-4559-BCDC-151B373F34AE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6F787113-1D74-4B63-AAC3-E4321DFD9FD8}">
      <dgm:prSet phldrT="[Text]"/>
      <dgm:spPr/>
      <dgm:t>
        <a:bodyPr/>
        <a:lstStyle/>
        <a:p>
          <a:pPr algn="l"/>
          <a:r>
            <a:rPr lang="en-GB" dirty="0"/>
            <a:t>      L2:</a:t>
          </a:r>
        </a:p>
        <a:p>
          <a:pPr algn="l"/>
          <a:r>
            <a:rPr lang="en-GB" dirty="0"/>
            <a:t>	y := 10</a:t>
          </a:r>
          <a:endParaRPr lang="en-SG" dirty="0"/>
        </a:p>
      </dgm:t>
    </dgm:pt>
    <dgm:pt modelId="{AD2BEC14-D0F7-43FD-BC38-19563CE60BC8}" type="parTrans" cxnId="{A10B61E4-2FE7-4FB5-8314-79189D1F0D79}">
      <dgm:prSet/>
      <dgm:spPr/>
      <dgm:t>
        <a:bodyPr/>
        <a:lstStyle/>
        <a:p>
          <a:endParaRPr lang="en-SG"/>
        </a:p>
      </dgm:t>
    </dgm:pt>
    <dgm:pt modelId="{DFAE9780-06A8-4CE5-A35F-63A2935602AE}" type="sibTrans" cxnId="{A10B61E4-2FE7-4FB5-8314-79189D1F0D79}">
      <dgm:prSet/>
      <dgm:spPr/>
      <dgm:t>
        <a:bodyPr/>
        <a:lstStyle/>
        <a:p>
          <a:endParaRPr lang="en-SG"/>
        </a:p>
      </dgm:t>
    </dgm:pt>
    <dgm:pt modelId="{87375A12-360A-4E1A-A894-00676EFB6667}" type="pres">
      <dgm:prSet presAssocID="{7AB5FB12-AFD2-4938-AF65-703656EDD3D9}" presName="linearFlow" presStyleCnt="0">
        <dgm:presLayoutVars>
          <dgm:resizeHandles val="exact"/>
        </dgm:presLayoutVars>
      </dgm:prSet>
      <dgm:spPr/>
    </dgm:pt>
    <dgm:pt modelId="{3A4E3332-4C83-4201-84FE-4CA4CFD38686}" type="pres">
      <dgm:prSet presAssocID="{5CB461D7-6873-421D-87CA-D8696FC3F110}" presName="node" presStyleLbl="node1" presStyleIdx="0" presStyleCnt="3" custScaleX="198495">
        <dgm:presLayoutVars>
          <dgm:bulletEnabled val="1"/>
        </dgm:presLayoutVars>
      </dgm:prSet>
      <dgm:spPr/>
    </dgm:pt>
    <dgm:pt modelId="{2EA5733F-BCD4-4BF9-8CD1-12C3603D4844}" type="pres">
      <dgm:prSet presAssocID="{B8F72CD9-3294-4C53-81B9-1962EEB8535C}" presName="sibTrans" presStyleLbl="sibTrans2D1" presStyleIdx="0" presStyleCnt="2"/>
      <dgm:spPr/>
    </dgm:pt>
    <dgm:pt modelId="{7CAED8F2-B8AC-43B7-9152-A889DF19391C}" type="pres">
      <dgm:prSet presAssocID="{B8F72CD9-3294-4C53-81B9-1962EEB8535C}" presName="connectorText" presStyleLbl="sibTrans2D1" presStyleIdx="0" presStyleCnt="2"/>
      <dgm:spPr/>
    </dgm:pt>
    <dgm:pt modelId="{8C249723-6EB0-46BD-95FB-0212289BD10A}" type="pres">
      <dgm:prSet presAssocID="{15C4F38F-28B4-4F43-85A2-5548613A537E}" presName="node" presStyleLbl="node1" presStyleIdx="1" presStyleCnt="3" custScaleX="197789" custScaleY="233903">
        <dgm:presLayoutVars>
          <dgm:bulletEnabled val="1"/>
        </dgm:presLayoutVars>
      </dgm:prSet>
      <dgm:spPr/>
    </dgm:pt>
    <dgm:pt modelId="{8C1CAE36-3290-4D90-8EFB-C3D89724FD2A}" type="pres">
      <dgm:prSet presAssocID="{350F2161-32AB-425E-B0CE-4B9A42D368CA}" presName="sibTrans" presStyleLbl="sibTrans2D1" presStyleIdx="1" presStyleCnt="2"/>
      <dgm:spPr/>
    </dgm:pt>
    <dgm:pt modelId="{4F02977C-5FE1-4619-86B0-62C7BAF42EAF}" type="pres">
      <dgm:prSet presAssocID="{350F2161-32AB-425E-B0CE-4B9A42D368CA}" presName="connectorText" presStyleLbl="sibTrans2D1" presStyleIdx="1" presStyleCnt="2"/>
      <dgm:spPr/>
    </dgm:pt>
    <dgm:pt modelId="{DBEAE5F0-3CEE-4EDC-A1D3-38F71BB66409}" type="pres">
      <dgm:prSet presAssocID="{6F787113-1D74-4B63-AAC3-E4321DFD9FD8}" presName="node" presStyleLbl="node1" presStyleIdx="2" presStyleCnt="3" custScaleX="198495">
        <dgm:presLayoutVars>
          <dgm:bulletEnabled val="1"/>
        </dgm:presLayoutVars>
      </dgm:prSet>
      <dgm:spPr/>
    </dgm:pt>
  </dgm:ptLst>
  <dgm:cxnLst>
    <dgm:cxn modelId="{87F3731C-DED5-4F61-B1F5-B2AE2F659AFA}" type="presOf" srcId="{B8F72CD9-3294-4C53-81B9-1962EEB8535C}" destId="{2EA5733F-BCD4-4BF9-8CD1-12C3603D4844}" srcOrd="0" destOrd="0" presId="urn:microsoft.com/office/officeart/2005/8/layout/process2"/>
    <dgm:cxn modelId="{D5322724-5982-4BD2-AA62-6D99625451CC}" type="presOf" srcId="{6F787113-1D74-4B63-AAC3-E4321DFD9FD8}" destId="{DBEAE5F0-3CEE-4EDC-A1D3-38F71BB66409}" srcOrd="0" destOrd="0" presId="urn:microsoft.com/office/officeart/2005/8/layout/process2"/>
    <dgm:cxn modelId="{BEA18537-14D4-4850-A94C-11762AB7CCD6}" type="presOf" srcId="{15C4F38F-28B4-4F43-85A2-5548613A537E}" destId="{8C249723-6EB0-46BD-95FB-0212289BD10A}" srcOrd="0" destOrd="0" presId="urn:microsoft.com/office/officeart/2005/8/layout/process2"/>
    <dgm:cxn modelId="{E3F11163-6328-47A2-A41E-FA05B27AACE6}" type="presOf" srcId="{5CB461D7-6873-421D-87CA-D8696FC3F110}" destId="{3A4E3332-4C83-4201-84FE-4CA4CFD38686}" srcOrd="0" destOrd="0" presId="urn:microsoft.com/office/officeart/2005/8/layout/process2"/>
    <dgm:cxn modelId="{535C9C74-24BB-4DC9-925D-6AAAACCA1855}" srcId="{7AB5FB12-AFD2-4938-AF65-703656EDD3D9}" destId="{5CB461D7-6873-421D-87CA-D8696FC3F110}" srcOrd="0" destOrd="0" parTransId="{6B87ACD3-B77E-42A5-B216-E2CBB2F6D3E0}" sibTransId="{B8F72CD9-3294-4C53-81B9-1962EEB8535C}"/>
    <dgm:cxn modelId="{231AF682-9491-4AD4-B98A-01466C73B9E0}" type="presOf" srcId="{7AB5FB12-AFD2-4938-AF65-703656EDD3D9}" destId="{87375A12-360A-4E1A-A894-00676EFB6667}" srcOrd="0" destOrd="0" presId="urn:microsoft.com/office/officeart/2005/8/layout/process2"/>
    <dgm:cxn modelId="{459FBDBB-BFCE-4368-9E84-D0BEC6C5BA01}" type="presOf" srcId="{B8F72CD9-3294-4C53-81B9-1962EEB8535C}" destId="{7CAED8F2-B8AC-43B7-9152-A889DF19391C}" srcOrd="1" destOrd="0" presId="urn:microsoft.com/office/officeart/2005/8/layout/process2"/>
    <dgm:cxn modelId="{BA3305E0-51B3-428F-8108-86A78EAF98F7}" type="presOf" srcId="{350F2161-32AB-425E-B0CE-4B9A42D368CA}" destId="{8C1CAE36-3290-4D90-8EFB-C3D89724FD2A}" srcOrd="0" destOrd="0" presId="urn:microsoft.com/office/officeart/2005/8/layout/process2"/>
    <dgm:cxn modelId="{A10B61E4-2FE7-4FB5-8314-79189D1F0D79}" srcId="{7AB5FB12-AFD2-4938-AF65-703656EDD3D9}" destId="{6F787113-1D74-4B63-AAC3-E4321DFD9FD8}" srcOrd="2" destOrd="0" parTransId="{AD2BEC14-D0F7-43FD-BC38-19563CE60BC8}" sibTransId="{DFAE9780-06A8-4CE5-A35F-63A2935602AE}"/>
    <dgm:cxn modelId="{BCAB15F3-F37B-4B20-8E3F-0D2D4EE6E544}" type="presOf" srcId="{350F2161-32AB-425E-B0CE-4B9A42D368CA}" destId="{4F02977C-5FE1-4619-86B0-62C7BAF42EAF}" srcOrd="1" destOrd="0" presId="urn:microsoft.com/office/officeart/2005/8/layout/process2"/>
    <dgm:cxn modelId="{58FF2BF7-7FF6-4559-BCDC-151B373F34AE}" srcId="{7AB5FB12-AFD2-4938-AF65-703656EDD3D9}" destId="{15C4F38F-28B4-4F43-85A2-5548613A537E}" srcOrd="1" destOrd="0" parTransId="{DC91FEA2-DD6C-45E6-B1D2-43E4F4B3A890}" sibTransId="{350F2161-32AB-425E-B0CE-4B9A42D368CA}"/>
    <dgm:cxn modelId="{2C433F2E-1347-4BA1-BDC1-770BF1572221}" type="presParOf" srcId="{87375A12-360A-4E1A-A894-00676EFB6667}" destId="{3A4E3332-4C83-4201-84FE-4CA4CFD38686}" srcOrd="0" destOrd="0" presId="urn:microsoft.com/office/officeart/2005/8/layout/process2"/>
    <dgm:cxn modelId="{672534CF-DF54-4D57-BE65-73D11306C3B1}" type="presParOf" srcId="{87375A12-360A-4E1A-A894-00676EFB6667}" destId="{2EA5733F-BCD4-4BF9-8CD1-12C3603D4844}" srcOrd="1" destOrd="0" presId="urn:microsoft.com/office/officeart/2005/8/layout/process2"/>
    <dgm:cxn modelId="{B63920BA-7799-4BE9-9774-606AF380923E}" type="presParOf" srcId="{2EA5733F-BCD4-4BF9-8CD1-12C3603D4844}" destId="{7CAED8F2-B8AC-43B7-9152-A889DF19391C}" srcOrd="0" destOrd="0" presId="urn:microsoft.com/office/officeart/2005/8/layout/process2"/>
    <dgm:cxn modelId="{1F74D79C-50EA-49E6-9C11-90BFA4623E47}" type="presParOf" srcId="{87375A12-360A-4E1A-A894-00676EFB6667}" destId="{8C249723-6EB0-46BD-95FB-0212289BD10A}" srcOrd="2" destOrd="0" presId="urn:microsoft.com/office/officeart/2005/8/layout/process2"/>
    <dgm:cxn modelId="{CF7C55D1-4697-4B05-B469-487D75D153BE}" type="presParOf" srcId="{87375A12-360A-4E1A-A894-00676EFB6667}" destId="{8C1CAE36-3290-4D90-8EFB-C3D89724FD2A}" srcOrd="3" destOrd="0" presId="urn:microsoft.com/office/officeart/2005/8/layout/process2"/>
    <dgm:cxn modelId="{90FA38DD-C123-4D46-9E18-801CC241D6A5}" type="presParOf" srcId="{8C1CAE36-3290-4D90-8EFB-C3D89724FD2A}" destId="{4F02977C-5FE1-4619-86B0-62C7BAF42EAF}" srcOrd="0" destOrd="0" presId="urn:microsoft.com/office/officeart/2005/8/layout/process2"/>
    <dgm:cxn modelId="{AAC97404-D3F0-43AF-B9F4-E8331DE6B263}" type="presParOf" srcId="{87375A12-360A-4E1A-A894-00676EFB6667}" destId="{DBEAE5F0-3CEE-4EDC-A1D3-38F71BB6640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3332-4C83-4201-84FE-4CA4CFD38686}">
      <dsp:nvSpPr>
        <dsp:cNvPr id="0" name=""/>
        <dsp:cNvSpPr/>
      </dsp:nvSpPr>
      <dsp:spPr>
        <a:xfrm>
          <a:off x="359506" y="772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L0: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1</a:t>
          </a:r>
          <a:endParaRPr lang="en-SG" sz="1900" kern="1200" dirty="0"/>
        </a:p>
      </dsp:txBody>
      <dsp:txXfrm>
        <a:off x="395512" y="36778"/>
        <a:ext cx="4320238" cy="1157308"/>
      </dsp:txXfrm>
    </dsp:sp>
    <dsp:sp modelId="{2EA5733F-BCD4-4BF9-8CD1-12C3603D4844}">
      <dsp:nvSpPr>
        <dsp:cNvPr id="0" name=""/>
        <dsp:cNvSpPr/>
      </dsp:nvSpPr>
      <dsp:spPr>
        <a:xfrm rot="5400000">
          <a:off x="2325133" y="1260825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1306924"/>
        <a:ext cx="331916" cy="322697"/>
      </dsp:txXfrm>
    </dsp:sp>
    <dsp:sp modelId="{8C249723-6EB0-46BD-95FB-0212289BD10A}">
      <dsp:nvSpPr>
        <dsp:cNvPr id="0" name=""/>
        <dsp:cNvSpPr/>
      </dsp:nvSpPr>
      <dsp:spPr>
        <a:xfrm>
          <a:off x="367317" y="1844752"/>
          <a:ext cx="4376628" cy="2875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L1: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x*x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i+1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if </a:t>
          </a:r>
          <a:r>
            <a:rPr lang="en-GB" sz="1900" kern="1200" dirty="0" err="1"/>
            <a:t>i</a:t>
          </a:r>
          <a:r>
            <a:rPr lang="en-GB" sz="1900" kern="1200" dirty="0"/>
            <a:t> &lt; 10 </a:t>
          </a:r>
          <a:r>
            <a:rPr lang="en-GB" sz="1900" kern="1200" dirty="0" err="1"/>
            <a:t>goto</a:t>
          </a:r>
          <a:r>
            <a:rPr lang="en-GB" sz="1900" kern="1200" dirty="0"/>
            <a:t> L1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jump L2</a:t>
          </a:r>
          <a:endParaRPr lang="en-SG" sz="1900" kern="1200" dirty="0"/>
        </a:p>
      </dsp:txBody>
      <dsp:txXfrm>
        <a:off x="451535" y="1928970"/>
        <a:ext cx="4208192" cy="2706981"/>
      </dsp:txXfrm>
    </dsp:sp>
    <dsp:sp modelId="{8C1CAE36-3290-4D90-8EFB-C3D89724FD2A}">
      <dsp:nvSpPr>
        <dsp:cNvPr id="0" name=""/>
        <dsp:cNvSpPr/>
      </dsp:nvSpPr>
      <dsp:spPr>
        <a:xfrm rot="5400000">
          <a:off x="2325133" y="4750903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4797002"/>
        <a:ext cx="331916" cy="322697"/>
      </dsp:txXfrm>
    </dsp:sp>
    <dsp:sp modelId="{DBEAE5F0-3CEE-4EDC-A1D3-38F71BB66409}">
      <dsp:nvSpPr>
        <dsp:cNvPr id="0" name=""/>
        <dsp:cNvSpPr/>
      </dsp:nvSpPr>
      <dsp:spPr>
        <a:xfrm>
          <a:off x="359506" y="5334830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L2: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y := 10</a:t>
          </a:r>
          <a:endParaRPr lang="en-SG" sz="1900" kern="1200" dirty="0"/>
        </a:p>
      </dsp:txBody>
      <dsp:txXfrm>
        <a:off x="395512" y="5370836"/>
        <a:ext cx="4320238" cy="1157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natalieagus.github.io/50002/notes/stackandprocedu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atalieagus.github.io/50002/notes/stackandprocedures" TargetMode="Externa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W11-S2 (Bonus)</a:t>
            </a:r>
            <a:br>
              <a:rPr lang="en-US"/>
            </a:br>
            <a:r>
              <a:rPr lang="en-US"/>
              <a:t>Intermediate</a:t>
            </a:r>
            <a:r>
              <a:rPr lang="en-US" dirty="0"/>
              <a:t> </a:t>
            </a:r>
            <a:r>
              <a:rPr lang="en-US"/>
              <a:t>Code </a:t>
            </a:r>
            <a:r>
              <a:rPr lang="en-US" dirty="0"/>
              <a:t>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E6A1-C73D-4FA2-9330-21D7F189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CFG for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FDC9-3E80-C74F-5720-132700EB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Technically, the three-address code has a syntax and CFG of its 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 </a:t>
                </a:r>
                <a:r>
                  <a:rPr lang="en-GB" dirty="0">
                    <a:sym typeface="Wingdings" panose="05000000000000000000" pitchFamily="2" charset="2"/>
                  </a:rPr>
                  <a:t> SP |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push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if id </a:t>
                </a:r>
                <a:r>
                  <a:rPr lang="en-SG" dirty="0" err="1">
                    <a:sym typeface="Wingdings" panose="05000000000000000000" pitchFamily="2" charset="2"/>
                  </a:rPr>
                  <a:t>goto</a:t>
                </a:r>
                <a:r>
                  <a:rPr lang="en-SG" dirty="0">
                    <a:sym typeface="Wingdings" panose="05000000000000000000" pitchFamily="2" charset="2"/>
                  </a:rPr>
                  <a:t> L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L: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jump L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  <a:blipFill>
                <a:blip r:embed="rId2"/>
                <a:stretch>
                  <a:fillRect l="-3535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0C27C44-46A6-8D86-C29F-A9D3B92A5664}"/>
              </a:ext>
            </a:extLst>
          </p:cNvPr>
          <p:cNvSpPr txBox="1">
            <a:spLocks/>
          </p:cNvSpPr>
          <p:nvPr/>
        </p:nvSpPr>
        <p:spPr>
          <a:xfrm>
            <a:off x="6805127" y="2506662"/>
            <a:ext cx="4402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identifier 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constant literal)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op  (any basic operator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e.g. +, -, *, /, ==, &lt;,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||, &amp;&amp;, etc.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L  L0 | L1 | … (block name)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Normally, many more production rules for S…</a:t>
            </a: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30066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F1DFA98-A739-D313-4B7B-610C32D7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7FE22B-3516-26E9-2145-4169051E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0313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D161237-6B1C-4F91-7D1E-652C1A582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B8AB869-1D99-755A-5A60-E5C40435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44640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016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Program Counter/Pointer: </a:t>
            </a:r>
            <a:r>
              <a:rPr lang="en-GB" dirty="0"/>
              <a:t>Internally, the processor has a special register called the program counter/pointer (PC) that stores the address of the next instruction to execute.</a:t>
            </a:r>
          </a:p>
          <a:p>
            <a:r>
              <a:rPr lang="en-GB" dirty="0"/>
              <a:t>Whenever a function returns it shall restore the PC to the correct value, so that the calling function resumes its execution where it left off.</a:t>
            </a:r>
          </a:p>
          <a:p>
            <a:r>
              <a:rPr lang="en-GB" dirty="0"/>
              <a:t>We often store this address in our stack, along with function parameters and temporaries, in a location called the </a:t>
            </a:r>
            <a:r>
              <a:rPr lang="en-GB" b="1" dirty="0"/>
              <a:t>Return Address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84853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310FAD7D-8A04-CAE8-A002-CEBCA08C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7F1868C-F1C4-1B8D-2C70-0913FE60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76520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BA20A6C-CAEA-6B9A-5437-9804EF18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77D47D-97D7-5088-F5B0-0C87238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587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E625C75-8FC7-01D1-8EF3-1746568E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E54FB6-D3B1-F2FE-EF4C-30640BAF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60259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DAD24BD-19EA-090A-68C7-A3D1F756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7A75FA-BE00-CF1D-FA6D-063A0048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60946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Global Pointer: </a:t>
            </a:r>
            <a:r>
              <a:rPr lang="en-GB" dirty="0"/>
              <a:t>Some compilers will typically allow for LEGB scope searching, which means there should be a register for global variables that the TAC can use for computation.</a:t>
            </a:r>
          </a:p>
          <a:p>
            <a:r>
              <a:rPr lang="en-GB" b="1" dirty="0"/>
              <a:t>A bit more advanced (and definitely out of scope), but often stored on top of the previous stack.</a:t>
            </a:r>
          </a:p>
          <a:p>
            <a:r>
              <a:rPr lang="en-GB" b="1" dirty="0"/>
              <a:t>Adding entries to global scope makes the stack go up.</a:t>
            </a:r>
          </a:p>
          <a:p>
            <a:r>
              <a:rPr lang="en-GB" b="1" dirty="0"/>
              <a:t>Opening function scopes makes the stack go down.</a:t>
            </a:r>
          </a:p>
        </p:txBody>
      </p:sp>
    </p:spTree>
    <p:extLst>
      <p:ext uri="{BB962C8B-B14F-4D97-AF65-F5344CB8AC3E}">
        <p14:creationId xmlns:p14="http://schemas.microsoft.com/office/powerpoint/2010/main" val="36004746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A3E9D-85D6-C417-B53F-56029003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46" y="164997"/>
            <a:ext cx="7776307" cy="65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6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dirty="0"/>
              <a:t>Frame Pointer/Base Pointer,</a:t>
            </a:r>
          </a:p>
          <a:p>
            <a:r>
              <a:rPr lang="en-GB" dirty="0"/>
              <a:t>Program Counter/Pointer, and Return Addresses</a:t>
            </a:r>
            <a:endParaRPr lang="en-SG" dirty="0"/>
          </a:p>
          <a:p>
            <a:r>
              <a:rPr lang="en-GB" dirty="0"/>
              <a:t>Global Pointer,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Again, something already discussed in </a:t>
            </a:r>
            <a:r>
              <a:rPr lang="en-GB" b="1" dirty="0"/>
              <a:t>Stacks and Procedures</a:t>
            </a:r>
            <a:r>
              <a:rPr lang="en-GB" dirty="0"/>
              <a:t>,</a:t>
            </a:r>
            <a:r>
              <a:rPr lang="en-GB" b="1" dirty="0"/>
              <a:t> 50.002 Computation Structures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>
                <a:hlinkClick r:id="rId2"/>
              </a:rPr>
              <a:t>https://natalieagus.github.io/50002/notes/stackandprocedures</a:t>
            </a:r>
            <a:endParaRPr lang="en-GB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B2A59-B8DF-0C04-EBAA-3E4780AE856C}"/>
              </a:ext>
            </a:extLst>
          </p:cNvPr>
          <p:cNvSpPr txBox="1"/>
          <p:nvPr/>
        </p:nvSpPr>
        <p:spPr>
          <a:xfrm rot="21049070">
            <a:off x="7432431" y="3791882"/>
            <a:ext cx="462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Out of scope for 50.051,</a:t>
            </a:r>
            <a:br>
              <a:rPr lang="en-GB" sz="2800" b="1" dirty="0">
                <a:solidFill>
                  <a:srgbClr val="7030A0"/>
                </a:solidFill>
              </a:rPr>
            </a:br>
            <a:r>
              <a:rPr lang="en-GB" sz="2800" b="1" dirty="0">
                <a:solidFill>
                  <a:srgbClr val="7030A0"/>
                </a:solidFill>
              </a:rPr>
              <a:t>but not 50.002!</a:t>
            </a:r>
            <a:endParaRPr lang="en-SG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b="1" dirty="0"/>
              <a:t>in TAC):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dirty="0"/>
              <a:t>consists of a sequence of instructions in TAC, with:</a:t>
            </a:r>
          </a:p>
          <a:p>
            <a:r>
              <a:rPr lang="en-GB" dirty="0"/>
              <a:t>No labels (except at the first instruction),</a:t>
            </a:r>
          </a:p>
          <a:p>
            <a:r>
              <a:rPr lang="en-GB" dirty="0"/>
              <a:t>No jumps (except at the last instruction of the block).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Core idea behind basic blocks:</a:t>
            </a:r>
          </a:p>
          <a:p>
            <a:r>
              <a:rPr lang="en-SG" dirty="0"/>
              <a:t>Cannot jump in the middle of a basic block, only the beginning,</a:t>
            </a:r>
          </a:p>
          <a:p>
            <a:r>
              <a:rPr lang="en-SG" dirty="0"/>
              <a:t>Cannot jump out of a block, except at the end of it,</a:t>
            </a:r>
          </a:p>
          <a:p>
            <a:r>
              <a:rPr lang="en-SG" dirty="0"/>
              <a:t>Basic block is then a single-entry and single-exit code segment.</a:t>
            </a:r>
          </a:p>
        </p:txBody>
      </p:sp>
    </p:spTree>
    <p:extLst>
      <p:ext uri="{BB962C8B-B14F-4D97-AF65-F5344CB8AC3E}">
        <p14:creationId xmlns:p14="http://schemas.microsoft.com/office/powerpoint/2010/main" val="21072243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9749-B38C-447A-C673-D9F980E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TAC for objects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FE11-33D2-C4FD-90DB-CB20FB90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958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Encoding custom objects in TAC can prove to be very challenging.</a:t>
            </a:r>
          </a:p>
          <a:p>
            <a:r>
              <a:rPr lang="en-GB" dirty="0"/>
              <a:t>Need to allocate the right amount of space for attributes,</a:t>
            </a:r>
          </a:p>
          <a:p>
            <a:r>
              <a:rPr lang="en-GB" dirty="0"/>
              <a:t>Correctly link all methods and encode them correctly,</a:t>
            </a:r>
          </a:p>
          <a:p>
            <a:r>
              <a:rPr lang="en-GB" dirty="0"/>
              <a:t>Account for possible inheritance and overloading,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Intuitively, we understand that it can be done with a </a:t>
            </a:r>
            <a:r>
              <a:rPr lang="en-GB" dirty="0" err="1"/>
              <a:t>vtable</a:t>
            </a:r>
            <a:r>
              <a:rPr lang="en-GB" dirty="0"/>
              <a:t> of some sort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Definitely out-of-scope!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84900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0B32-E343-BD11-179D-31371296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TAC for objects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0DDBF-A623-19FE-C5DA-3CA4BEEB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86" y="1690688"/>
            <a:ext cx="7843427" cy="51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89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C097-41E6-D814-75A9-F195CF0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EB73-EBC0-FF27-37AB-93B982E3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We understand how TAC is done and what intricacies might be required…</a:t>
            </a:r>
          </a:p>
          <a:p>
            <a:r>
              <a:rPr lang="en-GB" dirty="0"/>
              <a:t>Introduction to TAC.</a:t>
            </a:r>
          </a:p>
          <a:p>
            <a:r>
              <a:rPr lang="en-GB" dirty="0"/>
              <a:t>TAC for simple expressions.</a:t>
            </a:r>
          </a:p>
          <a:p>
            <a:r>
              <a:rPr lang="en-GB" dirty="0"/>
              <a:t>TAC for functions and function calls.</a:t>
            </a:r>
          </a:p>
          <a:p>
            <a:r>
              <a:rPr lang="en-GB" dirty="0"/>
              <a:t>TAC for objects.</a:t>
            </a:r>
          </a:p>
          <a:p>
            <a:r>
              <a:rPr lang="en-GB" dirty="0"/>
              <a:t>TAC for arrays.</a:t>
            </a:r>
          </a:p>
          <a:p>
            <a:r>
              <a:rPr lang="en-GB" dirty="0"/>
              <a:t>Generating TAC.</a:t>
            </a:r>
          </a:p>
          <a:p>
            <a:r>
              <a:rPr lang="en-GB" dirty="0"/>
              <a:t>A few low-level details.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37081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middle-end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849336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after Intermediate code generation is then Code optimization!</a:t>
            </a:r>
          </a:p>
          <a:p>
            <a:pPr marL="0" indent="0">
              <a:buNone/>
            </a:pPr>
            <a:r>
              <a:rPr lang="en-GB" dirty="0"/>
              <a:t>(Because, yes, our TAC codes at the moment are functional but not exactly looking great…)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1"/>
          <a:stretch/>
        </p:blipFill>
        <p:spPr>
          <a:xfrm>
            <a:off x="2507830" y="4001476"/>
            <a:ext cx="5154106" cy="2856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DA74E1-E868-A6C9-857A-4677AF09428E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604029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39128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73269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25839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All of the above (more on B in the next lecture!)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2840210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in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Function calls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Dynamic memory allocation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05473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in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Function calls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Dynamic memory allocation (that is something the backend will have to resolve later on during register allocation!)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basic block always writes as:</a:t>
            </a:r>
          </a:p>
          <a:p>
            <a:r>
              <a:rPr lang="en-GB" dirty="0"/>
              <a:t>Start with a </a:t>
            </a:r>
            <a:r>
              <a:rPr lang="en-GB" b="1" dirty="0">
                <a:solidFill>
                  <a:schemeClr val="accent2"/>
                </a:solidFill>
              </a:rPr>
              <a:t>block name</a:t>
            </a:r>
            <a:r>
              <a:rPr lang="en-GB" dirty="0"/>
              <a:t>, by convention, in the form of Ln, with n an integer.</a:t>
            </a:r>
          </a:p>
          <a:p>
            <a:r>
              <a:rPr lang="en-GB" dirty="0"/>
              <a:t>Has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elementary operations </a:t>
            </a:r>
            <a:r>
              <a:rPr lang="en-GB" dirty="0"/>
              <a:t>in TAC format.</a:t>
            </a:r>
          </a:p>
          <a:p>
            <a:r>
              <a:rPr lang="en-GB" dirty="0"/>
              <a:t>Could have </a:t>
            </a:r>
            <a:r>
              <a:rPr lang="en-GB" b="1" dirty="0">
                <a:solidFill>
                  <a:srgbClr val="7030A0"/>
                </a:solidFill>
              </a:rPr>
              <a:t>conditional structures</a:t>
            </a:r>
            <a:r>
              <a:rPr lang="en-GB" dirty="0"/>
              <a:t>, using if.</a:t>
            </a:r>
          </a:p>
          <a:p>
            <a:r>
              <a:rPr lang="en-GB" b="1" dirty="0" err="1">
                <a:solidFill>
                  <a:srgbClr val="00B050"/>
                </a:solidFill>
              </a:rPr>
              <a:t>Goto</a:t>
            </a:r>
            <a:r>
              <a:rPr lang="en-GB" b="1" dirty="0">
                <a:solidFill>
                  <a:srgbClr val="00B050"/>
                </a:solidFill>
              </a:rPr>
              <a:t>/jump </a:t>
            </a:r>
            <a:r>
              <a:rPr lang="en-GB" dirty="0"/>
              <a:t>could reference current block or another block.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67870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2: a while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x = 1</a:t>
            </a:r>
          </a:p>
          <a:p>
            <a:pPr marL="0" indent="0">
              <a:buNone/>
            </a:pPr>
            <a:r>
              <a:rPr lang="en-GB" i="1" dirty="0"/>
              <a:t>y = 3</a:t>
            </a:r>
          </a:p>
          <a:p>
            <a:pPr marL="0" indent="0">
              <a:buNone/>
            </a:pPr>
            <a:r>
              <a:rPr lang="en-GB" i="1" dirty="0"/>
              <a:t>while(x &lt; y):</a:t>
            </a:r>
          </a:p>
          <a:p>
            <a:pPr marL="0" indent="0">
              <a:buNone/>
            </a:pPr>
            <a:r>
              <a:rPr lang="en-GB" i="1" dirty="0"/>
              <a:t>      x = x + 2;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72589-B291-374A-1697-D60001B2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#1: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for the while statement?</a:t>
            </a:r>
          </a:p>
          <a:p>
            <a:pPr marL="0" indent="0">
              <a:buNone/>
            </a:pPr>
            <a:r>
              <a:rPr lang="en-GB" dirty="0"/>
              <a:t>You may look for inspiration by looking at the if() statement 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#2: </a:t>
            </a:r>
            <a:r>
              <a:rPr lang="en-GB" dirty="0"/>
              <a:t>What would the TAC code be then?</a:t>
            </a:r>
          </a:p>
        </p:txBody>
      </p:sp>
    </p:spTree>
    <p:extLst>
      <p:ext uri="{BB962C8B-B14F-4D97-AF65-F5344CB8AC3E}">
        <p14:creationId xmlns:p14="http://schemas.microsoft.com/office/powerpoint/2010/main" val="7750468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3: a while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#1: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 for the for loop statement in C?</a:t>
            </a:r>
          </a:p>
          <a:p>
            <a:pPr marL="0" indent="0">
              <a:buNone/>
            </a:pPr>
            <a:r>
              <a:rPr lang="en-GB" dirty="0"/>
              <a:t>You may look for inspiration by looking at the if() statement one and the while() statement in the previous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#2 (somewhat difficult): </a:t>
            </a:r>
            <a:r>
              <a:rPr lang="en-GB" dirty="0"/>
              <a:t>How would you then agreement it to account for a possible break keyword?</a:t>
            </a:r>
          </a:p>
        </p:txBody>
      </p:sp>
    </p:spTree>
    <p:extLst>
      <p:ext uri="{BB962C8B-B14F-4D97-AF65-F5344CB8AC3E}">
        <p14:creationId xmlns:p14="http://schemas.microsoft.com/office/powerpoint/2010/main" val="28851607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4: a switch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(somewhat tedious):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 for the switch statement in C?</a:t>
            </a:r>
          </a:p>
        </p:txBody>
      </p:sp>
    </p:spTree>
    <p:extLst>
      <p:ext uri="{BB962C8B-B14F-4D97-AF65-F5344CB8AC3E}">
        <p14:creationId xmlns:p14="http://schemas.microsoft.com/office/powerpoint/2010/main" val="77695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35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x = 4; </a:t>
            </a:r>
          </a:p>
          <a:p>
            <a:pPr marL="0" indent="0">
              <a:buNone/>
            </a:pPr>
            <a:r>
              <a:rPr lang="en-GB" dirty="0"/>
              <a:t>…                               (Some code L0)</a:t>
            </a:r>
          </a:p>
          <a:p>
            <a:pPr marL="0" indent="0">
              <a:buNone/>
            </a:pPr>
            <a:r>
              <a:rPr lang="en-GB" dirty="0"/>
              <a:t>do {</a:t>
            </a:r>
          </a:p>
          <a:p>
            <a:pPr marL="0" indent="0">
              <a:buNone/>
            </a:pPr>
            <a:r>
              <a:rPr lang="en-GB" dirty="0"/>
              <a:t>	x = x - 1</a:t>
            </a:r>
          </a:p>
          <a:p>
            <a:pPr marL="0" indent="0">
              <a:buNone/>
            </a:pPr>
            <a:r>
              <a:rPr lang="en-GB" dirty="0"/>
              <a:t>} while (x &gt; 0)</a:t>
            </a:r>
          </a:p>
          <a:p>
            <a:pPr marL="0" indent="0">
              <a:buNone/>
            </a:pPr>
            <a:r>
              <a:rPr lang="en-GB" dirty="0"/>
              <a:t>…                (Some more code in L2)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424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graph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control-flow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graph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control-flow graph </a:t>
            </a:r>
            <a:r>
              <a:rPr lang="en-GB" dirty="0"/>
              <a:t>is a directed graph with basic blocks as nodes, and an edge from block A to block B if the execution can pass from the last instruction in A to the first instruction in B.</a:t>
            </a:r>
          </a:p>
          <a:p>
            <a:r>
              <a:rPr lang="en-GB" dirty="0"/>
              <a:t>E.g., the last instruction in A is jump LB</a:t>
            </a:r>
          </a:p>
          <a:p>
            <a:r>
              <a:rPr lang="en-GB" dirty="0"/>
              <a:t>E.g., execution can fall-through from block A to block 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2718C6-3124-31AC-774E-873798579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107174"/>
              </p:ext>
            </p:extLst>
          </p:nvPr>
        </p:nvGraphicFramePr>
        <p:xfrm>
          <a:off x="6768122" y="218831"/>
          <a:ext cx="5111263" cy="656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9284677" y="15443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/>
          <p:nvPr/>
        </p:nvCxnSpPr>
        <p:spPr>
          <a:xfrm>
            <a:off x="9284677" y="50495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69EBF7-E74C-E0AF-EA07-B553B4A85F83}"/>
              </a:ext>
            </a:extLst>
          </p:cNvPr>
          <p:cNvSpPr/>
          <p:nvPr/>
        </p:nvSpPr>
        <p:spPr>
          <a:xfrm>
            <a:off x="6595825" y="1687290"/>
            <a:ext cx="2688852" cy="3606135"/>
          </a:xfrm>
          <a:custGeom>
            <a:avLst/>
            <a:gdLst>
              <a:gd name="connsiteX0" fmla="*/ 2688852 w 2688852"/>
              <a:gd name="connsiteY0" fmla="*/ 3541202 h 3606135"/>
              <a:gd name="connsiteX1" fmla="*/ 445837 w 2688852"/>
              <a:gd name="connsiteY1" fmla="*/ 3502125 h 3606135"/>
              <a:gd name="connsiteX2" fmla="*/ 31621 w 2688852"/>
              <a:gd name="connsiteY2" fmla="*/ 2564279 h 3606135"/>
              <a:gd name="connsiteX3" fmla="*/ 55067 w 2688852"/>
              <a:gd name="connsiteY3" fmla="*/ 844895 h 3606135"/>
              <a:gd name="connsiteX4" fmla="*/ 266083 w 2688852"/>
              <a:gd name="connsiteY4" fmla="*/ 110248 h 3606135"/>
              <a:gd name="connsiteX5" fmla="*/ 2681037 w 2688852"/>
              <a:gd name="connsiteY5" fmla="*/ 16464 h 360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8852" h="3606135">
                <a:moveTo>
                  <a:pt x="2688852" y="3541202"/>
                </a:moveTo>
                <a:cubicBezTo>
                  <a:pt x="1788780" y="3603073"/>
                  <a:pt x="888709" y="3664945"/>
                  <a:pt x="445837" y="3502125"/>
                </a:cubicBezTo>
                <a:cubicBezTo>
                  <a:pt x="2965" y="3339305"/>
                  <a:pt x="96749" y="3007151"/>
                  <a:pt x="31621" y="2564279"/>
                </a:cubicBezTo>
                <a:cubicBezTo>
                  <a:pt x="-33507" y="2121407"/>
                  <a:pt x="15990" y="1253900"/>
                  <a:pt x="55067" y="844895"/>
                </a:cubicBezTo>
                <a:cubicBezTo>
                  <a:pt x="94144" y="435890"/>
                  <a:pt x="-171578" y="248320"/>
                  <a:pt x="266083" y="110248"/>
                </a:cubicBezTo>
                <a:cubicBezTo>
                  <a:pt x="703744" y="-27824"/>
                  <a:pt x="1692390" y="-5680"/>
                  <a:pt x="2681037" y="1646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60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i="1" dirty="0"/>
              <a:t>int a;</a:t>
            </a:r>
          </a:p>
          <a:p>
            <a:pPr marL="0" indent="0">
              <a:buNone/>
            </a:pPr>
            <a:r>
              <a:rPr lang="en-SG" i="1" dirty="0"/>
              <a:t>int b;</a:t>
            </a:r>
          </a:p>
          <a:p>
            <a:pPr marL="0" indent="0">
              <a:buNone/>
            </a:pPr>
            <a:r>
              <a:rPr lang="en-SG" i="1" dirty="0"/>
              <a:t>a = 3</a:t>
            </a:r>
          </a:p>
          <a:p>
            <a:pPr marL="0" indent="0">
              <a:buNone/>
            </a:pPr>
            <a:r>
              <a:rPr lang="en-SG" i="1" dirty="0"/>
              <a:t>b = 1</a:t>
            </a:r>
          </a:p>
          <a:p>
            <a:pPr marL="0" indent="0">
              <a:buNone/>
            </a:pPr>
            <a:r>
              <a:rPr lang="en-SG" i="1" dirty="0"/>
              <a:t>c = 5 + 2*b</a:t>
            </a:r>
          </a:p>
          <a:p>
            <a:pPr marL="0" indent="0">
              <a:buNone/>
            </a:pPr>
            <a:r>
              <a:rPr lang="en-SG" i="1" dirty="0"/>
              <a:t>d = a*a + b*c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9C057-F25F-FAF4-B77E-62F24B17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TAC code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 := 3</a:t>
            </a:r>
          </a:p>
          <a:p>
            <a:pPr marL="0" indent="0">
              <a:buNone/>
            </a:pPr>
            <a:r>
              <a:rPr lang="en-GB" i="1" dirty="0"/>
              <a:t>_t1 := 1</a:t>
            </a:r>
          </a:p>
          <a:p>
            <a:pPr marL="0" indent="0">
              <a:buNone/>
            </a:pPr>
            <a:r>
              <a:rPr lang="en-GB" i="1" dirty="0"/>
              <a:t>_t2 := 2 * _t1</a:t>
            </a:r>
          </a:p>
          <a:p>
            <a:pPr marL="0" indent="0">
              <a:buNone/>
            </a:pPr>
            <a:r>
              <a:rPr lang="en-GB" i="1" dirty="0"/>
              <a:t>_t3 := 5 + _t2</a:t>
            </a:r>
          </a:p>
          <a:p>
            <a:pPr marL="0" indent="0">
              <a:buNone/>
            </a:pPr>
            <a:r>
              <a:rPr lang="en-GB" i="1" dirty="0"/>
              <a:t>_t4 = _t0 * _t0</a:t>
            </a:r>
          </a:p>
          <a:p>
            <a:pPr marL="0" indent="0">
              <a:buNone/>
            </a:pPr>
            <a:r>
              <a:rPr lang="en-GB" i="1" dirty="0"/>
              <a:t>_t5 = _t1 * _t3</a:t>
            </a:r>
          </a:p>
          <a:p>
            <a:pPr marL="0" indent="0">
              <a:buNone/>
            </a:pPr>
            <a:r>
              <a:rPr lang="en-GB" i="1" dirty="0"/>
              <a:t>_t6 = _t4 + _t5 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21905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5EC11-6655-0EE5-D21D-D6369367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The “three” in “three-address code” refers to the upmost number of operands in any instruction.</a:t>
            </a:r>
          </a:p>
          <a:p>
            <a:r>
              <a:rPr lang="en-GB" dirty="0"/>
              <a:t>Could technically have instructions with only two operands.</a:t>
            </a:r>
          </a:p>
          <a:p>
            <a:r>
              <a:rPr lang="en-GB" dirty="0"/>
              <a:t>Evaluating an expression with more than three subexpressions requires the introduction of temporary variables.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who holds the key to how to deconstruct a long mathematical expression into smaller three-operands expressions with the right precedence order?</a:t>
            </a:r>
          </a:p>
        </p:txBody>
      </p:sp>
    </p:spTree>
    <p:extLst>
      <p:ext uri="{BB962C8B-B14F-4D97-AF65-F5344CB8AC3E}">
        <p14:creationId xmlns:p14="http://schemas.microsoft.com/office/powerpoint/2010/main" val="987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5EC11-6655-0EE5-D21D-D6369367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The “three” in “three-address code” refers to the upmost number of operands in any instruction.</a:t>
            </a:r>
          </a:p>
          <a:p>
            <a:r>
              <a:rPr lang="en-GB" dirty="0"/>
              <a:t>Could technically have instructions with only two operands.</a:t>
            </a:r>
          </a:p>
          <a:p>
            <a:r>
              <a:rPr lang="en-GB" dirty="0"/>
              <a:t>Evaluating an expression with more than three subexpressions requires the introduction of temporary variables.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who holds the key to how to deconstruct a long mathematical expression into smaller three-operands expressions with the right precedence order?</a:t>
            </a:r>
          </a:p>
          <a:p>
            <a:pPr marL="0" indent="0">
              <a:buNone/>
            </a:pPr>
            <a:r>
              <a:rPr lang="en-GB" b="1" dirty="0"/>
              <a:t>Answer: Your parse tree/abstract syntax tree from earlier!</a:t>
            </a:r>
          </a:p>
        </p:txBody>
      </p:sp>
    </p:spTree>
    <p:extLst>
      <p:ext uri="{BB962C8B-B14F-4D97-AF65-F5344CB8AC3E}">
        <p14:creationId xmlns:p14="http://schemas.microsoft.com/office/powerpoint/2010/main" val="230941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i="1" dirty="0"/>
              <a:t>int a;</a:t>
            </a:r>
          </a:p>
          <a:p>
            <a:pPr marL="0" indent="0">
              <a:buNone/>
            </a:pPr>
            <a:r>
              <a:rPr lang="en-SG" i="1" dirty="0"/>
              <a:t>int b;</a:t>
            </a:r>
          </a:p>
          <a:p>
            <a:pPr marL="0" indent="0">
              <a:buNone/>
            </a:pPr>
            <a:r>
              <a:rPr lang="en-SG" i="1" dirty="0"/>
              <a:t>a = 3</a:t>
            </a:r>
          </a:p>
          <a:p>
            <a:pPr marL="0" indent="0">
              <a:buNone/>
            </a:pPr>
            <a:r>
              <a:rPr lang="en-SG" i="1" dirty="0"/>
              <a:t>b = 1</a:t>
            </a:r>
          </a:p>
          <a:p>
            <a:pPr marL="0" indent="0">
              <a:buNone/>
            </a:pPr>
            <a:r>
              <a:rPr lang="en-SG" i="1" dirty="0"/>
              <a:t>c = 5 + 2*b</a:t>
            </a:r>
          </a:p>
          <a:p>
            <a:pPr marL="0" indent="0">
              <a:buNone/>
            </a:pPr>
            <a:r>
              <a:rPr lang="en-SG" i="1" dirty="0"/>
              <a:t>d = a*a + b*c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803598" y="2155349"/>
            <a:ext cx="26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1BED7C-4230-4C43-4724-2C9074AE7803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61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  <a:p>
            <a:pPr marL="0" indent="0">
              <a:buNone/>
            </a:pPr>
            <a:r>
              <a:rPr lang="en-GB" b="1" dirty="0"/>
              <a:t>A code that is deemed legal should be able to run correctly, after it has been transformed into machine code.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489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11968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Your final translation is in the abstract syntax tree from earlier!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Remember, we have an AST, </a:t>
            </a:r>
          </a:p>
          <a:p>
            <a:r>
              <a:rPr lang="en-GB" dirty="0"/>
              <a:t>Annotated with elementary operations (syntax analysis),</a:t>
            </a:r>
          </a:p>
          <a:p>
            <a:r>
              <a:rPr lang="en-GB" dirty="0"/>
              <a:t>Annotated with scope information (semantic analysis),</a:t>
            </a:r>
          </a:p>
          <a:p>
            <a:r>
              <a:rPr lang="en-GB" dirty="0"/>
              <a:t>And annotated with type information (semantic analysis).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803598" y="2155349"/>
            <a:ext cx="26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1BED7C-4230-4C43-4724-2C9074AE7803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216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Collecting each of the SDT instructions in the AST using our recursive descent tree algorithm/DFS gives…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 err="1"/>
              <a:t>b.val</a:t>
            </a:r>
            <a:r>
              <a:rPr lang="en-GB" i="1" dirty="0"/>
              <a:t> = 1.val</a:t>
            </a:r>
          </a:p>
          <a:p>
            <a:pPr marL="0" indent="0">
              <a:buNone/>
            </a:pPr>
            <a:r>
              <a:rPr lang="en-GB" i="1" dirty="0" err="1"/>
              <a:t>result.val</a:t>
            </a:r>
            <a:r>
              <a:rPr lang="en-GB" i="1" dirty="0"/>
              <a:t> = e1.val * e2.val</a:t>
            </a:r>
          </a:p>
          <a:p>
            <a:pPr marL="0" indent="0">
              <a:buNone/>
            </a:pPr>
            <a:r>
              <a:rPr lang="en-GB" i="1" dirty="0" err="1"/>
              <a:t>result.val</a:t>
            </a:r>
            <a:r>
              <a:rPr lang="en-GB" i="1" dirty="0"/>
              <a:t> = e1.val + e2.val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244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Using  _</a:t>
            </a:r>
            <a:r>
              <a:rPr lang="en-GB" b="1" dirty="0" err="1"/>
              <a:t>tx</a:t>
            </a:r>
            <a:r>
              <a:rPr lang="en-GB" b="1" dirty="0"/>
              <a:t> notations in order to disambiguate and recognizing connections…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1.val</a:t>
            </a:r>
          </a:p>
          <a:p>
            <a:pPr marL="0" indent="0">
              <a:buNone/>
            </a:pPr>
            <a:r>
              <a:rPr lang="en-GB" i="1" dirty="0"/>
              <a:t>_t1.val = 2.val * _t0.val</a:t>
            </a:r>
          </a:p>
          <a:p>
            <a:pPr marL="0" indent="0">
              <a:buNone/>
            </a:pPr>
            <a:r>
              <a:rPr lang="en-GB" i="1" dirty="0"/>
              <a:t>_t2.val = 5.val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754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Finally, recognizing that </a:t>
            </a:r>
            <a:r>
              <a:rPr lang="en-GB" b="1" dirty="0" err="1"/>
              <a:t>constant.val</a:t>
            </a:r>
            <a:r>
              <a:rPr lang="en-GB" b="1" dirty="0"/>
              <a:t> = constant</a:t>
            </a:r>
            <a:br>
              <a:rPr lang="en-GB" b="1" dirty="0"/>
            </a:br>
            <a:r>
              <a:rPr lang="en-GB" b="1" dirty="0"/>
              <a:t>(e.g. 5.val = 5)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</a:t>
            </a:r>
          </a:p>
          <a:p>
            <a:pPr marL="0" indent="0">
              <a:buNone/>
            </a:pPr>
            <a:r>
              <a:rPr lang="en-GB" i="1" dirty="0"/>
              <a:t>_t1.val = 2 * _t0.val</a:t>
            </a:r>
          </a:p>
          <a:p>
            <a:pPr marL="0" indent="0">
              <a:buNone/>
            </a:pPr>
            <a:r>
              <a:rPr lang="en-GB" i="1" dirty="0"/>
              <a:t>_t2.val = 5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417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Repeat for the AST computing  the value of d and chain instructions together!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</a:t>
            </a:r>
          </a:p>
          <a:p>
            <a:pPr marL="0" indent="0">
              <a:buNone/>
            </a:pPr>
            <a:r>
              <a:rPr lang="en-GB" i="1" dirty="0"/>
              <a:t>_t1.val = 2 * _t0.val</a:t>
            </a:r>
          </a:p>
          <a:p>
            <a:pPr marL="0" indent="0">
              <a:buNone/>
            </a:pPr>
            <a:r>
              <a:rPr lang="en-GB" i="1" dirty="0"/>
              <a:t>_t2.val = 5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386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78F6BC-577F-A02C-6DE7-C0249EEE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816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SDT expressions are quite close to the TAC expressions already.</a:t>
            </a:r>
          </a:p>
          <a:p>
            <a:pPr marL="0" indent="0">
              <a:buNone/>
            </a:pPr>
            <a:r>
              <a:rPr lang="en-GB" dirty="0"/>
              <a:t>All we need is</a:t>
            </a:r>
          </a:p>
          <a:p>
            <a:r>
              <a:rPr lang="en-GB" dirty="0"/>
              <a:t>A mapping to translate our SDT elementary operations into their TAC equivalents (SDT: </a:t>
            </a:r>
            <a:r>
              <a:rPr lang="en-GB" dirty="0" err="1"/>
              <a:t>e.val</a:t>
            </a:r>
            <a:r>
              <a:rPr lang="en-GB" dirty="0"/>
              <a:t> = </a:t>
            </a:r>
            <a:r>
              <a:rPr lang="en-GB" dirty="0" err="1"/>
              <a:t>a.val</a:t>
            </a:r>
            <a:r>
              <a:rPr lang="en-GB" dirty="0"/>
              <a:t> + </a:t>
            </a:r>
            <a:r>
              <a:rPr lang="en-GB" dirty="0" err="1"/>
              <a:t>b.val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TAC: e:= a + b</a:t>
            </a:r>
            <a:r>
              <a:rPr lang="en-GB" dirty="0"/>
              <a:t>).</a:t>
            </a:r>
          </a:p>
          <a:p>
            <a:r>
              <a:rPr lang="en-GB" dirty="0"/>
              <a:t>A function that will correctly link variables using the edges of our abstract syntax tree (easily done).</a:t>
            </a:r>
          </a:p>
          <a:p>
            <a:r>
              <a:rPr lang="en-GB" dirty="0"/>
              <a:t>A function that will open registers </a:t>
            </a:r>
            <a:r>
              <a:rPr lang="en-GB" i="1" dirty="0"/>
              <a:t>_</a:t>
            </a:r>
            <a:r>
              <a:rPr lang="en-GB" i="1" dirty="0" err="1"/>
              <a:t>tn</a:t>
            </a:r>
            <a:r>
              <a:rPr lang="en-GB" i="1" dirty="0"/>
              <a:t>  </a:t>
            </a:r>
            <a:r>
              <a:rPr lang="en-GB" dirty="0"/>
              <a:t>and keep a counter on n.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Could be easily implemented (but would require an implementation of an abstract syntax tree object during parsing, which we did not do!).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9203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(k) = { // here k refers to a constant literal</a:t>
            </a:r>
          </a:p>
          <a:p>
            <a:pPr marL="0" indent="0">
              <a:buNone/>
            </a:pPr>
            <a:r>
              <a:rPr lang="en-GB" i="1" dirty="0"/>
              <a:t>Choose a new temporary _</a:t>
            </a:r>
            <a:r>
              <a:rPr lang="en-GB" i="1" dirty="0" err="1"/>
              <a:t>tn</a:t>
            </a:r>
            <a:r>
              <a:rPr lang="en-GB" i="1" dirty="0"/>
              <a:t> using our counter n;</a:t>
            </a:r>
          </a:p>
          <a:p>
            <a:pPr marL="0" indent="0">
              <a:buNone/>
            </a:pPr>
            <a:r>
              <a:rPr lang="en-GB" i="1" dirty="0"/>
              <a:t>Increment n by 1;</a:t>
            </a:r>
          </a:p>
          <a:p>
            <a:pPr marL="0" indent="0">
              <a:buNone/>
            </a:pPr>
            <a:r>
              <a:rPr lang="en-GB" i="1" dirty="0"/>
              <a:t>Emit ( _</a:t>
            </a:r>
            <a:r>
              <a:rPr lang="en-GB" i="1" dirty="0" err="1"/>
              <a:t>tn</a:t>
            </a:r>
            <a:r>
              <a:rPr lang="en-GB" i="1" dirty="0"/>
              <a:t> = k );</a:t>
            </a:r>
          </a:p>
          <a:p>
            <a:pPr marL="0" indent="0">
              <a:buNone/>
            </a:pPr>
            <a:r>
              <a:rPr lang="en-GB" i="1" dirty="0"/>
              <a:t>Return _</a:t>
            </a:r>
            <a:r>
              <a:rPr lang="en-GB" i="1" dirty="0" err="1"/>
              <a:t>tn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57523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(id) = { // here id refers to an identifier (could be a _</a:t>
            </a:r>
            <a:r>
              <a:rPr lang="en-GB" i="1" dirty="0" err="1"/>
              <a:t>tn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Choose a new temporary _</a:t>
            </a:r>
            <a:r>
              <a:rPr lang="en-GB" i="1" dirty="0" err="1"/>
              <a:t>tn</a:t>
            </a:r>
            <a:r>
              <a:rPr lang="en-GB" i="1" dirty="0"/>
              <a:t> using our counter n;</a:t>
            </a:r>
          </a:p>
          <a:p>
            <a:pPr marL="0" indent="0">
              <a:buNone/>
            </a:pPr>
            <a:r>
              <a:rPr lang="en-GB" i="1" dirty="0"/>
              <a:t>Increment n by 1;</a:t>
            </a:r>
          </a:p>
          <a:p>
            <a:pPr marL="0" indent="0">
              <a:buNone/>
            </a:pPr>
            <a:r>
              <a:rPr lang="en-GB" i="1" dirty="0"/>
              <a:t>Emit ( _</a:t>
            </a:r>
            <a:r>
              <a:rPr lang="en-GB" i="1" dirty="0" err="1"/>
              <a:t>tn</a:t>
            </a:r>
            <a:r>
              <a:rPr lang="en-GB" i="1" dirty="0"/>
              <a:t> = id );</a:t>
            </a:r>
          </a:p>
          <a:p>
            <a:pPr marL="0" indent="0">
              <a:buNone/>
            </a:pPr>
            <a:r>
              <a:rPr lang="en-GB" i="1" dirty="0"/>
              <a:t>Return _</a:t>
            </a:r>
            <a:r>
              <a:rPr lang="en-GB" i="1" dirty="0" err="1"/>
              <a:t>tn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37121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(id = k) = { // here id refers to an identifier (could be a _</a:t>
            </a:r>
            <a:r>
              <a:rPr lang="en-GB" i="1" dirty="0" err="1"/>
              <a:t>tn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// and k refers to a constant literal.</a:t>
            </a:r>
          </a:p>
          <a:p>
            <a:pPr marL="0" indent="0">
              <a:buNone/>
            </a:pPr>
            <a:r>
              <a:rPr lang="en-GB" i="1" dirty="0"/>
              <a:t>Emit (id = k);</a:t>
            </a:r>
          </a:p>
          <a:p>
            <a:pPr marL="0" indent="0">
              <a:buNone/>
            </a:pPr>
            <a:r>
              <a:rPr lang="en-GB" b="1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77413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+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7902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middle-end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middle-end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middle-end of a compiler </a:t>
            </a:r>
            <a:r>
              <a:rPr lang="en-GB" dirty="0"/>
              <a:t>follows the front-end analysis and it consists of a series of operations and transformations to optimize and improve its efficiency.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Intermediate code generation</a:t>
            </a:r>
          </a:p>
          <a:p>
            <a:r>
              <a:rPr lang="en-GB" b="1" dirty="0"/>
              <a:t>Code optimization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Data-flow analysis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5 + x and n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+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07636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n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98383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i="1" dirty="0"/>
              <a:t>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8356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498769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46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a new temporary _</a:t>
            </a:r>
            <a:r>
              <a:rPr lang="en-GB" sz="2400" i="1" dirty="0" err="1"/>
              <a:t>tn</a:t>
            </a:r>
            <a:r>
              <a:rPr lang="en-GB" sz="2400" i="1" dirty="0"/>
              <a:t> using our counter n;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k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1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b="1" i="1" dirty="0"/>
              <a:t>Choose _t4</a:t>
            </a:r>
          </a:p>
          <a:p>
            <a:r>
              <a:rPr lang="en-GB" sz="2400" b="1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k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6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_t4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b="1" i="1" dirty="0"/>
              <a:t>Emit ( _t4 = 5 );</a:t>
            </a:r>
          </a:p>
          <a:p>
            <a:pPr marL="0" indent="0">
              <a:buNone/>
            </a:pPr>
            <a:r>
              <a:rPr lang="en-GB" sz="2400" i="1" dirty="0"/>
              <a:t>Return _t4;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V="1">
            <a:off x="7831015" y="5038855"/>
            <a:ext cx="2383693" cy="2287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54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_t4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_t4 = 5 );</a:t>
            </a:r>
          </a:p>
          <a:p>
            <a:pPr marL="0" indent="0">
              <a:buNone/>
            </a:pPr>
            <a:r>
              <a:rPr lang="en-GB" sz="2400" b="1" i="1" dirty="0"/>
              <a:t>Return _t4;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H="1" flipV="1">
            <a:off x="1899138" y="4626708"/>
            <a:ext cx="3829537" cy="97692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 flipV="1">
            <a:off x="7307385" y="5165969"/>
            <a:ext cx="2915138" cy="4376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46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(id) = {</a:t>
            </a:r>
          </a:p>
          <a:p>
            <a:pPr marL="0" indent="0">
              <a:buNone/>
            </a:pPr>
            <a:r>
              <a:rPr lang="en-GB" sz="2400" i="1" dirty="0"/>
              <a:t>Choose a new temporary _</a:t>
            </a:r>
            <a:r>
              <a:rPr lang="en-GB" sz="2400" i="1" dirty="0" err="1"/>
              <a:t>tn</a:t>
            </a:r>
            <a:r>
              <a:rPr lang="en-GB" sz="2400" i="1" dirty="0"/>
              <a:t> using our counter n;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id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CEF798-0A8D-5BF9-FCFC-D8624D0F1130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96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5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b="1" i="1" dirty="0"/>
              <a:t>Choose _t5</a:t>
            </a:r>
          </a:p>
          <a:p>
            <a:r>
              <a:rPr lang="en-GB" sz="2400" b="1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id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701A9-AE82-CB14-3FF6-C5B9CCE8AFDB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257E6E-092E-D999-6AA3-7D24D14BC4CF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6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 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F4D7-398B-ACD9-E7C7-C4E1B498201A}"/>
              </a:ext>
            </a:extLst>
          </p:cNvPr>
          <p:cNvSpPr/>
          <p:nvPr/>
        </p:nvSpPr>
        <p:spPr>
          <a:xfrm>
            <a:off x="2012390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 code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6238F-C2D4-C7A4-F8DA-C5A96E50E27E}"/>
              </a:ext>
            </a:extLst>
          </p:cNvPr>
          <p:cNvSpPr/>
          <p:nvPr/>
        </p:nvSpPr>
        <p:spPr>
          <a:xfrm>
            <a:off x="8440616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code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BA987-C549-8E00-0F07-6541ABAD191C}"/>
              </a:ext>
            </a:extLst>
          </p:cNvPr>
          <p:cNvSpPr/>
          <p:nvPr/>
        </p:nvSpPr>
        <p:spPr>
          <a:xfrm>
            <a:off x="5226503" y="4606434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 code</a:t>
            </a:r>
            <a:endParaRPr lang="en-GB" b="1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E7D4BA-48DE-3049-144F-854ACF1FFE48}"/>
              </a:ext>
            </a:extLst>
          </p:cNvPr>
          <p:cNvSpPr/>
          <p:nvPr/>
        </p:nvSpPr>
        <p:spPr>
          <a:xfrm>
            <a:off x="2883878" y="5150337"/>
            <a:ext cx="2258645" cy="547075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BAD85A-B884-B031-4B8E-F6602A7E6FBD}"/>
              </a:ext>
            </a:extLst>
          </p:cNvPr>
          <p:cNvSpPr/>
          <p:nvPr/>
        </p:nvSpPr>
        <p:spPr>
          <a:xfrm rot="1616786">
            <a:off x="6971896" y="5113326"/>
            <a:ext cx="2153799" cy="544263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3696F-84E4-8BDA-A284-36E5CD78A7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51384" y="6242903"/>
            <a:ext cx="45720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57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i="1" dirty="0"/>
              <a:t>Choose _t5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b="1" i="1" dirty="0"/>
              <a:t>Emit ( _t5 = x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33C16-7E22-0C8A-4A38-4A8D8FE113CF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>
            <a:off x="7831015" y="5259754"/>
            <a:ext cx="2446216" cy="1016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841CB-2C54-A9D7-1881-6E99045057A4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52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i="1" dirty="0"/>
              <a:t>Choose _t5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_t5 = x );</a:t>
            </a:r>
          </a:p>
          <a:p>
            <a:pPr marL="0" indent="0">
              <a:buNone/>
            </a:pPr>
            <a:r>
              <a:rPr lang="en-GB" sz="2400" b="1" i="1" dirty="0"/>
              <a:t>Return _t5;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H="1" flipV="1">
            <a:off x="1969477" y="5017477"/>
            <a:ext cx="3759198" cy="5861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 flipV="1">
            <a:off x="7307385" y="5455138"/>
            <a:ext cx="2915138" cy="14849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07788-0DDA-1ADA-6211-F1A6CF771FD0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98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>
            <a:off x="4228123" y="5533292"/>
            <a:ext cx="575993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55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>
            <a:off x="2711938" y="6072554"/>
            <a:ext cx="23133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63505-E540-98D7-5533-36EAD18BA335}"/>
              </a:ext>
            </a:extLst>
          </p:cNvPr>
          <p:cNvSpPr txBox="1"/>
          <p:nvPr/>
        </p:nvSpPr>
        <p:spPr>
          <a:xfrm>
            <a:off x="5251938" y="5765679"/>
            <a:ext cx="378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 case there are more operations after this!</a:t>
            </a:r>
            <a:endParaRPr lang="en-SG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43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C6F7-D648-33E2-95A5-0D153523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what we said earlier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1661-2155-3DDA-7F5E-6F12F8226BB7}"/>
              </a:ext>
            </a:extLst>
          </p:cNvPr>
          <p:cNvSpPr/>
          <p:nvPr/>
        </p:nvSpPr>
        <p:spPr>
          <a:xfrm>
            <a:off x="9229969" y="2415810"/>
            <a:ext cx="26650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  <a:br>
              <a:rPr lang="en-GB" b="1" dirty="0"/>
            </a:br>
            <a:r>
              <a:rPr lang="en-GB" b="1" dirty="0"/>
              <a:t>(not optimal but works!)</a:t>
            </a:r>
          </a:p>
          <a:p>
            <a:pPr algn="ctr"/>
            <a:endParaRPr lang="en-GB" b="1" dirty="0"/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E6453-0031-ADFC-8D7B-49C722D7E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3" b="6217"/>
          <a:stretch/>
        </p:blipFill>
        <p:spPr>
          <a:xfrm>
            <a:off x="562443" y="1992924"/>
            <a:ext cx="8128264" cy="4095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886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0DE-00BD-8B7F-57C3-B3F5BA60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TAC for </a:t>
            </a:r>
            <a:r>
              <a:rPr lang="en-GB" dirty="0" err="1"/>
              <a:t>booleans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CA87-4197-C5B4-4D34-FF2CCC77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Following our idea for </a:t>
            </a:r>
            <a:r>
              <a:rPr lang="en-GB" i="1" dirty="0" err="1"/>
              <a:t>cgen</a:t>
            </a:r>
            <a:r>
              <a:rPr lang="en-GB" i="1" dirty="0"/>
              <a:t>(e1 + e2)</a:t>
            </a:r>
            <a:r>
              <a:rPr lang="en-GB" dirty="0"/>
              <a:t>, how would you define a </a:t>
            </a:r>
            <a:r>
              <a:rPr lang="en-GB" dirty="0" err="1"/>
              <a:t>cgen</a:t>
            </a:r>
            <a:r>
              <a:rPr lang="en-GB" dirty="0"/>
              <a:t>() for Boolean operations, e.g. </a:t>
            </a:r>
            <a:r>
              <a:rPr lang="en-GB" i="1" dirty="0" err="1"/>
              <a:t>cgen</a:t>
            </a:r>
            <a:r>
              <a:rPr lang="en-GB" i="1" dirty="0"/>
              <a:t>(e1 &lt;= e2)?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Remember that the CFG of the TAC languages allows for ==, &lt; and || operations, but not &lt;=!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 functions from earlier, how would you encode in TAC the operation “(5 + x) &lt;= 10”? Show your steps.</a:t>
            </a:r>
          </a:p>
          <a:p>
            <a:pPr marL="0" indent="0">
              <a:buNone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40789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0DE-00BD-8B7F-57C3-B3F5BA60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TAC for </a:t>
            </a:r>
            <a:r>
              <a:rPr lang="en-GB" dirty="0" err="1"/>
              <a:t>booleans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CA87-4197-C5B4-4D34-FF2CCC77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Following our idea for </a:t>
            </a:r>
            <a:r>
              <a:rPr lang="en-GB" i="1" dirty="0" err="1"/>
              <a:t>cgen</a:t>
            </a:r>
            <a:r>
              <a:rPr lang="en-GB" i="1" dirty="0"/>
              <a:t>(e1 + e2)</a:t>
            </a:r>
            <a:r>
              <a:rPr lang="en-GB" dirty="0"/>
              <a:t>, how would you define a </a:t>
            </a:r>
            <a:r>
              <a:rPr lang="en-GB" dirty="0" err="1"/>
              <a:t>cgen</a:t>
            </a:r>
            <a:r>
              <a:rPr lang="en-GB" dirty="0"/>
              <a:t>() for Boolean operations, e.g. </a:t>
            </a:r>
            <a:r>
              <a:rPr lang="en-GB" i="1" dirty="0" err="1"/>
              <a:t>cgen</a:t>
            </a:r>
            <a:r>
              <a:rPr lang="en-GB" i="1" dirty="0"/>
              <a:t>(e1 &lt;= e2)?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Remember that the CFG of the TAC languages allows for ==, &lt; and || operations, but not &lt;=!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 functions from earlier, how would you encode in TAC the operation “(5 + x) &lt;= 10”? Show your steps.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to be shown on board.</a:t>
            </a:r>
          </a:p>
          <a:p>
            <a:pPr marL="0" indent="0">
              <a:buNone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31433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</p:spTree>
    <p:extLst>
      <p:ext uri="{BB962C8B-B14F-4D97-AF65-F5344CB8AC3E}">
        <p14:creationId xmlns:p14="http://schemas.microsoft.com/office/powerpoint/2010/main" val="1102674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5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032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5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Remember two things:</a:t>
            </a:r>
          </a:p>
          <a:p>
            <a:r>
              <a:rPr lang="en-SG" dirty="0"/>
              <a:t>This if statement could be represented as a control-flow graph.</a:t>
            </a:r>
          </a:p>
        </p:txBody>
      </p:sp>
    </p:spTree>
    <p:extLst>
      <p:ext uri="{BB962C8B-B14F-4D97-AF65-F5344CB8AC3E}">
        <p14:creationId xmlns:p14="http://schemas.microsoft.com/office/powerpoint/2010/main" val="13208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</a:t>
            </a:r>
          </a:p>
          <a:p>
            <a:pPr marL="0" indent="0">
              <a:buNone/>
            </a:pPr>
            <a:r>
              <a:rPr lang="en-GB" b="1" dirty="0"/>
              <a:t>For this reason, an intermediate code representation is often easier to manipulate and allows for optimization.</a:t>
            </a:r>
          </a:p>
          <a:p>
            <a:pPr marL="0" indent="0">
              <a:buNone/>
            </a:pPr>
            <a:r>
              <a:rPr lang="en-GB" dirty="0"/>
              <a:t>The intermediate code is not specific to any particular hardware or operating system and can be easily transformed into the final machine code (</a:t>
            </a:r>
            <a:r>
              <a:rPr lang="en-GB" b="1" dirty="0"/>
              <a:t>Intermediate code is roughly a high-level assembly code?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1177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87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675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Remember two things:</a:t>
            </a:r>
          </a:p>
          <a:p>
            <a:r>
              <a:rPr lang="en-SG" dirty="0"/>
              <a:t>This if statement could be represented as a control-flow graph.</a:t>
            </a:r>
          </a:p>
          <a:p>
            <a:r>
              <a:rPr lang="en-SG" dirty="0"/>
              <a:t>Our TAC grammar allows for</a:t>
            </a:r>
          </a:p>
          <a:p>
            <a:pPr marL="0" indent="0" algn="ctr">
              <a:buNone/>
            </a:pPr>
            <a:r>
              <a:rPr lang="en-SG" i="1" dirty="0"/>
              <a:t>S </a:t>
            </a:r>
            <a:r>
              <a:rPr lang="en-SG" i="1" dirty="0">
                <a:sym typeface="Wingdings" panose="05000000000000000000" pitchFamily="2" charset="2"/>
              </a:rPr>
              <a:t> if id </a:t>
            </a:r>
            <a:r>
              <a:rPr lang="en-SG" i="1" dirty="0" err="1">
                <a:sym typeface="Wingdings" panose="05000000000000000000" pitchFamily="2" charset="2"/>
              </a:rPr>
              <a:t>goto</a:t>
            </a:r>
            <a:r>
              <a:rPr lang="en-SG" i="1" dirty="0">
                <a:sym typeface="Wingdings" panose="05000000000000000000" pitchFamily="2" charset="2"/>
              </a:rPr>
              <a:t> L</a:t>
            </a:r>
          </a:p>
          <a:p>
            <a:pPr marL="0" indent="0" algn="ctr">
              <a:buNone/>
            </a:pPr>
            <a:r>
              <a:rPr lang="en-SG" i="1" dirty="0">
                <a:sym typeface="Wingdings" panose="05000000000000000000" pitchFamily="2" charset="2"/>
              </a:rPr>
              <a:t>S  L:</a:t>
            </a:r>
          </a:p>
          <a:p>
            <a:pPr marL="0" indent="0" algn="ctr">
              <a:buNone/>
            </a:pPr>
            <a:r>
              <a:rPr lang="en-SG" i="1" dirty="0">
                <a:sym typeface="Wingdings" panose="05000000000000000000" pitchFamily="2" charset="2"/>
              </a:rPr>
              <a:t>S  jump L</a:t>
            </a:r>
            <a:endParaRPr lang="en-SG" i="1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9196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(S2); ?</a:t>
            </a:r>
          </a:p>
          <a:p>
            <a:pPr marL="0" indent="0">
              <a:buNone/>
            </a:pPr>
            <a:r>
              <a:rPr lang="en-GB" i="1" dirty="0"/>
              <a:t>Let _t(n+2) = </a:t>
            </a:r>
            <a:r>
              <a:rPr lang="en-GB" i="1" dirty="0" err="1"/>
              <a:t>cgen</a:t>
            </a:r>
            <a:r>
              <a:rPr lang="en-GB" i="1" dirty="0"/>
              <a:t>(S3); ?</a:t>
            </a:r>
          </a:p>
          <a:p>
            <a:pPr marL="0" indent="0">
              <a:buNone/>
            </a:pPr>
            <a:r>
              <a:rPr lang="en-GB" i="1" dirty="0"/>
              <a:t>…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054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need a second counter k, which will keep track of the block indexes for defining some Lk block labels. Add it along with 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216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</a:t>
            </a:r>
          </a:p>
          <a:p>
            <a:pPr marL="0" indent="0">
              <a:buNone/>
            </a:pPr>
            <a:r>
              <a:rPr lang="en-GB" i="1" dirty="0"/>
              <a:t>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</a:t>
            </a:r>
          </a:p>
          <a:p>
            <a:pPr marL="0" indent="0">
              <a:buNone/>
            </a:pPr>
            <a:r>
              <a:rPr lang="en-GB" i="1" dirty="0"/>
              <a:t>Emit(jump L(k+2)).</a:t>
            </a:r>
          </a:p>
          <a:p>
            <a:pPr marL="0" indent="0">
              <a:buNone/>
            </a:pPr>
            <a:r>
              <a:rPr lang="en-GB" i="1" dirty="0"/>
              <a:t>…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4349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51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(S2); </a:t>
            </a:r>
          </a:p>
          <a:p>
            <a:pPr marL="0" indent="0">
              <a:buNone/>
            </a:pPr>
            <a:r>
              <a:rPr lang="en-GB" i="1" dirty="0"/>
              <a:t>Emit(jump L(k+3)).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0798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6143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representation):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(or </a:t>
                </a:r>
                <a:r>
                  <a:rPr lang="en-GB" b="1" dirty="0">
                    <a:solidFill>
                      <a:srgbClr val="00B050"/>
                    </a:solidFill>
                  </a:rPr>
                  <a:t>TAC</a:t>
                </a:r>
                <a:r>
                  <a:rPr lang="en-GB" b="1" dirty="0"/>
                  <a:t>)</a:t>
                </a:r>
                <a:r>
                  <a:rPr lang="en-GB" b="1" dirty="0">
                    <a:solidFill>
                      <a:srgbClr val="00B050"/>
                    </a:solidFill>
                  </a:rPr>
                  <a:t> </a:t>
                </a:r>
                <a:r>
                  <a:rPr lang="en-GB" dirty="0"/>
                  <a:t>is a low-level intermediate code representation used by compilers to facilitate optimization and code generation.</a:t>
                </a:r>
              </a:p>
              <a:p>
                <a:pPr marL="0" indent="0">
                  <a:buNone/>
                </a:pPr>
                <a:r>
                  <a:rPr lang="en-GB" dirty="0"/>
                  <a:t>It is called </a:t>
                </a:r>
                <a:r>
                  <a:rPr lang="en-GB" b="1" dirty="0"/>
                  <a:t>“three-address” </a:t>
                </a:r>
                <a:r>
                  <a:rPr lang="en-GB" dirty="0"/>
                  <a:t>because each instruction in the code </a:t>
                </a:r>
                <a:r>
                  <a:rPr lang="en-GB" b="1" dirty="0"/>
                  <a:t>can have at most three operands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typical three-address code instruction has the following format: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𝑜𝑝𝑒𝑟𝑎𝑡𝑜𝑟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213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Return?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0334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strike="sngStrike" dirty="0"/>
              <a:t>Return?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2741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2521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488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AF0A-CD45-34D2-4624-77801DBD0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have to run two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operation in sequence to get the full TAC code.</a:t>
            </a:r>
          </a:p>
          <a:p>
            <a:r>
              <a:rPr lang="en-GB" i="1" dirty="0" err="1"/>
              <a:t>cgen</a:t>
            </a:r>
            <a:r>
              <a:rPr lang="en-GB" i="1" dirty="0"/>
              <a:t>(if x&lt;y z=x </a:t>
            </a:r>
            <a:r>
              <a:rPr lang="en-GB" i="1"/>
              <a:t>else z=</a:t>
            </a:r>
            <a:r>
              <a:rPr lang="en-GB" i="1" dirty="0"/>
              <a:t>y)</a:t>
            </a:r>
          </a:p>
          <a:p>
            <a:r>
              <a:rPr lang="en-GB" i="1" dirty="0" err="1"/>
              <a:t>cgen</a:t>
            </a:r>
            <a:r>
              <a:rPr lang="en-GB" i="1" dirty="0"/>
              <a:t>(z = z*z)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42785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 = 0,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212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 = 0,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800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Emit(L(k+2):).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128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995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3790462" y="342900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33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7324-B540-3767-63C5-15C502518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74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instance, the C code below can be transformed…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37BBC-8797-B9CD-ECD3-F2F38737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892" y="1825625"/>
            <a:ext cx="513622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…into its equivalent three-address code representation.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6C646-DC67-4AB1-AFDA-B4DBE2C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" y="3854107"/>
            <a:ext cx="6439799" cy="245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03C7A-6971-2BDB-E0BB-7A61A07B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86" y="3215843"/>
            <a:ext cx="583011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8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&lt;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7321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6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24925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7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 flipV="1">
            <a:off x="3477846" y="4501662"/>
            <a:ext cx="6760308" cy="34387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A6A78-6007-7B5C-FFF1-EBF0C489D905}"/>
              </a:ext>
            </a:extLst>
          </p:cNvPr>
          <p:cNvCxnSpPr>
            <a:cxnSpLocks/>
          </p:cNvCxnSpPr>
          <p:nvPr/>
        </p:nvCxnSpPr>
        <p:spPr>
          <a:xfrm flipH="1">
            <a:off x="3477846" y="2211754"/>
            <a:ext cx="1187939" cy="228990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33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>
            <a:off x="3477846" y="4845538"/>
            <a:ext cx="6760308" cy="179754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A6A78-6007-7B5C-FFF1-EBF0C489D905}"/>
              </a:ext>
            </a:extLst>
          </p:cNvPr>
          <p:cNvCxnSpPr>
            <a:cxnSpLocks/>
          </p:cNvCxnSpPr>
          <p:nvPr/>
        </p:nvCxnSpPr>
        <p:spPr>
          <a:xfrm flipH="1">
            <a:off x="3477846" y="2211754"/>
            <a:ext cx="1187939" cy="281353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69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>
            <a:off x="4235938" y="5470769"/>
            <a:ext cx="5752124" cy="78154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21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3790462" y="342900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60DC-27F5-C42F-C975-95B90399ECD8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31897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5369170" y="3882293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60DC-27F5-C42F-C975-95B90399ECD8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05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b="1" i="1" dirty="0"/>
              <a:t>Emit(Lk:). Let _</a:t>
            </a:r>
            <a:r>
              <a:rPr lang="en-GB" b="1" i="1" dirty="0" err="1"/>
              <a:t>tn</a:t>
            </a:r>
            <a:r>
              <a:rPr lang="en-GB" b="1" i="1" dirty="0"/>
              <a:t> = </a:t>
            </a:r>
            <a:r>
              <a:rPr lang="en-GB" b="1" i="1" dirty="0" err="1"/>
              <a:t>cgen</a:t>
            </a:r>
            <a:r>
              <a:rPr lang="en-GB" b="1" i="1" dirty="0"/>
              <a:t>(S1);</a:t>
            </a:r>
          </a:p>
          <a:p>
            <a:pPr marL="0" indent="0">
              <a:buNone/>
            </a:pPr>
            <a:r>
              <a:rPr lang="en-GB" b="1" i="1" dirty="0"/>
              <a:t>Emit(if _</a:t>
            </a:r>
            <a:r>
              <a:rPr lang="en-GB" b="1" i="1" dirty="0" err="1"/>
              <a:t>tn</a:t>
            </a:r>
            <a:r>
              <a:rPr lang="en-GB" b="1" i="1" dirty="0"/>
              <a:t> </a:t>
            </a:r>
            <a:r>
              <a:rPr lang="en-GB" b="1" i="1" dirty="0" err="1"/>
              <a:t>goto</a:t>
            </a:r>
            <a:r>
              <a:rPr lang="en-GB" b="1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92398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6096000" y="43590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3362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7455877" y="4835768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_t1:= null</a:t>
            </a:r>
          </a:p>
          <a:p>
            <a:pPr algn="ctr"/>
            <a:r>
              <a:rPr lang="en-SG" dirty="0"/>
              <a:t>jump L3</a:t>
            </a:r>
          </a:p>
        </p:txBody>
      </p:sp>
    </p:spTree>
    <p:extLst>
      <p:ext uri="{BB962C8B-B14F-4D97-AF65-F5344CB8AC3E}">
        <p14:creationId xmlns:p14="http://schemas.microsoft.com/office/powerpoint/2010/main" val="133541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7C22-3F13-F09B-A3F3-9159A817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ED5-4BCD-572A-1669-AA807B74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Our plan for today!</a:t>
            </a:r>
          </a:p>
          <a:p>
            <a:r>
              <a:rPr lang="en-GB" dirty="0"/>
              <a:t>Introduction to TAC.</a:t>
            </a:r>
          </a:p>
          <a:p>
            <a:r>
              <a:rPr lang="en-GB" dirty="0"/>
              <a:t>TAC for simple expressions.</a:t>
            </a:r>
          </a:p>
          <a:p>
            <a:r>
              <a:rPr lang="en-GB" dirty="0"/>
              <a:t>TAC for functions and function calls.</a:t>
            </a:r>
          </a:p>
          <a:p>
            <a:r>
              <a:rPr lang="en-GB" dirty="0"/>
              <a:t>TAC for objects.</a:t>
            </a:r>
          </a:p>
          <a:p>
            <a:r>
              <a:rPr lang="en-GB" dirty="0"/>
              <a:t>TAC for arrays.</a:t>
            </a:r>
          </a:p>
          <a:p>
            <a:r>
              <a:rPr lang="en-GB" dirty="0"/>
              <a:t>Generating TAC.</a:t>
            </a:r>
          </a:p>
          <a:p>
            <a:r>
              <a:rPr lang="en-GB" dirty="0"/>
              <a:t>A few low-level details.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401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7471508" y="52734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</p:txBody>
      </p:sp>
    </p:spTree>
    <p:extLst>
      <p:ext uri="{BB962C8B-B14F-4D97-AF65-F5344CB8AC3E}">
        <p14:creationId xmlns:p14="http://schemas.microsoft.com/office/powerpoint/2010/main" val="25770244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2368062" y="57814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</p:txBody>
      </p:sp>
    </p:spTree>
    <p:extLst>
      <p:ext uri="{BB962C8B-B14F-4D97-AF65-F5344CB8AC3E}">
        <p14:creationId xmlns:p14="http://schemas.microsoft.com/office/powerpoint/2010/main" val="630631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11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 = z * z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_t8</a:t>
            </a:r>
            <a:r>
              <a:rPr lang="en-GB" i="1" dirty="0"/>
              <a:t>,  </a:t>
            </a:r>
            <a:r>
              <a:rPr lang="en-GB" b="1" i="1" dirty="0"/>
              <a:t>_t9</a:t>
            </a:r>
            <a:r>
              <a:rPr lang="en-GB" i="1" dirty="0"/>
              <a:t>,  </a:t>
            </a:r>
            <a:r>
              <a:rPr lang="en-GB" b="1" i="1" dirty="0"/>
              <a:t>_t10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_t8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_t9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_t10 </a:t>
            </a:r>
            <a:r>
              <a:rPr lang="en-GB" i="1" dirty="0"/>
              <a:t>= </a:t>
            </a:r>
            <a:r>
              <a:rPr lang="en-GB" b="1" i="1" dirty="0"/>
              <a:t>_t8 * _t9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z = _t10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AF0A-CD45-34D2-4624-77801DBD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have to run two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operation in sequence to get the full TAC code.</a:t>
            </a:r>
          </a:p>
          <a:p>
            <a:r>
              <a:rPr lang="en-GB" i="1" dirty="0" err="1"/>
              <a:t>cgen</a:t>
            </a:r>
            <a:r>
              <a:rPr lang="en-GB" i="1" dirty="0"/>
              <a:t>(if x&lt;y z=x else x=y)</a:t>
            </a:r>
          </a:p>
          <a:p>
            <a:r>
              <a:rPr lang="en-GB" b="1" i="1" dirty="0" err="1"/>
              <a:t>cgen</a:t>
            </a:r>
            <a:r>
              <a:rPr lang="en-GB" b="1" i="1" dirty="0"/>
              <a:t>(z = z*z)</a:t>
            </a:r>
          </a:p>
          <a:p>
            <a:endParaRPr lang="en-GB" i="1" dirty="0"/>
          </a:p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this second operation needs not to be decomposed but could simply combine several concepts from previous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together.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07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11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 = z * z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_t8</a:t>
            </a:r>
            <a:r>
              <a:rPr lang="en-GB" i="1" dirty="0"/>
              <a:t>,  </a:t>
            </a:r>
            <a:r>
              <a:rPr lang="en-GB" b="1" i="1" dirty="0"/>
              <a:t>_t9</a:t>
            </a:r>
            <a:r>
              <a:rPr lang="en-GB" i="1" dirty="0"/>
              <a:t>,  </a:t>
            </a:r>
            <a:r>
              <a:rPr lang="en-GB" b="1" i="1" dirty="0"/>
              <a:t>_t10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_t8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_t9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_t10 </a:t>
            </a:r>
            <a:r>
              <a:rPr lang="en-GB" i="1" dirty="0"/>
              <a:t>= </a:t>
            </a:r>
            <a:r>
              <a:rPr lang="en-GB" b="1" i="1" dirty="0"/>
              <a:t>_t8 * _t9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z = _t10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3653058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1952954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 exactly optimal, but again, we do not care!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different part of the compiler will be in charge of optimizing this TAC code later on!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237858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Writing TAC becomes a bit tricky when accounting for function calls.</a:t>
            </a:r>
          </a:p>
          <a:p>
            <a:r>
              <a:rPr lang="en-GB" dirty="0"/>
              <a:t>For instance, consider the code below.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673498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7915031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code could be transformed into a TAC 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, as shown on the right.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B3721-0441-7159-18C4-3AF68753BFE2}"/>
              </a:ext>
            </a:extLst>
          </p:cNvPr>
          <p:cNvSpPr/>
          <p:nvPr/>
        </p:nvSpPr>
        <p:spPr>
          <a:xfrm>
            <a:off x="8542215" y="211017"/>
            <a:ext cx="3548185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_t0 := z</a:t>
            </a:r>
          </a:p>
          <a:p>
            <a:pPr algn="ctr"/>
            <a:r>
              <a:rPr lang="en-SG" dirty="0"/>
              <a:t>_t1 := _t0*_t0</a:t>
            </a:r>
          </a:p>
          <a:p>
            <a:pPr algn="ctr"/>
            <a:r>
              <a:rPr lang="en-SG" dirty="0"/>
              <a:t>Return _t1? (not allowed in TAC)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_t2 := 11</a:t>
            </a:r>
          </a:p>
          <a:p>
            <a:pPr algn="ctr"/>
            <a:r>
              <a:rPr lang="en-SG" dirty="0" err="1"/>
              <a:t>Goto</a:t>
            </a:r>
            <a:r>
              <a:rPr lang="en-SG" dirty="0"/>
              <a:t> L0 with _t2 as z?</a:t>
            </a:r>
          </a:p>
          <a:p>
            <a:pPr algn="ctr"/>
            <a:r>
              <a:rPr lang="en-SG" dirty="0"/>
              <a:t>Nothing to catch the return of that function?</a:t>
            </a:r>
          </a:p>
          <a:p>
            <a:pPr algn="ctr"/>
            <a:r>
              <a:rPr lang="en-SG" dirty="0"/>
              <a:t>_t3 := 8</a:t>
            </a:r>
          </a:p>
          <a:p>
            <a:pPr algn="ctr"/>
            <a:r>
              <a:rPr lang="en-SG" dirty="0" err="1"/>
              <a:t>Goto</a:t>
            </a:r>
            <a:r>
              <a:rPr lang="en-SG" dirty="0"/>
              <a:t> L0 with _t3 as z?</a:t>
            </a:r>
          </a:p>
          <a:p>
            <a:pPr algn="ctr"/>
            <a:r>
              <a:rPr lang="en-SG" dirty="0"/>
              <a:t>Something to catch the return of that function?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00130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missing here?</a:t>
            </a:r>
          </a:p>
          <a:p>
            <a:r>
              <a:rPr lang="en-GB" dirty="0"/>
              <a:t>Need to find a way to transfer parameters (x1, …, </a:t>
            </a:r>
            <a:r>
              <a:rPr lang="en-GB" dirty="0" err="1"/>
              <a:t>xn</a:t>
            </a:r>
            <a:r>
              <a:rPr lang="en-GB" dirty="0"/>
              <a:t>) from current scope (e.g. the main() one) to a function scope (e.g. function f called in main()).</a:t>
            </a:r>
          </a:p>
          <a:p>
            <a:r>
              <a:rPr lang="en-GB" dirty="0"/>
              <a:t>We need to know where the TAC code for f() is.</a:t>
            </a:r>
          </a:p>
          <a:p>
            <a:r>
              <a:rPr lang="en-GB" dirty="0"/>
              <a:t>In case of a return in f(), need a way to retrieve parameters from the function scope and bring them back into the enclosing scope.</a:t>
            </a:r>
          </a:p>
          <a:p>
            <a:r>
              <a:rPr lang="en-GB" dirty="0"/>
              <a:t>Should be done in a way to prevent clashes</a:t>
            </a:r>
          </a:p>
          <a:p>
            <a:r>
              <a:rPr lang="en-GB" dirty="0"/>
              <a:t>Should cover for null returns</a:t>
            </a:r>
          </a:p>
          <a:p>
            <a:r>
              <a:rPr lang="en-GB" dirty="0"/>
              <a:t>Should cover for returns not being caught,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4108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Scope will decompose in two parts</a:t>
            </a:r>
          </a:p>
          <a:p>
            <a:r>
              <a:rPr lang="en-GB" dirty="0"/>
              <a:t>The parameters passed to this function (could be none).</a:t>
            </a:r>
          </a:p>
          <a:p>
            <a:r>
              <a:rPr lang="en-GB" dirty="0"/>
              <a:t>The temporary parameters (_</a:t>
            </a:r>
            <a:r>
              <a:rPr lang="en-GB" dirty="0" err="1"/>
              <a:t>tn</a:t>
            </a:r>
            <a:r>
              <a:rPr lang="en-GB" dirty="0"/>
              <a:t>) used by this function during the computation.</a:t>
            </a:r>
          </a:p>
          <a:p>
            <a:r>
              <a:rPr lang="en-GB" dirty="0"/>
              <a:t>In this second case, we need to know the number of _</a:t>
            </a:r>
            <a:r>
              <a:rPr lang="en-GB" dirty="0" err="1"/>
              <a:t>tn</a:t>
            </a:r>
            <a:r>
              <a:rPr lang="en-GB" dirty="0"/>
              <a:t> used by the function f!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80A9-63F1-F595-3D71-8AA5B0889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9"/>
          <a:stretch/>
        </p:blipFill>
        <p:spPr>
          <a:xfrm>
            <a:off x="7072605" y="1690688"/>
            <a:ext cx="4391608" cy="25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8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9558-0A4F-B88B-7672-789D61DF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before we start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A322-4520-F107-C397-7998B546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An important note before we start</a:t>
            </a:r>
          </a:p>
          <a:p>
            <a:r>
              <a:rPr lang="en-GB" dirty="0"/>
              <a:t>When generating IR at this level, you do not need to worry about optimizing it.</a:t>
            </a:r>
          </a:p>
          <a:p>
            <a:r>
              <a:rPr lang="en-GB" dirty="0"/>
              <a:t>It is okay to generate IR that has lots of unnecessary assignments, redundant computations, uses many temporary variables, etc.</a:t>
            </a:r>
          </a:p>
          <a:p>
            <a:endParaRPr lang="en-GB" dirty="0"/>
          </a:p>
          <a:p>
            <a:r>
              <a:rPr lang="en-GB" dirty="0"/>
              <a:t>In the next lecture, we will discuss how to optimize IR code.</a:t>
            </a:r>
          </a:p>
          <a:p>
            <a:r>
              <a:rPr lang="en-GB" dirty="0"/>
              <a:t>Optimization is tricky, but interesting!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3083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Whenever a function g() is called withing the scope of function f(), we will:</a:t>
            </a:r>
          </a:p>
          <a:p>
            <a:r>
              <a:rPr lang="en-GB" dirty="0"/>
              <a:t>Push some parameters from the scope of f() into the parameters stack of g().</a:t>
            </a:r>
          </a:p>
          <a:p>
            <a:r>
              <a:rPr lang="en-GB" dirty="0"/>
              <a:t>Allocate space for the temporary variables used by g().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19384-F236-5367-C511-BC8BA995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05" y="1690688"/>
            <a:ext cx="4391608" cy="47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67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Upon completing g(), we will</a:t>
            </a:r>
          </a:p>
          <a:p>
            <a:r>
              <a:rPr lang="en-GB" dirty="0"/>
              <a:t>Pop some values from the temporary variables and add them to the temporaries of f().</a:t>
            </a:r>
          </a:p>
          <a:p>
            <a:r>
              <a:rPr lang="en-GB" dirty="0"/>
              <a:t>Or not (if no return specified).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5446-3B32-6940-DED4-75321F72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9"/>
          <a:stretch/>
        </p:blipFill>
        <p:spPr>
          <a:xfrm>
            <a:off x="7072605" y="1690688"/>
            <a:ext cx="4391608" cy="25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3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a function call is encountered in the code, the TAC generator will typically create a new label for the function and generate code to push any arguments onto the stack.</a:t>
            </a:r>
          </a:p>
          <a:p>
            <a:r>
              <a:rPr lang="en-GB" dirty="0"/>
              <a:t>We denote this operation “</a:t>
            </a:r>
            <a:r>
              <a:rPr lang="en-GB" i="1" dirty="0"/>
              <a:t>push _</a:t>
            </a:r>
            <a:r>
              <a:rPr lang="en-GB" i="1" dirty="0" err="1"/>
              <a:t>tn</a:t>
            </a:r>
            <a:r>
              <a:rPr lang="en-GB" dirty="0"/>
              <a:t>” in TAC.</a:t>
            </a:r>
          </a:p>
        </p:txBody>
      </p:sp>
    </p:spTree>
    <p:extLst>
      <p:ext uri="{BB962C8B-B14F-4D97-AF65-F5344CB8AC3E}">
        <p14:creationId xmlns:p14="http://schemas.microsoft.com/office/powerpoint/2010/main" val="42473376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a function call is encountered in the code, the TAC generator will typically create a new label for the function and generate code to push any arguments onto the stack.</a:t>
            </a:r>
          </a:p>
          <a:p>
            <a:r>
              <a:rPr lang="en-GB" dirty="0"/>
              <a:t>In addition, the TAC needs to allocate space into the stack for all the temporary variables that function f() will require.</a:t>
            </a:r>
          </a:p>
          <a:p>
            <a:r>
              <a:rPr lang="en-GB" dirty="0"/>
              <a:t>It does so, with a command called “</a:t>
            </a:r>
            <a:r>
              <a:rPr lang="en-GB" dirty="0" err="1"/>
              <a:t>BeginFunc</a:t>
            </a:r>
            <a:r>
              <a:rPr lang="en-GB" dirty="0"/>
              <a:t> N”, which allocates N bytes in the stack to store data.</a:t>
            </a:r>
          </a:p>
          <a:p>
            <a:r>
              <a:rPr lang="en-GB" dirty="0"/>
              <a:t>In general memory entries are 32 bytes, so N is expected to be a multiple of 4 (e.g. N = 16 </a:t>
            </a:r>
            <a:r>
              <a:rPr lang="en-GB" dirty="0">
                <a:sym typeface="Wingdings" panose="05000000000000000000" pitchFamily="2" charset="2"/>
              </a:rPr>
              <a:t> 4 temporary variables)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106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the function returns, the TAC generator will generate code to pop any return values off the stack and store them in the appropriate variables.</a:t>
            </a:r>
          </a:p>
          <a:p>
            <a:pPr marL="0" indent="0">
              <a:buNone/>
            </a:pPr>
            <a:r>
              <a:rPr lang="en-GB" b="1" dirty="0"/>
              <a:t>It is done in two steps.</a:t>
            </a:r>
          </a:p>
          <a:p>
            <a:r>
              <a:rPr lang="en-GB" dirty="0"/>
              <a:t>The first step, reclaims the parameters space we opened with “push” operations, and this is done with a TAC command called “</a:t>
            </a:r>
            <a:r>
              <a:rPr lang="en-GB" dirty="0" err="1"/>
              <a:t>EndFunc</a:t>
            </a:r>
            <a:r>
              <a:rPr lang="en-GB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094174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the function returns, the TAC generator will generate code to pop any return values off the stack and store them in the appropriate variables.</a:t>
            </a:r>
          </a:p>
          <a:p>
            <a:pPr marL="0" indent="0">
              <a:buNone/>
            </a:pPr>
            <a:r>
              <a:rPr lang="en-GB" b="1" dirty="0"/>
              <a:t>It is done in two steps.</a:t>
            </a:r>
          </a:p>
          <a:p>
            <a:r>
              <a:rPr lang="en-GB" dirty="0"/>
              <a:t>The second step, retrieves values that must be returned (and clears the rest of the temporary parameters in the process).</a:t>
            </a:r>
          </a:p>
          <a:p>
            <a:r>
              <a:rPr lang="en-GB" dirty="0"/>
              <a:t>This is done with a “pop N” operations, which allows the callee f() to retrieve parameters N bytes of data from the temporary variables in the scope of g().</a:t>
            </a:r>
          </a:p>
          <a:p>
            <a:r>
              <a:rPr lang="en-GB" dirty="0"/>
              <a:t>Basically implementing a return.</a:t>
            </a:r>
          </a:p>
        </p:txBody>
      </p:sp>
    </p:spTree>
    <p:extLst>
      <p:ext uri="{BB962C8B-B14F-4D97-AF65-F5344CB8AC3E}">
        <p14:creationId xmlns:p14="http://schemas.microsoft.com/office/powerpoint/2010/main" val="1883609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blast from the past!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a sense, what we are doing here is very similar to the way we handled </a:t>
            </a:r>
            <a:r>
              <a:rPr lang="en-GB" b="1" dirty="0"/>
              <a:t>Stacks and Procedures </a:t>
            </a:r>
            <a:r>
              <a:rPr lang="en-GB" dirty="0"/>
              <a:t>in</a:t>
            </a:r>
            <a:r>
              <a:rPr lang="en-GB" b="1" dirty="0"/>
              <a:t> 50.002 Computation Structures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Need a refresher?</a:t>
            </a:r>
            <a:br>
              <a:rPr lang="en-GB" dirty="0"/>
            </a:br>
            <a:r>
              <a:rPr lang="en-GB" dirty="0">
                <a:hlinkClick r:id="rId2"/>
              </a:rPr>
              <a:t>https://natalieagus.github.io/50002/notes/stackandprocedures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5EE84-2B6F-7BA8-9298-0BC4EF63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825625"/>
            <a:ext cx="5950435" cy="3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779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707878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Using previous concepts, we have the TAC code for the function below.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B3721-0441-7159-18C4-3AF68753BFE2}"/>
              </a:ext>
            </a:extLst>
          </p:cNvPr>
          <p:cNvSpPr/>
          <p:nvPr/>
        </p:nvSpPr>
        <p:spPr>
          <a:xfrm>
            <a:off x="8542215" y="211017"/>
            <a:ext cx="3548185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 err="1"/>
              <a:t>BeginFunc</a:t>
            </a:r>
            <a:r>
              <a:rPr lang="en-SG" dirty="0"/>
              <a:t> 8</a:t>
            </a:r>
          </a:p>
          <a:p>
            <a:pPr algn="ctr"/>
            <a:r>
              <a:rPr lang="en-SG" dirty="0"/>
              <a:t>_t0 := z</a:t>
            </a:r>
          </a:p>
          <a:p>
            <a:pPr algn="ctr"/>
            <a:r>
              <a:rPr lang="en-SG" dirty="0"/>
              <a:t>_t1 := _t0*_t0</a:t>
            </a:r>
          </a:p>
          <a:p>
            <a:pPr algn="ctr"/>
            <a:r>
              <a:rPr lang="en-SG" dirty="0" err="1"/>
              <a:t>EndFunc</a:t>
            </a:r>
            <a:endParaRPr lang="en-SG" dirty="0"/>
          </a:p>
          <a:p>
            <a:pPr algn="ctr"/>
            <a:endParaRPr lang="en-SG" dirty="0"/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 err="1"/>
              <a:t>BeginFunc</a:t>
            </a:r>
            <a:r>
              <a:rPr lang="en-SG" dirty="0"/>
              <a:t> 12</a:t>
            </a:r>
          </a:p>
          <a:p>
            <a:pPr algn="ctr"/>
            <a:r>
              <a:rPr lang="en-SG" dirty="0"/>
              <a:t>_t2 := 11</a:t>
            </a:r>
          </a:p>
          <a:p>
            <a:pPr algn="ctr"/>
            <a:r>
              <a:rPr lang="en-SG" dirty="0"/>
              <a:t>Push _t2</a:t>
            </a:r>
          </a:p>
          <a:p>
            <a:pPr algn="ctr"/>
            <a:r>
              <a:rPr lang="en-SG" dirty="0" err="1"/>
              <a:t>LCall</a:t>
            </a:r>
            <a:r>
              <a:rPr lang="en-SG" dirty="0"/>
              <a:t> L0</a:t>
            </a:r>
          </a:p>
          <a:p>
            <a:pPr algn="ctr"/>
            <a:r>
              <a:rPr lang="en-SG" dirty="0"/>
              <a:t>Pop 4</a:t>
            </a:r>
          </a:p>
          <a:p>
            <a:pPr algn="ctr"/>
            <a:r>
              <a:rPr lang="en-SG" dirty="0"/>
              <a:t>_t3 := 8</a:t>
            </a:r>
          </a:p>
          <a:p>
            <a:pPr algn="ctr"/>
            <a:r>
              <a:rPr lang="en-SG" dirty="0"/>
              <a:t>Push _t3</a:t>
            </a:r>
          </a:p>
          <a:p>
            <a:pPr algn="ctr"/>
            <a:r>
              <a:rPr lang="en-SG" dirty="0" err="1"/>
              <a:t>LCall</a:t>
            </a:r>
            <a:r>
              <a:rPr lang="en-SG" dirty="0"/>
              <a:t> L0</a:t>
            </a:r>
          </a:p>
          <a:p>
            <a:pPr algn="ctr"/>
            <a:r>
              <a:rPr lang="en-SG" dirty="0"/>
              <a:t>y := Pop 4</a:t>
            </a:r>
          </a:p>
          <a:p>
            <a:pPr algn="ctr"/>
            <a:r>
              <a:rPr lang="en-SG" dirty="0" err="1"/>
              <a:t>EndFunc</a:t>
            </a:r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864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Frame Pointer/Base pointer: </a:t>
            </a:r>
            <a:r>
              <a:rPr lang="en-GB" dirty="0"/>
              <a:t>A pointer points to the base of the current function activation record on the stack.</a:t>
            </a:r>
          </a:p>
          <a:p>
            <a:pPr marL="0" indent="0">
              <a:buNone/>
            </a:pPr>
            <a:r>
              <a:rPr lang="en-GB" dirty="0"/>
              <a:t>The activation record typically includes the function's local variables, any temporary values or registers, and other metadata that is needed to execute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536102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F6F8266-F947-E18D-ACF3-8A05441E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86A3CF-D1EE-01D0-8132-44FA8EDC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432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11272</Words>
  <Application>Microsoft Office PowerPoint</Application>
  <PresentationFormat>Widescreen</PresentationFormat>
  <Paragraphs>1404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8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W11-S2 (Bonus) Intermediate Code Generation</vt:lpstr>
      <vt:lpstr>Code is legal!</vt:lpstr>
      <vt:lpstr>The middle-end of a compiler</vt:lpstr>
      <vt:lpstr>Intermediate code generation</vt:lpstr>
      <vt:lpstr>Intermediate code generation</vt:lpstr>
      <vt:lpstr>Three-address code representation</vt:lpstr>
      <vt:lpstr>Three-address code representation</vt:lpstr>
      <vt:lpstr>Overview</vt:lpstr>
      <vt:lpstr>A quick note before we start</vt:lpstr>
      <vt:lpstr>CFG for TAC</vt:lpstr>
      <vt:lpstr>Basic block in TAC</vt:lpstr>
      <vt:lpstr>Basic block in TAC</vt:lpstr>
      <vt:lpstr>Basic block in TAC</vt:lpstr>
      <vt:lpstr>Basic block in TAC</vt:lpstr>
      <vt:lpstr>Control flow graph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Remember what we said earlier</vt:lpstr>
      <vt:lpstr>Practice: TAC for booleans</vt:lpstr>
      <vt:lpstr>Practice: TAC for booleans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Revised TAC for control structures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function calls</vt:lpstr>
      <vt:lpstr>TAC for function calls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A blast from the past!</vt:lpstr>
      <vt:lpstr>TAC for function calls</vt:lpstr>
      <vt:lpstr>Program counter, Frame pointers, Global variables, etc.</vt:lpstr>
      <vt:lpstr>Using a frame pointer</vt:lpstr>
      <vt:lpstr>Using a frame pointer</vt:lpstr>
      <vt:lpstr>Using a frame pointer</vt:lpstr>
      <vt:lpstr>Program counter, Frame pointers, Global variables, etc.</vt:lpstr>
      <vt:lpstr>Using a caller addresses and return addresses</vt:lpstr>
      <vt:lpstr>Using a caller addresses and return addresses</vt:lpstr>
      <vt:lpstr>Using a caller addresses and return addresses</vt:lpstr>
      <vt:lpstr>Using a caller addresses and return addresses</vt:lpstr>
      <vt:lpstr>Program counter, Frame pointers, Global variables, etc.</vt:lpstr>
      <vt:lpstr>PowerPoint Presentation</vt:lpstr>
      <vt:lpstr>Program counter, Frame pointers, Global variables, etc.</vt:lpstr>
      <vt:lpstr>A quick word on TAC for objects</vt:lpstr>
      <vt:lpstr>A quick word on TAC for objects</vt:lpstr>
      <vt:lpstr>Conclusion</vt:lpstr>
      <vt:lpstr>The middle-end of a compiler</vt:lpstr>
      <vt:lpstr>Quiz time!</vt:lpstr>
      <vt:lpstr>Quiz time!</vt:lpstr>
      <vt:lpstr>Quiz time!</vt:lpstr>
      <vt:lpstr>Quiz time!</vt:lpstr>
      <vt:lpstr>Quiz time!</vt:lpstr>
      <vt:lpstr>Quiz time!</vt:lpstr>
      <vt:lpstr>Practice 2: a while statement TAC</vt:lpstr>
      <vt:lpstr>Practice 3: a while statement TAC</vt:lpstr>
      <vt:lpstr>Practice 4: a switch statement TAC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2024-04-02T04:36:22Z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