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377" r:id="rId2"/>
    <p:sldId id="380" r:id="rId3"/>
    <p:sldId id="378" r:id="rId4"/>
    <p:sldId id="381" r:id="rId5"/>
    <p:sldId id="382" r:id="rId6"/>
    <p:sldId id="383" r:id="rId7"/>
    <p:sldId id="555" r:id="rId8"/>
    <p:sldId id="623" r:id="rId9"/>
    <p:sldId id="556" r:id="rId10"/>
    <p:sldId id="561" r:id="rId11"/>
    <p:sldId id="564" r:id="rId12"/>
    <p:sldId id="563" r:id="rId13"/>
    <p:sldId id="565" r:id="rId14"/>
    <p:sldId id="566" r:id="rId15"/>
    <p:sldId id="567" r:id="rId16"/>
    <p:sldId id="568" r:id="rId17"/>
    <p:sldId id="569" r:id="rId18"/>
    <p:sldId id="570" r:id="rId19"/>
    <p:sldId id="571" r:id="rId20"/>
    <p:sldId id="572" r:id="rId21"/>
    <p:sldId id="573" r:id="rId22"/>
    <p:sldId id="574" r:id="rId23"/>
    <p:sldId id="575" r:id="rId24"/>
    <p:sldId id="576" r:id="rId25"/>
    <p:sldId id="577" r:id="rId26"/>
    <p:sldId id="578" r:id="rId27"/>
    <p:sldId id="579" r:id="rId28"/>
    <p:sldId id="580" r:id="rId29"/>
    <p:sldId id="581" r:id="rId30"/>
    <p:sldId id="582" r:id="rId31"/>
    <p:sldId id="583" r:id="rId32"/>
    <p:sldId id="584" r:id="rId33"/>
    <p:sldId id="585" r:id="rId34"/>
    <p:sldId id="589" r:id="rId35"/>
    <p:sldId id="587" r:id="rId36"/>
    <p:sldId id="588" r:id="rId37"/>
    <p:sldId id="586" r:id="rId38"/>
    <p:sldId id="590" r:id="rId39"/>
    <p:sldId id="591" r:id="rId40"/>
    <p:sldId id="592" r:id="rId41"/>
    <p:sldId id="604" r:id="rId42"/>
    <p:sldId id="593" r:id="rId43"/>
    <p:sldId id="594" r:id="rId44"/>
    <p:sldId id="599" r:id="rId45"/>
    <p:sldId id="607" r:id="rId46"/>
    <p:sldId id="606" r:id="rId47"/>
    <p:sldId id="608" r:id="rId48"/>
    <p:sldId id="609" r:id="rId49"/>
    <p:sldId id="610" r:id="rId50"/>
    <p:sldId id="611" r:id="rId51"/>
    <p:sldId id="612" r:id="rId52"/>
    <p:sldId id="613" r:id="rId53"/>
    <p:sldId id="614" r:id="rId54"/>
    <p:sldId id="615" r:id="rId55"/>
    <p:sldId id="616" r:id="rId56"/>
    <p:sldId id="617" r:id="rId57"/>
    <p:sldId id="618" r:id="rId58"/>
    <p:sldId id="619" r:id="rId59"/>
    <p:sldId id="620" r:id="rId60"/>
    <p:sldId id="621" r:id="rId61"/>
    <p:sldId id="622" r:id="rId62"/>
    <p:sldId id="625" r:id="rId63"/>
    <p:sldId id="626" r:id="rId64"/>
    <p:sldId id="627" r:id="rId65"/>
    <p:sldId id="628" r:id="rId66"/>
    <p:sldId id="630" r:id="rId67"/>
    <p:sldId id="629" r:id="rId68"/>
    <p:sldId id="631" r:id="rId69"/>
    <p:sldId id="634" r:id="rId70"/>
    <p:sldId id="635" r:id="rId71"/>
    <p:sldId id="636" r:id="rId72"/>
    <p:sldId id="637" r:id="rId73"/>
    <p:sldId id="632" r:id="rId74"/>
    <p:sldId id="633" r:id="rId75"/>
    <p:sldId id="639" r:id="rId76"/>
    <p:sldId id="640" r:id="rId77"/>
    <p:sldId id="641"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B78B9027-D5BB-40A0-9AF0-3B950F71C46E}">
          <p14:sldIdLst>
            <p14:sldId id="377"/>
          </p14:sldIdLst>
        </p14:section>
        <p14:section name="Where we are" id="{E0D5F4CE-534C-4A86-9914-815AAFA1F206}">
          <p14:sldIdLst>
            <p14:sldId id="380"/>
            <p14:sldId id="378"/>
            <p14:sldId id="381"/>
            <p14:sldId id="382"/>
          </p14:sldIdLst>
        </p14:section>
        <p14:section name="Local/Global Optim and tradeoff" id="{8341C09F-1A80-4328-A04A-4B6C52DAD756}">
          <p14:sldIdLst>
            <p14:sldId id="383"/>
            <p14:sldId id="555"/>
            <p14:sldId id="623"/>
            <p14:sldId id="556"/>
            <p14:sldId id="561"/>
          </p14:sldIdLst>
        </p14:section>
        <p14:section name="Optimization soundness" id="{0724E011-7731-4117-8E9B-89254FF40F8F}">
          <p14:sldIdLst>
            <p14:sldId id="564"/>
            <p14:sldId id="563"/>
            <p14:sldId id="565"/>
            <p14:sldId id="566"/>
          </p14:sldIdLst>
        </p14:section>
        <p14:section name="Common Subexpression Elimination" id="{CFDF536C-451B-4340-847A-F4C562FFA1B0}">
          <p14:sldIdLst>
            <p14:sldId id="567"/>
            <p14:sldId id="568"/>
            <p14:sldId id="569"/>
            <p14:sldId id="570"/>
            <p14:sldId id="571"/>
            <p14:sldId id="572"/>
            <p14:sldId id="573"/>
          </p14:sldIdLst>
        </p14:section>
        <p14:section name="Implementing CSE" id="{AC46F114-3BAB-44D7-8189-B5DC3AEC64E3}">
          <p14:sldIdLst>
            <p14:sldId id="574"/>
            <p14:sldId id="575"/>
            <p14:sldId id="576"/>
            <p14:sldId id="577"/>
          </p14:sldIdLst>
        </p14:section>
        <p14:section name="Copy Propagation" id="{3D2BE57A-B484-4F99-9CB8-DD60C45FF1F3}">
          <p14:sldIdLst>
            <p14:sldId id="578"/>
            <p14:sldId id="579"/>
            <p14:sldId id="580"/>
            <p14:sldId id="581"/>
            <p14:sldId id="582"/>
            <p14:sldId id="583"/>
          </p14:sldIdLst>
        </p14:section>
        <p14:section name="Implementing CP" id="{809B164F-2DC8-485A-971B-A5F97B9D926E}">
          <p14:sldIdLst>
            <p14:sldId id="584"/>
            <p14:sldId id="585"/>
            <p14:sldId id="589"/>
            <p14:sldId id="587"/>
            <p14:sldId id="588"/>
          </p14:sldIdLst>
        </p14:section>
        <p14:section name="Dead code elimination" id="{CB9CD1BA-6D0D-4817-873B-6909930ED6D8}">
          <p14:sldIdLst>
            <p14:sldId id="586"/>
            <p14:sldId id="590"/>
          </p14:sldIdLst>
        </p14:section>
        <p14:section name="Live variables" id="{6FC29A4B-C812-4FDD-8126-69531E29B826}">
          <p14:sldIdLst>
            <p14:sldId id="591"/>
            <p14:sldId id="592"/>
            <p14:sldId id="604"/>
            <p14:sldId id="593"/>
            <p14:sldId id="594"/>
            <p14:sldId id="599"/>
            <p14:sldId id="607"/>
          </p14:sldIdLst>
        </p14:section>
        <p14:section name="Combining optimization techniques" id="{ECBBFB3D-44A1-4870-B57C-A9FACEEEC19A}">
          <p14:sldIdLst>
            <p14:sldId id="606"/>
            <p14:sldId id="608"/>
            <p14:sldId id="609"/>
            <p14:sldId id="610"/>
            <p14:sldId id="611"/>
            <p14:sldId id="612"/>
            <p14:sldId id="613"/>
            <p14:sldId id="614"/>
            <p14:sldId id="615"/>
            <p14:sldId id="616"/>
            <p14:sldId id="617"/>
          </p14:sldIdLst>
        </p14:section>
        <p14:section name="More types of local optimization" id="{1D4E4F43-B1C2-4BBB-A9F6-525D87073F75}">
          <p14:sldIdLst>
            <p14:sldId id="618"/>
          </p14:sldIdLst>
        </p14:section>
        <p14:section name="A quick word on global optimization" id="{0460BEA7-21E5-4BB3-9EC6-6B4077043D89}">
          <p14:sldIdLst>
            <p14:sldId id="619"/>
            <p14:sldId id="620"/>
            <p14:sldId id="621"/>
            <p14:sldId id="622"/>
            <p14:sldId id="625"/>
            <p14:sldId id="626"/>
            <p14:sldId id="627"/>
            <p14:sldId id="628"/>
            <p14:sldId id="630"/>
          </p14:sldIdLst>
        </p14:section>
        <p14:section name="Quiz time!" id="{B6C394FF-7FA1-47F1-B3A3-899B41779313}">
          <p14:sldIdLst>
            <p14:sldId id="629"/>
            <p14:sldId id="631"/>
            <p14:sldId id="634"/>
            <p14:sldId id="635"/>
            <p14:sldId id="636"/>
            <p14:sldId id="637"/>
            <p14:sldId id="632"/>
            <p14:sldId id="633"/>
          </p14:sldIdLst>
        </p14:section>
        <p14:section name="Practice" id="{58F92830-C2FE-44EE-9188-607C3BD9C52D}">
          <p14:sldIdLst>
            <p14:sldId id="639"/>
            <p14:sldId id="640"/>
            <p14:sldId id="641"/>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BB37E7B-2C63-881E-D1CD-0B80C5165243}" name="Matthieu DE MARI" initials="MDM" userId="15f9bd7465eafad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427"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85" Type="http://schemas.microsoft.com/office/2018/10/relationships/authors" Targe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290EF014-B879-4758-A64A-0476D4B3625C}"/>
    <pc:docChg chg="modSld">
      <pc:chgData name="Matthieu De Mari" userId="dfb708c9-d8dc-439f-9a3b-c772bf4a311c" providerId="ADAL" clId="{290EF014-B879-4758-A64A-0476D4B3625C}" dt="2023-03-27T06:30:25.474" v="30" actId="20577"/>
      <pc:docMkLst>
        <pc:docMk/>
      </pc:docMkLst>
      <pc:sldChg chg="modSp mod">
        <pc:chgData name="Matthieu De Mari" userId="dfb708c9-d8dc-439f-9a3b-c772bf4a311c" providerId="ADAL" clId="{290EF014-B879-4758-A64A-0476D4B3625C}" dt="2023-03-27T06:30:25.474" v="30" actId="20577"/>
        <pc:sldMkLst>
          <pc:docMk/>
          <pc:sldMk cId="1040156172" sldId="377"/>
        </pc:sldMkLst>
      </pc:sldChg>
    </pc:docChg>
  </pc:docChgLst>
  <pc:docChgLst>
    <pc:chgData name="Matthieu De Mari" userId="dfb708c9-d8dc-439f-9a3b-c772bf4a311c" providerId="ADAL" clId="{0F105625-1089-41E8-8768-808B0A76332B}"/>
    <pc:docChg chg="undo redo custSel addSld delSld modSld sldOrd addSection modSection">
      <pc:chgData name="Matthieu De Mari" userId="dfb708c9-d8dc-439f-9a3b-c772bf4a311c" providerId="ADAL" clId="{0F105625-1089-41E8-8768-808B0A76332B}" dt="2023-04-18T12:37:12.793" v="13050" actId="6549"/>
      <pc:docMkLst>
        <pc:docMk/>
      </pc:docMkLst>
      <pc:sldChg chg="addSp delSp modSp new mod">
        <pc:chgData name="Matthieu De Mari" userId="dfb708c9-d8dc-439f-9a3b-c772bf4a311c" providerId="ADAL" clId="{0F105625-1089-41E8-8768-808B0A76332B}" dt="2023-04-17T06:20:37.577" v="507"/>
        <pc:sldMkLst>
          <pc:docMk/>
          <pc:sldMk cId="3624888120" sldId="378"/>
        </pc:sldMkLst>
      </pc:sldChg>
      <pc:sldChg chg="add">
        <pc:chgData name="Matthieu De Mari" userId="dfb708c9-d8dc-439f-9a3b-c772bf4a311c" providerId="ADAL" clId="{0F105625-1089-41E8-8768-808B0A76332B}" dt="2023-04-17T06:17:46.911" v="15"/>
        <pc:sldMkLst>
          <pc:docMk/>
          <pc:sldMk cId="4217274173" sldId="380"/>
        </pc:sldMkLst>
      </pc:sldChg>
      <pc:sldChg chg="modSp add mod">
        <pc:chgData name="Matthieu De Mari" userId="dfb708c9-d8dc-439f-9a3b-c772bf4a311c" providerId="ADAL" clId="{0F105625-1089-41E8-8768-808B0A76332B}" dt="2023-04-17T06:23:55.293" v="820" actId="20577"/>
        <pc:sldMkLst>
          <pc:docMk/>
          <pc:sldMk cId="672202442" sldId="381"/>
        </pc:sldMkLst>
      </pc:sldChg>
      <pc:sldChg chg="modSp add mod">
        <pc:chgData name="Matthieu De Mari" userId="dfb708c9-d8dc-439f-9a3b-c772bf4a311c" providerId="ADAL" clId="{0F105625-1089-41E8-8768-808B0A76332B}" dt="2023-04-17T06:26:18.809" v="1229" actId="207"/>
        <pc:sldMkLst>
          <pc:docMk/>
          <pc:sldMk cId="1493428235" sldId="382"/>
        </pc:sldMkLst>
      </pc:sldChg>
      <pc:sldChg chg="delSp modSp add mod chgLayout">
        <pc:chgData name="Matthieu De Mari" userId="dfb708c9-d8dc-439f-9a3b-c772bf4a311c" providerId="ADAL" clId="{0F105625-1089-41E8-8768-808B0A76332B}" dt="2023-04-17T06:30:47.590" v="1688" actId="20577"/>
        <pc:sldMkLst>
          <pc:docMk/>
          <pc:sldMk cId="1695873005" sldId="383"/>
        </pc:sldMkLst>
      </pc:sldChg>
      <pc:sldChg chg="add">
        <pc:chgData name="Matthieu De Mari" userId="dfb708c9-d8dc-439f-9a3b-c772bf4a311c" providerId="ADAL" clId="{0F105625-1089-41E8-8768-808B0A76332B}" dt="2023-04-17T06:31:25.688" v="1689"/>
        <pc:sldMkLst>
          <pc:docMk/>
          <pc:sldMk cId="2107224318" sldId="555"/>
        </pc:sldMkLst>
      </pc:sldChg>
      <pc:sldChg chg="modSp add mod">
        <pc:chgData name="Matthieu De Mari" userId="dfb708c9-d8dc-439f-9a3b-c772bf4a311c" providerId="ADAL" clId="{0F105625-1089-41E8-8768-808B0A76332B}" dt="2023-04-17T06:34:20.361" v="2118" actId="113"/>
        <pc:sldMkLst>
          <pc:docMk/>
          <pc:sldMk cId="406923035" sldId="556"/>
        </pc:sldMkLst>
      </pc:sldChg>
      <pc:sldChg chg="add">
        <pc:chgData name="Matthieu De Mari" userId="dfb708c9-d8dc-439f-9a3b-c772bf4a311c" providerId="ADAL" clId="{0F105625-1089-41E8-8768-808B0A76332B}" dt="2023-04-17T06:34:34.054" v="2119"/>
        <pc:sldMkLst>
          <pc:docMk/>
          <pc:sldMk cId="863606253" sldId="561"/>
        </pc:sldMkLst>
      </pc:sldChg>
      <pc:sldChg chg="addSp delSp modSp new mod modClrScheme chgLayout">
        <pc:chgData name="Matthieu De Mari" userId="dfb708c9-d8dc-439f-9a3b-c772bf4a311c" providerId="ADAL" clId="{0F105625-1089-41E8-8768-808B0A76332B}" dt="2023-04-17T06:39:06.491" v="2726" actId="20577"/>
        <pc:sldMkLst>
          <pc:docMk/>
          <pc:sldMk cId="1427723061" sldId="562"/>
        </pc:sldMkLst>
      </pc:sldChg>
      <pc:sldChg chg="modSp new mod">
        <pc:chgData name="Matthieu De Mari" userId="dfb708c9-d8dc-439f-9a3b-c772bf4a311c" providerId="ADAL" clId="{0F105625-1089-41E8-8768-808B0A76332B}" dt="2023-04-17T06:51:08.263" v="4043" actId="20577"/>
        <pc:sldMkLst>
          <pc:docMk/>
          <pc:sldMk cId="2027123230" sldId="563"/>
        </pc:sldMkLst>
      </pc:sldChg>
      <pc:sldChg chg="modSp add mod">
        <pc:chgData name="Matthieu De Mari" userId="dfb708c9-d8dc-439f-9a3b-c772bf4a311c" providerId="ADAL" clId="{0F105625-1089-41E8-8768-808B0A76332B}" dt="2023-04-17T06:47:15.951" v="3412" actId="20577"/>
        <pc:sldMkLst>
          <pc:docMk/>
          <pc:sldMk cId="629787424" sldId="564"/>
        </pc:sldMkLst>
      </pc:sldChg>
      <pc:sldChg chg="modSp add mod">
        <pc:chgData name="Matthieu De Mari" userId="dfb708c9-d8dc-439f-9a3b-c772bf4a311c" providerId="ADAL" clId="{0F105625-1089-41E8-8768-808B0A76332B}" dt="2023-04-17T06:55:36.448" v="4767" actId="20577"/>
        <pc:sldMkLst>
          <pc:docMk/>
          <pc:sldMk cId="2146671264" sldId="565"/>
        </pc:sldMkLst>
      </pc:sldChg>
      <pc:sldChg chg="modSp add mod">
        <pc:chgData name="Matthieu De Mari" userId="dfb708c9-d8dc-439f-9a3b-c772bf4a311c" providerId="ADAL" clId="{0F105625-1089-41E8-8768-808B0A76332B}" dt="2023-04-17T06:58:09.947" v="5431" actId="207"/>
        <pc:sldMkLst>
          <pc:docMk/>
          <pc:sldMk cId="380386528" sldId="566"/>
        </pc:sldMkLst>
      </pc:sldChg>
      <pc:sldChg chg="modSp new mod">
        <pc:chgData name="Matthieu De Mari" userId="dfb708c9-d8dc-439f-9a3b-c772bf4a311c" providerId="ADAL" clId="{0F105625-1089-41E8-8768-808B0A76332B}" dt="2023-04-17T07:15:52.103" v="6545" actId="207"/>
        <pc:sldMkLst>
          <pc:docMk/>
          <pc:sldMk cId="4105905870" sldId="567"/>
        </pc:sldMkLst>
      </pc:sldChg>
      <pc:sldChg chg="modSp add mod">
        <pc:chgData name="Matthieu De Mari" userId="dfb708c9-d8dc-439f-9a3b-c772bf4a311c" providerId="ADAL" clId="{0F105625-1089-41E8-8768-808B0A76332B}" dt="2023-04-17T07:10:23.846" v="6112" actId="20577"/>
        <pc:sldMkLst>
          <pc:docMk/>
          <pc:sldMk cId="1427756346" sldId="568"/>
        </pc:sldMkLst>
      </pc:sldChg>
      <pc:sldChg chg="modSp add mod">
        <pc:chgData name="Matthieu De Mari" userId="dfb708c9-d8dc-439f-9a3b-c772bf4a311c" providerId="ADAL" clId="{0F105625-1089-41E8-8768-808B0A76332B}" dt="2023-04-17T07:11:24.303" v="6249" actId="207"/>
        <pc:sldMkLst>
          <pc:docMk/>
          <pc:sldMk cId="857736393" sldId="569"/>
        </pc:sldMkLst>
      </pc:sldChg>
      <pc:sldChg chg="modSp add mod">
        <pc:chgData name="Matthieu De Mari" userId="dfb708c9-d8dc-439f-9a3b-c772bf4a311c" providerId="ADAL" clId="{0F105625-1089-41E8-8768-808B0A76332B}" dt="2023-04-17T07:39:25.331" v="7309" actId="113"/>
        <pc:sldMkLst>
          <pc:docMk/>
          <pc:sldMk cId="153167937" sldId="570"/>
        </pc:sldMkLst>
      </pc:sldChg>
      <pc:sldChg chg="modSp add mod">
        <pc:chgData name="Matthieu De Mari" userId="dfb708c9-d8dc-439f-9a3b-c772bf4a311c" providerId="ADAL" clId="{0F105625-1089-41E8-8768-808B0A76332B}" dt="2023-04-17T07:12:48.955" v="6481" actId="20577"/>
        <pc:sldMkLst>
          <pc:docMk/>
          <pc:sldMk cId="102345140" sldId="571"/>
        </pc:sldMkLst>
      </pc:sldChg>
      <pc:sldChg chg="modSp add mod">
        <pc:chgData name="Matthieu De Mari" userId="dfb708c9-d8dc-439f-9a3b-c772bf4a311c" providerId="ADAL" clId="{0F105625-1089-41E8-8768-808B0A76332B}" dt="2023-04-17T07:13:27.695" v="6518" actId="113"/>
        <pc:sldMkLst>
          <pc:docMk/>
          <pc:sldMk cId="3440767209" sldId="572"/>
        </pc:sldMkLst>
      </pc:sldChg>
      <pc:sldChg chg="modSp add mod">
        <pc:chgData name="Matthieu De Mari" userId="dfb708c9-d8dc-439f-9a3b-c772bf4a311c" providerId="ADAL" clId="{0F105625-1089-41E8-8768-808B0A76332B}" dt="2023-04-17T07:13:40.392" v="6520" actId="20577"/>
        <pc:sldMkLst>
          <pc:docMk/>
          <pc:sldMk cId="2263684504" sldId="573"/>
        </pc:sldMkLst>
      </pc:sldChg>
      <pc:sldChg chg="modSp new mod">
        <pc:chgData name="Matthieu De Mari" userId="dfb708c9-d8dc-439f-9a3b-c772bf4a311c" providerId="ADAL" clId="{0F105625-1089-41E8-8768-808B0A76332B}" dt="2023-04-17T07:41:48.064" v="7367"/>
        <pc:sldMkLst>
          <pc:docMk/>
          <pc:sldMk cId="3881318595" sldId="574"/>
        </pc:sldMkLst>
      </pc:sldChg>
      <pc:sldChg chg="addSp delSp modSp new mod">
        <pc:chgData name="Matthieu De Mari" userId="dfb708c9-d8dc-439f-9a3b-c772bf4a311c" providerId="ADAL" clId="{0F105625-1089-41E8-8768-808B0A76332B}" dt="2023-04-17T07:22:53.118" v="6650" actId="1076"/>
        <pc:sldMkLst>
          <pc:docMk/>
          <pc:sldMk cId="2175833871" sldId="575"/>
        </pc:sldMkLst>
      </pc:sldChg>
      <pc:sldChg chg="addSp delSp modSp add mod">
        <pc:chgData name="Matthieu De Mari" userId="dfb708c9-d8dc-439f-9a3b-c772bf4a311c" providerId="ADAL" clId="{0F105625-1089-41E8-8768-808B0A76332B}" dt="2023-04-17T07:23:25.391" v="6670" actId="20577"/>
        <pc:sldMkLst>
          <pc:docMk/>
          <pc:sldMk cId="1156625420" sldId="576"/>
        </pc:sldMkLst>
      </pc:sldChg>
      <pc:sldChg chg="addSp delSp modSp add mod">
        <pc:chgData name="Matthieu De Mari" userId="dfb708c9-d8dc-439f-9a3b-c772bf4a311c" providerId="ADAL" clId="{0F105625-1089-41E8-8768-808B0A76332B}" dt="2023-04-17T07:24:32.494" v="6706" actId="1076"/>
        <pc:sldMkLst>
          <pc:docMk/>
          <pc:sldMk cId="2671514822" sldId="577"/>
        </pc:sldMkLst>
      </pc:sldChg>
      <pc:sldChg chg="modSp new mod">
        <pc:chgData name="Matthieu De Mari" userId="dfb708c9-d8dc-439f-9a3b-c772bf4a311c" providerId="ADAL" clId="{0F105625-1089-41E8-8768-808B0A76332B}" dt="2023-04-17T07:55:36.327" v="8234"/>
        <pc:sldMkLst>
          <pc:docMk/>
          <pc:sldMk cId="903829735" sldId="578"/>
        </pc:sldMkLst>
      </pc:sldChg>
      <pc:sldChg chg="modSp add mod">
        <pc:chgData name="Matthieu De Mari" userId="dfb708c9-d8dc-439f-9a3b-c772bf4a311c" providerId="ADAL" clId="{0F105625-1089-41E8-8768-808B0A76332B}" dt="2023-04-17T07:35:41.120" v="6887" actId="20577"/>
        <pc:sldMkLst>
          <pc:docMk/>
          <pc:sldMk cId="223971887" sldId="579"/>
        </pc:sldMkLst>
      </pc:sldChg>
      <pc:sldChg chg="modSp add mod">
        <pc:chgData name="Matthieu De Mari" userId="dfb708c9-d8dc-439f-9a3b-c772bf4a311c" providerId="ADAL" clId="{0F105625-1089-41E8-8768-808B0A76332B}" dt="2023-04-17T07:37:37.532" v="6949" actId="113"/>
        <pc:sldMkLst>
          <pc:docMk/>
          <pc:sldMk cId="630239867" sldId="580"/>
        </pc:sldMkLst>
      </pc:sldChg>
      <pc:sldChg chg="add del">
        <pc:chgData name="Matthieu De Mari" userId="dfb708c9-d8dc-439f-9a3b-c772bf4a311c" providerId="ADAL" clId="{0F105625-1089-41E8-8768-808B0A76332B}" dt="2023-04-17T07:29:21.885" v="6859" actId="47"/>
        <pc:sldMkLst>
          <pc:docMk/>
          <pc:sldMk cId="3593082609" sldId="580"/>
        </pc:sldMkLst>
      </pc:sldChg>
      <pc:sldChg chg="modSp add mod">
        <pc:chgData name="Matthieu De Mari" userId="dfb708c9-d8dc-439f-9a3b-c772bf4a311c" providerId="ADAL" clId="{0F105625-1089-41E8-8768-808B0A76332B}" dt="2023-04-17T07:39:19.188" v="7308" actId="113"/>
        <pc:sldMkLst>
          <pc:docMk/>
          <pc:sldMk cId="2402577882" sldId="581"/>
        </pc:sldMkLst>
      </pc:sldChg>
      <pc:sldChg chg="modSp add mod">
        <pc:chgData name="Matthieu De Mari" userId="dfb708c9-d8dc-439f-9a3b-c772bf4a311c" providerId="ADAL" clId="{0F105625-1089-41E8-8768-808B0A76332B}" dt="2023-04-17T07:39:11.434" v="7307" actId="20577"/>
        <pc:sldMkLst>
          <pc:docMk/>
          <pc:sldMk cId="2110971227" sldId="582"/>
        </pc:sldMkLst>
      </pc:sldChg>
      <pc:sldChg chg="modSp add mod">
        <pc:chgData name="Matthieu De Mari" userId="dfb708c9-d8dc-439f-9a3b-c772bf4a311c" providerId="ADAL" clId="{0F105625-1089-41E8-8768-808B0A76332B}" dt="2023-04-17T07:40:33.688" v="7365" actId="20577"/>
        <pc:sldMkLst>
          <pc:docMk/>
          <pc:sldMk cId="1701180683" sldId="583"/>
        </pc:sldMkLst>
      </pc:sldChg>
      <pc:sldChg chg="modSp new mod">
        <pc:chgData name="Matthieu De Mari" userId="dfb708c9-d8dc-439f-9a3b-c772bf4a311c" providerId="ADAL" clId="{0F105625-1089-41E8-8768-808B0A76332B}" dt="2023-04-17T07:47:08.252" v="7516" actId="27636"/>
        <pc:sldMkLst>
          <pc:docMk/>
          <pc:sldMk cId="1712920117" sldId="584"/>
        </pc:sldMkLst>
      </pc:sldChg>
      <pc:sldChg chg="modSp add del mod">
        <pc:chgData name="Matthieu De Mari" userId="dfb708c9-d8dc-439f-9a3b-c772bf4a311c" providerId="ADAL" clId="{0F105625-1089-41E8-8768-808B0A76332B}" dt="2023-04-17T07:45:26.651" v="7426" actId="47"/>
        <pc:sldMkLst>
          <pc:docMk/>
          <pc:sldMk cId="4154185612" sldId="584"/>
        </pc:sldMkLst>
      </pc:sldChg>
      <pc:sldChg chg="addSp modSp add mod">
        <pc:chgData name="Matthieu De Mari" userId="dfb708c9-d8dc-439f-9a3b-c772bf4a311c" providerId="ADAL" clId="{0F105625-1089-41E8-8768-808B0A76332B}" dt="2023-04-17T07:52:05.498" v="8042" actId="6549"/>
        <pc:sldMkLst>
          <pc:docMk/>
          <pc:sldMk cId="865857436" sldId="585"/>
        </pc:sldMkLst>
      </pc:sldChg>
      <pc:sldChg chg="modSp new mod">
        <pc:chgData name="Matthieu De Mari" userId="dfb708c9-d8dc-439f-9a3b-c772bf4a311c" providerId="ADAL" clId="{0F105625-1089-41E8-8768-808B0A76332B}" dt="2023-04-17T08:15:49.036" v="8718"/>
        <pc:sldMkLst>
          <pc:docMk/>
          <pc:sldMk cId="2639472362" sldId="586"/>
        </pc:sldMkLst>
      </pc:sldChg>
      <pc:sldChg chg="modSp add mod ord">
        <pc:chgData name="Matthieu De Mari" userId="dfb708c9-d8dc-439f-9a3b-c772bf4a311c" providerId="ADAL" clId="{0F105625-1089-41E8-8768-808B0A76332B}" dt="2023-04-17T07:55:49.933" v="8244" actId="20577"/>
        <pc:sldMkLst>
          <pc:docMk/>
          <pc:sldMk cId="2275553267" sldId="587"/>
        </pc:sldMkLst>
      </pc:sldChg>
      <pc:sldChg chg="modSp add mod">
        <pc:chgData name="Matthieu De Mari" userId="dfb708c9-d8dc-439f-9a3b-c772bf4a311c" providerId="ADAL" clId="{0F105625-1089-41E8-8768-808B0A76332B}" dt="2023-04-17T07:56:05.413" v="8255" actId="20577"/>
        <pc:sldMkLst>
          <pc:docMk/>
          <pc:sldMk cId="682453270" sldId="588"/>
        </pc:sldMkLst>
      </pc:sldChg>
      <pc:sldChg chg="modSp add mod">
        <pc:chgData name="Matthieu De Mari" userId="dfb708c9-d8dc-439f-9a3b-c772bf4a311c" providerId="ADAL" clId="{0F105625-1089-41E8-8768-808B0A76332B}" dt="2023-04-17T07:52:15.552" v="8095" actId="20577"/>
        <pc:sldMkLst>
          <pc:docMk/>
          <pc:sldMk cId="4062348375" sldId="589"/>
        </pc:sldMkLst>
      </pc:sldChg>
      <pc:sldChg chg="modSp add mod">
        <pc:chgData name="Matthieu De Mari" userId="dfb708c9-d8dc-439f-9a3b-c772bf4a311c" providerId="ADAL" clId="{0F105625-1089-41E8-8768-808B0A76332B}" dt="2023-04-17T08:15:43.970" v="8717" actId="20577"/>
        <pc:sldMkLst>
          <pc:docMk/>
          <pc:sldMk cId="1628147713" sldId="590"/>
        </pc:sldMkLst>
      </pc:sldChg>
      <pc:sldChg chg="modSp new mod">
        <pc:chgData name="Matthieu De Mari" userId="dfb708c9-d8dc-439f-9a3b-c772bf4a311c" providerId="ADAL" clId="{0F105625-1089-41E8-8768-808B0A76332B}" dt="2023-04-17T08:19:28.408" v="8943" actId="113"/>
        <pc:sldMkLst>
          <pc:docMk/>
          <pc:sldMk cId="290816589" sldId="591"/>
        </pc:sldMkLst>
      </pc:sldChg>
      <pc:sldChg chg="modSp new mod">
        <pc:chgData name="Matthieu De Mari" userId="dfb708c9-d8dc-439f-9a3b-c772bf4a311c" providerId="ADAL" clId="{0F105625-1089-41E8-8768-808B0A76332B}" dt="2023-04-17T08:22:11.405" v="9036" actId="114"/>
        <pc:sldMkLst>
          <pc:docMk/>
          <pc:sldMk cId="2477033199" sldId="592"/>
        </pc:sldMkLst>
      </pc:sldChg>
      <pc:sldChg chg="addSp delSp modSp new mod">
        <pc:chgData name="Matthieu De Mari" userId="dfb708c9-d8dc-439f-9a3b-c772bf4a311c" providerId="ADAL" clId="{0F105625-1089-41E8-8768-808B0A76332B}" dt="2023-04-18T12:34:57.340" v="13012" actId="20577"/>
        <pc:sldMkLst>
          <pc:docMk/>
          <pc:sldMk cId="2385100266" sldId="593"/>
        </pc:sldMkLst>
      </pc:sldChg>
      <pc:sldChg chg="modSp add del mod">
        <pc:chgData name="Matthieu De Mari" userId="dfb708c9-d8dc-439f-9a3b-c772bf4a311c" providerId="ADAL" clId="{0F105625-1089-41E8-8768-808B0A76332B}" dt="2023-04-18T12:36:52.624" v="13035" actId="47"/>
        <pc:sldMkLst>
          <pc:docMk/>
          <pc:sldMk cId="57453552" sldId="594"/>
        </pc:sldMkLst>
      </pc:sldChg>
      <pc:sldChg chg="modSp add del mod">
        <pc:chgData name="Matthieu De Mari" userId="dfb708c9-d8dc-439f-9a3b-c772bf4a311c" providerId="ADAL" clId="{0F105625-1089-41E8-8768-808B0A76332B}" dt="2023-04-18T12:35:54.327" v="13021" actId="47"/>
        <pc:sldMkLst>
          <pc:docMk/>
          <pc:sldMk cId="3128059839" sldId="595"/>
        </pc:sldMkLst>
      </pc:sldChg>
      <pc:sldChg chg="modSp add del mod">
        <pc:chgData name="Matthieu De Mari" userId="dfb708c9-d8dc-439f-9a3b-c772bf4a311c" providerId="ADAL" clId="{0F105625-1089-41E8-8768-808B0A76332B}" dt="2023-04-18T12:35:56.213" v="13022" actId="47"/>
        <pc:sldMkLst>
          <pc:docMk/>
          <pc:sldMk cId="2882394214" sldId="596"/>
        </pc:sldMkLst>
      </pc:sldChg>
      <pc:sldChg chg="modSp add del mod">
        <pc:chgData name="Matthieu De Mari" userId="dfb708c9-d8dc-439f-9a3b-c772bf4a311c" providerId="ADAL" clId="{0F105625-1089-41E8-8768-808B0A76332B}" dt="2023-04-18T12:35:57.021" v="13023" actId="47"/>
        <pc:sldMkLst>
          <pc:docMk/>
          <pc:sldMk cId="2125982656" sldId="597"/>
        </pc:sldMkLst>
      </pc:sldChg>
      <pc:sldChg chg="modSp add del mod">
        <pc:chgData name="Matthieu De Mari" userId="dfb708c9-d8dc-439f-9a3b-c772bf4a311c" providerId="ADAL" clId="{0F105625-1089-41E8-8768-808B0A76332B}" dt="2023-04-18T12:35:58.184" v="13024" actId="47"/>
        <pc:sldMkLst>
          <pc:docMk/>
          <pc:sldMk cId="1368333128" sldId="598"/>
        </pc:sldMkLst>
      </pc:sldChg>
      <pc:sldChg chg="modSp add mod">
        <pc:chgData name="Matthieu De Mari" userId="dfb708c9-d8dc-439f-9a3b-c772bf4a311c" providerId="ADAL" clId="{0F105625-1089-41E8-8768-808B0A76332B}" dt="2023-04-18T12:36:13.209" v="13028" actId="20577"/>
        <pc:sldMkLst>
          <pc:docMk/>
          <pc:sldMk cId="2924132573" sldId="599"/>
        </pc:sldMkLst>
      </pc:sldChg>
      <pc:sldChg chg="addSp delSp modSp add del mod">
        <pc:chgData name="Matthieu De Mari" userId="dfb708c9-d8dc-439f-9a3b-c772bf4a311c" providerId="ADAL" clId="{0F105625-1089-41E8-8768-808B0A76332B}" dt="2023-04-18T12:36:57.819" v="13037" actId="47"/>
        <pc:sldMkLst>
          <pc:docMk/>
          <pc:sldMk cId="3132408082" sldId="600"/>
        </pc:sldMkLst>
      </pc:sldChg>
      <pc:sldChg chg="modSp add del mod">
        <pc:chgData name="Matthieu De Mari" userId="dfb708c9-d8dc-439f-9a3b-c772bf4a311c" providerId="ADAL" clId="{0F105625-1089-41E8-8768-808B0A76332B}" dt="2023-04-18T12:36:22.387" v="13030" actId="47"/>
        <pc:sldMkLst>
          <pc:docMk/>
          <pc:sldMk cId="1163000297" sldId="601"/>
        </pc:sldMkLst>
      </pc:sldChg>
      <pc:sldChg chg="modSp add del mod ord">
        <pc:chgData name="Matthieu De Mari" userId="dfb708c9-d8dc-439f-9a3b-c772bf4a311c" providerId="ADAL" clId="{0F105625-1089-41E8-8768-808B0A76332B}" dt="2023-04-18T12:36:20.440" v="13029" actId="47"/>
        <pc:sldMkLst>
          <pc:docMk/>
          <pc:sldMk cId="4197894078" sldId="602"/>
        </pc:sldMkLst>
      </pc:sldChg>
      <pc:sldChg chg="modSp add del mod">
        <pc:chgData name="Matthieu De Mari" userId="dfb708c9-d8dc-439f-9a3b-c772bf4a311c" providerId="ADAL" clId="{0F105625-1089-41E8-8768-808B0A76332B}" dt="2023-04-18T12:36:23.730" v="13031" actId="47"/>
        <pc:sldMkLst>
          <pc:docMk/>
          <pc:sldMk cId="994252998" sldId="603"/>
        </pc:sldMkLst>
      </pc:sldChg>
      <pc:sldChg chg="modSp add mod">
        <pc:chgData name="Matthieu De Mari" userId="dfb708c9-d8dc-439f-9a3b-c772bf4a311c" providerId="ADAL" clId="{0F105625-1089-41E8-8768-808B0A76332B}" dt="2023-04-18T12:34:20.254" v="12996" actId="20577"/>
        <pc:sldMkLst>
          <pc:docMk/>
          <pc:sldMk cId="598831876" sldId="604"/>
        </pc:sldMkLst>
      </pc:sldChg>
      <pc:sldChg chg="modSp add del mod">
        <pc:chgData name="Matthieu De Mari" userId="dfb708c9-d8dc-439f-9a3b-c772bf4a311c" providerId="ADAL" clId="{0F105625-1089-41E8-8768-808B0A76332B}" dt="2023-04-17T08:34:35.959" v="9973" actId="47"/>
        <pc:sldMkLst>
          <pc:docMk/>
          <pc:sldMk cId="1061330656" sldId="604"/>
        </pc:sldMkLst>
      </pc:sldChg>
      <pc:sldChg chg="modSp add del mod">
        <pc:chgData name="Matthieu De Mari" userId="dfb708c9-d8dc-439f-9a3b-c772bf4a311c" providerId="ADAL" clId="{0F105625-1089-41E8-8768-808B0A76332B}" dt="2023-04-18T12:36:46.500" v="13032" actId="47"/>
        <pc:sldMkLst>
          <pc:docMk/>
          <pc:sldMk cId="3596215706" sldId="605"/>
        </pc:sldMkLst>
      </pc:sldChg>
      <pc:sldChg chg="modSp new mod">
        <pc:chgData name="Matthieu De Mari" userId="dfb708c9-d8dc-439f-9a3b-c772bf4a311c" providerId="ADAL" clId="{0F105625-1089-41E8-8768-808B0A76332B}" dt="2023-04-17T08:49:24.949" v="10653" actId="20577"/>
        <pc:sldMkLst>
          <pc:docMk/>
          <pc:sldMk cId="4103065477" sldId="606"/>
        </pc:sldMkLst>
      </pc:sldChg>
      <pc:sldChg chg="modSp add mod">
        <pc:chgData name="Matthieu De Mari" userId="dfb708c9-d8dc-439f-9a3b-c772bf4a311c" providerId="ADAL" clId="{0F105625-1089-41E8-8768-808B0A76332B}" dt="2023-04-18T12:37:12.793" v="13050" actId="6549"/>
        <pc:sldMkLst>
          <pc:docMk/>
          <pc:sldMk cId="3111768560" sldId="607"/>
        </pc:sldMkLst>
      </pc:sldChg>
      <pc:sldChg chg="modSp add mod">
        <pc:chgData name="Matthieu De Mari" userId="dfb708c9-d8dc-439f-9a3b-c772bf4a311c" providerId="ADAL" clId="{0F105625-1089-41E8-8768-808B0A76332B}" dt="2023-04-17T08:51:48.059" v="10864" actId="20577"/>
        <pc:sldMkLst>
          <pc:docMk/>
          <pc:sldMk cId="3853606339" sldId="608"/>
        </pc:sldMkLst>
      </pc:sldChg>
      <pc:sldChg chg="modSp add mod">
        <pc:chgData name="Matthieu De Mari" userId="dfb708c9-d8dc-439f-9a3b-c772bf4a311c" providerId="ADAL" clId="{0F105625-1089-41E8-8768-808B0A76332B}" dt="2023-04-17T08:51:45.404" v="10861" actId="27636"/>
        <pc:sldMkLst>
          <pc:docMk/>
          <pc:sldMk cId="2162267674" sldId="609"/>
        </pc:sldMkLst>
      </pc:sldChg>
      <pc:sldChg chg="modSp add mod">
        <pc:chgData name="Matthieu De Mari" userId="dfb708c9-d8dc-439f-9a3b-c772bf4a311c" providerId="ADAL" clId="{0F105625-1089-41E8-8768-808B0A76332B}" dt="2023-04-17T08:51:38.485" v="10856" actId="20577"/>
        <pc:sldMkLst>
          <pc:docMk/>
          <pc:sldMk cId="2905137462" sldId="610"/>
        </pc:sldMkLst>
      </pc:sldChg>
      <pc:sldChg chg="modSp add mod">
        <pc:chgData name="Matthieu De Mari" userId="dfb708c9-d8dc-439f-9a3b-c772bf4a311c" providerId="ADAL" clId="{0F105625-1089-41E8-8768-808B0A76332B}" dt="2023-04-17T08:52:22.007" v="10873" actId="20577"/>
        <pc:sldMkLst>
          <pc:docMk/>
          <pc:sldMk cId="338852897" sldId="611"/>
        </pc:sldMkLst>
      </pc:sldChg>
      <pc:sldChg chg="modSp add mod">
        <pc:chgData name="Matthieu De Mari" userId="dfb708c9-d8dc-439f-9a3b-c772bf4a311c" providerId="ADAL" clId="{0F105625-1089-41E8-8768-808B0A76332B}" dt="2023-04-17T08:52:28.779" v="10875" actId="20577"/>
        <pc:sldMkLst>
          <pc:docMk/>
          <pc:sldMk cId="3391969214" sldId="612"/>
        </pc:sldMkLst>
      </pc:sldChg>
      <pc:sldChg chg="modSp add mod">
        <pc:chgData name="Matthieu De Mari" userId="dfb708c9-d8dc-439f-9a3b-c772bf4a311c" providerId="ADAL" clId="{0F105625-1089-41E8-8768-808B0A76332B}" dt="2023-04-17T08:52:46.798" v="10886" actId="20577"/>
        <pc:sldMkLst>
          <pc:docMk/>
          <pc:sldMk cId="3273655504" sldId="613"/>
        </pc:sldMkLst>
      </pc:sldChg>
      <pc:sldChg chg="modSp add mod">
        <pc:chgData name="Matthieu De Mari" userId="dfb708c9-d8dc-439f-9a3b-c772bf4a311c" providerId="ADAL" clId="{0F105625-1089-41E8-8768-808B0A76332B}" dt="2023-04-17T08:52:52.696" v="10888" actId="20577"/>
        <pc:sldMkLst>
          <pc:docMk/>
          <pc:sldMk cId="895323114" sldId="614"/>
        </pc:sldMkLst>
      </pc:sldChg>
      <pc:sldChg chg="modSp add mod">
        <pc:chgData name="Matthieu De Mari" userId="dfb708c9-d8dc-439f-9a3b-c772bf4a311c" providerId="ADAL" clId="{0F105625-1089-41E8-8768-808B0A76332B}" dt="2023-04-17T08:53:42.651" v="10903" actId="207"/>
        <pc:sldMkLst>
          <pc:docMk/>
          <pc:sldMk cId="2198094589" sldId="615"/>
        </pc:sldMkLst>
      </pc:sldChg>
      <pc:sldChg chg="modSp add mod">
        <pc:chgData name="Matthieu De Mari" userId="dfb708c9-d8dc-439f-9a3b-c772bf4a311c" providerId="ADAL" clId="{0F105625-1089-41E8-8768-808B0A76332B}" dt="2023-04-17T08:53:36.435" v="10901" actId="20577"/>
        <pc:sldMkLst>
          <pc:docMk/>
          <pc:sldMk cId="3982159481" sldId="616"/>
        </pc:sldMkLst>
      </pc:sldChg>
      <pc:sldChg chg="modSp add mod">
        <pc:chgData name="Matthieu De Mari" userId="dfb708c9-d8dc-439f-9a3b-c772bf4a311c" providerId="ADAL" clId="{0F105625-1089-41E8-8768-808B0A76332B}" dt="2023-04-17T08:55:34.063" v="11062" actId="20577"/>
        <pc:sldMkLst>
          <pc:docMk/>
          <pc:sldMk cId="369381578" sldId="617"/>
        </pc:sldMkLst>
      </pc:sldChg>
      <pc:sldChg chg="modSp new mod">
        <pc:chgData name="Matthieu De Mari" userId="dfb708c9-d8dc-439f-9a3b-c772bf4a311c" providerId="ADAL" clId="{0F105625-1089-41E8-8768-808B0A76332B}" dt="2023-04-17T08:59:08.828" v="11578" actId="113"/>
        <pc:sldMkLst>
          <pc:docMk/>
          <pc:sldMk cId="354933213" sldId="618"/>
        </pc:sldMkLst>
      </pc:sldChg>
      <pc:sldChg chg="modSp add del mod">
        <pc:chgData name="Matthieu De Mari" userId="dfb708c9-d8dc-439f-9a3b-c772bf4a311c" providerId="ADAL" clId="{0F105625-1089-41E8-8768-808B0A76332B}" dt="2023-04-17T08:54:43.156" v="10918" actId="47"/>
        <pc:sldMkLst>
          <pc:docMk/>
          <pc:sldMk cId="1917277297" sldId="618"/>
        </pc:sldMkLst>
      </pc:sldChg>
      <pc:sldChg chg="modSp new mod">
        <pc:chgData name="Matthieu De Mari" userId="dfb708c9-d8dc-439f-9a3b-c772bf4a311c" providerId="ADAL" clId="{0F105625-1089-41E8-8768-808B0A76332B}" dt="2023-04-17T09:09:05.234" v="11737" actId="20577"/>
        <pc:sldMkLst>
          <pc:docMk/>
          <pc:sldMk cId="3867480745" sldId="619"/>
        </pc:sldMkLst>
      </pc:sldChg>
      <pc:sldChg chg="modSp add mod">
        <pc:chgData name="Matthieu De Mari" userId="dfb708c9-d8dc-439f-9a3b-c772bf4a311c" providerId="ADAL" clId="{0F105625-1089-41E8-8768-808B0A76332B}" dt="2023-04-17T09:09:08.947" v="11741" actId="20577"/>
        <pc:sldMkLst>
          <pc:docMk/>
          <pc:sldMk cId="1664485367" sldId="620"/>
        </pc:sldMkLst>
      </pc:sldChg>
      <pc:sldChg chg="modSp new mod">
        <pc:chgData name="Matthieu De Mari" userId="dfb708c9-d8dc-439f-9a3b-c772bf4a311c" providerId="ADAL" clId="{0F105625-1089-41E8-8768-808B0A76332B}" dt="2023-04-17T09:14:48.821" v="11849" actId="207"/>
        <pc:sldMkLst>
          <pc:docMk/>
          <pc:sldMk cId="1545656332" sldId="621"/>
        </pc:sldMkLst>
      </pc:sldChg>
      <pc:sldChg chg="modSp add mod">
        <pc:chgData name="Matthieu De Mari" userId="dfb708c9-d8dc-439f-9a3b-c772bf4a311c" providerId="ADAL" clId="{0F105625-1089-41E8-8768-808B0A76332B}" dt="2023-04-17T09:15:29.924" v="11921" actId="207"/>
        <pc:sldMkLst>
          <pc:docMk/>
          <pc:sldMk cId="3531787480" sldId="622"/>
        </pc:sldMkLst>
      </pc:sldChg>
      <pc:sldChg chg="modSp new mod">
        <pc:chgData name="Matthieu De Mari" userId="dfb708c9-d8dc-439f-9a3b-c772bf4a311c" providerId="ADAL" clId="{0F105625-1089-41E8-8768-808B0A76332B}" dt="2023-04-17T09:18:15.793" v="12035" actId="20577"/>
        <pc:sldMkLst>
          <pc:docMk/>
          <pc:sldMk cId="1061109222" sldId="623"/>
        </pc:sldMkLst>
      </pc:sldChg>
      <pc:sldChg chg="addSp delSp modSp new del mod modClrScheme chgLayout">
        <pc:chgData name="Matthieu De Mari" userId="dfb708c9-d8dc-439f-9a3b-c772bf4a311c" providerId="ADAL" clId="{0F105625-1089-41E8-8768-808B0A76332B}" dt="2023-04-17T09:21:48.130" v="12130" actId="47"/>
        <pc:sldMkLst>
          <pc:docMk/>
          <pc:sldMk cId="3231337936" sldId="624"/>
        </pc:sldMkLst>
      </pc:sldChg>
      <pc:sldChg chg="addSp delSp modSp add mod ord">
        <pc:chgData name="Matthieu De Mari" userId="dfb708c9-d8dc-439f-9a3b-c772bf4a311c" providerId="ADAL" clId="{0F105625-1089-41E8-8768-808B0A76332B}" dt="2023-04-17T09:21:46.611" v="12129"/>
        <pc:sldMkLst>
          <pc:docMk/>
          <pc:sldMk cId="693720584" sldId="625"/>
        </pc:sldMkLst>
      </pc:sldChg>
      <pc:sldChg chg="addSp modSp add del mod">
        <pc:chgData name="Matthieu De Mari" userId="dfb708c9-d8dc-439f-9a3b-c772bf4a311c" providerId="ADAL" clId="{0F105625-1089-41E8-8768-808B0A76332B}" dt="2023-04-17T09:27:55.647" v="12412" actId="20577"/>
        <pc:sldMkLst>
          <pc:docMk/>
          <pc:sldMk cId="3266357777" sldId="626"/>
        </pc:sldMkLst>
      </pc:sldChg>
      <pc:sldChg chg="addSp delSp modSp add mod">
        <pc:chgData name="Matthieu De Mari" userId="dfb708c9-d8dc-439f-9a3b-c772bf4a311c" providerId="ADAL" clId="{0F105625-1089-41E8-8768-808B0A76332B}" dt="2023-04-17T09:26:56.313" v="12292" actId="20577"/>
        <pc:sldMkLst>
          <pc:docMk/>
          <pc:sldMk cId="2434741258" sldId="627"/>
        </pc:sldMkLst>
      </pc:sldChg>
      <pc:sldChg chg="delSp modSp add mod">
        <pc:chgData name="Matthieu De Mari" userId="dfb708c9-d8dc-439f-9a3b-c772bf4a311c" providerId="ADAL" clId="{0F105625-1089-41E8-8768-808B0A76332B}" dt="2023-04-17T09:29:40.704" v="12630" actId="20577"/>
        <pc:sldMkLst>
          <pc:docMk/>
          <pc:sldMk cId="2975648085" sldId="628"/>
        </pc:sldMkLst>
      </pc:sldChg>
      <pc:sldChg chg="addSp delSp modSp new mod modClrScheme chgLayout">
        <pc:chgData name="Matthieu De Mari" userId="dfb708c9-d8dc-439f-9a3b-c772bf4a311c" providerId="ADAL" clId="{0F105625-1089-41E8-8768-808B0A76332B}" dt="2023-04-17T09:34:59.599" v="12709" actId="113"/>
        <pc:sldMkLst>
          <pc:docMk/>
          <pc:sldMk cId="3059314061" sldId="629"/>
        </pc:sldMkLst>
      </pc:sldChg>
      <pc:sldChg chg="modSp add mod">
        <pc:chgData name="Matthieu De Mari" userId="dfb708c9-d8dc-439f-9a3b-c772bf4a311c" providerId="ADAL" clId="{0F105625-1089-41E8-8768-808B0A76332B}" dt="2023-04-17T09:32:54.882" v="12680" actId="20577"/>
        <pc:sldMkLst>
          <pc:docMk/>
          <pc:sldMk cId="2561645591" sldId="630"/>
        </pc:sldMkLst>
      </pc:sldChg>
      <pc:sldChg chg="modSp add mod">
        <pc:chgData name="Matthieu De Mari" userId="dfb708c9-d8dc-439f-9a3b-c772bf4a311c" providerId="ADAL" clId="{0F105625-1089-41E8-8768-808B0A76332B}" dt="2023-04-17T09:35:05.205" v="12712" actId="207"/>
        <pc:sldMkLst>
          <pc:docMk/>
          <pc:sldMk cId="4083382864" sldId="631"/>
        </pc:sldMkLst>
      </pc:sldChg>
      <pc:sldChg chg="modSp new mod">
        <pc:chgData name="Matthieu De Mari" userId="dfb708c9-d8dc-439f-9a3b-c772bf4a311c" providerId="ADAL" clId="{0F105625-1089-41E8-8768-808B0A76332B}" dt="2023-04-17T09:36:02.537" v="12745"/>
        <pc:sldMkLst>
          <pc:docMk/>
          <pc:sldMk cId="2011251291" sldId="632"/>
        </pc:sldMkLst>
      </pc:sldChg>
      <pc:sldChg chg="modSp add mod">
        <pc:chgData name="Matthieu De Mari" userId="dfb708c9-d8dc-439f-9a3b-c772bf4a311c" providerId="ADAL" clId="{0F105625-1089-41E8-8768-808B0A76332B}" dt="2023-04-17T09:36:07.929" v="12748" actId="207"/>
        <pc:sldMkLst>
          <pc:docMk/>
          <pc:sldMk cId="2607341902" sldId="633"/>
        </pc:sldMkLst>
      </pc:sldChg>
      <pc:sldChg chg="modSp new mod">
        <pc:chgData name="Matthieu De Mari" userId="dfb708c9-d8dc-439f-9a3b-c772bf4a311c" providerId="ADAL" clId="{0F105625-1089-41E8-8768-808B0A76332B}" dt="2023-04-17T09:36:55.584" v="12784"/>
        <pc:sldMkLst>
          <pc:docMk/>
          <pc:sldMk cId="1902116783" sldId="634"/>
        </pc:sldMkLst>
      </pc:sldChg>
      <pc:sldChg chg="modSp add mod">
        <pc:chgData name="Matthieu De Mari" userId="dfb708c9-d8dc-439f-9a3b-c772bf4a311c" providerId="ADAL" clId="{0F105625-1089-41E8-8768-808B0A76332B}" dt="2023-04-17T09:37:01.963" v="12787" actId="207"/>
        <pc:sldMkLst>
          <pc:docMk/>
          <pc:sldMk cId="1199289294" sldId="635"/>
        </pc:sldMkLst>
      </pc:sldChg>
      <pc:sldChg chg="modSp new mod">
        <pc:chgData name="Matthieu De Mari" userId="dfb708c9-d8dc-439f-9a3b-c772bf4a311c" providerId="ADAL" clId="{0F105625-1089-41E8-8768-808B0A76332B}" dt="2023-04-17T09:37:47.674" v="12818" actId="113"/>
        <pc:sldMkLst>
          <pc:docMk/>
          <pc:sldMk cId="3681165724" sldId="636"/>
        </pc:sldMkLst>
      </pc:sldChg>
      <pc:sldChg chg="modSp add mod">
        <pc:chgData name="Matthieu De Mari" userId="dfb708c9-d8dc-439f-9a3b-c772bf4a311c" providerId="ADAL" clId="{0F105625-1089-41E8-8768-808B0A76332B}" dt="2023-04-17T09:37:54.809" v="12821" actId="207"/>
        <pc:sldMkLst>
          <pc:docMk/>
          <pc:sldMk cId="48325011" sldId="637"/>
        </pc:sldMkLst>
      </pc:sldChg>
      <pc:sldChg chg="new del">
        <pc:chgData name="Matthieu De Mari" userId="dfb708c9-d8dc-439f-9a3b-c772bf4a311c" providerId="ADAL" clId="{0F105625-1089-41E8-8768-808B0A76332B}" dt="2023-04-17T09:41:47.452" v="12828" actId="47"/>
        <pc:sldMkLst>
          <pc:docMk/>
          <pc:sldMk cId="3208161536" sldId="638"/>
        </pc:sldMkLst>
      </pc:sldChg>
      <pc:sldChg chg="modSp add mod">
        <pc:chgData name="Matthieu De Mari" userId="dfb708c9-d8dc-439f-9a3b-c772bf4a311c" providerId="ADAL" clId="{0F105625-1089-41E8-8768-808B0A76332B}" dt="2023-04-17T09:42:19.970" v="12892" actId="20577"/>
        <pc:sldMkLst>
          <pc:docMk/>
          <pc:sldMk cId="1261878350" sldId="639"/>
        </pc:sldMkLst>
      </pc:sldChg>
      <pc:sldChg chg="modSp add mod">
        <pc:chgData name="Matthieu De Mari" userId="dfb708c9-d8dc-439f-9a3b-c772bf4a311c" providerId="ADAL" clId="{0F105625-1089-41E8-8768-808B0A76332B}" dt="2023-04-17T09:42:24.022" v="12895" actId="114"/>
        <pc:sldMkLst>
          <pc:docMk/>
          <pc:sldMk cId="1776332178" sldId="640"/>
        </pc:sldMkLst>
      </pc:sldChg>
      <pc:sldChg chg="modSp add mod">
        <pc:chgData name="Matthieu De Mari" userId="dfb708c9-d8dc-439f-9a3b-c772bf4a311c" providerId="ADAL" clId="{0F105625-1089-41E8-8768-808B0A76332B}" dt="2023-04-17T09:42:15.594" v="12890" actId="207"/>
        <pc:sldMkLst>
          <pc:docMk/>
          <pc:sldMk cId="2313253270" sldId="641"/>
        </pc:sldMkLst>
      </pc:sldChg>
    </pc:docChg>
  </pc:docChgLst>
  <pc:docChgLst>
    <pc:chgData name="Matthieu De Mari" userId="dfb708c9-d8dc-439f-9a3b-c772bf4a311c" providerId="ADAL" clId="{B062104F-1E69-4CDF-A22D-D1D6E8C24F26}"/>
    <pc:docChg chg="custSel addSld delSld modSld sldOrd addSection delSection modSection">
      <pc:chgData name="Matthieu De Mari" userId="dfb708c9-d8dc-439f-9a3b-c772bf4a311c" providerId="ADAL" clId="{B062104F-1E69-4CDF-A22D-D1D6E8C24F26}" dt="2023-03-21T09:52:13.789" v="1681" actId="20577"/>
      <pc:docMkLst>
        <pc:docMk/>
      </pc:docMkLst>
      <pc:sldChg chg="del">
        <pc:chgData name="Matthieu De Mari" userId="dfb708c9-d8dc-439f-9a3b-c772bf4a311c" providerId="ADAL" clId="{B062104F-1E69-4CDF-A22D-D1D6E8C24F26}" dt="2023-03-21T06:06:10.983" v="15" actId="47"/>
        <pc:sldMkLst>
          <pc:docMk/>
          <pc:sldMk cId="1813455260" sldId="274"/>
        </pc:sldMkLst>
      </pc:sldChg>
      <pc:sldChg chg="del">
        <pc:chgData name="Matthieu De Mari" userId="dfb708c9-d8dc-439f-9a3b-c772bf4a311c" providerId="ADAL" clId="{B062104F-1E69-4CDF-A22D-D1D6E8C24F26}" dt="2023-03-21T06:06:10.983" v="15" actId="47"/>
        <pc:sldMkLst>
          <pc:docMk/>
          <pc:sldMk cId="144954399" sldId="275"/>
        </pc:sldMkLst>
      </pc:sldChg>
      <pc:sldChg chg="del">
        <pc:chgData name="Matthieu De Mari" userId="dfb708c9-d8dc-439f-9a3b-c772bf4a311c" providerId="ADAL" clId="{B062104F-1E69-4CDF-A22D-D1D6E8C24F26}" dt="2023-03-21T06:06:10.983" v="15" actId="47"/>
        <pc:sldMkLst>
          <pc:docMk/>
          <pc:sldMk cId="885607022" sldId="278"/>
        </pc:sldMkLst>
      </pc:sldChg>
      <pc:sldChg chg="del">
        <pc:chgData name="Matthieu De Mari" userId="dfb708c9-d8dc-439f-9a3b-c772bf4a311c" providerId="ADAL" clId="{B062104F-1E69-4CDF-A22D-D1D6E8C24F26}" dt="2023-03-21T06:06:10.983" v="15" actId="47"/>
        <pc:sldMkLst>
          <pc:docMk/>
          <pc:sldMk cId="3941141626" sldId="279"/>
        </pc:sldMkLst>
      </pc:sldChg>
      <pc:sldChg chg="del">
        <pc:chgData name="Matthieu De Mari" userId="dfb708c9-d8dc-439f-9a3b-c772bf4a311c" providerId="ADAL" clId="{B062104F-1E69-4CDF-A22D-D1D6E8C24F26}" dt="2023-03-21T06:06:10.983" v="15" actId="47"/>
        <pc:sldMkLst>
          <pc:docMk/>
          <pc:sldMk cId="2409304258" sldId="280"/>
        </pc:sldMkLst>
      </pc:sldChg>
      <pc:sldChg chg="del">
        <pc:chgData name="Matthieu De Mari" userId="dfb708c9-d8dc-439f-9a3b-c772bf4a311c" providerId="ADAL" clId="{B062104F-1E69-4CDF-A22D-D1D6E8C24F26}" dt="2023-03-21T06:06:10.983" v="15" actId="47"/>
        <pc:sldMkLst>
          <pc:docMk/>
          <pc:sldMk cId="2949375831" sldId="281"/>
        </pc:sldMkLst>
      </pc:sldChg>
      <pc:sldChg chg="del">
        <pc:chgData name="Matthieu De Mari" userId="dfb708c9-d8dc-439f-9a3b-c772bf4a311c" providerId="ADAL" clId="{B062104F-1E69-4CDF-A22D-D1D6E8C24F26}" dt="2023-03-21T06:06:10.983" v="15" actId="47"/>
        <pc:sldMkLst>
          <pc:docMk/>
          <pc:sldMk cId="1567445271" sldId="285"/>
        </pc:sldMkLst>
      </pc:sldChg>
      <pc:sldChg chg="modSp mod">
        <pc:chgData name="Matthieu De Mari" userId="dfb708c9-d8dc-439f-9a3b-c772bf4a311c" providerId="ADAL" clId="{B062104F-1E69-4CDF-A22D-D1D6E8C24F26}" dt="2023-03-21T06:06:01.918" v="14" actId="20577"/>
        <pc:sldMkLst>
          <pc:docMk/>
          <pc:sldMk cId="1040156172" sldId="377"/>
        </pc:sldMkLst>
      </pc:sldChg>
      <pc:sldChg chg="modSp new mod">
        <pc:chgData name="Matthieu De Mari" userId="dfb708c9-d8dc-439f-9a3b-c772bf4a311c" providerId="ADAL" clId="{B062104F-1E69-4CDF-A22D-D1D6E8C24F26}" dt="2023-03-21T06:09:14.369" v="570" actId="20577"/>
        <pc:sldMkLst>
          <pc:docMk/>
          <pc:sldMk cId="1571224013" sldId="378"/>
        </pc:sldMkLst>
      </pc:sldChg>
      <pc:sldChg chg="new">
        <pc:chgData name="Matthieu De Mari" userId="dfb708c9-d8dc-439f-9a3b-c772bf4a311c" providerId="ADAL" clId="{B062104F-1E69-4CDF-A22D-D1D6E8C24F26}" dt="2023-03-21T06:09:43.838" v="573" actId="680"/>
        <pc:sldMkLst>
          <pc:docMk/>
          <pc:sldMk cId="319636625" sldId="379"/>
        </pc:sldMkLst>
      </pc:sldChg>
      <pc:sldChg chg="del">
        <pc:chgData name="Matthieu De Mari" userId="dfb708c9-d8dc-439f-9a3b-c772bf4a311c" providerId="ADAL" clId="{B062104F-1E69-4CDF-A22D-D1D6E8C24F26}" dt="2023-03-21T06:06:10.983" v="15" actId="47"/>
        <pc:sldMkLst>
          <pc:docMk/>
          <pc:sldMk cId="3856210223" sldId="379"/>
        </pc:sldMkLst>
      </pc:sldChg>
      <pc:sldChg chg="modSp add mod">
        <pc:chgData name="Matthieu De Mari" userId="dfb708c9-d8dc-439f-9a3b-c772bf4a311c" providerId="ADAL" clId="{B062104F-1E69-4CDF-A22D-D1D6E8C24F26}" dt="2023-03-21T07:09:11.418" v="629" actId="20577"/>
        <pc:sldMkLst>
          <pc:docMk/>
          <pc:sldMk cId="2412436523" sldId="380"/>
        </pc:sldMkLst>
      </pc:sldChg>
      <pc:sldChg chg="new">
        <pc:chgData name="Matthieu De Mari" userId="dfb708c9-d8dc-439f-9a3b-c772bf4a311c" providerId="ADAL" clId="{B062104F-1E69-4CDF-A22D-D1D6E8C24F26}" dt="2023-03-21T07:09:36.323" v="632" actId="680"/>
        <pc:sldMkLst>
          <pc:docMk/>
          <pc:sldMk cId="3929722451" sldId="381"/>
        </pc:sldMkLst>
      </pc:sldChg>
      <pc:sldChg chg="modSp new mod ord">
        <pc:chgData name="Matthieu De Mari" userId="dfb708c9-d8dc-439f-9a3b-c772bf4a311c" providerId="ADAL" clId="{B062104F-1E69-4CDF-A22D-D1D6E8C24F26}" dt="2023-03-21T09:49:10.062" v="1328" actId="5793"/>
        <pc:sldMkLst>
          <pc:docMk/>
          <pc:sldMk cId="2291200604" sldId="382"/>
        </pc:sldMkLst>
      </pc:sldChg>
      <pc:sldChg chg="new">
        <pc:chgData name="Matthieu De Mari" userId="dfb708c9-d8dc-439f-9a3b-c772bf4a311c" providerId="ADAL" clId="{B062104F-1E69-4CDF-A22D-D1D6E8C24F26}" dt="2023-03-21T09:35:26.775" v="1320" actId="680"/>
        <pc:sldMkLst>
          <pc:docMk/>
          <pc:sldMk cId="3242948426" sldId="383"/>
        </pc:sldMkLst>
      </pc:sldChg>
      <pc:sldChg chg="new">
        <pc:chgData name="Matthieu De Mari" userId="dfb708c9-d8dc-439f-9a3b-c772bf4a311c" providerId="ADAL" clId="{B062104F-1E69-4CDF-A22D-D1D6E8C24F26}" dt="2023-03-21T09:35:38.917" v="1323" actId="680"/>
        <pc:sldMkLst>
          <pc:docMk/>
          <pc:sldMk cId="1463768414" sldId="384"/>
        </pc:sldMkLst>
      </pc:sldChg>
      <pc:sldChg chg="modSp new mod">
        <pc:chgData name="Matthieu De Mari" userId="dfb708c9-d8dc-439f-9a3b-c772bf4a311c" providerId="ADAL" clId="{B062104F-1E69-4CDF-A22D-D1D6E8C24F26}" dt="2023-03-21T09:52:13.789" v="1681" actId="20577"/>
        <pc:sldMkLst>
          <pc:docMk/>
          <pc:sldMk cId="1117217621" sldId="385"/>
        </pc:sldMkLst>
      </pc:sldChg>
      <pc:sldChg chg="del">
        <pc:chgData name="Matthieu De Mari" userId="dfb708c9-d8dc-439f-9a3b-c772bf4a311c" providerId="ADAL" clId="{B062104F-1E69-4CDF-A22D-D1D6E8C24F26}" dt="2023-03-21T06:06:32.194" v="30" actId="47"/>
        <pc:sldMkLst>
          <pc:docMk/>
          <pc:sldMk cId="540619278" sldId="386"/>
        </pc:sldMkLst>
      </pc:sldChg>
      <pc:sldChg chg="new">
        <pc:chgData name="Matthieu De Mari" userId="dfb708c9-d8dc-439f-9a3b-c772bf4a311c" providerId="ADAL" clId="{B062104F-1E69-4CDF-A22D-D1D6E8C24F26}" dt="2023-03-21T09:49:43.592" v="1331" actId="680"/>
        <pc:sldMkLst>
          <pc:docMk/>
          <pc:sldMk cId="1472440386" sldId="386"/>
        </pc:sldMkLst>
      </pc:sldChg>
      <pc:sldChg chg="new">
        <pc:chgData name="Matthieu De Mari" userId="dfb708c9-d8dc-439f-9a3b-c772bf4a311c" providerId="ADAL" clId="{B062104F-1E69-4CDF-A22D-D1D6E8C24F26}" dt="2023-03-21T09:50:00.454" v="1334" actId="680"/>
        <pc:sldMkLst>
          <pc:docMk/>
          <pc:sldMk cId="3529830610" sldId="387"/>
        </pc:sldMkLst>
      </pc:sldChg>
      <pc:sldChg chg="del">
        <pc:chgData name="Matthieu De Mari" userId="dfb708c9-d8dc-439f-9a3b-c772bf4a311c" providerId="ADAL" clId="{B062104F-1E69-4CDF-A22D-D1D6E8C24F26}" dt="2023-03-21T06:06:12.238" v="16" actId="47"/>
        <pc:sldMkLst>
          <pc:docMk/>
          <pc:sldMk cId="4192428753" sldId="387"/>
        </pc:sldMkLst>
      </pc:sldChg>
      <pc:sldChg chg="del">
        <pc:chgData name="Matthieu De Mari" userId="dfb708c9-d8dc-439f-9a3b-c772bf4a311c" providerId="ADAL" clId="{B062104F-1E69-4CDF-A22D-D1D6E8C24F26}" dt="2023-03-21T06:06:13.047" v="17" actId="47"/>
        <pc:sldMkLst>
          <pc:docMk/>
          <pc:sldMk cId="1602756966" sldId="388"/>
        </pc:sldMkLst>
      </pc:sldChg>
      <pc:sldChg chg="del">
        <pc:chgData name="Matthieu De Mari" userId="dfb708c9-d8dc-439f-9a3b-c772bf4a311c" providerId="ADAL" clId="{B062104F-1E69-4CDF-A22D-D1D6E8C24F26}" dt="2023-03-21T06:06:13.047" v="17" actId="47"/>
        <pc:sldMkLst>
          <pc:docMk/>
          <pc:sldMk cId="1922111427" sldId="389"/>
        </pc:sldMkLst>
      </pc:sldChg>
      <pc:sldChg chg="del">
        <pc:chgData name="Matthieu De Mari" userId="dfb708c9-d8dc-439f-9a3b-c772bf4a311c" providerId="ADAL" clId="{B062104F-1E69-4CDF-A22D-D1D6E8C24F26}" dt="2023-03-21T06:06:13.794" v="18" actId="47"/>
        <pc:sldMkLst>
          <pc:docMk/>
          <pc:sldMk cId="664874362" sldId="390"/>
        </pc:sldMkLst>
      </pc:sldChg>
      <pc:sldChg chg="del">
        <pc:chgData name="Matthieu De Mari" userId="dfb708c9-d8dc-439f-9a3b-c772bf4a311c" providerId="ADAL" clId="{B062104F-1E69-4CDF-A22D-D1D6E8C24F26}" dt="2023-03-21T06:06:13.794" v="18" actId="47"/>
        <pc:sldMkLst>
          <pc:docMk/>
          <pc:sldMk cId="2030689423" sldId="391"/>
        </pc:sldMkLst>
      </pc:sldChg>
      <pc:sldChg chg="del">
        <pc:chgData name="Matthieu De Mari" userId="dfb708c9-d8dc-439f-9a3b-c772bf4a311c" providerId="ADAL" clId="{B062104F-1E69-4CDF-A22D-D1D6E8C24F26}" dt="2023-03-21T06:06:14.506" v="19" actId="47"/>
        <pc:sldMkLst>
          <pc:docMk/>
          <pc:sldMk cId="715460662" sldId="392"/>
        </pc:sldMkLst>
      </pc:sldChg>
      <pc:sldChg chg="del">
        <pc:chgData name="Matthieu De Mari" userId="dfb708c9-d8dc-439f-9a3b-c772bf4a311c" providerId="ADAL" clId="{B062104F-1E69-4CDF-A22D-D1D6E8C24F26}" dt="2023-03-21T06:06:15.160" v="20" actId="47"/>
        <pc:sldMkLst>
          <pc:docMk/>
          <pc:sldMk cId="2284998225" sldId="394"/>
        </pc:sldMkLst>
      </pc:sldChg>
      <pc:sldChg chg="del">
        <pc:chgData name="Matthieu De Mari" userId="dfb708c9-d8dc-439f-9a3b-c772bf4a311c" providerId="ADAL" clId="{B062104F-1E69-4CDF-A22D-D1D6E8C24F26}" dt="2023-03-21T06:06:15.160" v="20" actId="47"/>
        <pc:sldMkLst>
          <pc:docMk/>
          <pc:sldMk cId="351971478" sldId="395"/>
        </pc:sldMkLst>
      </pc:sldChg>
      <pc:sldChg chg="del">
        <pc:chgData name="Matthieu De Mari" userId="dfb708c9-d8dc-439f-9a3b-c772bf4a311c" providerId="ADAL" clId="{B062104F-1E69-4CDF-A22D-D1D6E8C24F26}" dt="2023-03-21T06:06:15.160" v="20" actId="47"/>
        <pc:sldMkLst>
          <pc:docMk/>
          <pc:sldMk cId="1697348003" sldId="396"/>
        </pc:sldMkLst>
      </pc:sldChg>
      <pc:sldChg chg="del">
        <pc:chgData name="Matthieu De Mari" userId="dfb708c9-d8dc-439f-9a3b-c772bf4a311c" providerId="ADAL" clId="{B062104F-1E69-4CDF-A22D-D1D6E8C24F26}" dt="2023-03-21T06:06:15.160" v="20" actId="47"/>
        <pc:sldMkLst>
          <pc:docMk/>
          <pc:sldMk cId="190215950" sldId="397"/>
        </pc:sldMkLst>
      </pc:sldChg>
      <pc:sldChg chg="del">
        <pc:chgData name="Matthieu De Mari" userId="dfb708c9-d8dc-439f-9a3b-c772bf4a311c" providerId="ADAL" clId="{B062104F-1E69-4CDF-A22D-D1D6E8C24F26}" dt="2023-03-21T06:06:15.839" v="21" actId="47"/>
        <pc:sldMkLst>
          <pc:docMk/>
          <pc:sldMk cId="745490463" sldId="398"/>
        </pc:sldMkLst>
      </pc:sldChg>
      <pc:sldChg chg="del">
        <pc:chgData name="Matthieu De Mari" userId="dfb708c9-d8dc-439f-9a3b-c772bf4a311c" providerId="ADAL" clId="{B062104F-1E69-4CDF-A22D-D1D6E8C24F26}" dt="2023-03-21T06:06:15.839" v="21" actId="47"/>
        <pc:sldMkLst>
          <pc:docMk/>
          <pc:sldMk cId="1555117061" sldId="399"/>
        </pc:sldMkLst>
      </pc:sldChg>
      <pc:sldChg chg="del">
        <pc:chgData name="Matthieu De Mari" userId="dfb708c9-d8dc-439f-9a3b-c772bf4a311c" providerId="ADAL" clId="{B062104F-1E69-4CDF-A22D-D1D6E8C24F26}" dt="2023-03-21T06:06:15.839" v="21" actId="47"/>
        <pc:sldMkLst>
          <pc:docMk/>
          <pc:sldMk cId="18795257" sldId="400"/>
        </pc:sldMkLst>
      </pc:sldChg>
      <pc:sldChg chg="del">
        <pc:chgData name="Matthieu De Mari" userId="dfb708c9-d8dc-439f-9a3b-c772bf4a311c" providerId="ADAL" clId="{B062104F-1E69-4CDF-A22D-D1D6E8C24F26}" dt="2023-03-21T06:06:28.094" v="27" actId="47"/>
        <pc:sldMkLst>
          <pc:docMk/>
          <pc:sldMk cId="522259521" sldId="402"/>
        </pc:sldMkLst>
      </pc:sldChg>
      <pc:sldChg chg="del">
        <pc:chgData name="Matthieu De Mari" userId="dfb708c9-d8dc-439f-9a3b-c772bf4a311c" providerId="ADAL" clId="{B062104F-1E69-4CDF-A22D-D1D6E8C24F26}" dt="2023-03-21T06:06:28.094" v="27" actId="47"/>
        <pc:sldMkLst>
          <pc:docMk/>
          <pc:sldMk cId="3794044645" sldId="403"/>
        </pc:sldMkLst>
      </pc:sldChg>
      <pc:sldChg chg="del">
        <pc:chgData name="Matthieu De Mari" userId="dfb708c9-d8dc-439f-9a3b-c772bf4a311c" providerId="ADAL" clId="{B062104F-1E69-4CDF-A22D-D1D6E8C24F26}" dt="2023-03-21T06:06:29.201" v="28" actId="47"/>
        <pc:sldMkLst>
          <pc:docMk/>
          <pc:sldMk cId="3564327451" sldId="404"/>
        </pc:sldMkLst>
      </pc:sldChg>
      <pc:sldChg chg="del">
        <pc:chgData name="Matthieu De Mari" userId="dfb708c9-d8dc-439f-9a3b-c772bf4a311c" providerId="ADAL" clId="{B062104F-1E69-4CDF-A22D-D1D6E8C24F26}" dt="2023-03-21T06:06:16.754" v="22" actId="47"/>
        <pc:sldMkLst>
          <pc:docMk/>
          <pc:sldMk cId="3917151320" sldId="405"/>
        </pc:sldMkLst>
      </pc:sldChg>
      <pc:sldChg chg="del">
        <pc:chgData name="Matthieu De Mari" userId="dfb708c9-d8dc-439f-9a3b-c772bf4a311c" providerId="ADAL" clId="{B062104F-1E69-4CDF-A22D-D1D6E8C24F26}" dt="2023-03-21T06:06:21.100" v="24" actId="47"/>
        <pc:sldMkLst>
          <pc:docMk/>
          <pc:sldMk cId="1053501067" sldId="406"/>
        </pc:sldMkLst>
      </pc:sldChg>
      <pc:sldChg chg="del">
        <pc:chgData name="Matthieu De Mari" userId="dfb708c9-d8dc-439f-9a3b-c772bf4a311c" providerId="ADAL" clId="{B062104F-1E69-4CDF-A22D-D1D6E8C24F26}" dt="2023-03-21T06:06:24.675" v="26" actId="47"/>
        <pc:sldMkLst>
          <pc:docMk/>
          <pc:sldMk cId="2333808755" sldId="407"/>
        </pc:sldMkLst>
      </pc:sldChg>
      <pc:sldChg chg="del">
        <pc:chgData name="Matthieu De Mari" userId="dfb708c9-d8dc-439f-9a3b-c772bf4a311c" providerId="ADAL" clId="{B062104F-1E69-4CDF-A22D-D1D6E8C24F26}" dt="2023-03-21T06:06:31.076" v="29" actId="47"/>
        <pc:sldMkLst>
          <pc:docMk/>
          <pc:sldMk cId="2257717264" sldId="408"/>
        </pc:sldMkLst>
      </pc:sldChg>
      <pc:sldChg chg="del">
        <pc:chgData name="Matthieu De Mari" userId="dfb708c9-d8dc-439f-9a3b-c772bf4a311c" providerId="ADAL" clId="{B062104F-1E69-4CDF-A22D-D1D6E8C24F26}" dt="2023-03-21T06:06:17.385" v="23" actId="47"/>
        <pc:sldMkLst>
          <pc:docMk/>
          <pc:sldMk cId="495269238" sldId="409"/>
        </pc:sldMkLst>
      </pc:sldChg>
      <pc:sldChg chg="del">
        <pc:chgData name="Matthieu De Mari" userId="dfb708c9-d8dc-439f-9a3b-c772bf4a311c" providerId="ADAL" clId="{B062104F-1E69-4CDF-A22D-D1D6E8C24F26}" dt="2023-03-21T06:06:12.238" v="16" actId="47"/>
        <pc:sldMkLst>
          <pc:docMk/>
          <pc:sldMk cId="2277689196" sldId="410"/>
        </pc:sldMkLst>
      </pc:sldChg>
      <pc:sldChg chg="del">
        <pc:chgData name="Matthieu De Mari" userId="dfb708c9-d8dc-439f-9a3b-c772bf4a311c" providerId="ADAL" clId="{B062104F-1E69-4CDF-A22D-D1D6E8C24F26}" dt="2023-03-21T06:06:22.918" v="25" actId="47"/>
        <pc:sldMkLst>
          <pc:docMk/>
          <pc:sldMk cId="4052331108" sldId="411"/>
        </pc:sldMkLst>
      </pc:sldChg>
      <pc:sldChg chg="del">
        <pc:chgData name="Matthieu De Mari" userId="dfb708c9-d8dc-439f-9a3b-c772bf4a311c" providerId="ADAL" clId="{B062104F-1E69-4CDF-A22D-D1D6E8C24F26}" dt="2023-03-21T06:06:12.238" v="16" actId="47"/>
        <pc:sldMkLst>
          <pc:docMk/>
          <pc:sldMk cId="224038096" sldId="412"/>
        </pc:sldMkLst>
      </pc:sldChg>
      <pc:sldChg chg="del">
        <pc:chgData name="Matthieu De Mari" userId="dfb708c9-d8dc-439f-9a3b-c772bf4a311c" providerId="ADAL" clId="{B062104F-1E69-4CDF-A22D-D1D6E8C24F26}" dt="2023-03-21T06:06:12.238" v="16" actId="47"/>
        <pc:sldMkLst>
          <pc:docMk/>
          <pc:sldMk cId="1129488317" sldId="413"/>
        </pc:sldMkLst>
      </pc:sldChg>
      <pc:sldChg chg="del">
        <pc:chgData name="Matthieu De Mari" userId="dfb708c9-d8dc-439f-9a3b-c772bf4a311c" providerId="ADAL" clId="{B062104F-1E69-4CDF-A22D-D1D6E8C24F26}" dt="2023-03-21T06:06:12.238" v="16" actId="47"/>
        <pc:sldMkLst>
          <pc:docMk/>
          <pc:sldMk cId="1383390466" sldId="414"/>
        </pc:sldMkLst>
      </pc:sldChg>
      <pc:sldChg chg="del">
        <pc:chgData name="Matthieu De Mari" userId="dfb708c9-d8dc-439f-9a3b-c772bf4a311c" providerId="ADAL" clId="{B062104F-1E69-4CDF-A22D-D1D6E8C24F26}" dt="2023-03-21T06:06:13.047" v="17" actId="47"/>
        <pc:sldMkLst>
          <pc:docMk/>
          <pc:sldMk cId="1808429987" sldId="415"/>
        </pc:sldMkLst>
      </pc:sldChg>
      <pc:sldChg chg="del">
        <pc:chgData name="Matthieu De Mari" userId="dfb708c9-d8dc-439f-9a3b-c772bf4a311c" providerId="ADAL" clId="{B062104F-1E69-4CDF-A22D-D1D6E8C24F26}" dt="2023-03-21T06:06:13.047" v="17" actId="47"/>
        <pc:sldMkLst>
          <pc:docMk/>
          <pc:sldMk cId="1582022426" sldId="416"/>
        </pc:sldMkLst>
      </pc:sldChg>
      <pc:sldChg chg="del">
        <pc:chgData name="Matthieu De Mari" userId="dfb708c9-d8dc-439f-9a3b-c772bf4a311c" providerId="ADAL" clId="{B062104F-1E69-4CDF-A22D-D1D6E8C24F26}" dt="2023-03-21T06:06:13.047" v="17" actId="47"/>
        <pc:sldMkLst>
          <pc:docMk/>
          <pc:sldMk cId="1158748637" sldId="417"/>
        </pc:sldMkLst>
      </pc:sldChg>
      <pc:sldChg chg="del">
        <pc:chgData name="Matthieu De Mari" userId="dfb708c9-d8dc-439f-9a3b-c772bf4a311c" providerId="ADAL" clId="{B062104F-1E69-4CDF-A22D-D1D6E8C24F26}" dt="2023-03-21T06:06:13.047" v="17" actId="47"/>
        <pc:sldMkLst>
          <pc:docMk/>
          <pc:sldMk cId="508583681" sldId="418"/>
        </pc:sldMkLst>
      </pc:sldChg>
      <pc:sldChg chg="del">
        <pc:chgData name="Matthieu De Mari" userId="dfb708c9-d8dc-439f-9a3b-c772bf4a311c" providerId="ADAL" clId="{B062104F-1E69-4CDF-A22D-D1D6E8C24F26}" dt="2023-03-21T06:06:13.047" v="17" actId="47"/>
        <pc:sldMkLst>
          <pc:docMk/>
          <pc:sldMk cId="2453299544" sldId="419"/>
        </pc:sldMkLst>
      </pc:sldChg>
      <pc:sldChg chg="del">
        <pc:chgData name="Matthieu De Mari" userId="dfb708c9-d8dc-439f-9a3b-c772bf4a311c" providerId="ADAL" clId="{B062104F-1E69-4CDF-A22D-D1D6E8C24F26}" dt="2023-03-21T06:06:13.794" v="18" actId="47"/>
        <pc:sldMkLst>
          <pc:docMk/>
          <pc:sldMk cId="2455924593" sldId="420"/>
        </pc:sldMkLst>
      </pc:sldChg>
      <pc:sldChg chg="del">
        <pc:chgData name="Matthieu De Mari" userId="dfb708c9-d8dc-439f-9a3b-c772bf4a311c" providerId="ADAL" clId="{B062104F-1E69-4CDF-A22D-D1D6E8C24F26}" dt="2023-03-21T06:06:13.794" v="18" actId="47"/>
        <pc:sldMkLst>
          <pc:docMk/>
          <pc:sldMk cId="3719237298" sldId="421"/>
        </pc:sldMkLst>
      </pc:sldChg>
      <pc:sldChg chg="del">
        <pc:chgData name="Matthieu De Mari" userId="dfb708c9-d8dc-439f-9a3b-c772bf4a311c" providerId="ADAL" clId="{B062104F-1E69-4CDF-A22D-D1D6E8C24F26}" dt="2023-03-21T06:06:13.794" v="18" actId="47"/>
        <pc:sldMkLst>
          <pc:docMk/>
          <pc:sldMk cId="2067717828" sldId="422"/>
        </pc:sldMkLst>
      </pc:sldChg>
      <pc:sldChg chg="del">
        <pc:chgData name="Matthieu De Mari" userId="dfb708c9-d8dc-439f-9a3b-c772bf4a311c" providerId="ADAL" clId="{B062104F-1E69-4CDF-A22D-D1D6E8C24F26}" dt="2023-03-21T06:06:13.794" v="18" actId="47"/>
        <pc:sldMkLst>
          <pc:docMk/>
          <pc:sldMk cId="2542189070" sldId="423"/>
        </pc:sldMkLst>
      </pc:sldChg>
      <pc:sldChg chg="del">
        <pc:chgData name="Matthieu De Mari" userId="dfb708c9-d8dc-439f-9a3b-c772bf4a311c" providerId="ADAL" clId="{B062104F-1E69-4CDF-A22D-D1D6E8C24F26}" dt="2023-03-21T06:06:13.794" v="18" actId="47"/>
        <pc:sldMkLst>
          <pc:docMk/>
          <pc:sldMk cId="218642185" sldId="424"/>
        </pc:sldMkLst>
      </pc:sldChg>
      <pc:sldChg chg="del">
        <pc:chgData name="Matthieu De Mari" userId="dfb708c9-d8dc-439f-9a3b-c772bf4a311c" providerId="ADAL" clId="{B062104F-1E69-4CDF-A22D-D1D6E8C24F26}" dt="2023-03-21T06:06:13.794" v="18" actId="47"/>
        <pc:sldMkLst>
          <pc:docMk/>
          <pc:sldMk cId="424111310" sldId="425"/>
        </pc:sldMkLst>
      </pc:sldChg>
      <pc:sldChg chg="del">
        <pc:chgData name="Matthieu De Mari" userId="dfb708c9-d8dc-439f-9a3b-c772bf4a311c" providerId="ADAL" clId="{B062104F-1E69-4CDF-A22D-D1D6E8C24F26}" dt="2023-03-21T06:06:13.794" v="18" actId="47"/>
        <pc:sldMkLst>
          <pc:docMk/>
          <pc:sldMk cId="451959142" sldId="426"/>
        </pc:sldMkLst>
      </pc:sldChg>
      <pc:sldChg chg="del">
        <pc:chgData name="Matthieu De Mari" userId="dfb708c9-d8dc-439f-9a3b-c772bf4a311c" providerId="ADAL" clId="{B062104F-1E69-4CDF-A22D-D1D6E8C24F26}" dt="2023-03-21T06:06:14.506" v="19" actId="47"/>
        <pc:sldMkLst>
          <pc:docMk/>
          <pc:sldMk cId="2562731947" sldId="427"/>
        </pc:sldMkLst>
      </pc:sldChg>
      <pc:sldChg chg="del">
        <pc:chgData name="Matthieu De Mari" userId="dfb708c9-d8dc-439f-9a3b-c772bf4a311c" providerId="ADAL" clId="{B062104F-1E69-4CDF-A22D-D1D6E8C24F26}" dt="2023-03-21T06:06:15.160" v="20" actId="47"/>
        <pc:sldMkLst>
          <pc:docMk/>
          <pc:sldMk cId="1434956895" sldId="428"/>
        </pc:sldMkLst>
      </pc:sldChg>
      <pc:sldChg chg="del">
        <pc:chgData name="Matthieu De Mari" userId="dfb708c9-d8dc-439f-9a3b-c772bf4a311c" providerId="ADAL" clId="{B062104F-1E69-4CDF-A22D-D1D6E8C24F26}" dt="2023-03-21T06:06:15.160" v="20" actId="47"/>
        <pc:sldMkLst>
          <pc:docMk/>
          <pc:sldMk cId="2281408142" sldId="429"/>
        </pc:sldMkLst>
      </pc:sldChg>
      <pc:sldChg chg="del">
        <pc:chgData name="Matthieu De Mari" userId="dfb708c9-d8dc-439f-9a3b-c772bf4a311c" providerId="ADAL" clId="{B062104F-1E69-4CDF-A22D-D1D6E8C24F26}" dt="2023-03-21T06:06:15.839" v="21" actId="47"/>
        <pc:sldMkLst>
          <pc:docMk/>
          <pc:sldMk cId="1452149184" sldId="430"/>
        </pc:sldMkLst>
      </pc:sldChg>
      <pc:sldChg chg="del">
        <pc:chgData name="Matthieu De Mari" userId="dfb708c9-d8dc-439f-9a3b-c772bf4a311c" providerId="ADAL" clId="{B062104F-1E69-4CDF-A22D-D1D6E8C24F26}" dt="2023-03-21T06:06:15.839" v="21" actId="47"/>
        <pc:sldMkLst>
          <pc:docMk/>
          <pc:sldMk cId="1438970372" sldId="431"/>
        </pc:sldMkLst>
      </pc:sldChg>
      <pc:sldChg chg="del">
        <pc:chgData name="Matthieu De Mari" userId="dfb708c9-d8dc-439f-9a3b-c772bf4a311c" providerId="ADAL" clId="{B062104F-1E69-4CDF-A22D-D1D6E8C24F26}" dt="2023-03-21T06:06:15.839" v="21" actId="47"/>
        <pc:sldMkLst>
          <pc:docMk/>
          <pc:sldMk cId="1303576390" sldId="432"/>
        </pc:sldMkLst>
      </pc:sldChg>
    </pc:docChg>
  </pc:docChgLst>
  <pc:docChgLst>
    <pc:chgData name="Matthieu De Mari" userId="dfb708c9-d8dc-439f-9a3b-c772bf4a311c" providerId="ADAL" clId="{96A30238-42BA-4EEC-B688-5D869327C7FF}"/>
    <pc:docChg chg="modSld">
      <pc:chgData name="Matthieu De Mari" userId="dfb708c9-d8dc-439f-9a3b-c772bf4a311c" providerId="ADAL" clId="{96A30238-42BA-4EEC-B688-5D869327C7FF}" dt="2023-03-27T06:28:18.709" v="25" actId="20577"/>
      <pc:docMkLst>
        <pc:docMk/>
      </pc:docMkLst>
    </pc:docChg>
  </pc:docChgLst>
  <pc:docChgLst>
    <pc:chgData name="Matthieu De Mari" userId="dfb708c9-d8dc-439f-9a3b-c772bf4a311c" providerId="ADAL" clId="{EFCD68A6-DD5E-4431-B69D-11E3FB547F3B}"/>
    <pc:docChg chg="delSld modSld delSection modSection">
      <pc:chgData name="Matthieu De Mari" userId="dfb708c9-d8dc-439f-9a3b-c772bf4a311c" providerId="ADAL" clId="{EFCD68A6-DD5E-4431-B69D-11E3FB547F3B}" dt="2023-03-27T06:27:52.663" v="66" actId="47"/>
      <pc:docMkLst>
        <pc:docMk/>
      </pc:docMkLst>
      <pc:sldChg chg="modSp mod">
        <pc:chgData name="Matthieu De Mari" userId="dfb708c9-d8dc-439f-9a3b-c772bf4a311c" providerId="ADAL" clId="{EFCD68A6-DD5E-4431-B69D-11E3FB547F3B}" dt="2023-03-27T06:27:49.302" v="64" actId="20577"/>
        <pc:sldMkLst>
          <pc:docMk/>
          <pc:sldMk cId="1040156172" sldId="377"/>
        </pc:sldMkLst>
      </pc:sldChg>
      <pc:sldChg chg="del">
        <pc:chgData name="Matthieu De Mari" userId="dfb708c9-d8dc-439f-9a3b-c772bf4a311c" providerId="ADAL" clId="{EFCD68A6-DD5E-4431-B69D-11E3FB547F3B}" dt="2023-03-27T06:27:51.976" v="65" actId="47"/>
        <pc:sldMkLst>
          <pc:docMk/>
          <pc:sldMk cId="3951386030" sldId="378"/>
        </pc:sldMkLst>
      </pc:sldChg>
      <pc:sldChg chg="del">
        <pc:chgData name="Matthieu De Mari" userId="dfb708c9-d8dc-439f-9a3b-c772bf4a311c" providerId="ADAL" clId="{EFCD68A6-DD5E-4431-B69D-11E3FB547F3B}" dt="2023-03-27T06:27:52.663" v="66" actId="47"/>
        <pc:sldMkLst>
          <pc:docMk/>
          <pc:sldMk cId="3273590381" sldId="379"/>
        </pc:sldMkLst>
      </pc:sldChg>
      <pc:sldChg chg="del">
        <pc:chgData name="Matthieu De Mari" userId="dfb708c9-d8dc-439f-9a3b-c772bf4a311c" providerId="ADAL" clId="{EFCD68A6-DD5E-4431-B69D-11E3FB547F3B}" dt="2023-03-27T06:27:52.663" v="66" actId="47"/>
        <pc:sldMkLst>
          <pc:docMk/>
          <pc:sldMk cId="560452419" sldId="380"/>
        </pc:sldMkLst>
      </pc:sldChg>
      <pc:sldChg chg="del">
        <pc:chgData name="Matthieu De Mari" userId="dfb708c9-d8dc-439f-9a3b-c772bf4a311c" providerId="ADAL" clId="{EFCD68A6-DD5E-4431-B69D-11E3FB547F3B}" dt="2023-03-27T06:27:52.663" v="66" actId="47"/>
        <pc:sldMkLst>
          <pc:docMk/>
          <pc:sldMk cId="3980915418" sldId="381"/>
        </pc:sldMkLst>
      </pc:sldChg>
      <pc:sldChg chg="del">
        <pc:chgData name="Matthieu De Mari" userId="dfb708c9-d8dc-439f-9a3b-c772bf4a311c" providerId="ADAL" clId="{EFCD68A6-DD5E-4431-B69D-11E3FB547F3B}" dt="2023-03-27T06:27:52.663" v="66" actId="47"/>
        <pc:sldMkLst>
          <pc:docMk/>
          <pc:sldMk cId="173920476" sldId="382"/>
        </pc:sldMkLst>
      </pc:sldChg>
    </pc:docChg>
  </pc:docChgLst>
  <pc:docChgLst>
    <pc:chgData name="Matthieu De Mari" userId="dfb708c9-d8dc-439f-9a3b-c772bf4a311c" providerId="ADAL" clId="{5AF9E225-0E3D-4808-B523-40F6E9A1D59D}"/>
    <pc:docChg chg="undo custSel mod addSld delSld modSld sldOrd modMainMaster addSection modSection">
      <pc:chgData name="Matthieu De Mari" userId="dfb708c9-d8dc-439f-9a3b-c772bf4a311c" providerId="ADAL" clId="{5AF9E225-0E3D-4808-B523-40F6E9A1D59D}" dt="2023-03-02T09:21:50.474" v="4687" actId="17846"/>
      <pc:docMkLst>
        <pc:docMk/>
      </pc:docMkLst>
      <pc:sldChg chg="modSp add del mod">
        <pc:chgData name="Matthieu De Mari" userId="dfb708c9-d8dc-439f-9a3b-c772bf4a311c" providerId="ADAL" clId="{5AF9E225-0E3D-4808-B523-40F6E9A1D59D}" dt="2023-03-02T09:21:44.969" v="4686" actId="47"/>
        <pc:sldMkLst>
          <pc:docMk/>
          <pc:sldMk cId="901767542" sldId="256"/>
        </pc:sldMkLst>
      </pc:sldChg>
      <pc:sldChg chg="addSp delSp modSp add mod chgLayout">
        <pc:chgData name="Matthieu De Mari" userId="dfb708c9-d8dc-439f-9a3b-c772bf4a311c" providerId="ADAL" clId="{5AF9E225-0E3D-4808-B523-40F6E9A1D59D}" dt="2023-03-02T07:05:19.188" v="526" actId="20577"/>
        <pc:sldMkLst>
          <pc:docMk/>
          <pc:sldMk cId="3239548726" sldId="257"/>
        </pc:sldMkLst>
      </pc:sldChg>
      <pc:sldChg chg="modSp add mod">
        <pc:chgData name="Matthieu De Mari" userId="dfb708c9-d8dc-439f-9a3b-c772bf4a311c" providerId="ADAL" clId="{5AF9E225-0E3D-4808-B523-40F6E9A1D59D}" dt="2023-03-02T07:01:55.363" v="524" actId="20577"/>
        <pc:sldMkLst>
          <pc:docMk/>
          <pc:sldMk cId="1495819743" sldId="258"/>
        </pc:sldMkLst>
      </pc:sldChg>
      <pc:sldChg chg="addSp modSp add mod modClrScheme chgLayout">
        <pc:chgData name="Matthieu De Mari" userId="dfb708c9-d8dc-439f-9a3b-c772bf4a311c" providerId="ADAL" clId="{5AF9E225-0E3D-4808-B523-40F6E9A1D59D}" dt="2023-03-02T07:07:22.195" v="628" actId="20577"/>
        <pc:sldMkLst>
          <pc:docMk/>
          <pc:sldMk cId="609186567" sldId="259"/>
        </pc:sldMkLst>
      </pc:sldChg>
      <pc:sldChg chg="modSp add mod">
        <pc:chgData name="Matthieu De Mari" userId="dfb708c9-d8dc-439f-9a3b-c772bf4a311c" providerId="ADAL" clId="{5AF9E225-0E3D-4808-B523-40F6E9A1D59D}" dt="2023-03-02T07:05:58.205" v="582" actId="20577"/>
        <pc:sldMkLst>
          <pc:docMk/>
          <pc:sldMk cId="1812694891" sldId="260"/>
        </pc:sldMkLst>
      </pc:sldChg>
      <pc:sldChg chg="modSp add mod">
        <pc:chgData name="Matthieu De Mari" userId="dfb708c9-d8dc-439f-9a3b-c772bf4a311c" providerId="ADAL" clId="{5AF9E225-0E3D-4808-B523-40F6E9A1D59D}" dt="2023-03-02T07:08:41.284" v="667" actId="20577"/>
        <pc:sldMkLst>
          <pc:docMk/>
          <pc:sldMk cId="2172647381" sldId="261"/>
        </pc:sldMkLst>
      </pc:sldChg>
      <pc:sldChg chg="modSp add mod">
        <pc:chgData name="Matthieu De Mari" userId="dfb708c9-d8dc-439f-9a3b-c772bf4a311c" providerId="ADAL" clId="{5AF9E225-0E3D-4808-B523-40F6E9A1D59D}" dt="2023-03-02T07:09:13.009" v="690" actId="20577"/>
        <pc:sldMkLst>
          <pc:docMk/>
          <pc:sldMk cId="3166947328" sldId="262"/>
        </pc:sldMkLst>
      </pc:sldChg>
      <pc:sldChg chg="modSp add mod">
        <pc:chgData name="Matthieu De Mari" userId="dfb708c9-d8dc-439f-9a3b-c772bf4a311c" providerId="ADAL" clId="{5AF9E225-0E3D-4808-B523-40F6E9A1D59D}" dt="2023-03-02T07:09:44.442" v="694" actId="20577"/>
        <pc:sldMkLst>
          <pc:docMk/>
          <pc:sldMk cId="2723458640" sldId="263"/>
        </pc:sldMkLst>
      </pc:sldChg>
      <pc:sldChg chg="add">
        <pc:chgData name="Matthieu De Mari" userId="dfb708c9-d8dc-439f-9a3b-c772bf4a311c" providerId="ADAL" clId="{5AF9E225-0E3D-4808-B523-40F6E9A1D59D}" dt="2023-03-02T06:54:29.623" v="2"/>
        <pc:sldMkLst>
          <pc:docMk/>
          <pc:sldMk cId="649892368" sldId="264"/>
        </pc:sldMkLst>
      </pc:sldChg>
      <pc:sldChg chg="add">
        <pc:chgData name="Matthieu De Mari" userId="dfb708c9-d8dc-439f-9a3b-c772bf4a311c" providerId="ADAL" clId="{5AF9E225-0E3D-4808-B523-40F6E9A1D59D}" dt="2023-03-02T06:54:29.623" v="2"/>
        <pc:sldMkLst>
          <pc:docMk/>
          <pc:sldMk cId="4127898596" sldId="265"/>
        </pc:sldMkLst>
      </pc:sldChg>
      <pc:sldChg chg="addSp delSp modSp add mod modClrScheme chgLayout">
        <pc:chgData name="Matthieu De Mari" userId="dfb708c9-d8dc-439f-9a3b-c772bf4a311c" providerId="ADAL" clId="{5AF9E225-0E3D-4808-B523-40F6E9A1D59D}" dt="2023-03-02T08:47:11.979" v="3217" actId="20577"/>
        <pc:sldMkLst>
          <pc:docMk/>
          <pc:sldMk cId="256269341" sldId="266"/>
        </pc:sldMkLst>
      </pc:sldChg>
      <pc:sldChg chg="modSp add mod">
        <pc:chgData name="Matthieu De Mari" userId="dfb708c9-d8dc-439f-9a3b-c772bf4a311c" providerId="ADAL" clId="{5AF9E225-0E3D-4808-B523-40F6E9A1D59D}" dt="2023-03-02T07:01:21.208" v="484" actId="115"/>
        <pc:sldMkLst>
          <pc:docMk/>
          <pc:sldMk cId="2566504203" sldId="267"/>
        </pc:sldMkLst>
      </pc:sldChg>
      <pc:sldChg chg="addSp delSp modSp add mod chgLayout">
        <pc:chgData name="Matthieu De Mari" userId="dfb708c9-d8dc-439f-9a3b-c772bf4a311c" providerId="ADAL" clId="{5AF9E225-0E3D-4808-B523-40F6E9A1D59D}" dt="2023-03-02T07:00:12.794" v="471" actId="115"/>
        <pc:sldMkLst>
          <pc:docMk/>
          <pc:sldMk cId="1205920737" sldId="268"/>
        </pc:sldMkLst>
      </pc:sldChg>
      <pc:sldChg chg="delSp modSp add mod modClrScheme chgLayout">
        <pc:chgData name="Matthieu De Mari" userId="dfb708c9-d8dc-439f-9a3b-c772bf4a311c" providerId="ADAL" clId="{5AF9E225-0E3D-4808-B523-40F6E9A1D59D}" dt="2023-03-02T07:13:38.493" v="793" actId="114"/>
        <pc:sldMkLst>
          <pc:docMk/>
          <pc:sldMk cId="4188287311" sldId="269"/>
        </pc:sldMkLst>
      </pc:sldChg>
      <pc:sldChg chg="modSp add mod">
        <pc:chgData name="Matthieu De Mari" userId="dfb708c9-d8dc-439f-9a3b-c772bf4a311c" providerId="ADAL" clId="{5AF9E225-0E3D-4808-B523-40F6E9A1D59D}" dt="2023-03-02T07:25:33.827" v="1288" actId="1076"/>
        <pc:sldMkLst>
          <pc:docMk/>
          <pc:sldMk cId="997896339" sldId="270"/>
        </pc:sldMkLst>
      </pc:sldChg>
      <pc:sldChg chg="modSp add mod">
        <pc:chgData name="Matthieu De Mari" userId="dfb708c9-d8dc-439f-9a3b-c772bf4a311c" providerId="ADAL" clId="{5AF9E225-0E3D-4808-B523-40F6E9A1D59D}" dt="2023-03-02T07:23:39.008" v="1244" actId="113"/>
        <pc:sldMkLst>
          <pc:docMk/>
          <pc:sldMk cId="961845771" sldId="271"/>
        </pc:sldMkLst>
      </pc:sldChg>
      <pc:sldChg chg="addSp delSp modSp new mod ord modClrScheme chgLayout">
        <pc:chgData name="Matthieu De Mari" userId="dfb708c9-d8dc-439f-9a3b-c772bf4a311c" providerId="ADAL" clId="{5AF9E225-0E3D-4808-B523-40F6E9A1D59D}" dt="2023-03-02T07:31:21.011" v="1491" actId="20577"/>
        <pc:sldMkLst>
          <pc:docMk/>
          <pc:sldMk cId="1628130454" sldId="272"/>
        </pc:sldMkLst>
      </pc:sldChg>
      <pc:sldChg chg="addSp delSp modSp add mod modClrScheme chgLayout">
        <pc:chgData name="Matthieu De Mari" userId="dfb708c9-d8dc-439f-9a3b-c772bf4a311c" providerId="ADAL" clId="{5AF9E225-0E3D-4808-B523-40F6E9A1D59D}" dt="2023-03-02T07:30:59.874" v="1470" actId="1076"/>
        <pc:sldMkLst>
          <pc:docMk/>
          <pc:sldMk cId="3014069118" sldId="273"/>
        </pc:sldMkLst>
      </pc:sldChg>
      <pc:sldChg chg="addSp delSp modSp new mod modClrScheme chgLayout">
        <pc:chgData name="Matthieu De Mari" userId="dfb708c9-d8dc-439f-9a3b-c772bf4a311c" providerId="ADAL" clId="{5AF9E225-0E3D-4808-B523-40F6E9A1D59D}" dt="2023-03-02T09:06:53.193" v="4236" actId="20577"/>
        <pc:sldMkLst>
          <pc:docMk/>
          <pc:sldMk cId="1813455260" sldId="274"/>
        </pc:sldMkLst>
      </pc:sldChg>
      <pc:sldChg chg="addSp modSp add mod modClrScheme chgLayout">
        <pc:chgData name="Matthieu De Mari" userId="dfb708c9-d8dc-439f-9a3b-c772bf4a311c" providerId="ADAL" clId="{5AF9E225-0E3D-4808-B523-40F6E9A1D59D}" dt="2023-03-02T08:43:42.183" v="3020" actId="13822"/>
        <pc:sldMkLst>
          <pc:docMk/>
          <pc:sldMk cId="144954399" sldId="275"/>
        </pc:sldMkLst>
      </pc:sldChg>
      <pc:sldChg chg="modSp add mod modClrScheme chgLayout">
        <pc:chgData name="Matthieu De Mari" userId="dfb708c9-d8dc-439f-9a3b-c772bf4a311c" providerId="ADAL" clId="{5AF9E225-0E3D-4808-B523-40F6E9A1D59D}" dt="2023-03-02T08:31:32.489" v="2596" actId="20577"/>
        <pc:sldMkLst>
          <pc:docMk/>
          <pc:sldMk cId="4217769597" sldId="276"/>
        </pc:sldMkLst>
      </pc:sldChg>
      <pc:sldChg chg="modSp add mod modClrScheme chgLayout">
        <pc:chgData name="Matthieu De Mari" userId="dfb708c9-d8dc-439f-9a3b-c772bf4a311c" providerId="ADAL" clId="{5AF9E225-0E3D-4808-B523-40F6E9A1D59D}" dt="2023-03-02T09:05:04.931" v="4179" actId="207"/>
        <pc:sldMkLst>
          <pc:docMk/>
          <pc:sldMk cId="1233188664" sldId="277"/>
        </pc:sldMkLst>
      </pc:sldChg>
      <pc:sldChg chg="addSp modSp add mod chgLayout">
        <pc:chgData name="Matthieu De Mari" userId="dfb708c9-d8dc-439f-9a3b-c772bf4a311c" providerId="ADAL" clId="{5AF9E225-0E3D-4808-B523-40F6E9A1D59D}" dt="2023-03-02T07:40:29.138" v="1964" actId="20577"/>
        <pc:sldMkLst>
          <pc:docMk/>
          <pc:sldMk cId="885607022" sldId="278"/>
        </pc:sldMkLst>
      </pc:sldChg>
      <pc:sldChg chg="modSp add mod">
        <pc:chgData name="Matthieu De Mari" userId="dfb708c9-d8dc-439f-9a3b-c772bf4a311c" providerId="ADAL" clId="{5AF9E225-0E3D-4808-B523-40F6E9A1D59D}" dt="2023-03-02T07:41:39.244" v="2020" actId="27636"/>
        <pc:sldMkLst>
          <pc:docMk/>
          <pc:sldMk cId="3941141626" sldId="279"/>
        </pc:sldMkLst>
      </pc:sldChg>
      <pc:sldChg chg="modSp add mod">
        <pc:chgData name="Matthieu De Mari" userId="dfb708c9-d8dc-439f-9a3b-c772bf4a311c" providerId="ADAL" clId="{5AF9E225-0E3D-4808-B523-40F6E9A1D59D}" dt="2023-03-02T07:42:09.869" v="2043" actId="14100"/>
        <pc:sldMkLst>
          <pc:docMk/>
          <pc:sldMk cId="2409304258" sldId="280"/>
        </pc:sldMkLst>
      </pc:sldChg>
      <pc:sldChg chg="modSp add mod">
        <pc:chgData name="Matthieu De Mari" userId="dfb708c9-d8dc-439f-9a3b-c772bf4a311c" providerId="ADAL" clId="{5AF9E225-0E3D-4808-B523-40F6E9A1D59D}" dt="2023-03-02T07:43:05.203" v="2098" actId="27636"/>
        <pc:sldMkLst>
          <pc:docMk/>
          <pc:sldMk cId="2949375831" sldId="281"/>
        </pc:sldMkLst>
      </pc:sldChg>
      <pc:sldChg chg="addSp delSp modSp add mod modClrScheme chgLayout">
        <pc:chgData name="Matthieu De Mari" userId="dfb708c9-d8dc-439f-9a3b-c772bf4a311c" providerId="ADAL" clId="{5AF9E225-0E3D-4808-B523-40F6E9A1D59D}" dt="2023-03-02T08:43:47.428" v="3024"/>
        <pc:sldMkLst>
          <pc:docMk/>
          <pc:sldMk cId="2432782764" sldId="282"/>
        </pc:sldMkLst>
      </pc:sldChg>
      <pc:sldChg chg="modSp add del mod modClrScheme chgLayout">
        <pc:chgData name="Matthieu De Mari" userId="dfb708c9-d8dc-439f-9a3b-c772bf4a311c" providerId="ADAL" clId="{5AF9E225-0E3D-4808-B523-40F6E9A1D59D}" dt="2023-03-02T07:50:30.713" v="2314" actId="47"/>
        <pc:sldMkLst>
          <pc:docMk/>
          <pc:sldMk cId="3346743662" sldId="283"/>
        </pc:sldMkLst>
      </pc:sldChg>
      <pc:sldChg chg="modSp add mod">
        <pc:chgData name="Matthieu De Mari" userId="dfb708c9-d8dc-439f-9a3b-c772bf4a311c" providerId="ADAL" clId="{5AF9E225-0E3D-4808-B523-40F6E9A1D59D}" dt="2023-03-02T08:49:01.268" v="3268" actId="20577"/>
        <pc:sldMkLst>
          <pc:docMk/>
          <pc:sldMk cId="3869391851" sldId="284"/>
        </pc:sldMkLst>
      </pc:sldChg>
      <pc:sldChg chg="modSp add mod ord">
        <pc:chgData name="Matthieu De Mari" userId="dfb708c9-d8dc-439f-9a3b-c772bf4a311c" providerId="ADAL" clId="{5AF9E225-0E3D-4808-B523-40F6E9A1D59D}" dt="2023-03-02T08:47:17.468" v="3221" actId="20577"/>
        <pc:sldMkLst>
          <pc:docMk/>
          <pc:sldMk cId="1567445271" sldId="285"/>
        </pc:sldMkLst>
      </pc:sldChg>
      <pc:sldChg chg="new del">
        <pc:chgData name="Matthieu De Mari" userId="dfb708c9-d8dc-439f-9a3b-c772bf4a311c" providerId="ADAL" clId="{5AF9E225-0E3D-4808-B523-40F6E9A1D59D}" dt="2023-03-02T09:20:57.277" v="4650" actId="47"/>
        <pc:sldMkLst>
          <pc:docMk/>
          <pc:sldMk cId="1786940851" sldId="286"/>
        </pc:sldMkLst>
      </pc:sldChg>
      <pc:sldChg chg="addSp delSp modSp add del mod">
        <pc:chgData name="Matthieu De Mari" userId="dfb708c9-d8dc-439f-9a3b-c772bf4a311c" providerId="ADAL" clId="{5AF9E225-0E3D-4808-B523-40F6E9A1D59D}" dt="2023-03-02T07:52:04.495" v="2352" actId="47"/>
        <pc:sldMkLst>
          <pc:docMk/>
          <pc:sldMk cId="2521085326" sldId="286"/>
        </pc:sldMkLst>
      </pc:sldChg>
      <pc:sldChg chg="add">
        <pc:chgData name="Matthieu De Mari" userId="dfb708c9-d8dc-439f-9a3b-c772bf4a311c" providerId="ADAL" clId="{5AF9E225-0E3D-4808-B523-40F6E9A1D59D}" dt="2023-03-02T08:31:29.223" v="2595" actId="2890"/>
        <pc:sldMkLst>
          <pc:docMk/>
          <pc:sldMk cId="2870852187" sldId="287"/>
        </pc:sldMkLst>
      </pc:sldChg>
      <pc:sldChg chg="addSp delSp modSp new mod modClrScheme chgLayout">
        <pc:chgData name="Matthieu De Mari" userId="dfb708c9-d8dc-439f-9a3b-c772bf4a311c" providerId="ADAL" clId="{5AF9E225-0E3D-4808-B523-40F6E9A1D59D}" dt="2023-03-02T08:35:16.091" v="2758" actId="20577"/>
        <pc:sldMkLst>
          <pc:docMk/>
          <pc:sldMk cId="3486387661" sldId="288"/>
        </pc:sldMkLst>
      </pc:sldChg>
      <pc:sldChg chg="addSp delSp modSp add mod">
        <pc:chgData name="Matthieu De Mari" userId="dfb708c9-d8dc-439f-9a3b-c772bf4a311c" providerId="ADAL" clId="{5AF9E225-0E3D-4808-B523-40F6E9A1D59D}" dt="2023-03-02T08:38:16.072" v="2894" actId="113"/>
        <pc:sldMkLst>
          <pc:docMk/>
          <pc:sldMk cId="2118681498" sldId="289"/>
        </pc:sldMkLst>
      </pc:sldChg>
      <pc:sldChg chg="addSp delSp modSp new mod modClrScheme chgLayout">
        <pc:chgData name="Matthieu De Mari" userId="dfb708c9-d8dc-439f-9a3b-c772bf4a311c" providerId="ADAL" clId="{5AF9E225-0E3D-4808-B523-40F6E9A1D59D}" dt="2023-03-02T08:44:18.884" v="3062" actId="1036"/>
        <pc:sldMkLst>
          <pc:docMk/>
          <pc:sldMk cId="2562857934" sldId="290"/>
        </pc:sldMkLst>
      </pc:sldChg>
      <pc:sldChg chg="delSp modSp add mod">
        <pc:chgData name="Matthieu De Mari" userId="dfb708c9-d8dc-439f-9a3b-c772bf4a311c" providerId="ADAL" clId="{5AF9E225-0E3D-4808-B523-40F6E9A1D59D}" dt="2023-03-02T08:47:27.886" v="3225" actId="20577"/>
        <pc:sldMkLst>
          <pc:docMk/>
          <pc:sldMk cId="3292482358" sldId="291"/>
        </pc:sldMkLst>
      </pc:sldChg>
      <pc:sldChg chg="addSp delSp modSp add mod">
        <pc:chgData name="Matthieu De Mari" userId="dfb708c9-d8dc-439f-9a3b-c772bf4a311c" providerId="ADAL" clId="{5AF9E225-0E3D-4808-B523-40F6E9A1D59D}" dt="2023-03-02T08:44:21.897" v="3064"/>
        <pc:sldMkLst>
          <pc:docMk/>
          <pc:sldMk cId="3520355124" sldId="292"/>
        </pc:sldMkLst>
      </pc:sldChg>
      <pc:sldChg chg="modSp new mod">
        <pc:chgData name="Matthieu De Mari" userId="dfb708c9-d8dc-439f-9a3b-c772bf4a311c" providerId="ADAL" clId="{5AF9E225-0E3D-4808-B523-40F6E9A1D59D}" dt="2023-03-02T08:47:53.024" v="3226" actId="114"/>
        <pc:sldMkLst>
          <pc:docMk/>
          <pc:sldMk cId="3046349634" sldId="293"/>
        </pc:sldMkLst>
      </pc:sldChg>
      <pc:sldChg chg="modSp add mod">
        <pc:chgData name="Matthieu De Mari" userId="dfb708c9-d8dc-439f-9a3b-c772bf4a311c" providerId="ADAL" clId="{5AF9E225-0E3D-4808-B523-40F6E9A1D59D}" dt="2023-03-02T09:04:46.904" v="4174" actId="27636"/>
        <pc:sldMkLst>
          <pc:docMk/>
          <pc:sldMk cId="427136966" sldId="294"/>
        </pc:sldMkLst>
      </pc:sldChg>
      <pc:sldChg chg="addSp delSp modSp new mod modClrScheme chgLayout">
        <pc:chgData name="Matthieu De Mari" userId="dfb708c9-d8dc-439f-9a3b-c772bf4a311c" providerId="ADAL" clId="{5AF9E225-0E3D-4808-B523-40F6E9A1D59D}" dt="2023-03-02T09:05:33.864" v="4216" actId="20577"/>
        <pc:sldMkLst>
          <pc:docMk/>
          <pc:sldMk cId="323951598" sldId="295"/>
        </pc:sldMkLst>
      </pc:sldChg>
      <pc:sldChg chg="addSp delSp modSp new mod modClrScheme chgLayout">
        <pc:chgData name="Matthieu De Mari" userId="dfb708c9-d8dc-439f-9a3b-c772bf4a311c" providerId="ADAL" clId="{5AF9E225-0E3D-4808-B523-40F6E9A1D59D}" dt="2023-03-02T09:06:28.328" v="4228" actId="20577"/>
        <pc:sldMkLst>
          <pc:docMk/>
          <pc:sldMk cId="1855779909" sldId="296"/>
        </pc:sldMkLst>
      </pc:sldChg>
      <pc:sldChg chg="modSp add mod">
        <pc:chgData name="Matthieu De Mari" userId="dfb708c9-d8dc-439f-9a3b-c772bf4a311c" providerId="ADAL" clId="{5AF9E225-0E3D-4808-B523-40F6E9A1D59D}" dt="2023-03-02T08:56:04.515" v="3607" actId="20577"/>
        <pc:sldMkLst>
          <pc:docMk/>
          <pc:sldMk cId="1514077654" sldId="297"/>
        </pc:sldMkLst>
      </pc:sldChg>
      <pc:sldChg chg="modSp new mod">
        <pc:chgData name="Matthieu De Mari" userId="dfb708c9-d8dc-439f-9a3b-c772bf4a311c" providerId="ADAL" clId="{5AF9E225-0E3D-4808-B523-40F6E9A1D59D}" dt="2023-03-02T08:56:36.889" v="3652" actId="14100"/>
        <pc:sldMkLst>
          <pc:docMk/>
          <pc:sldMk cId="2514894683" sldId="298"/>
        </pc:sldMkLst>
      </pc:sldChg>
      <pc:sldChg chg="addSp delSp modSp new mod">
        <pc:chgData name="Matthieu De Mari" userId="dfb708c9-d8dc-439f-9a3b-c772bf4a311c" providerId="ADAL" clId="{5AF9E225-0E3D-4808-B523-40F6E9A1D59D}" dt="2023-03-02T08:59:30.392" v="3889" actId="21"/>
        <pc:sldMkLst>
          <pc:docMk/>
          <pc:sldMk cId="1452574487" sldId="299"/>
        </pc:sldMkLst>
      </pc:sldChg>
      <pc:sldChg chg="addSp delSp modSp add mod modClrScheme chgLayout">
        <pc:chgData name="Matthieu De Mari" userId="dfb708c9-d8dc-439f-9a3b-c772bf4a311c" providerId="ADAL" clId="{5AF9E225-0E3D-4808-B523-40F6E9A1D59D}" dt="2023-03-02T09:03:33.636" v="4087" actId="20577"/>
        <pc:sldMkLst>
          <pc:docMk/>
          <pc:sldMk cId="1699114457" sldId="300"/>
        </pc:sldMkLst>
      </pc:sldChg>
      <pc:sldChg chg="addSp delSp modSp add mod modClrScheme chgLayout">
        <pc:chgData name="Matthieu De Mari" userId="dfb708c9-d8dc-439f-9a3b-c772bf4a311c" providerId="ADAL" clId="{5AF9E225-0E3D-4808-B523-40F6E9A1D59D}" dt="2023-03-02T09:03:43.897" v="4104" actId="20577"/>
        <pc:sldMkLst>
          <pc:docMk/>
          <pc:sldMk cId="1276239023" sldId="301"/>
        </pc:sldMkLst>
      </pc:sldChg>
      <pc:sldChg chg="addSp delSp modSp add mod modClrScheme chgLayout">
        <pc:chgData name="Matthieu De Mari" userId="dfb708c9-d8dc-439f-9a3b-c772bf4a311c" providerId="ADAL" clId="{5AF9E225-0E3D-4808-B523-40F6E9A1D59D}" dt="2023-03-02T09:04:08.494" v="4134" actId="20577"/>
        <pc:sldMkLst>
          <pc:docMk/>
          <pc:sldMk cId="3968924669" sldId="302"/>
        </pc:sldMkLst>
      </pc:sldChg>
      <pc:sldChg chg="modSp new mod">
        <pc:chgData name="Matthieu De Mari" userId="dfb708c9-d8dc-439f-9a3b-c772bf4a311c" providerId="ADAL" clId="{5AF9E225-0E3D-4808-B523-40F6E9A1D59D}" dt="2023-03-02T09:09:23.148" v="4269" actId="113"/>
        <pc:sldMkLst>
          <pc:docMk/>
          <pc:sldMk cId="4232115997" sldId="303"/>
        </pc:sldMkLst>
      </pc:sldChg>
      <pc:sldChg chg="modSp add mod">
        <pc:chgData name="Matthieu De Mari" userId="dfb708c9-d8dc-439f-9a3b-c772bf4a311c" providerId="ADAL" clId="{5AF9E225-0E3D-4808-B523-40F6E9A1D59D}" dt="2023-03-02T09:06:47.611" v="4234" actId="20577"/>
        <pc:sldMkLst>
          <pc:docMk/>
          <pc:sldMk cId="354883896" sldId="304"/>
        </pc:sldMkLst>
      </pc:sldChg>
      <pc:sldChg chg="modSp add mod">
        <pc:chgData name="Matthieu De Mari" userId="dfb708c9-d8dc-439f-9a3b-c772bf4a311c" providerId="ADAL" clId="{5AF9E225-0E3D-4808-B523-40F6E9A1D59D}" dt="2023-03-02T09:10:35.361" v="4304" actId="27636"/>
        <pc:sldMkLst>
          <pc:docMk/>
          <pc:sldMk cId="4099824996" sldId="305"/>
        </pc:sldMkLst>
      </pc:sldChg>
      <pc:sldChg chg="modSp add mod">
        <pc:chgData name="Matthieu De Mari" userId="dfb708c9-d8dc-439f-9a3b-c772bf4a311c" providerId="ADAL" clId="{5AF9E225-0E3D-4808-B523-40F6E9A1D59D}" dt="2023-03-02T09:09:27.720" v="4270" actId="207"/>
        <pc:sldMkLst>
          <pc:docMk/>
          <pc:sldMk cId="4051912021" sldId="306"/>
        </pc:sldMkLst>
      </pc:sldChg>
      <pc:sldChg chg="modSp add mod">
        <pc:chgData name="Matthieu De Mari" userId="dfb708c9-d8dc-439f-9a3b-c772bf4a311c" providerId="ADAL" clId="{5AF9E225-0E3D-4808-B523-40F6E9A1D59D}" dt="2023-03-02T09:11:43.126" v="4415" actId="20577"/>
        <pc:sldMkLst>
          <pc:docMk/>
          <pc:sldMk cId="2900176786" sldId="307"/>
        </pc:sldMkLst>
      </pc:sldChg>
      <pc:sldChg chg="modSp add mod">
        <pc:chgData name="Matthieu De Mari" userId="dfb708c9-d8dc-439f-9a3b-c772bf4a311c" providerId="ADAL" clId="{5AF9E225-0E3D-4808-B523-40F6E9A1D59D}" dt="2023-03-02T09:10:43.209" v="4307" actId="207"/>
        <pc:sldMkLst>
          <pc:docMk/>
          <pc:sldMk cId="1601297533" sldId="308"/>
        </pc:sldMkLst>
      </pc:sldChg>
      <pc:sldChg chg="modSp add mod ord">
        <pc:chgData name="Matthieu De Mari" userId="dfb708c9-d8dc-439f-9a3b-c772bf4a311c" providerId="ADAL" clId="{5AF9E225-0E3D-4808-B523-40F6E9A1D59D}" dt="2023-03-02T09:20:16.513" v="4645"/>
        <pc:sldMkLst>
          <pc:docMk/>
          <pc:sldMk cId="3331075550" sldId="309"/>
        </pc:sldMkLst>
      </pc:sldChg>
      <pc:sldChg chg="modSp add mod">
        <pc:chgData name="Matthieu De Mari" userId="dfb708c9-d8dc-439f-9a3b-c772bf4a311c" providerId="ADAL" clId="{5AF9E225-0E3D-4808-B523-40F6E9A1D59D}" dt="2023-03-02T09:13:28.270" v="4475" actId="20577"/>
        <pc:sldMkLst>
          <pc:docMk/>
          <pc:sldMk cId="4251184714" sldId="310"/>
        </pc:sldMkLst>
      </pc:sldChg>
      <pc:sldChg chg="modSp add mod ord">
        <pc:chgData name="Matthieu De Mari" userId="dfb708c9-d8dc-439f-9a3b-c772bf4a311c" providerId="ADAL" clId="{5AF9E225-0E3D-4808-B523-40F6E9A1D59D}" dt="2023-03-02T09:20:16.513" v="4645"/>
        <pc:sldMkLst>
          <pc:docMk/>
          <pc:sldMk cId="3629183510" sldId="311"/>
        </pc:sldMkLst>
      </pc:sldChg>
      <pc:sldChg chg="modSp add mod">
        <pc:chgData name="Matthieu De Mari" userId="dfb708c9-d8dc-439f-9a3b-c772bf4a311c" providerId="ADAL" clId="{5AF9E225-0E3D-4808-B523-40F6E9A1D59D}" dt="2023-03-02T09:14:09.472" v="4486" actId="207"/>
        <pc:sldMkLst>
          <pc:docMk/>
          <pc:sldMk cId="7996884" sldId="312"/>
        </pc:sldMkLst>
      </pc:sldChg>
      <pc:sldChg chg="add">
        <pc:chgData name="Matthieu De Mari" userId="dfb708c9-d8dc-439f-9a3b-c772bf4a311c" providerId="ADAL" clId="{5AF9E225-0E3D-4808-B523-40F6E9A1D59D}" dt="2023-03-02T09:14:04.028" v="4484" actId="2890"/>
        <pc:sldMkLst>
          <pc:docMk/>
          <pc:sldMk cId="1140638742" sldId="313"/>
        </pc:sldMkLst>
      </pc:sldChg>
      <pc:sldChg chg="modSp new mod">
        <pc:chgData name="Matthieu De Mari" userId="dfb708c9-d8dc-439f-9a3b-c772bf4a311c" providerId="ADAL" clId="{5AF9E225-0E3D-4808-B523-40F6E9A1D59D}" dt="2023-03-02T09:19:43.572" v="4643" actId="20577"/>
        <pc:sldMkLst>
          <pc:docMk/>
          <pc:sldMk cId="2858358615" sldId="314"/>
        </pc:sldMkLst>
      </pc:sldChg>
      <pc:sldChg chg="add ord">
        <pc:chgData name="Matthieu De Mari" userId="dfb708c9-d8dc-439f-9a3b-c772bf4a311c" providerId="ADAL" clId="{5AF9E225-0E3D-4808-B523-40F6E9A1D59D}" dt="2023-03-02T09:20:56.065" v="4649" actId="20578"/>
        <pc:sldMkLst>
          <pc:docMk/>
          <pc:sldMk cId="3338565690" sldId="378"/>
        </pc:sldMkLst>
      </pc:sldChg>
      <pc:sldMasterChg chg="addSp mod">
        <pc:chgData name="Matthieu De Mari" userId="dfb708c9-d8dc-439f-9a3b-c772bf4a311c" providerId="ADAL" clId="{5AF9E225-0E3D-4808-B523-40F6E9A1D59D}" dt="2023-03-02T06:54:28.184" v="0" actId="33475"/>
        <pc:sldMasterMkLst>
          <pc:docMk/>
          <pc:sldMasterMk cId="1162895350" sldId="2147483648"/>
        </pc:sldMasterMkLst>
      </pc:sldMasterChg>
    </pc:docChg>
  </pc:docChgLst>
  <pc:docChgLst>
    <pc:chgData name="Matthieu De Mari" userId="dfb708c9-d8dc-439f-9a3b-c772bf4a311c" providerId="ADAL" clId="{9C56ED94-FF08-4311-A90D-5831E9560329}"/>
    <pc:docChg chg="undo custSel addSld delSld modSld sldOrd addSection delSection modSection">
      <pc:chgData name="Matthieu De Mari" userId="dfb708c9-d8dc-439f-9a3b-c772bf4a311c" providerId="ADAL" clId="{9C56ED94-FF08-4311-A90D-5831E9560329}" dt="2023-03-15T08:55:10.511" v="4302" actId="5793"/>
      <pc:docMkLst>
        <pc:docMk/>
      </pc:docMkLst>
      <pc:sldChg chg="del">
        <pc:chgData name="Matthieu De Mari" userId="dfb708c9-d8dc-439f-9a3b-c772bf4a311c" providerId="ADAL" clId="{9C56ED94-FF08-4311-A90D-5831E9560329}" dt="2023-03-09T09:12:53.243" v="23" actId="47"/>
        <pc:sldMkLst>
          <pc:docMk/>
          <pc:sldMk cId="3739270414" sldId="258"/>
        </pc:sldMkLst>
      </pc:sldChg>
      <pc:sldChg chg="del">
        <pc:chgData name="Matthieu De Mari" userId="dfb708c9-d8dc-439f-9a3b-c772bf4a311c" providerId="ADAL" clId="{9C56ED94-FF08-4311-A90D-5831E9560329}" dt="2023-03-09T09:12:53.243" v="23" actId="47"/>
        <pc:sldMkLst>
          <pc:docMk/>
          <pc:sldMk cId="3115582948" sldId="259"/>
        </pc:sldMkLst>
      </pc:sldChg>
      <pc:sldChg chg="del">
        <pc:chgData name="Matthieu De Mari" userId="dfb708c9-d8dc-439f-9a3b-c772bf4a311c" providerId="ADAL" clId="{9C56ED94-FF08-4311-A90D-5831E9560329}" dt="2023-03-09T09:12:53.243" v="23" actId="47"/>
        <pc:sldMkLst>
          <pc:docMk/>
          <pc:sldMk cId="2366002138" sldId="265"/>
        </pc:sldMkLst>
      </pc:sldChg>
      <pc:sldChg chg="del">
        <pc:chgData name="Matthieu De Mari" userId="dfb708c9-d8dc-439f-9a3b-c772bf4a311c" providerId="ADAL" clId="{9C56ED94-FF08-4311-A90D-5831E9560329}" dt="2023-03-09T09:12:53.243" v="23" actId="47"/>
        <pc:sldMkLst>
          <pc:docMk/>
          <pc:sldMk cId="1944673108" sldId="268"/>
        </pc:sldMkLst>
      </pc:sldChg>
      <pc:sldChg chg="del">
        <pc:chgData name="Matthieu De Mari" userId="dfb708c9-d8dc-439f-9a3b-c772bf4a311c" providerId="ADAL" clId="{9C56ED94-FF08-4311-A90D-5831E9560329}" dt="2023-03-09T09:12:53.243" v="23" actId="47"/>
        <pc:sldMkLst>
          <pc:docMk/>
          <pc:sldMk cId="16380507" sldId="270"/>
        </pc:sldMkLst>
      </pc:sldChg>
      <pc:sldChg chg="del">
        <pc:chgData name="Matthieu De Mari" userId="dfb708c9-d8dc-439f-9a3b-c772bf4a311c" providerId="ADAL" clId="{9C56ED94-FF08-4311-A90D-5831E9560329}" dt="2023-03-09T09:12:53.243" v="23" actId="47"/>
        <pc:sldMkLst>
          <pc:docMk/>
          <pc:sldMk cId="483806848" sldId="271"/>
        </pc:sldMkLst>
      </pc:sldChg>
      <pc:sldChg chg="del">
        <pc:chgData name="Matthieu De Mari" userId="dfb708c9-d8dc-439f-9a3b-c772bf4a311c" providerId="ADAL" clId="{9C56ED94-FF08-4311-A90D-5831E9560329}" dt="2023-03-09T09:12:53.243" v="23" actId="47"/>
        <pc:sldMkLst>
          <pc:docMk/>
          <pc:sldMk cId="2105998534" sldId="379"/>
        </pc:sldMkLst>
      </pc:sldChg>
      <pc:sldChg chg="del">
        <pc:chgData name="Matthieu De Mari" userId="dfb708c9-d8dc-439f-9a3b-c772bf4a311c" providerId="ADAL" clId="{9C56ED94-FF08-4311-A90D-5831E9560329}" dt="2023-03-09T09:12:53.243" v="23" actId="47"/>
        <pc:sldMkLst>
          <pc:docMk/>
          <pc:sldMk cId="1213996271" sldId="382"/>
        </pc:sldMkLst>
      </pc:sldChg>
      <pc:sldChg chg="add del">
        <pc:chgData name="Matthieu De Mari" userId="dfb708c9-d8dc-439f-9a3b-c772bf4a311c" providerId="ADAL" clId="{9C56ED94-FF08-4311-A90D-5831E9560329}" dt="2023-03-15T08:26:47.736" v="3032"/>
        <pc:sldMkLst>
          <pc:docMk/>
          <pc:sldMk cId="4226169062" sldId="423"/>
        </pc:sldMkLst>
      </pc:sldChg>
      <pc:sldChg chg="del">
        <pc:chgData name="Matthieu De Mari" userId="dfb708c9-d8dc-439f-9a3b-c772bf4a311c" providerId="ADAL" clId="{9C56ED94-FF08-4311-A90D-5831E9560329}" dt="2023-03-09T09:13:01.286" v="30" actId="47"/>
        <pc:sldMkLst>
          <pc:docMk/>
          <pc:sldMk cId="4050696508" sldId="424"/>
        </pc:sldMkLst>
      </pc:sldChg>
      <pc:sldChg chg="add del">
        <pc:chgData name="Matthieu De Mari" userId="dfb708c9-d8dc-439f-9a3b-c772bf4a311c" providerId="ADAL" clId="{9C56ED94-FF08-4311-A90D-5831E9560329}" dt="2023-03-15T08:26:47.736" v="3032"/>
        <pc:sldMkLst>
          <pc:docMk/>
          <pc:sldMk cId="2244529904" sldId="425"/>
        </pc:sldMkLst>
      </pc:sldChg>
      <pc:sldChg chg="add del">
        <pc:chgData name="Matthieu De Mari" userId="dfb708c9-d8dc-439f-9a3b-c772bf4a311c" providerId="ADAL" clId="{9C56ED94-FF08-4311-A90D-5831E9560329}" dt="2023-03-15T08:54:36.658" v="4246"/>
        <pc:sldMkLst>
          <pc:docMk/>
          <pc:sldMk cId="1586635455" sldId="427"/>
        </pc:sldMkLst>
      </pc:sldChg>
      <pc:sldChg chg="del">
        <pc:chgData name="Matthieu De Mari" userId="dfb708c9-d8dc-439f-9a3b-c772bf4a311c" providerId="ADAL" clId="{9C56ED94-FF08-4311-A90D-5831E9560329}" dt="2023-03-09T09:12:56.596" v="25" actId="47"/>
        <pc:sldMkLst>
          <pc:docMk/>
          <pc:sldMk cId="76065098" sldId="429"/>
        </pc:sldMkLst>
      </pc:sldChg>
      <pc:sldChg chg="del">
        <pc:chgData name="Matthieu De Mari" userId="dfb708c9-d8dc-439f-9a3b-c772bf4a311c" providerId="ADAL" clId="{9C56ED94-FF08-4311-A90D-5831E9560329}" dt="2023-03-09T09:12:56.916" v="26" actId="47"/>
        <pc:sldMkLst>
          <pc:docMk/>
          <pc:sldMk cId="600619302" sldId="430"/>
        </pc:sldMkLst>
      </pc:sldChg>
      <pc:sldChg chg="del">
        <pc:chgData name="Matthieu De Mari" userId="dfb708c9-d8dc-439f-9a3b-c772bf4a311c" providerId="ADAL" clId="{9C56ED94-FF08-4311-A90D-5831E9560329}" dt="2023-03-09T09:12:57.296" v="27" actId="47"/>
        <pc:sldMkLst>
          <pc:docMk/>
          <pc:sldMk cId="2954873226" sldId="431"/>
        </pc:sldMkLst>
      </pc:sldChg>
      <pc:sldChg chg="del">
        <pc:chgData name="Matthieu De Mari" userId="dfb708c9-d8dc-439f-9a3b-c772bf4a311c" providerId="ADAL" clId="{9C56ED94-FF08-4311-A90D-5831E9560329}" dt="2023-03-09T09:12:58.368" v="28" actId="47"/>
        <pc:sldMkLst>
          <pc:docMk/>
          <pc:sldMk cId="2366763698" sldId="432"/>
        </pc:sldMkLst>
      </pc:sldChg>
      <pc:sldChg chg="del">
        <pc:chgData name="Matthieu De Mari" userId="dfb708c9-d8dc-439f-9a3b-c772bf4a311c" providerId="ADAL" clId="{9C56ED94-FF08-4311-A90D-5831E9560329}" dt="2023-03-09T09:12:58.368" v="28" actId="47"/>
        <pc:sldMkLst>
          <pc:docMk/>
          <pc:sldMk cId="1791834708" sldId="433"/>
        </pc:sldMkLst>
      </pc:sldChg>
      <pc:sldChg chg="del">
        <pc:chgData name="Matthieu De Mari" userId="dfb708c9-d8dc-439f-9a3b-c772bf4a311c" providerId="ADAL" clId="{9C56ED94-FF08-4311-A90D-5831E9560329}" dt="2023-03-09T09:12:58.368" v="28" actId="47"/>
        <pc:sldMkLst>
          <pc:docMk/>
          <pc:sldMk cId="2266139316" sldId="434"/>
        </pc:sldMkLst>
      </pc:sldChg>
      <pc:sldChg chg="del">
        <pc:chgData name="Matthieu De Mari" userId="dfb708c9-d8dc-439f-9a3b-c772bf4a311c" providerId="ADAL" clId="{9C56ED94-FF08-4311-A90D-5831E9560329}" dt="2023-03-09T09:13:00.279" v="29" actId="47"/>
        <pc:sldMkLst>
          <pc:docMk/>
          <pc:sldMk cId="282863324" sldId="437"/>
        </pc:sldMkLst>
      </pc:sldChg>
      <pc:sldChg chg="del">
        <pc:chgData name="Matthieu De Mari" userId="dfb708c9-d8dc-439f-9a3b-c772bf4a311c" providerId="ADAL" clId="{9C56ED94-FF08-4311-A90D-5831E9560329}" dt="2023-03-09T09:13:00.279" v="29" actId="47"/>
        <pc:sldMkLst>
          <pc:docMk/>
          <pc:sldMk cId="1648531005" sldId="438"/>
        </pc:sldMkLst>
      </pc:sldChg>
      <pc:sldChg chg="del">
        <pc:chgData name="Matthieu De Mari" userId="dfb708c9-d8dc-439f-9a3b-c772bf4a311c" providerId="ADAL" clId="{9C56ED94-FF08-4311-A90D-5831E9560329}" dt="2023-03-09T09:13:00.279" v="29" actId="47"/>
        <pc:sldMkLst>
          <pc:docMk/>
          <pc:sldMk cId="2577277130" sldId="439"/>
        </pc:sldMkLst>
      </pc:sldChg>
      <pc:sldChg chg="del">
        <pc:chgData name="Matthieu De Mari" userId="dfb708c9-d8dc-439f-9a3b-c772bf4a311c" providerId="ADAL" clId="{9C56ED94-FF08-4311-A90D-5831E9560329}" dt="2023-03-09T09:13:00.279" v="29" actId="47"/>
        <pc:sldMkLst>
          <pc:docMk/>
          <pc:sldMk cId="2191919470" sldId="440"/>
        </pc:sldMkLst>
      </pc:sldChg>
      <pc:sldChg chg="del">
        <pc:chgData name="Matthieu De Mari" userId="dfb708c9-d8dc-439f-9a3b-c772bf4a311c" providerId="ADAL" clId="{9C56ED94-FF08-4311-A90D-5831E9560329}" dt="2023-03-09T09:13:00.279" v="29" actId="47"/>
        <pc:sldMkLst>
          <pc:docMk/>
          <pc:sldMk cId="2257941384" sldId="441"/>
        </pc:sldMkLst>
      </pc:sldChg>
      <pc:sldChg chg="del">
        <pc:chgData name="Matthieu De Mari" userId="dfb708c9-d8dc-439f-9a3b-c772bf4a311c" providerId="ADAL" clId="{9C56ED94-FF08-4311-A90D-5831E9560329}" dt="2023-03-09T09:13:00.279" v="29" actId="47"/>
        <pc:sldMkLst>
          <pc:docMk/>
          <pc:sldMk cId="3705292892" sldId="444"/>
        </pc:sldMkLst>
      </pc:sldChg>
      <pc:sldChg chg="del">
        <pc:chgData name="Matthieu De Mari" userId="dfb708c9-d8dc-439f-9a3b-c772bf4a311c" providerId="ADAL" clId="{9C56ED94-FF08-4311-A90D-5831E9560329}" dt="2023-03-09T09:13:01.286" v="30" actId="47"/>
        <pc:sldMkLst>
          <pc:docMk/>
          <pc:sldMk cId="3585737502" sldId="445"/>
        </pc:sldMkLst>
      </pc:sldChg>
      <pc:sldChg chg="del">
        <pc:chgData name="Matthieu De Mari" userId="dfb708c9-d8dc-439f-9a3b-c772bf4a311c" providerId="ADAL" clId="{9C56ED94-FF08-4311-A90D-5831E9560329}" dt="2023-03-09T09:13:01.286" v="30" actId="47"/>
        <pc:sldMkLst>
          <pc:docMk/>
          <pc:sldMk cId="1738845767" sldId="448"/>
        </pc:sldMkLst>
      </pc:sldChg>
      <pc:sldChg chg="del">
        <pc:chgData name="Matthieu De Mari" userId="dfb708c9-d8dc-439f-9a3b-c772bf4a311c" providerId="ADAL" clId="{9C56ED94-FF08-4311-A90D-5831E9560329}" dt="2023-03-09T09:13:08.399" v="31" actId="47"/>
        <pc:sldMkLst>
          <pc:docMk/>
          <pc:sldMk cId="1242261096" sldId="451"/>
        </pc:sldMkLst>
      </pc:sldChg>
      <pc:sldChg chg="del">
        <pc:chgData name="Matthieu De Mari" userId="dfb708c9-d8dc-439f-9a3b-c772bf4a311c" providerId="ADAL" clId="{9C56ED94-FF08-4311-A90D-5831E9560329}" dt="2023-03-09T09:13:09.478" v="32" actId="47"/>
        <pc:sldMkLst>
          <pc:docMk/>
          <pc:sldMk cId="3102642038" sldId="453"/>
        </pc:sldMkLst>
      </pc:sldChg>
      <pc:sldChg chg="modSp add del mod">
        <pc:chgData name="Matthieu De Mari" userId="dfb708c9-d8dc-439f-9a3b-c772bf4a311c" providerId="ADAL" clId="{9C56ED94-FF08-4311-A90D-5831E9560329}" dt="2023-03-15T07:34:48.554" v="547" actId="20577"/>
        <pc:sldMkLst>
          <pc:docMk/>
          <pc:sldMk cId="4072425385" sldId="454"/>
        </pc:sldMkLst>
      </pc:sldChg>
      <pc:sldChg chg="del">
        <pc:chgData name="Matthieu De Mari" userId="dfb708c9-d8dc-439f-9a3b-c772bf4a311c" providerId="ADAL" clId="{9C56ED94-FF08-4311-A90D-5831E9560329}" dt="2023-03-09T09:12:56.076" v="24" actId="47"/>
        <pc:sldMkLst>
          <pc:docMk/>
          <pc:sldMk cId="1628282840" sldId="455"/>
        </pc:sldMkLst>
      </pc:sldChg>
      <pc:sldChg chg="add del ord">
        <pc:chgData name="Matthieu De Mari" userId="dfb708c9-d8dc-439f-9a3b-c772bf4a311c" providerId="ADAL" clId="{9C56ED94-FF08-4311-A90D-5831E9560329}" dt="2023-03-15T08:54:40.966" v="4248"/>
        <pc:sldMkLst>
          <pc:docMk/>
          <pc:sldMk cId="1474802136" sldId="456"/>
        </pc:sldMkLst>
      </pc:sldChg>
      <pc:sldChg chg="ord">
        <pc:chgData name="Matthieu De Mari" userId="dfb708c9-d8dc-439f-9a3b-c772bf4a311c" providerId="ADAL" clId="{9C56ED94-FF08-4311-A90D-5831E9560329}" dt="2023-03-15T07:25:11.614" v="122"/>
        <pc:sldMkLst>
          <pc:docMk/>
          <pc:sldMk cId="3858745428" sldId="457"/>
        </pc:sldMkLst>
      </pc:sldChg>
      <pc:sldChg chg="ord">
        <pc:chgData name="Matthieu De Mari" userId="dfb708c9-d8dc-439f-9a3b-c772bf4a311c" providerId="ADAL" clId="{9C56ED94-FF08-4311-A90D-5831E9560329}" dt="2023-03-15T07:25:11.614" v="122"/>
        <pc:sldMkLst>
          <pc:docMk/>
          <pc:sldMk cId="3624547080" sldId="459"/>
        </pc:sldMkLst>
      </pc:sldChg>
      <pc:sldChg chg="add del ord">
        <pc:chgData name="Matthieu De Mari" userId="dfb708c9-d8dc-439f-9a3b-c772bf4a311c" providerId="ADAL" clId="{9C56ED94-FF08-4311-A90D-5831E9560329}" dt="2023-03-15T07:25:11.614" v="122"/>
        <pc:sldMkLst>
          <pc:docMk/>
          <pc:sldMk cId="727967492" sldId="460"/>
        </pc:sldMkLst>
      </pc:sldChg>
      <pc:sldChg chg="delSp modSp add del mod">
        <pc:chgData name="Matthieu De Mari" userId="dfb708c9-d8dc-439f-9a3b-c772bf4a311c" providerId="ADAL" clId="{9C56ED94-FF08-4311-A90D-5831E9560329}" dt="2023-03-15T08:33:25.545" v="3179"/>
        <pc:sldMkLst>
          <pc:docMk/>
          <pc:sldMk cId="813445278" sldId="461"/>
        </pc:sldMkLst>
      </pc:sldChg>
      <pc:sldChg chg="add del ord">
        <pc:chgData name="Matthieu De Mari" userId="dfb708c9-d8dc-439f-9a3b-c772bf4a311c" providerId="ADAL" clId="{9C56ED94-FF08-4311-A90D-5831E9560329}" dt="2023-03-15T07:25:11.614" v="122"/>
        <pc:sldMkLst>
          <pc:docMk/>
          <pc:sldMk cId="2989704858" sldId="462"/>
        </pc:sldMkLst>
      </pc:sldChg>
      <pc:sldChg chg="del">
        <pc:chgData name="Matthieu De Mari" userId="dfb708c9-d8dc-439f-9a3b-c772bf4a311c" providerId="ADAL" clId="{9C56ED94-FF08-4311-A90D-5831E9560329}" dt="2023-03-09T09:13:18.719" v="34" actId="47"/>
        <pc:sldMkLst>
          <pc:docMk/>
          <pc:sldMk cId="3007767847" sldId="463"/>
        </pc:sldMkLst>
      </pc:sldChg>
      <pc:sldChg chg="new del">
        <pc:chgData name="Matthieu De Mari" userId="dfb708c9-d8dc-439f-9a3b-c772bf4a311c" providerId="ADAL" clId="{9C56ED94-FF08-4311-A90D-5831E9560329}" dt="2023-03-15T07:01:03.866" v="62" actId="47"/>
        <pc:sldMkLst>
          <pc:docMk/>
          <pc:sldMk cId="4122694519" sldId="463"/>
        </pc:sldMkLst>
      </pc:sldChg>
      <pc:sldChg chg="add del">
        <pc:chgData name="Matthieu De Mari" userId="dfb708c9-d8dc-439f-9a3b-c772bf4a311c" providerId="ADAL" clId="{9C56ED94-FF08-4311-A90D-5831E9560329}" dt="2023-03-15T08:53:39.294" v="4245" actId="47"/>
        <pc:sldMkLst>
          <pc:docMk/>
          <pc:sldMk cId="47889816" sldId="464"/>
        </pc:sldMkLst>
      </pc:sldChg>
      <pc:sldChg chg="del">
        <pc:chgData name="Matthieu De Mari" userId="dfb708c9-d8dc-439f-9a3b-c772bf4a311c" providerId="ADAL" clId="{9C56ED94-FF08-4311-A90D-5831E9560329}" dt="2023-03-09T09:13:21.335" v="36" actId="47"/>
        <pc:sldMkLst>
          <pc:docMk/>
          <pc:sldMk cId="4050530474" sldId="465"/>
        </pc:sldMkLst>
      </pc:sldChg>
      <pc:sldChg chg="del">
        <pc:chgData name="Matthieu De Mari" userId="dfb708c9-d8dc-439f-9a3b-c772bf4a311c" providerId="ADAL" clId="{9C56ED94-FF08-4311-A90D-5831E9560329}" dt="2023-03-09T09:13:21.335" v="36" actId="47"/>
        <pc:sldMkLst>
          <pc:docMk/>
          <pc:sldMk cId="4107990403" sldId="466"/>
        </pc:sldMkLst>
      </pc:sldChg>
      <pc:sldChg chg="del">
        <pc:chgData name="Matthieu De Mari" userId="dfb708c9-d8dc-439f-9a3b-c772bf4a311c" providerId="ADAL" clId="{9C56ED94-FF08-4311-A90D-5831E9560329}" dt="2023-03-09T09:13:21.335" v="36" actId="47"/>
        <pc:sldMkLst>
          <pc:docMk/>
          <pc:sldMk cId="4111616225" sldId="467"/>
        </pc:sldMkLst>
      </pc:sldChg>
      <pc:sldChg chg="del">
        <pc:chgData name="Matthieu De Mari" userId="dfb708c9-d8dc-439f-9a3b-c772bf4a311c" providerId="ADAL" clId="{9C56ED94-FF08-4311-A90D-5831E9560329}" dt="2023-03-09T09:13:21.335" v="36" actId="47"/>
        <pc:sldMkLst>
          <pc:docMk/>
          <pc:sldMk cId="1345006296" sldId="468"/>
        </pc:sldMkLst>
      </pc:sldChg>
      <pc:sldChg chg="del">
        <pc:chgData name="Matthieu De Mari" userId="dfb708c9-d8dc-439f-9a3b-c772bf4a311c" providerId="ADAL" clId="{9C56ED94-FF08-4311-A90D-5831E9560329}" dt="2023-03-09T09:13:21.335" v="36" actId="47"/>
        <pc:sldMkLst>
          <pc:docMk/>
          <pc:sldMk cId="1003937956" sldId="469"/>
        </pc:sldMkLst>
      </pc:sldChg>
      <pc:sldChg chg="del">
        <pc:chgData name="Matthieu De Mari" userId="dfb708c9-d8dc-439f-9a3b-c772bf4a311c" providerId="ADAL" clId="{9C56ED94-FF08-4311-A90D-5831E9560329}" dt="2023-03-09T09:13:21.335" v="36" actId="47"/>
        <pc:sldMkLst>
          <pc:docMk/>
          <pc:sldMk cId="1494991067" sldId="470"/>
        </pc:sldMkLst>
      </pc:sldChg>
      <pc:sldChg chg="add del">
        <pc:chgData name="Matthieu De Mari" userId="dfb708c9-d8dc-439f-9a3b-c772bf4a311c" providerId="ADAL" clId="{9C56ED94-FF08-4311-A90D-5831E9560329}" dt="2023-03-15T08:54:36.658" v="4246"/>
        <pc:sldMkLst>
          <pc:docMk/>
          <pc:sldMk cId="3221576718" sldId="471"/>
        </pc:sldMkLst>
      </pc:sldChg>
      <pc:sldChg chg="del">
        <pc:chgData name="Matthieu De Mari" userId="dfb708c9-d8dc-439f-9a3b-c772bf4a311c" providerId="ADAL" clId="{9C56ED94-FF08-4311-A90D-5831E9560329}" dt="2023-03-09T09:13:22.605" v="37" actId="47"/>
        <pc:sldMkLst>
          <pc:docMk/>
          <pc:sldMk cId="2469439250" sldId="472"/>
        </pc:sldMkLst>
      </pc:sldChg>
      <pc:sldChg chg="add ord">
        <pc:chgData name="Matthieu De Mari" userId="dfb708c9-d8dc-439f-9a3b-c772bf4a311c" providerId="ADAL" clId="{9C56ED94-FF08-4311-A90D-5831E9560329}" dt="2023-03-15T07:25:11.614" v="122"/>
        <pc:sldMkLst>
          <pc:docMk/>
          <pc:sldMk cId="2053185467" sldId="473"/>
        </pc:sldMkLst>
      </pc:sldChg>
      <pc:sldChg chg="addSp delSp modSp new mod">
        <pc:chgData name="Matthieu De Mari" userId="dfb708c9-d8dc-439f-9a3b-c772bf4a311c" providerId="ADAL" clId="{9C56ED94-FF08-4311-A90D-5831E9560329}" dt="2023-03-15T07:35:50.258" v="664" actId="207"/>
        <pc:sldMkLst>
          <pc:docMk/>
          <pc:sldMk cId="1094051178" sldId="474"/>
        </pc:sldMkLst>
      </pc:sldChg>
      <pc:sldChg chg="addSp delSp modSp new mod">
        <pc:chgData name="Matthieu De Mari" userId="dfb708c9-d8dc-439f-9a3b-c772bf4a311c" providerId="ADAL" clId="{9C56ED94-FF08-4311-A90D-5831E9560329}" dt="2023-03-15T08:02:03.444" v="2145" actId="5793"/>
        <pc:sldMkLst>
          <pc:docMk/>
          <pc:sldMk cId="125150915" sldId="475"/>
        </pc:sldMkLst>
      </pc:sldChg>
      <pc:sldChg chg="new del">
        <pc:chgData name="Matthieu De Mari" userId="dfb708c9-d8dc-439f-9a3b-c772bf4a311c" providerId="ADAL" clId="{9C56ED94-FF08-4311-A90D-5831E9560329}" dt="2023-03-15T08:25:46.274" v="3025" actId="47"/>
        <pc:sldMkLst>
          <pc:docMk/>
          <pc:sldMk cId="1973789673" sldId="476"/>
        </pc:sldMkLst>
      </pc:sldChg>
      <pc:sldChg chg="addSp delSp modSp new mod modClrScheme chgLayout">
        <pc:chgData name="Matthieu De Mari" userId="dfb708c9-d8dc-439f-9a3b-c772bf4a311c" providerId="ADAL" clId="{9C56ED94-FF08-4311-A90D-5831E9560329}" dt="2023-03-15T08:12:07.464" v="2680" actId="6549"/>
        <pc:sldMkLst>
          <pc:docMk/>
          <pc:sldMk cId="3237795424" sldId="477"/>
        </pc:sldMkLst>
      </pc:sldChg>
      <pc:sldChg chg="modSp add mod">
        <pc:chgData name="Matthieu De Mari" userId="dfb708c9-d8dc-439f-9a3b-c772bf4a311c" providerId="ADAL" clId="{9C56ED94-FF08-4311-A90D-5831E9560329}" dt="2023-03-15T07:35:21.456" v="627" actId="20577"/>
        <pc:sldMkLst>
          <pc:docMk/>
          <pc:sldMk cId="932509960" sldId="478"/>
        </pc:sldMkLst>
      </pc:sldChg>
      <pc:sldChg chg="modSp new del mod">
        <pc:chgData name="Matthieu De Mari" userId="dfb708c9-d8dc-439f-9a3b-c772bf4a311c" providerId="ADAL" clId="{9C56ED94-FF08-4311-A90D-5831E9560329}" dt="2023-03-15T07:34:40.126" v="536" actId="47"/>
        <pc:sldMkLst>
          <pc:docMk/>
          <pc:sldMk cId="3161737942" sldId="478"/>
        </pc:sldMkLst>
      </pc:sldChg>
      <pc:sldChg chg="modSp add mod">
        <pc:chgData name="Matthieu De Mari" userId="dfb708c9-d8dc-439f-9a3b-c772bf4a311c" providerId="ADAL" clId="{9C56ED94-FF08-4311-A90D-5831E9560329}" dt="2023-03-15T07:39:15.899" v="959" actId="20577"/>
        <pc:sldMkLst>
          <pc:docMk/>
          <pc:sldMk cId="1275862355" sldId="479"/>
        </pc:sldMkLst>
      </pc:sldChg>
      <pc:sldChg chg="addSp delSp modSp add mod">
        <pc:chgData name="Matthieu De Mari" userId="dfb708c9-d8dc-439f-9a3b-c772bf4a311c" providerId="ADAL" clId="{9C56ED94-FF08-4311-A90D-5831E9560329}" dt="2023-03-15T07:39:21.442" v="963" actId="20577"/>
        <pc:sldMkLst>
          <pc:docMk/>
          <pc:sldMk cId="2239257233" sldId="480"/>
        </pc:sldMkLst>
      </pc:sldChg>
      <pc:sldChg chg="addSp delSp modSp add mod">
        <pc:chgData name="Matthieu De Mari" userId="dfb708c9-d8dc-439f-9a3b-c772bf4a311c" providerId="ADAL" clId="{9C56ED94-FF08-4311-A90D-5831E9560329}" dt="2023-03-15T07:40:48.087" v="1126" actId="27636"/>
        <pc:sldMkLst>
          <pc:docMk/>
          <pc:sldMk cId="2562768069" sldId="481"/>
        </pc:sldMkLst>
      </pc:sldChg>
      <pc:sldChg chg="addSp delSp modSp add mod">
        <pc:chgData name="Matthieu De Mari" userId="dfb708c9-d8dc-439f-9a3b-c772bf4a311c" providerId="ADAL" clId="{9C56ED94-FF08-4311-A90D-5831E9560329}" dt="2023-03-15T07:43:27.385" v="1438" actId="20577"/>
        <pc:sldMkLst>
          <pc:docMk/>
          <pc:sldMk cId="3541171842" sldId="482"/>
        </pc:sldMkLst>
      </pc:sldChg>
      <pc:sldChg chg="new del">
        <pc:chgData name="Matthieu De Mari" userId="dfb708c9-d8dc-439f-9a3b-c772bf4a311c" providerId="ADAL" clId="{9C56ED94-FF08-4311-A90D-5831E9560329}" dt="2023-03-15T07:46:27.128" v="1604" actId="47"/>
        <pc:sldMkLst>
          <pc:docMk/>
          <pc:sldMk cId="2031272788" sldId="483"/>
        </pc:sldMkLst>
      </pc:sldChg>
      <pc:sldChg chg="addSp delSp modSp add mod modClrScheme chgLayout">
        <pc:chgData name="Matthieu De Mari" userId="dfb708c9-d8dc-439f-9a3b-c772bf4a311c" providerId="ADAL" clId="{9C56ED94-FF08-4311-A90D-5831E9560329}" dt="2023-03-15T07:45:04.987" v="1602" actId="700"/>
        <pc:sldMkLst>
          <pc:docMk/>
          <pc:sldMk cId="199935466" sldId="484"/>
        </pc:sldMkLst>
      </pc:sldChg>
      <pc:sldChg chg="addSp delSp modSp add mod">
        <pc:chgData name="Matthieu De Mari" userId="dfb708c9-d8dc-439f-9a3b-c772bf4a311c" providerId="ADAL" clId="{9C56ED94-FF08-4311-A90D-5831E9560329}" dt="2023-03-15T07:49:26.059" v="1814" actId="20577"/>
        <pc:sldMkLst>
          <pc:docMk/>
          <pc:sldMk cId="3459688009" sldId="485"/>
        </pc:sldMkLst>
      </pc:sldChg>
      <pc:sldChg chg="addSp delSp modSp add mod">
        <pc:chgData name="Matthieu De Mari" userId="dfb708c9-d8dc-439f-9a3b-c772bf4a311c" providerId="ADAL" clId="{9C56ED94-FF08-4311-A90D-5831E9560329}" dt="2023-03-15T08:00:49.814" v="1940" actId="20577"/>
        <pc:sldMkLst>
          <pc:docMk/>
          <pc:sldMk cId="3530460312" sldId="486"/>
        </pc:sldMkLst>
      </pc:sldChg>
      <pc:sldChg chg="addSp delSp modSp add mod modClrScheme chgLayout">
        <pc:chgData name="Matthieu De Mari" userId="dfb708c9-d8dc-439f-9a3b-c772bf4a311c" providerId="ADAL" clId="{9C56ED94-FF08-4311-A90D-5831E9560329}" dt="2023-03-15T08:03:21.135" v="2300" actId="20577"/>
        <pc:sldMkLst>
          <pc:docMk/>
          <pc:sldMk cId="1228659976" sldId="487"/>
        </pc:sldMkLst>
      </pc:sldChg>
      <pc:sldChg chg="addSp delSp modSp add mod">
        <pc:chgData name="Matthieu De Mari" userId="dfb708c9-d8dc-439f-9a3b-c772bf4a311c" providerId="ADAL" clId="{9C56ED94-FF08-4311-A90D-5831E9560329}" dt="2023-03-15T08:04:07.317" v="2362" actId="1076"/>
        <pc:sldMkLst>
          <pc:docMk/>
          <pc:sldMk cId="3872619914" sldId="488"/>
        </pc:sldMkLst>
      </pc:sldChg>
      <pc:sldChg chg="modSp add mod">
        <pc:chgData name="Matthieu De Mari" userId="dfb708c9-d8dc-439f-9a3b-c772bf4a311c" providerId="ADAL" clId="{9C56ED94-FF08-4311-A90D-5831E9560329}" dt="2023-03-15T08:25:40.698" v="3024" actId="114"/>
        <pc:sldMkLst>
          <pc:docMk/>
          <pc:sldMk cId="3076288606" sldId="489"/>
        </pc:sldMkLst>
      </pc:sldChg>
      <pc:sldChg chg="addSp delSp modSp new mod">
        <pc:chgData name="Matthieu De Mari" userId="dfb708c9-d8dc-439f-9a3b-c772bf4a311c" providerId="ADAL" clId="{9C56ED94-FF08-4311-A90D-5831E9560329}" dt="2023-03-15T08:37:04.723" v="3587" actId="20577"/>
        <pc:sldMkLst>
          <pc:docMk/>
          <pc:sldMk cId="2543628540" sldId="490"/>
        </pc:sldMkLst>
      </pc:sldChg>
      <pc:sldChg chg="addSp delSp modSp new mod modClrScheme chgLayout">
        <pc:chgData name="Matthieu De Mari" userId="dfb708c9-d8dc-439f-9a3b-c772bf4a311c" providerId="ADAL" clId="{9C56ED94-FF08-4311-A90D-5831E9560329}" dt="2023-03-15T08:55:10.511" v="4302" actId="5793"/>
        <pc:sldMkLst>
          <pc:docMk/>
          <pc:sldMk cId="3043047677" sldId="491"/>
        </pc:sldMkLst>
      </pc:sldChg>
      <pc:sldChg chg="add ord">
        <pc:chgData name="Matthieu De Mari" userId="dfb708c9-d8dc-439f-9a3b-c772bf4a311c" providerId="ADAL" clId="{9C56ED94-FF08-4311-A90D-5831E9560329}" dt="2023-03-15T08:54:44.451" v="4250"/>
        <pc:sldMkLst>
          <pc:docMk/>
          <pc:sldMk cId="453310084" sldId="492"/>
        </pc:sldMkLst>
      </pc:sldChg>
      <pc:sldChg chg="modSp add mod">
        <pc:chgData name="Matthieu De Mari" userId="dfb708c9-d8dc-439f-9a3b-c772bf4a311c" providerId="ADAL" clId="{9C56ED94-FF08-4311-A90D-5831E9560329}" dt="2023-03-15T08:54:55.299" v="4253" actId="20577"/>
        <pc:sldMkLst>
          <pc:docMk/>
          <pc:sldMk cId="197640958" sldId="493"/>
        </pc:sldMkLst>
      </pc:sldChg>
      <pc:sldChg chg="delSp modSp add mod">
        <pc:chgData name="Matthieu De Mari" userId="dfb708c9-d8dc-439f-9a3b-c772bf4a311c" providerId="ADAL" clId="{9C56ED94-FF08-4311-A90D-5831E9560329}" dt="2023-03-15T08:39:30.883" v="3980" actId="20577"/>
        <pc:sldMkLst>
          <pc:docMk/>
          <pc:sldMk cId="4277571336" sldId="494"/>
        </pc:sldMkLst>
      </pc:sldChg>
      <pc:sldChg chg="modSp add mod">
        <pc:chgData name="Matthieu De Mari" userId="dfb708c9-d8dc-439f-9a3b-c772bf4a311c" providerId="ADAL" clId="{9C56ED94-FF08-4311-A90D-5831E9560329}" dt="2023-03-15T08:40:43.675" v="4244" actId="20577"/>
        <pc:sldMkLst>
          <pc:docMk/>
          <pc:sldMk cId="4253433879" sldId="495"/>
        </pc:sldMkLst>
      </pc:sldChg>
    </pc:docChg>
  </pc:docChgLst>
  <pc:docChgLst>
    <pc:chgData name="Matthieu De Mari" userId="dfb708c9-d8dc-439f-9a3b-c772bf4a311c" providerId="ADAL" clId="{40E9C98C-1652-419C-B5C1-C59CBEC5B35C}"/>
    <pc:docChg chg="modSld">
      <pc:chgData name="Matthieu De Mari" userId="dfb708c9-d8dc-439f-9a3b-c772bf4a311c" providerId="ADAL" clId="{40E9C98C-1652-419C-B5C1-C59CBEC5B35C}" dt="2023-03-27T06:28:45.260" v="14" actId="20577"/>
      <pc:docMkLst>
        <pc:docMk/>
      </pc:docMkLst>
    </pc:docChg>
  </pc:docChgLst>
  <pc:docChgLst>
    <pc:chgData name="Matthieu De Mari" userId="dfb708c9-d8dc-439f-9a3b-c772bf4a311c" providerId="ADAL" clId="{A7A059E7-93C7-4781-9870-5EC88FF7F596}"/>
    <pc:docChg chg="undo custSel addSld delSld modSld sldOrd addSection delSection modSection">
      <pc:chgData name="Matthieu De Mari" userId="dfb708c9-d8dc-439f-9a3b-c772bf4a311c" providerId="ADAL" clId="{A7A059E7-93C7-4781-9870-5EC88FF7F596}" dt="2023-03-17T13:16:13.601" v="7173" actId="20577"/>
      <pc:docMkLst>
        <pc:docMk/>
      </pc:docMkLst>
      <pc:sldChg chg="modSp mod">
        <pc:chgData name="Matthieu De Mari" userId="dfb708c9-d8dc-439f-9a3b-c772bf4a311c" providerId="ADAL" clId="{A7A059E7-93C7-4781-9870-5EC88FF7F596}" dt="2023-03-15T08:57:07.331" v="55" actId="20577"/>
        <pc:sldMkLst>
          <pc:docMk/>
          <pc:sldMk cId="1040156172" sldId="377"/>
        </pc:sldMkLst>
      </pc:sldChg>
      <pc:sldChg chg="modSp new mod">
        <pc:chgData name="Matthieu De Mari" userId="dfb708c9-d8dc-439f-9a3b-c772bf4a311c" providerId="ADAL" clId="{A7A059E7-93C7-4781-9870-5EC88FF7F596}" dt="2023-03-15T09:07:48.119" v="380" actId="20577"/>
        <pc:sldMkLst>
          <pc:docMk/>
          <pc:sldMk cId="3431685878" sldId="378"/>
        </pc:sldMkLst>
      </pc:sldChg>
      <pc:sldChg chg="addSp delSp modSp new mod modClrScheme chgLayout">
        <pc:chgData name="Matthieu De Mari" userId="dfb708c9-d8dc-439f-9a3b-c772bf4a311c" providerId="ADAL" clId="{A7A059E7-93C7-4781-9870-5EC88FF7F596}" dt="2023-03-15T09:20:50.395" v="1333" actId="478"/>
        <pc:sldMkLst>
          <pc:docMk/>
          <pc:sldMk cId="2656047251" sldId="379"/>
        </pc:sldMkLst>
      </pc:sldChg>
      <pc:sldChg chg="addSp delSp modSp new mod">
        <pc:chgData name="Matthieu De Mari" userId="dfb708c9-d8dc-439f-9a3b-c772bf4a311c" providerId="ADAL" clId="{A7A059E7-93C7-4781-9870-5EC88FF7F596}" dt="2023-03-17T11:38:54.610" v="7159" actId="20577"/>
        <pc:sldMkLst>
          <pc:docMk/>
          <pc:sldMk cId="3478712926" sldId="380"/>
        </pc:sldMkLst>
      </pc:sldChg>
      <pc:sldChg chg="addSp delSp modSp new mod modClrScheme chgLayout">
        <pc:chgData name="Matthieu De Mari" userId="dfb708c9-d8dc-439f-9a3b-c772bf4a311c" providerId="ADAL" clId="{A7A059E7-93C7-4781-9870-5EC88FF7F596}" dt="2023-03-16T07:27:15.751" v="6169" actId="14100"/>
        <pc:sldMkLst>
          <pc:docMk/>
          <pc:sldMk cId="687323073" sldId="381"/>
        </pc:sldMkLst>
      </pc:sldChg>
      <pc:sldChg chg="addSp delSp modSp new mod ord modClrScheme chgLayout">
        <pc:chgData name="Matthieu De Mari" userId="dfb708c9-d8dc-439f-9a3b-c772bf4a311c" providerId="ADAL" clId="{A7A059E7-93C7-4781-9870-5EC88FF7F596}" dt="2023-03-16T06:54:26.009" v="4372"/>
        <pc:sldMkLst>
          <pc:docMk/>
          <pc:sldMk cId="1749567037" sldId="382"/>
        </pc:sldMkLst>
      </pc:sldChg>
      <pc:sldChg chg="addSp delSp modSp new mod modClrScheme chgLayout">
        <pc:chgData name="Matthieu De Mari" userId="dfb708c9-d8dc-439f-9a3b-c772bf4a311c" providerId="ADAL" clId="{A7A059E7-93C7-4781-9870-5EC88FF7F596}" dt="2023-03-16T07:25:30.605" v="6050" actId="113"/>
        <pc:sldMkLst>
          <pc:docMk/>
          <pc:sldMk cId="3718139832" sldId="383"/>
        </pc:sldMkLst>
      </pc:sldChg>
      <pc:sldChg chg="modSp new mod">
        <pc:chgData name="Matthieu De Mari" userId="dfb708c9-d8dc-439f-9a3b-c772bf4a311c" providerId="ADAL" clId="{A7A059E7-93C7-4781-9870-5EC88FF7F596}" dt="2023-03-16T07:46:26.728" v="7140" actId="20577"/>
        <pc:sldMkLst>
          <pc:docMk/>
          <pc:sldMk cId="3649959589" sldId="384"/>
        </pc:sldMkLst>
      </pc:sldChg>
      <pc:sldChg chg="new">
        <pc:chgData name="Matthieu De Mari" userId="dfb708c9-d8dc-439f-9a3b-c772bf4a311c" providerId="ADAL" clId="{A7A059E7-93C7-4781-9870-5EC88FF7F596}" dt="2023-03-15T09:04:11.964" v="90" actId="680"/>
        <pc:sldMkLst>
          <pc:docMk/>
          <pc:sldMk cId="3174082147" sldId="385"/>
        </pc:sldMkLst>
      </pc:sldChg>
      <pc:sldChg chg="new">
        <pc:chgData name="Matthieu De Mari" userId="dfb708c9-d8dc-439f-9a3b-c772bf4a311c" providerId="ADAL" clId="{A7A059E7-93C7-4781-9870-5EC88FF7F596}" dt="2023-03-15T09:04:21.070" v="93" actId="680"/>
        <pc:sldMkLst>
          <pc:docMk/>
          <pc:sldMk cId="540619278" sldId="386"/>
        </pc:sldMkLst>
      </pc:sldChg>
      <pc:sldChg chg="del">
        <pc:chgData name="Matthieu De Mari" userId="dfb708c9-d8dc-439f-9a3b-c772bf4a311c" providerId="ADAL" clId="{A7A059E7-93C7-4781-9870-5EC88FF7F596}" dt="2023-03-15T08:57:13.501" v="56" actId="47"/>
        <pc:sldMkLst>
          <pc:docMk/>
          <pc:sldMk cId="1161233365" sldId="422"/>
        </pc:sldMkLst>
      </pc:sldChg>
      <pc:sldChg chg="modSp add del mod">
        <pc:chgData name="Matthieu De Mari" userId="dfb708c9-d8dc-439f-9a3b-c772bf4a311c" providerId="ADAL" clId="{A7A059E7-93C7-4781-9870-5EC88FF7F596}" dt="2023-03-15T09:12:47.160" v="1023" actId="20577"/>
        <pc:sldMkLst>
          <pc:docMk/>
          <pc:sldMk cId="4226169062" sldId="423"/>
        </pc:sldMkLst>
      </pc:sldChg>
      <pc:sldChg chg="add">
        <pc:chgData name="Matthieu De Mari" userId="dfb708c9-d8dc-439f-9a3b-c772bf4a311c" providerId="ADAL" clId="{A7A059E7-93C7-4781-9870-5EC88FF7F596}" dt="2023-03-15T09:08:43.289" v="464" actId="2890"/>
        <pc:sldMkLst>
          <pc:docMk/>
          <pc:sldMk cId="1794465962" sldId="424"/>
        </pc:sldMkLst>
      </pc:sldChg>
      <pc:sldChg chg="modSp add mod">
        <pc:chgData name="Matthieu De Mari" userId="dfb708c9-d8dc-439f-9a3b-c772bf4a311c" providerId="ADAL" clId="{A7A059E7-93C7-4781-9870-5EC88FF7F596}" dt="2023-03-15T09:12:24.800" v="1004" actId="113"/>
        <pc:sldMkLst>
          <pc:docMk/>
          <pc:sldMk cId="909573732" sldId="425"/>
        </pc:sldMkLst>
      </pc:sldChg>
      <pc:sldChg chg="del">
        <pc:chgData name="Matthieu De Mari" userId="dfb708c9-d8dc-439f-9a3b-c772bf4a311c" providerId="ADAL" clId="{A7A059E7-93C7-4781-9870-5EC88FF7F596}" dt="2023-03-15T08:57:19.715" v="64" actId="47"/>
        <pc:sldMkLst>
          <pc:docMk/>
          <pc:sldMk cId="2244529904" sldId="425"/>
        </pc:sldMkLst>
      </pc:sldChg>
      <pc:sldChg chg="addSp delSp modSp add mod chgLayout">
        <pc:chgData name="Matthieu De Mari" userId="dfb708c9-d8dc-439f-9a3b-c772bf4a311c" providerId="ADAL" clId="{A7A059E7-93C7-4781-9870-5EC88FF7F596}" dt="2023-03-16T06:14:32.325" v="2330" actId="1076"/>
        <pc:sldMkLst>
          <pc:docMk/>
          <pc:sldMk cId="730515734" sldId="426"/>
        </pc:sldMkLst>
      </pc:sldChg>
      <pc:sldChg chg="del">
        <pc:chgData name="Matthieu De Mari" userId="dfb708c9-d8dc-439f-9a3b-c772bf4a311c" providerId="ADAL" clId="{A7A059E7-93C7-4781-9870-5EC88FF7F596}" dt="2023-03-15T08:57:19.715" v="64" actId="47"/>
        <pc:sldMkLst>
          <pc:docMk/>
          <pc:sldMk cId="1586635455" sldId="427"/>
        </pc:sldMkLst>
      </pc:sldChg>
      <pc:sldChg chg="addSp delSp modSp add mod">
        <pc:chgData name="Matthieu De Mari" userId="dfb708c9-d8dc-439f-9a3b-c772bf4a311c" providerId="ADAL" clId="{A7A059E7-93C7-4781-9870-5EC88FF7F596}" dt="2023-03-15T09:36:58.580" v="2090" actId="22"/>
        <pc:sldMkLst>
          <pc:docMk/>
          <pc:sldMk cId="1865957258" sldId="427"/>
        </pc:sldMkLst>
      </pc:sldChg>
      <pc:sldChg chg="addSp delSp add mod">
        <pc:chgData name="Matthieu De Mari" userId="dfb708c9-d8dc-439f-9a3b-c772bf4a311c" providerId="ADAL" clId="{A7A059E7-93C7-4781-9870-5EC88FF7F596}" dt="2023-03-15T09:35:32.235" v="2056" actId="22"/>
        <pc:sldMkLst>
          <pc:docMk/>
          <pc:sldMk cId="2022369352" sldId="428"/>
        </pc:sldMkLst>
      </pc:sldChg>
      <pc:sldChg chg="addSp modSp add mod">
        <pc:chgData name="Matthieu De Mari" userId="dfb708c9-d8dc-439f-9a3b-c772bf4a311c" providerId="ADAL" clId="{A7A059E7-93C7-4781-9870-5EC88FF7F596}" dt="2023-03-16T06:53:24.649" v="4365" actId="20577"/>
        <pc:sldMkLst>
          <pc:docMk/>
          <pc:sldMk cId="1549216935" sldId="429"/>
        </pc:sldMkLst>
      </pc:sldChg>
      <pc:sldChg chg="addSp delSp modSp new mod modClrScheme chgLayout">
        <pc:chgData name="Matthieu De Mari" userId="dfb708c9-d8dc-439f-9a3b-c772bf4a311c" providerId="ADAL" clId="{A7A059E7-93C7-4781-9870-5EC88FF7F596}" dt="2023-03-16T06:25:07.488" v="2943" actId="20577"/>
        <pc:sldMkLst>
          <pc:docMk/>
          <pc:sldMk cId="2376719029" sldId="430"/>
        </pc:sldMkLst>
      </pc:sldChg>
      <pc:sldChg chg="modSp add mod">
        <pc:chgData name="Matthieu De Mari" userId="dfb708c9-d8dc-439f-9a3b-c772bf4a311c" providerId="ADAL" clId="{A7A059E7-93C7-4781-9870-5EC88FF7F596}" dt="2023-03-16T06:25:39.554" v="2951" actId="20577"/>
        <pc:sldMkLst>
          <pc:docMk/>
          <pc:sldMk cId="133940590" sldId="431"/>
        </pc:sldMkLst>
      </pc:sldChg>
      <pc:sldChg chg="modSp add mod">
        <pc:chgData name="Matthieu De Mari" userId="dfb708c9-d8dc-439f-9a3b-c772bf4a311c" providerId="ADAL" clId="{A7A059E7-93C7-4781-9870-5EC88FF7F596}" dt="2023-03-16T06:26:34.363" v="3090" actId="113"/>
        <pc:sldMkLst>
          <pc:docMk/>
          <pc:sldMk cId="2188406462" sldId="432"/>
        </pc:sldMkLst>
      </pc:sldChg>
      <pc:sldChg chg="modSp add mod">
        <pc:chgData name="Matthieu De Mari" userId="dfb708c9-d8dc-439f-9a3b-c772bf4a311c" providerId="ADAL" clId="{A7A059E7-93C7-4781-9870-5EC88FF7F596}" dt="2023-03-16T06:39:38.270" v="3576" actId="20577"/>
        <pc:sldMkLst>
          <pc:docMk/>
          <pc:sldMk cId="1769846722" sldId="433"/>
        </pc:sldMkLst>
      </pc:sldChg>
      <pc:sldChg chg="addSp delSp modSp add mod">
        <pc:chgData name="Matthieu De Mari" userId="dfb708c9-d8dc-439f-9a3b-c772bf4a311c" providerId="ADAL" clId="{A7A059E7-93C7-4781-9870-5EC88FF7F596}" dt="2023-03-16T07:21:15.148" v="5706" actId="20577"/>
        <pc:sldMkLst>
          <pc:docMk/>
          <pc:sldMk cId="3094800006" sldId="434"/>
        </pc:sldMkLst>
      </pc:sldChg>
      <pc:sldChg chg="addSp delSp modSp add mod">
        <pc:chgData name="Matthieu De Mari" userId="dfb708c9-d8dc-439f-9a3b-c772bf4a311c" providerId="ADAL" clId="{A7A059E7-93C7-4781-9870-5EC88FF7F596}" dt="2023-03-16T06:53:52.843" v="4371" actId="207"/>
        <pc:sldMkLst>
          <pc:docMk/>
          <pc:sldMk cId="3322702571" sldId="435"/>
        </pc:sldMkLst>
      </pc:sldChg>
      <pc:sldChg chg="modSp new del mod">
        <pc:chgData name="Matthieu De Mari" userId="dfb708c9-d8dc-439f-9a3b-c772bf4a311c" providerId="ADAL" clId="{A7A059E7-93C7-4781-9870-5EC88FF7F596}" dt="2023-03-16T06:51:32.545" v="4341" actId="47"/>
        <pc:sldMkLst>
          <pc:docMk/>
          <pc:sldMk cId="1876045740" sldId="436"/>
        </pc:sldMkLst>
      </pc:sldChg>
      <pc:sldChg chg="modSp add mod">
        <pc:chgData name="Matthieu De Mari" userId="dfb708c9-d8dc-439f-9a3b-c772bf4a311c" providerId="ADAL" clId="{A7A059E7-93C7-4781-9870-5EC88FF7F596}" dt="2023-03-16T06:51:28.732" v="4340" actId="20577"/>
        <pc:sldMkLst>
          <pc:docMk/>
          <pc:sldMk cId="861916422" sldId="437"/>
        </pc:sldMkLst>
      </pc:sldChg>
      <pc:sldChg chg="delSp modSp new mod modClrScheme chgLayout">
        <pc:chgData name="Matthieu De Mari" userId="dfb708c9-d8dc-439f-9a3b-c772bf4a311c" providerId="ADAL" clId="{A7A059E7-93C7-4781-9870-5EC88FF7F596}" dt="2023-03-16T07:23:00.246" v="5833" actId="20577"/>
        <pc:sldMkLst>
          <pc:docMk/>
          <pc:sldMk cId="671110687" sldId="438"/>
        </pc:sldMkLst>
      </pc:sldChg>
      <pc:sldChg chg="modSp add mod">
        <pc:chgData name="Matthieu De Mari" userId="dfb708c9-d8dc-439f-9a3b-c772bf4a311c" providerId="ADAL" clId="{A7A059E7-93C7-4781-9870-5EC88FF7F596}" dt="2023-03-16T07:23:04.229" v="5835"/>
        <pc:sldMkLst>
          <pc:docMk/>
          <pc:sldMk cId="1589725218" sldId="439"/>
        </pc:sldMkLst>
      </pc:sldChg>
      <pc:sldChg chg="modSp add mod ord">
        <pc:chgData name="Matthieu De Mari" userId="dfb708c9-d8dc-439f-9a3b-c772bf4a311c" providerId="ADAL" clId="{A7A059E7-93C7-4781-9870-5EC88FF7F596}" dt="2023-03-16T07:22:56.535" v="5826" actId="20577"/>
        <pc:sldMkLst>
          <pc:docMk/>
          <pc:sldMk cId="2955466283" sldId="440"/>
        </pc:sldMkLst>
      </pc:sldChg>
      <pc:sldChg chg="modSp new mod">
        <pc:chgData name="Matthieu De Mari" userId="dfb708c9-d8dc-439f-9a3b-c772bf4a311c" providerId="ADAL" clId="{A7A059E7-93C7-4781-9870-5EC88FF7F596}" dt="2023-03-16T07:37:50.621" v="6552" actId="20577"/>
        <pc:sldMkLst>
          <pc:docMk/>
          <pc:sldMk cId="1448790682" sldId="441"/>
        </pc:sldMkLst>
      </pc:sldChg>
      <pc:sldChg chg="addSp delSp modSp add mod">
        <pc:chgData name="Matthieu De Mari" userId="dfb708c9-d8dc-439f-9a3b-c772bf4a311c" providerId="ADAL" clId="{A7A059E7-93C7-4781-9870-5EC88FF7F596}" dt="2023-03-16T07:29:34.178" v="6239" actId="478"/>
        <pc:sldMkLst>
          <pc:docMk/>
          <pc:sldMk cId="75594367" sldId="442"/>
        </pc:sldMkLst>
      </pc:sldChg>
      <pc:sldChg chg="modSp add mod">
        <pc:chgData name="Matthieu De Mari" userId="dfb708c9-d8dc-439f-9a3b-c772bf4a311c" providerId="ADAL" clId="{A7A059E7-93C7-4781-9870-5EC88FF7F596}" dt="2023-03-16T07:37:53.817" v="6554"/>
        <pc:sldMkLst>
          <pc:docMk/>
          <pc:sldMk cId="110232736" sldId="443"/>
        </pc:sldMkLst>
      </pc:sldChg>
      <pc:sldChg chg="modSp add mod">
        <pc:chgData name="Matthieu De Mari" userId="dfb708c9-d8dc-439f-9a3b-c772bf4a311c" providerId="ADAL" clId="{A7A059E7-93C7-4781-9870-5EC88FF7F596}" dt="2023-03-16T07:33:40.151" v="6351" actId="20577"/>
        <pc:sldMkLst>
          <pc:docMk/>
          <pc:sldMk cId="1237963508" sldId="444"/>
        </pc:sldMkLst>
      </pc:sldChg>
      <pc:sldChg chg="modSp add mod">
        <pc:chgData name="Matthieu De Mari" userId="dfb708c9-d8dc-439f-9a3b-c772bf4a311c" providerId="ADAL" clId="{A7A059E7-93C7-4781-9870-5EC88FF7F596}" dt="2023-03-16T07:33:46.815" v="6354" actId="207"/>
        <pc:sldMkLst>
          <pc:docMk/>
          <pc:sldMk cId="1417587332" sldId="445"/>
        </pc:sldMkLst>
      </pc:sldChg>
      <pc:sldChg chg="modSp new del mod">
        <pc:chgData name="Matthieu De Mari" userId="dfb708c9-d8dc-439f-9a3b-c772bf4a311c" providerId="ADAL" clId="{A7A059E7-93C7-4781-9870-5EC88FF7F596}" dt="2023-03-16T07:38:37.318" v="6557" actId="47"/>
        <pc:sldMkLst>
          <pc:docMk/>
          <pc:sldMk cId="1902125911" sldId="446"/>
        </pc:sldMkLst>
      </pc:sldChg>
      <pc:sldChg chg="addSp delSp modSp add mod modClrScheme chgLayout">
        <pc:chgData name="Matthieu De Mari" userId="dfb708c9-d8dc-439f-9a3b-c772bf4a311c" providerId="ADAL" clId="{A7A059E7-93C7-4781-9870-5EC88FF7F596}" dt="2023-03-16T07:45:56.353" v="7110" actId="20577"/>
        <pc:sldMkLst>
          <pc:docMk/>
          <pc:sldMk cId="1624935982" sldId="447"/>
        </pc:sldMkLst>
      </pc:sldChg>
      <pc:sldChg chg="modSp add mod ord">
        <pc:chgData name="Matthieu De Mari" userId="dfb708c9-d8dc-439f-9a3b-c772bf4a311c" providerId="ADAL" clId="{A7A059E7-93C7-4781-9870-5EC88FF7F596}" dt="2023-03-16T07:39:03.276" v="6598"/>
        <pc:sldMkLst>
          <pc:docMk/>
          <pc:sldMk cId="4016554108" sldId="448"/>
        </pc:sldMkLst>
      </pc:sldChg>
      <pc:sldChg chg="modSp add mod">
        <pc:chgData name="Matthieu De Mari" userId="dfb708c9-d8dc-439f-9a3b-c772bf4a311c" providerId="ADAL" clId="{A7A059E7-93C7-4781-9870-5EC88FF7F596}" dt="2023-03-16T07:39:01.857" v="6597"/>
        <pc:sldMkLst>
          <pc:docMk/>
          <pc:sldMk cId="512281156" sldId="449"/>
        </pc:sldMkLst>
      </pc:sldChg>
      <pc:sldChg chg="del">
        <pc:chgData name="Matthieu De Mari" userId="dfb708c9-d8dc-439f-9a3b-c772bf4a311c" providerId="ADAL" clId="{A7A059E7-93C7-4781-9870-5EC88FF7F596}" dt="2023-03-15T08:57:14.502" v="57" actId="47"/>
        <pc:sldMkLst>
          <pc:docMk/>
          <pc:sldMk cId="3149159304" sldId="449"/>
        </pc:sldMkLst>
      </pc:sldChg>
      <pc:sldChg chg="del">
        <pc:chgData name="Matthieu De Mari" userId="dfb708c9-d8dc-439f-9a3b-c772bf4a311c" providerId="ADAL" clId="{A7A059E7-93C7-4781-9870-5EC88FF7F596}" dt="2023-03-15T08:57:14.502" v="57" actId="47"/>
        <pc:sldMkLst>
          <pc:docMk/>
          <pc:sldMk cId="2020760118" sldId="450"/>
        </pc:sldMkLst>
      </pc:sldChg>
      <pc:sldChg chg="modSp add mod">
        <pc:chgData name="Matthieu De Mari" userId="dfb708c9-d8dc-439f-9a3b-c772bf4a311c" providerId="ADAL" clId="{A7A059E7-93C7-4781-9870-5EC88FF7F596}" dt="2023-03-16T07:45:46.004" v="7108" actId="20577"/>
        <pc:sldMkLst>
          <pc:docMk/>
          <pc:sldMk cId="3938870733" sldId="450"/>
        </pc:sldMkLst>
      </pc:sldChg>
      <pc:sldChg chg="modSp add mod">
        <pc:chgData name="Matthieu De Mari" userId="dfb708c9-d8dc-439f-9a3b-c772bf4a311c" providerId="ADAL" clId="{A7A059E7-93C7-4781-9870-5EC88FF7F596}" dt="2023-03-16T07:42:09.377" v="6775" actId="207"/>
        <pc:sldMkLst>
          <pc:docMk/>
          <pc:sldMk cId="3522887232" sldId="451"/>
        </pc:sldMkLst>
      </pc:sldChg>
      <pc:sldChg chg="modSp add mod">
        <pc:chgData name="Matthieu De Mari" userId="dfb708c9-d8dc-439f-9a3b-c772bf4a311c" providerId="ADAL" clId="{A7A059E7-93C7-4781-9870-5EC88FF7F596}" dt="2023-03-17T13:16:13.601" v="7173" actId="20577"/>
        <pc:sldMkLst>
          <pc:docMk/>
          <pc:sldMk cId="216138188" sldId="452"/>
        </pc:sldMkLst>
      </pc:sldChg>
      <pc:sldChg chg="del">
        <pc:chgData name="Matthieu De Mari" userId="dfb708c9-d8dc-439f-9a3b-c772bf4a311c" providerId="ADAL" clId="{A7A059E7-93C7-4781-9870-5EC88FF7F596}" dt="2023-03-15T08:57:15.514" v="58" actId="47"/>
        <pc:sldMkLst>
          <pc:docMk/>
          <pc:sldMk cId="4072425385" sldId="454"/>
        </pc:sldMkLst>
      </pc:sldChg>
      <pc:sldChg chg="del">
        <pc:chgData name="Matthieu De Mari" userId="dfb708c9-d8dc-439f-9a3b-c772bf4a311c" providerId="ADAL" clId="{A7A059E7-93C7-4781-9870-5EC88FF7F596}" dt="2023-03-15T08:57:19.715" v="64" actId="47"/>
        <pc:sldMkLst>
          <pc:docMk/>
          <pc:sldMk cId="1474802136" sldId="456"/>
        </pc:sldMkLst>
      </pc:sldChg>
      <pc:sldChg chg="del">
        <pc:chgData name="Matthieu De Mari" userId="dfb708c9-d8dc-439f-9a3b-c772bf4a311c" providerId="ADAL" clId="{A7A059E7-93C7-4781-9870-5EC88FF7F596}" dt="2023-03-15T08:57:18.497" v="62" actId="47"/>
        <pc:sldMkLst>
          <pc:docMk/>
          <pc:sldMk cId="3858745428" sldId="457"/>
        </pc:sldMkLst>
      </pc:sldChg>
      <pc:sldChg chg="del">
        <pc:chgData name="Matthieu De Mari" userId="dfb708c9-d8dc-439f-9a3b-c772bf4a311c" providerId="ADAL" clId="{A7A059E7-93C7-4781-9870-5EC88FF7F596}" dt="2023-03-15T08:57:18.497" v="62" actId="47"/>
        <pc:sldMkLst>
          <pc:docMk/>
          <pc:sldMk cId="3624547080" sldId="459"/>
        </pc:sldMkLst>
      </pc:sldChg>
      <pc:sldChg chg="del">
        <pc:chgData name="Matthieu De Mari" userId="dfb708c9-d8dc-439f-9a3b-c772bf4a311c" providerId="ADAL" clId="{A7A059E7-93C7-4781-9870-5EC88FF7F596}" dt="2023-03-15T08:57:18.497" v="62" actId="47"/>
        <pc:sldMkLst>
          <pc:docMk/>
          <pc:sldMk cId="727967492" sldId="460"/>
        </pc:sldMkLst>
      </pc:sldChg>
      <pc:sldChg chg="del">
        <pc:chgData name="Matthieu De Mari" userId="dfb708c9-d8dc-439f-9a3b-c772bf4a311c" providerId="ADAL" clId="{A7A059E7-93C7-4781-9870-5EC88FF7F596}" dt="2023-03-15T08:57:17.764" v="61" actId="47"/>
        <pc:sldMkLst>
          <pc:docMk/>
          <pc:sldMk cId="813445278" sldId="461"/>
        </pc:sldMkLst>
      </pc:sldChg>
      <pc:sldChg chg="del">
        <pc:chgData name="Matthieu De Mari" userId="dfb708c9-d8dc-439f-9a3b-c772bf4a311c" providerId="ADAL" clId="{A7A059E7-93C7-4781-9870-5EC88FF7F596}" dt="2023-03-15T08:57:18.497" v="62" actId="47"/>
        <pc:sldMkLst>
          <pc:docMk/>
          <pc:sldMk cId="2989704858" sldId="462"/>
        </pc:sldMkLst>
      </pc:sldChg>
      <pc:sldChg chg="del">
        <pc:chgData name="Matthieu De Mari" userId="dfb708c9-d8dc-439f-9a3b-c772bf4a311c" providerId="ADAL" clId="{A7A059E7-93C7-4781-9870-5EC88FF7F596}" dt="2023-03-15T08:57:19.715" v="64" actId="47"/>
        <pc:sldMkLst>
          <pc:docMk/>
          <pc:sldMk cId="3221576718" sldId="471"/>
        </pc:sldMkLst>
      </pc:sldChg>
      <pc:sldChg chg="del">
        <pc:chgData name="Matthieu De Mari" userId="dfb708c9-d8dc-439f-9a3b-c772bf4a311c" providerId="ADAL" clId="{A7A059E7-93C7-4781-9870-5EC88FF7F596}" dt="2023-03-15T08:57:18.497" v="62" actId="47"/>
        <pc:sldMkLst>
          <pc:docMk/>
          <pc:sldMk cId="2053185467" sldId="473"/>
        </pc:sldMkLst>
      </pc:sldChg>
      <pc:sldChg chg="del">
        <pc:chgData name="Matthieu De Mari" userId="dfb708c9-d8dc-439f-9a3b-c772bf4a311c" providerId="ADAL" clId="{A7A059E7-93C7-4781-9870-5EC88FF7F596}" dt="2023-03-15T08:57:15.514" v="58" actId="47"/>
        <pc:sldMkLst>
          <pc:docMk/>
          <pc:sldMk cId="1094051178" sldId="474"/>
        </pc:sldMkLst>
      </pc:sldChg>
      <pc:sldChg chg="del">
        <pc:chgData name="Matthieu De Mari" userId="dfb708c9-d8dc-439f-9a3b-c772bf4a311c" providerId="ADAL" clId="{A7A059E7-93C7-4781-9870-5EC88FF7F596}" dt="2023-03-15T08:57:16.272" v="59" actId="47"/>
        <pc:sldMkLst>
          <pc:docMk/>
          <pc:sldMk cId="125150915" sldId="475"/>
        </pc:sldMkLst>
      </pc:sldChg>
      <pc:sldChg chg="del">
        <pc:chgData name="Matthieu De Mari" userId="dfb708c9-d8dc-439f-9a3b-c772bf4a311c" providerId="ADAL" clId="{A7A059E7-93C7-4781-9870-5EC88FF7F596}" dt="2023-03-15T08:57:16.929" v="60" actId="47"/>
        <pc:sldMkLst>
          <pc:docMk/>
          <pc:sldMk cId="3237795424" sldId="477"/>
        </pc:sldMkLst>
      </pc:sldChg>
      <pc:sldChg chg="del">
        <pc:chgData name="Matthieu De Mari" userId="dfb708c9-d8dc-439f-9a3b-c772bf4a311c" providerId="ADAL" clId="{A7A059E7-93C7-4781-9870-5EC88FF7F596}" dt="2023-03-15T08:57:15.514" v="58" actId="47"/>
        <pc:sldMkLst>
          <pc:docMk/>
          <pc:sldMk cId="932509960" sldId="478"/>
        </pc:sldMkLst>
      </pc:sldChg>
      <pc:sldChg chg="del">
        <pc:chgData name="Matthieu De Mari" userId="dfb708c9-d8dc-439f-9a3b-c772bf4a311c" providerId="ADAL" clId="{A7A059E7-93C7-4781-9870-5EC88FF7F596}" dt="2023-03-15T08:57:15.514" v="58" actId="47"/>
        <pc:sldMkLst>
          <pc:docMk/>
          <pc:sldMk cId="1275862355" sldId="479"/>
        </pc:sldMkLst>
      </pc:sldChg>
      <pc:sldChg chg="del">
        <pc:chgData name="Matthieu De Mari" userId="dfb708c9-d8dc-439f-9a3b-c772bf4a311c" providerId="ADAL" clId="{A7A059E7-93C7-4781-9870-5EC88FF7F596}" dt="2023-03-15T08:57:15.514" v="58" actId="47"/>
        <pc:sldMkLst>
          <pc:docMk/>
          <pc:sldMk cId="2239257233" sldId="480"/>
        </pc:sldMkLst>
      </pc:sldChg>
      <pc:sldChg chg="del">
        <pc:chgData name="Matthieu De Mari" userId="dfb708c9-d8dc-439f-9a3b-c772bf4a311c" providerId="ADAL" clId="{A7A059E7-93C7-4781-9870-5EC88FF7F596}" dt="2023-03-15T08:57:15.514" v="58" actId="47"/>
        <pc:sldMkLst>
          <pc:docMk/>
          <pc:sldMk cId="2562768069" sldId="481"/>
        </pc:sldMkLst>
      </pc:sldChg>
      <pc:sldChg chg="del">
        <pc:chgData name="Matthieu De Mari" userId="dfb708c9-d8dc-439f-9a3b-c772bf4a311c" providerId="ADAL" clId="{A7A059E7-93C7-4781-9870-5EC88FF7F596}" dt="2023-03-15T08:57:15.514" v="58" actId="47"/>
        <pc:sldMkLst>
          <pc:docMk/>
          <pc:sldMk cId="3541171842" sldId="482"/>
        </pc:sldMkLst>
      </pc:sldChg>
      <pc:sldChg chg="del">
        <pc:chgData name="Matthieu De Mari" userId="dfb708c9-d8dc-439f-9a3b-c772bf4a311c" providerId="ADAL" clId="{A7A059E7-93C7-4781-9870-5EC88FF7F596}" dt="2023-03-15T08:57:15.514" v="58" actId="47"/>
        <pc:sldMkLst>
          <pc:docMk/>
          <pc:sldMk cId="199935466" sldId="484"/>
        </pc:sldMkLst>
      </pc:sldChg>
      <pc:sldChg chg="del">
        <pc:chgData name="Matthieu De Mari" userId="dfb708c9-d8dc-439f-9a3b-c772bf4a311c" providerId="ADAL" clId="{A7A059E7-93C7-4781-9870-5EC88FF7F596}" dt="2023-03-15T08:57:15.514" v="58" actId="47"/>
        <pc:sldMkLst>
          <pc:docMk/>
          <pc:sldMk cId="3459688009" sldId="485"/>
        </pc:sldMkLst>
      </pc:sldChg>
      <pc:sldChg chg="del">
        <pc:chgData name="Matthieu De Mari" userId="dfb708c9-d8dc-439f-9a3b-c772bf4a311c" providerId="ADAL" clId="{A7A059E7-93C7-4781-9870-5EC88FF7F596}" dt="2023-03-15T08:57:15.514" v="58" actId="47"/>
        <pc:sldMkLst>
          <pc:docMk/>
          <pc:sldMk cId="3530460312" sldId="486"/>
        </pc:sldMkLst>
      </pc:sldChg>
      <pc:sldChg chg="del">
        <pc:chgData name="Matthieu De Mari" userId="dfb708c9-d8dc-439f-9a3b-c772bf4a311c" providerId="ADAL" clId="{A7A059E7-93C7-4781-9870-5EC88FF7F596}" dt="2023-03-15T08:57:16.272" v="59" actId="47"/>
        <pc:sldMkLst>
          <pc:docMk/>
          <pc:sldMk cId="1228659976" sldId="487"/>
        </pc:sldMkLst>
      </pc:sldChg>
      <pc:sldChg chg="del">
        <pc:chgData name="Matthieu De Mari" userId="dfb708c9-d8dc-439f-9a3b-c772bf4a311c" providerId="ADAL" clId="{A7A059E7-93C7-4781-9870-5EC88FF7F596}" dt="2023-03-15T08:57:16.272" v="59" actId="47"/>
        <pc:sldMkLst>
          <pc:docMk/>
          <pc:sldMk cId="3872619914" sldId="488"/>
        </pc:sldMkLst>
      </pc:sldChg>
      <pc:sldChg chg="del">
        <pc:chgData name="Matthieu De Mari" userId="dfb708c9-d8dc-439f-9a3b-c772bf4a311c" providerId="ADAL" clId="{A7A059E7-93C7-4781-9870-5EC88FF7F596}" dt="2023-03-15T08:57:17.764" v="61" actId="47"/>
        <pc:sldMkLst>
          <pc:docMk/>
          <pc:sldMk cId="3076288606" sldId="489"/>
        </pc:sldMkLst>
      </pc:sldChg>
      <pc:sldChg chg="del">
        <pc:chgData name="Matthieu De Mari" userId="dfb708c9-d8dc-439f-9a3b-c772bf4a311c" providerId="ADAL" clId="{A7A059E7-93C7-4781-9870-5EC88FF7F596}" dt="2023-03-15T08:57:19.131" v="63" actId="47"/>
        <pc:sldMkLst>
          <pc:docMk/>
          <pc:sldMk cId="2543628540" sldId="490"/>
        </pc:sldMkLst>
      </pc:sldChg>
      <pc:sldChg chg="del">
        <pc:chgData name="Matthieu De Mari" userId="dfb708c9-d8dc-439f-9a3b-c772bf4a311c" providerId="ADAL" clId="{A7A059E7-93C7-4781-9870-5EC88FF7F596}" dt="2023-03-15T08:57:19.715" v="64" actId="47"/>
        <pc:sldMkLst>
          <pc:docMk/>
          <pc:sldMk cId="3043047677" sldId="491"/>
        </pc:sldMkLst>
      </pc:sldChg>
      <pc:sldChg chg="del">
        <pc:chgData name="Matthieu De Mari" userId="dfb708c9-d8dc-439f-9a3b-c772bf4a311c" providerId="ADAL" clId="{A7A059E7-93C7-4781-9870-5EC88FF7F596}" dt="2023-03-15T08:57:19.715" v="64" actId="47"/>
        <pc:sldMkLst>
          <pc:docMk/>
          <pc:sldMk cId="453310084" sldId="492"/>
        </pc:sldMkLst>
      </pc:sldChg>
      <pc:sldChg chg="del">
        <pc:chgData name="Matthieu De Mari" userId="dfb708c9-d8dc-439f-9a3b-c772bf4a311c" providerId="ADAL" clId="{A7A059E7-93C7-4781-9870-5EC88FF7F596}" dt="2023-03-15T08:57:19.715" v="64" actId="47"/>
        <pc:sldMkLst>
          <pc:docMk/>
          <pc:sldMk cId="197640958" sldId="493"/>
        </pc:sldMkLst>
      </pc:sldChg>
      <pc:sldChg chg="del">
        <pc:chgData name="Matthieu De Mari" userId="dfb708c9-d8dc-439f-9a3b-c772bf4a311c" providerId="ADAL" clId="{A7A059E7-93C7-4781-9870-5EC88FF7F596}" dt="2023-03-15T08:57:19.131" v="63" actId="47"/>
        <pc:sldMkLst>
          <pc:docMk/>
          <pc:sldMk cId="4277571336" sldId="494"/>
        </pc:sldMkLst>
      </pc:sldChg>
      <pc:sldChg chg="del">
        <pc:chgData name="Matthieu De Mari" userId="dfb708c9-d8dc-439f-9a3b-c772bf4a311c" providerId="ADAL" clId="{A7A059E7-93C7-4781-9870-5EC88FF7F596}" dt="2023-03-15T08:57:19.131" v="63" actId="47"/>
        <pc:sldMkLst>
          <pc:docMk/>
          <pc:sldMk cId="4253433879" sldId="495"/>
        </pc:sldMkLst>
      </pc:sldChg>
    </pc:docChg>
  </pc:docChgLst>
  <pc:docChgLst>
    <pc:chgData name="Matthieu De Mari" userId="dfb708c9-d8dc-439f-9a3b-c772bf4a311c" providerId="ADAL" clId="{A29F1DA3-46ED-49E1-9076-FD8C4CFEDB88}"/>
    <pc:docChg chg="custSel delSld modSld modSection">
      <pc:chgData name="Matthieu De Mari" userId="dfb708c9-d8dc-439f-9a3b-c772bf4a311c" providerId="ADAL" clId="{A29F1DA3-46ED-49E1-9076-FD8C4CFEDB88}" dt="2024-04-04T06:34:18.133" v="292" actId="20577"/>
      <pc:docMkLst>
        <pc:docMk/>
      </pc:docMkLst>
      <pc:sldChg chg="modSp mod">
        <pc:chgData name="Matthieu De Mari" userId="dfb708c9-d8dc-439f-9a3b-c772bf4a311c" providerId="ADAL" clId="{A29F1DA3-46ED-49E1-9076-FD8C4CFEDB88}" dt="2024-04-04T06:34:18.133" v="292" actId="20577"/>
        <pc:sldMkLst>
          <pc:docMk/>
          <pc:sldMk cId="1040156172" sldId="377"/>
        </pc:sldMkLst>
      </pc:sldChg>
      <pc:sldChg chg="modSp mod">
        <pc:chgData name="Matthieu De Mari" userId="dfb708c9-d8dc-439f-9a3b-c772bf4a311c" providerId="ADAL" clId="{A29F1DA3-46ED-49E1-9076-FD8C4CFEDB88}" dt="2024-04-04T06:26:35.549" v="67" actId="20577"/>
        <pc:sldMkLst>
          <pc:docMk/>
          <pc:sldMk cId="3624888120" sldId="378"/>
        </pc:sldMkLst>
      </pc:sldChg>
      <pc:sldChg chg="modSp mod">
        <pc:chgData name="Matthieu De Mari" userId="dfb708c9-d8dc-439f-9a3b-c772bf4a311c" providerId="ADAL" clId="{A29F1DA3-46ED-49E1-9076-FD8C4CFEDB88}" dt="2024-04-04T06:27:11.444" v="98" actId="20577"/>
        <pc:sldMkLst>
          <pc:docMk/>
          <pc:sldMk cId="672202442" sldId="381"/>
        </pc:sldMkLst>
      </pc:sldChg>
      <pc:sldChg chg="modSp mod">
        <pc:chgData name="Matthieu De Mari" userId="dfb708c9-d8dc-439f-9a3b-c772bf4a311c" providerId="ADAL" clId="{A29F1DA3-46ED-49E1-9076-FD8C4CFEDB88}" dt="2024-04-04T06:18:16.856" v="14" actId="5793"/>
        <pc:sldMkLst>
          <pc:docMk/>
          <pc:sldMk cId="1493428235" sldId="382"/>
        </pc:sldMkLst>
      </pc:sldChg>
      <pc:sldChg chg="modSp mod">
        <pc:chgData name="Matthieu De Mari" userId="dfb708c9-d8dc-439f-9a3b-c772bf4a311c" providerId="ADAL" clId="{A29F1DA3-46ED-49E1-9076-FD8C4CFEDB88}" dt="2024-04-04T06:27:34.149" v="130" actId="20577"/>
        <pc:sldMkLst>
          <pc:docMk/>
          <pc:sldMk cId="1695873005" sldId="383"/>
        </pc:sldMkLst>
      </pc:sldChg>
      <pc:sldChg chg="modSp mod">
        <pc:chgData name="Matthieu De Mari" userId="dfb708c9-d8dc-439f-9a3b-c772bf4a311c" providerId="ADAL" clId="{A29F1DA3-46ED-49E1-9076-FD8C4CFEDB88}" dt="2024-04-04T06:27:55.638" v="167" actId="20577"/>
        <pc:sldMkLst>
          <pc:docMk/>
          <pc:sldMk cId="406923035" sldId="556"/>
        </pc:sldMkLst>
      </pc:sldChg>
      <pc:sldChg chg="del">
        <pc:chgData name="Matthieu De Mari" userId="dfb708c9-d8dc-439f-9a3b-c772bf4a311c" providerId="ADAL" clId="{A29F1DA3-46ED-49E1-9076-FD8C4CFEDB88}" dt="2024-04-04T06:28:09.642" v="168" actId="47"/>
        <pc:sldMkLst>
          <pc:docMk/>
          <pc:sldMk cId="1427723061" sldId="562"/>
        </pc:sldMkLst>
      </pc:sldChg>
      <pc:sldChg chg="modSp mod">
        <pc:chgData name="Matthieu De Mari" userId="dfb708c9-d8dc-439f-9a3b-c772bf4a311c" providerId="ADAL" clId="{A29F1DA3-46ED-49E1-9076-FD8C4CFEDB88}" dt="2024-04-04T06:28:34.617" v="220" actId="20577"/>
        <pc:sldMkLst>
          <pc:docMk/>
          <pc:sldMk cId="629787424" sldId="564"/>
        </pc:sldMkLst>
      </pc:sldChg>
      <pc:sldChg chg="modSp mod">
        <pc:chgData name="Matthieu De Mari" userId="dfb708c9-d8dc-439f-9a3b-c772bf4a311c" providerId="ADAL" clId="{A29F1DA3-46ED-49E1-9076-FD8C4CFEDB88}" dt="2024-04-04T06:29:03.375" v="246" actId="20577"/>
        <pc:sldMkLst>
          <pc:docMk/>
          <pc:sldMk cId="380386528" sldId="566"/>
        </pc:sldMkLst>
      </pc:sldChg>
      <pc:sldChg chg="modSp mod">
        <pc:chgData name="Matthieu De Mari" userId="dfb708c9-d8dc-439f-9a3b-c772bf4a311c" providerId="ADAL" clId="{A29F1DA3-46ED-49E1-9076-FD8C4CFEDB88}" dt="2024-04-04T06:31:03.189" v="255" actId="20577"/>
        <pc:sldMkLst>
          <pc:docMk/>
          <pc:sldMk cId="4062348375" sldId="589"/>
        </pc:sldMkLst>
      </pc:sldChg>
      <pc:sldChg chg="modSp mod">
        <pc:chgData name="Matthieu De Mari" userId="dfb708c9-d8dc-439f-9a3b-c772bf4a311c" providerId="ADAL" clId="{A29F1DA3-46ED-49E1-9076-FD8C4CFEDB88}" dt="2024-04-04T06:32:27.950" v="290" actId="20577"/>
        <pc:sldMkLst>
          <pc:docMk/>
          <pc:sldMk cId="354933213" sldId="618"/>
        </pc:sldMkLst>
      </pc:sldChg>
    </pc:docChg>
  </pc:docChgLst>
  <pc:docChgLst>
    <pc:chgData name="Matthieu De Mari" userId="dfb708c9-d8dc-439f-9a3b-c772bf4a311c" providerId="ADAL" clId="{A47A6B7A-BB49-46B6-95C9-1A9A2555371D}"/>
    <pc:docChg chg="custSel addSld delSld modSld addSection delSection modSection">
      <pc:chgData name="Matthieu De Mari" userId="dfb708c9-d8dc-439f-9a3b-c772bf4a311c" providerId="ADAL" clId="{A47A6B7A-BB49-46B6-95C9-1A9A2555371D}" dt="2023-03-22T06:20:12.258" v="251" actId="20577"/>
      <pc:docMkLst>
        <pc:docMk/>
      </pc:docMkLst>
      <pc:sldChg chg="modSp mod">
        <pc:chgData name="Matthieu De Mari" userId="dfb708c9-d8dc-439f-9a3b-c772bf4a311c" providerId="ADAL" clId="{A47A6B7A-BB49-46B6-95C9-1A9A2555371D}" dt="2023-03-22T06:17:27.275" v="32" actId="20577"/>
        <pc:sldMkLst>
          <pc:docMk/>
          <pc:sldMk cId="1040156172" sldId="377"/>
        </pc:sldMkLst>
      </pc:sldChg>
      <pc:sldChg chg="del">
        <pc:chgData name="Matthieu De Mari" userId="dfb708c9-d8dc-439f-9a3b-c772bf4a311c" providerId="ADAL" clId="{A47A6B7A-BB49-46B6-95C9-1A9A2555371D}" dt="2023-03-22T06:17:29.842" v="33" actId="47"/>
        <pc:sldMkLst>
          <pc:docMk/>
          <pc:sldMk cId="1571224013" sldId="378"/>
        </pc:sldMkLst>
      </pc:sldChg>
      <pc:sldChg chg="new">
        <pc:chgData name="Matthieu De Mari" userId="dfb708c9-d8dc-439f-9a3b-c772bf4a311c" providerId="ADAL" clId="{A47A6B7A-BB49-46B6-95C9-1A9A2555371D}" dt="2023-03-22T06:17:45.723" v="44" actId="680"/>
        <pc:sldMkLst>
          <pc:docMk/>
          <pc:sldMk cId="3951386030" sldId="378"/>
        </pc:sldMkLst>
      </pc:sldChg>
      <pc:sldChg chg="del">
        <pc:chgData name="Matthieu De Mari" userId="dfb708c9-d8dc-439f-9a3b-c772bf4a311c" providerId="ADAL" clId="{A47A6B7A-BB49-46B6-95C9-1A9A2555371D}" dt="2023-03-22T06:17:36.347" v="41" actId="47"/>
        <pc:sldMkLst>
          <pc:docMk/>
          <pc:sldMk cId="319636625" sldId="379"/>
        </pc:sldMkLst>
      </pc:sldChg>
      <pc:sldChg chg="modSp new mod">
        <pc:chgData name="Matthieu De Mari" userId="dfb708c9-d8dc-439f-9a3b-c772bf4a311c" providerId="ADAL" clId="{A47A6B7A-BB49-46B6-95C9-1A9A2555371D}" dt="2023-03-22T06:18:25.179" v="81" actId="20577"/>
        <pc:sldMkLst>
          <pc:docMk/>
          <pc:sldMk cId="3273590381" sldId="379"/>
        </pc:sldMkLst>
      </pc:sldChg>
      <pc:sldChg chg="addSp delSp modSp new mod modClrScheme chgLayout">
        <pc:chgData name="Matthieu De Mari" userId="dfb708c9-d8dc-439f-9a3b-c772bf4a311c" providerId="ADAL" clId="{A47A6B7A-BB49-46B6-95C9-1A9A2555371D}" dt="2023-03-22T06:18:52.522" v="148" actId="478"/>
        <pc:sldMkLst>
          <pc:docMk/>
          <pc:sldMk cId="560452419" sldId="380"/>
        </pc:sldMkLst>
      </pc:sldChg>
      <pc:sldChg chg="del">
        <pc:chgData name="Matthieu De Mari" userId="dfb708c9-d8dc-439f-9a3b-c772bf4a311c" providerId="ADAL" clId="{A47A6B7A-BB49-46B6-95C9-1A9A2555371D}" dt="2023-03-22T06:17:29.842" v="33" actId="47"/>
        <pc:sldMkLst>
          <pc:docMk/>
          <pc:sldMk cId="2412436523" sldId="380"/>
        </pc:sldMkLst>
      </pc:sldChg>
      <pc:sldChg chg="del">
        <pc:chgData name="Matthieu De Mari" userId="dfb708c9-d8dc-439f-9a3b-c772bf4a311c" providerId="ADAL" clId="{A47A6B7A-BB49-46B6-95C9-1A9A2555371D}" dt="2023-03-22T06:17:30.749" v="34" actId="47"/>
        <pc:sldMkLst>
          <pc:docMk/>
          <pc:sldMk cId="3929722451" sldId="381"/>
        </pc:sldMkLst>
      </pc:sldChg>
      <pc:sldChg chg="modSp add mod">
        <pc:chgData name="Matthieu De Mari" userId="dfb708c9-d8dc-439f-9a3b-c772bf4a311c" providerId="ADAL" clId="{A47A6B7A-BB49-46B6-95C9-1A9A2555371D}" dt="2023-03-22T06:19:44.888" v="226" actId="255"/>
        <pc:sldMkLst>
          <pc:docMk/>
          <pc:sldMk cId="3980915418" sldId="381"/>
        </pc:sldMkLst>
      </pc:sldChg>
      <pc:sldChg chg="modSp add mod">
        <pc:chgData name="Matthieu De Mari" userId="dfb708c9-d8dc-439f-9a3b-c772bf4a311c" providerId="ADAL" clId="{A47A6B7A-BB49-46B6-95C9-1A9A2555371D}" dt="2023-03-22T06:20:12.258" v="251" actId="20577"/>
        <pc:sldMkLst>
          <pc:docMk/>
          <pc:sldMk cId="173920476" sldId="382"/>
        </pc:sldMkLst>
      </pc:sldChg>
      <pc:sldChg chg="del">
        <pc:chgData name="Matthieu De Mari" userId="dfb708c9-d8dc-439f-9a3b-c772bf4a311c" providerId="ADAL" clId="{A47A6B7A-BB49-46B6-95C9-1A9A2555371D}" dt="2023-03-22T06:17:32.893" v="37" actId="47"/>
        <pc:sldMkLst>
          <pc:docMk/>
          <pc:sldMk cId="2291200604" sldId="382"/>
        </pc:sldMkLst>
      </pc:sldChg>
      <pc:sldChg chg="del">
        <pc:chgData name="Matthieu De Mari" userId="dfb708c9-d8dc-439f-9a3b-c772bf4a311c" providerId="ADAL" clId="{A47A6B7A-BB49-46B6-95C9-1A9A2555371D}" dt="2023-03-22T06:17:33.550" v="38" actId="47"/>
        <pc:sldMkLst>
          <pc:docMk/>
          <pc:sldMk cId="3242948426" sldId="383"/>
        </pc:sldMkLst>
      </pc:sldChg>
      <pc:sldChg chg="del">
        <pc:chgData name="Matthieu De Mari" userId="dfb708c9-d8dc-439f-9a3b-c772bf4a311c" providerId="ADAL" clId="{A47A6B7A-BB49-46B6-95C9-1A9A2555371D}" dt="2023-03-22T06:17:34.594" v="39" actId="47"/>
        <pc:sldMkLst>
          <pc:docMk/>
          <pc:sldMk cId="1463768414" sldId="384"/>
        </pc:sldMkLst>
      </pc:sldChg>
      <pc:sldChg chg="del">
        <pc:chgData name="Matthieu De Mari" userId="dfb708c9-d8dc-439f-9a3b-c772bf4a311c" providerId="ADAL" clId="{A47A6B7A-BB49-46B6-95C9-1A9A2555371D}" dt="2023-03-22T06:17:35.483" v="40" actId="47"/>
        <pc:sldMkLst>
          <pc:docMk/>
          <pc:sldMk cId="1117217621" sldId="385"/>
        </pc:sldMkLst>
      </pc:sldChg>
      <pc:sldChg chg="del">
        <pc:chgData name="Matthieu De Mari" userId="dfb708c9-d8dc-439f-9a3b-c772bf4a311c" providerId="ADAL" clId="{A47A6B7A-BB49-46B6-95C9-1A9A2555371D}" dt="2023-03-22T06:17:31.628" v="35" actId="47"/>
        <pc:sldMkLst>
          <pc:docMk/>
          <pc:sldMk cId="1472440386" sldId="386"/>
        </pc:sldMkLst>
      </pc:sldChg>
      <pc:sldChg chg="del">
        <pc:chgData name="Matthieu De Mari" userId="dfb708c9-d8dc-439f-9a3b-c772bf4a311c" providerId="ADAL" clId="{A47A6B7A-BB49-46B6-95C9-1A9A2555371D}" dt="2023-03-22T06:17:32.256" v="36" actId="47"/>
        <pc:sldMkLst>
          <pc:docMk/>
          <pc:sldMk cId="3529830610" sldId="387"/>
        </pc:sldMkLst>
      </pc:sldChg>
    </pc:docChg>
  </pc:docChgLst>
  <pc:docChgLst>
    <pc:chgData name="Matthieu De Mari" userId="dfb708c9-d8dc-439f-9a3b-c772bf4a311c" providerId="ADAL" clId="{CF6A5140-9227-409F-9187-B98CCD837415}"/>
    <pc:docChg chg="undo redo custSel addSld delSld modSld sldOrd addSection delSection modSection">
      <pc:chgData name="Matthieu De Mari" userId="dfb708c9-d8dc-439f-9a3b-c772bf4a311c" providerId="ADAL" clId="{CF6A5140-9227-409F-9187-B98CCD837415}" dt="2023-03-09T08:45:37.083" v="10704" actId="20577"/>
      <pc:docMkLst>
        <pc:docMk/>
      </pc:docMkLst>
      <pc:sldChg chg="add">
        <pc:chgData name="Matthieu De Mari" userId="dfb708c9-d8dc-439f-9a3b-c772bf4a311c" providerId="ADAL" clId="{CF6A5140-9227-409F-9187-B98CCD837415}" dt="2023-03-08T06:42:49.197" v="464"/>
        <pc:sldMkLst>
          <pc:docMk/>
          <pc:sldMk cId="3739270414" sldId="258"/>
        </pc:sldMkLst>
      </pc:sldChg>
      <pc:sldChg chg="modSp add mod">
        <pc:chgData name="Matthieu De Mari" userId="dfb708c9-d8dc-439f-9a3b-c772bf4a311c" providerId="ADAL" clId="{CF6A5140-9227-409F-9187-B98CCD837415}" dt="2023-03-08T06:45:03.461" v="613" actId="20577"/>
        <pc:sldMkLst>
          <pc:docMk/>
          <pc:sldMk cId="3115582948" sldId="259"/>
        </pc:sldMkLst>
      </pc:sldChg>
      <pc:sldChg chg="add">
        <pc:chgData name="Matthieu De Mari" userId="dfb708c9-d8dc-439f-9a3b-c772bf4a311c" providerId="ADAL" clId="{CF6A5140-9227-409F-9187-B98CCD837415}" dt="2023-03-08T06:42:49.197" v="464"/>
        <pc:sldMkLst>
          <pc:docMk/>
          <pc:sldMk cId="2366002138" sldId="265"/>
        </pc:sldMkLst>
      </pc:sldChg>
      <pc:sldChg chg="add">
        <pc:chgData name="Matthieu De Mari" userId="dfb708c9-d8dc-439f-9a3b-c772bf4a311c" providerId="ADAL" clId="{CF6A5140-9227-409F-9187-B98CCD837415}" dt="2023-03-08T06:42:49.197" v="464"/>
        <pc:sldMkLst>
          <pc:docMk/>
          <pc:sldMk cId="1944673108" sldId="268"/>
        </pc:sldMkLst>
      </pc:sldChg>
      <pc:sldChg chg="modSp add mod">
        <pc:chgData name="Matthieu De Mari" userId="dfb708c9-d8dc-439f-9a3b-c772bf4a311c" providerId="ADAL" clId="{CF6A5140-9227-409F-9187-B98CCD837415}" dt="2023-03-08T06:45:38.844" v="651" actId="20577"/>
        <pc:sldMkLst>
          <pc:docMk/>
          <pc:sldMk cId="16380507" sldId="270"/>
        </pc:sldMkLst>
      </pc:sldChg>
      <pc:sldChg chg="add">
        <pc:chgData name="Matthieu De Mari" userId="dfb708c9-d8dc-439f-9a3b-c772bf4a311c" providerId="ADAL" clId="{CF6A5140-9227-409F-9187-B98CCD837415}" dt="2023-03-08T06:42:49.197" v="464"/>
        <pc:sldMkLst>
          <pc:docMk/>
          <pc:sldMk cId="483806848" sldId="271"/>
        </pc:sldMkLst>
      </pc:sldChg>
      <pc:sldChg chg="del">
        <pc:chgData name="Matthieu De Mari" userId="dfb708c9-d8dc-439f-9a3b-c772bf4a311c" providerId="ADAL" clId="{CF6A5140-9227-409F-9187-B98CCD837415}" dt="2023-03-08T06:05:16.161" v="65" actId="47"/>
        <pc:sldMkLst>
          <pc:docMk/>
          <pc:sldMk cId="1628130454" sldId="272"/>
        </pc:sldMkLst>
      </pc:sldChg>
      <pc:sldChg chg="del">
        <pc:chgData name="Matthieu De Mari" userId="dfb708c9-d8dc-439f-9a3b-c772bf4a311c" providerId="ADAL" clId="{CF6A5140-9227-409F-9187-B98CCD837415}" dt="2023-03-08T06:05:16.161" v="65" actId="47"/>
        <pc:sldMkLst>
          <pc:docMk/>
          <pc:sldMk cId="3014069118" sldId="273"/>
        </pc:sldMkLst>
      </pc:sldChg>
      <pc:sldChg chg="del">
        <pc:chgData name="Matthieu De Mari" userId="dfb708c9-d8dc-439f-9a3b-c772bf4a311c" providerId="ADAL" clId="{CF6A5140-9227-409F-9187-B98CCD837415}" dt="2023-03-08T06:05:16.161" v="65" actId="47"/>
        <pc:sldMkLst>
          <pc:docMk/>
          <pc:sldMk cId="1813455260" sldId="274"/>
        </pc:sldMkLst>
      </pc:sldChg>
      <pc:sldChg chg="add del">
        <pc:chgData name="Matthieu De Mari" userId="dfb708c9-d8dc-439f-9a3b-c772bf4a311c" providerId="ADAL" clId="{CF6A5140-9227-409F-9187-B98CCD837415}" dt="2023-03-09T08:09:47.699" v="10404" actId="47"/>
        <pc:sldMkLst>
          <pc:docMk/>
          <pc:sldMk cId="4232115997" sldId="303"/>
        </pc:sldMkLst>
      </pc:sldChg>
      <pc:sldChg chg="modSp del mod">
        <pc:chgData name="Matthieu De Mari" userId="dfb708c9-d8dc-439f-9a3b-c772bf4a311c" providerId="ADAL" clId="{CF6A5140-9227-409F-9187-B98CCD837415}" dt="2023-03-09T08:10:07.550" v="10409" actId="47"/>
        <pc:sldMkLst>
          <pc:docMk/>
          <pc:sldMk cId="2858358615" sldId="314"/>
        </pc:sldMkLst>
      </pc:sldChg>
      <pc:sldChg chg="modSp mod">
        <pc:chgData name="Matthieu De Mari" userId="dfb708c9-d8dc-439f-9a3b-c772bf4a311c" providerId="ADAL" clId="{CF6A5140-9227-409F-9187-B98CCD837415}" dt="2023-03-09T08:31:34.970" v="10417" actId="20577"/>
        <pc:sldMkLst>
          <pc:docMk/>
          <pc:sldMk cId="1040156172" sldId="377"/>
        </pc:sldMkLst>
      </pc:sldChg>
      <pc:sldChg chg="del">
        <pc:chgData name="Matthieu De Mari" userId="dfb708c9-d8dc-439f-9a3b-c772bf4a311c" providerId="ADAL" clId="{CF6A5140-9227-409F-9187-B98CCD837415}" dt="2023-03-08T06:05:17.999" v="67" actId="47"/>
        <pc:sldMkLst>
          <pc:docMk/>
          <pc:sldMk cId="820057187" sldId="378"/>
        </pc:sldMkLst>
      </pc:sldChg>
      <pc:sldChg chg="del">
        <pc:chgData name="Matthieu De Mari" userId="dfb708c9-d8dc-439f-9a3b-c772bf4a311c" providerId="ADAL" clId="{CF6A5140-9227-409F-9187-B98CCD837415}" dt="2023-03-08T06:05:24.214" v="74" actId="47"/>
        <pc:sldMkLst>
          <pc:docMk/>
          <pc:sldMk cId="691565538" sldId="379"/>
        </pc:sldMkLst>
      </pc:sldChg>
      <pc:sldChg chg="add">
        <pc:chgData name="Matthieu De Mari" userId="dfb708c9-d8dc-439f-9a3b-c772bf4a311c" providerId="ADAL" clId="{CF6A5140-9227-409F-9187-B98CCD837415}" dt="2023-03-08T06:42:49.197" v="464"/>
        <pc:sldMkLst>
          <pc:docMk/>
          <pc:sldMk cId="2105998534" sldId="379"/>
        </pc:sldMkLst>
      </pc:sldChg>
      <pc:sldChg chg="del">
        <pc:chgData name="Matthieu De Mari" userId="dfb708c9-d8dc-439f-9a3b-c772bf4a311c" providerId="ADAL" clId="{CF6A5140-9227-409F-9187-B98CCD837415}" dt="2023-03-08T06:05:17.054" v="66" actId="47"/>
        <pc:sldMkLst>
          <pc:docMk/>
          <pc:sldMk cId="4217274173" sldId="380"/>
        </pc:sldMkLst>
      </pc:sldChg>
      <pc:sldChg chg="del">
        <pc:chgData name="Matthieu De Mari" userId="dfb708c9-d8dc-439f-9a3b-c772bf4a311c" providerId="ADAL" clId="{CF6A5140-9227-409F-9187-B98CCD837415}" dt="2023-03-08T06:05:21.493" v="71" actId="47"/>
        <pc:sldMkLst>
          <pc:docMk/>
          <pc:sldMk cId="1253114987" sldId="381"/>
        </pc:sldMkLst>
      </pc:sldChg>
      <pc:sldChg chg="del">
        <pc:chgData name="Matthieu De Mari" userId="dfb708c9-d8dc-439f-9a3b-c772bf4a311c" providerId="ADAL" clId="{CF6A5140-9227-409F-9187-B98CCD837415}" dt="2023-03-08T06:05:18.882" v="68" actId="47"/>
        <pc:sldMkLst>
          <pc:docMk/>
          <pc:sldMk cId="336152115" sldId="382"/>
        </pc:sldMkLst>
      </pc:sldChg>
      <pc:sldChg chg="modSp add mod">
        <pc:chgData name="Matthieu De Mari" userId="dfb708c9-d8dc-439f-9a3b-c772bf4a311c" providerId="ADAL" clId="{CF6A5140-9227-409F-9187-B98CCD837415}" dt="2023-03-08T06:44:39.947" v="606" actId="20577"/>
        <pc:sldMkLst>
          <pc:docMk/>
          <pc:sldMk cId="1213996271" sldId="382"/>
        </pc:sldMkLst>
      </pc:sldChg>
      <pc:sldChg chg="del">
        <pc:chgData name="Matthieu De Mari" userId="dfb708c9-d8dc-439f-9a3b-c772bf4a311c" providerId="ADAL" clId="{CF6A5140-9227-409F-9187-B98CCD837415}" dt="2023-03-08T06:05:20.621" v="70" actId="47"/>
        <pc:sldMkLst>
          <pc:docMk/>
          <pc:sldMk cId="1681210728" sldId="383"/>
        </pc:sldMkLst>
      </pc:sldChg>
      <pc:sldChg chg="del">
        <pc:chgData name="Matthieu De Mari" userId="dfb708c9-d8dc-439f-9a3b-c772bf4a311c" providerId="ADAL" clId="{CF6A5140-9227-409F-9187-B98CCD837415}" dt="2023-03-08T06:05:19.819" v="69" actId="47"/>
        <pc:sldMkLst>
          <pc:docMk/>
          <pc:sldMk cId="1342602480" sldId="384"/>
        </pc:sldMkLst>
      </pc:sldChg>
      <pc:sldChg chg="del">
        <pc:chgData name="Matthieu De Mari" userId="dfb708c9-d8dc-439f-9a3b-c772bf4a311c" providerId="ADAL" clId="{CF6A5140-9227-409F-9187-B98CCD837415}" dt="2023-03-08T06:05:17.999" v="67" actId="47"/>
        <pc:sldMkLst>
          <pc:docMk/>
          <pc:sldMk cId="3061177336" sldId="385"/>
        </pc:sldMkLst>
      </pc:sldChg>
      <pc:sldChg chg="del">
        <pc:chgData name="Matthieu De Mari" userId="dfb708c9-d8dc-439f-9a3b-c772bf4a311c" providerId="ADAL" clId="{CF6A5140-9227-409F-9187-B98CCD837415}" dt="2023-03-08T06:05:18.882" v="68" actId="47"/>
        <pc:sldMkLst>
          <pc:docMk/>
          <pc:sldMk cId="1114751945" sldId="386"/>
        </pc:sldMkLst>
      </pc:sldChg>
      <pc:sldChg chg="del">
        <pc:chgData name="Matthieu De Mari" userId="dfb708c9-d8dc-439f-9a3b-c772bf4a311c" providerId="ADAL" clId="{CF6A5140-9227-409F-9187-B98CCD837415}" dt="2023-03-08T06:05:18.882" v="68" actId="47"/>
        <pc:sldMkLst>
          <pc:docMk/>
          <pc:sldMk cId="881014307" sldId="387"/>
        </pc:sldMkLst>
      </pc:sldChg>
      <pc:sldChg chg="del">
        <pc:chgData name="Matthieu De Mari" userId="dfb708c9-d8dc-439f-9a3b-c772bf4a311c" providerId="ADAL" clId="{CF6A5140-9227-409F-9187-B98CCD837415}" dt="2023-03-08T06:05:18.882" v="68" actId="47"/>
        <pc:sldMkLst>
          <pc:docMk/>
          <pc:sldMk cId="1359818059" sldId="389"/>
        </pc:sldMkLst>
      </pc:sldChg>
      <pc:sldChg chg="del">
        <pc:chgData name="Matthieu De Mari" userId="dfb708c9-d8dc-439f-9a3b-c772bf4a311c" providerId="ADAL" clId="{CF6A5140-9227-409F-9187-B98CCD837415}" dt="2023-03-08T06:05:18.882" v="68" actId="47"/>
        <pc:sldMkLst>
          <pc:docMk/>
          <pc:sldMk cId="1233822438" sldId="390"/>
        </pc:sldMkLst>
      </pc:sldChg>
      <pc:sldChg chg="del">
        <pc:chgData name="Matthieu De Mari" userId="dfb708c9-d8dc-439f-9a3b-c772bf4a311c" providerId="ADAL" clId="{CF6A5140-9227-409F-9187-B98CCD837415}" dt="2023-03-08T06:05:18.882" v="68" actId="47"/>
        <pc:sldMkLst>
          <pc:docMk/>
          <pc:sldMk cId="2406012581" sldId="391"/>
        </pc:sldMkLst>
      </pc:sldChg>
      <pc:sldChg chg="del">
        <pc:chgData name="Matthieu De Mari" userId="dfb708c9-d8dc-439f-9a3b-c772bf4a311c" providerId="ADAL" clId="{CF6A5140-9227-409F-9187-B98CCD837415}" dt="2023-03-08T06:05:18.882" v="68" actId="47"/>
        <pc:sldMkLst>
          <pc:docMk/>
          <pc:sldMk cId="1269624659" sldId="392"/>
        </pc:sldMkLst>
      </pc:sldChg>
      <pc:sldChg chg="del">
        <pc:chgData name="Matthieu De Mari" userId="dfb708c9-d8dc-439f-9a3b-c772bf4a311c" providerId="ADAL" clId="{CF6A5140-9227-409F-9187-B98CCD837415}" dt="2023-03-08T06:05:19.819" v="69" actId="47"/>
        <pc:sldMkLst>
          <pc:docMk/>
          <pc:sldMk cId="1060213588" sldId="393"/>
        </pc:sldMkLst>
      </pc:sldChg>
      <pc:sldChg chg="del">
        <pc:chgData name="Matthieu De Mari" userId="dfb708c9-d8dc-439f-9a3b-c772bf4a311c" providerId="ADAL" clId="{CF6A5140-9227-409F-9187-B98CCD837415}" dt="2023-03-08T06:05:19.819" v="69" actId="47"/>
        <pc:sldMkLst>
          <pc:docMk/>
          <pc:sldMk cId="1215328976" sldId="394"/>
        </pc:sldMkLst>
      </pc:sldChg>
      <pc:sldChg chg="del">
        <pc:chgData name="Matthieu De Mari" userId="dfb708c9-d8dc-439f-9a3b-c772bf4a311c" providerId="ADAL" clId="{CF6A5140-9227-409F-9187-B98CCD837415}" dt="2023-03-08T06:05:19.819" v="69" actId="47"/>
        <pc:sldMkLst>
          <pc:docMk/>
          <pc:sldMk cId="3544056403" sldId="395"/>
        </pc:sldMkLst>
      </pc:sldChg>
      <pc:sldChg chg="del">
        <pc:chgData name="Matthieu De Mari" userId="dfb708c9-d8dc-439f-9a3b-c772bf4a311c" providerId="ADAL" clId="{CF6A5140-9227-409F-9187-B98CCD837415}" dt="2023-03-08T06:05:19.819" v="69" actId="47"/>
        <pc:sldMkLst>
          <pc:docMk/>
          <pc:sldMk cId="511100047" sldId="397"/>
        </pc:sldMkLst>
      </pc:sldChg>
      <pc:sldChg chg="del">
        <pc:chgData name="Matthieu De Mari" userId="dfb708c9-d8dc-439f-9a3b-c772bf4a311c" providerId="ADAL" clId="{CF6A5140-9227-409F-9187-B98CCD837415}" dt="2023-03-08T06:05:18.882" v="68" actId="47"/>
        <pc:sldMkLst>
          <pc:docMk/>
          <pc:sldMk cId="2174133860" sldId="398"/>
        </pc:sldMkLst>
      </pc:sldChg>
      <pc:sldChg chg="del">
        <pc:chgData name="Matthieu De Mari" userId="dfb708c9-d8dc-439f-9a3b-c772bf4a311c" providerId="ADAL" clId="{CF6A5140-9227-409F-9187-B98CCD837415}" dt="2023-03-08T06:05:18.882" v="68" actId="47"/>
        <pc:sldMkLst>
          <pc:docMk/>
          <pc:sldMk cId="1114255243" sldId="399"/>
        </pc:sldMkLst>
      </pc:sldChg>
      <pc:sldChg chg="del">
        <pc:chgData name="Matthieu De Mari" userId="dfb708c9-d8dc-439f-9a3b-c772bf4a311c" providerId="ADAL" clId="{CF6A5140-9227-409F-9187-B98CCD837415}" dt="2023-03-08T06:05:18.882" v="68" actId="47"/>
        <pc:sldMkLst>
          <pc:docMk/>
          <pc:sldMk cId="3412258979" sldId="400"/>
        </pc:sldMkLst>
      </pc:sldChg>
      <pc:sldChg chg="del">
        <pc:chgData name="Matthieu De Mari" userId="dfb708c9-d8dc-439f-9a3b-c772bf4a311c" providerId="ADAL" clId="{CF6A5140-9227-409F-9187-B98CCD837415}" dt="2023-03-08T06:05:19.819" v="69" actId="47"/>
        <pc:sldMkLst>
          <pc:docMk/>
          <pc:sldMk cId="2615177350" sldId="401"/>
        </pc:sldMkLst>
      </pc:sldChg>
      <pc:sldChg chg="del">
        <pc:chgData name="Matthieu De Mari" userId="dfb708c9-d8dc-439f-9a3b-c772bf4a311c" providerId="ADAL" clId="{CF6A5140-9227-409F-9187-B98CCD837415}" dt="2023-03-08T06:05:19.819" v="69" actId="47"/>
        <pc:sldMkLst>
          <pc:docMk/>
          <pc:sldMk cId="792071299" sldId="402"/>
        </pc:sldMkLst>
      </pc:sldChg>
      <pc:sldChg chg="del">
        <pc:chgData name="Matthieu De Mari" userId="dfb708c9-d8dc-439f-9a3b-c772bf4a311c" providerId="ADAL" clId="{CF6A5140-9227-409F-9187-B98CCD837415}" dt="2023-03-08T06:05:19.819" v="69" actId="47"/>
        <pc:sldMkLst>
          <pc:docMk/>
          <pc:sldMk cId="990763623" sldId="403"/>
        </pc:sldMkLst>
      </pc:sldChg>
      <pc:sldChg chg="del">
        <pc:chgData name="Matthieu De Mari" userId="dfb708c9-d8dc-439f-9a3b-c772bf4a311c" providerId="ADAL" clId="{CF6A5140-9227-409F-9187-B98CCD837415}" dt="2023-03-08T06:05:19.819" v="69" actId="47"/>
        <pc:sldMkLst>
          <pc:docMk/>
          <pc:sldMk cId="3762706142" sldId="404"/>
        </pc:sldMkLst>
      </pc:sldChg>
      <pc:sldChg chg="del">
        <pc:chgData name="Matthieu De Mari" userId="dfb708c9-d8dc-439f-9a3b-c772bf4a311c" providerId="ADAL" clId="{CF6A5140-9227-409F-9187-B98CCD837415}" dt="2023-03-08T06:05:20.621" v="70" actId="47"/>
        <pc:sldMkLst>
          <pc:docMk/>
          <pc:sldMk cId="4232193198" sldId="405"/>
        </pc:sldMkLst>
      </pc:sldChg>
      <pc:sldChg chg="del">
        <pc:chgData name="Matthieu De Mari" userId="dfb708c9-d8dc-439f-9a3b-c772bf4a311c" providerId="ADAL" clId="{CF6A5140-9227-409F-9187-B98CCD837415}" dt="2023-03-08T06:05:20.621" v="70" actId="47"/>
        <pc:sldMkLst>
          <pc:docMk/>
          <pc:sldMk cId="1511321219" sldId="406"/>
        </pc:sldMkLst>
      </pc:sldChg>
      <pc:sldChg chg="del">
        <pc:chgData name="Matthieu De Mari" userId="dfb708c9-d8dc-439f-9a3b-c772bf4a311c" providerId="ADAL" clId="{CF6A5140-9227-409F-9187-B98CCD837415}" dt="2023-03-08T06:05:20.621" v="70" actId="47"/>
        <pc:sldMkLst>
          <pc:docMk/>
          <pc:sldMk cId="3233841990" sldId="407"/>
        </pc:sldMkLst>
      </pc:sldChg>
      <pc:sldChg chg="del">
        <pc:chgData name="Matthieu De Mari" userId="dfb708c9-d8dc-439f-9a3b-c772bf4a311c" providerId="ADAL" clId="{CF6A5140-9227-409F-9187-B98CCD837415}" dt="2023-03-08T06:05:20.621" v="70" actId="47"/>
        <pc:sldMkLst>
          <pc:docMk/>
          <pc:sldMk cId="1609989787" sldId="408"/>
        </pc:sldMkLst>
      </pc:sldChg>
      <pc:sldChg chg="del">
        <pc:chgData name="Matthieu De Mari" userId="dfb708c9-d8dc-439f-9a3b-c772bf4a311c" providerId="ADAL" clId="{CF6A5140-9227-409F-9187-B98CCD837415}" dt="2023-03-08T06:05:18.882" v="68" actId="47"/>
        <pc:sldMkLst>
          <pc:docMk/>
          <pc:sldMk cId="3853734329" sldId="409"/>
        </pc:sldMkLst>
      </pc:sldChg>
      <pc:sldChg chg="del">
        <pc:chgData name="Matthieu De Mari" userId="dfb708c9-d8dc-439f-9a3b-c772bf4a311c" providerId="ADAL" clId="{CF6A5140-9227-409F-9187-B98CCD837415}" dt="2023-03-08T06:05:23.379" v="73" actId="47"/>
        <pc:sldMkLst>
          <pc:docMk/>
          <pc:sldMk cId="4281175894" sldId="410"/>
        </pc:sldMkLst>
      </pc:sldChg>
      <pc:sldChg chg="del">
        <pc:chgData name="Matthieu De Mari" userId="dfb708c9-d8dc-439f-9a3b-c772bf4a311c" providerId="ADAL" clId="{CF6A5140-9227-409F-9187-B98CCD837415}" dt="2023-03-08T06:05:22.321" v="72" actId="47"/>
        <pc:sldMkLst>
          <pc:docMk/>
          <pc:sldMk cId="3863789620" sldId="411"/>
        </pc:sldMkLst>
      </pc:sldChg>
      <pc:sldChg chg="del">
        <pc:chgData name="Matthieu De Mari" userId="dfb708c9-d8dc-439f-9a3b-c772bf4a311c" providerId="ADAL" clId="{CF6A5140-9227-409F-9187-B98CCD837415}" dt="2023-03-08T06:05:22.321" v="72" actId="47"/>
        <pc:sldMkLst>
          <pc:docMk/>
          <pc:sldMk cId="3522054596" sldId="412"/>
        </pc:sldMkLst>
      </pc:sldChg>
      <pc:sldChg chg="del">
        <pc:chgData name="Matthieu De Mari" userId="dfb708c9-d8dc-439f-9a3b-c772bf4a311c" providerId="ADAL" clId="{CF6A5140-9227-409F-9187-B98CCD837415}" dt="2023-03-08T06:05:24.214" v="74" actId="47"/>
        <pc:sldMkLst>
          <pc:docMk/>
          <pc:sldMk cId="2221766967" sldId="413"/>
        </pc:sldMkLst>
      </pc:sldChg>
      <pc:sldChg chg="del">
        <pc:chgData name="Matthieu De Mari" userId="dfb708c9-d8dc-439f-9a3b-c772bf4a311c" providerId="ADAL" clId="{CF6A5140-9227-409F-9187-B98CCD837415}" dt="2023-03-08T06:05:24.214" v="74" actId="47"/>
        <pc:sldMkLst>
          <pc:docMk/>
          <pc:sldMk cId="912972080" sldId="414"/>
        </pc:sldMkLst>
      </pc:sldChg>
      <pc:sldChg chg="del">
        <pc:chgData name="Matthieu De Mari" userId="dfb708c9-d8dc-439f-9a3b-c772bf4a311c" providerId="ADAL" clId="{CF6A5140-9227-409F-9187-B98CCD837415}" dt="2023-03-08T06:05:24.214" v="74" actId="47"/>
        <pc:sldMkLst>
          <pc:docMk/>
          <pc:sldMk cId="71985707" sldId="415"/>
        </pc:sldMkLst>
      </pc:sldChg>
      <pc:sldChg chg="del">
        <pc:chgData name="Matthieu De Mari" userId="dfb708c9-d8dc-439f-9a3b-c772bf4a311c" providerId="ADAL" clId="{CF6A5140-9227-409F-9187-B98CCD837415}" dt="2023-03-08T06:05:24.214" v="74" actId="47"/>
        <pc:sldMkLst>
          <pc:docMk/>
          <pc:sldMk cId="1311368978" sldId="416"/>
        </pc:sldMkLst>
      </pc:sldChg>
      <pc:sldChg chg="del">
        <pc:chgData name="Matthieu De Mari" userId="dfb708c9-d8dc-439f-9a3b-c772bf4a311c" providerId="ADAL" clId="{CF6A5140-9227-409F-9187-B98CCD837415}" dt="2023-03-08T06:05:22.321" v="72" actId="47"/>
        <pc:sldMkLst>
          <pc:docMk/>
          <pc:sldMk cId="3072427418" sldId="417"/>
        </pc:sldMkLst>
      </pc:sldChg>
      <pc:sldChg chg="del">
        <pc:chgData name="Matthieu De Mari" userId="dfb708c9-d8dc-439f-9a3b-c772bf4a311c" providerId="ADAL" clId="{CF6A5140-9227-409F-9187-B98CCD837415}" dt="2023-03-08T06:05:22.321" v="72" actId="47"/>
        <pc:sldMkLst>
          <pc:docMk/>
          <pc:sldMk cId="298499389" sldId="418"/>
        </pc:sldMkLst>
      </pc:sldChg>
      <pc:sldChg chg="del">
        <pc:chgData name="Matthieu De Mari" userId="dfb708c9-d8dc-439f-9a3b-c772bf4a311c" providerId="ADAL" clId="{CF6A5140-9227-409F-9187-B98CCD837415}" dt="2023-03-08T06:05:22.321" v="72" actId="47"/>
        <pc:sldMkLst>
          <pc:docMk/>
          <pc:sldMk cId="3069423319" sldId="419"/>
        </pc:sldMkLst>
      </pc:sldChg>
      <pc:sldChg chg="add del">
        <pc:chgData name="Matthieu De Mari" userId="dfb708c9-d8dc-439f-9a3b-c772bf4a311c" providerId="ADAL" clId="{CF6A5140-9227-409F-9187-B98CCD837415}" dt="2023-03-08T06:05:53.727" v="81" actId="47"/>
        <pc:sldMkLst>
          <pc:docMk/>
          <pc:sldMk cId="485649805" sldId="420"/>
        </pc:sldMkLst>
      </pc:sldChg>
      <pc:sldChg chg="add del">
        <pc:chgData name="Matthieu De Mari" userId="dfb708c9-d8dc-439f-9a3b-c772bf4a311c" providerId="ADAL" clId="{CF6A5140-9227-409F-9187-B98CCD837415}" dt="2023-03-09T08:09:47.699" v="10404" actId="47"/>
        <pc:sldMkLst>
          <pc:docMk/>
          <pc:sldMk cId="3351792085" sldId="421"/>
        </pc:sldMkLst>
      </pc:sldChg>
      <pc:sldChg chg="modSp new mod">
        <pc:chgData name="Matthieu De Mari" userId="dfb708c9-d8dc-439f-9a3b-c772bf4a311c" providerId="ADAL" clId="{CF6A5140-9227-409F-9187-B98CCD837415}" dt="2023-03-08T06:44:09.169" v="552" actId="113"/>
        <pc:sldMkLst>
          <pc:docMk/>
          <pc:sldMk cId="1161233365" sldId="422"/>
        </pc:sldMkLst>
      </pc:sldChg>
      <pc:sldChg chg="add del">
        <pc:chgData name="Matthieu De Mari" userId="dfb708c9-d8dc-439f-9a3b-c772bf4a311c" providerId="ADAL" clId="{CF6A5140-9227-409F-9187-B98CCD837415}" dt="2023-03-08T06:05:56.432" v="84" actId="47"/>
        <pc:sldMkLst>
          <pc:docMk/>
          <pc:sldMk cId="3421583851" sldId="423"/>
        </pc:sldMkLst>
      </pc:sldChg>
      <pc:sldChg chg="modSp new mod ord">
        <pc:chgData name="Matthieu De Mari" userId="dfb708c9-d8dc-439f-9a3b-c772bf4a311c" providerId="ADAL" clId="{CF6A5140-9227-409F-9187-B98CCD837415}" dt="2023-03-09T07:32:17.764" v="6693" actId="27636"/>
        <pc:sldMkLst>
          <pc:docMk/>
          <pc:sldMk cId="4226169062" sldId="423"/>
        </pc:sldMkLst>
      </pc:sldChg>
      <pc:sldChg chg="add del">
        <pc:chgData name="Matthieu De Mari" userId="dfb708c9-d8dc-439f-9a3b-c772bf4a311c" providerId="ADAL" clId="{CF6A5140-9227-409F-9187-B98CCD837415}" dt="2023-03-08T06:05:57.037" v="85" actId="47"/>
        <pc:sldMkLst>
          <pc:docMk/>
          <pc:sldMk cId="2106229472" sldId="424"/>
        </pc:sldMkLst>
      </pc:sldChg>
      <pc:sldChg chg="addSp delSp modSp new mod modClrScheme chgLayout">
        <pc:chgData name="Matthieu De Mari" userId="dfb708c9-d8dc-439f-9a3b-c772bf4a311c" providerId="ADAL" clId="{CF6A5140-9227-409F-9187-B98CCD837415}" dt="2023-03-08T10:26:23.292" v="3939" actId="313"/>
        <pc:sldMkLst>
          <pc:docMk/>
          <pc:sldMk cId="4050696508" sldId="424"/>
        </pc:sldMkLst>
      </pc:sldChg>
      <pc:sldChg chg="add del">
        <pc:chgData name="Matthieu De Mari" userId="dfb708c9-d8dc-439f-9a3b-c772bf4a311c" providerId="ADAL" clId="{CF6A5140-9227-409F-9187-B98CCD837415}" dt="2023-03-08T06:05:55.165" v="82" actId="47"/>
        <pc:sldMkLst>
          <pc:docMk/>
          <pc:sldMk cId="833550183" sldId="425"/>
        </pc:sldMkLst>
      </pc:sldChg>
      <pc:sldChg chg="modSp new mod ord">
        <pc:chgData name="Matthieu De Mari" userId="dfb708c9-d8dc-439f-9a3b-c772bf4a311c" providerId="ADAL" clId="{CF6A5140-9227-409F-9187-B98CCD837415}" dt="2023-03-09T07:46:53.901" v="8162" actId="20577"/>
        <pc:sldMkLst>
          <pc:docMk/>
          <pc:sldMk cId="2244529904" sldId="425"/>
        </pc:sldMkLst>
      </pc:sldChg>
      <pc:sldChg chg="new del">
        <pc:chgData name="Matthieu De Mari" userId="dfb708c9-d8dc-439f-9a3b-c772bf4a311c" providerId="ADAL" clId="{CF6A5140-9227-409F-9187-B98CCD837415}" dt="2023-03-09T07:46:49.192" v="8160" actId="47"/>
        <pc:sldMkLst>
          <pc:docMk/>
          <pc:sldMk cId="316413211" sldId="426"/>
        </pc:sldMkLst>
      </pc:sldChg>
      <pc:sldChg chg="add del">
        <pc:chgData name="Matthieu De Mari" userId="dfb708c9-d8dc-439f-9a3b-c772bf4a311c" providerId="ADAL" clId="{CF6A5140-9227-409F-9187-B98CCD837415}" dt="2023-03-08T06:05:55.848" v="83" actId="47"/>
        <pc:sldMkLst>
          <pc:docMk/>
          <pc:sldMk cId="1650955281" sldId="426"/>
        </pc:sldMkLst>
      </pc:sldChg>
      <pc:sldChg chg="del">
        <pc:chgData name="Matthieu De Mari" userId="dfb708c9-d8dc-439f-9a3b-c772bf4a311c" providerId="ADAL" clId="{CF6A5140-9227-409F-9187-B98CCD837415}" dt="2023-03-08T06:05:18.882" v="68" actId="47"/>
        <pc:sldMkLst>
          <pc:docMk/>
          <pc:sldMk cId="25607758" sldId="427"/>
        </pc:sldMkLst>
      </pc:sldChg>
      <pc:sldChg chg="addSp modSp new mod modClrScheme chgLayout">
        <pc:chgData name="Matthieu De Mari" userId="dfb708c9-d8dc-439f-9a3b-c772bf4a311c" providerId="ADAL" clId="{CF6A5140-9227-409F-9187-B98CCD837415}" dt="2023-03-09T08:02:24.370" v="9484" actId="20577"/>
        <pc:sldMkLst>
          <pc:docMk/>
          <pc:sldMk cId="1586635455" sldId="427"/>
        </pc:sldMkLst>
      </pc:sldChg>
      <pc:sldChg chg="new del ord">
        <pc:chgData name="Matthieu De Mari" userId="dfb708c9-d8dc-439f-9a3b-c772bf4a311c" providerId="ADAL" clId="{CF6A5140-9227-409F-9187-B98CCD837415}" dt="2023-03-09T08:09:50.895" v="10405" actId="47"/>
        <pc:sldMkLst>
          <pc:docMk/>
          <pc:sldMk cId="1021753143" sldId="428"/>
        </pc:sldMkLst>
      </pc:sldChg>
      <pc:sldChg chg="add del">
        <pc:chgData name="Matthieu De Mari" userId="dfb708c9-d8dc-439f-9a3b-c772bf4a311c" providerId="ADAL" clId="{CF6A5140-9227-409F-9187-B98CCD837415}" dt="2023-03-08T06:05:52.107" v="80" actId="47"/>
        <pc:sldMkLst>
          <pc:docMk/>
          <pc:sldMk cId="2580070337" sldId="428"/>
        </pc:sldMkLst>
      </pc:sldChg>
      <pc:sldChg chg="addSp delSp modSp new mod ord modClrScheme chgLayout">
        <pc:chgData name="Matthieu De Mari" userId="dfb708c9-d8dc-439f-9a3b-c772bf4a311c" providerId="ADAL" clId="{CF6A5140-9227-409F-9187-B98CCD837415}" dt="2023-03-09T07:13:51.803" v="5418" actId="20577"/>
        <pc:sldMkLst>
          <pc:docMk/>
          <pc:sldMk cId="76065098" sldId="429"/>
        </pc:sldMkLst>
      </pc:sldChg>
      <pc:sldChg chg="add del">
        <pc:chgData name="Matthieu De Mari" userId="dfb708c9-d8dc-439f-9a3b-c772bf4a311c" providerId="ADAL" clId="{CF6A5140-9227-409F-9187-B98CCD837415}" dt="2023-03-08T06:05:57.672" v="86" actId="47"/>
        <pc:sldMkLst>
          <pc:docMk/>
          <pc:sldMk cId="2609747574" sldId="429"/>
        </pc:sldMkLst>
      </pc:sldChg>
      <pc:sldChg chg="addSp modSp add mod">
        <pc:chgData name="Matthieu De Mari" userId="dfb708c9-d8dc-439f-9a3b-c772bf4a311c" providerId="ADAL" clId="{CF6A5140-9227-409F-9187-B98CCD837415}" dt="2023-03-08T06:54:24.985" v="1279"/>
        <pc:sldMkLst>
          <pc:docMk/>
          <pc:sldMk cId="600619302" sldId="430"/>
        </pc:sldMkLst>
      </pc:sldChg>
      <pc:sldChg chg="add del">
        <pc:chgData name="Matthieu De Mari" userId="dfb708c9-d8dc-439f-9a3b-c772bf4a311c" providerId="ADAL" clId="{CF6A5140-9227-409F-9187-B98CCD837415}" dt="2023-03-08T06:05:58.319" v="87" actId="47"/>
        <pc:sldMkLst>
          <pc:docMk/>
          <pc:sldMk cId="1298953197" sldId="430"/>
        </pc:sldMkLst>
      </pc:sldChg>
      <pc:sldChg chg="new del">
        <pc:chgData name="Matthieu De Mari" userId="dfb708c9-d8dc-439f-9a3b-c772bf4a311c" providerId="ADAL" clId="{CF6A5140-9227-409F-9187-B98CCD837415}" dt="2023-03-08T06:45:49.355" v="652" actId="47"/>
        <pc:sldMkLst>
          <pc:docMk/>
          <pc:sldMk cId="4142767097" sldId="430"/>
        </pc:sldMkLst>
      </pc:sldChg>
      <pc:sldChg chg="add del">
        <pc:chgData name="Matthieu De Mari" userId="dfb708c9-d8dc-439f-9a3b-c772bf4a311c" providerId="ADAL" clId="{CF6A5140-9227-409F-9187-B98CCD837415}" dt="2023-03-08T06:05:49.339" v="78" actId="47"/>
        <pc:sldMkLst>
          <pc:docMk/>
          <pc:sldMk cId="349686524" sldId="431"/>
        </pc:sldMkLst>
      </pc:sldChg>
      <pc:sldChg chg="addSp delSp modSp add mod">
        <pc:chgData name="Matthieu De Mari" userId="dfb708c9-d8dc-439f-9a3b-c772bf4a311c" providerId="ADAL" clId="{CF6A5140-9227-409F-9187-B98CCD837415}" dt="2023-03-09T07:14:00.657" v="5421" actId="114"/>
        <pc:sldMkLst>
          <pc:docMk/>
          <pc:sldMk cId="2954873226" sldId="431"/>
        </pc:sldMkLst>
      </pc:sldChg>
      <pc:sldChg chg="addSp modSp add mod">
        <pc:chgData name="Matthieu De Mari" userId="dfb708c9-d8dc-439f-9a3b-c772bf4a311c" providerId="ADAL" clId="{CF6A5140-9227-409F-9187-B98CCD837415}" dt="2023-03-08T07:14:41.818" v="2737" actId="207"/>
        <pc:sldMkLst>
          <pc:docMk/>
          <pc:sldMk cId="2366763698" sldId="432"/>
        </pc:sldMkLst>
      </pc:sldChg>
      <pc:sldChg chg="add del">
        <pc:chgData name="Matthieu De Mari" userId="dfb708c9-d8dc-439f-9a3b-c772bf4a311c" providerId="ADAL" clId="{CF6A5140-9227-409F-9187-B98CCD837415}" dt="2023-03-08T06:05:50.083" v="79" actId="47"/>
        <pc:sldMkLst>
          <pc:docMk/>
          <pc:sldMk cId="3417944735" sldId="432"/>
        </pc:sldMkLst>
      </pc:sldChg>
      <pc:sldChg chg="add del">
        <pc:chgData name="Matthieu De Mari" userId="dfb708c9-d8dc-439f-9a3b-c772bf4a311c" providerId="ADAL" clId="{CF6A5140-9227-409F-9187-B98CCD837415}" dt="2023-03-08T06:58:06.054" v="1587" actId="47"/>
        <pc:sldMkLst>
          <pc:docMk/>
          <pc:sldMk cId="576554638" sldId="433"/>
        </pc:sldMkLst>
      </pc:sldChg>
      <pc:sldChg chg="modSp add mod">
        <pc:chgData name="Matthieu De Mari" userId="dfb708c9-d8dc-439f-9a3b-c772bf4a311c" providerId="ADAL" clId="{CF6A5140-9227-409F-9187-B98CCD837415}" dt="2023-03-08T07:14:48.710" v="2750" actId="20577"/>
        <pc:sldMkLst>
          <pc:docMk/>
          <pc:sldMk cId="1791834708" sldId="433"/>
        </pc:sldMkLst>
      </pc:sldChg>
      <pc:sldChg chg="add del">
        <pc:chgData name="Matthieu De Mari" userId="dfb708c9-d8dc-439f-9a3b-c772bf4a311c" providerId="ADAL" clId="{CF6A5140-9227-409F-9187-B98CCD837415}" dt="2023-03-08T06:05:48.218" v="77" actId="47"/>
        <pc:sldMkLst>
          <pc:docMk/>
          <pc:sldMk cId="2653152999" sldId="433"/>
        </pc:sldMkLst>
      </pc:sldChg>
      <pc:sldChg chg="addSp modSp add mod">
        <pc:chgData name="Matthieu De Mari" userId="dfb708c9-d8dc-439f-9a3b-c772bf4a311c" providerId="ADAL" clId="{CF6A5140-9227-409F-9187-B98CCD837415}" dt="2023-03-09T07:14:13.158" v="5422" actId="20577"/>
        <pc:sldMkLst>
          <pc:docMk/>
          <pc:sldMk cId="2266139316" sldId="434"/>
        </pc:sldMkLst>
      </pc:sldChg>
      <pc:sldChg chg="add del">
        <pc:chgData name="Matthieu De Mari" userId="dfb708c9-d8dc-439f-9a3b-c772bf4a311c" providerId="ADAL" clId="{CF6A5140-9227-409F-9187-B98CCD837415}" dt="2023-03-08T06:05:48.218" v="77" actId="47"/>
        <pc:sldMkLst>
          <pc:docMk/>
          <pc:sldMk cId="2305199698" sldId="434"/>
        </pc:sldMkLst>
      </pc:sldChg>
      <pc:sldChg chg="add del">
        <pc:chgData name="Matthieu De Mari" userId="dfb708c9-d8dc-439f-9a3b-c772bf4a311c" providerId="ADAL" clId="{CF6A5140-9227-409F-9187-B98CCD837415}" dt="2023-03-08T06:05:48.218" v="77" actId="47"/>
        <pc:sldMkLst>
          <pc:docMk/>
          <pc:sldMk cId="2095478576" sldId="435"/>
        </pc:sldMkLst>
      </pc:sldChg>
      <pc:sldChg chg="new del">
        <pc:chgData name="Matthieu De Mari" userId="dfb708c9-d8dc-439f-9a3b-c772bf4a311c" providerId="ADAL" clId="{CF6A5140-9227-409F-9187-B98CCD837415}" dt="2023-03-08T10:36:29.111" v="4632" actId="47"/>
        <pc:sldMkLst>
          <pc:docMk/>
          <pc:sldMk cId="3544061180" sldId="435"/>
        </pc:sldMkLst>
      </pc:sldChg>
      <pc:sldChg chg="add del">
        <pc:chgData name="Matthieu De Mari" userId="dfb708c9-d8dc-439f-9a3b-c772bf4a311c" providerId="ADAL" clId="{CF6A5140-9227-409F-9187-B98CCD837415}" dt="2023-03-08T06:05:48.218" v="77" actId="47"/>
        <pc:sldMkLst>
          <pc:docMk/>
          <pc:sldMk cId="2087017446" sldId="436"/>
        </pc:sldMkLst>
      </pc:sldChg>
      <pc:sldChg chg="modSp add del mod ord">
        <pc:chgData name="Matthieu De Mari" userId="dfb708c9-d8dc-439f-9a3b-c772bf4a311c" providerId="ADAL" clId="{CF6A5140-9227-409F-9187-B98CCD837415}" dt="2023-03-08T07:09:45.301" v="2382" actId="47"/>
        <pc:sldMkLst>
          <pc:docMk/>
          <pc:sldMk cId="4002996775" sldId="436"/>
        </pc:sldMkLst>
      </pc:sldChg>
      <pc:sldChg chg="modSp add mod">
        <pc:chgData name="Matthieu De Mari" userId="dfb708c9-d8dc-439f-9a3b-c772bf4a311c" providerId="ADAL" clId="{CF6A5140-9227-409F-9187-B98CCD837415}" dt="2023-03-08T07:11:01.712" v="2477" actId="207"/>
        <pc:sldMkLst>
          <pc:docMk/>
          <pc:sldMk cId="282863324" sldId="437"/>
        </pc:sldMkLst>
      </pc:sldChg>
      <pc:sldChg chg="add del">
        <pc:chgData name="Matthieu De Mari" userId="dfb708c9-d8dc-439f-9a3b-c772bf4a311c" providerId="ADAL" clId="{CF6A5140-9227-409F-9187-B98CCD837415}" dt="2023-03-08T06:05:48.218" v="77" actId="47"/>
        <pc:sldMkLst>
          <pc:docMk/>
          <pc:sldMk cId="2927953506" sldId="437"/>
        </pc:sldMkLst>
      </pc:sldChg>
      <pc:sldChg chg="modSp add mod">
        <pc:chgData name="Matthieu De Mari" userId="dfb708c9-d8dc-439f-9a3b-c772bf4a311c" providerId="ADAL" clId="{CF6A5140-9227-409F-9187-B98CCD837415}" dt="2023-03-08T07:11:06.553" v="2478" actId="207"/>
        <pc:sldMkLst>
          <pc:docMk/>
          <pc:sldMk cId="1648531005" sldId="438"/>
        </pc:sldMkLst>
      </pc:sldChg>
      <pc:sldChg chg="modSp add mod">
        <pc:chgData name="Matthieu De Mari" userId="dfb708c9-d8dc-439f-9a3b-c772bf4a311c" providerId="ADAL" clId="{CF6A5140-9227-409F-9187-B98CCD837415}" dt="2023-03-08T07:12:30.112" v="2535" actId="20577"/>
        <pc:sldMkLst>
          <pc:docMk/>
          <pc:sldMk cId="2577277130" sldId="439"/>
        </pc:sldMkLst>
      </pc:sldChg>
      <pc:sldChg chg="modSp add mod">
        <pc:chgData name="Matthieu De Mari" userId="dfb708c9-d8dc-439f-9a3b-c772bf4a311c" providerId="ADAL" clId="{CF6A5140-9227-409F-9187-B98CCD837415}" dt="2023-03-08T07:17:23.864" v="2958" actId="20577"/>
        <pc:sldMkLst>
          <pc:docMk/>
          <pc:sldMk cId="2191919470" sldId="440"/>
        </pc:sldMkLst>
      </pc:sldChg>
      <pc:sldChg chg="modSp add mod">
        <pc:chgData name="Matthieu De Mari" userId="dfb708c9-d8dc-439f-9a3b-c772bf4a311c" providerId="ADAL" clId="{CF6A5140-9227-409F-9187-B98CCD837415}" dt="2023-03-09T07:37:08.037" v="7042" actId="20577"/>
        <pc:sldMkLst>
          <pc:docMk/>
          <pc:sldMk cId="2257941384" sldId="441"/>
        </pc:sldMkLst>
      </pc:sldChg>
      <pc:sldChg chg="add del">
        <pc:chgData name="Matthieu De Mari" userId="dfb708c9-d8dc-439f-9a3b-c772bf4a311c" providerId="ADAL" clId="{CF6A5140-9227-409F-9187-B98CCD837415}" dt="2023-03-09T07:37:39.854" v="7046" actId="47"/>
        <pc:sldMkLst>
          <pc:docMk/>
          <pc:sldMk cId="1481206085" sldId="442"/>
        </pc:sldMkLst>
      </pc:sldChg>
      <pc:sldChg chg="new del">
        <pc:chgData name="Matthieu De Mari" userId="dfb708c9-d8dc-439f-9a3b-c772bf4a311c" providerId="ADAL" clId="{CF6A5140-9227-409F-9187-B98CCD837415}" dt="2023-03-08T10:12:58.043" v="3162" actId="47"/>
        <pc:sldMkLst>
          <pc:docMk/>
          <pc:sldMk cId="2699636064" sldId="443"/>
        </pc:sldMkLst>
      </pc:sldChg>
      <pc:sldChg chg="addSp modSp add mod">
        <pc:chgData name="Matthieu De Mari" userId="dfb708c9-d8dc-439f-9a3b-c772bf4a311c" providerId="ADAL" clId="{CF6A5140-9227-409F-9187-B98CCD837415}" dt="2023-03-08T10:26:38.681" v="3947" actId="1076"/>
        <pc:sldMkLst>
          <pc:docMk/>
          <pc:sldMk cId="3705292892" sldId="444"/>
        </pc:sldMkLst>
      </pc:sldChg>
      <pc:sldChg chg="addSp delSp modSp add mod">
        <pc:chgData name="Matthieu De Mari" userId="dfb708c9-d8dc-439f-9a3b-c772bf4a311c" providerId="ADAL" clId="{CF6A5140-9227-409F-9187-B98CCD837415}" dt="2023-03-08T10:28:53.636" v="4097" actId="1036"/>
        <pc:sldMkLst>
          <pc:docMk/>
          <pc:sldMk cId="3585737502" sldId="445"/>
        </pc:sldMkLst>
      </pc:sldChg>
      <pc:sldChg chg="new del">
        <pc:chgData name="Matthieu De Mari" userId="dfb708c9-d8dc-439f-9a3b-c772bf4a311c" providerId="ADAL" clId="{CF6A5140-9227-409F-9187-B98CCD837415}" dt="2023-03-08T10:38:28.282" v="4951" actId="47"/>
        <pc:sldMkLst>
          <pc:docMk/>
          <pc:sldMk cId="2236602308" sldId="446"/>
        </pc:sldMkLst>
      </pc:sldChg>
      <pc:sldChg chg="new del">
        <pc:chgData name="Matthieu De Mari" userId="dfb708c9-d8dc-439f-9a3b-c772bf4a311c" providerId="ADAL" clId="{CF6A5140-9227-409F-9187-B98CCD837415}" dt="2023-03-08T10:30:25.245" v="4107" actId="47"/>
        <pc:sldMkLst>
          <pc:docMk/>
          <pc:sldMk cId="4140690872" sldId="447"/>
        </pc:sldMkLst>
      </pc:sldChg>
      <pc:sldChg chg="modSp add mod">
        <pc:chgData name="Matthieu De Mari" userId="dfb708c9-d8dc-439f-9a3b-c772bf4a311c" providerId="ADAL" clId="{CF6A5140-9227-409F-9187-B98CCD837415}" dt="2023-03-08T10:31:27.605" v="4223" actId="20577"/>
        <pc:sldMkLst>
          <pc:docMk/>
          <pc:sldMk cId="1738845767" sldId="448"/>
        </pc:sldMkLst>
      </pc:sldChg>
      <pc:sldChg chg="addSp delSp modSp add mod">
        <pc:chgData name="Matthieu De Mari" userId="dfb708c9-d8dc-439f-9a3b-c772bf4a311c" providerId="ADAL" clId="{CF6A5140-9227-409F-9187-B98CCD837415}" dt="2023-03-08T10:33:37.218" v="4438" actId="207"/>
        <pc:sldMkLst>
          <pc:docMk/>
          <pc:sldMk cId="3149159304" sldId="449"/>
        </pc:sldMkLst>
      </pc:sldChg>
      <pc:sldChg chg="modSp add mod">
        <pc:chgData name="Matthieu De Mari" userId="dfb708c9-d8dc-439f-9a3b-c772bf4a311c" providerId="ADAL" clId="{CF6A5140-9227-409F-9187-B98CCD837415}" dt="2023-03-08T10:36:08.637" v="4631" actId="20577"/>
        <pc:sldMkLst>
          <pc:docMk/>
          <pc:sldMk cId="2020760118" sldId="450"/>
        </pc:sldMkLst>
      </pc:sldChg>
      <pc:sldChg chg="modSp add mod ord">
        <pc:chgData name="Matthieu De Mari" userId="dfb708c9-d8dc-439f-9a3b-c772bf4a311c" providerId="ADAL" clId="{CF6A5140-9227-409F-9187-B98CCD837415}" dt="2023-03-09T07:15:07.649" v="5433" actId="20577"/>
        <pc:sldMkLst>
          <pc:docMk/>
          <pc:sldMk cId="1242261096" sldId="451"/>
        </pc:sldMkLst>
      </pc:sldChg>
      <pc:sldChg chg="add del">
        <pc:chgData name="Matthieu De Mari" userId="dfb708c9-d8dc-439f-9a3b-c772bf4a311c" providerId="ADAL" clId="{CF6A5140-9227-409F-9187-B98CCD837415}" dt="2023-03-08T10:38:34.488" v="4952" actId="2696"/>
        <pc:sldMkLst>
          <pc:docMk/>
          <pc:sldMk cId="2550081157" sldId="452"/>
        </pc:sldMkLst>
      </pc:sldChg>
      <pc:sldChg chg="new del">
        <pc:chgData name="Matthieu De Mari" userId="dfb708c9-d8dc-439f-9a3b-c772bf4a311c" providerId="ADAL" clId="{CF6A5140-9227-409F-9187-B98CCD837415}" dt="2023-03-08T10:40:23.119" v="5298" actId="47"/>
        <pc:sldMkLst>
          <pc:docMk/>
          <pc:sldMk cId="3361891129" sldId="452"/>
        </pc:sldMkLst>
      </pc:sldChg>
      <pc:sldChg chg="modSp add mod">
        <pc:chgData name="Matthieu De Mari" userId="dfb708c9-d8dc-439f-9a3b-c772bf4a311c" providerId="ADAL" clId="{CF6A5140-9227-409F-9187-B98CCD837415}" dt="2023-03-09T07:15:16.543" v="5435"/>
        <pc:sldMkLst>
          <pc:docMk/>
          <pc:sldMk cId="3102642038" sldId="453"/>
        </pc:sldMkLst>
      </pc:sldChg>
      <pc:sldChg chg="add del">
        <pc:chgData name="Matthieu De Mari" userId="dfb708c9-d8dc-439f-9a3b-c772bf4a311c" providerId="ADAL" clId="{CF6A5140-9227-409F-9187-B98CCD837415}" dt="2023-03-08T10:38:34.488" v="4952" actId="2696"/>
        <pc:sldMkLst>
          <pc:docMk/>
          <pc:sldMk cId="3145888360" sldId="453"/>
        </pc:sldMkLst>
      </pc:sldChg>
      <pc:sldChg chg="modSp add mod">
        <pc:chgData name="Matthieu De Mari" userId="dfb708c9-d8dc-439f-9a3b-c772bf4a311c" providerId="ADAL" clId="{CF6A5140-9227-409F-9187-B98CCD837415}" dt="2023-03-09T07:15:11.396" v="5434"/>
        <pc:sldMkLst>
          <pc:docMk/>
          <pc:sldMk cId="4072425385" sldId="454"/>
        </pc:sldMkLst>
      </pc:sldChg>
      <pc:sldChg chg="modSp add mod">
        <pc:chgData name="Matthieu De Mari" userId="dfb708c9-d8dc-439f-9a3b-c772bf4a311c" providerId="ADAL" clId="{CF6A5140-9227-409F-9187-B98CCD837415}" dt="2023-03-09T07:08:43.528" v="5311" actId="20577"/>
        <pc:sldMkLst>
          <pc:docMk/>
          <pc:sldMk cId="1628282840" sldId="455"/>
        </pc:sldMkLst>
      </pc:sldChg>
      <pc:sldChg chg="modSp add mod">
        <pc:chgData name="Matthieu De Mari" userId="dfb708c9-d8dc-439f-9a3b-c772bf4a311c" providerId="ADAL" clId="{CF6A5140-9227-409F-9187-B98CCD837415}" dt="2023-03-09T07:46:56.471" v="8164" actId="20577"/>
        <pc:sldMkLst>
          <pc:docMk/>
          <pc:sldMk cId="1474802136" sldId="456"/>
        </pc:sldMkLst>
      </pc:sldChg>
      <pc:sldChg chg="modSp new del mod">
        <pc:chgData name="Matthieu De Mari" userId="dfb708c9-d8dc-439f-9a3b-c772bf4a311c" providerId="ADAL" clId="{CF6A5140-9227-409F-9187-B98CCD837415}" dt="2023-03-09T07:10:26.032" v="5340" actId="47"/>
        <pc:sldMkLst>
          <pc:docMk/>
          <pc:sldMk cId="1747564226" sldId="456"/>
        </pc:sldMkLst>
      </pc:sldChg>
      <pc:sldChg chg="modSp add mod">
        <pc:chgData name="Matthieu De Mari" userId="dfb708c9-d8dc-439f-9a3b-c772bf4a311c" providerId="ADAL" clId="{CF6A5140-9227-409F-9187-B98CCD837415}" dt="2023-03-09T07:30:09.207" v="6594" actId="113"/>
        <pc:sldMkLst>
          <pc:docMk/>
          <pc:sldMk cId="3858745428" sldId="457"/>
        </pc:sldMkLst>
      </pc:sldChg>
      <pc:sldChg chg="add del">
        <pc:chgData name="Matthieu De Mari" userId="dfb708c9-d8dc-439f-9a3b-c772bf4a311c" providerId="ADAL" clId="{CF6A5140-9227-409F-9187-B98CCD837415}" dt="2023-03-09T07:28:59.004" v="6288" actId="47"/>
        <pc:sldMkLst>
          <pc:docMk/>
          <pc:sldMk cId="3308586578" sldId="458"/>
        </pc:sldMkLst>
      </pc:sldChg>
      <pc:sldChg chg="modSp add mod">
        <pc:chgData name="Matthieu De Mari" userId="dfb708c9-d8dc-439f-9a3b-c772bf4a311c" providerId="ADAL" clId="{CF6A5140-9227-409F-9187-B98CCD837415}" dt="2023-03-09T07:34:47.515" v="6856" actId="20577"/>
        <pc:sldMkLst>
          <pc:docMk/>
          <pc:sldMk cId="3624547080" sldId="459"/>
        </pc:sldMkLst>
      </pc:sldChg>
      <pc:sldChg chg="modSp add mod">
        <pc:chgData name="Matthieu De Mari" userId="dfb708c9-d8dc-439f-9a3b-c772bf4a311c" providerId="ADAL" clId="{CF6A5140-9227-409F-9187-B98CCD837415}" dt="2023-03-09T07:38:31.942" v="7116" actId="114"/>
        <pc:sldMkLst>
          <pc:docMk/>
          <pc:sldMk cId="727967492" sldId="460"/>
        </pc:sldMkLst>
      </pc:sldChg>
      <pc:sldChg chg="modSp add mod">
        <pc:chgData name="Matthieu De Mari" userId="dfb708c9-d8dc-439f-9a3b-c772bf4a311c" providerId="ADAL" clId="{CF6A5140-9227-409F-9187-B98CCD837415}" dt="2023-03-09T07:46:59.325" v="8166" actId="20577"/>
        <pc:sldMkLst>
          <pc:docMk/>
          <pc:sldMk cId="813445278" sldId="461"/>
        </pc:sldMkLst>
      </pc:sldChg>
      <pc:sldChg chg="addSp delSp modSp add mod">
        <pc:chgData name="Matthieu De Mari" userId="dfb708c9-d8dc-439f-9a3b-c772bf4a311c" providerId="ADAL" clId="{CF6A5140-9227-409F-9187-B98CCD837415}" dt="2023-03-09T07:42:40.760" v="7446" actId="1582"/>
        <pc:sldMkLst>
          <pc:docMk/>
          <pc:sldMk cId="2989704858" sldId="462"/>
        </pc:sldMkLst>
      </pc:sldChg>
      <pc:sldChg chg="modSp add mod">
        <pc:chgData name="Matthieu De Mari" userId="dfb708c9-d8dc-439f-9a3b-c772bf4a311c" providerId="ADAL" clId="{CF6A5140-9227-409F-9187-B98CCD837415}" dt="2023-03-09T07:45:07.795" v="7919" actId="20577"/>
        <pc:sldMkLst>
          <pc:docMk/>
          <pc:sldMk cId="3007767847" sldId="463"/>
        </pc:sldMkLst>
      </pc:sldChg>
      <pc:sldChg chg="modSp add mod">
        <pc:chgData name="Matthieu De Mari" userId="dfb708c9-d8dc-439f-9a3b-c772bf4a311c" providerId="ADAL" clId="{CF6A5140-9227-409F-9187-B98CCD837415}" dt="2023-03-09T07:46:43.776" v="8159" actId="20577"/>
        <pc:sldMkLst>
          <pc:docMk/>
          <pc:sldMk cId="47889816" sldId="464"/>
        </pc:sldMkLst>
      </pc:sldChg>
      <pc:sldChg chg="addSp delSp modSp new mod">
        <pc:chgData name="Matthieu De Mari" userId="dfb708c9-d8dc-439f-9a3b-c772bf4a311c" providerId="ADAL" clId="{CF6A5140-9227-409F-9187-B98CCD837415}" dt="2023-03-09T07:51:15.835" v="8554" actId="5793"/>
        <pc:sldMkLst>
          <pc:docMk/>
          <pc:sldMk cId="4050530474" sldId="465"/>
        </pc:sldMkLst>
      </pc:sldChg>
      <pc:sldChg chg="addSp delSp modSp add mod modClrScheme chgLayout">
        <pc:chgData name="Matthieu De Mari" userId="dfb708c9-d8dc-439f-9a3b-c772bf4a311c" providerId="ADAL" clId="{CF6A5140-9227-409F-9187-B98CCD837415}" dt="2023-03-09T07:53:36" v="8647" actId="20577"/>
        <pc:sldMkLst>
          <pc:docMk/>
          <pc:sldMk cId="4107990403" sldId="466"/>
        </pc:sldMkLst>
      </pc:sldChg>
      <pc:sldChg chg="modSp add mod">
        <pc:chgData name="Matthieu De Mari" userId="dfb708c9-d8dc-439f-9a3b-c772bf4a311c" providerId="ADAL" clId="{CF6A5140-9227-409F-9187-B98CCD837415}" dt="2023-03-09T07:54:53.992" v="8766" actId="20577"/>
        <pc:sldMkLst>
          <pc:docMk/>
          <pc:sldMk cId="4111616225" sldId="467"/>
        </pc:sldMkLst>
      </pc:sldChg>
      <pc:sldChg chg="modSp add mod">
        <pc:chgData name="Matthieu De Mari" userId="dfb708c9-d8dc-439f-9a3b-c772bf4a311c" providerId="ADAL" clId="{CF6A5140-9227-409F-9187-B98CCD837415}" dt="2023-03-09T07:50:34.790" v="8460" actId="12"/>
        <pc:sldMkLst>
          <pc:docMk/>
          <pc:sldMk cId="1345006296" sldId="468"/>
        </pc:sldMkLst>
      </pc:sldChg>
      <pc:sldChg chg="modSp add mod">
        <pc:chgData name="Matthieu De Mari" userId="dfb708c9-d8dc-439f-9a3b-c772bf4a311c" providerId="ADAL" clId="{CF6A5140-9227-409F-9187-B98CCD837415}" dt="2023-03-09T08:09:33.176" v="10403" actId="20577"/>
        <pc:sldMkLst>
          <pc:docMk/>
          <pc:sldMk cId="1003937956" sldId="469"/>
        </pc:sldMkLst>
      </pc:sldChg>
      <pc:sldChg chg="modSp add mod">
        <pc:chgData name="Matthieu De Mari" userId="dfb708c9-d8dc-439f-9a3b-c772bf4a311c" providerId="ADAL" clId="{CF6A5140-9227-409F-9187-B98CCD837415}" dt="2023-03-09T07:59:32.806" v="9051" actId="20577"/>
        <pc:sldMkLst>
          <pc:docMk/>
          <pc:sldMk cId="1494991067" sldId="470"/>
        </pc:sldMkLst>
      </pc:sldChg>
      <pc:sldChg chg="delSp modSp add mod modClrScheme chgLayout">
        <pc:chgData name="Matthieu De Mari" userId="dfb708c9-d8dc-439f-9a3b-c772bf4a311c" providerId="ADAL" clId="{CF6A5140-9227-409F-9187-B98CCD837415}" dt="2023-03-09T08:07:31.497" v="10354" actId="20577"/>
        <pc:sldMkLst>
          <pc:docMk/>
          <pc:sldMk cId="3221576718" sldId="471"/>
        </pc:sldMkLst>
      </pc:sldChg>
      <pc:sldChg chg="modSp add mod">
        <pc:chgData name="Matthieu De Mari" userId="dfb708c9-d8dc-439f-9a3b-c772bf4a311c" providerId="ADAL" clId="{CF6A5140-9227-409F-9187-B98CCD837415}" dt="2023-03-09T08:45:37.083" v="10704" actId="20577"/>
        <pc:sldMkLst>
          <pc:docMk/>
          <pc:sldMk cId="2469439250" sldId="472"/>
        </pc:sldMkLst>
      </pc:sldChg>
      <pc:sldChg chg="modSp add del mod">
        <pc:chgData name="Matthieu De Mari" userId="dfb708c9-d8dc-439f-9a3b-c772bf4a311c" providerId="ADAL" clId="{CF6A5140-9227-409F-9187-B98CCD837415}" dt="2023-03-09T08:07:37.150" v="10355" actId="47"/>
        <pc:sldMkLst>
          <pc:docMk/>
          <pc:sldMk cId="2634163908" sldId="472"/>
        </pc:sldMkLst>
      </pc:sldChg>
    </pc:docChg>
  </pc:docChgLst>
  <pc:docChgLst>
    <pc:chgData name="Matthieu De Mari" userId="dfb708c9-d8dc-439f-9a3b-c772bf4a311c" providerId="ADAL" clId="{28B8DD55-849E-4DFE-B1CF-B34A69E4996E}"/>
    <pc:docChg chg="modSld">
      <pc:chgData name="Matthieu De Mari" userId="dfb708c9-d8dc-439f-9a3b-c772bf4a311c" providerId="ADAL" clId="{28B8DD55-849E-4DFE-B1CF-B34A69E4996E}" dt="2023-03-27T06:29:05.150" v="16" actId="20577"/>
      <pc:docMkLst>
        <pc:docMk/>
      </pc:docMkLst>
      <pc:sldChg chg="modSp mod">
        <pc:chgData name="Matthieu De Mari" userId="dfb708c9-d8dc-439f-9a3b-c772bf4a311c" providerId="ADAL" clId="{28B8DD55-849E-4DFE-B1CF-B34A69E4996E}" dt="2023-03-27T06:29:05.150" v="16" actId="20577"/>
        <pc:sldMkLst>
          <pc:docMk/>
          <pc:sldMk cId="1040156172" sldId="377"/>
        </pc:sldMkLst>
      </pc:sldChg>
    </pc:docChg>
  </pc:docChgLst>
  <pc:docChgLst>
    <pc:chgData name="Matthieu De Mari" userId="dfb708c9-d8dc-439f-9a3b-c772bf4a311c" providerId="ADAL" clId="{CA675C04-326A-42C1-AA09-9DC60FC4C1C8}"/>
    <pc:docChg chg="undo custSel addSld delSld addSection delSection modSection">
      <pc:chgData name="Matthieu De Mari" userId="dfb708c9-d8dc-439f-9a3b-c772bf4a311c" providerId="ADAL" clId="{CA675C04-326A-42C1-AA09-9DC60FC4C1C8}" dt="2025-04-14T11:27:24.371" v="1" actId="47"/>
      <pc:docMkLst>
        <pc:docMk/>
      </pc:docMkLst>
      <pc:sldChg chg="add del">
        <pc:chgData name="Matthieu De Mari" userId="dfb708c9-d8dc-439f-9a3b-c772bf4a311c" providerId="ADAL" clId="{CA675C04-326A-42C1-AA09-9DC60FC4C1C8}" dt="2025-04-14T11:27:24.371" v="1" actId="47"/>
        <pc:sldMkLst>
          <pc:docMk/>
          <pc:sldMk cId="1261878350" sldId="639"/>
        </pc:sldMkLst>
      </pc:sldChg>
      <pc:sldChg chg="add del">
        <pc:chgData name="Matthieu De Mari" userId="dfb708c9-d8dc-439f-9a3b-c772bf4a311c" providerId="ADAL" clId="{CA675C04-326A-42C1-AA09-9DC60FC4C1C8}" dt="2025-04-14T11:27:24.371" v="1" actId="47"/>
        <pc:sldMkLst>
          <pc:docMk/>
          <pc:sldMk cId="1776332178" sldId="640"/>
        </pc:sldMkLst>
      </pc:sldChg>
      <pc:sldChg chg="add del">
        <pc:chgData name="Matthieu De Mari" userId="dfb708c9-d8dc-439f-9a3b-c772bf4a311c" providerId="ADAL" clId="{CA675C04-326A-42C1-AA09-9DC60FC4C1C8}" dt="2025-04-14T11:27:24.371" v="1" actId="47"/>
        <pc:sldMkLst>
          <pc:docMk/>
          <pc:sldMk cId="2313253270" sldId="641"/>
        </pc:sldMkLst>
      </pc:sldChg>
    </pc:docChg>
  </pc:docChgLst>
  <pc:docChgLst>
    <pc:chgData name="Matthieu De Mari" userId="dfb708c9-d8dc-439f-9a3b-c772bf4a311c" providerId="ADAL" clId="{1888DEAD-E307-4CA6-AFF5-49DFF9FCD3C3}"/>
    <pc:docChg chg="undo redo custSel addSld delSld modSld sldOrd addSection delSection modSection">
      <pc:chgData name="Matthieu De Mari" userId="dfb708c9-d8dc-439f-9a3b-c772bf4a311c" providerId="ADAL" clId="{1888DEAD-E307-4CA6-AFF5-49DFF9FCD3C3}" dt="2023-03-20T11:56:54.486" v="10255" actId="1076"/>
      <pc:docMkLst>
        <pc:docMk/>
      </pc:docMkLst>
      <pc:sldChg chg="add">
        <pc:chgData name="Matthieu De Mari" userId="dfb708c9-d8dc-439f-9a3b-c772bf4a311c" providerId="ADAL" clId="{1888DEAD-E307-4CA6-AFF5-49DFF9FCD3C3}" dt="2023-03-20T08:27:47.519" v="2239"/>
        <pc:sldMkLst>
          <pc:docMk/>
          <pc:sldMk cId="1813455260" sldId="274"/>
        </pc:sldMkLst>
      </pc:sldChg>
      <pc:sldChg chg="add">
        <pc:chgData name="Matthieu De Mari" userId="dfb708c9-d8dc-439f-9a3b-c772bf4a311c" providerId="ADAL" clId="{1888DEAD-E307-4CA6-AFF5-49DFF9FCD3C3}" dt="2023-03-20T08:27:47.519" v="2239"/>
        <pc:sldMkLst>
          <pc:docMk/>
          <pc:sldMk cId="144954399" sldId="275"/>
        </pc:sldMkLst>
      </pc:sldChg>
      <pc:sldChg chg="add">
        <pc:chgData name="Matthieu De Mari" userId="dfb708c9-d8dc-439f-9a3b-c772bf4a311c" providerId="ADAL" clId="{1888DEAD-E307-4CA6-AFF5-49DFF9FCD3C3}" dt="2023-03-20T08:27:47.519" v="2239"/>
        <pc:sldMkLst>
          <pc:docMk/>
          <pc:sldMk cId="885607022" sldId="278"/>
        </pc:sldMkLst>
      </pc:sldChg>
      <pc:sldChg chg="modSp add mod">
        <pc:chgData name="Matthieu De Mari" userId="dfb708c9-d8dc-439f-9a3b-c772bf4a311c" providerId="ADAL" clId="{1888DEAD-E307-4CA6-AFF5-49DFF9FCD3C3}" dt="2023-03-20T08:28:17.622" v="2251" actId="27636"/>
        <pc:sldMkLst>
          <pc:docMk/>
          <pc:sldMk cId="3941141626" sldId="279"/>
        </pc:sldMkLst>
      </pc:sldChg>
      <pc:sldChg chg="add">
        <pc:chgData name="Matthieu De Mari" userId="dfb708c9-d8dc-439f-9a3b-c772bf4a311c" providerId="ADAL" clId="{1888DEAD-E307-4CA6-AFF5-49DFF9FCD3C3}" dt="2023-03-20T08:27:47.519" v="2239"/>
        <pc:sldMkLst>
          <pc:docMk/>
          <pc:sldMk cId="2409304258" sldId="280"/>
        </pc:sldMkLst>
      </pc:sldChg>
      <pc:sldChg chg="add">
        <pc:chgData name="Matthieu De Mari" userId="dfb708c9-d8dc-439f-9a3b-c772bf4a311c" providerId="ADAL" clId="{1888DEAD-E307-4CA6-AFF5-49DFF9FCD3C3}" dt="2023-03-20T08:27:47.519" v="2239"/>
        <pc:sldMkLst>
          <pc:docMk/>
          <pc:sldMk cId="2949375831" sldId="281"/>
        </pc:sldMkLst>
      </pc:sldChg>
      <pc:sldChg chg="add">
        <pc:chgData name="Matthieu De Mari" userId="dfb708c9-d8dc-439f-9a3b-c772bf4a311c" providerId="ADAL" clId="{1888DEAD-E307-4CA6-AFF5-49DFF9FCD3C3}" dt="2023-03-20T08:27:47.519" v="2239"/>
        <pc:sldMkLst>
          <pc:docMk/>
          <pc:sldMk cId="1567445271" sldId="285"/>
        </pc:sldMkLst>
      </pc:sldChg>
      <pc:sldChg chg="del">
        <pc:chgData name="Matthieu De Mari" userId="dfb708c9-d8dc-439f-9a3b-c772bf4a311c" providerId="ADAL" clId="{1888DEAD-E307-4CA6-AFF5-49DFF9FCD3C3}" dt="2023-03-17T13:16:50.686" v="14" actId="47"/>
        <pc:sldMkLst>
          <pc:docMk/>
          <pc:sldMk cId="3431685878" sldId="378"/>
        </pc:sldMkLst>
      </pc:sldChg>
      <pc:sldChg chg="del">
        <pc:chgData name="Matthieu De Mari" userId="dfb708c9-d8dc-439f-9a3b-c772bf4a311c" providerId="ADAL" clId="{1888DEAD-E307-4CA6-AFF5-49DFF9FCD3C3}" dt="2023-03-17T13:16:51.617" v="15" actId="47"/>
        <pc:sldMkLst>
          <pc:docMk/>
          <pc:sldMk cId="2656047251" sldId="379"/>
        </pc:sldMkLst>
      </pc:sldChg>
      <pc:sldChg chg="add">
        <pc:chgData name="Matthieu De Mari" userId="dfb708c9-d8dc-439f-9a3b-c772bf4a311c" providerId="ADAL" clId="{1888DEAD-E307-4CA6-AFF5-49DFF9FCD3C3}" dt="2023-03-20T08:27:47.519" v="2239"/>
        <pc:sldMkLst>
          <pc:docMk/>
          <pc:sldMk cId="3856210223" sldId="379"/>
        </pc:sldMkLst>
      </pc:sldChg>
      <pc:sldChg chg="del">
        <pc:chgData name="Matthieu De Mari" userId="dfb708c9-d8dc-439f-9a3b-c772bf4a311c" providerId="ADAL" clId="{1888DEAD-E307-4CA6-AFF5-49DFF9FCD3C3}" dt="2023-03-17T13:16:52.409" v="16" actId="47"/>
        <pc:sldMkLst>
          <pc:docMk/>
          <pc:sldMk cId="3478712926" sldId="380"/>
        </pc:sldMkLst>
      </pc:sldChg>
      <pc:sldChg chg="del">
        <pc:chgData name="Matthieu De Mari" userId="dfb708c9-d8dc-439f-9a3b-c772bf4a311c" providerId="ADAL" clId="{1888DEAD-E307-4CA6-AFF5-49DFF9FCD3C3}" dt="2023-03-17T13:16:53.838" v="18" actId="47"/>
        <pc:sldMkLst>
          <pc:docMk/>
          <pc:sldMk cId="687323073" sldId="381"/>
        </pc:sldMkLst>
      </pc:sldChg>
      <pc:sldChg chg="del">
        <pc:chgData name="Matthieu De Mari" userId="dfb708c9-d8dc-439f-9a3b-c772bf4a311c" providerId="ADAL" clId="{1888DEAD-E307-4CA6-AFF5-49DFF9FCD3C3}" dt="2023-03-17T13:16:53.123" v="17" actId="47"/>
        <pc:sldMkLst>
          <pc:docMk/>
          <pc:sldMk cId="1749567037" sldId="382"/>
        </pc:sldMkLst>
      </pc:sldChg>
      <pc:sldChg chg="del">
        <pc:chgData name="Matthieu De Mari" userId="dfb708c9-d8dc-439f-9a3b-c772bf4a311c" providerId="ADAL" clId="{1888DEAD-E307-4CA6-AFF5-49DFF9FCD3C3}" dt="2023-03-17T13:16:54.511" v="19" actId="47"/>
        <pc:sldMkLst>
          <pc:docMk/>
          <pc:sldMk cId="3718139832" sldId="383"/>
        </pc:sldMkLst>
      </pc:sldChg>
      <pc:sldChg chg="del">
        <pc:chgData name="Matthieu De Mari" userId="dfb708c9-d8dc-439f-9a3b-c772bf4a311c" providerId="ADAL" clId="{1888DEAD-E307-4CA6-AFF5-49DFF9FCD3C3}" dt="2023-03-17T13:16:56.717" v="21" actId="47"/>
        <pc:sldMkLst>
          <pc:docMk/>
          <pc:sldMk cId="3649959589" sldId="384"/>
        </pc:sldMkLst>
      </pc:sldChg>
      <pc:sldChg chg="del">
        <pc:chgData name="Matthieu De Mari" userId="dfb708c9-d8dc-439f-9a3b-c772bf4a311c" providerId="ADAL" clId="{1888DEAD-E307-4CA6-AFF5-49DFF9FCD3C3}" dt="2023-03-17T13:16:57.867" v="22" actId="47"/>
        <pc:sldMkLst>
          <pc:docMk/>
          <pc:sldMk cId="3174082147" sldId="385"/>
        </pc:sldMkLst>
      </pc:sldChg>
      <pc:sldChg chg="addSp delSp modSp new mod modClrScheme chgLayout">
        <pc:chgData name="Matthieu De Mari" userId="dfb708c9-d8dc-439f-9a3b-c772bf4a311c" providerId="ADAL" clId="{1888DEAD-E307-4CA6-AFF5-49DFF9FCD3C3}" dt="2023-03-20T08:05:01.065" v="2236" actId="20577"/>
        <pc:sldMkLst>
          <pc:docMk/>
          <pc:sldMk cId="4192428753" sldId="387"/>
        </pc:sldMkLst>
      </pc:sldChg>
      <pc:sldChg chg="addSp delSp modSp new add del mod">
        <pc:chgData name="Matthieu De Mari" userId="dfb708c9-d8dc-439f-9a3b-c772bf4a311c" providerId="ADAL" clId="{1888DEAD-E307-4CA6-AFF5-49DFF9FCD3C3}" dt="2023-03-20T10:50:34.324" v="3370" actId="113"/>
        <pc:sldMkLst>
          <pc:docMk/>
          <pc:sldMk cId="1602756966" sldId="388"/>
        </pc:sldMkLst>
      </pc:sldChg>
      <pc:sldChg chg="modSp new mod">
        <pc:chgData name="Matthieu De Mari" userId="dfb708c9-d8dc-439f-9a3b-c772bf4a311c" providerId="ADAL" clId="{1888DEAD-E307-4CA6-AFF5-49DFF9FCD3C3}" dt="2023-03-20T10:58:09.013" v="3972" actId="114"/>
        <pc:sldMkLst>
          <pc:docMk/>
          <pc:sldMk cId="1922111427" sldId="389"/>
        </pc:sldMkLst>
      </pc:sldChg>
      <pc:sldChg chg="addSp delSp modSp new mod">
        <pc:chgData name="Matthieu De Mari" userId="dfb708c9-d8dc-439f-9a3b-c772bf4a311c" providerId="ADAL" clId="{1888DEAD-E307-4CA6-AFF5-49DFF9FCD3C3}" dt="2023-03-20T11:30:35.918" v="7869" actId="20577"/>
        <pc:sldMkLst>
          <pc:docMk/>
          <pc:sldMk cId="664874362" sldId="390"/>
        </pc:sldMkLst>
      </pc:sldChg>
      <pc:sldChg chg="modSp new mod ord">
        <pc:chgData name="Matthieu De Mari" userId="dfb708c9-d8dc-439f-9a3b-c772bf4a311c" providerId="ADAL" clId="{1888DEAD-E307-4CA6-AFF5-49DFF9FCD3C3}" dt="2023-03-20T11:31:40.045" v="7976" actId="20577"/>
        <pc:sldMkLst>
          <pc:docMk/>
          <pc:sldMk cId="2030689423" sldId="391"/>
        </pc:sldMkLst>
      </pc:sldChg>
      <pc:sldChg chg="addSp modSp new mod modClrScheme chgLayout">
        <pc:chgData name="Matthieu De Mari" userId="dfb708c9-d8dc-439f-9a3b-c772bf4a311c" providerId="ADAL" clId="{1888DEAD-E307-4CA6-AFF5-49DFF9FCD3C3}" dt="2023-03-20T11:22:46.019" v="7008" actId="21"/>
        <pc:sldMkLst>
          <pc:docMk/>
          <pc:sldMk cId="715460662" sldId="392"/>
        </pc:sldMkLst>
      </pc:sldChg>
      <pc:sldChg chg="modSp new del mod">
        <pc:chgData name="Matthieu De Mari" userId="dfb708c9-d8dc-439f-9a3b-c772bf4a311c" providerId="ADAL" clId="{1888DEAD-E307-4CA6-AFF5-49DFF9FCD3C3}" dt="2023-03-20T11:22:30.141" v="6981" actId="47"/>
        <pc:sldMkLst>
          <pc:docMk/>
          <pc:sldMk cId="2534803411" sldId="393"/>
        </pc:sldMkLst>
      </pc:sldChg>
      <pc:sldChg chg="addSp modSp new mod">
        <pc:chgData name="Matthieu De Mari" userId="dfb708c9-d8dc-439f-9a3b-c772bf4a311c" providerId="ADAL" clId="{1888DEAD-E307-4CA6-AFF5-49DFF9FCD3C3}" dt="2023-03-20T11:44:12.116" v="8898" actId="1076"/>
        <pc:sldMkLst>
          <pc:docMk/>
          <pc:sldMk cId="2284998225" sldId="394"/>
        </pc:sldMkLst>
      </pc:sldChg>
      <pc:sldChg chg="addSp delSp modSp new mod">
        <pc:chgData name="Matthieu De Mari" userId="dfb708c9-d8dc-439f-9a3b-c772bf4a311c" providerId="ADAL" clId="{1888DEAD-E307-4CA6-AFF5-49DFF9FCD3C3}" dt="2023-03-20T11:32:09" v="7983" actId="478"/>
        <pc:sldMkLst>
          <pc:docMk/>
          <pc:sldMk cId="351971478" sldId="395"/>
        </pc:sldMkLst>
      </pc:sldChg>
      <pc:sldChg chg="modSp new mod">
        <pc:chgData name="Matthieu De Mari" userId="dfb708c9-d8dc-439f-9a3b-c772bf4a311c" providerId="ADAL" clId="{1888DEAD-E307-4CA6-AFF5-49DFF9FCD3C3}" dt="2023-03-20T11:34:51.404" v="8197" actId="20577"/>
        <pc:sldMkLst>
          <pc:docMk/>
          <pc:sldMk cId="1697348003" sldId="396"/>
        </pc:sldMkLst>
      </pc:sldChg>
      <pc:sldChg chg="modSp add mod">
        <pc:chgData name="Matthieu De Mari" userId="dfb708c9-d8dc-439f-9a3b-c772bf4a311c" providerId="ADAL" clId="{1888DEAD-E307-4CA6-AFF5-49DFF9FCD3C3}" dt="2023-03-20T11:39:08.989" v="8632" actId="20577"/>
        <pc:sldMkLst>
          <pc:docMk/>
          <pc:sldMk cId="190215950" sldId="397"/>
        </pc:sldMkLst>
      </pc:sldChg>
      <pc:sldChg chg="addSp delSp modSp new mod">
        <pc:chgData name="Matthieu De Mari" userId="dfb708c9-d8dc-439f-9a3b-c772bf4a311c" providerId="ADAL" clId="{1888DEAD-E307-4CA6-AFF5-49DFF9FCD3C3}" dt="2023-03-20T11:51:03.070" v="9608" actId="20577"/>
        <pc:sldMkLst>
          <pc:docMk/>
          <pc:sldMk cId="745490463" sldId="398"/>
        </pc:sldMkLst>
      </pc:sldChg>
      <pc:sldChg chg="addSp delSp modSp new mod">
        <pc:chgData name="Matthieu De Mari" userId="dfb708c9-d8dc-439f-9a3b-c772bf4a311c" providerId="ADAL" clId="{1888DEAD-E307-4CA6-AFF5-49DFF9FCD3C3}" dt="2023-03-20T11:53:36.273" v="9937" actId="20577"/>
        <pc:sldMkLst>
          <pc:docMk/>
          <pc:sldMk cId="1555117061" sldId="399"/>
        </pc:sldMkLst>
      </pc:sldChg>
      <pc:sldChg chg="addSp delSp modSp new mod modClrScheme chgLayout">
        <pc:chgData name="Matthieu De Mari" userId="dfb708c9-d8dc-439f-9a3b-c772bf4a311c" providerId="ADAL" clId="{1888DEAD-E307-4CA6-AFF5-49DFF9FCD3C3}" dt="2023-03-20T11:47:10.922" v="9250" actId="14100"/>
        <pc:sldMkLst>
          <pc:docMk/>
          <pc:sldMk cId="18795257" sldId="400"/>
        </pc:sldMkLst>
      </pc:sldChg>
      <pc:sldChg chg="modSp new del mod">
        <pc:chgData name="Matthieu De Mari" userId="dfb708c9-d8dc-439f-9a3b-c772bf4a311c" providerId="ADAL" clId="{1888DEAD-E307-4CA6-AFF5-49DFF9FCD3C3}" dt="2023-03-20T11:54:02.201" v="9953" actId="47"/>
        <pc:sldMkLst>
          <pc:docMk/>
          <pc:sldMk cId="67563267" sldId="401"/>
        </pc:sldMkLst>
      </pc:sldChg>
      <pc:sldChg chg="modSp new mod">
        <pc:chgData name="Matthieu De Mari" userId="dfb708c9-d8dc-439f-9a3b-c772bf4a311c" providerId="ADAL" clId="{1888DEAD-E307-4CA6-AFF5-49DFF9FCD3C3}" dt="2023-03-17T14:54:51.086" v="1008" actId="20577"/>
        <pc:sldMkLst>
          <pc:docMk/>
          <pc:sldMk cId="522259521" sldId="402"/>
        </pc:sldMkLst>
      </pc:sldChg>
      <pc:sldChg chg="modSp new mod">
        <pc:chgData name="Matthieu De Mari" userId="dfb708c9-d8dc-439f-9a3b-c772bf4a311c" providerId="ADAL" clId="{1888DEAD-E307-4CA6-AFF5-49DFF9FCD3C3}" dt="2023-03-17T15:01:26.660" v="1134" actId="20577"/>
        <pc:sldMkLst>
          <pc:docMk/>
          <pc:sldMk cId="3794044645" sldId="403"/>
        </pc:sldMkLst>
      </pc:sldChg>
      <pc:sldChg chg="addSp delSp modSp new mod">
        <pc:chgData name="Matthieu De Mari" userId="dfb708c9-d8dc-439f-9a3b-c772bf4a311c" providerId="ADAL" clId="{1888DEAD-E307-4CA6-AFF5-49DFF9FCD3C3}" dt="2023-03-17T15:02:43.250" v="1188" actId="20577"/>
        <pc:sldMkLst>
          <pc:docMk/>
          <pc:sldMk cId="3564327451" sldId="404"/>
        </pc:sldMkLst>
      </pc:sldChg>
      <pc:sldChg chg="new">
        <pc:chgData name="Matthieu De Mari" userId="dfb708c9-d8dc-439f-9a3b-c772bf4a311c" providerId="ADAL" clId="{1888DEAD-E307-4CA6-AFF5-49DFF9FCD3C3}" dt="2023-03-17T15:04:52.111" v="1191" actId="680"/>
        <pc:sldMkLst>
          <pc:docMk/>
          <pc:sldMk cId="3917151320" sldId="405"/>
        </pc:sldMkLst>
      </pc:sldChg>
      <pc:sldChg chg="new">
        <pc:chgData name="Matthieu De Mari" userId="dfb708c9-d8dc-439f-9a3b-c772bf4a311c" providerId="ADAL" clId="{1888DEAD-E307-4CA6-AFF5-49DFF9FCD3C3}" dt="2023-03-17T15:05:09.158" v="1194" actId="680"/>
        <pc:sldMkLst>
          <pc:docMk/>
          <pc:sldMk cId="1053501067" sldId="406"/>
        </pc:sldMkLst>
      </pc:sldChg>
      <pc:sldChg chg="new">
        <pc:chgData name="Matthieu De Mari" userId="dfb708c9-d8dc-439f-9a3b-c772bf4a311c" providerId="ADAL" clId="{1888DEAD-E307-4CA6-AFF5-49DFF9FCD3C3}" dt="2023-03-17T15:05:19.721" v="1197" actId="680"/>
        <pc:sldMkLst>
          <pc:docMk/>
          <pc:sldMk cId="2333808755" sldId="407"/>
        </pc:sldMkLst>
      </pc:sldChg>
      <pc:sldChg chg="new">
        <pc:chgData name="Matthieu De Mari" userId="dfb708c9-d8dc-439f-9a3b-c772bf4a311c" providerId="ADAL" clId="{1888DEAD-E307-4CA6-AFF5-49DFF9FCD3C3}" dt="2023-03-17T15:05:42.509" v="1201" actId="680"/>
        <pc:sldMkLst>
          <pc:docMk/>
          <pc:sldMk cId="2257717264" sldId="408"/>
        </pc:sldMkLst>
      </pc:sldChg>
      <pc:sldChg chg="new">
        <pc:chgData name="Matthieu De Mari" userId="dfb708c9-d8dc-439f-9a3b-c772bf4a311c" providerId="ADAL" clId="{1888DEAD-E307-4CA6-AFF5-49DFF9FCD3C3}" dt="2023-03-17T15:09:16.341" v="1204" actId="680"/>
        <pc:sldMkLst>
          <pc:docMk/>
          <pc:sldMk cId="495269238" sldId="409"/>
        </pc:sldMkLst>
      </pc:sldChg>
      <pc:sldChg chg="modSp new mod">
        <pc:chgData name="Matthieu De Mari" userId="dfb708c9-d8dc-439f-9a3b-c772bf4a311c" providerId="ADAL" clId="{1888DEAD-E307-4CA6-AFF5-49DFF9FCD3C3}" dt="2023-03-20T11:17:55.593" v="6342" actId="20577"/>
        <pc:sldMkLst>
          <pc:docMk/>
          <pc:sldMk cId="2277689196" sldId="410"/>
        </pc:sldMkLst>
      </pc:sldChg>
      <pc:sldChg chg="new">
        <pc:chgData name="Matthieu De Mari" userId="dfb708c9-d8dc-439f-9a3b-c772bf4a311c" providerId="ADAL" clId="{1888DEAD-E307-4CA6-AFF5-49DFF9FCD3C3}" dt="2023-03-20T08:36:59.226" v="2254" actId="680"/>
        <pc:sldMkLst>
          <pc:docMk/>
          <pc:sldMk cId="4052331108" sldId="411"/>
        </pc:sldMkLst>
      </pc:sldChg>
      <pc:sldChg chg="addSp delSp modSp new mod">
        <pc:chgData name="Matthieu De Mari" userId="dfb708c9-d8dc-439f-9a3b-c772bf4a311c" providerId="ADAL" clId="{1888DEAD-E307-4CA6-AFF5-49DFF9FCD3C3}" dt="2023-03-20T10:43:02.012" v="2489" actId="1076"/>
        <pc:sldMkLst>
          <pc:docMk/>
          <pc:sldMk cId="224038096" sldId="412"/>
        </pc:sldMkLst>
      </pc:sldChg>
      <pc:sldChg chg="new del">
        <pc:chgData name="Matthieu De Mari" userId="dfb708c9-d8dc-439f-9a3b-c772bf4a311c" providerId="ADAL" clId="{1888DEAD-E307-4CA6-AFF5-49DFF9FCD3C3}" dt="2023-03-20T08:37:09.342" v="2258" actId="47"/>
        <pc:sldMkLst>
          <pc:docMk/>
          <pc:sldMk cId="2849533176" sldId="412"/>
        </pc:sldMkLst>
      </pc:sldChg>
      <pc:sldChg chg="addSp delSp add mod">
        <pc:chgData name="Matthieu De Mari" userId="dfb708c9-d8dc-439f-9a3b-c772bf4a311c" providerId="ADAL" clId="{1888DEAD-E307-4CA6-AFF5-49DFF9FCD3C3}" dt="2023-03-20T10:40:31.046" v="2452" actId="22"/>
        <pc:sldMkLst>
          <pc:docMk/>
          <pc:sldMk cId="1129488317" sldId="413"/>
        </pc:sldMkLst>
      </pc:sldChg>
      <pc:sldChg chg="modSp add del mod">
        <pc:chgData name="Matthieu De Mari" userId="dfb708c9-d8dc-439f-9a3b-c772bf4a311c" providerId="ADAL" clId="{1888DEAD-E307-4CA6-AFF5-49DFF9FCD3C3}" dt="2023-03-20T10:39:59.757" v="2441" actId="47"/>
        <pc:sldMkLst>
          <pc:docMk/>
          <pc:sldMk cId="1763533000" sldId="413"/>
        </pc:sldMkLst>
      </pc:sldChg>
      <pc:sldChg chg="delSp modSp add del mod">
        <pc:chgData name="Matthieu De Mari" userId="dfb708c9-d8dc-439f-9a3b-c772bf4a311c" providerId="ADAL" clId="{1888DEAD-E307-4CA6-AFF5-49DFF9FCD3C3}" dt="2023-03-20T10:40:03.135" v="2444" actId="47"/>
        <pc:sldMkLst>
          <pc:docMk/>
          <pc:sldMk cId="840977672" sldId="414"/>
        </pc:sldMkLst>
      </pc:sldChg>
      <pc:sldChg chg="addSp delSp modSp add mod">
        <pc:chgData name="Matthieu De Mari" userId="dfb708c9-d8dc-439f-9a3b-c772bf4a311c" providerId="ADAL" clId="{1888DEAD-E307-4CA6-AFF5-49DFF9FCD3C3}" dt="2023-03-20T10:42:31.921" v="2465" actId="1440"/>
        <pc:sldMkLst>
          <pc:docMk/>
          <pc:sldMk cId="1383390466" sldId="414"/>
        </pc:sldMkLst>
      </pc:sldChg>
      <pc:sldChg chg="addSp delSp modSp new mod ord">
        <pc:chgData name="Matthieu De Mari" userId="dfb708c9-d8dc-439f-9a3b-c772bf4a311c" providerId="ADAL" clId="{1888DEAD-E307-4CA6-AFF5-49DFF9FCD3C3}" dt="2023-03-20T10:55:23.741" v="3767" actId="20577"/>
        <pc:sldMkLst>
          <pc:docMk/>
          <pc:sldMk cId="1808429987" sldId="415"/>
        </pc:sldMkLst>
      </pc:sldChg>
      <pc:sldChg chg="modSp add mod ord">
        <pc:chgData name="Matthieu De Mari" userId="dfb708c9-d8dc-439f-9a3b-c772bf4a311c" providerId="ADAL" clId="{1888DEAD-E307-4CA6-AFF5-49DFF9FCD3C3}" dt="2023-03-20T11:19:06.612" v="6456" actId="20577"/>
        <pc:sldMkLst>
          <pc:docMk/>
          <pc:sldMk cId="1582022426" sldId="416"/>
        </pc:sldMkLst>
      </pc:sldChg>
      <pc:sldChg chg="addSp modSp add mod">
        <pc:chgData name="Matthieu De Mari" userId="dfb708c9-d8dc-439f-9a3b-c772bf4a311c" providerId="ADAL" clId="{1888DEAD-E307-4CA6-AFF5-49DFF9FCD3C3}" dt="2023-03-20T10:53:41.165" v="3592" actId="14100"/>
        <pc:sldMkLst>
          <pc:docMk/>
          <pc:sldMk cId="1158748637" sldId="417"/>
        </pc:sldMkLst>
      </pc:sldChg>
      <pc:sldChg chg="addSp delSp new mod">
        <pc:chgData name="Matthieu De Mari" userId="dfb708c9-d8dc-439f-9a3b-c772bf4a311c" providerId="ADAL" clId="{1888DEAD-E307-4CA6-AFF5-49DFF9FCD3C3}" dt="2023-03-20T10:55:07.743" v="3763" actId="22"/>
        <pc:sldMkLst>
          <pc:docMk/>
          <pc:sldMk cId="508583681" sldId="418"/>
        </pc:sldMkLst>
      </pc:sldChg>
      <pc:sldChg chg="addSp delSp modSp add mod ord">
        <pc:chgData name="Matthieu De Mari" userId="dfb708c9-d8dc-439f-9a3b-c772bf4a311c" providerId="ADAL" clId="{1888DEAD-E307-4CA6-AFF5-49DFF9FCD3C3}" dt="2023-03-20T10:59:08.845" v="3978" actId="1076"/>
        <pc:sldMkLst>
          <pc:docMk/>
          <pc:sldMk cId="2453299544" sldId="419"/>
        </pc:sldMkLst>
      </pc:sldChg>
      <pc:sldChg chg="add del">
        <pc:chgData name="Matthieu De Mari" userId="dfb708c9-d8dc-439f-9a3b-c772bf4a311c" providerId="ADAL" clId="{1888DEAD-E307-4CA6-AFF5-49DFF9FCD3C3}" dt="2023-03-20T10:58:44.540" v="3974" actId="47"/>
        <pc:sldMkLst>
          <pc:docMk/>
          <pc:sldMk cId="860446693" sldId="420"/>
        </pc:sldMkLst>
      </pc:sldChg>
      <pc:sldChg chg="modSp new mod">
        <pc:chgData name="Matthieu De Mari" userId="dfb708c9-d8dc-439f-9a3b-c772bf4a311c" providerId="ADAL" clId="{1888DEAD-E307-4CA6-AFF5-49DFF9FCD3C3}" dt="2023-03-20T11:05:38.379" v="4785" actId="20577"/>
        <pc:sldMkLst>
          <pc:docMk/>
          <pc:sldMk cId="2455924593" sldId="420"/>
        </pc:sldMkLst>
      </pc:sldChg>
      <pc:sldChg chg="addSp delSp modSp new mod">
        <pc:chgData name="Matthieu De Mari" userId="dfb708c9-d8dc-439f-9a3b-c772bf4a311c" providerId="ADAL" clId="{1888DEAD-E307-4CA6-AFF5-49DFF9FCD3C3}" dt="2023-03-20T11:01:03.311" v="3996" actId="20577"/>
        <pc:sldMkLst>
          <pc:docMk/>
          <pc:sldMk cId="3719237298" sldId="421"/>
        </pc:sldMkLst>
      </pc:sldChg>
      <pc:sldChg chg="modSp add mod">
        <pc:chgData name="Matthieu De Mari" userId="dfb708c9-d8dc-439f-9a3b-c772bf4a311c" providerId="ADAL" clId="{1888DEAD-E307-4CA6-AFF5-49DFF9FCD3C3}" dt="2023-03-20T11:06:58.547" v="5094" actId="113"/>
        <pc:sldMkLst>
          <pc:docMk/>
          <pc:sldMk cId="2067717828" sldId="422"/>
        </pc:sldMkLst>
      </pc:sldChg>
      <pc:sldChg chg="modSp add mod">
        <pc:chgData name="Matthieu De Mari" userId="dfb708c9-d8dc-439f-9a3b-c772bf4a311c" providerId="ADAL" clId="{1888DEAD-E307-4CA6-AFF5-49DFF9FCD3C3}" dt="2023-03-20T11:11:21.696" v="5781" actId="113"/>
        <pc:sldMkLst>
          <pc:docMk/>
          <pc:sldMk cId="2542189070" sldId="423"/>
        </pc:sldMkLst>
      </pc:sldChg>
      <pc:sldChg chg="del">
        <pc:chgData name="Matthieu De Mari" userId="dfb708c9-d8dc-439f-9a3b-c772bf4a311c" providerId="ADAL" clId="{1888DEAD-E307-4CA6-AFF5-49DFF9FCD3C3}" dt="2023-03-17T13:16:50.686" v="14" actId="47"/>
        <pc:sldMkLst>
          <pc:docMk/>
          <pc:sldMk cId="4226169062" sldId="423"/>
        </pc:sldMkLst>
      </pc:sldChg>
      <pc:sldChg chg="addSp delSp add mod ord">
        <pc:chgData name="Matthieu De Mari" userId="dfb708c9-d8dc-439f-9a3b-c772bf4a311c" providerId="ADAL" clId="{1888DEAD-E307-4CA6-AFF5-49DFF9FCD3C3}" dt="2023-03-20T11:15:49.756" v="6267" actId="22"/>
        <pc:sldMkLst>
          <pc:docMk/>
          <pc:sldMk cId="218642185" sldId="424"/>
        </pc:sldMkLst>
      </pc:sldChg>
      <pc:sldChg chg="del">
        <pc:chgData name="Matthieu De Mari" userId="dfb708c9-d8dc-439f-9a3b-c772bf4a311c" providerId="ADAL" clId="{1888DEAD-E307-4CA6-AFF5-49DFF9FCD3C3}" dt="2023-03-17T13:16:50.686" v="14" actId="47"/>
        <pc:sldMkLst>
          <pc:docMk/>
          <pc:sldMk cId="1794465962" sldId="424"/>
        </pc:sldMkLst>
      </pc:sldChg>
      <pc:sldChg chg="addSp delSp modSp new mod">
        <pc:chgData name="Matthieu De Mari" userId="dfb708c9-d8dc-439f-9a3b-c772bf4a311c" providerId="ADAL" clId="{1888DEAD-E307-4CA6-AFF5-49DFF9FCD3C3}" dt="2023-03-20T11:16:35.793" v="6273" actId="1076"/>
        <pc:sldMkLst>
          <pc:docMk/>
          <pc:sldMk cId="424111310" sldId="425"/>
        </pc:sldMkLst>
      </pc:sldChg>
      <pc:sldChg chg="del">
        <pc:chgData name="Matthieu De Mari" userId="dfb708c9-d8dc-439f-9a3b-c772bf4a311c" providerId="ADAL" clId="{1888DEAD-E307-4CA6-AFF5-49DFF9FCD3C3}" dt="2023-03-17T13:16:50.686" v="14" actId="47"/>
        <pc:sldMkLst>
          <pc:docMk/>
          <pc:sldMk cId="909573732" sldId="425"/>
        </pc:sldMkLst>
      </pc:sldChg>
      <pc:sldChg chg="addSp modSp add mod ord">
        <pc:chgData name="Matthieu De Mari" userId="dfb708c9-d8dc-439f-9a3b-c772bf4a311c" providerId="ADAL" clId="{1888DEAD-E307-4CA6-AFF5-49DFF9FCD3C3}" dt="2023-03-20T11:31:44.551" v="7978"/>
        <pc:sldMkLst>
          <pc:docMk/>
          <pc:sldMk cId="451959142" sldId="426"/>
        </pc:sldMkLst>
      </pc:sldChg>
      <pc:sldChg chg="del">
        <pc:chgData name="Matthieu De Mari" userId="dfb708c9-d8dc-439f-9a3b-c772bf4a311c" providerId="ADAL" clId="{1888DEAD-E307-4CA6-AFF5-49DFF9FCD3C3}" dt="2023-03-17T13:16:51.617" v="15" actId="47"/>
        <pc:sldMkLst>
          <pc:docMk/>
          <pc:sldMk cId="730515734" sldId="426"/>
        </pc:sldMkLst>
      </pc:sldChg>
      <pc:sldChg chg="del">
        <pc:chgData name="Matthieu De Mari" userId="dfb708c9-d8dc-439f-9a3b-c772bf4a311c" providerId="ADAL" clId="{1888DEAD-E307-4CA6-AFF5-49DFF9FCD3C3}" dt="2023-03-17T13:16:51.617" v="15" actId="47"/>
        <pc:sldMkLst>
          <pc:docMk/>
          <pc:sldMk cId="1865957258" sldId="427"/>
        </pc:sldMkLst>
      </pc:sldChg>
      <pc:sldChg chg="addSp delSp modSp new mod">
        <pc:chgData name="Matthieu De Mari" userId="dfb708c9-d8dc-439f-9a3b-c772bf4a311c" providerId="ADAL" clId="{1888DEAD-E307-4CA6-AFF5-49DFF9FCD3C3}" dt="2023-03-20T11:24:16.430" v="7017" actId="1076"/>
        <pc:sldMkLst>
          <pc:docMk/>
          <pc:sldMk cId="2562731947" sldId="427"/>
        </pc:sldMkLst>
      </pc:sldChg>
      <pc:sldChg chg="modSp new del mod">
        <pc:chgData name="Matthieu De Mari" userId="dfb708c9-d8dc-439f-9a3b-c772bf4a311c" providerId="ADAL" clId="{1888DEAD-E307-4CA6-AFF5-49DFF9FCD3C3}" dt="2023-03-20T11:35:02.260" v="8198" actId="47"/>
        <pc:sldMkLst>
          <pc:docMk/>
          <pc:sldMk cId="561984200" sldId="428"/>
        </pc:sldMkLst>
      </pc:sldChg>
      <pc:sldChg chg="modSp new mod">
        <pc:chgData name="Matthieu De Mari" userId="dfb708c9-d8dc-439f-9a3b-c772bf4a311c" providerId="ADAL" clId="{1888DEAD-E307-4CA6-AFF5-49DFF9FCD3C3}" dt="2023-03-20T11:41:28.532" v="8847" actId="115"/>
        <pc:sldMkLst>
          <pc:docMk/>
          <pc:sldMk cId="1434956895" sldId="428"/>
        </pc:sldMkLst>
      </pc:sldChg>
      <pc:sldChg chg="del">
        <pc:chgData name="Matthieu De Mari" userId="dfb708c9-d8dc-439f-9a3b-c772bf4a311c" providerId="ADAL" clId="{1888DEAD-E307-4CA6-AFF5-49DFF9FCD3C3}" dt="2023-03-17T13:16:51.617" v="15" actId="47"/>
        <pc:sldMkLst>
          <pc:docMk/>
          <pc:sldMk cId="2022369352" sldId="428"/>
        </pc:sldMkLst>
      </pc:sldChg>
      <pc:sldChg chg="modSp add del mod ord">
        <pc:chgData name="Matthieu De Mari" userId="dfb708c9-d8dc-439f-9a3b-c772bf4a311c" providerId="ADAL" clId="{1888DEAD-E307-4CA6-AFF5-49DFF9FCD3C3}" dt="2023-03-20T11:31:52.701" v="7979" actId="47"/>
        <pc:sldMkLst>
          <pc:docMk/>
          <pc:sldMk cId="3326665352" sldId="428"/>
        </pc:sldMkLst>
      </pc:sldChg>
      <pc:sldChg chg="del">
        <pc:chgData name="Matthieu De Mari" userId="dfb708c9-d8dc-439f-9a3b-c772bf4a311c" providerId="ADAL" clId="{1888DEAD-E307-4CA6-AFF5-49DFF9FCD3C3}" dt="2023-03-17T13:16:51.617" v="15" actId="47"/>
        <pc:sldMkLst>
          <pc:docMk/>
          <pc:sldMk cId="1549216935" sldId="429"/>
        </pc:sldMkLst>
      </pc:sldChg>
      <pc:sldChg chg="add">
        <pc:chgData name="Matthieu De Mari" userId="dfb708c9-d8dc-439f-9a3b-c772bf4a311c" providerId="ADAL" clId="{1888DEAD-E307-4CA6-AFF5-49DFF9FCD3C3}" dt="2023-03-20T11:43:41.160" v="8891" actId="2890"/>
        <pc:sldMkLst>
          <pc:docMk/>
          <pc:sldMk cId="2281408142" sldId="429"/>
        </pc:sldMkLst>
      </pc:sldChg>
      <pc:sldChg chg="modSp add mod">
        <pc:chgData name="Matthieu De Mari" userId="dfb708c9-d8dc-439f-9a3b-c772bf4a311c" providerId="ADAL" clId="{1888DEAD-E307-4CA6-AFF5-49DFF9FCD3C3}" dt="2023-03-20T11:53:55.106" v="9951" actId="20577"/>
        <pc:sldMkLst>
          <pc:docMk/>
          <pc:sldMk cId="1452149184" sldId="430"/>
        </pc:sldMkLst>
      </pc:sldChg>
      <pc:sldChg chg="del">
        <pc:chgData name="Matthieu De Mari" userId="dfb708c9-d8dc-439f-9a3b-c772bf4a311c" providerId="ADAL" clId="{1888DEAD-E307-4CA6-AFF5-49DFF9FCD3C3}" dt="2023-03-17T13:16:52.409" v="16" actId="47"/>
        <pc:sldMkLst>
          <pc:docMk/>
          <pc:sldMk cId="2376719029" sldId="430"/>
        </pc:sldMkLst>
      </pc:sldChg>
      <pc:sldChg chg="delSp new del mod">
        <pc:chgData name="Matthieu De Mari" userId="dfb708c9-d8dc-439f-9a3b-c772bf4a311c" providerId="ADAL" clId="{1888DEAD-E307-4CA6-AFF5-49DFF9FCD3C3}" dt="2023-03-20T11:43:53.598" v="8896" actId="47"/>
        <pc:sldMkLst>
          <pc:docMk/>
          <pc:sldMk cId="2515683071" sldId="430"/>
        </pc:sldMkLst>
      </pc:sldChg>
      <pc:sldChg chg="add del">
        <pc:chgData name="Matthieu De Mari" userId="dfb708c9-d8dc-439f-9a3b-c772bf4a311c" providerId="ADAL" clId="{1888DEAD-E307-4CA6-AFF5-49DFF9FCD3C3}" dt="2023-03-20T11:51:10.039" v="9609" actId="47"/>
        <pc:sldMkLst>
          <pc:docMk/>
          <pc:sldMk cId="2552322506" sldId="430"/>
        </pc:sldMkLst>
      </pc:sldChg>
      <pc:sldChg chg="del">
        <pc:chgData name="Matthieu De Mari" userId="dfb708c9-d8dc-439f-9a3b-c772bf4a311c" providerId="ADAL" clId="{1888DEAD-E307-4CA6-AFF5-49DFF9FCD3C3}" dt="2023-03-17T13:16:52.409" v="16" actId="47"/>
        <pc:sldMkLst>
          <pc:docMk/>
          <pc:sldMk cId="133940590" sldId="431"/>
        </pc:sldMkLst>
      </pc:sldChg>
      <pc:sldChg chg="addSp delSp modSp new mod">
        <pc:chgData name="Matthieu De Mari" userId="dfb708c9-d8dc-439f-9a3b-c772bf4a311c" providerId="ADAL" clId="{1888DEAD-E307-4CA6-AFF5-49DFF9FCD3C3}" dt="2023-03-20T11:56:54.486" v="10255" actId="1076"/>
        <pc:sldMkLst>
          <pc:docMk/>
          <pc:sldMk cId="1438970372" sldId="431"/>
        </pc:sldMkLst>
      </pc:sldChg>
      <pc:sldChg chg="modSp add mod">
        <pc:chgData name="Matthieu De Mari" userId="dfb708c9-d8dc-439f-9a3b-c772bf4a311c" providerId="ADAL" clId="{1888DEAD-E307-4CA6-AFF5-49DFF9FCD3C3}" dt="2023-03-20T11:54:59.208" v="10122" actId="20577"/>
        <pc:sldMkLst>
          <pc:docMk/>
          <pc:sldMk cId="1303576390" sldId="432"/>
        </pc:sldMkLst>
      </pc:sldChg>
      <pc:sldChg chg="del">
        <pc:chgData name="Matthieu De Mari" userId="dfb708c9-d8dc-439f-9a3b-c772bf4a311c" providerId="ADAL" clId="{1888DEAD-E307-4CA6-AFF5-49DFF9FCD3C3}" dt="2023-03-17T13:16:52.409" v="16" actId="47"/>
        <pc:sldMkLst>
          <pc:docMk/>
          <pc:sldMk cId="2188406462" sldId="432"/>
        </pc:sldMkLst>
      </pc:sldChg>
      <pc:sldChg chg="del">
        <pc:chgData name="Matthieu De Mari" userId="dfb708c9-d8dc-439f-9a3b-c772bf4a311c" providerId="ADAL" clId="{1888DEAD-E307-4CA6-AFF5-49DFF9FCD3C3}" dt="2023-03-17T13:16:52.409" v="16" actId="47"/>
        <pc:sldMkLst>
          <pc:docMk/>
          <pc:sldMk cId="1769846722" sldId="433"/>
        </pc:sldMkLst>
      </pc:sldChg>
      <pc:sldChg chg="del">
        <pc:chgData name="Matthieu De Mari" userId="dfb708c9-d8dc-439f-9a3b-c772bf4a311c" providerId="ADAL" clId="{1888DEAD-E307-4CA6-AFF5-49DFF9FCD3C3}" dt="2023-03-17T13:16:53.123" v="17" actId="47"/>
        <pc:sldMkLst>
          <pc:docMk/>
          <pc:sldMk cId="3094800006" sldId="434"/>
        </pc:sldMkLst>
      </pc:sldChg>
      <pc:sldChg chg="del">
        <pc:chgData name="Matthieu De Mari" userId="dfb708c9-d8dc-439f-9a3b-c772bf4a311c" providerId="ADAL" clId="{1888DEAD-E307-4CA6-AFF5-49DFF9FCD3C3}" dt="2023-03-17T13:16:53.123" v="17" actId="47"/>
        <pc:sldMkLst>
          <pc:docMk/>
          <pc:sldMk cId="3322702571" sldId="435"/>
        </pc:sldMkLst>
      </pc:sldChg>
      <pc:sldChg chg="del">
        <pc:chgData name="Matthieu De Mari" userId="dfb708c9-d8dc-439f-9a3b-c772bf4a311c" providerId="ADAL" clId="{1888DEAD-E307-4CA6-AFF5-49DFF9FCD3C3}" dt="2023-03-17T13:16:53.123" v="17" actId="47"/>
        <pc:sldMkLst>
          <pc:docMk/>
          <pc:sldMk cId="861916422" sldId="437"/>
        </pc:sldMkLst>
      </pc:sldChg>
      <pc:sldChg chg="del">
        <pc:chgData name="Matthieu De Mari" userId="dfb708c9-d8dc-439f-9a3b-c772bf4a311c" providerId="ADAL" clId="{1888DEAD-E307-4CA6-AFF5-49DFF9FCD3C3}" dt="2023-03-17T13:16:53.838" v="18" actId="47"/>
        <pc:sldMkLst>
          <pc:docMk/>
          <pc:sldMk cId="671110687" sldId="438"/>
        </pc:sldMkLst>
      </pc:sldChg>
      <pc:sldChg chg="del">
        <pc:chgData name="Matthieu De Mari" userId="dfb708c9-d8dc-439f-9a3b-c772bf4a311c" providerId="ADAL" clId="{1888DEAD-E307-4CA6-AFF5-49DFF9FCD3C3}" dt="2023-03-17T13:16:53.838" v="18" actId="47"/>
        <pc:sldMkLst>
          <pc:docMk/>
          <pc:sldMk cId="1589725218" sldId="439"/>
        </pc:sldMkLst>
      </pc:sldChg>
      <pc:sldChg chg="del">
        <pc:chgData name="Matthieu De Mari" userId="dfb708c9-d8dc-439f-9a3b-c772bf4a311c" providerId="ADAL" clId="{1888DEAD-E307-4CA6-AFF5-49DFF9FCD3C3}" dt="2023-03-17T13:16:53.838" v="18" actId="47"/>
        <pc:sldMkLst>
          <pc:docMk/>
          <pc:sldMk cId="2955466283" sldId="440"/>
        </pc:sldMkLst>
      </pc:sldChg>
      <pc:sldChg chg="del">
        <pc:chgData name="Matthieu De Mari" userId="dfb708c9-d8dc-439f-9a3b-c772bf4a311c" providerId="ADAL" clId="{1888DEAD-E307-4CA6-AFF5-49DFF9FCD3C3}" dt="2023-03-17T13:16:55.180" v="20" actId="47"/>
        <pc:sldMkLst>
          <pc:docMk/>
          <pc:sldMk cId="1448790682" sldId="441"/>
        </pc:sldMkLst>
      </pc:sldChg>
      <pc:sldChg chg="del">
        <pc:chgData name="Matthieu De Mari" userId="dfb708c9-d8dc-439f-9a3b-c772bf4a311c" providerId="ADAL" clId="{1888DEAD-E307-4CA6-AFF5-49DFF9FCD3C3}" dt="2023-03-17T13:16:54.511" v="19" actId="47"/>
        <pc:sldMkLst>
          <pc:docMk/>
          <pc:sldMk cId="75594367" sldId="442"/>
        </pc:sldMkLst>
      </pc:sldChg>
      <pc:sldChg chg="del">
        <pc:chgData name="Matthieu De Mari" userId="dfb708c9-d8dc-439f-9a3b-c772bf4a311c" providerId="ADAL" clId="{1888DEAD-E307-4CA6-AFF5-49DFF9FCD3C3}" dt="2023-03-17T13:16:55.180" v="20" actId="47"/>
        <pc:sldMkLst>
          <pc:docMk/>
          <pc:sldMk cId="110232736" sldId="443"/>
        </pc:sldMkLst>
      </pc:sldChg>
      <pc:sldChg chg="del">
        <pc:chgData name="Matthieu De Mari" userId="dfb708c9-d8dc-439f-9a3b-c772bf4a311c" providerId="ADAL" clId="{1888DEAD-E307-4CA6-AFF5-49DFF9FCD3C3}" dt="2023-03-17T13:16:55.180" v="20" actId="47"/>
        <pc:sldMkLst>
          <pc:docMk/>
          <pc:sldMk cId="1237963508" sldId="444"/>
        </pc:sldMkLst>
      </pc:sldChg>
      <pc:sldChg chg="del">
        <pc:chgData name="Matthieu De Mari" userId="dfb708c9-d8dc-439f-9a3b-c772bf4a311c" providerId="ADAL" clId="{1888DEAD-E307-4CA6-AFF5-49DFF9FCD3C3}" dt="2023-03-17T13:16:55.180" v="20" actId="47"/>
        <pc:sldMkLst>
          <pc:docMk/>
          <pc:sldMk cId="1417587332" sldId="445"/>
        </pc:sldMkLst>
      </pc:sldChg>
      <pc:sldChg chg="del">
        <pc:chgData name="Matthieu De Mari" userId="dfb708c9-d8dc-439f-9a3b-c772bf4a311c" providerId="ADAL" clId="{1888DEAD-E307-4CA6-AFF5-49DFF9FCD3C3}" dt="2023-03-17T13:16:54.511" v="19" actId="47"/>
        <pc:sldMkLst>
          <pc:docMk/>
          <pc:sldMk cId="1624935982" sldId="447"/>
        </pc:sldMkLst>
      </pc:sldChg>
      <pc:sldChg chg="del">
        <pc:chgData name="Matthieu De Mari" userId="dfb708c9-d8dc-439f-9a3b-c772bf4a311c" providerId="ADAL" clId="{1888DEAD-E307-4CA6-AFF5-49DFF9FCD3C3}" dt="2023-03-17T13:16:55.180" v="20" actId="47"/>
        <pc:sldMkLst>
          <pc:docMk/>
          <pc:sldMk cId="4016554108" sldId="448"/>
        </pc:sldMkLst>
      </pc:sldChg>
      <pc:sldChg chg="del">
        <pc:chgData name="Matthieu De Mari" userId="dfb708c9-d8dc-439f-9a3b-c772bf4a311c" providerId="ADAL" clId="{1888DEAD-E307-4CA6-AFF5-49DFF9FCD3C3}" dt="2023-03-17T13:16:55.180" v="20" actId="47"/>
        <pc:sldMkLst>
          <pc:docMk/>
          <pc:sldMk cId="512281156" sldId="449"/>
        </pc:sldMkLst>
      </pc:sldChg>
      <pc:sldChg chg="del">
        <pc:chgData name="Matthieu De Mari" userId="dfb708c9-d8dc-439f-9a3b-c772bf4a311c" providerId="ADAL" clId="{1888DEAD-E307-4CA6-AFF5-49DFF9FCD3C3}" dt="2023-03-17T13:16:55.180" v="20" actId="47"/>
        <pc:sldMkLst>
          <pc:docMk/>
          <pc:sldMk cId="3938870733" sldId="450"/>
        </pc:sldMkLst>
      </pc:sldChg>
      <pc:sldChg chg="del">
        <pc:chgData name="Matthieu De Mari" userId="dfb708c9-d8dc-439f-9a3b-c772bf4a311c" providerId="ADAL" clId="{1888DEAD-E307-4CA6-AFF5-49DFF9FCD3C3}" dt="2023-03-17T13:16:55.180" v="20" actId="47"/>
        <pc:sldMkLst>
          <pc:docMk/>
          <pc:sldMk cId="3522887232" sldId="451"/>
        </pc:sldMkLst>
      </pc:sldChg>
      <pc:sldChg chg="del">
        <pc:chgData name="Matthieu De Mari" userId="dfb708c9-d8dc-439f-9a3b-c772bf4a311c" providerId="ADAL" clId="{1888DEAD-E307-4CA6-AFF5-49DFF9FCD3C3}" dt="2023-03-17T13:16:52.409" v="16" actId="47"/>
        <pc:sldMkLst>
          <pc:docMk/>
          <pc:sldMk cId="216138188" sldId="452"/>
        </pc:sldMkLst>
      </pc:sldChg>
    </pc:docChg>
  </pc:docChgLst>
  <pc:docChgLst>
    <pc:chgData name="Matthieu De Mari" userId="dfb708c9-d8dc-439f-9a3b-c772bf4a311c" providerId="ADAL" clId="{2E25C175-47A3-4BC7-8EFD-372D97A42A64}"/>
    <pc:docChg chg="undo custSel addSld delSld modSld sldOrd addSection delSection modSection">
      <pc:chgData name="Matthieu De Mari" userId="dfb708c9-d8dc-439f-9a3b-c772bf4a311c" providerId="ADAL" clId="{2E25C175-47A3-4BC7-8EFD-372D97A42A64}" dt="2023-03-07T10:46:51.155" v="7359" actId="20577"/>
      <pc:docMkLst>
        <pc:docMk/>
      </pc:docMkLst>
      <pc:sldChg chg="del">
        <pc:chgData name="Matthieu De Mari" userId="dfb708c9-d8dc-439f-9a3b-c772bf4a311c" providerId="ADAL" clId="{2E25C175-47A3-4BC7-8EFD-372D97A42A64}" dt="2023-03-07T06:12:37.449" v="3" actId="47"/>
        <pc:sldMkLst>
          <pc:docMk/>
          <pc:sldMk cId="3239548726" sldId="257"/>
        </pc:sldMkLst>
      </pc:sldChg>
      <pc:sldChg chg="del">
        <pc:chgData name="Matthieu De Mari" userId="dfb708c9-d8dc-439f-9a3b-c772bf4a311c" providerId="ADAL" clId="{2E25C175-47A3-4BC7-8EFD-372D97A42A64}" dt="2023-03-07T06:13:07.499" v="6" actId="47"/>
        <pc:sldMkLst>
          <pc:docMk/>
          <pc:sldMk cId="1495819743" sldId="258"/>
        </pc:sldMkLst>
      </pc:sldChg>
      <pc:sldChg chg="del">
        <pc:chgData name="Matthieu De Mari" userId="dfb708c9-d8dc-439f-9a3b-c772bf4a311c" providerId="ADAL" clId="{2E25C175-47A3-4BC7-8EFD-372D97A42A64}" dt="2023-03-07T06:12:37.449" v="3" actId="47"/>
        <pc:sldMkLst>
          <pc:docMk/>
          <pc:sldMk cId="609186567" sldId="259"/>
        </pc:sldMkLst>
      </pc:sldChg>
      <pc:sldChg chg="del">
        <pc:chgData name="Matthieu De Mari" userId="dfb708c9-d8dc-439f-9a3b-c772bf4a311c" providerId="ADAL" clId="{2E25C175-47A3-4BC7-8EFD-372D97A42A64}" dt="2023-03-07T06:12:37.449" v="3" actId="47"/>
        <pc:sldMkLst>
          <pc:docMk/>
          <pc:sldMk cId="1812694891" sldId="260"/>
        </pc:sldMkLst>
      </pc:sldChg>
      <pc:sldChg chg="del">
        <pc:chgData name="Matthieu De Mari" userId="dfb708c9-d8dc-439f-9a3b-c772bf4a311c" providerId="ADAL" clId="{2E25C175-47A3-4BC7-8EFD-372D97A42A64}" dt="2023-03-07T06:12:37.449" v="3" actId="47"/>
        <pc:sldMkLst>
          <pc:docMk/>
          <pc:sldMk cId="2172647381" sldId="261"/>
        </pc:sldMkLst>
      </pc:sldChg>
      <pc:sldChg chg="del">
        <pc:chgData name="Matthieu De Mari" userId="dfb708c9-d8dc-439f-9a3b-c772bf4a311c" providerId="ADAL" clId="{2E25C175-47A3-4BC7-8EFD-372D97A42A64}" dt="2023-03-07T06:12:37.449" v="3" actId="47"/>
        <pc:sldMkLst>
          <pc:docMk/>
          <pc:sldMk cId="3166947328" sldId="262"/>
        </pc:sldMkLst>
      </pc:sldChg>
      <pc:sldChg chg="del">
        <pc:chgData name="Matthieu De Mari" userId="dfb708c9-d8dc-439f-9a3b-c772bf4a311c" providerId="ADAL" clId="{2E25C175-47A3-4BC7-8EFD-372D97A42A64}" dt="2023-03-07T06:12:41.881" v="4" actId="47"/>
        <pc:sldMkLst>
          <pc:docMk/>
          <pc:sldMk cId="2723458640" sldId="263"/>
        </pc:sldMkLst>
      </pc:sldChg>
      <pc:sldChg chg="del">
        <pc:chgData name="Matthieu De Mari" userId="dfb708c9-d8dc-439f-9a3b-c772bf4a311c" providerId="ADAL" clId="{2E25C175-47A3-4BC7-8EFD-372D97A42A64}" dt="2023-03-07T06:12:37.449" v="3" actId="47"/>
        <pc:sldMkLst>
          <pc:docMk/>
          <pc:sldMk cId="649892368" sldId="264"/>
        </pc:sldMkLst>
      </pc:sldChg>
      <pc:sldChg chg="del">
        <pc:chgData name="Matthieu De Mari" userId="dfb708c9-d8dc-439f-9a3b-c772bf4a311c" providerId="ADAL" clId="{2E25C175-47A3-4BC7-8EFD-372D97A42A64}" dt="2023-03-07T06:12:41.881" v="4" actId="47"/>
        <pc:sldMkLst>
          <pc:docMk/>
          <pc:sldMk cId="4127898596" sldId="265"/>
        </pc:sldMkLst>
      </pc:sldChg>
      <pc:sldChg chg="del">
        <pc:chgData name="Matthieu De Mari" userId="dfb708c9-d8dc-439f-9a3b-c772bf4a311c" providerId="ADAL" clId="{2E25C175-47A3-4BC7-8EFD-372D97A42A64}" dt="2023-03-07T06:12:41.881" v="4" actId="47"/>
        <pc:sldMkLst>
          <pc:docMk/>
          <pc:sldMk cId="256269341" sldId="266"/>
        </pc:sldMkLst>
      </pc:sldChg>
      <pc:sldChg chg="del">
        <pc:chgData name="Matthieu De Mari" userId="dfb708c9-d8dc-439f-9a3b-c772bf4a311c" providerId="ADAL" clId="{2E25C175-47A3-4BC7-8EFD-372D97A42A64}" dt="2023-03-07T06:12:44.957" v="5" actId="47"/>
        <pc:sldMkLst>
          <pc:docMk/>
          <pc:sldMk cId="2566504203" sldId="267"/>
        </pc:sldMkLst>
      </pc:sldChg>
      <pc:sldChg chg="del">
        <pc:chgData name="Matthieu De Mari" userId="dfb708c9-d8dc-439f-9a3b-c772bf4a311c" providerId="ADAL" clId="{2E25C175-47A3-4BC7-8EFD-372D97A42A64}" dt="2023-03-07T06:12:37.449" v="3" actId="47"/>
        <pc:sldMkLst>
          <pc:docMk/>
          <pc:sldMk cId="1205920737" sldId="268"/>
        </pc:sldMkLst>
      </pc:sldChg>
      <pc:sldChg chg="del">
        <pc:chgData name="Matthieu De Mari" userId="dfb708c9-d8dc-439f-9a3b-c772bf4a311c" providerId="ADAL" clId="{2E25C175-47A3-4BC7-8EFD-372D97A42A64}" dt="2023-03-07T06:12:44.957" v="5" actId="47"/>
        <pc:sldMkLst>
          <pc:docMk/>
          <pc:sldMk cId="4188287311" sldId="269"/>
        </pc:sldMkLst>
      </pc:sldChg>
      <pc:sldChg chg="del">
        <pc:chgData name="Matthieu De Mari" userId="dfb708c9-d8dc-439f-9a3b-c772bf4a311c" providerId="ADAL" clId="{2E25C175-47A3-4BC7-8EFD-372D97A42A64}" dt="2023-03-07T06:12:41.881" v="4" actId="47"/>
        <pc:sldMkLst>
          <pc:docMk/>
          <pc:sldMk cId="997896339" sldId="270"/>
        </pc:sldMkLst>
      </pc:sldChg>
      <pc:sldChg chg="del">
        <pc:chgData name="Matthieu De Mari" userId="dfb708c9-d8dc-439f-9a3b-c772bf4a311c" providerId="ADAL" clId="{2E25C175-47A3-4BC7-8EFD-372D97A42A64}" dt="2023-03-07T06:12:41.881" v="4" actId="47"/>
        <pc:sldMkLst>
          <pc:docMk/>
          <pc:sldMk cId="961845771" sldId="271"/>
        </pc:sldMkLst>
      </pc:sldChg>
      <pc:sldChg chg="modSp add del mod ord">
        <pc:chgData name="Matthieu De Mari" userId="dfb708c9-d8dc-439f-9a3b-c772bf4a311c" providerId="ADAL" clId="{2E25C175-47A3-4BC7-8EFD-372D97A42A64}" dt="2023-03-07T06:35:53.661" v="220"/>
        <pc:sldMkLst>
          <pc:docMk/>
          <pc:sldMk cId="1813455260" sldId="274"/>
        </pc:sldMkLst>
      </pc:sldChg>
      <pc:sldChg chg="del">
        <pc:chgData name="Matthieu De Mari" userId="dfb708c9-d8dc-439f-9a3b-c772bf4a311c" providerId="ADAL" clId="{2E25C175-47A3-4BC7-8EFD-372D97A42A64}" dt="2023-03-07T06:13:16.183" v="8" actId="47"/>
        <pc:sldMkLst>
          <pc:docMk/>
          <pc:sldMk cId="144954399" sldId="275"/>
        </pc:sldMkLst>
      </pc:sldChg>
      <pc:sldChg chg="del">
        <pc:chgData name="Matthieu De Mari" userId="dfb708c9-d8dc-439f-9a3b-c772bf4a311c" providerId="ADAL" clId="{2E25C175-47A3-4BC7-8EFD-372D97A42A64}" dt="2023-03-07T06:13:17.350" v="9" actId="47"/>
        <pc:sldMkLst>
          <pc:docMk/>
          <pc:sldMk cId="4217769597" sldId="276"/>
        </pc:sldMkLst>
      </pc:sldChg>
      <pc:sldChg chg="del">
        <pc:chgData name="Matthieu De Mari" userId="dfb708c9-d8dc-439f-9a3b-c772bf4a311c" providerId="ADAL" clId="{2E25C175-47A3-4BC7-8EFD-372D97A42A64}" dt="2023-03-07T06:13:18.262" v="10" actId="47"/>
        <pc:sldMkLst>
          <pc:docMk/>
          <pc:sldMk cId="1233188664" sldId="277"/>
        </pc:sldMkLst>
      </pc:sldChg>
      <pc:sldChg chg="del">
        <pc:chgData name="Matthieu De Mari" userId="dfb708c9-d8dc-439f-9a3b-c772bf4a311c" providerId="ADAL" clId="{2E25C175-47A3-4BC7-8EFD-372D97A42A64}" dt="2023-03-07T06:13:16.183" v="8" actId="47"/>
        <pc:sldMkLst>
          <pc:docMk/>
          <pc:sldMk cId="885607022" sldId="278"/>
        </pc:sldMkLst>
      </pc:sldChg>
      <pc:sldChg chg="del">
        <pc:chgData name="Matthieu De Mari" userId="dfb708c9-d8dc-439f-9a3b-c772bf4a311c" providerId="ADAL" clId="{2E25C175-47A3-4BC7-8EFD-372D97A42A64}" dt="2023-03-07T06:13:16.183" v="8" actId="47"/>
        <pc:sldMkLst>
          <pc:docMk/>
          <pc:sldMk cId="3941141626" sldId="279"/>
        </pc:sldMkLst>
      </pc:sldChg>
      <pc:sldChg chg="del">
        <pc:chgData name="Matthieu De Mari" userId="dfb708c9-d8dc-439f-9a3b-c772bf4a311c" providerId="ADAL" clId="{2E25C175-47A3-4BC7-8EFD-372D97A42A64}" dt="2023-03-07T06:13:16.183" v="8" actId="47"/>
        <pc:sldMkLst>
          <pc:docMk/>
          <pc:sldMk cId="2409304258" sldId="280"/>
        </pc:sldMkLst>
      </pc:sldChg>
      <pc:sldChg chg="del">
        <pc:chgData name="Matthieu De Mari" userId="dfb708c9-d8dc-439f-9a3b-c772bf4a311c" providerId="ADAL" clId="{2E25C175-47A3-4BC7-8EFD-372D97A42A64}" dt="2023-03-07T06:13:16.183" v="8" actId="47"/>
        <pc:sldMkLst>
          <pc:docMk/>
          <pc:sldMk cId="2949375831" sldId="281"/>
        </pc:sldMkLst>
      </pc:sldChg>
      <pc:sldChg chg="del">
        <pc:chgData name="Matthieu De Mari" userId="dfb708c9-d8dc-439f-9a3b-c772bf4a311c" providerId="ADAL" clId="{2E25C175-47A3-4BC7-8EFD-372D97A42A64}" dt="2023-03-07T06:13:16.183" v="8" actId="47"/>
        <pc:sldMkLst>
          <pc:docMk/>
          <pc:sldMk cId="2432782764" sldId="282"/>
        </pc:sldMkLst>
      </pc:sldChg>
      <pc:sldChg chg="del">
        <pc:chgData name="Matthieu De Mari" userId="dfb708c9-d8dc-439f-9a3b-c772bf4a311c" providerId="ADAL" clId="{2E25C175-47A3-4BC7-8EFD-372D97A42A64}" dt="2023-03-07T06:13:16.183" v="8" actId="47"/>
        <pc:sldMkLst>
          <pc:docMk/>
          <pc:sldMk cId="3869391851" sldId="284"/>
        </pc:sldMkLst>
      </pc:sldChg>
      <pc:sldChg chg="del">
        <pc:chgData name="Matthieu De Mari" userId="dfb708c9-d8dc-439f-9a3b-c772bf4a311c" providerId="ADAL" clId="{2E25C175-47A3-4BC7-8EFD-372D97A42A64}" dt="2023-03-07T06:13:16.183" v="8" actId="47"/>
        <pc:sldMkLst>
          <pc:docMk/>
          <pc:sldMk cId="1567445271" sldId="285"/>
        </pc:sldMkLst>
      </pc:sldChg>
      <pc:sldChg chg="del">
        <pc:chgData name="Matthieu De Mari" userId="dfb708c9-d8dc-439f-9a3b-c772bf4a311c" providerId="ADAL" clId="{2E25C175-47A3-4BC7-8EFD-372D97A42A64}" dt="2023-03-07T06:13:17.350" v="9" actId="47"/>
        <pc:sldMkLst>
          <pc:docMk/>
          <pc:sldMk cId="2870852187" sldId="287"/>
        </pc:sldMkLst>
      </pc:sldChg>
      <pc:sldChg chg="del">
        <pc:chgData name="Matthieu De Mari" userId="dfb708c9-d8dc-439f-9a3b-c772bf4a311c" providerId="ADAL" clId="{2E25C175-47A3-4BC7-8EFD-372D97A42A64}" dt="2023-03-07T06:13:17.350" v="9" actId="47"/>
        <pc:sldMkLst>
          <pc:docMk/>
          <pc:sldMk cId="3486387661" sldId="288"/>
        </pc:sldMkLst>
      </pc:sldChg>
      <pc:sldChg chg="del">
        <pc:chgData name="Matthieu De Mari" userId="dfb708c9-d8dc-439f-9a3b-c772bf4a311c" providerId="ADAL" clId="{2E25C175-47A3-4BC7-8EFD-372D97A42A64}" dt="2023-03-07T06:13:17.350" v="9" actId="47"/>
        <pc:sldMkLst>
          <pc:docMk/>
          <pc:sldMk cId="2118681498" sldId="289"/>
        </pc:sldMkLst>
      </pc:sldChg>
      <pc:sldChg chg="del">
        <pc:chgData name="Matthieu De Mari" userId="dfb708c9-d8dc-439f-9a3b-c772bf4a311c" providerId="ADAL" clId="{2E25C175-47A3-4BC7-8EFD-372D97A42A64}" dt="2023-03-07T06:13:17.350" v="9" actId="47"/>
        <pc:sldMkLst>
          <pc:docMk/>
          <pc:sldMk cId="2562857934" sldId="290"/>
        </pc:sldMkLst>
      </pc:sldChg>
      <pc:sldChg chg="del">
        <pc:chgData name="Matthieu De Mari" userId="dfb708c9-d8dc-439f-9a3b-c772bf4a311c" providerId="ADAL" clId="{2E25C175-47A3-4BC7-8EFD-372D97A42A64}" dt="2023-03-07T06:13:17.350" v="9" actId="47"/>
        <pc:sldMkLst>
          <pc:docMk/>
          <pc:sldMk cId="3292482358" sldId="291"/>
        </pc:sldMkLst>
      </pc:sldChg>
      <pc:sldChg chg="del">
        <pc:chgData name="Matthieu De Mari" userId="dfb708c9-d8dc-439f-9a3b-c772bf4a311c" providerId="ADAL" clId="{2E25C175-47A3-4BC7-8EFD-372D97A42A64}" dt="2023-03-07T06:13:17.350" v="9" actId="47"/>
        <pc:sldMkLst>
          <pc:docMk/>
          <pc:sldMk cId="3520355124" sldId="292"/>
        </pc:sldMkLst>
      </pc:sldChg>
      <pc:sldChg chg="del">
        <pc:chgData name="Matthieu De Mari" userId="dfb708c9-d8dc-439f-9a3b-c772bf4a311c" providerId="ADAL" clId="{2E25C175-47A3-4BC7-8EFD-372D97A42A64}" dt="2023-03-07T06:13:17.350" v="9" actId="47"/>
        <pc:sldMkLst>
          <pc:docMk/>
          <pc:sldMk cId="3046349634" sldId="293"/>
        </pc:sldMkLst>
      </pc:sldChg>
      <pc:sldChg chg="del">
        <pc:chgData name="Matthieu De Mari" userId="dfb708c9-d8dc-439f-9a3b-c772bf4a311c" providerId="ADAL" clId="{2E25C175-47A3-4BC7-8EFD-372D97A42A64}" dt="2023-03-07T06:13:17.350" v="9" actId="47"/>
        <pc:sldMkLst>
          <pc:docMk/>
          <pc:sldMk cId="427136966" sldId="294"/>
        </pc:sldMkLst>
      </pc:sldChg>
      <pc:sldChg chg="del">
        <pc:chgData name="Matthieu De Mari" userId="dfb708c9-d8dc-439f-9a3b-c772bf4a311c" providerId="ADAL" clId="{2E25C175-47A3-4BC7-8EFD-372D97A42A64}" dt="2023-03-07T06:13:18.262" v="10" actId="47"/>
        <pc:sldMkLst>
          <pc:docMk/>
          <pc:sldMk cId="323951598" sldId="295"/>
        </pc:sldMkLst>
      </pc:sldChg>
      <pc:sldChg chg="del">
        <pc:chgData name="Matthieu De Mari" userId="dfb708c9-d8dc-439f-9a3b-c772bf4a311c" providerId="ADAL" clId="{2E25C175-47A3-4BC7-8EFD-372D97A42A64}" dt="2023-03-07T06:13:18.262" v="10" actId="47"/>
        <pc:sldMkLst>
          <pc:docMk/>
          <pc:sldMk cId="1855779909" sldId="296"/>
        </pc:sldMkLst>
      </pc:sldChg>
      <pc:sldChg chg="del">
        <pc:chgData name="Matthieu De Mari" userId="dfb708c9-d8dc-439f-9a3b-c772bf4a311c" providerId="ADAL" clId="{2E25C175-47A3-4BC7-8EFD-372D97A42A64}" dt="2023-03-07T06:13:18.262" v="10" actId="47"/>
        <pc:sldMkLst>
          <pc:docMk/>
          <pc:sldMk cId="1514077654" sldId="297"/>
        </pc:sldMkLst>
      </pc:sldChg>
      <pc:sldChg chg="del">
        <pc:chgData name="Matthieu De Mari" userId="dfb708c9-d8dc-439f-9a3b-c772bf4a311c" providerId="ADAL" clId="{2E25C175-47A3-4BC7-8EFD-372D97A42A64}" dt="2023-03-07T06:13:18.262" v="10" actId="47"/>
        <pc:sldMkLst>
          <pc:docMk/>
          <pc:sldMk cId="2514894683" sldId="298"/>
        </pc:sldMkLst>
      </pc:sldChg>
      <pc:sldChg chg="del">
        <pc:chgData name="Matthieu De Mari" userId="dfb708c9-d8dc-439f-9a3b-c772bf4a311c" providerId="ADAL" clId="{2E25C175-47A3-4BC7-8EFD-372D97A42A64}" dt="2023-03-07T06:13:18.262" v="10" actId="47"/>
        <pc:sldMkLst>
          <pc:docMk/>
          <pc:sldMk cId="1452574487" sldId="299"/>
        </pc:sldMkLst>
      </pc:sldChg>
      <pc:sldChg chg="del">
        <pc:chgData name="Matthieu De Mari" userId="dfb708c9-d8dc-439f-9a3b-c772bf4a311c" providerId="ADAL" clId="{2E25C175-47A3-4BC7-8EFD-372D97A42A64}" dt="2023-03-07T06:13:18.262" v="10" actId="47"/>
        <pc:sldMkLst>
          <pc:docMk/>
          <pc:sldMk cId="1699114457" sldId="300"/>
        </pc:sldMkLst>
      </pc:sldChg>
      <pc:sldChg chg="del">
        <pc:chgData name="Matthieu De Mari" userId="dfb708c9-d8dc-439f-9a3b-c772bf4a311c" providerId="ADAL" clId="{2E25C175-47A3-4BC7-8EFD-372D97A42A64}" dt="2023-03-07T06:13:18.262" v="10" actId="47"/>
        <pc:sldMkLst>
          <pc:docMk/>
          <pc:sldMk cId="1276239023" sldId="301"/>
        </pc:sldMkLst>
      </pc:sldChg>
      <pc:sldChg chg="del">
        <pc:chgData name="Matthieu De Mari" userId="dfb708c9-d8dc-439f-9a3b-c772bf4a311c" providerId="ADAL" clId="{2E25C175-47A3-4BC7-8EFD-372D97A42A64}" dt="2023-03-07T06:13:18.262" v="10" actId="47"/>
        <pc:sldMkLst>
          <pc:docMk/>
          <pc:sldMk cId="3968924669" sldId="302"/>
        </pc:sldMkLst>
      </pc:sldChg>
      <pc:sldChg chg="modSp add del mod">
        <pc:chgData name="Matthieu De Mari" userId="dfb708c9-d8dc-439f-9a3b-c772bf4a311c" providerId="ADAL" clId="{2E25C175-47A3-4BC7-8EFD-372D97A42A64}" dt="2023-03-07T10:16:35.251" v="5714" actId="20577"/>
        <pc:sldMkLst>
          <pc:docMk/>
          <pc:sldMk cId="4232115997" sldId="303"/>
        </pc:sldMkLst>
      </pc:sldChg>
      <pc:sldChg chg="del">
        <pc:chgData name="Matthieu De Mari" userId="dfb708c9-d8dc-439f-9a3b-c772bf4a311c" providerId="ADAL" clId="{2E25C175-47A3-4BC7-8EFD-372D97A42A64}" dt="2023-03-07T06:13:22.745" v="11" actId="47"/>
        <pc:sldMkLst>
          <pc:docMk/>
          <pc:sldMk cId="354883896" sldId="304"/>
        </pc:sldMkLst>
      </pc:sldChg>
      <pc:sldChg chg="del">
        <pc:chgData name="Matthieu De Mari" userId="dfb708c9-d8dc-439f-9a3b-c772bf4a311c" providerId="ADAL" clId="{2E25C175-47A3-4BC7-8EFD-372D97A42A64}" dt="2023-03-07T06:13:22.745" v="11" actId="47"/>
        <pc:sldMkLst>
          <pc:docMk/>
          <pc:sldMk cId="4099824996" sldId="305"/>
        </pc:sldMkLst>
      </pc:sldChg>
      <pc:sldChg chg="del">
        <pc:chgData name="Matthieu De Mari" userId="dfb708c9-d8dc-439f-9a3b-c772bf4a311c" providerId="ADAL" clId="{2E25C175-47A3-4BC7-8EFD-372D97A42A64}" dt="2023-03-07T06:13:22.745" v="11" actId="47"/>
        <pc:sldMkLst>
          <pc:docMk/>
          <pc:sldMk cId="4051912021" sldId="306"/>
        </pc:sldMkLst>
      </pc:sldChg>
      <pc:sldChg chg="del">
        <pc:chgData name="Matthieu De Mari" userId="dfb708c9-d8dc-439f-9a3b-c772bf4a311c" providerId="ADAL" clId="{2E25C175-47A3-4BC7-8EFD-372D97A42A64}" dt="2023-03-07T06:13:22.745" v="11" actId="47"/>
        <pc:sldMkLst>
          <pc:docMk/>
          <pc:sldMk cId="2900176786" sldId="307"/>
        </pc:sldMkLst>
      </pc:sldChg>
      <pc:sldChg chg="del">
        <pc:chgData name="Matthieu De Mari" userId="dfb708c9-d8dc-439f-9a3b-c772bf4a311c" providerId="ADAL" clId="{2E25C175-47A3-4BC7-8EFD-372D97A42A64}" dt="2023-03-07T06:13:22.745" v="11" actId="47"/>
        <pc:sldMkLst>
          <pc:docMk/>
          <pc:sldMk cId="1601297533" sldId="308"/>
        </pc:sldMkLst>
      </pc:sldChg>
      <pc:sldChg chg="del">
        <pc:chgData name="Matthieu De Mari" userId="dfb708c9-d8dc-439f-9a3b-c772bf4a311c" providerId="ADAL" clId="{2E25C175-47A3-4BC7-8EFD-372D97A42A64}" dt="2023-03-07T06:13:22.745" v="11" actId="47"/>
        <pc:sldMkLst>
          <pc:docMk/>
          <pc:sldMk cId="3331075550" sldId="309"/>
        </pc:sldMkLst>
      </pc:sldChg>
      <pc:sldChg chg="del">
        <pc:chgData name="Matthieu De Mari" userId="dfb708c9-d8dc-439f-9a3b-c772bf4a311c" providerId="ADAL" clId="{2E25C175-47A3-4BC7-8EFD-372D97A42A64}" dt="2023-03-07T06:13:22.745" v="11" actId="47"/>
        <pc:sldMkLst>
          <pc:docMk/>
          <pc:sldMk cId="4251184714" sldId="310"/>
        </pc:sldMkLst>
      </pc:sldChg>
      <pc:sldChg chg="del">
        <pc:chgData name="Matthieu De Mari" userId="dfb708c9-d8dc-439f-9a3b-c772bf4a311c" providerId="ADAL" clId="{2E25C175-47A3-4BC7-8EFD-372D97A42A64}" dt="2023-03-07T06:13:22.745" v="11" actId="47"/>
        <pc:sldMkLst>
          <pc:docMk/>
          <pc:sldMk cId="3629183510" sldId="311"/>
        </pc:sldMkLst>
      </pc:sldChg>
      <pc:sldChg chg="del">
        <pc:chgData name="Matthieu De Mari" userId="dfb708c9-d8dc-439f-9a3b-c772bf4a311c" providerId="ADAL" clId="{2E25C175-47A3-4BC7-8EFD-372D97A42A64}" dt="2023-03-07T06:13:22.745" v="11" actId="47"/>
        <pc:sldMkLst>
          <pc:docMk/>
          <pc:sldMk cId="7996884" sldId="312"/>
        </pc:sldMkLst>
      </pc:sldChg>
      <pc:sldChg chg="del">
        <pc:chgData name="Matthieu De Mari" userId="dfb708c9-d8dc-439f-9a3b-c772bf4a311c" providerId="ADAL" clId="{2E25C175-47A3-4BC7-8EFD-372D97A42A64}" dt="2023-03-07T06:13:22.745" v="11" actId="47"/>
        <pc:sldMkLst>
          <pc:docMk/>
          <pc:sldMk cId="1140638742" sldId="313"/>
        </pc:sldMkLst>
      </pc:sldChg>
      <pc:sldChg chg="modSp mod">
        <pc:chgData name="Matthieu De Mari" userId="dfb708c9-d8dc-439f-9a3b-c772bf4a311c" providerId="ADAL" clId="{2E25C175-47A3-4BC7-8EFD-372D97A42A64}" dt="2023-03-07T10:46:51.155" v="7359" actId="20577"/>
        <pc:sldMkLst>
          <pc:docMk/>
          <pc:sldMk cId="2858358615" sldId="314"/>
        </pc:sldMkLst>
      </pc:sldChg>
      <pc:sldChg chg="modSp mod">
        <pc:chgData name="Matthieu De Mari" userId="dfb708c9-d8dc-439f-9a3b-c772bf4a311c" providerId="ADAL" clId="{2E25C175-47A3-4BC7-8EFD-372D97A42A64}" dt="2023-03-07T06:12:25.909" v="1" actId="20577"/>
        <pc:sldMkLst>
          <pc:docMk/>
          <pc:sldMk cId="1040156172" sldId="377"/>
        </pc:sldMkLst>
      </pc:sldChg>
      <pc:sldChg chg="addSp delSp modSp new mod modClrScheme chgLayout">
        <pc:chgData name="Matthieu De Mari" userId="dfb708c9-d8dc-439f-9a3b-c772bf4a311c" providerId="ADAL" clId="{2E25C175-47A3-4BC7-8EFD-372D97A42A64}" dt="2023-03-07T06:51:43.777" v="743" actId="693"/>
        <pc:sldMkLst>
          <pc:docMk/>
          <pc:sldMk cId="820057187" sldId="378"/>
        </pc:sldMkLst>
      </pc:sldChg>
      <pc:sldChg chg="del">
        <pc:chgData name="Matthieu De Mari" userId="dfb708c9-d8dc-439f-9a3b-c772bf4a311c" providerId="ADAL" clId="{2E25C175-47A3-4BC7-8EFD-372D97A42A64}" dt="2023-03-07T06:12:31.958" v="2" actId="47"/>
        <pc:sldMkLst>
          <pc:docMk/>
          <pc:sldMk cId="3338565690" sldId="378"/>
        </pc:sldMkLst>
      </pc:sldChg>
      <pc:sldChg chg="addSp delSp modSp new mod modClrScheme chgLayout">
        <pc:chgData name="Matthieu De Mari" userId="dfb708c9-d8dc-439f-9a3b-c772bf4a311c" providerId="ADAL" clId="{2E25C175-47A3-4BC7-8EFD-372D97A42A64}" dt="2023-03-07T09:36:26.056" v="3847" actId="27636"/>
        <pc:sldMkLst>
          <pc:docMk/>
          <pc:sldMk cId="691565538" sldId="379"/>
        </pc:sldMkLst>
      </pc:sldChg>
      <pc:sldChg chg="addSp delSp modSp add mod">
        <pc:chgData name="Matthieu De Mari" userId="dfb708c9-d8dc-439f-9a3b-c772bf4a311c" providerId="ADAL" clId="{2E25C175-47A3-4BC7-8EFD-372D97A42A64}" dt="2023-03-07T09:52:47.258" v="4759" actId="20577"/>
        <pc:sldMkLst>
          <pc:docMk/>
          <pc:sldMk cId="4217274173" sldId="380"/>
        </pc:sldMkLst>
      </pc:sldChg>
      <pc:sldChg chg="modSp add mod ord">
        <pc:chgData name="Matthieu De Mari" userId="dfb708c9-d8dc-439f-9a3b-c772bf4a311c" providerId="ADAL" clId="{2E25C175-47A3-4BC7-8EFD-372D97A42A64}" dt="2023-03-07T09:52:40.373" v="4748" actId="20577"/>
        <pc:sldMkLst>
          <pc:docMk/>
          <pc:sldMk cId="1253114987" sldId="381"/>
        </pc:sldMkLst>
      </pc:sldChg>
      <pc:sldChg chg="add del">
        <pc:chgData name="Matthieu De Mari" userId="dfb708c9-d8dc-439f-9a3b-c772bf4a311c" providerId="ADAL" clId="{2E25C175-47A3-4BC7-8EFD-372D97A42A64}" dt="2023-03-07T06:33:39.066" v="156"/>
        <pc:sldMkLst>
          <pc:docMk/>
          <pc:sldMk cId="3859619901" sldId="381"/>
        </pc:sldMkLst>
      </pc:sldChg>
      <pc:sldChg chg="modSp add mod">
        <pc:chgData name="Matthieu De Mari" userId="dfb708c9-d8dc-439f-9a3b-c772bf4a311c" providerId="ADAL" clId="{2E25C175-47A3-4BC7-8EFD-372D97A42A64}" dt="2023-03-07T10:20:58.594" v="5878" actId="20577"/>
        <pc:sldMkLst>
          <pc:docMk/>
          <pc:sldMk cId="336152115" sldId="382"/>
        </pc:sldMkLst>
      </pc:sldChg>
      <pc:sldChg chg="modSp add mod">
        <pc:chgData name="Matthieu De Mari" userId="dfb708c9-d8dc-439f-9a3b-c772bf4a311c" providerId="ADAL" clId="{2E25C175-47A3-4BC7-8EFD-372D97A42A64}" dt="2023-03-07T09:19:27.741" v="2933"/>
        <pc:sldMkLst>
          <pc:docMk/>
          <pc:sldMk cId="1681210728" sldId="383"/>
        </pc:sldMkLst>
      </pc:sldChg>
      <pc:sldChg chg="modSp new mod ord">
        <pc:chgData name="Matthieu De Mari" userId="dfb708c9-d8dc-439f-9a3b-c772bf4a311c" providerId="ADAL" clId="{2E25C175-47A3-4BC7-8EFD-372D97A42A64}" dt="2023-03-07T07:15:22.193" v="1643" actId="207"/>
        <pc:sldMkLst>
          <pc:docMk/>
          <pc:sldMk cId="1342602480" sldId="384"/>
        </pc:sldMkLst>
      </pc:sldChg>
      <pc:sldChg chg="modSp add mod">
        <pc:chgData name="Matthieu De Mari" userId="dfb708c9-d8dc-439f-9a3b-c772bf4a311c" providerId="ADAL" clId="{2E25C175-47A3-4BC7-8EFD-372D97A42A64}" dt="2023-03-07T06:52:07.120" v="746" actId="20577"/>
        <pc:sldMkLst>
          <pc:docMk/>
          <pc:sldMk cId="3061177336" sldId="385"/>
        </pc:sldMkLst>
      </pc:sldChg>
      <pc:sldChg chg="modSp add mod">
        <pc:chgData name="Matthieu De Mari" userId="dfb708c9-d8dc-439f-9a3b-c772bf4a311c" providerId="ADAL" clId="{2E25C175-47A3-4BC7-8EFD-372D97A42A64}" dt="2023-03-07T10:21:04.127" v="5879"/>
        <pc:sldMkLst>
          <pc:docMk/>
          <pc:sldMk cId="1114751945" sldId="386"/>
        </pc:sldMkLst>
      </pc:sldChg>
      <pc:sldChg chg="modSp add mod">
        <pc:chgData name="Matthieu De Mari" userId="dfb708c9-d8dc-439f-9a3b-c772bf4a311c" providerId="ADAL" clId="{2E25C175-47A3-4BC7-8EFD-372D97A42A64}" dt="2023-03-07T10:21:07.278" v="5880"/>
        <pc:sldMkLst>
          <pc:docMk/>
          <pc:sldMk cId="881014307" sldId="387"/>
        </pc:sldMkLst>
      </pc:sldChg>
      <pc:sldChg chg="addSp delSp modSp new del mod modClrScheme chgLayout">
        <pc:chgData name="Matthieu De Mari" userId="dfb708c9-d8dc-439f-9a3b-c772bf4a311c" providerId="ADAL" clId="{2E25C175-47A3-4BC7-8EFD-372D97A42A64}" dt="2023-03-07T07:39:02.444" v="2518" actId="47"/>
        <pc:sldMkLst>
          <pc:docMk/>
          <pc:sldMk cId="2957584795" sldId="388"/>
        </pc:sldMkLst>
      </pc:sldChg>
      <pc:sldChg chg="addSp delSp modSp new mod">
        <pc:chgData name="Matthieu De Mari" userId="dfb708c9-d8dc-439f-9a3b-c772bf4a311c" providerId="ADAL" clId="{2E25C175-47A3-4BC7-8EFD-372D97A42A64}" dt="2023-03-07T07:36:38.453" v="2381" actId="1076"/>
        <pc:sldMkLst>
          <pc:docMk/>
          <pc:sldMk cId="1359818059" sldId="389"/>
        </pc:sldMkLst>
      </pc:sldChg>
      <pc:sldChg chg="addSp delSp modSp new mod">
        <pc:chgData name="Matthieu De Mari" userId="dfb708c9-d8dc-439f-9a3b-c772bf4a311c" providerId="ADAL" clId="{2E25C175-47A3-4BC7-8EFD-372D97A42A64}" dt="2023-03-07T07:35:30.101" v="2369" actId="1076"/>
        <pc:sldMkLst>
          <pc:docMk/>
          <pc:sldMk cId="1233822438" sldId="390"/>
        </pc:sldMkLst>
      </pc:sldChg>
      <pc:sldChg chg="addSp delSp modSp add mod ord modClrScheme chgLayout">
        <pc:chgData name="Matthieu De Mari" userId="dfb708c9-d8dc-439f-9a3b-c772bf4a311c" providerId="ADAL" clId="{2E25C175-47A3-4BC7-8EFD-372D97A42A64}" dt="2023-03-07T07:38:39.051" v="2509" actId="1036"/>
        <pc:sldMkLst>
          <pc:docMk/>
          <pc:sldMk cId="2406012581" sldId="391"/>
        </pc:sldMkLst>
      </pc:sldChg>
      <pc:sldChg chg="addSp delSp modSp add mod">
        <pc:chgData name="Matthieu De Mari" userId="dfb708c9-d8dc-439f-9a3b-c772bf4a311c" providerId="ADAL" clId="{2E25C175-47A3-4BC7-8EFD-372D97A42A64}" dt="2023-03-07T07:35:59.217" v="2376" actId="14100"/>
        <pc:sldMkLst>
          <pc:docMk/>
          <pc:sldMk cId="1269624659" sldId="392"/>
        </pc:sldMkLst>
      </pc:sldChg>
      <pc:sldChg chg="modSp new mod">
        <pc:chgData name="Matthieu De Mari" userId="dfb708c9-d8dc-439f-9a3b-c772bf4a311c" providerId="ADAL" clId="{2E25C175-47A3-4BC7-8EFD-372D97A42A64}" dt="2023-03-07T07:45:56.776" v="2772" actId="20577"/>
        <pc:sldMkLst>
          <pc:docMk/>
          <pc:sldMk cId="1060213588" sldId="393"/>
        </pc:sldMkLst>
      </pc:sldChg>
      <pc:sldChg chg="addSp delSp modSp add mod modClrScheme chgLayout">
        <pc:chgData name="Matthieu De Mari" userId="dfb708c9-d8dc-439f-9a3b-c772bf4a311c" providerId="ADAL" clId="{2E25C175-47A3-4BC7-8EFD-372D97A42A64}" dt="2023-03-07T07:34:46.250" v="2362" actId="1076"/>
        <pc:sldMkLst>
          <pc:docMk/>
          <pc:sldMk cId="1215328976" sldId="394"/>
        </pc:sldMkLst>
      </pc:sldChg>
      <pc:sldChg chg="addSp delSp modSp new mod modClrScheme chgLayout">
        <pc:chgData name="Matthieu De Mari" userId="dfb708c9-d8dc-439f-9a3b-c772bf4a311c" providerId="ADAL" clId="{2E25C175-47A3-4BC7-8EFD-372D97A42A64}" dt="2023-03-07T07:28:47.793" v="2301" actId="20577"/>
        <pc:sldMkLst>
          <pc:docMk/>
          <pc:sldMk cId="3544056403" sldId="395"/>
        </pc:sldMkLst>
      </pc:sldChg>
      <pc:sldChg chg="addSp delSp modSp add del mod">
        <pc:chgData name="Matthieu De Mari" userId="dfb708c9-d8dc-439f-9a3b-c772bf4a311c" providerId="ADAL" clId="{2E25C175-47A3-4BC7-8EFD-372D97A42A64}" dt="2023-03-07T07:33:16.168" v="2350" actId="47"/>
        <pc:sldMkLst>
          <pc:docMk/>
          <pc:sldMk cId="1465774430" sldId="396"/>
        </pc:sldMkLst>
      </pc:sldChg>
      <pc:sldChg chg="addSp delSp modSp add mod">
        <pc:chgData name="Matthieu De Mari" userId="dfb708c9-d8dc-439f-9a3b-c772bf4a311c" providerId="ADAL" clId="{2E25C175-47A3-4BC7-8EFD-372D97A42A64}" dt="2023-03-07T07:44:01.388" v="2686" actId="20577"/>
        <pc:sldMkLst>
          <pc:docMk/>
          <pc:sldMk cId="511100047" sldId="397"/>
        </pc:sldMkLst>
      </pc:sldChg>
      <pc:sldChg chg="addSp delSp modSp add mod ord modClrScheme chgLayout">
        <pc:chgData name="Matthieu De Mari" userId="dfb708c9-d8dc-439f-9a3b-c772bf4a311c" providerId="ADAL" clId="{2E25C175-47A3-4BC7-8EFD-372D97A42A64}" dt="2023-03-07T07:48:10.066" v="2811" actId="20577"/>
        <pc:sldMkLst>
          <pc:docMk/>
          <pc:sldMk cId="2174133860" sldId="398"/>
        </pc:sldMkLst>
      </pc:sldChg>
      <pc:sldChg chg="addSp delSp modSp add mod ord modClrScheme chgLayout">
        <pc:chgData name="Matthieu De Mari" userId="dfb708c9-d8dc-439f-9a3b-c772bf4a311c" providerId="ADAL" clId="{2E25C175-47A3-4BC7-8EFD-372D97A42A64}" dt="2023-03-07T07:38:53.195" v="2516" actId="700"/>
        <pc:sldMkLst>
          <pc:docMk/>
          <pc:sldMk cId="1114255243" sldId="399"/>
        </pc:sldMkLst>
      </pc:sldChg>
      <pc:sldChg chg="add">
        <pc:chgData name="Matthieu De Mari" userId="dfb708c9-d8dc-439f-9a3b-c772bf4a311c" providerId="ADAL" clId="{2E25C175-47A3-4BC7-8EFD-372D97A42A64}" dt="2023-03-07T07:39:00.501" v="2517"/>
        <pc:sldMkLst>
          <pc:docMk/>
          <pc:sldMk cId="3412258979" sldId="400"/>
        </pc:sldMkLst>
      </pc:sldChg>
      <pc:sldChg chg="addSp delSp modSp new mod modClrScheme chgLayout">
        <pc:chgData name="Matthieu De Mari" userId="dfb708c9-d8dc-439f-9a3b-c772bf4a311c" providerId="ADAL" clId="{2E25C175-47A3-4BC7-8EFD-372D97A42A64}" dt="2023-03-07T07:44:19.570" v="2733" actId="20577"/>
        <pc:sldMkLst>
          <pc:docMk/>
          <pc:sldMk cId="2615177350" sldId="401"/>
        </pc:sldMkLst>
      </pc:sldChg>
      <pc:sldChg chg="addSp delSp modSp add mod ord modClrScheme chgLayout">
        <pc:chgData name="Matthieu De Mari" userId="dfb708c9-d8dc-439f-9a3b-c772bf4a311c" providerId="ADAL" clId="{2E25C175-47A3-4BC7-8EFD-372D97A42A64}" dt="2023-03-07T07:45:19.255" v="2765"/>
        <pc:sldMkLst>
          <pc:docMk/>
          <pc:sldMk cId="792071299" sldId="402"/>
        </pc:sldMkLst>
      </pc:sldChg>
      <pc:sldChg chg="add del">
        <pc:chgData name="Matthieu De Mari" userId="dfb708c9-d8dc-439f-9a3b-c772bf4a311c" providerId="ADAL" clId="{2E25C175-47A3-4BC7-8EFD-372D97A42A64}" dt="2023-03-07T07:43:26.095" v="2668" actId="47"/>
        <pc:sldMkLst>
          <pc:docMk/>
          <pc:sldMk cId="2323503086" sldId="402"/>
        </pc:sldMkLst>
      </pc:sldChg>
      <pc:sldChg chg="addSp delSp modSp add mod modClrScheme chgLayout">
        <pc:chgData name="Matthieu De Mari" userId="dfb708c9-d8dc-439f-9a3b-c772bf4a311c" providerId="ADAL" clId="{2E25C175-47A3-4BC7-8EFD-372D97A42A64}" dt="2023-03-07T07:45:28.874" v="2770" actId="1076"/>
        <pc:sldMkLst>
          <pc:docMk/>
          <pc:sldMk cId="990763623" sldId="403"/>
        </pc:sldMkLst>
      </pc:sldChg>
      <pc:sldChg chg="modSp add mod">
        <pc:chgData name="Matthieu De Mari" userId="dfb708c9-d8dc-439f-9a3b-c772bf4a311c" providerId="ADAL" clId="{2E25C175-47A3-4BC7-8EFD-372D97A42A64}" dt="2023-03-07T09:27:55.594" v="3381" actId="207"/>
        <pc:sldMkLst>
          <pc:docMk/>
          <pc:sldMk cId="3762706142" sldId="404"/>
        </pc:sldMkLst>
      </pc:sldChg>
      <pc:sldChg chg="addSp delSp modSp new mod modClrScheme chgLayout">
        <pc:chgData name="Matthieu De Mari" userId="dfb708c9-d8dc-439f-9a3b-c772bf4a311c" providerId="ADAL" clId="{2E25C175-47A3-4BC7-8EFD-372D97A42A64}" dt="2023-03-07T09:21:37.295" v="3027" actId="1076"/>
        <pc:sldMkLst>
          <pc:docMk/>
          <pc:sldMk cId="4232193198" sldId="405"/>
        </pc:sldMkLst>
      </pc:sldChg>
      <pc:sldChg chg="addSp delSp modSp new mod">
        <pc:chgData name="Matthieu De Mari" userId="dfb708c9-d8dc-439f-9a3b-c772bf4a311c" providerId="ADAL" clId="{2E25C175-47A3-4BC7-8EFD-372D97A42A64}" dt="2023-03-07T09:27:15.834" v="3347" actId="14100"/>
        <pc:sldMkLst>
          <pc:docMk/>
          <pc:sldMk cId="1511321219" sldId="406"/>
        </pc:sldMkLst>
      </pc:sldChg>
      <pc:sldChg chg="modSp add mod">
        <pc:chgData name="Matthieu De Mari" userId="dfb708c9-d8dc-439f-9a3b-c772bf4a311c" providerId="ADAL" clId="{2E25C175-47A3-4BC7-8EFD-372D97A42A64}" dt="2023-03-07T09:26:18.953" v="3297" actId="27636"/>
        <pc:sldMkLst>
          <pc:docMk/>
          <pc:sldMk cId="3233841990" sldId="407"/>
        </pc:sldMkLst>
      </pc:sldChg>
      <pc:sldChg chg="modSp add mod">
        <pc:chgData name="Matthieu De Mari" userId="dfb708c9-d8dc-439f-9a3b-c772bf4a311c" providerId="ADAL" clId="{2E25C175-47A3-4BC7-8EFD-372D97A42A64}" dt="2023-03-07T09:27:48.031" v="3380" actId="207"/>
        <pc:sldMkLst>
          <pc:docMk/>
          <pc:sldMk cId="1609989787" sldId="408"/>
        </pc:sldMkLst>
      </pc:sldChg>
      <pc:sldChg chg="addSp delSp modSp add mod modClrScheme chgLayout">
        <pc:chgData name="Matthieu De Mari" userId="dfb708c9-d8dc-439f-9a3b-c772bf4a311c" providerId="ADAL" clId="{2E25C175-47A3-4BC7-8EFD-372D97A42A64}" dt="2023-03-07T10:24:07.578" v="6039" actId="207"/>
        <pc:sldMkLst>
          <pc:docMk/>
          <pc:sldMk cId="3853734329" sldId="409"/>
        </pc:sldMkLst>
      </pc:sldChg>
      <pc:sldChg chg="modSp add del mod">
        <pc:chgData name="Matthieu De Mari" userId="dfb708c9-d8dc-439f-9a3b-c772bf4a311c" providerId="ADAL" clId="{2E25C175-47A3-4BC7-8EFD-372D97A42A64}" dt="2023-03-07T09:50:47.923" v="4520" actId="2696"/>
        <pc:sldMkLst>
          <pc:docMk/>
          <pc:sldMk cId="2230671212" sldId="410"/>
        </pc:sldMkLst>
      </pc:sldChg>
      <pc:sldChg chg="modSp add mod">
        <pc:chgData name="Matthieu De Mari" userId="dfb708c9-d8dc-439f-9a3b-c772bf4a311c" providerId="ADAL" clId="{2E25C175-47A3-4BC7-8EFD-372D97A42A64}" dt="2023-03-07T10:04:11.442" v="5348" actId="20577"/>
        <pc:sldMkLst>
          <pc:docMk/>
          <pc:sldMk cId="4281175894" sldId="410"/>
        </pc:sldMkLst>
      </pc:sldChg>
      <pc:sldChg chg="modSp add del mod">
        <pc:chgData name="Matthieu De Mari" userId="dfb708c9-d8dc-439f-9a3b-c772bf4a311c" providerId="ADAL" clId="{2E25C175-47A3-4BC7-8EFD-372D97A42A64}" dt="2023-03-07T09:50:47.923" v="4520" actId="2696"/>
        <pc:sldMkLst>
          <pc:docMk/>
          <pc:sldMk cId="2214876847" sldId="411"/>
        </pc:sldMkLst>
      </pc:sldChg>
      <pc:sldChg chg="modSp add mod">
        <pc:chgData name="Matthieu De Mari" userId="dfb708c9-d8dc-439f-9a3b-c772bf4a311c" providerId="ADAL" clId="{2E25C175-47A3-4BC7-8EFD-372D97A42A64}" dt="2023-03-07T10:01:47.419" v="5118" actId="20577"/>
        <pc:sldMkLst>
          <pc:docMk/>
          <pc:sldMk cId="3863789620" sldId="411"/>
        </pc:sldMkLst>
      </pc:sldChg>
      <pc:sldChg chg="modSp add del mod">
        <pc:chgData name="Matthieu De Mari" userId="dfb708c9-d8dc-439f-9a3b-c772bf4a311c" providerId="ADAL" clId="{2E25C175-47A3-4BC7-8EFD-372D97A42A64}" dt="2023-03-07T09:50:47.923" v="4520" actId="2696"/>
        <pc:sldMkLst>
          <pc:docMk/>
          <pc:sldMk cId="1824916093" sldId="412"/>
        </pc:sldMkLst>
      </pc:sldChg>
      <pc:sldChg chg="modSp add mod">
        <pc:chgData name="Matthieu De Mari" userId="dfb708c9-d8dc-439f-9a3b-c772bf4a311c" providerId="ADAL" clId="{2E25C175-47A3-4BC7-8EFD-372D97A42A64}" dt="2023-03-07T10:11:33.236" v="5507" actId="20577"/>
        <pc:sldMkLst>
          <pc:docMk/>
          <pc:sldMk cId="3522054596" sldId="412"/>
        </pc:sldMkLst>
      </pc:sldChg>
      <pc:sldChg chg="addSp delSp modSp add mod">
        <pc:chgData name="Matthieu De Mari" userId="dfb708c9-d8dc-439f-9a3b-c772bf4a311c" providerId="ADAL" clId="{2E25C175-47A3-4BC7-8EFD-372D97A42A64}" dt="2023-03-07T09:59:16.475" v="4959" actId="1076"/>
        <pc:sldMkLst>
          <pc:docMk/>
          <pc:sldMk cId="2221766967" sldId="413"/>
        </pc:sldMkLst>
      </pc:sldChg>
      <pc:sldChg chg="addSp delSp modSp new mod modClrScheme chgLayout">
        <pc:chgData name="Matthieu De Mari" userId="dfb708c9-d8dc-439f-9a3b-c772bf4a311c" providerId="ADAL" clId="{2E25C175-47A3-4BC7-8EFD-372D97A42A64}" dt="2023-03-07T09:58:35.438" v="4956" actId="1076"/>
        <pc:sldMkLst>
          <pc:docMk/>
          <pc:sldMk cId="912972080" sldId="414"/>
        </pc:sldMkLst>
      </pc:sldChg>
      <pc:sldChg chg="modSp add mod">
        <pc:chgData name="Matthieu De Mari" userId="dfb708c9-d8dc-439f-9a3b-c772bf4a311c" providerId="ADAL" clId="{2E25C175-47A3-4BC7-8EFD-372D97A42A64}" dt="2023-03-07T09:53:39.541" v="4799" actId="114"/>
        <pc:sldMkLst>
          <pc:docMk/>
          <pc:sldMk cId="71985707" sldId="415"/>
        </pc:sldMkLst>
      </pc:sldChg>
      <pc:sldChg chg="addSp modSp add mod">
        <pc:chgData name="Matthieu De Mari" userId="dfb708c9-d8dc-439f-9a3b-c772bf4a311c" providerId="ADAL" clId="{2E25C175-47A3-4BC7-8EFD-372D97A42A64}" dt="2023-03-07T10:05:35.903" v="5356" actId="1076"/>
        <pc:sldMkLst>
          <pc:docMk/>
          <pc:sldMk cId="1311368978" sldId="416"/>
        </pc:sldMkLst>
      </pc:sldChg>
      <pc:sldChg chg="addSp delSp modSp add mod">
        <pc:chgData name="Matthieu De Mari" userId="dfb708c9-d8dc-439f-9a3b-c772bf4a311c" providerId="ADAL" clId="{2E25C175-47A3-4BC7-8EFD-372D97A42A64}" dt="2023-03-07T10:10:43.605" v="5384" actId="14100"/>
        <pc:sldMkLst>
          <pc:docMk/>
          <pc:sldMk cId="3072427418" sldId="417"/>
        </pc:sldMkLst>
      </pc:sldChg>
      <pc:sldChg chg="addSp modSp add mod">
        <pc:chgData name="Matthieu De Mari" userId="dfb708c9-d8dc-439f-9a3b-c772bf4a311c" providerId="ADAL" clId="{2E25C175-47A3-4BC7-8EFD-372D97A42A64}" dt="2023-03-07T10:11:59.407" v="5512" actId="207"/>
        <pc:sldMkLst>
          <pc:docMk/>
          <pc:sldMk cId="298499389" sldId="418"/>
        </pc:sldMkLst>
      </pc:sldChg>
      <pc:sldChg chg="modSp add mod">
        <pc:chgData name="Matthieu De Mari" userId="dfb708c9-d8dc-439f-9a3b-c772bf4a311c" providerId="ADAL" clId="{2E25C175-47A3-4BC7-8EFD-372D97A42A64}" dt="2023-03-07T10:12:50.723" v="5624" actId="20577"/>
        <pc:sldMkLst>
          <pc:docMk/>
          <pc:sldMk cId="3069423319" sldId="419"/>
        </pc:sldMkLst>
      </pc:sldChg>
      <pc:sldChg chg="add">
        <pc:chgData name="Matthieu De Mari" userId="dfb708c9-d8dc-439f-9a3b-c772bf4a311c" providerId="ADAL" clId="{2E25C175-47A3-4BC7-8EFD-372D97A42A64}" dt="2023-03-07T10:13:31.207" v="5629"/>
        <pc:sldMkLst>
          <pc:docMk/>
          <pc:sldMk cId="485649805" sldId="420"/>
        </pc:sldMkLst>
      </pc:sldChg>
      <pc:sldChg chg="add del">
        <pc:chgData name="Matthieu De Mari" userId="dfb708c9-d8dc-439f-9a3b-c772bf4a311c" providerId="ADAL" clId="{2E25C175-47A3-4BC7-8EFD-372D97A42A64}" dt="2023-03-07T10:13:21.390" v="5626" actId="2696"/>
        <pc:sldMkLst>
          <pc:docMk/>
          <pc:sldMk cId="1259014801" sldId="420"/>
        </pc:sldMkLst>
      </pc:sldChg>
      <pc:sldChg chg="modSp add mod">
        <pc:chgData name="Matthieu De Mari" userId="dfb708c9-d8dc-439f-9a3b-c772bf4a311c" providerId="ADAL" clId="{2E25C175-47A3-4BC7-8EFD-372D97A42A64}" dt="2023-03-07T10:16:44.162" v="5758" actId="20577"/>
        <pc:sldMkLst>
          <pc:docMk/>
          <pc:sldMk cId="3351792085" sldId="421"/>
        </pc:sldMkLst>
      </pc:sldChg>
      <pc:sldChg chg="new del">
        <pc:chgData name="Matthieu De Mari" userId="dfb708c9-d8dc-439f-9a3b-c772bf4a311c" providerId="ADAL" clId="{2E25C175-47A3-4BC7-8EFD-372D97A42A64}" dt="2023-03-07T10:13:52.815" v="5632" actId="47"/>
        <pc:sldMkLst>
          <pc:docMk/>
          <pc:sldMk cId="4263020084" sldId="421"/>
        </pc:sldMkLst>
      </pc:sldChg>
      <pc:sldChg chg="new del">
        <pc:chgData name="Matthieu De Mari" userId="dfb708c9-d8dc-439f-9a3b-c772bf4a311c" providerId="ADAL" clId="{2E25C175-47A3-4BC7-8EFD-372D97A42A64}" dt="2023-03-07T10:26:41.441" v="6051" actId="47"/>
        <pc:sldMkLst>
          <pc:docMk/>
          <pc:sldMk cId="1402562889" sldId="422"/>
        </pc:sldMkLst>
      </pc:sldChg>
      <pc:sldChg chg="modSp add mod ord">
        <pc:chgData name="Matthieu De Mari" userId="dfb708c9-d8dc-439f-9a3b-c772bf4a311c" providerId="ADAL" clId="{2E25C175-47A3-4BC7-8EFD-372D97A42A64}" dt="2023-03-07T10:17:54.203" v="5801" actId="20577"/>
        <pc:sldMkLst>
          <pc:docMk/>
          <pc:sldMk cId="3421583851" sldId="423"/>
        </pc:sldMkLst>
      </pc:sldChg>
      <pc:sldChg chg="modSp add mod">
        <pc:chgData name="Matthieu De Mari" userId="dfb708c9-d8dc-439f-9a3b-c772bf4a311c" providerId="ADAL" clId="{2E25C175-47A3-4BC7-8EFD-372D97A42A64}" dt="2023-03-07T10:18:00.790" v="5804" actId="207"/>
        <pc:sldMkLst>
          <pc:docMk/>
          <pc:sldMk cId="2106229472" sldId="424"/>
        </pc:sldMkLst>
      </pc:sldChg>
      <pc:sldChg chg="modSp add mod">
        <pc:chgData name="Matthieu De Mari" userId="dfb708c9-d8dc-439f-9a3b-c772bf4a311c" providerId="ADAL" clId="{2E25C175-47A3-4BC7-8EFD-372D97A42A64}" dt="2023-03-07T10:19:35.729" v="5860" actId="113"/>
        <pc:sldMkLst>
          <pc:docMk/>
          <pc:sldMk cId="833550183" sldId="425"/>
        </pc:sldMkLst>
      </pc:sldChg>
      <pc:sldChg chg="modSp add mod">
        <pc:chgData name="Matthieu De Mari" userId="dfb708c9-d8dc-439f-9a3b-c772bf4a311c" providerId="ADAL" clId="{2E25C175-47A3-4BC7-8EFD-372D97A42A64}" dt="2023-03-07T10:19:50.985" v="5865" actId="14100"/>
        <pc:sldMkLst>
          <pc:docMk/>
          <pc:sldMk cId="1650955281" sldId="426"/>
        </pc:sldMkLst>
      </pc:sldChg>
      <pc:sldChg chg="modSp add mod ord">
        <pc:chgData name="Matthieu De Mari" userId="dfb708c9-d8dc-439f-9a3b-c772bf4a311c" providerId="ADAL" clId="{2E25C175-47A3-4BC7-8EFD-372D97A42A64}" dt="2023-03-07T10:24:33.206" v="6049" actId="207"/>
        <pc:sldMkLst>
          <pc:docMk/>
          <pc:sldMk cId="25607758" sldId="427"/>
        </pc:sldMkLst>
      </pc:sldChg>
      <pc:sldChg chg="modSp add mod">
        <pc:chgData name="Matthieu De Mari" userId="dfb708c9-d8dc-439f-9a3b-c772bf4a311c" providerId="ADAL" clId="{2E25C175-47A3-4BC7-8EFD-372D97A42A64}" dt="2023-03-07T10:32:08.804" v="6515" actId="20577"/>
        <pc:sldMkLst>
          <pc:docMk/>
          <pc:sldMk cId="2580070337" sldId="428"/>
        </pc:sldMkLst>
      </pc:sldChg>
      <pc:sldChg chg="modSp add mod">
        <pc:chgData name="Matthieu De Mari" userId="dfb708c9-d8dc-439f-9a3b-c772bf4a311c" providerId="ADAL" clId="{2E25C175-47A3-4BC7-8EFD-372D97A42A64}" dt="2023-03-07T10:32:13.911" v="6528" actId="20577"/>
        <pc:sldMkLst>
          <pc:docMk/>
          <pc:sldMk cId="2609747574" sldId="429"/>
        </pc:sldMkLst>
      </pc:sldChg>
      <pc:sldChg chg="modSp add mod">
        <pc:chgData name="Matthieu De Mari" userId="dfb708c9-d8dc-439f-9a3b-c772bf4a311c" providerId="ADAL" clId="{2E25C175-47A3-4BC7-8EFD-372D97A42A64}" dt="2023-03-07T10:32:39.787" v="6641" actId="20577"/>
        <pc:sldMkLst>
          <pc:docMk/>
          <pc:sldMk cId="1298953197" sldId="430"/>
        </pc:sldMkLst>
      </pc:sldChg>
      <pc:sldChg chg="add del">
        <pc:chgData name="Matthieu De Mari" userId="dfb708c9-d8dc-439f-9a3b-c772bf4a311c" providerId="ADAL" clId="{2E25C175-47A3-4BC7-8EFD-372D97A42A64}" dt="2023-03-07T10:30:25.877" v="6383" actId="47"/>
        <pc:sldMkLst>
          <pc:docMk/>
          <pc:sldMk cId="3766509564" sldId="430"/>
        </pc:sldMkLst>
      </pc:sldChg>
      <pc:sldChg chg="modSp new mod">
        <pc:chgData name="Matthieu De Mari" userId="dfb708c9-d8dc-439f-9a3b-c772bf4a311c" providerId="ADAL" clId="{2E25C175-47A3-4BC7-8EFD-372D97A42A64}" dt="2023-03-07T10:34:48.172" v="6763" actId="20577"/>
        <pc:sldMkLst>
          <pc:docMk/>
          <pc:sldMk cId="349686524" sldId="431"/>
        </pc:sldMkLst>
      </pc:sldChg>
      <pc:sldChg chg="modSp add mod">
        <pc:chgData name="Matthieu De Mari" userId="dfb708c9-d8dc-439f-9a3b-c772bf4a311c" providerId="ADAL" clId="{2E25C175-47A3-4BC7-8EFD-372D97A42A64}" dt="2023-03-07T10:33:02.161" v="6657" actId="207"/>
        <pc:sldMkLst>
          <pc:docMk/>
          <pc:sldMk cId="3417944735" sldId="432"/>
        </pc:sldMkLst>
      </pc:sldChg>
      <pc:sldChg chg="modSp add mod">
        <pc:chgData name="Matthieu De Mari" userId="dfb708c9-d8dc-439f-9a3b-c772bf4a311c" providerId="ADAL" clId="{2E25C175-47A3-4BC7-8EFD-372D97A42A64}" dt="2023-03-07T10:35:45.030" v="6878" actId="207"/>
        <pc:sldMkLst>
          <pc:docMk/>
          <pc:sldMk cId="2653152999" sldId="433"/>
        </pc:sldMkLst>
      </pc:sldChg>
      <pc:sldChg chg="modSp add mod">
        <pc:chgData name="Matthieu De Mari" userId="dfb708c9-d8dc-439f-9a3b-c772bf4a311c" providerId="ADAL" clId="{2E25C175-47A3-4BC7-8EFD-372D97A42A64}" dt="2023-03-07T10:36:00.421" v="6882" actId="207"/>
        <pc:sldMkLst>
          <pc:docMk/>
          <pc:sldMk cId="2305199698" sldId="434"/>
        </pc:sldMkLst>
      </pc:sldChg>
      <pc:sldChg chg="modSp add mod">
        <pc:chgData name="Matthieu De Mari" userId="dfb708c9-d8dc-439f-9a3b-c772bf4a311c" providerId="ADAL" clId="{2E25C175-47A3-4BC7-8EFD-372D97A42A64}" dt="2023-03-07T10:39:44.701" v="7119" actId="20577"/>
        <pc:sldMkLst>
          <pc:docMk/>
          <pc:sldMk cId="2095478576" sldId="435"/>
        </pc:sldMkLst>
      </pc:sldChg>
      <pc:sldChg chg="modSp new mod">
        <pc:chgData name="Matthieu De Mari" userId="dfb708c9-d8dc-439f-9a3b-c772bf4a311c" providerId="ADAL" clId="{2E25C175-47A3-4BC7-8EFD-372D97A42A64}" dt="2023-03-07T10:40:55.253" v="7150" actId="27636"/>
        <pc:sldMkLst>
          <pc:docMk/>
          <pc:sldMk cId="2087017446" sldId="436"/>
        </pc:sldMkLst>
      </pc:sldChg>
      <pc:sldChg chg="modSp add mod">
        <pc:chgData name="Matthieu De Mari" userId="dfb708c9-d8dc-439f-9a3b-c772bf4a311c" providerId="ADAL" clId="{2E25C175-47A3-4BC7-8EFD-372D97A42A64}" dt="2023-03-07T10:46:33.418" v="7352" actId="20577"/>
        <pc:sldMkLst>
          <pc:docMk/>
          <pc:sldMk cId="2927953506" sldId="437"/>
        </pc:sldMkLst>
      </pc:sldChg>
    </pc:docChg>
  </pc:docChgLst>
  <pc:docChgLst>
    <pc:chgData name="Matthieu De Mari" userId="dfb708c9-d8dc-439f-9a3b-c772bf4a311c" providerId="ADAL" clId="{CF552409-A127-4E9A-B700-AB4BACA41190}"/>
    <pc:docChg chg="modSld">
      <pc:chgData name="Matthieu De Mari" userId="dfb708c9-d8dc-439f-9a3b-c772bf4a311c" providerId="ADAL" clId="{CF552409-A127-4E9A-B700-AB4BACA41190}" dt="2023-03-27T06:29:27.380" v="20" actId="20577"/>
      <pc:docMkLst>
        <pc:docMk/>
      </pc:docMkLst>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5FB12-AFD2-4938-AF65-703656EDD3D9}" type="doc">
      <dgm:prSet loTypeId="urn:microsoft.com/office/officeart/2005/8/layout/process2" loCatId="process" qsTypeId="urn:microsoft.com/office/officeart/2005/8/quickstyle/simple1" qsCatId="simple" csTypeId="urn:microsoft.com/office/officeart/2005/8/colors/accent1_2" csCatId="accent1" phldr="1"/>
      <dgm:spPr/>
    </dgm:pt>
    <dgm:pt modelId="{5CB461D7-6873-421D-87CA-D8696FC3F110}">
      <dgm:prSet phldrT="[Text]"/>
      <dgm:spPr/>
      <dgm:t>
        <a:bodyPr/>
        <a:lstStyle/>
        <a:p>
          <a:pPr algn="l"/>
          <a:r>
            <a:rPr lang="en-GB" dirty="0"/>
            <a:t>      L0:</a:t>
          </a:r>
        </a:p>
        <a:p>
          <a:pPr algn="l"/>
          <a:r>
            <a:rPr lang="en-GB" dirty="0"/>
            <a:t>	x := 1</a:t>
          </a:r>
        </a:p>
        <a:p>
          <a:pPr algn="l"/>
          <a:r>
            <a:rPr lang="en-GB" dirty="0"/>
            <a:t>	</a:t>
          </a:r>
          <a:r>
            <a:rPr lang="en-GB" dirty="0" err="1"/>
            <a:t>i</a:t>
          </a:r>
          <a:r>
            <a:rPr lang="en-GB" dirty="0"/>
            <a:t> := 1</a:t>
          </a:r>
          <a:endParaRPr lang="en-SG" dirty="0"/>
        </a:p>
      </dgm:t>
    </dgm:pt>
    <dgm:pt modelId="{6B87ACD3-B77E-42A5-B216-E2CBB2F6D3E0}" type="parTrans" cxnId="{535C9C74-24BB-4DC9-925D-6AAAACCA1855}">
      <dgm:prSet/>
      <dgm:spPr/>
      <dgm:t>
        <a:bodyPr/>
        <a:lstStyle/>
        <a:p>
          <a:endParaRPr lang="en-SG"/>
        </a:p>
      </dgm:t>
    </dgm:pt>
    <dgm:pt modelId="{B8F72CD9-3294-4C53-81B9-1962EEB8535C}" type="sibTrans" cxnId="{535C9C74-24BB-4DC9-925D-6AAAACCA1855}">
      <dgm:prSet/>
      <dgm:spPr>
        <a:solidFill>
          <a:schemeClr val="bg1"/>
        </a:solidFill>
      </dgm:spPr>
      <dgm:t>
        <a:bodyPr/>
        <a:lstStyle/>
        <a:p>
          <a:endParaRPr lang="en-SG"/>
        </a:p>
      </dgm:t>
    </dgm:pt>
    <dgm:pt modelId="{15C4F38F-28B4-4F43-85A2-5548613A537E}">
      <dgm:prSet phldrT="[Text]"/>
      <dgm:spPr/>
      <dgm:t>
        <a:bodyPr/>
        <a:lstStyle/>
        <a:p>
          <a:pPr algn="l"/>
          <a:r>
            <a:rPr lang="en-GB" dirty="0"/>
            <a:t>      L1:</a:t>
          </a:r>
        </a:p>
        <a:p>
          <a:pPr algn="l"/>
          <a:r>
            <a:rPr lang="en-GB" dirty="0"/>
            <a:t>	x := x*x</a:t>
          </a:r>
        </a:p>
        <a:p>
          <a:pPr algn="l"/>
          <a:r>
            <a:rPr lang="en-GB" dirty="0"/>
            <a:t>	</a:t>
          </a:r>
          <a:r>
            <a:rPr lang="en-GB" dirty="0" err="1"/>
            <a:t>i</a:t>
          </a:r>
          <a:r>
            <a:rPr lang="en-GB" dirty="0"/>
            <a:t> := i+1</a:t>
          </a:r>
        </a:p>
        <a:p>
          <a:pPr algn="l"/>
          <a:r>
            <a:rPr lang="en-GB" dirty="0"/>
            <a:t>	if </a:t>
          </a:r>
          <a:r>
            <a:rPr lang="en-GB" dirty="0" err="1"/>
            <a:t>i</a:t>
          </a:r>
          <a:r>
            <a:rPr lang="en-GB" dirty="0"/>
            <a:t> &lt; 10 </a:t>
          </a:r>
          <a:r>
            <a:rPr lang="en-GB" dirty="0" err="1"/>
            <a:t>goto</a:t>
          </a:r>
          <a:r>
            <a:rPr lang="en-GB" dirty="0"/>
            <a:t> L1</a:t>
          </a:r>
        </a:p>
        <a:p>
          <a:pPr algn="l"/>
          <a:r>
            <a:rPr lang="en-GB" dirty="0"/>
            <a:t>	jump L2</a:t>
          </a:r>
          <a:endParaRPr lang="en-SG" dirty="0"/>
        </a:p>
      </dgm:t>
    </dgm:pt>
    <dgm:pt modelId="{DC91FEA2-DD6C-45E6-B1D2-43E4F4B3A890}" type="parTrans" cxnId="{58FF2BF7-7FF6-4559-BCDC-151B373F34AE}">
      <dgm:prSet/>
      <dgm:spPr/>
      <dgm:t>
        <a:bodyPr/>
        <a:lstStyle/>
        <a:p>
          <a:endParaRPr lang="en-SG"/>
        </a:p>
      </dgm:t>
    </dgm:pt>
    <dgm:pt modelId="{350F2161-32AB-425E-B0CE-4B9A42D368CA}" type="sibTrans" cxnId="{58FF2BF7-7FF6-4559-BCDC-151B373F34AE}">
      <dgm:prSet/>
      <dgm:spPr>
        <a:solidFill>
          <a:schemeClr val="bg1"/>
        </a:solidFill>
      </dgm:spPr>
      <dgm:t>
        <a:bodyPr/>
        <a:lstStyle/>
        <a:p>
          <a:endParaRPr lang="en-SG"/>
        </a:p>
      </dgm:t>
    </dgm:pt>
    <dgm:pt modelId="{6F787113-1D74-4B63-AAC3-E4321DFD9FD8}">
      <dgm:prSet phldrT="[Text]"/>
      <dgm:spPr/>
      <dgm:t>
        <a:bodyPr/>
        <a:lstStyle/>
        <a:p>
          <a:pPr algn="l"/>
          <a:r>
            <a:rPr lang="en-GB" dirty="0"/>
            <a:t>      L2:</a:t>
          </a:r>
        </a:p>
        <a:p>
          <a:pPr algn="l"/>
          <a:r>
            <a:rPr lang="en-GB" dirty="0"/>
            <a:t>	y := 10</a:t>
          </a:r>
          <a:endParaRPr lang="en-SG" dirty="0"/>
        </a:p>
      </dgm:t>
    </dgm:pt>
    <dgm:pt modelId="{AD2BEC14-D0F7-43FD-BC38-19563CE60BC8}" type="parTrans" cxnId="{A10B61E4-2FE7-4FB5-8314-79189D1F0D79}">
      <dgm:prSet/>
      <dgm:spPr/>
      <dgm:t>
        <a:bodyPr/>
        <a:lstStyle/>
        <a:p>
          <a:endParaRPr lang="en-SG"/>
        </a:p>
      </dgm:t>
    </dgm:pt>
    <dgm:pt modelId="{DFAE9780-06A8-4CE5-A35F-63A2935602AE}" type="sibTrans" cxnId="{A10B61E4-2FE7-4FB5-8314-79189D1F0D79}">
      <dgm:prSet/>
      <dgm:spPr/>
      <dgm:t>
        <a:bodyPr/>
        <a:lstStyle/>
        <a:p>
          <a:endParaRPr lang="en-SG"/>
        </a:p>
      </dgm:t>
    </dgm:pt>
    <dgm:pt modelId="{87375A12-360A-4E1A-A894-00676EFB6667}" type="pres">
      <dgm:prSet presAssocID="{7AB5FB12-AFD2-4938-AF65-703656EDD3D9}" presName="linearFlow" presStyleCnt="0">
        <dgm:presLayoutVars>
          <dgm:resizeHandles val="exact"/>
        </dgm:presLayoutVars>
      </dgm:prSet>
      <dgm:spPr/>
    </dgm:pt>
    <dgm:pt modelId="{3A4E3332-4C83-4201-84FE-4CA4CFD38686}" type="pres">
      <dgm:prSet presAssocID="{5CB461D7-6873-421D-87CA-D8696FC3F110}" presName="node" presStyleLbl="node1" presStyleIdx="0" presStyleCnt="3" custScaleX="198495">
        <dgm:presLayoutVars>
          <dgm:bulletEnabled val="1"/>
        </dgm:presLayoutVars>
      </dgm:prSet>
      <dgm:spPr/>
    </dgm:pt>
    <dgm:pt modelId="{2EA5733F-BCD4-4BF9-8CD1-12C3603D4844}" type="pres">
      <dgm:prSet presAssocID="{B8F72CD9-3294-4C53-81B9-1962EEB8535C}" presName="sibTrans" presStyleLbl="sibTrans2D1" presStyleIdx="0" presStyleCnt="2"/>
      <dgm:spPr/>
    </dgm:pt>
    <dgm:pt modelId="{7CAED8F2-B8AC-43B7-9152-A889DF19391C}" type="pres">
      <dgm:prSet presAssocID="{B8F72CD9-3294-4C53-81B9-1962EEB8535C}" presName="connectorText" presStyleLbl="sibTrans2D1" presStyleIdx="0" presStyleCnt="2"/>
      <dgm:spPr/>
    </dgm:pt>
    <dgm:pt modelId="{8C249723-6EB0-46BD-95FB-0212289BD10A}" type="pres">
      <dgm:prSet presAssocID="{15C4F38F-28B4-4F43-85A2-5548613A537E}" presName="node" presStyleLbl="node1" presStyleIdx="1" presStyleCnt="3" custScaleX="197789" custScaleY="233903">
        <dgm:presLayoutVars>
          <dgm:bulletEnabled val="1"/>
        </dgm:presLayoutVars>
      </dgm:prSet>
      <dgm:spPr/>
    </dgm:pt>
    <dgm:pt modelId="{8C1CAE36-3290-4D90-8EFB-C3D89724FD2A}" type="pres">
      <dgm:prSet presAssocID="{350F2161-32AB-425E-B0CE-4B9A42D368CA}" presName="sibTrans" presStyleLbl="sibTrans2D1" presStyleIdx="1" presStyleCnt="2"/>
      <dgm:spPr/>
    </dgm:pt>
    <dgm:pt modelId="{4F02977C-5FE1-4619-86B0-62C7BAF42EAF}" type="pres">
      <dgm:prSet presAssocID="{350F2161-32AB-425E-B0CE-4B9A42D368CA}" presName="connectorText" presStyleLbl="sibTrans2D1" presStyleIdx="1" presStyleCnt="2"/>
      <dgm:spPr/>
    </dgm:pt>
    <dgm:pt modelId="{DBEAE5F0-3CEE-4EDC-A1D3-38F71BB66409}" type="pres">
      <dgm:prSet presAssocID="{6F787113-1D74-4B63-AAC3-E4321DFD9FD8}" presName="node" presStyleLbl="node1" presStyleIdx="2" presStyleCnt="3" custScaleX="198495">
        <dgm:presLayoutVars>
          <dgm:bulletEnabled val="1"/>
        </dgm:presLayoutVars>
      </dgm:prSet>
      <dgm:spPr/>
    </dgm:pt>
  </dgm:ptLst>
  <dgm:cxnLst>
    <dgm:cxn modelId="{87F3731C-DED5-4F61-B1F5-B2AE2F659AFA}" type="presOf" srcId="{B8F72CD9-3294-4C53-81B9-1962EEB8535C}" destId="{2EA5733F-BCD4-4BF9-8CD1-12C3603D4844}" srcOrd="0" destOrd="0" presId="urn:microsoft.com/office/officeart/2005/8/layout/process2"/>
    <dgm:cxn modelId="{D5322724-5982-4BD2-AA62-6D99625451CC}" type="presOf" srcId="{6F787113-1D74-4B63-AAC3-E4321DFD9FD8}" destId="{DBEAE5F0-3CEE-4EDC-A1D3-38F71BB66409}" srcOrd="0" destOrd="0" presId="urn:microsoft.com/office/officeart/2005/8/layout/process2"/>
    <dgm:cxn modelId="{BEA18537-14D4-4850-A94C-11762AB7CCD6}" type="presOf" srcId="{15C4F38F-28B4-4F43-85A2-5548613A537E}" destId="{8C249723-6EB0-46BD-95FB-0212289BD10A}" srcOrd="0" destOrd="0" presId="urn:microsoft.com/office/officeart/2005/8/layout/process2"/>
    <dgm:cxn modelId="{E3F11163-6328-47A2-A41E-FA05B27AACE6}" type="presOf" srcId="{5CB461D7-6873-421D-87CA-D8696FC3F110}" destId="{3A4E3332-4C83-4201-84FE-4CA4CFD38686}" srcOrd="0" destOrd="0" presId="urn:microsoft.com/office/officeart/2005/8/layout/process2"/>
    <dgm:cxn modelId="{535C9C74-24BB-4DC9-925D-6AAAACCA1855}" srcId="{7AB5FB12-AFD2-4938-AF65-703656EDD3D9}" destId="{5CB461D7-6873-421D-87CA-D8696FC3F110}" srcOrd="0" destOrd="0" parTransId="{6B87ACD3-B77E-42A5-B216-E2CBB2F6D3E0}" sibTransId="{B8F72CD9-3294-4C53-81B9-1962EEB8535C}"/>
    <dgm:cxn modelId="{231AF682-9491-4AD4-B98A-01466C73B9E0}" type="presOf" srcId="{7AB5FB12-AFD2-4938-AF65-703656EDD3D9}" destId="{87375A12-360A-4E1A-A894-00676EFB6667}" srcOrd="0" destOrd="0" presId="urn:microsoft.com/office/officeart/2005/8/layout/process2"/>
    <dgm:cxn modelId="{459FBDBB-BFCE-4368-9E84-D0BEC6C5BA01}" type="presOf" srcId="{B8F72CD9-3294-4C53-81B9-1962EEB8535C}" destId="{7CAED8F2-B8AC-43B7-9152-A889DF19391C}" srcOrd="1" destOrd="0" presId="urn:microsoft.com/office/officeart/2005/8/layout/process2"/>
    <dgm:cxn modelId="{BA3305E0-51B3-428F-8108-86A78EAF98F7}" type="presOf" srcId="{350F2161-32AB-425E-B0CE-4B9A42D368CA}" destId="{8C1CAE36-3290-4D90-8EFB-C3D89724FD2A}" srcOrd="0" destOrd="0" presId="urn:microsoft.com/office/officeart/2005/8/layout/process2"/>
    <dgm:cxn modelId="{A10B61E4-2FE7-4FB5-8314-79189D1F0D79}" srcId="{7AB5FB12-AFD2-4938-AF65-703656EDD3D9}" destId="{6F787113-1D74-4B63-AAC3-E4321DFD9FD8}" srcOrd="2" destOrd="0" parTransId="{AD2BEC14-D0F7-43FD-BC38-19563CE60BC8}" sibTransId="{DFAE9780-06A8-4CE5-A35F-63A2935602AE}"/>
    <dgm:cxn modelId="{BCAB15F3-F37B-4B20-8E3F-0D2D4EE6E544}" type="presOf" srcId="{350F2161-32AB-425E-B0CE-4B9A42D368CA}" destId="{4F02977C-5FE1-4619-86B0-62C7BAF42EAF}" srcOrd="1" destOrd="0" presId="urn:microsoft.com/office/officeart/2005/8/layout/process2"/>
    <dgm:cxn modelId="{58FF2BF7-7FF6-4559-BCDC-151B373F34AE}" srcId="{7AB5FB12-AFD2-4938-AF65-703656EDD3D9}" destId="{15C4F38F-28B4-4F43-85A2-5548613A537E}" srcOrd="1" destOrd="0" parTransId="{DC91FEA2-DD6C-45E6-B1D2-43E4F4B3A890}" sibTransId="{350F2161-32AB-425E-B0CE-4B9A42D368CA}"/>
    <dgm:cxn modelId="{2C433F2E-1347-4BA1-BDC1-770BF1572221}" type="presParOf" srcId="{87375A12-360A-4E1A-A894-00676EFB6667}" destId="{3A4E3332-4C83-4201-84FE-4CA4CFD38686}" srcOrd="0" destOrd="0" presId="urn:microsoft.com/office/officeart/2005/8/layout/process2"/>
    <dgm:cxn modelId="{672534CF-DF54-4D57-BE65-73D11306C3B1}" type="presParOf" srcId="{87375A12-360A-4E1A-A894-00676EFB6667}" destId="{2EA5733F-BCD4-4BF9-8CD1-12C3603D4844}" srcOrd="1" destOrd="0" presId="urn:microsoft.com/office/officeart/2005/8/layout/process2"/>
    <dgm:cxn modelId="{B63920BA-7799-4BE9-9774-606AF380923E}" type="presParOf" srcId="{2EA5733F-BCD4-4BF9-8CD1-12C3603D4844}" destId="{7CAED8F2-B8AC-43B7-9152-A889DF19391C}" srcOrd="0" destOrd="0" presId="urn:microsoft.com/office/officeart/2005/8/layout/process2"/>
    <dgm:cxn modelId="{1F74D79C-50EA-49E6-9C11-90BFA4623E47}" type="presParOf" srcId="{87375A12-360A-4E1A-A894-00676EFB6667}" destId="{8C249723-6EB0-46BD-95FB-0212289BD10A}" srcOrd="2" destOrd="0" presId="urn:microsoft.com/office/officeart/2005/8/layout/process2"/>
    <dgm:cxn modelId="{CF7C55D1-4697-4B05-B469-487D75D153BE}" type="presParOf" srcId="{87375A12-360A-4E1A-A894-00676EFB6667}" destId="{8C1CAE36-3290-4D90-8EFB-C3D89724FD2A}" srcOrd="3" destOrd="0" presId="urn:microsoft.com/office/officeart/2005/8/layout/process2"/>
    <dgm:cxn modelId="{90FA38DD-C123-4D46-9E18-801CC241D6A5}" type="presParOf" srcId="{8C1CAE36-3290-4D90-8EFB-C3D89724FD2A}" destId="{4F02977C-5FE1-4619-86B0-62C7BAF42EAF}" srcOrd="0" destOrd="0" presId="urn:microsoft.com/office/officeart/2005/8/layout/process2"/>
    <dgm:cxn modelId="{AAC97404-D3F0-43AF-B9F4-E8331DE6B263}" type="presParOf" srcId="{87375A12-360A-4E1A-A894-00676EFB6667}" destId="{DBEAE5F0-3CEE-4EDC-A1D3-38F71BB66409}"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4E3332-4C83-4201-84FE-4CA4CFD38686}">
      <dsp:nvSpPr>
        <dsp:cNvPr id="0" name=""/>
        <dsp:cNvSpPr/>
      </dsp:nvSpPr>
      <dsp:spPr>
        <a:xfrm>
          <a:off x="359506" y="772"/>
          <a:ext cx="4392250" cy="1229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dirty="0"/>
            <a:t>      L0:</a:t>
          </a:r>
        </a:p>
        <a:p>
          <a:pPr marL="0" lvl="0" indent="0" algn="l" defTabSz="844550">
            <a:lnSpc>
              <a:spcPct val="90000"/>
            </a:lnSpc>
            <a:spcBef>
              <a:spcPct val="0"/>
            </a:spcBef>
            <a:spcAft>
              <a:spcPct val="35000"/>
            </a:spcAft>
            <a:buNone/>
          </a:pPr>
          <a:r>
            <a:rPr lang="en-GB" sz="1900" kern="1200" dirty="0"/>
            <a:t>	x := 1</a:t>
          </a:r>
        </a:p>
        <a:p>
          <a:pPr marL="0" lvl="0" indent="0" algn="l" defTabSz="844550">
            <a:lnSpc>
              <a:spcPct val="90000"/>
            </a:lnSpc>
            <a:spcBef>
              <a:spcPct val="0"/>
            </a:spcBef>
            <a:spcAft>
              <a:spcPct val="35000"/>
            </a:spcAft>
            <a:buNone/>
          </a:pPr>
          <a:r>
            <a:rPr lang="en-GB" sz="1900" kern="1200" dirty="0"/>
            <a:t>	</a:t>
          </a:r>
          <a:r>
            <a:rPr lang="en-GB" sz="1900" kern="1200" dirty="0" err="1"/>
            <a:t>i</a:t>
          </a:r>
          <a:r>
            <a:rPr lang="en-GB" sz="1900" kern="1200" dirty="0"/>
            <a:t> := 1</a:t>
          </a:r>
          <a:endParaRPr lang="en-SG" sz="1900" kern="1200" dirty="0"/>
        </a:p>
      </dsp:txBody>
      <dsp:txXfrm>
        <a:off x="395512" y="36778"/>
        <a:ext cx="4320238" cy="1157308"/>
      </dsp:txXfrm>
    </dsp:sp>
    <dsp:sp modelId="{2EA5733F-BCD4-4BF9-8CD1-12C3603D4844}">
      <dsp:nvSpPr>
        <dsp:cNvPr id="0" name=""/>
        <dsp:cNvSpPr/>
      </dsp:nvSpPr>
      <dsp:spPr>
        <a:xfrm rot="5400000">
          <a:off x="2325133" y="1260825"/>
          <a:ext cx="460995" cy="553194"/>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SG" sz="1500" kern="1200"/>
        </a:p>
      </dsp:txBody>
      <dsp:txXfrm rot="-5400000">
        <a:off x="2389673" y="1306924"/>
        <a:ext cx="331916" cy="322697"/>
      </dsp:txXfrm>
    </dsp:sp>
    <dsp:sp modelId="{8C249723-6EB0-46BD-95FB-0212289BD10A}">
      <dsp:nvSpPr>
        <dsp:cNvPr id="0" name=""/>
        <dsp:cNvSpPr/>
      </dsp:nvSpPr>
      <dsp:spPr>
        <a:xfrm>
          <a:off x="367317" y="1844752"/>
          <a:ext cx="4376628" cy="28754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dirty="0"/>
            <a:t>      L1:</a:t>
          </a:r>
        </a:p>
        <a:p>
          <a:pPr marL="0" lvl="0" indent="0" algn="l" defTabSz="844550">
            <a:lnSpc>
              <a:spcPct val="90000"/>
            </a:lnSpc>
            <a:spcBef>
              <a:spcPct val="0"/>
            </a:spcBef>
            <a:spcAft>
              <a:spcPct val="35000"/>
            </a:spcAft>
            <a:buNone/>
          </a:pPr>
          <a:r>
            <a:rPr lang="en-GB" sz="1900" kern="1200" dirty="0"/>
            <a:t>	x := x*x</a:t>
          </a:r>
        </a:p>
        <a:p>
          <a:pPr marL="0" lvl="0" indent="0" algn="l" defTabSz="844550">
            <a:lnSpc>
              <a:spcPct val="90000"/>
            </a:lnSpc>
            <a:spcBef>
              <a:spcPct val="0"/>
            </a:spcBef>
            <a:spcAft>
              <a:spcPct val="35000"/>
            </a:spcAft>
            <a:buNone/>
          </a:pPr>
          <a:r>
            <a:rPr lang="en-GB" sz="1900" kern="1200" dirty="0"/>
            <a:t>	</a:t>
          </a:r>
          <a:r>
            <a:rPr lang="en-GB" sz="1900" kern="1200" dirty="0" err="1"/>
            <a:t>i</a:t>
          </a:r>
          <a:r>
            <a:rPr lang="en-GB" sz="1900" kern="1200" dirty="0"/>
            <a:t> := i+1</a:t>
          </a:r>
        </a:p>
        <a:p>
          <a:pPr marL="0" lvl="0" indent="0" algn="l" defTabSz="844550">
            <a:lnSpc>
              <a:spcPct val="90000"/>
            </a:lnSpc>
            <a:spcBef>
              <a:spcPct val="0"/>
            </a:spcBef>
            <a:spcAft>
              <a:spcPct val="35000"/>
            </a:spcAft>
            <a:buNone/>
          </a:pPr>
          <a:r>
            <a:rPr lang="en-GB" sz="1900" kern="1200" dirty="0"/>
            <a:t>	if </a:t>
          </a:r>
          <a:r>
            <a:rPr lang="en-GB" sz="1900" kern="1200" dirty="0" err="1"/>
            <a:t>i</a:t>
          </a:r>
          <a:r>
            <a:rPr lang="en-GB" sz="1900" kern="1200" dirty="0"/>
            <a:t> &lt; 10 </a:t>
          </a:r>
          <a:r>
            <a:rPr lang="en-GB" sz="1900" kern="1200" dirty="0" err="1"/>
            <a:t>goto</a:t>
          </a:r>
          <a:r>
            <a:rPr lang="en-GB" sz="1900" kern="1200" dirty="0"/>
            <a:t> L1</a:t>
          </a:r>
        </a:p>
        <a:p>
          <a:pPr marL="0" lvl="0" indent="0" algn="l" defTabSz="844550">
            <a:lnSpc>
              <a:spcPct val="90000"/>
            </a:lnSpc>
            <a:spcBef>
              <a:spcPct val="0"/>
            </a:spcBef>
            <a:spcAft>
              <a:spcPct val="35000"/>
            </a:spcAft>
            <a:buNone/>
          </a:pPr>
          <a:r>
            <a:rPr lang="en-GB" sz="1900" kern="1200" dirty="0"/>
            <a:t>	jump L2</a:t>
          </a:r>
          <a:endParaRPr lang="en-SG" sz="1900" kern="1200" dirty="0"/>
        </a:p>
      </dsp:txBody>
      <dsp:txXfrm>
        <a:off x="451535" y="1928970"/>
        <a:ext cx="4208192" cy="2706981"/>
      </dsp:txXfrm>
    </dsp:sp>
    <dsp:sp modelId="{8C1CAE36-3290-4D90-8EFB-C3D89724FD2A}">
      <dsp:nvSpPr>
        <dsp:cNvPr id="0" name=""/>
        <dsp:cNvSpPr/>
      </dsp:nvSpPr>
      <dsp:spPr>
        <a:xfrm rot="5400000">
          <a:off x="2325133" y="4750903"/>
          <a:ext cx="460995" cy="553194"/>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SG" sz="1500" kern="1200"/>
        </a:p>
      </dsp:txBody>
      <dsp:txXfrm rot="-5400000">
        <a:off x="2389673" y="4797002"/>
        <a:ext cx="331916" cy="322697"/>
      </dsp:txXfrm>
    </dsp:sp>
    <dsp:sp modelId="{DBEAE5F0-3CEE-4EDC-A1D3-38F71BB66409}">
      <dsp:nvSpPr>
        <dsp:cNvPr id="0" name=""/>
        <dsp:cNvSpPr/>
      </dsp:nvSpPr>
      <dsp:spPr>
        <a:xfrm>
          <a:off x="359506" y="5334830"/>
          <a:ext cx="4392250" cy="1229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dirty="0"/>
            <a:t>      L2:</a:t>
          </a:r>
        </a:p>
        <a:p>
          <a:pPr marL="0" lvl="0" indent="0" algn="l" defTabSz="844550">
            <a:lnSpc>
              <a:spcPct val="90000"/>
            </a:lnSpc>
            <a:spcBef>
              <a:spcPct val="0"/>
            </a:spcBef>
            <a:spcAft>
              <a:spcPct val="35000"/>
            </a:spcAft>
            <a:buNone/>
          </a:pPr>
          <a:r>
            <a:rPr lang="en-GB" sz="1900" kern="1200" dirty="0"/>
            <a:t>	y := 10</a:t>
          </a:r>
          <a:endParaRPr lang="en-SG" sz="1900" kern="1200" dirty="0"/>
        </a:p>
      </dsp:txBody>
      <dsp:txXfrm>
        <a:off x="395512" y="5370836"/>
        <a:ext cx="4320238" cy="1157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FC6A4-B085-437B-8084-693BEB2A32DE}" type="datetimeFigureOut">
              <a:rPr lang="en-SG" smtClean="0"/>
              <a:t>14/4/2025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275F3-0744-4B3F-986A-B720E2CE0519}" type="slidenum">
              <a:rPr lang="en-SG" smtClean="0"/>
              <a:t>‹#›</a:t>
            </a:fld>
            <a:endParaRPr lang="en-SG"/>
          </a:p>
        </p:txBody>
      </p:sp>
    </p:spTree>
    <p:extLst>
      <p:ext uri="{BB962C8B-B14F-4D97-AF65-F5344CB8AC3E}">
        <p14:creationId xmlns:p14="http://schemas.microsoft.com/office/powerpoint/2010/main" val="332298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51275F3-0744-4B3F-986A-B720E2CE0519}" type="slidenum">
              <a:rPr lang="en-SG" smtClean="0"/>
              <a:t>4</a:t>
            </a:fld>
            <a:endParaRPr lang="en-SG"/>
          </a:p>
        </p:txBody>
      </p:sp>
    </p:spTree>
    <p:extLst>
      <p:ext uri="{BB962C8B-B14F-4D97-AF65-F5344CB8AC3E}">
        <p14:creationId xmlns:p14="http://schemas.microsoft.com/office/powerpoint/2010/main" val="4163891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51275F3-0744-4B3F-986A-B720E2CE0519}" type="slidenum">
              <a:rPr lang="en-SG" smtClean="0"/>
              <a:t>5</a:t>
            </a:fld>
            <a:endParaRPr lang="en-SG"/>
          </a:p>
        </p:txBody>
      </p:sp>
    </p:spTree>
    <p:extLst>
      <p:ext uri="{BB962C8B-B14F-4D97-AF65-F5344CB8AC3E}">
        <p14:creationId xmlns:p14="http://schemas.microsoft.com/office/powerpoint/2010/main" val="3406681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51275F3-0744-4B3F-986A-B720E2CE0519}" type="slidenum">
              <a:rPr lang="en-SG" smtClean="0"/>
              <a:t>6</a:t>
            </a:fld>
            <a:endParaRPr lang="en-SG"/>
          </a:p>
        </p:txBody>
      </p:sp>
    </p:spTree>
    <p:extLst>
      <p:ext uri="{BB962C8B-B14F-4D97-AF65-F5344CB8AC3E}">
        <p14:creationId xmlns:p14="http://schemas.microsoft.com/office/powerpoint/2010/main" val="3735273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51275F3-0744-4B3F-986A-B720E2CE0519}" type="slidenum">
              <a:rPr lang="en-SG" smtClean="0"/>
              <a:t>9</a:t>
            </a:fld>
            <a:endParaRPr lang="en-SG"/>
          </a:p>
        </p:txBody>
      </p:sp>
    </p:spTree>
    <p:extLst>
      <p:ext uri="{BB962C8B-B14F-4D97-AF65-F5344CB8AC3E}">
        <p14:creationId xmlns:p14="http://schemas.microsoft.com/office/powerpoint/2010/main" val="1559905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51275F3-0744-4B3F-986A-B720E2CE0519}" type="slidenum">
              <a:rPr lang="en-SG" smtClean="0"/>
              <a:t>66</a:t>
            </a:fld>
            <a:endParaRPr lang="en-SG"/>
          </a:p>
        </p:txBody>
      </p:sp>
    </p:spTree>
    <p:extLst>
      <p:ext uri="{BB962C8B-B14F-4D97-AF65-F5344CB8AC3E}">
        <p14:creationId xmlns:p14="http://schemas.microsoft.com/office/powerpoint/2010/main" val="2259176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04E3-9B9E-0B91-AA29-B356F19B72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1AF6A716-5C7D-F23B-5221-64E9C8264B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0A554BE-C464-1858-7CE8-EE087B7165EA}"/>
              </a:ext>
            </a:extLst>
          </p:cNvPr>
          <p:cNvSpPr>
            <a:spLocks noGrp="1"/>
          </p:cNvSpPr>
          <p:nvPr>
            <p:ph type="dt" sz="half" idx="10"/>
          </p:nvPr>
        </p:nvSpPr>
        <p:spPr/>
        <p:txBody>
          <a:bodyPr/>
          <a:lstStyle/>
          <a:p>
            <a:fld id="{AB35F6B0-D468-4997-9CE3-CF2A1AE5E3F9}" type="datetimeFigureOut">
              <a:rPr lang="en-SG" smtClean="0"/>
              <a:t>14/4/2025</a:t>
            </a:fld>
            <a:endParaRPr lang="en-SG"/>
          </a:p>
        </p:txBody>
      </p:sp>
      <p:sp>
        <p:nvSpPr>
          <p:cNvPr id="5" name="Footer Placeholder 4">
            <a:extLst>
              <a:ext uri="{FF2B5EF4-FFF2-40B4-BE49-F238E27FC236}">
                <a16:creationId xmlns:a16="http://schemas.microsoft.com/office/drawing/2014/main" id="{36BC678C-234A-A12A-C292-CF7A8FE3B47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3558BCA-A573-1FAE-54DF-9261AECB371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34904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99D2-6E79-0D65-DB6E-B0BBE96B94B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A29EEA9-80A3-BE9A-FF93-6F71EBDA45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22AC008-F0D0-891C-DAED-28B00F77F534}"/>
              </a:ext>
            </a:extLst>
          </p:cNvPr>
          <p:cNvSpPr>
            <a:spLocks noGrp="1"/>
          </p:cNvSpPr>
          <p:nvPr>
            <p:ph type="dt" sz="half" idx="10"/>
          </p:nvPr>
        </p:nvSpPr>
        <p:spPr/>
        <p:txBody>
          <a:bodyPr/>
          <a:lstStyle/>
          <a:p>
            <a:fld id="{AB35F6B0-D468-4997-9CE3-CF2A1AE5E3F9}" type="datetimeFigureOut">
              <a:rPr lang="en-SG" smtClean="0"/>
              <a:t>14/4/2025</a:t>
            </a:fld>
            <a:endParaRPr lang="en-SG"/>
          </a:p>
        </p:txBody>
      </p:sp>
      <p:sp>
        <p:nvSpPr>
          <p:cNvPr id="5" name="Footer Placeholder 4">
            <a:extLst>
              <a:ext uri="{FF2B5EF4-FFF2-40B4-BE49-F238E27FC236}">
                <a16:creationId xmlns:a16="http://schemas.microsoft.com/office/drawing/2014/main" id="{5BA338D0-440C-2B3C-B840-065F121724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C6B32F4-0DEA-EC93-20BA-8671A4F5A51D}"/>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68879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E7E0DD-AE40-51F8-67ED-2757B9CE83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2A65760-CB0B-CCF8-974D-AF21024981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220DC16-6EB9-6693-25EE-22631FBD0DED}"/>
              </a:ext>
            </a:extLst>
          </p:cNvPr>
          <p:cNvSpPr>
            <a:spLocks noGrp="1"/>
          </p:cNvSpPr>
          <p:nvPr>
            <p:ph type="dt" sz="half" idx="10"/>
          </p:nvPr>
        </p:nvSpPr>
        <p:spPr/>
        <p:txBody>
          <a:bodyPr/>
          <a:lstStyle/>
          <a:p>
            <a:fld id="{AB35F6B0-D468-4997-9CE3-CF2A1AE5E3F9}" type="datetimeFigureOut">
              <a:rPr lang="en-SG" smtClean="0"/>
              <a:t>14/4/2025</a:t>
            </a:fld>
            <a:endParaRPr lang="en-SG"/>
          </a:p>
        </p:txBody>
      </p:sp>
      <p:sp>
        <p:nvSpPr>
          <p:cNvPr id="5" name="Footer Placeholder 4">
            <a:extLst>
              <a:ext uri="{FF2B5EF4-FFF2-40B4-BE49-F238E27FC236}">
                <a16:creationId xmlns:a16="http://schemas.microsoft.com/office/drawing/2014/main" id="{40AF9D08-60B1-AC3E-15DA-EDB52EDEB2C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2259838-C42F-58BE-18FC-85DBA5C2ADE4}"/>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1470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CDC6-8674-88A5-68BA-4DF3EF7F3C9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CCBD233-6835-D2C8-D4B6-2377CA6957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F2CB200-8CA3-3D50-247E-E169485014FC}"/>
              </a:ext>
            </a:extLst>
          </p:cNvPr>
          <p:cNvSpPr>
            <a:spLocks noGrp="1"/>
          </p:cNvSpPr>
          <p:nvPr>
            <p:ph type="dt" sz="half" idx="10"/>
          </p:nvPr>
        </p:nvSpPr>
        <p:spPr/>
        <p:txBody>
          <a:bodyPr/>
          <a:lstStyle/>
          <a:p>
            <a:fld id="{AB35F6B0-D468-4997-9CE3-CF2A1AE5E3F9}" type="datetimeFigureOut">
              <a:rPr lang="en-SG" smtClean="0"/>
              <a:t>14/4/2025</a:t>
            </a:fld>
            <a:endParaRPr lang="en-SG"/>
          </a:p>
        </p:txBody>
      </p:sp>
      <p:sp>
        <p:nvSpPr>
          <p:cNvPr id="5" name="Footer Placeholder 4">
            <a:extLst>
              <a:ext uri="{FF2B5EF4-FFF2-40B4-BE49-F238E27FC236}">
                <a16:creationId xmlns:a16="http://schemas.microsoft.com/office/drawing/2014/main" id="{5243C4F2-0C9D-182B-FAF9-7AF1B77A472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A8EC91B-956F-EA73-BCF4-F07962880647}"/>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70305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2F325-7251-4FD9-5A0A-482D967524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ED4414C-39F5-968A-8953-D6E4A4BBB7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2787D6-E021-15BD-3F47-6B3A2CEAAB8A}"/>
              </a:ext>
            </a:extLst>
          </p:cNvPr>
          <p:cNvSpPr>
            <a:spLocks noGrp="1"/>
          </p:cNvSpPr>
          <p:nvPr>
            <p:ph type="dt" sz="half" idx="10"/>
          </p:nvPr>
        </p:nvSpPr>
        <p:spPr/>
        <p:txBody>
          <a:bodyPr/>
          <a:lstStyle/>
          <a:p>
            <a:fld id="{AB35F6B0-D468-4997-9CE3-CF2A1AE5E3F9}" type="datetimeFigureOut">
              <a:rPr lang="en-SG" smtClean="0"/>
              <a:t>14/4/2025</a:t>
            </a:fld>
            <a:endParaRPr lang="en-SG"/>
          </a:p>
        </p:txBody>
      </p:sp>
      <p:sp>
        <p:nvSpPr>
          <p:cNvPr id="5" name="Footer Placeholder 4">
            <a:extLst>
              <a:ext uri="{FF2B5EF4-FFF2-40B4-BE49-F238E27FC236}">
                <a16:creationId xmlns:a16="http://schemas.microsoft.com/office/drawing/2014/main" id="{ED513CE0-0459-2E8E-3279-EF5B62DD680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5049588-601F-7C26-2A07-334BD5E2D818}"/>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4287041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D91B-BBA0-866E-9BF6-0971AE779B8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FF788D2-0925-B3F9-22BD-A25915E04D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974DBE8-2CD0-1238-EE02-0801D12E70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9C5C1A08-9D08-4757-4860-2175B179D02E}"/>
              </a:ext>
            </a:extLst>
          </p:cNvPr>
          <p:cNvSpPr>
            <a:spLocks noGrp="1"/>
          </p:cNvSpPr>
          <p:nvPr>
            <p:ph type="dt" sz="half" idx="10"/>
          </p:nvPr>
        </p:nvSpPr>
        <p:spPr/>
        <p:txBody>
          <a:bodyPr/>
          <a:lstStyle/>
          <a:p>
            <a:fld id="{AB35F6B0-D468-4997-9CE3-CF2A1AE5E3F9}" type="datetimeFigureOut">
              <a:rPr lang="en-SG" smtClean="0"/>
              <a:t>14/4/2025</a:t>
            </a:fld>
            <a:endParaRPr lang="en-SG"/>
          </a:p>
        </p:txBody>
      </p:sp>
      <p:sp>
        <p:nvSpPr>
          <p:cNvPr id="6" name="Footer Placeholder 5">
            <a:extLst>
              <a:ext uri="{FF2B5EF4-FFF2-40B4-BE49-F238E27FC236}">
                <a16:creationId xmlns:a16="http://schemas.microsoft.com/office/drawing/2014/main" id="{C7BB010B-6483-0B1F-5B0B-B683238821B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84C635F-808F-F58D-6EB6-0AE5EFDB599E}"/>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46424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0DC9-E3FF-E219-0E49-D7D20A95189C}"/>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8DE6D7B-100B-C183-40D4-96803F1BB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42DE0A-2907-D16A-F14E-54AFDA36AC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C210E894-7CE5-F017-AA15-A24E5281D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920203-5A0A-1AF2-47B3-27418EB2D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6BA0826-6B70-B30F-F054-248E26E2E842}"/>
              </a:ext>
            </a:extLst>
          </p:cNvPr>
          <p:cNvSpPr>
            <a:spLocks noGrp="1"/>
          </p:cNvSpPr>
          <p:nvPr>
            <p:ph type="dt" sz="half" idx="10"/>
          </p:nvPr>
        </p:nvSpPr>
        <p:spPr/>
        <p:txBody>
          <a:bodyPr/>
          <a:lstStyle/>
          <a:p>
            <a:fld id="{AB35F6B0-D468-4997-9CE3-CF2A1AE5E3F9}" type="datetimeFigureOut">
              <a:rPr lang="en-SG" smtClean="0"/>
              <a:t>14/4/2025</a:t>
            </a:fld>
            <a:endParaRPr lang="en-SG"/>
          </a:p>
        </p:txBody>
      </p:sp>
      <p:sp>
        <p:nvSpPr>
          <p:cNvPr id="8" name="Footer Placeholder 7">
            <a:extLst>
              <a:ext uri="{FF2B5EF4-FFF2-40B4-BE49-F238E27FC236}">
                <a16:creationId xmlns:a16="http://schemas.microsoft.com/office/drawing/2014/main" id="{28C3948B-56AE-8DB5-883D-7E0ADA595FE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DFC00A08-E897-BB96-0E14-88D07380B3D2}"/>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10508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D70C-4ED2-C81B-9AC6-3791B4661B9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D59A99B7-97F4-423D-BDAF-4827705CFE00}"/>
              </a:ext>
            </a:extLst>
          </p:cNvPr>
          <p:cNvSpPr>
            <a:spLocks noGrp="1"/>
          </p:cNvSpPr>
          <p:nvPr>
            <p:ph type="dt" sz="half" idx="10"/>
          </p:nvPr>
        </p:nvSpPr>
        <p:spPr/>
        <p:txBody>
          <a:bodyPr/>
          <a:lstStyle/>
          <a:p>
            <a:fld id="{AB35F6B0-D468-4997-9CE3-CF2A1AE5E3F9}" type="datetimeFigureOut">
              <a:rPr lang="en-SG" smtClean="0"/>
              <a:t>14/4/2025</a:t>
            </a:fld>
            <a:endParaRPr lang="en-SG"/>
          </a:p>
        </p:txBody>
      </p:sp>
      <p:sp>
        <p:nvSpPr>
          <p:cNvPr id="4" name="Footer Placeholder 3">
            <a:extLst>
              <a:ext uri="{FF2B5EF4-FFF2-40B4-BE49-F238E27FC236}">
                <a16:creationId xmlns:a16="http://schemas.microsoft.com/office/drawing/2014/main" id="{0BCED9FE-3730-E498-E87E-C5D4F1C98F2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76A7511-9EBE-2037-4332-F5B0B6AA9D16}"/>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83300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8D6E9-5B1E-E414-B4BB-A00EAB4AFB9B}"/>
              </a:ext>
            </a:extLst>
          </p:cNvPr>
          <p:cNvSpPr>
            <a:spLocks noGrp="1"/>
          </p:cNvSpPr>
          <p:nvPr>
            <p:ph type="dt" sz="half" idx="10"/>
          </p:nvPr>
        </p:nvSpPr>
        <p:spPr/>
        <p:txBody>
          <a:bodyPr/>
          <a:lstStyle/>
          <a:p>
            <a:fld id="{AB35F6B0-D468-4997-9CE3-CF2A1AE5E3F9}" type="datetimeFigureOut">
              <a:rPr lang="en-SG" smtClean="0"/>
              <a:t>14/4/2025</a:t>
            </a:fld>
            <a:endParaRPr lang="en-SG"/>
          </a:p>
        </p:txBody>
      </p:sp>
      <p:sp>
        <p:nvSpPr>
          <p:cNvPr id="3" name="Footer Placeholder 2">
            <a:extLst>
              <a:ext uri="{FF2B5EF4-FFF2-40B4-BE49-F238E27FC236}">
                <a16:creationId xmlns:a16="http://schemas.microsoft.com/office/drawing/2014/main" id="{48E7774D-CDCD-146B-FC2D-28E83A75BA2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8E859B5-E4B6-9852-BE06-6B29AE883A5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6930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1E7E-7FFC-7D20-B361-9F3B52ADF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599E599-603D-2F32-D4D8-DBAFE76259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52CE027-AF2D-0C5B-C650-3D1DF50CE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BA35D9-EACF-710A-C495-B386C26255A0}"/>
              </a:ext>
            </a:extLst>
          </p:cNvPr>
          <p:cNvSpPr>
            <a:spLocks noGrp="1"/>
          </p:cNvSpPr>
          <p:nvPr>
            <p:ph type="dt" sz="half" idx="10"/>
          </p:nvPr>
        </p:nvSpPr>
        <p:spPr/>
        <p:txBody>
          <a:bodyPr/>
          <a:lstStyle/>
          <a:p>
            <a:fld id="{AB35F6B0-D468-4997-9CE3-CF2A1AE5E3F9}" type="datetimeFigureOut">
              <a:rPr lang="en-SG" smtClean="0"/>
              <a:t>14/4/2025</a:t>
            </a:fld>
            <a:endParaRPr lang="en-SG"/>
          </a:p>
        </p:txBody>
      </p:sp>
      <p:sp>
        <p:nvSpPr>
          <p:cNvPr id="6" name="Footer Placeholder 5">
            <a:extLst>
              <a:ext uri="{FF2B5EF4-FFF2-40B4-BE49-F238E27FC236}">
                <a16:creationId xmlns:a16="http://schemas.microsoft.com/office/drawing/2014/main" id="{638C95A1-CCC7-8794-CBB7-67865E6AB0E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208442F-C062-76CF-A283-7F9D40066F8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708207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101F-436C-78D4-3353-52675D705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99DD766-D53E-402F-6ABB-7220593A4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72481012-864C-DA8A-6BE2-C7E016EFB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4AF22-E284-A04F-35FA-BAC8CC467F9A}"/>
              </a:ext>
            </a:extLst>
          </p:cNvPr>
          <p:cNvSpPr>
            <a:spLocks noGrp="1"/>
          </p:cNvSpPr>
          <p:nvPr>
            <p:ph type="dt" sz="half" idx="10"/>
          </p:nvPr>
        </p:nvSpPr>
        <p:spPr/>
        <p:txBody>
          <a:bodyPr/>
          <a:lstStyle/>
          <a:p>
            <a:fld id="{AB35F6B0-D468-4997-9CE3-CF2A1AE5E3F9}" type="datetimeFigureOut">
              <a:rPr lang="en-SG" smtClean="0"/>
              <a:t>14/4/2025</a:t>
            </a:fld>
            <a:endParaRPr lang="en-SG"/>
          </a:p>
        </p:txBody>
      </p:sp>
      <p:sp>
        <p:nvSpPr>
          <p:cNvPr id="6" name="Footer Placeholder 5">
            <a:extLst>
              <a:ext uri="{FF2B5EF4-FFF2-40B4-BE49-F238E27FC236}">
                <a16:creationId xmlns:a16="http://schemas.microsoft.com/office/drawing/2014/main" id="{7DBDB1FE-2F11-940A-0D5F-F3D399A4894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A7109B1-55CB-156E-CD60-2B1EB9DE1C0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58132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A22612-53E9-1472-DE56-3B9BA8CBC1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9B0B86C-45DF-4306-D1E8-1719261092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30B4949-C105-D7A3-A521-C8123DF3D7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5F6B0-D468-4997-9CE3-CF2A1AE5E3F9}" type="datetimeFigureOut">
              <a:rPr lang="en-SG" smtClean="0"/>
              <a:t>14/4/2025</a:t>
            </a:fld>
            <a:endParaRPr lang="en-SG"/>
          </a:p>
        </p:txBody>
      </p:sp>
      <p:sp>
        <p:nvSpPr>
          <p:cNvPr id="5" name="Footer Placeholder 4">
            <a:extLst>
              <a:ext uri="{FF2B5EF4-FFF2-40B4-BE49-F238E27FC236}">
                <a16:creationId xmlns:a16="http://schemas.microsoft.com/office/drawing/2014/main" id="{A2BC09B9-0678-1AEF-93C0-B1A3A7CDB6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6493F84A-B605-98F7-7694-62AFD7A6E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59FAF-36E2-46C7-B056-2E79DE02A3C7}" type="slidenum">
              <a:rPr lang="en-SG" smtClean="0"/>
              <a:t>‹#›</a:t>
            </a:fld>
            <a:endParaRPr lang="en-SG"/>
          </a:p>
        </p:txBody>
      </p:sp>
      <p:sp>
        <p:nvSpPr>
          <p:cNvPr id="9" name="TextBox 8">
            <a:extLst>
              <a:ext uri="{FF2B5EF4-FFF2-40B4-BE49-F238E27FC236}">
                <a16:creationId xmlns:a16="http://schemas.microsoft.com/office/drawing/2014/main" id="{487321BB-4993-C3D7-45BA-3941EB0C1E3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1EEF943D-E5F8-C50D-F37B-649E0AB3F320}"/>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1162895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50.051 Programming Language Concepts</a:t>
            </a:r>
            <a:br>
              <a:rPr lang="en-US" b="1" dirty="0"/>
            </a:br>
            <a:br>
              <a:rPr lang="en-US"/>
            </a:br>
            <a:r>
              <a:rPr lang="en-US"/>
              <a:t>W12-S1 </a:t>
            </a:r>
            <a:r>
              <a:rPr lang="en-US" dirty="0"/>
              <a:t>Optimization </a:t>
            </a:r>
            <a:r>
              <a:rPr lang="en-US"/>
              <a:t>and Middle-End</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De Mari</a:t>
            </a:r>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C463B-0C22-0F77-40FE-88AF66FC0CB2}"/>
              </a:ext>
            </a:extLst>
          </p:cNvPr>
          <p:cNvSpPr>
            <a:spLocks noGrp="1"/>
          </p:cNvSpPr>
          <p:nvPr>
            <p:ph type="title"/>
          </p:nvPr>
        </p:nvSpPr>
        <p:spPr/>
        <p:txBody>
          <a:bodyPr/>
          <a:lstStyle/>
          <a:p>
            <a:r>
              <a:rPr lang="en-GB" dirty="0"/>
              <a:t>Control flow graph</a:t>
            </a:r>
            <a:endParaRPr lang="en-SG" dirty="0"/>
          </a:p>
        </p:txBody>
      </p:sp>
      <p:sp>
        <p:nvSpPr>
          <p:cNvPr id="3" name="Content Placeholder 2">
            <a:extLst>
              <a:ext uri="{FF2B5EF4-FFF2-40B4-BE49-F238E27FC236}">
                <a16:creationId xmlns:a16="http://schemas.microsoft.com/office/drawing/2014/main" id="{41752C6F-5587-2D21-BE9B-404B8885E899}"/>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control-flow</a:t>
            </a:r>
            <a:r>
              <a:rPr lang="en-GB" b="1" dirty="0"/>
              <a:t> </a:t>
            </a:r>
            <a:r>
              <a:rPr lang="en-GB" b="1" dirty="0">
                <a:solidFill>
                  <a:srgbClr val="00B050"/>
                </a:solidFill>
              </a:rPr>
              <a:t>graph</a:t>
            </a:r>
            <a:r>
              <a:rPr lang="en-GB" b="1" dirty="0"/>
              <a:t>):</a:t>
            </a:r>
          </a:p>
          <a:p>
            <a:pPr marL="0" indent="0">
              <a:buNone/>
            </a:pPr>
            <a:r>
              <a:rPr lang="en-GB" dirty="0"/>
              <a:t>A </a:t>
            </a:r>
            <a:r>
              <a:rPr lang="en-GB" b="1" dirty="0">
                <a:solidFill>
                  <a:srgbClr val="00B050"/>
                </a:solidFill>
              </a:rPr>
              <a:t>control-flow graph </a:t>
            </a:r>
            <a:r>
              <a:rPr lang="en-GB" dirty="0"/>
              <a:t>is a directed graph with basic blocks as nodes, and an edge from block A to block B if the execution can pass from the last instruction in A to the first instruction in B.</a:t>
            </a:r>
          </a:p>
          <a:p>
            <a:r>
              <a:rPr lang="en-GB" dirty="0"/>
              <a:t>E.g., the last instruction in A is jump LB</a:t>
            </a:r>
          </a:p>
          <a:p>
            <a:r>
              <a:rPr lang="en-GB" dirty="0"/>
              <a:t>E.g., execution can fall-through from block A to block B</a:t>
            </a:r>
          </a:p>
        </p:txBody>
      </p:sp>
      <p:graphicFrame>
        <p:nvGraphicFramePr>
          <p:cNvPr id="5" name="Diagram 4">
            <a:extLst>
              <a:ext uri="{FF2B5EF4-FFF2-40B4-BE49-F238E27FC236}">
                <a16:creationId xmlns:a16="http://schemas.microsoft.com/office/drawing/2014/main" id="{312718C6-3124-31AC-774E-87379857989B}"/>
              </a:ext>
            </a:extLst>
          </p:cNvPr>
          <p:cNvGraphicFramePr/>
          <p:nvPr/>
        </p:nvGraphicFramePr>
        <p:xfrm>
          <a:off x="6768122" y="218831"/>
          <a:ext cx="5111263" cy="6564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7" name="Straight Arrow Connector 6">
            <a:extLst>
              <a:ext uri="{FF2B5EF4-FFF2-40B4-BE49-F238E27FC236}">
                <a16:creationId xmlns:a16="http://schemas.microsoft.com/office/drawing/2014/main" id="{F957368A-99CA-FE00-7C63-A59AF2DEAB2B}"/>
              </a:ext>
            </a:extLst>
          </p:cNvPr>
          <p:cNvCxnSpPr/>
          <p:nvPr/>
        </p:nvCxnSpPr>
        <p:spPr>
          <a:xfrm>
            <a:off x="9284677" y="1544394"/>
            <a:ext cx="0" cy="409452"/>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6F33F9C-99EB-0AF2-5FB4-B17E37341A02}"/>
              </a:ext>
            </a:extLst>
          </p:cNvPr>
          <p:cNvCxnSpPr/>
          <p:nvPr/>
        </p:nvCxnSpPr>
        <p:spPr>
          <a:xfrm>
            <a:off x="9284677" y="5049594"/>
            <a:ext cx="0" cy="409452"/>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Freeform: Shape 9">
            <a:extLst>
              <a:ext uri="{FF2B5EF4-FFF2-40B4-BE49-F238E27FC236}">
                <a16:creationId xmlns:a16="http://schemas.microsoft.com/office/drawing/2014/main" id="{DC69EBF7-E74C-E0AF-EA07-B553B4A85F83}"/>
              </a:ext>
            </a:extLst>
          </p:cNvPr>
          <p:cNvSpPr/>
          <p:nvPr/>
        </p:nvSpPr>
        <p:spPr>
          <a:xfrm>
            <a:off x="6595825" y="1687290"/>
            <a:ext cx="2688852" cy="3606135"/>
          </a:xfrm>
          <a:custGeom>
            <a:avLst/>
            <a:gdLst>
              <a:gd name="connsiteX0" fmla="*/ 2688852 w 2688852"/>
              <a:gd name="connsiteY0" fmla="*/ 3541202 h 3606135"/>
              <a:gd name="connsiteX1" fmla="*/ 445837 w 2688852"/>
              <a:gd name="connsiteY1" fmla="*/ 3502125 h 3606135"/>
              <a:gd name="connsiteX2" fmla="*/ 31621 w 2688852"/>
              <a:gd name="connsiteY2" fmla="*/ 2564279 h 3606135"/>
              <a:gd name="connsiteX3" fmla="*/ 55067 w 2688852"/>
              <a:gd name="connsiteY3" fmla="*/ 844895 h 3606135"/>
              <a:gd name="connsiteX4" fmla="*/ 266083 w 2688852"/>
              <a:gd name="connsiteY4" fmla="*/ 110248 h 3606135"/>
              <a:gd name="connsiteX5" fmla="*/ 2681037 w 2688852"/>
              <a:gd name="connsiteY5" fmla="*/ 16464 h 3606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88852" h="3606135">
                <a:moveTo>
                  <a:pt x="2688852" y="3541202"/>
                </a:moveTo>
                <a:cubicBezTo>
                  <a:pt x="1788780" y="3603073"/>
                  <a:pt x="888709" y="3664945"/>
                  <a:pt x="445837" y="3502125"/>
                </a:cubicBezTo>
                <a:cubicBezTo>
                  <a:pt x="2965" y="3339305"/>
                  <a:pt x="96749" y="3007151"/>
                  <a:pt x="31621" y="2564279"/>
                </a:cubicBezTo>
                <a:cubicBezTo>
                  <a:pt x="-33507" y="2121407"/>
                  <a:pt x="15990" y="1253900"/>
                  <a:pt x="55067" y="844895"/>
                </a:cubicBezTo>
                <a:cubicBezTo>
                  <a:pt x="94144" y="435890"/>
                  <a:pt x="-171578" y="248320"/>
                  <a:pt x="266083" y="110248"/>
                </a:cubicBezTo>
                <a:cubicBezTo>
                  <a:pt x="703744" y="-27824"/>
                  <a:pt x="1692390" y="-5680"/>
                  <a:pt x="2681037" y="16464"/>
                </a:cubicBezTo>
              </a:path>
            </a:pathLst>
          </a:custGeom>
          <a:noFill/>
          <a:ln w="38100">
            <a:solidFill>
              <a:schemeClr val="accent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863606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EFBD9B-AC42-6D4D-B868-531C5CB67909}"/>
              </a:ext>
            </a:extLst>
          </p:cNvPr>
          <p:cNvSpPr>
            <a:spLocks noGrp="1"/>
          </p:cNvSpPr>
          <p:nvPr>
            <p:ph type="title"/>
          </p:nvPr>
        </p:nvSpPr>
        <p:spPr/>
        <p:txBody>
          <a:bodyPr/>
          <a:lstStyle/>
          <a:p>
            <a:r>
              <a:rPr lang="en-GB" dirty="0"/>
              <a:t>An important note before we start</a:t>
            </a:r>
            <a:endParaRPr lang="en-SG" dirty="0"/>
          </a:p>
        </p:txBody>
      </p:sp>
      <p:sp>
        <p:nvSpPr>
          <p:cNvPr id="6" name="Content Placeholder 5">
            <a:extLst>
              <a:ext uri="{FF2B5EF4-FFF2-40B4-BE49-F238E27FC236}">
                <a16:creationId xmlns:a16="http://schemas.microsoft.com/office/drawing/2014/main" id="{79EC2AE0-555F-F2F4-C790-E77BE4007537}"/>
              </a:ext>
            </a:extLst>
          </p:cNvPr>
          <p:cNvSpPr>
            <a:spLocks noGrp="1"/>
          </p:cNvSpPr>
          <p:nvPr>
            <p:ph idx="1"/>
          </p:nvPr>
        </p:nvSpPr>
        <p:spPr>
          <a:xfrm>
            <a:off x="838200" y="1825624"/>
            <a:ext cx="10515600" cy="5032375"/>
          </a:xfrm>
        </p:spPr>
        <p:txBody>
          <a:bodyPr/>
          <a:lstStyle/>
          <a:p>
            <a:pPr marL="0" indent="0">
              <a:buNone/>
            </a:pPr>
            <a:r>
              <a:rPr lang="en-GB" b="1" dirty="0"/>
              <a:t>Definition (</a:t>
            </a:r>
            <a:r>
              <a:rPr lang="en-GB" b="1" dirty="0">
                <a:solidFill>
                  <a:srgbClr val="00B050"/>
                </a:solidFill>
              </a:rPr>
              <a:t>semantics-preserving optimization</a:t>
            </a:r>
            <a:r>
              <a:rPr lang="en-GB" b="1" dirty="0"/>
              <a:t>):</a:t>
            </a:r>
          </a:p>
          <a:p>
            <a:pPr marL="0" indent="0">
              <a:buNone/>
            </a:pPr>
            <a:r>
              <a:rPr lang="en-GB" dirty="0"/>
              <a:t>When optimizing the TAC code, we want to </a:t>
            </a:r>
            <a:r>
              <a:rPr lang="en-GB" b="1" dirty="0"/>
              <a:t>implement optimizations that preserve the semantics of an original program</a:t>
            </a:r>
            <a:r>
              <a:rPr lang="en-GB" dirty="0"/>
              <a:t> </a:t>
            </a:r>
            <a:r>
              <a:rPr lang="en-GB" b="1" dirty="0"/>
              <a:t>(i.e.</a:t>
            </a:r>
            <a:r>
              <a:rPr lang="en-GB" dirty="0"/>
              <a:t> </a:t>
            </a:r>
            <a:r>
              <a:rPr lang="en-GB" b="1" dirty="0">
                <a:solidFill>
                  <a:srgbClr val="00B050"/>
                </a:solidFill>
              </a:rPr>
              <a:t>semantics-preserving optimization</a:t>
            </a:r>
            <a:r>
              <a:rPr lang="en-GB" b="1" dirty="0"/>
              <a:t>)</a:t>
            </a:r>
            <a:r>
              <a:rPr lang="en-GB" dirty="0"/>
              <a:t>.</a:t>
            </a:r>
          </a:p>
          <a:p>
            <a:pPr marL="0" indent="0">
              <a:buNone/>
            </a:pPr>
            <a:r>
              <a:rPr lang="en-GB" dirty="0"/>
              <a:t>For instance, we are okay with the idea of removing dead code, redundancy, as they would not change the logic of the source code per se (i.e. would preserve the original semantics).</a:t>
            </a:r>
          </a:p>
          <a:p>
            <a:pPr marL="0" indent="0">
              <a:buNone/>
            </a:pPr>
            <a:r>
              <a:rPr lang="en-GB" dirty="0"/>
              <a:t>Optimization techniques that would replace a bubble sort with a quicksort in our code, would not be considered as </a:t>
            </a:r>
            <a:r>
              <a:rPr lang="en-GB" b="1" dirty="0">
                <a:solidFill>
                  <a:srgbClr val="00B050"/>
                </a:solidFill>
              </a:rPr>
              <a:t>semantics-preserving optimization </a:t>
            </a:r>
            <a:r>
              <a:rPr lang="en-GB" dirty="0"/>
              <a:t>techniques. These could be interesting to study, but they are also </a:t>
            </a:r>
            <a:r>
              <a:rPr lang="en-GB" u="sng" dirty="0"/>
              <a:t>out-of-scope</a:t>
            </a:r>
            <a:r>
              <a:rPr lang="en-GB" dirty="0"/>
              <a:t>.</a:t>
            </a:r>
            <a:endParaRPr lang="en-SG" dirty="0"/>
          </a:p>
        </p:txBody>
      </p:sp>
    </p:spTree>
    <p:extLst>
      <p:ext uri="{BB962C8B-B14F-4D97-AF65-F5344CB8AC3E}">
        <p14:creationId xmlns:p14="http://schemas.microsoft.com/office/powerpoint/2010/main" val="629787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6B94D-6D14-DF83-067A-60DFFFEC1BE8}"/>
              </a:ext>
            </a:extLst>
          </p:cNvPr>
          <p:cNvSpPr>
            <a:spLocks noGrp="1"/>
          </p:cNvSpPr>
          <p:nvPr>
            <p:ph type="title"/>
          </p:nvPr>
        </p:nvSpPr>
        <p:spPr/>
        <p:txBody>
          <a:bodyPr/>
          <a:lstStyle/>
          <a:p>
            <a:r>
              <a:rPr lang="en-GB" dirty="0"/>
              <a:t>Three important ideas</a:t>
            </a:r>
            <a:endParaRPr lang="en-SG" dirty="0"/>
          </a:p>
        </p:txBody>
      </p:sp>
      <p:sp>
        <p:nvSpPr>
          <p:cNvPr id="3" name="Content Placeholder 2">
            <a:extLst>
              <a:ext uri="{FF2B5EF4-FFF2-40B4-BE49-F238E27FC236}">
                <a16:creationId xmlns:a16="http://schemas.microsoft.com/office/drawing/2014/main" id="{35943EA2-7B10-14F2-DEAD-0F1778A1940C}"/>
              </a:ext>
            </a:extLst>
          </p:cNvPr>
          <p:cNvSpPr>
            <a:spLocks noGrp="1"/>
          </p:cNvSpPr>
          <p:nvPr>
            <p:ph idx="1"/>
          </p:nvPr>
        </p:nvSpPr>
        <p:spPr/>
        <p:txBody>
          <a:bodyPr/>
          <a:lstStyle/>
          <a:p>
            <a:pPr marL="0" indent="0">
              <a:buNone/>
            </a:pPr>
            <a:r>
              <a:rPr lang="en-GB" b="1" dirty="0"/>
              <a:t>Idea #1: </a:t>
            </a:r>
            <a:r>
              <a:rPr lang="en-GB" dirty="0"/>
              <a:t>The term optimization implies looking for an “optimal” piece of code that could replace a given source program, and produce the exact same outcome.</a:t>
            </a:r>
          </a:p>
          <a:p>
            <a:r>
              <a:rPr lang="en-GB" dirty="0"/>
              <a:t>This is, in general, </a:t>
            </a:r>
            <a:r>
              <a:rPr lang="en-GB" b="1" dirty="0"/>
              <a:t>undecidable</a:t>
            </a:r>
            <a:r>
              <a:rPr lang="en-GB" dirty="0"/>
              <a:t> and falls in the category of </a:t>
            </a:r>
            <a:r>
              <a:rPr lang="en-GB" b="1" dirty="0"/>
              <a:t>algorithmically unprovable problems</a:t>
            </a:r>
            <a:r>
              <a:rPr lang="en-GB" dirty="0"/>
              <a:t>.</a:t>
            </a:r>
          </a:p>
          <a:p>
            <a:r>
              <a:rPr lang="en-GB" dirty="0"/>
              <a:t>Prefer to approach it heuristically, using some techniques that have been proved as simplifying the code, rather that optimizing it.</a:t>
            </a:r>
          </a:p>
          <a:p>
            <a:r>
              <a:rPr lang="en-GB" dirty="0"/>
              <a:t>Technically, we should rather refer to this step as “IR improvement” rather than “IR optimization”.</a:t>
            </a:r>
            <a:endParaRPr lang="en-SG" dirty="0"/>
          </a:p>
        </p:txBody>
      </p:sp>
    </p:spTree>
    <p:extLst>
      <p:ext uri="{BB962C8B-B14F-4D97-AF65-F5344CB8AC3E}">
        <p14:creationId xmlns:p14="http://schemas.microsoft.com/office/powerpoint/2010/main" val="2027123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6B94D-6D14-DF83-067A-60DFFFEC1BE8}"/>
              </a:ext>
            </a:extLst>
          </p:cNvPr>
          <p:cNvSpPr>
            <a:spLocks noGrp="1"/>
          </p:cNvSpPr>
          <p:nvPr>
            <p:ph type="title"/>
          </p:nvPr>
        </p:nvSpPr>
        <p:spPr/>
        <p:txBody>
          <a:bodyPr/>
          <a:lstStyle/>
          <a:p>
            <a:r>
              <a:rPr lang="en-GB" dirty="0"/>
              <a:t>Three important ideas</a:t>
            </a:r>
            <a:endParaRPr lang="en-SG" dirty="0"/>
          </a:p>
        </p:txBody>
      </p:sp>
      <p:sp>
        <p:nvSpPr>
          <p:cNvPr id="3" name="Content Placeholder 2">
            <a:extLst>
              <a:ext uri="{FF2B5EF4-FFF2-40B4-BE49-F238E27FC236}">
                <a16:creationId xmlns:a16="http://schemas.microsoft.com/office/drawing/2014/main" id="{35943EA2-7B10-14F2-DEAD-0F1778A1940C}"/>
              </a:ext>
            </a:extLst>
          </p:cNvPr>
          <p:cNvSpPr>
            <a:spLocks noGrp="1"/>
          </p:cNvSpPr>
          <p:nvPr>
            <p:ph idx="1"/>
          </p:nvPr>
        </p:nvSpPr>
        <p:spPr>
          <a:xfrm>
            <a:off x="838200" y="1825624"/>
            <a:ext cx="10515600" cy="5032375"/>
          </a:xfrm>
        </p:spPr>
        <p:txBody>
          <a:bodyPr/>
          <a:lstStyle/>
          <a:p>
            <a:pPr marL="0" indent="0">
              <a:buNone/>
            </a:pPr>
            <a:r>
              <a:rPr lang="en-GB" b="1" dirty="0"/>
              <a:t>Idea #2: </a:t>
            </a:r>
            <a:r>
              <a:rPr lang="en-GB" dirty="0"/>
              <a:t>What are we even optimizing?</a:t>
            </a:r>
          </a:p>
          <a:p>
            <a:pPr marL="0" indent="0">
              <a:buNone/>
            </a:pPr>
            <a:r>
              <a:rPr lang="en-GB" dirty="0"/>
              <a:t>There are many possible parameters we could consider when optimizing, but one that is terrible for sure is: “an optimal TAC code should use the fewest number of lines as possible”.</a:t>
            </a:r>
          </a:p>
          <a:p>
            <a:pPr marL="0" indent="0">
              <a:buNone/>
            </a:pPr>
            <a:r>
              <a:rPr lang="en-GB" dirty="0"/>
              <a:t>Instead, we will often look at a combination of parameters:</a:t>
            </a:r>
          </a:p>
          <a:p>
            <a:r>
              <a:rPr lang="en-GB" b="1" dirty="0"/>
              <a:t>Runtime: </a:t>
            </a:r>
            <a:r>
              <a:rPr lang="en-GB" dirty="0"/>
              <a:t>how long would it take to run the TAC code.</a:t>
            </a:r>
          </a:p>
          <a:p>
            <a:r>
              <a:rPr lang="en-GB" b="1" dirty="0"/>
              <a:t>Memory: </a:t>
            </a:r>
            <a:r>
              <a:rPr lang="en-GB" dirty="0"/>
              <a:t>how many temporary variables do you need for that code?</a:t>
            </a:r>
          </a:p>
          <a:p>
            <a:r>
              <a:rPr lang="en-GB" b="1" dirty="0"/>
              <a:t>Power consumption: </a:t>
            </a:r>
            <a:r>
              <a:rPr lang="en-GB" dirty="0"/>
              <a:t>not all instructions are equal, use the ones that are simpler (e.g. dividing an integer by 4 is equivalent to </a:t>
            </a:r>
            <a:r>
              <a:rPr lang="en-GB" dirty="0" err="1"/>
              <a:t>bitshift</a:t>
            </a:r>
            <a:r>
              <a:rPr lang="en-GB" dirty="0"/>
              <a:t> by 2 but the latter is far simpler to implement and less costly).</a:t>
            </a:r>
            <a:endParaRPr lang="en-SG" dirty="0"/>
          </a:p>
        </p:txBody>
      </p:sp>
    </p:spTree>
    <p:extLst>
      <p:ext uri="{BB962C8B-B14F-4D97-AF65-F5344CB8AC3E}">
        <p14:creationId xmlns:p14="http://schemas.microsoft.com/office/powerpoint/2010/main" val="2146671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6B94D-6D14-DF83-067A-60DFFFEC1BE8}"/>
              </a:ext>
            </a:extLst>
          </p:cNvPr>
          <p:cNvSpPr>
            <a:spLocks noGrp="1"/>
          </p:cNvSpPr>
          <p:nvPr>
            <p:ph type="title"/>
          </p:nvPr>
        </p:nvSpPr>
        <p:spPr/>
        <p:txBody>
          <a:bodyPr/>
          <a:lstStyle/>
          <a:p>
            <a:r>
              <a:rPr lang="en-GB" dirty="0"/>
              <a:t>Three important ideas</a:t>
            </a:r>
            <a:endParaRPr lang="en-SG" dirty="0"/>
          </a:p>
        </p:txBody>
      </p:sp>
      <p:sp>
        <p:nvSpPr>
          <p:cNvPr id="3" name="Content Placeholder 2">
            <a:extLst>
              <a:ext uri="{FF2B5EF4-FFF2-40B4-BE49-F238E27FC236}">
                <a16:creationId xmlns:a16="http://schemas.microsoft.com/office/drawing/2014/main" id="{35943EA2-7B10-14F2-DEAD-0F1778A1940C}"/>
              </a:ext>
            </a:extLst>
          </p:cNvPr>
          <p:cNvSpPr>
            <a:spLocks noGrp="1"/>
          </p:cNvSpPr>
          <p:nvPr>
            <p:ph idx="1"/>
          </p:nvPr>
        </p:nvSpPr>
        <p:spPr>
          <a:xfrm>
            <a:off x="838200" y="1825624"/>
            <a:ext cx="10515600" cy="5032375"/>
          </a:xfrm>
        </p:spPr>
        <p:txBody>
          <a:bodyPr/>
          <a:lstStyle/>
          <a:p>
            <a:pPr marL="0" indent="0">
              <a:buNone/>
            </a:pPr>
            <a:r>
              <a:rPr lang="en-GB" b="1" dirty="0"/>
              <a:t>Idea #3: </a:t>
            </a:r>
            <a:r>
              <a:rPr lang="en-GB" dirty="0"/>
              <a:t>How optimal do we even want the code to be anyway?</a:t>
            </a:r>
          </a:p>
          <a:p>
            <a:pPr marL="0" indent="0">
              <a:buNone/>
            </a:pPr>
            <a:r>
              <a:rPr lang="en-GB" dirty="0"/>
              <a:t>More specifically, how long do we want to spend optimizing the code before running it?</a:t>
            </a:r>
          </a:p>
          <a:p>
            <a:pPr marL="0" indent="0">
              <a:buNone/>
            </a:pPr>
            <a:r>
              <a:rPr lang="en-GB" b="1" dirty="0"/>
              <a:t>Question:</a:t>
            </a:r>
            <a:r>
              <a:rPr lang="en-GB" dirty="0"/>
              <a:t> Does it make sense to spend 1 minute compiling and optimizing the code if it makes use gain 0.1sec of execution?</a:t>
            </a:r>
          </a:p>
          <a:p>
            <a:r>
              <a:rPr lang="en-GB" dirty="0"/>
              <a:t>Maybe it does (if code is going to be executed a million times, or if optimization leads to drastic improvement in memory consumption).</a:t>
            </a:r>
          </a:p>
          <a:p>
            <a:r>
              <a:rPr lang="en-GB" dirty="0"/>
              <a:t>Maybe it does not (if you are prototyping an algorithm and using it once or twice only).</a:t>
            </a:r>
          </a:p>
          <a:p>
            <a:pPr marL="0" indent="0">
              <a:buNone/>
            </a:pPr>
            <a:r>
              <a:rPr lang="en-SG" dirty="0"/>
              <a:t>There is a </a:t>
            </a:r>
            <a:r>
              <a:rPr lang="en-SG" b="1" dirty="0">
                <a:solidFill>
                  <a:srgbClr val="00B050"/>
                </a:solidFill>
              </a:rPr>
              <a:t>trade-off</a:t>
            </a:r>
            <a:r>
              <a:rPr lang="en-SG" dirty="0"/>
              <a:t> to be found between the time spent optimizing and the gains we could hope to obtain anyway. Flags could be used even?</a:t>
            </a:r>
          </a:p>
        </p:txBody>
      </p:sp>
    </p:spTree>
    <p:extLst>
      <p:ext uri="{BB962C8B-B14F-4D97-AF65-F5344CB8AC3E}">
        <p14:creationId xmlns:p14="http://schemas.microsoft.com/office/powerpoint/2010/main" val="380386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9208-A25A-BBCE-C2B9-0DA0698416A1}"/>
              </a:ext>
            </a:extLst>
          </p:cNvPr>
          <p:cNvSpPr>
            <a:spLocks noGrp="1"/>
          </p:cNvSpPr>
          <p:nvPr>
            <p:ph type="title"/>
          </p:nvPr>
        </p:nvSpPr>
        <p:spPr/>
        <p:txBody>
          <a:bodyPr/>
          <a:lstStyle/>
          <a:p>
            <a:r>
              <a:rPr lang="en-GB" dirty="0"/>
              <a:t>Common Subexpression Elimination</a:t>
            </a:r>
            <a:endParaRPr lang="en-SG" dirty="0"/>
          </a:p>
        </p:txBody>
      </p:sp>
      <p:sp>
        <p:nvSpPr>
          <p:cNvPr id="3" name="Content Placeholder 2">
            <a:extLst>
              <a:ext uri="{FF2B5EF4-FFF2-40B4-BE49-F238E27FC236}">
                <a16:creationId xmlns:a16="http://schemas.microsoft.com/office/drawing/2014/main" id="{8E31938F-DBC5-0C0C-5344-E3FF9EDBC085}"/>
              </a:ext>
            </a:extLst>
          </p:cNvPr>
          <p:cNvSpPr>
            <a:spLocks noGrp="1"/>
          </p:cNvSpPr>
          <p:nvPr>
            <p:ph idx="1"/>
          </p:nvPr>
        </p:nvSpPr>
        <p:spPr>
          <a:xfrm>
            <a:off x="838200" y="1825624"/>
            <a:ext cx="11049000" cy="5032375"/>
          </a:xfrm>
        </p:spPr>
        <p:txBody>
          <a:bodyPr>
            <a:normAutofit/>
          </a:bodyPr>
          <a:lstStyle/>
          <a:p>
            <a:pPr marL="0" indent="0">
              <a:buNone/>
            </a:pPr>
            <a:r>
              <a:rPr lang="en-GB" b="1" dirty="0"/>
              <a:t>Definition (</a:t>
            </a:r>
            <a:r>
              <a:rPr lang="en-GB" b="1" dirty="0">
                <a:solidFill>
                  <a:srgbClr val="00B050"/>
                </a:solidFill>
              </a:rPr>
              <a:t>Common Subexpression Elimination</a:t>
            </a:r>
            <a:r>
              <a:rPr lang="en-GB" b="1" dirty="0"/>
              <a:t>):</a:t>
            </a:r>
          </a:p>
          <a:p>
            <a:pPr marL="0" indent="0">
              <a:buNone/>
            </a:pPr>
            <a:r>
              <a:rPr lang="en-GB" dirty="0"/>
              <a:t>If, in the same basic block, we have two variable assignments</a:t>
            </a:r>
          </a:p>
          <a:p>
            <a:pPr marL="0" indent="0" algn="ctr">
              <a:buNone/>
            </a:pPr>
            <a:r>
              <a:rPr lang="en-GB" i="1" dirty="0"/>
              <a:t>v1 = a op b</a:t>
            </a:r>
          </a:p>
          <a:p>
            <a:pPr marL="0" indent="0" algn="ctr">
              <a:buNone/>
            </a:pPr>
            <a:r>
              <a:rPr lang="en-GB" i="1" dirty="0"/>
              <a:t>…</a:t>
            </a:r>
          </a:p>
          <a:p>
            <a:pPr marL="0" indent="0" algn="ctr">
              <a:buNone/>
            </a:pPr>
            <a:r>
              <a:rPr lang="en-GB" i="1" dirty="0"/>
              <a:t>v2 = a op b</a:t>
            </a:r>
            <a:endParaRPr lang="en-GB" dirty="0"/>
          </a:p>
          <a:p>
            <a:pPr marL="0" indent="0">
              <a:buNone/>
            </a:pPr>
            <a:r>
              <a:rPr lang="en-GB" dirty="0"/>
              <a:t>And the values of v1, a and b have not changed between the declarations of v1 and v2, we can perform </a:t>
            </a:r>
            <a:r>
              <a:rPr lang="en-GB" b="1" dirty="0">
                <a:solidFill>
                  <a:srgbClr val="00B050"/>
                </a:solidFill>
              </a:rPr>
              <a:t>common subexpression elimination</a:t>
            </a:r>
            <a:r>
              <a:rPr lang="en-GB" dirty="0"/>
              <a:t> </a:t>
            </a:r>
            <a:r>
              <a:rPr lang="en-GB" b="1" dirty="0"/>
              <a:t>(</a:t>
            </a:r>
            <a:r>
              <a:rPr lang="en-GB" b="1" dirty="0">
                <a:solidFill>
                  <a:srgbClr val="00B050"/>
                </a:solidFill>
              </a:rPr>
              <a:t>CSE</a:t>
            </a:r>
            <a:r>
              <a:rPr lang="en-GB" b="1" dirty="0"/>
              <a:t>) </a:t>
            </a:r>
            <a:r>
              <a:rPr lang="en-GB" dirty="0"/>
              <a:t>and rewrite the v2 assignment as </a:t>
            </a:r>
          </a:p>
          <a:p>
            <a:pPr marL="0" indent="0" algn="ctr">
              <a:buNone/>
            </a:pPr>
            <a:r>
              <a:rPr lang="en-GB" i="1" dirty="0"/>
              <a:t>v2 = v1</a:t>
            </a:r>
            <a:endParaRPr lang="en-GB" dirty="0"/>
          </a:p>
          <a:p>
            <a:pPr marL="0" indent="0">
              <a:buNone/>
            </a:pPr>
            <a:r>
              <a:rPr lang="en-SG" dirty="0"/>
              <a:t>It eliminates useless calculation and paves the way for more optimization.</a:t>
            </a:r>
          </a:p>
        </p:txBody>
      </p:sp>
    </p:spTree>
    <p:extLst>
      <p:ext uri="{BB962C8B-B14F-4D97-AF65-F5344CB8AC3E}">
        <p14:creationId xmlns:p14="http://schemas.microsoft.com/office/powerpoint/2010/main" val="4105905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9208-A25A-BBCE-C2B9-0DA0698416A1}"/>
              </a:ext>
            </a:extLst>
          </p:cNvPr>
          <p:cNvSpPr>
            <a:spLocks noGrp="1"/>
          </p:cNvSpPr>
          <p:nvPr>
            <p:ph type="title"/>
          </p:nvPr>
        </p:nvSpPr>
        <p:spPr/>
        <p:txBody>
          <a:bodyPr/>
          <a:lstStyle/>
          <a:p>
            <a:r>
              <a:rPr lang="en-GB" dirty="0"/>
              <a:t>Common Subexpression Elimination</a:t>
            </a:r>
            <a:endParaRPr lang="en-SG" dirty="0"/>
          </a:p>
        </p:txBody>
      </p:sp>
      <p:sp>
        <p:nvSpPr>
          <p:cNvPr id="3" name="Content Placeholder 2">
            <a:extLst>
              <a:ext uri="{FF2B5EF4-FFF2-40B4-BE49-F238E27FC236}">
                <a16:creationId xmlns:a16="http://schemas.microsoft.com/office/drawing/2014/main" id="{8E31938F-DBC5-0C0C-5344-E3FF9EDBC085}"/>
              </a:ext>
            </a:extLst>
          </p:cNvPr>
          <p:cNvSpPr>
            <a:spLocks noGrp="1"/>
          </p:cNvSpPr>
          <p:nvPr>
            <p:ph idx="1"/>
          </p:nvPr>
        </p:nvSpPr>
        <p:spPr>
          <a:xfrm>
            <a:off x="838200" y="1825624"/>
            <a:ext cx="11049000" cy="5032375"/>
          </a:xfrm>
        </p:spPr>
        <p:txBody>
          <a:bodyPr>
            <a:normAutofit/>
          </a:bodyPr>
          <a:lstStyle/>
          <a:p>
            <a:pPr marL="0" indent="0">
              <a:buNone/>
            </a:pPr>
            <a:r>
              <a:rPr lang="en-GB" dirty="0"/>
              <a:t>Consider the code below, which needs common subexpression elimination.</a:t>
            </a:r>
          </a:p>
          <a:p>
            <a:pPr marL="0" indent="0" algn="ctr">
              <a:buNone/>
            </a:pPr>
            <a:r>
              <a:rPr lang="pl-PL" i="1" dirty="0"/>
              <a:t>x = a + b</a:t>
            </a:r>
          </a:p>
          <a:p>
            <a:pPr marL="0" indent="0" algn="ctr">
              <a:buNone/>
            </a:pPr>
            <a:r>
              <a:rPr lang="pl-PL" i="1" dirty="0"/>
              <a:t>y = a * c</a:t>
            </a:r>
          </a:p>
          <a:p>
            <a:pPr marL="0" indent="0" algn="ctr">
              <a:buNone/>
            </a:pPr>
            <a:r>
              <a:rPr lang="pl-PL" i="1" dirty="0"/>
              <a:t>z = a + b</a:t>
            </a:r>
          </a:p>
          <a:p>
            <a:pPr marL="0" indent="0" algn="ctr">
              <a:buNone/>
            </a:pPr>
            <a:r>
              <a:rPr lang="pl-PL" i="1" dirty="0"/>
              <a:t>w = a * c</a:t>
            </a:r>
          </a:p>
          <a:p>
            <a:pPr marL="0" indent="0" algn="ctr">
              <a:buNone/>
            </a:pPr>
            <a:r>
              <a:rPr lang="pl-PL" i="1" dirty="0"/>
              <a:t>t = x + z</a:t>
            </a:r>
          </a:p>
          <a:p>
            <a:pPr marL="0" indent="0">
              <a:buNone/>
            </a:pPr>
            <a:endParaRPr lang="en-SG" dirty="0"/>
          </a:p>
        </p:txBody>
      </p:sp>
    </p:spTree>
    <p:extLst>
      <p:ext uri="{BB962C8B-B14F-4D97-AF65-F5344CB8AC3E}">
        <p14:creationId xmlns:p14="http://schemas.microsoft.com/office/powerpoint/2010/main" val="1427756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9208-A25A-BBCE-C2B9-0DA0698416A1}"/>
              </a:ext>
            </a:extLst>
          </p:cNvPr>
          <p:cNvSpPr>
            <a:spLocks noGrp="1"/>
          </p:cNvSpPr>
          <p:nvPr>
            <p:ph type="title"/>
          </p:nvPr>
        </p:nvSpPr>
        <p:spPr/>
        <p:txBody>
          <a:bodyPr/>
          <a:lstStyle/>
          <a:p>
            <a:r>
              <a:rPr lang="en-GB" dirty="0"/>
              <a:t>Common Subexpression Elimination</a:t>
            </a:r>
            <a:endParaRPr lang="en-SG" dirty="0"/>
          </a:p>
        </p:txBody>
      </p:sp>
      <p:sp>
        <p:nvSpPr>
          <p:cNvPr id="3" name="Content Placeholder 2">
            <a:extLst>
              <a:ext uri="{FF2B5EF4-FFF2-40B4-BE49-F238E27FC236}">
                <a16:creationId xmlns:a16="http://schemas.microsoft.com/office/drawing/2014/main" id="{8E31938F-DBC5-0C0C-5344-E3FF9EDBC085}"/>
              </a:ext>
            </a:extLst>
          </p:cNvPr>
          <p:cNvSpPr>
            <a:spLocks noGrp="1"/>
          </p:cNvSpPr>
          <p:nvPr>
            <p:ph idx="1"/>
          </p:nvPr>
        </p:nvSpPr>
        <p:spPr>
          <a:xfrm>
            <a:off x="838200" y="1825624"/>
            <a:ext cx="11049000" cy="5032375"/>
          </a:xfrm>
        </p:spPr>
        <p:txBody>
          <a:bodyPr>
            <a:normAutofit/>
          </a:bodyPr>
          <a:lstStyle/>
          <a:p>
            <a:pPr marL="0" indent="0">
              <a:buNone/>
            </a:pPr>
            <a:r>
              <a:rPr lang="en-GB" dirty="0"/>
              <a:t>Consider the code below, which needs common subexpression elimination.</a:t>
            </a:r>
          </a:p>
          <a:p>
            <a:pPr marL="0" indent="0" algn="ctr">
              <a:buNone/>
            </a:pPr>
            <a:r>
              <a:rPr lang="pl-PL" b="1" i="1" dirty="0">
                <a:solidFill>
                  <a:srgbClr val="00B050"/>
                </a:solidFill>
              </a:rPr>
              <a:t>x = a + b</a:t>
            </a:r>
          </a:p>
          <a:p>
            <a:pPr marL="0" indent="0" algn="ctr">
              <a:buNone/>
            </a:pPr>
            <a:r>
              <a:rPr lang="pl-PL" i="1" dirty="0"/>
              <a:t>y = a * c</a:t>
            </a:r>
          </a:p>
          <a:p>
            <a:pPr marL="0" indent="0" algn="ctr">
              <a:buNone/>
            </a:pPr>
            <a:r>
              <a:rPr lang="pl-PL" b="1" i="1" dirty="0">
                <a:solidFill>
                  <a:srgbClr val="00B050"/>
                </a:solidFill>
              </a:rPr>
              <a:t>z = a + b</a:t>
            </a:r>
          </a:p>
          <a:p>
            <a:pPr marL="0" indent="0" algn="ctr">
              <a:buNone/>
            </a:pPr>
            <a:r>
              <a:rPr lang="pl-PL" i="1" dirty="0"/>
              <a:t>w = a * c</a:t>
            </a:r>
          </a:p>
          <a:p>
            <a:pPr marL="0" indent="0" algn="ctr">
              <a:buNone/>
            </a:pPr>
            <a:r>
              <a:rPr lang="pl-PL" i="1" dirty="0"/>
              <a:t>t = x + z</a:t>
            </a:r>
          </a:p>
          <a:p>
            <a:pPr marL="0" indent="0">
              <a:buNone/>
            </a:pPr>
            <a:endParaRPr lang="en-SG" dirty="0"/>
          </a:p>
          <a:p>
            <a:pPr marL="0" indent="0">
              <a:buNone/>
            </a:pPr>
            <a:r>
              <a:rPr lang="en-SG" b="1" dirty="0"/>
              <a:t>Step 1: </a:t>
            </a:r>
            <a:r>
              <a:rPr lang="en-SG" dirty="0"/>
              <a:t>Recognize that x = a + b and z = a + b are two candidate expressions that could require common subexpression elimination.</a:t>
            </a:r>
          </a:p>
        </p:txBody>
      </p:sp>
    </p:spTree>
    <p:extLst>
      <p:ext uri="{BB962C8B-B14F-4D97-AF65-F5344CB8AC3E}">
        <p14:creationId xmlns:p14="http://schemas.microsoft.com/office/powerpoint/2010/main" val="857736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9208-A25A-BBCE-C2B9-0DA0698416A1}"/>
              </a:ext>
            </a:extLst>
          </p:cNvPr>
          <p:cNvSpPr>
            <a:spLocks noGrp="1"/>
          </p:cNvSpPr>
          <p:nvPr>
            <p:ph type="title"/>
          </p:nvPr>
        </p:nvSpPr>
        <p:spPr/>
        <p:txBody>
          <a:bodyPr/>
          <a:lstStyle/>
          <a:p>
            <a:r>
              <a:rPr lang="en-GB" dirty="0"/>
              <a:t>Common Subexpression Elimination</a:t>
            </a:r>
            <a:endParaRPr lang="en-SG" dirty="0"/>
          </a:p>
        </p:txBody>
      </p:sp>
      <p:sp>
        <p:nvSpPr>
          <p:cNvPr id="3" name="Content Placeholder 2">
            <a:extLst>
              <a:ext uri="{FF2B5EF4-FFF2-40B4-BE49-F238E27FC236}">
                <a16:creationId xmlns:a16="http://schemas.microsoft.com/office/drawing/2014/main" id="{8E31938F-DBC5-0C0C-5344-E3FF9EDBC085}"/>
              </a:ext>
            </a:extLst>
          </p:cNvPr>
          <p:cNvSpPr>
            <a:spLocks noGrp="1"/>
          </p:cNvSpPr>
          <p:nvPr>
            <p:ph idx="1"/>
          </p:nvPr>
        </p:nvSpPr>
        <p:spPr>
          <a:xfrm>
            <a:off x="838200" y="1825624"/>
            <a:ext cx="11049000" cy="5032375"/>
          </a:xfrm>
        </p:spPr>
        <p:txBody>
          <a:bodyPr>
            <a:normAutofit/>
          </a:bodyPr>
          <a:lstStyle/>
          <a:p>
            <a:pPr marL="0" indent="0">
              <a:buNone/>
            </a:pPr>
            <a:r>
              <a:rPr lang="en-GB" dirty="0"/>
              <a:t>Consider the code below, which needs common subexpression elimination.</a:t>
            </a:r>
          </a:p>
          <a:p>
            <a:pPr marL="0" indent="0" algn="ctr">
              <a:buNone/>
            </a:pPr>
            <a:r>
              <a:rPr lang="pl-PL" b="1" i="1" dirty="0">
                <a:solidFill>
                  <a:srgbClr val="00B050"/>
                </a:solidFill>
              </a:rPr>
              <a:t>x = a + b</a:t>
            </a:r>
          </a:p>
          <a:p>
            <a:pPr marL="0" indent="0" algn="ctr">
              <a:buNone/>
            </a:pPr>
            <a:r>
              <a:rPr lang="pl-PL" i="1" dirty="0"/>
              <a:t>y = a * c</a:t>
            </a:r>
          </a:p>
          <a:p>
            <a:pPr marL="0" indent="0" algn="ctr">
              <a:buNone/>
            </a:pPr>
            <a:r>
              <a:rPr lang="pl-PL" b="1" i="1" dirty="0">
                <a:solidFill>
                  <a:srgbClr val="00B050"/>
                </a:solidFill>
              </a:rPr>
              <a:t>z = a + b</a:t>
            </a:r>
          </a:p>
          <a:p>
            <a:pPr marL="0" indent="0" algn="ctr">
              <a:buNone/>
            </a:pPr>
            <a:r>
              <a:rPr lang="pl-PL" i="1" dirty="0"/>
              <a:t>w = a * c</a:t>
            </a:r>
          </a:p>
          <a:p>
            <a:pPr marL="0" indent="0" algn="ctr">
              <a:buNone/>
            </a:pPr>
            <a:r>
              <a:rPr lang="pl-PL" i="1" dirty="0"/>
              <a:t>t = x + z</a:t>
            </a:r>
          </a:p>
          <a:p>
            <a:pPr marL="0" indent="0">
              <a:buNone/>
            </a:pPr>
            <a:endParaRPr lang="en-SG" dirty="0"/>
          </a:p>
          <a:p>
            <a:pPr marL="0" indent="0">
              <a:buNone/>
            </a:pPr>
            <a:r>
              <a:rPr lang="en-SG" b="1" dirty="0"/>
              <a:t>Step 2: </a:t>
            </a:r>
            <a:r>
              <a:rPr lang="en-SG" dirty="0"/>
              <a:t>Neither x, a or b have changed between these two statements</a:t>
            </a:r>
            <a:br>
              <a:rPr lang="en-SG" dirty="0"/>
            </a:br>
            <a:r>
              <a:rPr lang="en-SG" dirty="0"/>
              <a:t>(it only consists of y = a * c, which does not change either of these values.)</a:t>
            </a:r>
          </a:p>
          <a:p>
            <a:pPr marL="0" indent="0">
              <a:buNone/>
            </a:pPr>
            <a:r>
              <a:rPr lang="en-SG" dirty="0"/>
              <a:t>It qualifies for </a:t>
            </a:r>
            <a:r>
              <a:rPr lang="en-GB" b="1" dirty="0"/>
              <a:t>common subexpression elimination</a:t>
            </a:r>
            <a:r>
              <a:rPr lang="en-GB" dirty="0"/>
              <a:t>!</a:t>
            </a:r>
            <a:endParaRPr lang="en-SG" dirty="0"/>
          </a:p>
          <a:p>
            <a:pPr marL="0" indent="0">
              <a:buNone/>
            </a:pPr>
            <a:endParaRPr lang="en-SG" dirty="0"/>
          </a:p>
        </p:txBody>
      </p:sp>
    </p:spTree>
    <p:extLst>
      <p:ext uri="{BB962C8B-B14F-4D97-AF65-F5344CB8AC3E}">
        <p14:creationId xmlns:p14="http://schemas.microsoft.com/office/powerpoint/2010/main" val="153167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9208-A25A-BBCE-C2B9-0DA0698416A1}"/>
              </a:ext>
            </a:extLst>
          </p:cNvPr>
          <p:cNvSpPr>
            <a:spLocks noGrp="1"/>
          </p:cNvSpPr>
          <p:nvPr>
            <p:ph type="title"/>
          </p:nvPr>
        </p:nvSpPr>
        <p:spPr/>
        <p:txBody>
          <a:bodyPr/>
          <a:lstStyle/>
          <a:p>
            <a:r>
              <a:rPr lang="en-GB" dirty="0"/>
              <a:t>Common Subexpression Elimination</a:t>
            </a:r>
            <a:endParaRPr lang="en-SG" dirty="0"/>
          </a:p>
        </p:txBody>
      </p:sp>
      <p:sp>
        <p:nvSpPr>
          <p:cNvPr id="3" name="Content Placeholder 2">
            <a:extLst>
              <a:ext uri="{FF2B5EF4-FFF2-40B4-BE49-F238E27FC236}">
                <a16:creationId xmlns:a16="http://schemas.microsoft.com/office/drawing/2014/main" id="{8E31938F-DBC5-0C0C-5344-E3FF9EDBC085}"/>
              </a:ext>
            </a:extLst>
          </p:cNvPr>
          <p:cNvSpPr>
            <a:spLocks noGrp="1"/>
          </p:cNvSpPr>
          <p:nvPr>
            <p:ph idx="1"/>
          </p:nvPr>
        </p:nvSpPr>
        <p:spPr>
          <a:xfrm>
            <a:off x="838200" y="1825624"/>
            <a:ext cx="11049000" cy="5032375"/>
          </a:xfrm>
        </p:spPr>
        <p:txBody>
          <a:bodyPr>
            <a:normAutofit/>
          </a:bodyPr>
          <a:lstStyle/>
          <a:p>
            <a:pPr marL="0" indent="0">
              <a:buNone/>
            </a:pPr>
            <a:r>
              <a:rPr lang="en-GB" dirty="0"/>
              <a:t>Consider the code below, which needs common subexpression elimination.</a:t>
            </a:r>
          </a:p>
          <a:p>
            <a:pPr marL="0" indent="0" algn="ctr">
              <a:buNone/>
            </a:pPr>
            <a:r>
              <a:rPr lang="pl-PL" b="1" i="1" dirty="0">
                <a:solidFill>
                  <a:srgbClr val="00B050"/>
                </a:solidFill>
              </a:rPr>
              <a:t>x = a + b</a:t>
            </a:r>
          </a:p>
          <a:p>
            <a:pPr marL="0" indent="0" algn="ctr">
              <a:buNone/>
            </a:pPr>
            <a:r>
              <a:rPr lang="pl-PL" i="1" dirty="0"/>
              <a:t>y = a * c</a:t>
            </a:r>
          </a:p>
          <a:p>
            <a:pPr marL="0" indent="0" algn="ctr">
              <a:buNone/>
            </a:pPr>
            <a:r>
              <a:rPr lang="pl-PL" b="1" i="1" dirty="0">
                <a:solidFill>
                  <a:srgbClr val="00B050"/>
                </a:solidFill>
              </a:rPr>
              <a:t>z = </a:t>
            </a:r>
            <a:r>
              <a:rPr lang="en-GB" b="1" i="1" dirty="0">
                <a:solidFill>
                  <a:srgbClr val="00B050"/>
                </a:solidFill>
              </a:rPr>
              <a:t>x</a:t>
            </a:r>
            <a:endParaRPr lang="pl-PL" b="1" i="1" dirty="0">
              <a:solidFill>
                <a:srgbClr val="00B050"/>
              </a:solidFill>
            </a:endParaRPr>
          </a:p>
          <a:p>
            <a:pPr marL="0" indent="0" algn="ctr">
              <a:buNone/>
            </a:pPr>
            <a:r>
              <a:rPr lang="pl-PL" i="1" dirty="0"/>
              <a:t>w = a * c</a:t>
            </a:r>
          </a:p>
          <a:p>
            <a:pPr marL="0" indent="0" algn="ctr">
              <a:buNone/>
            </a:pPr>
            <a:r>
              <a:rPr lang="pl-PL" i="1" dirty="0"/>
              <a:t>t = x + z</a:t>
            </a:r>
          </a:p>
          <a:p>
            <a:pPr marL="0" indent="0">
              <a:buNone/>
            </a:pPr>
            <a:endParaRPr lang="en-SG" dirty="0"/>
          </a:p>
          <a:p>
            <a:pPr marL="0" indent="0">
              <a:buNone/>
            </a:pPr>
            <a:r>
              <a:rPr lang="en-SG" b="1" dirty="0"/>
              <a:t>Step 3: </a:t>
            </a:r>
            <a:r>
              <a:rPr lang="en-GB" dirty="0"/>
              <a:t>Replace z = a + b with z = x.</a:t>
            </a:r>
            <a:endParaRPr lang="en-SG" dirty="0"/>
          </a:p>
          <a:p>
            <a:pPr marL="0" indent="0">
              <a:buNone/>
            </a:pPr>
            <a:endParaRPr lang="en-SG" dirty="0"/>
          </a:p>
        </p:txBody>
      </p:sp>
    </p:spTree>
    <p:extLst>
      <p:ext uri="{BB962C8B-B14F-4D97-AF65-F5344CB8AC3E}">
        <p14:creationId xmlns:p14="http://schemas.microsoft.com/office/powerpoint/2010/main" val="102345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The middle-end of a compiler</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(The middle-end part of a compiler):</a:t>
            </a:r>
          </a:p>
          <a:p>
            <a:pPr marL="0" indent="0">
              <a:buNone/>
            </a:pPr>
            <a:r>
              <a:rPr lang="en-GB" dirty="0"/>
              <a:t>The </a:t>
            </a:r>
            <a:r>
              <a:rPr lang="en-GB" b="1" dirty="0"/>
              <a:t>middle-end of a compiler </a:t>
            </a:r>
            <a:r>
              <a:rPr lang="en-GB" dirty="0"/>
              <a:t>follows the front-end analysis and it consists of a series of operations and transformations to optimize and improve its efficiency.</a:t>
            </a:r>
          </a:p>
          <a:p>
            <a:pPr marL="0" indent="0">
              <a:buNone/>
            </a:pPr>
            <a:r>
              <a:rPr lang="en-GB" dirty="0"/>
              <a:t>It involves tasks, such as:</a:t>
            </a:r>
          </a:p>
          <a:p>
            <a:r>
              <a:rPr lang="en-GB" b="1" dirty="0"/>
              <a:t>Intermediate code generation</a:t>
            </a:r>
          </a:p>
          <a:p>
            <a:r>
              <a:rPr lang="en-GB" b="1" dirty="0"/>
              <a:t>Code optimization</a:t>
            </a:r>
            <a:r>
              <a:rPr lang="en-GB" dirty="0"/>
              <a:t>,</a:t>
            </a:r>
          </a:p>
          <a:p>
            <a:r>
              <a:rPr lang="en-GB" dirty="0"/>
              <a:t>and </a:t>
            </a:r>
            <a:r>
              <a:rPr lang="en-GB" b="1" dirty="0"/>
              <a:t>Data-flow analysis</a:t>
            </a:r>
            <a:r>
              <a:rPr lang="en-GB" dirty="0"/>
              <a:t>.</a:t>
            </a:r>
            <a:endParaRPr lang="en-SG" dirty="0"/>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8D7AE188-3FCF-9638-BCBC-D80FAEB83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19" y="1547446"/>
            <a:ext cx="5154106" cy="5310554"/>
          </a:xfrm>
          <a:prstGeom prst="rect">
            <a:avLst/>
          </a:prstGeom>
        </p:spPr>
      </p:pic>
    </p:spTree>
    <p:extLst>
      <p:ext uri="{BB962C8B-B14F-4D97-AF65-F5344CB8AC3E}">
        <p14:creationId xmlns:p14="http://schemas.microsoft.com/office/powerpoint/2010/main" val="4217274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9208-A25A-BBCE-C2B9-0DA0698416A1}"/>
              </a:ext>
            </a:extLst>
          </p:cNvPr>
          <p:cNvSpPr>
            <a:spLocks noGrp="1"/>
          </p:cNvSpPr>
          <p:nvPr>
            <p:ph type="title"/>
          </p:nvPr>
        </p:nvSpPr>
        <p:spPr/>
        <p:txBody>
          <a:bodyPr/>
          <a:lstStyle/>
          <a:p>
            <a:r>
              <a:rPr lang="en-GB" dirty="0"/>
              <a:t>Common Subexpression Elimination</a:t>
            </a:r>
            <a:endParaRPr lang="en-SG" dirty="0"/>
          </a:p>
        </p:txBody>
      </p:sp>
      <p:sp>
        <p:nvSpPr>
          <p:cNvPr id="3" name="Content Placeholder 2">
            <a:extLst>
              <a:ext uri="{FF2B5EF4-FFF2-40B4-BE49-F238E27FC236}">
                <a16:creationId xmlns:a16="http://schemas.microsoft.com/office/drawing/2014/main" id="{8E31938F-DBC5-0C0C-5344-E3FF9EDBC085}"/>
              </a:ext>
            </a:extLst>
          </p:cNvPr>
          <p:cNvSpPr>
            <a:spLocks noGrp="1"/>
          </p:cNvSpPr>
          <p:nvPr>
            <p:ph idx="1"/>
          </p:nvPr>
        </p:nvSpPr>
        <p:spPr>
          <a:xfrm>
            <a:off x="838200" y="1825624"/>
            <a:ext cx="11049000" cy="5032375"/>
          </a:xfrm>
        </p:spPr>
        <p:txBody>
          <a:bodyPr>
            <a:normAutofit/>
          </a:bodyPr>
          <a:lstStyle/>
          <a:p>
            <a:pPr marL="0" indent="0">
              <a:buNone/>
            </a:pPr>
            <a:r>
              <a:rPr lang="en-GB" dirty="0"/>
              <a:t>Consider the code below, which needs common subexpression elimination.</a:t>
            </a:r>
          </a:p>
          <a:p>
            <a:pPr marL="0" indent="0" algn="ctr">
              <a:buNone/>
            </a:pPr>
            <a:r>
              <a:rPr lang="pl-PL" i="1" dirty="0"/>
              <a:t>x = a + b</a:t>
            </a:r>
          </a:p>
          <a:p>
            <a:pPr marL="0" indent="0" algn="ctr">
              <a:buNone/>
            </a:pPr>
            <a:r>
              <a:rPr lang="pl-PL" b="1" i="1" dirty="0">
                <a:solidFill>
                  <a:schemeClr val="accent2"/>
                </a:solidFill>
              </a:rPr>
              <a:t>y = a * c</a:t>
            </a:r>
          </a:p>
          <a:p>
            <a:pPr marL="0" indent="0" algn="ctr">
              <a:buNone/>
            </a:pPr>
            <a:r>
              <a:rPr lang="pl-PL" i="1" dirty="0"/>
              <a:t>z = </a:t>
            </a:r>
            <a:r>
              <a:rPr lang="en-GB" i="1" dirty="0"/>
              <a:t>x</a:t>
            </a:r>
            <a:endParaRPr lang="pl-PL" i="1" dirty="0"/>
          </a:p>
          <a:p>
            <a:pPr marL="0" indent="0" algn="ctr">
              <a:buNone/>
            </a:pPr>
            <a:r>
              <a:rPr lang="pl-PL" b="1" i="1" dirty="0">
                <a:solidFill>
                  <a:schemeClr val="accent2"/>
                </a:solidFill>
              </a:rPr>
              <a:t>w = a * c</a:t>
            </a:r>
          </a:p>
          <a:p>
            <a:pPr marL="0" indent="0" algn="ctr">
              <a:buNone/>
            </a:pPr>
            <a:r>
              <a:rPr lang="pl-PL" i="1" dirty="0"/>
              <a:t>t = x + z</a:t>
            </a:r>
          </a:p>
          <a:p>
            <a:pPr marL="0" indent="0">
              <a:buNone/>
            </a:pPr>
            <a:endParaRPr lang="en-SG" dirty="0"/>
          </a:p>
          <a:p>
            <a:pPr marL="0" indent="0">
              <a:buNone/>
            </a:pPr>
            <a:r>
              <a:rPr lang="en-GB" b="1" dirty="0"/>
              <a:t>Step 4: </a:t>
            </a:r>
            <a:r>
              <a:rPr lang="en-GB" dirty="0"/>
              <a:t>Rinse and repeat?</a:t>
            </a:r>
            <a:endParaRPr lang="en-SG" dirty="0"/>
          </a:p>
          <a:p>
            <a:pPr marL="0" indent="0">
              <a:buNone/>
            </a:pPr>
            <a:endParaRPr lang="en-SG" dirty="0"/>
          </a:p>
        </p:txBody>
      </p:sp>
    </p:spTree>
    <p:extLst>
      <p:ext uri="{BB962C8B-B14F-4D97-AF65-F5344CB8AC3E}">
        <p14:creationId xmlns:p14="http://schemas.microsoft.com/office/powerpoint/2010/main" val="3440767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9208-A25A-BBCE-C2B9-0DA0698416A1}"/>
              </a:ext>
            </a:extLst>
          </p:cNvPr>
          <p:cNvSpPr>
            <a:spLocks noGrp="1"/>
          </p:cNvSpPr>
          <p:nvPr>
            <p:ph type="title"/>
          </p:nvPr>
        </p:nvSpPr>
        <p:spPr/>
        <p:txBody>
          <a:bodyPr/>
          <a:lstStyle/>
          <a:p>
            <a:r>
              <a:rPr lang="en-GB" dirty="0"/>
              <a:t>Common Subexpression Elimination</a:t>
            </a:r>
            <a:endParaRPr lang="en-SG" dirty="0"/>
          </a:p>
        </p:txBody>
      </p:sp>
      <p:sp>
        <p:nvSpPr>
          <p:cNvPr id="3" name="Content Placeholder 2">
            <a:extLst>
              <a:ext uri="{FF2B5EF4-FFF2-40B4-BE49-F238E27FC236}">
                <a16:creationId xmlns:a16="http://schemas.microsoft.com/office/drawing/2014/main" id="{8E31938F-DBC5-0C0C-5344-E3FF9EDBC085}"/>
              </a:ext>
            </a:extLst>
          </p:cNvPr>
          <p:cNvSpPr>
            <a:spLocks noGrp="1"/>
          </p:cNvSpPr>
          <p:nvPr>
            <p:ph idx="1"/>
          </p:nvPr>
        </p:nvSpPr>
        <p:spPr>
          <a:xfrm>
            <a:off x="838200" y="1825624"/>
            <a:ext cx="11049000" cy="5032375"/>
          </a:xfrm>
        </p:spPr>
        <p:txBody>
          <a:bodyPr>
            <a:normAutofit/>
          </a:bodyPr>
          <a:lstStyle/>
          <a:p>
            <a:pPr marL="0" indent="0">
              <a:buNone/>
            </a:pPr>
            <a:r>
              <a:rPr lang="en-GB" dirty="0"/>
              <a:t>Consider the code below, which needs common subexpression elimination.</a:t>
            </a:r>
          </a:p>
          <a:p>
            <a:pPr marL="0" indent="0" algn="ctr">
              <a:buNone/>
            </a:pPr>
            <a:r>
              <a:rPr lang="pl-PL" i="1" dirty="0"/>
              <a:t>x = a + b</a:t>
            </a:r>
          </a:p>
          <a:p>
            <a:pPr marL="0" indent="0" algn="ctr">
              <a:buNone/>
            </a:pPr>
            <a:r>
              <a:rPr lang="pl-PL" b="1" i="1" dirty="0">
                <a:solidFill>
                  <a:schemeClr val="accent2"/>
                </a:solidFill>
              </a:rPr>
              <a:t>y = a * c</a:t>
            </a:r>
          </a:p>
          <a:p>
            <a:pPr marL="0" indent="0" algn="ctr">
              <a:buNone/>
            </a:pPr>
            <a:r>
              <a:rPr lang="pl-PL" i="1" dirty="0"/>
              <a:t>z = </a:t>
            </a:r>
            <a:r>
              <a:rPr lang="en-GB" i="1" dirty="0"/>
              <a:t>x</a:t>
            </a:r>
            <a:endParaRPr lang="pl-PL" i="1" dirty="0"/>
          </a:p>
          <a:p>
            <a:pPr marL="0" indent="0" algn="ctr">
              <a:buNone/>
            </a:pPr>
            <a:r>
              <a:rPr lang="pl-PL" b="1" i="1" dirty="0">
                <a:solidFill>
                  <a:schemeClr val="accent2"/>
                </a:solidFill>
              </a:rPr>
              <a:t>w = </a:t>
            </a:r>
            <a:r>
              <a:rPr lang="en-GB" b="1" i="1" dirty="0">
                <a:solidFill>
                  <a:schemeClr val="accent2"/>
                </a:solidFill>
              </a:rPr>
              <a:t>y</a:t>
            </a:r>
            <a:endParaRPr lang="pl-PL" b="1" i="1" dirty="0">
              <a:solidFill>
                <a:schemeClr val="accent2"/>
              </a:solidFill>
            </a:endParaRPr>
          </a:p>
          <a:p>
            <a:pPr marL="0" indent="0" algn="ctr">
              <a:buNone/>
            </a:pPr>
            <a:r>
              <a:rPr lang="pl-PL" i="1" dirty="0"/>
              <a:t>t = x + z</a:t>
            </a:r>
          </a:p>
          <a:p>
            <a:pPr marL="0" indent="0">
              <a:buNone/>
            </a:pPr>
            <a:endParaRPr lang="en-SG" dirty="0"/>
          </a:p>
          <a:p>
            <a:pPr marL="0" indent="0">
              <a:buNone/>
            </a:pPr>
            <a:r>
              <a:rPr lang="en-GB" b="1" dirty="0"/>
              <a:t>Step 4: </a:t>
            </a:r>
            <a:r>
              <a:rPr lang="en-GB" dirty="0"/>
              <a:t>Rinse and repeat?</a:t>
            </a:r>
            <a:endParaRPr lang="en-SG" dirty="0"/>
          </a:p>
          <a:p>
            <a:pPr marL="0" indent="0">
              <a:buNone/>
            </a:pPr>
            <a:endParaRPr lang="en-SG" dirty="0"/>
          </a:p>
        </p:txBody>
      </p:sp>
    </p:spTree>
    <p:extLst>
      <p:ext uri="{BB962C8B-B14F-4D97-AF65-F5344CB8AC3E}">
        <p14:creationId xmlns:p14="http://schemas.microsoft.com/office/powerpoint/2010/main" val="2263684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4893D-E79F-511F-83DD-A380EC9123F1}"/>
              </a:ext>
            </a:extLst>
          </p:cNvPr>
          <p:cNvSpPr>
            <a:spLocks noGrp="1"/>
          </p:cNvSpPr>
          <p:nvPr>
            <p:ph type="title"/>
          </p:nvPr>
        </p:nvSpPr>
        <p:spPr/>
        <p:txBody>
          <a:bodyPr/>
          <a:lstStyle/>
          <a:p>
            <a:r>
              <a:rPr lang="en-GB" dirty="0"/>
              <a:t>Implementing CSE</a:t>
            </a:r>
            <a:endParaRPr lang="en-SG" dirty="0"/>
          </a:p>
        </p:txBody>
      </p:sp>
      <p:sp>
        <p:nvSpPr>
          <p:cNvPr id="3" name="Content Placeholder 2">
            <a:extLst>
              <a:ext uri="{FF2B5EF4-FFF2-40B4-BE49-F238E27FC236}">
                <a16:creationId xmlns:a16="http://schemas.microsoft.com/office/drawing/2014/main" id="{8CBBD3CF-3897-8612-F200-16D680E3D78E}"/>
              </a:ext>
            </a:extLst>
          </p:cNvPr>
          <p:cNvSpPr>
            <a:spLocks noGrp="1"/>
          </p:cNvSpPr>
          <p:nvPr>
            <p:ph idx="1"/>
          </p:nvPr>
        </p:nvSpPr>
        <p:spPr>
          <a:xfrm>
            <a:off x="838200" y="1825624"/>
            <a:ext cx="10515600" cy="5032375"/>
          </a:xfrm>
        </p:spPr>
        <p:txBody>
          <a:bodyPr>
            <a:normAutofit/>
          </a:bodyPr>
          <a:lstStyle/>
          <a:p>
            <a:pPr marL="0" indent="0">
              <a:buNone/>
            </a:pPr>
            <a:r>
              <a:rPr lang="en-GB" dirty="0"/>
              <a:t>To perform CSE within each basic block, do the following steps:</a:t>
            </a:r>
          </a:p>
          <a:p>
            <a:pPr marL="514350" indent="-514350">
              <a:buFont typeface="+mj-lt"/>
              <a:buAutoNum type="arabicPeriod"/>
            </a:pPr>
            <a:r>
              <a:rPr lang="en-GB" dirty="0"/>
              <a:t>Initialize an empty dictionary or hash table to store expressions and their corresponding variables.</a:t>
            </a:r>
          </a:p>
          <a:p>
            <a:pPr marL="514350" indent="-514350">
              <a:buFont typeface="+mj-lt"/>
              <a:buAutoNum type="arabicPeriod"/>
            </a:pPr>
            <a:r>
              <a:rPr lang="en-GB" dirty="0"/>
              <a:t>Iterate through the statements in the basic block.</a:t>
            </a:r>
          </a:p>
          <a:p>
            <a:pPr marL="514350" indent="-514350">
              <a:buFont typeface="+mj-lt"/>
              <a:buAutoNum type="arabicPeriod"/>
            </a:pPr>
            <a:r>
              <a:rPr lang="en-GB" dirty="0"/>
              <a:t>For each statement, check if the expression on the right-hand side is already present in the dictionary. </a:t>
            </a:r>
          </a:p>
          <a:p>
            <a:pPr marL="971550" lvl="1" indent="-514350">
              <a:buFont typeface="+mj-lt"/>
              <a:buAutoNum type="alphaUcPeriod"/>
            </a:pPr>
            <a:r>
              <a:rPr lang="en-GB" dirty="0"/>
              <a:t>If the expression is not present in the dictionary, add the expression as a key and the variable on the left-hand side as the value. </a:t>
            </a:r>
          </a:p>
          <a:p>
            <a:pPr marL="971550" lvl="1" indent="-514350">
              <a:buFont typeface="+mj-lt"/>
              <a:buAutoNum type="alphaUcPeriod"/>
            </a:pPr>
            <a:r>
              <a:rPr lang="en-GB" dirty="0"/>
              <a:t>If the expression is present in the dictionary, replace the right-hand side of the statement with the corresponding variable from the dictionary. </a:t>
            </a:r>
          </a:p>
          <a:p>
            <a:pPr marL="514350" indent="-514350">
              <a:buFont typeface="+mj-lt"/>
              <a:buAutoNum type="arabicPeriod"/>
            </a:pPr>
            <a:r>
              <a:rPr lang="en-GB" dirty="0"/>
              <a:t>Update the basic block with the optimized statements.</a:t>
            </a:r>
            <a:endParaRPr lang="en-SG" dirty="0"/>
          </a:p>
        </p:txBody>
      </p:sp>
    </p:spTree>
    <p:extLst>
      <p:ext uri="{BB962C8B-B14F-4D97-AF65-F5344CB8AC3E}">
        <p14:creationId xmlns:p14="http://schemas.microsoft.com/office/powerpoint/2010/main" val="3881318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9942-D516-F2EB-19C3-AB3604D92F42}"/>
              </a:ext>
            </a:extLst>
          </p:cNvPr>
          <p:cNvSpPr>
            <a:spLocks noGrp="1"/>
          </p:cNvSpPr>
          <p:nvPr>
            <p:ph type="title"/>
          </p:nvPr>
        </p:nvSpPr>
        <p:spPr/>
        <p:txBody>
          <a:bodyPr/>
          <a:lstStyle/>
          <a:p>
            <a:r>
              <a:rPr lang="en-GB" dirty="0"/>
              <a:t>Implementing CSE: structure and search</a:t>
            </a:r>
            <a:endParaRPr lang="en-SG" dirty="0"/>
          </a:p>
        </p:txBody>
      </p:sp>
      <p:pic>
        <p:nvPicPr>
          <p:cNvPr id="5" name="Picture 4">
            <a:extLst>
              <a:ext uri="{FF2B5EF4-FFF2-40B4-BE49-F238E27FC236}">
                <a16:creationId xmlns:a16="http://schemas.microsoft.com/office/drawing/2014/main" id="{99408279-9B76-8635-914C-ADA348629470}"/>
              </a:ext>
            </a:extLst>
          </p:cNvPr>
          <p:cNvPicPr>
            <a:picLocks noChangeAspect="1"/>
          </p:cNvPicPr>
          <p:nvPr/>
        </p:nvPicPr>
        <p:blipFill>
          <a:blip r:embed="rId2"/>
          <a:stretch>
            <a:fillRect/>
          </a:stretch>
        </p:blipFill>
        <p:spPr>
          <a:xfrm>
            <a:off x="1451914" y="1815036"/>
            <a:ext cx="9288171" cy="4744112"/>
          </a:xfrm>
          <a:prstGeom prst="rect">
            <a:avLst/>
          </a:prstGeom>
        </p:spPr>
      </p:pic>
    </p:spTree>
    <p:extLst>
      <p:ext uri="{BB962C8B-B14F-4D97-AF65-F5344CB8AC3E}">
        <p14:creationId xmlns:p14="http://schemas.microsoft.com/office/powerpoint/2010/main" val="2175833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9942-D516-F2EB-19C3-AB3604D92F42}"/>
              </a:ext>
            </a:extLst>
          </p:cNvPr>
          <p:cNvSpPr>
            <a:spLocks noGrp="1"/>
          </p:cNvSpPr>
          <p:nvPr>
            <p:ph type="title"/>
          </p:nvPr>
        </p:nvSpPr>
        <p:spPr/>
        <p:txBody>
          <a:bodyPr/>
          <a:lstStyle/>
          <a:p>
            <a:r>
              <a:rPr lang="en-GB" dirty="0"/>
              <a:t>Implementing CSE: optimization</a:t>
            </a:r>
            <a:endParaRPr lang="en-SG" dirty="0"/>
          </a:p>
        </p:txBody>
      </p:sp>
      <p:pic>
        <p:nvPicPr>
          <p:cNvPr id="4" name="Picture 3">
            <a:extLst>
              <a:ext uri="{FF2B5EF4-FFF2-40B4-BE49-F238E27FC236}">
                <a16:creationId xmlns:a16="http://schemas.microsoft.com/office/drawing/2014/main" id="{5324BE45-D796-02E0-87DD-8BF39F66D227}"/>
              </a:ext>
            </a:extLst>
          </p:cNvPr>
          <p:cNvPicPr>
            <a:picLocks noChangeAspect="1"/>
          </p:cNvPicPr>
          <p:nvPr/>
        </p:nvPicPr>
        <p:blipFill>
          <a:blip r:embed="rId2"/>
          <a:stretch>
            <a:fillRect/>
          </a:stretch>
        </p:blipFill>
        <p:spPr>
          <a:xfrm>
            <a:off x="2118273" y="1568746"/>
            <a:ext cx="7955453" cy="5289254"/>
          </a:xfrm>
          <a:prstGeom prst="rect">
            <a:avLst/>
          </a:prstGeom>
        </p:spPr>
      </p:pic>
    </p:spTree>
    <p:extLst>
      <p:ext uri="{BB962C8B-B14F-4D97-AF65-F5344CB8AC3E}">
        <p14:creationId xmlns:p14="http://schemas.microsoft.com/office/powerpoint/2010/main" val="1156625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9942-D516-F2EB-19C3-AB3604D92F42}"/>
              </a:ext>
            </a:extLst>
          </p:cNvPr>
          <p:cNvSpPr>
            <a:spLocks noGrp="1"/>
          </p:cNvSpPr>
          <p:nvPr>
            <p:ph type="title"/>
          </p:nvPr>
        </p:nvSpPr>
        <p:spPr/>
        <p:txBody>
          <a:bodyPr/>
          <a:lstStyle/>
          <a:p>
            <a:r>
              <a:rPr lang="en-GB" dirty="0"/>
              <a:t>Implementing CSE: optimization</a:t>
            </a:r>
            <a:endParaRPr lang="en-SG" dirty="0"/>
          </a:p>
        </p:txBody>
      </p:sp>
      <p:pic>
        <p:nvPicPr>
          <p:cNvPr id="5" name="Picture 4">
            <a:extLst>
              <a:ext uri="{FF2B5EF4-FFF2-40B4-BE49-F238E27FC236}">
                <a16:creationId xmlns:a16="http://schemas.microsoft.com/office/drawing/2014/main" id="{30CD09FC-90BF-F0A6-D258-CF41075A2E2B}"/>
              </a:ext>
            </a:extLst>
          </p:cNvPr>
          <p:cNvPicPr>
            <a:picLocks noChangeAspect="1"/>
          </p:cNvPicPr>
          <p:nvPr/>
        </p:nvPicPr>
        <p:blipFill>
          <a:blip r:embed="rId2"/>
          <a:stretch>
            <a:fillRect/>
          </a:stretch>
        </p:blipFill>
        <p:spPr>
          <a:xfrm>
            <a:off x="1061970" y="1690688"/>
            <a:ext cx="7973538" cy="3267531"/>
          </a:xfrm>
          <a:prstGeom prst="rect">
            <a:avLst/>
          </a:prstGeom>
        </p:spPr>
      </p:pic>
      <p:pic>
        <p:nvPicPr>
          <p:cNvPr id="7" name="Picture 6">
            <a:extLst>
              <a:ext uri="{FF2B5EF4-FFF2-40B4-BE49-F238E27FC236}">
                <a16:creationId xmlns:a16="http://schemas.microsoft.com/office/drawing/2014/main" id="{F7E15E14-DDF9-299C-F4FD-FB35304F93F3}"/>
              </a:ext>
            </a:extLst>
          </p:cNvPr>
          <p:cNvPicPr>
            <a:picLocks noChangeAspect="1"/>
          </p:cNvPicPr>
          <p:nvPr/>
        </p:nvPicPr>
        <p:blipFill>
          <a:blip r:embed="rId3"/>
          <a:stretch>
            <a:fillRect/>
          </a:stretch>
        </p:blipFill>
        <p:spPr>
          <a:xfrm>
            <a:off x="8876744" y="3016251"/>
            <a:ext cx="2477056" cy="33192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C7CD2D8D-B6F1-1D10-0F91-FD817F437496}"/>
              </a:ext>
            </a:extLst>
          </p:cNvPr>
          <p:cNvSpPr txBox="1"/>
          <p:nvPr/>
        </p:nvSpPr>
        <p:spPr>
          <a:xfrm rot="366698">
            <a:off x="9405364" y="1684458"/>
            <a:ext cx="2766646" cy="523220"/>
          </a:xfrm>
          <a:prstGeom prst="rect">
            <a:avLst/>
          </a:prstGeom>
          <a:noFill/>
        </p:spPr>
        <p:txBody>
          <a:bodyPr wrap="square" rtlCol="0">
            <a:spAutoFit/>
          </a:bodyPr>
          <a:lstStyle/>
          <a:p>
            <a:r>
              <a:rPr lang="en-GB" sz="2800" b="1" dirty="0">
                <a:solidFill>
                  <a:schemeClr val="accent2"/>
                </a:solidFill>
              </a:rPr>
              <a:t>In Code files/1.</a:t>
            </a:r>
            <a:endParaRPr lang="en-SG" sz="2800" b="1" dirty="0">
              <a:solidFill>
                <a:schemeClr val="accent2"/>
              </a:solidFill>
            </a:endParaRPr>
          </a:p>
        </p:txBody>
      </p:sp>
    </p:spTree>
    <p:extLst>
      <p:ext uri="{BB962C8B-B14F-4D97-AF65-F5344CB8AC3E}">
        <p14:creationId xmlns:p14="http://schemas.microsoft.com/office/powerpoint/2010/main" val="2671514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59841-85BB-18DD-979A-2456D83BD987}"/>
              </a:ext>
            </a:extLst>
          </p:cNvPr>
          <p:cNvSpPr>
            <a:spLocks noGrp="1"/>
          </p:cNvSpPr>
          <p:nvPr>
            <p:ph type="title"/>
          </p:nvPr>
        </p:nvSpPr>
        <p:spPr/>
        <p:txBody>
          <a:bodyPr/>
          <a:lstStyle/>
          <a:p>
            <a:r>
              <a:rPr lang="en-GB" dirty="0"/>
              <a:t>Copy Propagation</a:t>
            </a:r>
            <a:endParaRPr lang="en-SG" dirty="0"/>
          </a:p>
        </p:txBody>
      </p:sp>
      <p:sp>
        <p:nvSpPr>
          <p:cNvPr id="3" name="Content Placeholder 2">
            <a:extLst>
              <a:ext uri="{FF2B5EF4-FFF2-40B4-BE49-F238E27FC236}">
                <a16:creationId xmlns:a16="http://schemas.microsoft.com/office/drawing/2014/main" id="{16E24DBA-09C7-2DFC-42D5-19A59A0BC88D}"/>
              </a:ext>
            </a:extLst>
          </p:cNvPr>
          <p:cNvSpPr>
            <a:spLocks noGrp="1"/>
          </p:cNvSpPr>
          <p:nvPr>
            <p:ph idx="1"/>
          </p:nvPr>
        </p:nvSpPr>
        <p:spPr>
          <a:xfrm>
            <a:off x="838199" y="1825624"/>
            <a:ext cx="11158416" cy="5032375"/>
          </a:xfrm>
        </p:spPr>
        <p:txBody>
          <a:bodyPr>
            <a:normAutofit/>
          </a:bodyPr>
          <a:lstStyle/>
          <a:p>
            <a:pPr marL="0" indent="0">
              <a:buNone/>
            </a:pPr>
            <a:r>
              <a:rPr lang="en-GB" b="1" dirty="0"/>
              <a:t>Definition (</a:t>
            </a:r>
            <a:r>
              <a:rPr lang="en-GB" b="1" dirty="0">
                <a:solidFill>
                  <a:srgbClr val="00B050"/>
                </a:solidFill>
              </a:rPr>
              <a:t>Copy Propagation</a:t>
            </a:r>
            <a:r>
              <a:rPr lang="en-GB" b="1" dirty="0"/>
              <a:t>):</a:t>
            </a:r>
          </a:p>
          <a:p>
            <a:pPr marL="0" indent="0">
              <a:buNone/>
            </a:pPr>
            <a:r>
              <a:rPr lang="en-GB" dirty="0"/>
              <a:t>If, in the same basic block, we have two variable assignments</a:t>
            </a:r>
          </a:p>
          <a:p>
            <a:pPr marL="0" indent="0" algn="ctr">
              <a:buNone/>
            </a:pPr>
            <a:r>
              <a:rPr lang="en-GB" i="1" dirty="0"/>
              <a:t>v1 = a</a:t>
            </a:r>
          </a:p>
          <a:p>
            <a:pPr marL="0" indent="0" algn="ctr">
              <a:buNone/>
            </a:pPr>
            <a:r>
              <a:rPr lang="en-GB" i="1" dirty="0"/>
              <a:t>…</a:t>
            </a:r>
          </a:p>
          <a:p>
            <a:pPr marL="0" indent="0" algn="ctr">
              <a:buNone/>
            </a:pPr>
            <a:r>
              <a:rPr lang="en-GB" i="1" dirty="0"/>
              <a:t>v2 = v1</a:t>
            </a:r>
          </a:p>
          <a:p>
            <a:pPr marL="0" indent="0">
              <a:buNone/>
            </a:pPr>
            <a:r>
              <a:rPr lang="en-GB" dirty="0"/>
              <a:t>And the values of v1 or a have not changed between the declarations of v1 and v2, we can perform </a:t>
            </a:r>
            <a:r>
              <a:rPr lang="en-GB" b="1" dirty="0">
                <a:solidFill>
                  <a:srgbClr val="00B050"/>
                </a:solidFill>
              </a:rPr>
              <a:t>copy propagation </a:t>
            </a:r>
            <a:r>
              <a:rPr lang="en-GB" b="1" dirty="0"/>
              <a:t>(</a:t>
            </a:r>
            <a:r>
              <a:rPr lang="en-GB" b="1" dirty="0">
                <a:solidFill>
                  <a:srgbClr val="00B050"/>
                </a:solidFill>
              </a:rPr>
              <a:t>CP</a:t>
            </a:r>
            <a:r>
              <a:rPr lang="en-GB" b="1" dirty="0"/>
              <a:t>)</a:t>
            </a:r>
            <a:r>
              <a:rPr lang="en-GB" b="1" dirty="0">
                <a:solidFill>
                  <a:srgbClr val="00B050"/>
                </a:solidFill>
              </a:rPr>
              <a:t> </a:t>
            </a:r>
            <a:r>
              <a:rPr lang="en-GB" dirty="0"/>
              <a:t>and rewrite the v2 assignment as</a:t>
            </a:r>
          </a:p>
          <a:p>
            <a:pPr marL="0" indent="0" algn="ctr">
              <a:buNone/>
            </a:pPr>
            <a:r>
              <a:rPr lang="en-GB" i="1" dirty="0"/>
              <a:t>v2 = a</a:t>
            </a:r>
          </a:p>
          <a:p>
            <a:pPr marL="0" indent="0">
              <a:buNone/>
            </a:pPr>
            <a:r>
              <a:rPr lang="en-GB" dirty="0"/>
              <a:t>It will help to immensely simplify our code later on.</a:t>
            </a:r>
            <a:endParaRPr lang="en-SG" dirty="0"/>
          </a:p>
        </p:txBody>
      </p:sp>
    </p:spTree>
    <p:extLst>
      <p:ext uri="{BB962C8B-B14F-4D97-AF65-F5344CB8AC3E}">
        <p14:creationId xmlns:p14="http://schemas.microsoft.com/office/powerpoint/2010/main" val="903829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9208-A25A-BBCE-C2B9-0DA0698416A1}"/>
              </a:ext>
            </a:extLst>
          </p:cNvPr>
          <p:cNvSpPr>
            <a:spLocks noGrp="1"/>
          </p:cNvSpPr>
          <p:nvPr>
            <p:ph type="title"/>
          </p:nvPr>
        </p:nvSpPr>
        <p:spPr/>
        <p:txBody>
          <a:bodyPr/>
          <a:lstStyle/>
          <a:p>
            <a:r>
              <a:rPr lang="en-GB" dirty="0"/>
              <a:t>Copy Propagation</a:t>
            </a:r>
            <a:endParaRPr lang="en-SG" dirty="0"/>
          </a:p>
        </p:txBody>
      </p:sp>
      <p:sp>
        <p:nvSpPr>
          <p:cNvPr id="3" name="Content Placeholder 2">
            <a:extLst>
              <a:ext uri="{FF2B5EF4-FFF2-40B4-BE49-F238E27FC236}">
                <a16:creationId xmlns:a16="http://schemas.microsoft.com/office/drawing/2014/main" id="{8E31938F-DBC5-0C0C-5344-E3FF9EDBC085}"/>
              </a:ext>
            </a:extLst>
          </p:cNvPr>
          <p:cNvSpPr>
            <a:spLocks noGrp="1"/>
          </p:cNvSpPr>
          <p:nvPr>
            <p:ph idx="1"/>
          </p:nvPr>
        </p:nvSpPr>
        <p:spPr>
          <a:xfrm>
            <a:off x="838200" y="1825624"/>
            <a:ext cx="11049000" cy="5032375"/>
          </a:xfrm>
        </p:spPr>
        <p:txBody>
          <a:bodyPr>
            <a:normAutofit/>
          </a:bodyPr>
          <a:lstStyle/>
          <a:p>
            <a:pPr marL="0" indent="0">
              <a:buNone/>
            </a:pPr>
            <a:r>
              <a:rPr lang="en-GB" dirty="0"/>
              <a:t>Consider the code below, which needs copy propagation.</a:t>
            </a:r>
          </a:p>
          <a:p>
            <a:pPr marL="0" indent="0" algn="ctr">
              <a:buNone/>
            </a:pPr>
            <a:r>
              <a:rPr lang="pl-PL" i="1" dirty="0"/>
              <a:t>x = a + b</a:t>
            </a:r>
          </a:p>
          <a:p>
            <a:pPr marL="0" indent="0" algn="ctr">
              <a:buNone/>
            </a:pPr>
            <a:r>
              <a:rPr lang="pl-PL" i="1" dirty="0"/>
              <a:t>y = a * c</a:t>
            </a:r>
          </a:p>
          <a:p>
            <a:pPr marL="0" indent="0" algn="ctr">
              <a:buNone/>
            </a:pPr>
            <a:r>
              <a:rPr lang="pl-PL" i="1" dirty="0"/>
              <a:t>z = </a:t>
            </a:r>
            <a:r>
              <a:rPr lang="en-GB" i="1" dirty="0"/>
              <a:t>x</a:t>
            </a:r>
            <a:endParaRPr lang="pl-PL" i="1" dirty="0"/>
          </a:p>
          <a:p>
            <a:pPr marL="0" indent="0" algn="ctr">
              <a:buNone/>
            </a:pPr>
            <a:r>
              <a:rPr lang="pl-PL" i="1" dirty="0"/>
              <a:t>w = </a:t>
            </a:r>
            <a:r>
              <a:rPr lang="en-GB" i="1" dirty="0"/>
              <a:t>z</a:t>
            </a:r>
            <a:endParaRPr lang="pl-PL" i="1" dirty="0"/>
          </a:p>
          <a:p>
            <a:pPr marL="0" indent="0" algn="ctr">
              <a:buNone/>
            </a:pPr>
            <a:r>
              <a:rPr lang="pl-PL" i="1" dirty="0"/>
              <a:t>t = x + z</a:t>
            </a:r>
          </a:p>
          <a:p>
            <a:pPr marL="0" indent="0">
              <a:buNone/>
            </a:pPr>
            <a:endParaRPr lang="en-SG" dirty="0"/>
          </a:p>
        </p:txBody>
      </p:sp>
    </p:spTree>
    <p:extLst>
      <p:ext uri="{BB962C8B-B14F-4D97-AF65-F5344CB8AC3E}">
        <p14:creationId xmlns:p14="http://schemas.microsoft.com/office/powerpoint/2010/main" val="223971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9208-A25A-BBCE-C2B9-0DA0698416A1}"/>
              </a:ext>
            </a:extLst>
          </p:cNvPr>
          <p:cNvSpPr>
            <a:spLocks noGrp="1"/>
          </p:cNvSpPr>
          <p:nvPr>
            <p:ph type="title"/>
          </p:nvPr>
        </p:nvSpPr>
        <p:spPr/>
        <p:txBody>
          <a:bodyPr/>
          <a:lstStyle/>
          <a:p>
            <a:r>
              <a:rPr lang="en-GB" dirty="0"/>
              <a:t>Copy Propagation</a:t>
            </a:r>
            <a:endParaRPr lang="en-SG" dirty="0"/>
          </a:p>
        </p:txBody>
      </p:sp>
      <p:sp>
        <p:nvSpPr>
          <p:cNvPr id="3" name="Content Placeholder 2">
            <a:extLst>
              <a:ext uri="{FF2B5EF4-FFF2-40B4-BE49-F238E27FC236}">
                <a16:creationId xmlns:a16="http://schemas.microsoft.com/office/drawing/2014/main" id="{8E31938F-DBC5-0C0C-5344-E3FF9EDBC085}"/>
              </a:ext>
            </a:extLst>
          </p:cNvPr>
          <p:cNvSpPr>
            <a:spLocks noGrp="1"/>
          </p:cNvSpPr>
          <p:nvPr>
            <p:ph idx="1"/>
          </p:nvPr>
        </p:nvSpPr>
        <p:spPr>
          <a:xfrm>
            <a:off x="838200" y="1825624"/>
            <a:ext cx="11049000" cy="5032375"/>
          </a:xfrm>
        </p:spPr>
        <p:txBody>
          <a:bodyPr>
            <a:normAutofit/>
          </a:bodyPr>
          <a:lstStyle/>
          <a:p>
            <a:pPr marL="0" indent="0">
              <a:buNone/>
            </a:pPr>
            <a:r>
              <a:rPr lang="en-GB" dirty="0"/>
              <a:t>Consider the code below, which needs copy propagation.</a:t>
            </a:r>
          </a:p>
          <a:p>
            <a:pPr marL="0" indent="0" algn="ctr">
              <a:buNone/>
            </a:pPr>
            <a:r>
              <a:rPr lang="pl-PL" i="1" dirty="0"/>
              <a:t>x = a + b</a:t>
            </a:r>
          </a:p>
          <a:p>
            <a:pPr marL="0" indent="0" algn="ctr">
              <a:buNone/>
            </a:pPr>
            <a:r>
              <a:rPr lang="pl-PL" i="1" dirty="0"/>
              <a:t>y = a * c</a:t>
            </a:r>
          </a:p>
          <a:p>
            <a:pPr marL="0" indent="0" algn="ctr">
              <a:buNone/>
            </a:pPr>
            <a:r>
              <a:rPr lang="pl-PL" b="1" i="1" dirty="0">
                <a:solidFill>
                  <a:srgbClr val="00B050"/>
                </a:solidFill>
              </a:rPr>
              <a:t>z = </a:t>
            </a:r>
            <a:r>
              <a:rPr lang="en-GB" b="1" i="1" dirty="0">
                <a:solidFill>
                  <a:srgbClr val="00B050"/>
                </a:solidFill>
              </a:rPr>
              <a:t>x</a:t>
            </a:r>
            <a:endParaRPr lang="pl-PL" b="1" i="1" dirty="0">
              <a:solidFill>
                <a:srgbClr val="00B050"/>
              </a:solidFill>
            </a:endParaRPr>
          </a:p>
          <a:p>
            <a:pPr marL="0" indent="0" algn="ctr">
              <a:buNone/>
            </a:pPr>
            <a:r>
              <a:rPr lang="pl-PL" b="1" i="1" dirty="0">
                <a:solidFill>
                  <a:srgbClr val="00B050"/>
                </a:solidFill>
              </a:rPr>
              <a:t>w = </a:t>
            </a:r>
            <a:r>
              <a:rPr lang="en-GB" b="1" i="1" dirty="0">
                <a:solidFill>
                  <a:srgbClr val="00B050"/>
                </a:solidFill>
              </a:rPr>
              <a:t>z</a:t>
            </a:r>
            <a:endParaRPr lang="pl-PL" b="1" i="1" dirty="0">
              <a:solidFill>
                <a:srgbClr val="00B050"/>
              </a:solidFill>
            </a:endParaRPr>
          </a:p>
          <a:p>
            <a:pPr marL="0" indent="0" algn="ctr">
              <a:buNone/>
            </a:pPr>
            <a:r>
              <a:rPr lang="pl-PL" i="1" dirty="0"/>
              <a:t>t = x + z</a:t>
            </a:r>
            <a:endParaRPr lang="en-GB" i="1" dirty="0"/>
          </a:p>
          <a:p>
            <a:pPr marL="0" indent="0" algn="ctr">
              <a:buNone/>
            </a:pPr>
            <a:endParaRPr lang="en-GB" i="1" dirty="0"/>
          </a:p>
          <a:p>
            <a:pPr marL="0" indent="0">
              <a:buNone/>
            </a:pPr>
            <a:r>
              <a:rPr lang="en-GB" b="1" dirty="0"/>
              <a:t>Step 1: </a:t>
            </a:r>
            <a:r>
              <a:rPr lang="en-GB" dirty="0"/>
              <a:t>Identify two expressions that match the copy propagation pattern.</a:t>
            </a:r>
            <a:endParaRPr lang="pl-PL" dirty="0"/>
          </a:p>
          <a:p>
            <a:pPr marL="0" indent="0">
              <a:buNone/>
            </a:pPr>
            <a:endParaRPr lang="en-SG" dirty="0"/>
          </a:p>
        </p:txBody>
      </p:sp>
    </p:spTree>
    <p:extLst>
      <p:ext uri="{BB962C8B-B14F-4D97-AF65-F5344CB8AC3E}">
        <p14:creationId xmlns:p14="http://schemas.microsoft.com/office/powerpoint/2010/main" val="630239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9208-A25A-BBCE-C2B9-0DA0698416A1}"/>
              </a:ext>
            </a:extLst>
          </p:cNvPr>
          <p:cNvSpPr>
            <a:spLocks noGrp="1"/>
          </p:cNvSpPr>
          <p:nvPr>
            <p:ph type="title"/>
          </p:nvPr>
        </p:nvSpPr>
        <p:spPr/>
        <p:txBody>
          <a:bodyPr/>
          <a:lstStyle/>
          <a:p>
            <a:r>
              <a:rPr lang="en-GB" dirty="0"/>
              <a:t>Copy Propagation</a:t>
            </a:r>
            <a:endParaRPr lang="en-SG" dirty="0"/>
          </a:p>
        </p:txBody>
      </p:sp>
      <p:sp>
        <p:nvSpPr>
          <p:cNvPr id="3" name="Content Placeholder 2">
            <a:extLst>
              <a:ext uri="{FF2B5EF4-FFF2-40B4-BE49-F238E27FC236}">
                <a16:creationId xmlns:a16="http://schemas.microsoft.com/office/drawing/2014/main" id="{8E31938F-DBC5-0C0C-5344-E3FF9EDBC085}"/>
              </a:ext>
            </a:extLst>
          </p:cNvPr>
          <p:cNvSpPr>
            <a:spLocks noGrp="1"/>
          </p:cNvSpPr>
          <p:nvPr>
            <p:ph idx="1"/>
          </p:nvPr>
        </p:nvSpPr>
        <p:spPr>
          <a:xfrm>
            <a:off x="838200" y="1825624"/>
            <a:ext cx="11049000" cy="5032375"/>
          </a:xfrm>
        </p:spPr>
        <p:txBody>
          <a:bodyPr>
            <a:normAutofit/>
          </a:bodyPr>
          <a:lstStyle/>
          <a:p>
            <a:pPr marL="0" indent="0">
              <a:buNone/>
            </a:pPr>
            <a:r>
              <a:rPr lang="en-GB" dirty="0"/>
              <a:t>Consider the code below, which needs copy propagation.</a:t>
            </a:r>
          </a:p>
          <a:p>
            <a:pPr marL="0" indent="0" algn="ctr">
              <a:buNone/>
            </a:pPr>
            <a:r>
              <a:rPr lang="pl-PL" i="1" dirty="0"/>
              <a:t>x = a + b</a:t>
            </a:r>
          </a:p>
          <a:p>
            <a:pPr marL="0" indent="0" algn="ctr">
              <a:buNone/>
            </a:pPr>
            <a:r>
              <a:rPr lang="pl-PL" i="1" dirty="0"/>
              <a:t>y = a * c</a:t>
            </a:r>
          </a:p>
          <a:p>
            <a:pPr marL="0" indent="0" algn="ctr">
              <a:buNone/>
            </a:pPr>
            <a:r>
              <a:rPr lang="pl-PL" b="1" i="1" dirty="0">
                <a:solidFill>
                  <a:srgbClr val="00B050"/>
                </a:solidFill>
              </a:rPr>
              <a:t>z = </a:t>
            </a:r>
            <a:r>
              <a:rPr lang="en-GB" b="1" i="1" dirty="0">
                <a:solidFill>
                  <a:srgbClr val="00B050"/>
                </a:solidFill>
              </a:rPr>
              <a:t>x</a:t>
            </a:r>
            <a:endParaRPr lang="pl-PL" b="1" i="1" dirty="0">
              <a:solidFill>
                <a:srgbClr val="00B050"/>
              </a:solidFill>
            </a:endParaRPr>
          </a:p>
          <a:p>
            <a:pPr marL="0" indent="0" algn="ctr">
              <a:buNone/>
            </a:pPr>
            <a:r>
              <a:rPr lang="pl-PL" b="1" i="1" dirty="0">
                <a:solidFill>
                  <a:srgbClr val="00B050"/>
                </a:solidFill>
              </a:rPr>
              <a:t>w = </a:t>
            </a:r>
            <a:r>
              <a:rPr lang="en-GB" b="1" i="1" dirty="0">
                <a:solidFill>
                  <a:srgbClr val="00B050"/>
                </a:solidFill>
              </a:rPr>
              <a:t>z</a:t>
            </a:r>
            <a:endParaRPr lang="pl-PL" b="1" i="1" dirty="0">
              <a:solidFill>
                <a:srgbClr val="00B050"/>
              </a:solidFill>
            </a:endParaRPr>
          </a:p>
          <a:p>
            <a:pPr marL="0" indent="0" algn="ctr">
              <a:buNone/>
            </a:pPr>
            <a:r>
              <a:rPr lang="pl-PL" i="1" dirty="0"/>
              <a:t>t = x + z</a:t>
            </a:r>
            <a:endParaRPr lang="en-GB" i="1" dirty="0"/>
          </a:p>
          <a:p>
            <a:pPr marL="0" indent="0" algn="ctr">
              <a:buNone/>
            </a:pPr>
            <a:endParaRPr lang="en-GB" i="1" dirty="0"/>
          </a:p>
          <a:p>
            <a:pPr marL="0" indent="0">
              <a:buNone/>
            </a:pPr>
            <a:r>
              <a:rPr lang="en-GB" b="1" dirty="0"/>
              <a:t>Step 2: </a:t>
            </a:r>
            <a:r>
              <a:rPr lang="en-GB" dirty="0"/>
              <a:t>The value of the right-hand variable of the second expression</a:t>
            </a:r>
            <a:br>
              <a:rPr lang="en-GB" dirty="0"/>
            </a:br>
            <a:r>
              <a:rPr lang="en-GB" dirty="0"/>
              <a:t>(in our case, z) has not changed between both statements.</a:t>
            </a:r>
          </a:p>
          <a:p>
            <a:pPr marL="0" indent="0">
              <a:buNone/>
            </a:pPr>
            <a:r>
              <a:rPr lang="en-GB" dirty="0"/>
              <a:t>The second statement therefore qualifies for </a:t>
            </a:r>
            <a:r>
              <a:rPr lang="en-GB" b="1" dirty="0"/>
              <a:t>copy propagation</a:t>
            </a:r>
            <a:r>
              <a:rPr lang="en-GB" dirty="0"/>
              <a:t>.</a:t>
            </a:r>
            <a:endParaRPr lang="pl-PL" dirty="0"/>
          </a:p>
          <a:p>
            <a:pPr marL="0" indent="0">
              <a:buNone/>
            </a:pPr>
            <a:endParaRPr lang="en-SG" dirty="0"/>
          </a:p>
        </p:txBody>
      </p:sp>
    </p:spTree>
    <p:extLst>
      <p:ext uri="{BB962C8B-B14F-4D97-AF65-F5344CB8AC3E}">
        <p14:creationId xmlns:p14="http://schemas.microsoft.com/office/powerpoint/2010/main" val="2402577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D59BC-F50B-F95E-8269-00DB80DACE66}"/>
              </a:ext>
            </a:extLst>
          </p:cNvPr>
          <p:cNvSpPr>
            <a:spLocks noGrp="1"/>
          </p:cNvSpPr>
          <p:nvPr>
            <p:ph type="title"/>
          </p:nvPr>
        </p:nvSpPr>
        <p:spPr/>
        <p:txBody>
          <a:bodyPr/>
          <a:lstStyle/>
          <a:p>
            <a:r>
              <a:rPr lang="en-GB" dirty="0"/>
              <a:t>Last lecture</a:t>
            </a:r>
            <a:endParaRPr lang="en-SG" dirty="0"/>
          </a:p>
        </p:txBody>
      </p:sp>
      <p:sp>
        <p:nvSpPr>
          <p:cNvPr id="3" name="Content Placeholder 2">
            <a:extLst>
              <a:ext uri="{FF2B5EF4-FFF2-40B4-BE49-F238E27FC236}">
                <a16:creationId xmlns:a16="http://schemas.microsoft.com/office/drawing/2014/main" id="{8A7BCC9A-5BF5-D8BF-7D18-2406987D8762}"/>
              </a:ext>
            </a:extLst>
          </p:cNvPr>
          <p:cNvSpPr>
            <a:spLocks noGrp="1"/>
          </p:cNvSpPr>
          <p:nvPr>
            <p:ph idx="1"/>
          </p:nvPr>
        </p:nvSpPr>
        <p:spPr>
          <a:xfrm>
            <a:off x="838200" y="1825624"/>
            <a:ext cx="7860323" cy="5032375"/>
          </a:xfrm>
        </p:spPr>
        <p:txBody>
          <a:bodyPr/>
          <a:lstStyle/>
          <a:p>
            <a:pPr marL="0" indent="0">
              <a:buNone/>
            </a:pPr>
            <a:r>
              <a:rPr lang="en-GB" dirty="0"/>
              <a:t>During the last lecture, we</a:t>
            </a:r>
          </a:p>
          <a:p>
            <a:r>
              <a:rPr lang="en-GB" dirty="0"/>
              <a:t>Found a way to use the Abstract Syntax Tree representation of our source code after syntax analysis,</a:t>
            </a:r>
          </a:p>
          <a:p>
            <a:r>
              <a:rPr lang="en-GB" dirty="0"/>
              <a:t>Came up with the idea of using a translation mapping, that would translate any basic operation into its equivalent Three-Address Code (TAC) representation.</a:t>
            </a:r>
          </a:p>
          <a:p>
            <a:r>
              <a:rPr lang="en-GB" dirty="0"/>
              <a:t>Worked for basic arithmetic/</a:t>
            </a:r>
            <a:r>
              <a:rPr lang="en-GB" dirty="0" err="1"/>
              <a:t>boolean</a:t>
            </a:r>
            <a:r>
              <a:rPr lang="en-GB" dirty="0"/>
              <a:t> operations, control structures, loops, functions calls, etc.</a:t>
            </a:r>
          </a:p>
        </p:txBody>
      </p:sp>
      <p:sp>
        <p:nvSpPr>
          <p:cNvPr id="5" name="Rectangle 4">
            <a:extLst>
              <a:ext uri="{FF2B5EF4-FFF2-40B4-BE49-F238E27FC236}">
                <a16:creationId xmlns:a16="http://schemas.microsoft.com/office/drawing/2014/main" id="{92DC61C1-98DA-AAD3-FA88-F40192814C11}"/>
              </a:ext>
            </a:extLst>
          </p:cNvPr>
          <p:cNvSpPr/>
          <p:nvPr/>
        </p:nvSpPr>
        <p:spPr>
          <a:xfrm>
            <a:off x="9659815" y="211017"/>
            <a:ext cx="2258647" cy="628185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t>TAC code</a:t>
            </a:r>
          </a:p>
          <a:p>
            <a:pPr algn="ctr"/>
            <a:r>
              <a:rPr lang="en-SG" dirty="0"/>
              <a:t>L0:</a:t>
            </a:r>
          </a:p>
          <a:p>
            <a:pPr algn="ctr"/>
            <a:r>
              <a:rPr lang="en-SG" dirty="0"/>
              <a:t>_t7 := x</a:t>
            </a:r>
          </a:p>
          <a:p>
            <a:pPr algn="ctr"/>
            <a:r>
              <a:rPr lang="en-SG" dirty="0"/>
              <a:t>_t4 := _t7</a:t>
            </a:r>
          </a:p>
          <a:p>
            <a:pPr algn="ctr"/>
            <a:r>
              <a:rPr lang="en-SG" dirty="0"/>
              <a:t>_t8 := y</a:t>
            </a:r>
          </a:p>
          <a:p>
            <a:pPr algn="ctr"/>
            <a:r>
              <a:rPr lang="en-SG" dirty="0"/>
              <a:t>_t5 := _t8</a:t>
            </a:r>
          </a:p>
          <a:p>
            <a:pPr algn="ctr"/>
            <a:r>
              <a:rPr lang="en-SG" dirty="0"/>
              <a:t>_t6 := _t4 &lt; _t5</a:t>
            </a:r>
          </a:p>
          <a:p>
            <a:pPr algn="ctr"/>
            <a:r>
              <a:rPr lang="en-SG" dirty="0"/>
              <a:t>_t0 := _t6</a:t>
            </a:r>
          </a:p>
          <a:p>
            <a:pPr algn="ctr"/>
            <a:r>
              <a:rPr lang="en-SG" dirty="0"/>
              <a:t>if _t0 </a:t>
            </a:r>
            <a:r>
              <a:rPr lang="en-SG" dirty="0" err="1"/>
              <a:t>goto</a:t>
            </a:r>
            <a:r>
              <a:rPr lang="en-SG" dirty="0"/>
              <a:t> L1</a:t>
            </a:r>
          </a:p>
          <a:p>
            <a:pPr algn="ctr"/>
            <a:r>
              <a:rPr lang="en-SG" dirty="0"/>
              <a:t>jump L2</a:t>
            </a:r>
          </a:p>
          <a:p>
            <a:pPr algn="ctr"/>
            <a:r>
              <a:rPr lang="en-SG" dirty="0"/>
              <a:t>L1:</a:t>
            </a:r>
          </a:p>
          <a:p>
            <a:pPr algn="ctr"/>
            <a:r>
              <a:rPr lang="en-SG" dirty="0"/>
              <a:t>z := x</a:t>
            </a:r>
          </a:p>
          <a:p>
            <a:pPr algn="ctr"/>
            <a:r>
              <a:rPr lang="en-SG" dirty="0"/>
              <a:t>_t1 := null</a:t>
            </a:r>
          </a:p>
          <a:p>
            <a:pPr algn="ctr"/>
            <a:r>
              <a:rPr lang="en-SG" dirty="0"/>
              <a:t>jump L3</a:t>
            </a:r>
          </a:p>
          <a:p>
            <a:pPr algn="ctr"/>
            <a:r>
              <a:rPr lang="en-SG" dirty="0"/>
              <a:t>L2:</a:t>
            </a:r>
          </a:p>
          <a:p>
            <a:pPr algn="ctr"/>
            <a:r>
              <a:rPr lang="en-SG" dirty="0"/>
              <a:t>x := y</a:t>
            </a:r>
          </a:p>
          <a:p>
            <a:pPr algn="ctr"/>
            <a:r>
              <a:rPr lang="en-SG" dirty="0"/>
              <a:t>_t2 := null</a:t>
            </a:r>
          </a:p>
          <a:p>
            <a:pPr algn="ctr"/>
            <a:r>
              <a:rPr lang="en-SG" dirty="0"/>
              <a:t>jump L3</a:t>
            </a:r>
          </a:p>
          <a:p>
            <a:pPr algn="ctr"/>
            <a:r>
              <a:rPr lang="en-SG" dirty="0"/>
              <a:t>L3:</a:t>
            </a:r>
          </a:p>
          <a:p>
            <a:pPr algn="ctr"/>
            <a:r>
              <a:rPr lang="en-SG" dirty="0"/>
              <a:t>…</a:t>
            </a:r>
          </a:p>
        </p:txBody>
      </p:sp>
    </p:spTree>
    <p:extLst>
      <p:ext uri="{BB962C8B-B14F-4D97-AF65-F5344CB8AC3E}">
        <p14:creationId xmlns:p14="http://schemas.microsoft.com/office/powerpoint/2010/main" val="36248881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9208-A25A-BBCE-C2B9-0DA0698416A1}"/>
              </a:ext>
            </a:extLst>
          </p:cNvPr>
          <p:cNvSpPr>
            <a:spLocks noGrp="1"/>
          </p:cNvSpPr>
          <p:nvPr>
            <p:ph type="title"/>
          </p:nvPr>
        </p:nvSpPr>
        <p:spPr/>
        <p:txBody>
          <a:bodyPr/>
          <a:lstStyle/>
          <a:p>
            <a:r>
              <a:rPr lang="en-GB" dirty="0"/>
              <a:t>Copy Propagation</a:t>
            </a:r>
            <a:endParaRPr lang="en-SG" dirty="0"/>
          </a:p>
        </p:txBody>
      </p:sp>
      <p:sp>
        <p:nvSpPr>
          <p:cNvPr id="3" name="Content Placeholder 2">
            <a:extLst>
              <a:ext uri="{FF2B5EF4-FFF2-40B4-BE49-F238E27FC236}">
                <a16:creationId xmlns:a16="http://schemas.microsoft.com/office/drawing/2014/main" id="{8E31938F-DBC5-0C0C-5344-E3FF9EDBC085}"/>
              </a:ext>
            </a:extLst>
          </p:cNvPr>
          <p:cNvSpPr>
            <a:spLocks noGrp="1"/>
          </p:cNvSpPr>
          <p:nvPr>
            <p:ph idx="1"/>
          </p:nvPr>
        </p:nvSpPr>
        <p:spPr>
          <a:xfrm>
            <a:off x="838200" y="1825624"/>
            <a:ext cx="11049000" cy="5032375"/>
          </a:xfrm>
        </p:spPr>
        <p:txBody>
          <a:bodyPr>
            <a:normAutofit/>
          </a:bodyPr>
          <a:lstStyle/>
          <a:p>
            <a:pPr marL="0" indent="0">
              <a:buNone/>
            </a:pPr>
            <a:r>
              <a:rPr lang="en-GB" dirty="0"/>
              <a:t>Consider the code below, which needs copy propagation.</a:t>
            </a:r>
          </a:p>
          <a:p>
            <a:pPr marL="0" indent="0" algn="ctr">
              <a:buNone/>
            </a:pPr>
            <a:r>
              <a:rPr lang="pl-PL" i="1" dirty="0"/>
              <a:t>x = a + b</a:t>
            </a:r>
          </a:p>
          <a:p>
            <a:pPr marL="0" indent="0" algn="ctr">
              <a:buNone/>
            </a:pPr>
            <a:r>
              <a:rPr lang="pl-PL" i="1" dirty="0"/>
              <a:t>y = a * c</a:t>
            </a:r>
          </a:p>
          <a:p>
            <a:pPr marL="0" indent="0" algn="ctr">
              <a:buNone/>
            </a:pPr>
            <a:r>
              <a:rPr lang="pl-PL" b="1" i="1" dirty="0">
                <a:solidFill>
                  <a:srgbClr val="00B050"/>
                </a:solidFill>
              </a:rPr>
              <a:t>z = </a:t>
            </a:r>
            <a:r>
              <a:rPr lang="en-GB" b="1" i="1" dirty="0">
                <a:solidFill>
                  <a:srgbClr val="00B050"/>
                </a:solidFill>
              </a:rPr>
              <a:t>x</a:t>
            </a:r>
            <a:endParaRPr lang="pl-PL" b="1" i="1" dirty="0">
              <a:solidFill>
                <a:srgbClr val="00B050"/>
              </a:solidFill>
            </a:endParaRPr>
          </a:p>
          <a:p>
            <a:pPr marL="0" indent="0" algn="ctr">
              <a:buNone/>
            </a:pPr>
            <a:r>
              <a:rPr lang="pl-PL" b="1" i="1" dirty="0">
                <a:solidFill>
                  <a:srgbClr val="00B050"/>
                </a:solidFill>
              </a:rPr>
              <a:t>w = </a:t>
            </a:r>
            <a:r>
              <a:rPr lang="en-GB" b="1" i="1" dirty="0">
                <a:solidFill>
                  <a:srgbClr val="00B050"/>
                </a:solidFill>
              </a:rPr>
              <a:t>x</a:t>
            </a:r>
            <a:endParaRPr lang="pl-PL" b="1" i="1" dirty="0">
              <a:solidFill>
                <a:srgbClr val="00B050"/>
              </a:solidFill>
            </a:endParaRPr>
          </a:p>
          <a:p>
            <a:pPr marL="0" indent="0" algn="ctr">
              <a:buNone/>
            </a:pPr>
            <a:r>
              <a:rPr lang="pl-PL" i="1" dirty="0"/>
              <a:t>t = x + z</a:t>
            </a:r>
            <a:endParaRPr lang="en-GB" i="1" dirty="0"/>
          </a:p>
          <a:p>
            <a:pPr marL="0" indent="0" algn="ctr">
              <a:buNone/>
            </a:pPr>
            <a:endParaRPr lang="en-GB" i="1" dirty="0"/>
          </a:p>
          <a:p>
            <a:pPr marL="0" indent="0">
              <a:buNone/>
            </a:pPr>
            <a:r>
              <a:rPr lang="en-GB" b="1" dirty="0"/>
              <a:t>Step 3: </a:t>
            </a:r>
            <a:r>
              <a:rPr lang="en-GB" dirty="0"/>
              <a:t>Replace the right-hand side of the second expression with the right-hand side value of the first expression.</a:t>
            </a:r>
            <a:endParaRPr lang="pl-PL" dirty="0"/>
          </a:p>
          <a:p>
            <a:pPr marL="0" indent="0">
              <a:buNone/>
            </a:pPr>
            <a:endParaRPr lang="en-SG" dirty="0"/>
          </a:p>
        </p:txBody>
      </p:sp>
    </p:spTree>
    <p:extLst>
      <p:ext uri="{BB962C8B-B14F-4D97-AF65-F5344CB8AC3E}">
        <p14:creationId xmlns:p14="http://schemas.microsoft.com/office/powerpoint/2010/main" val="2110971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9208-A25A-BBCE-C2B9-0DA0698416A1}"/>
              </a:ext>
            </a:extLst>
          </p:cNvPr>
          <p:cNvSpPr>
            <a:spLocks noGrp="1"/>
          </p:cNvSpPr>
          <p:nvPr>
            <p:ph type="title"/>
          </p:nvPr>
        </p:nvSpPr>
        <p:spPr/>
        <p:txBody>
          <a:bodyPr/>
          <a:lstStyle/>
          <a:p>
            <a:r>
              <a:rPr lang="en-GB" dirty="0"/>
              <a:t>Copy Propagation</a:t>
            </a:r>
            <a:endParaRPr lang="en-SG" dirty="0"/>
          </a:p>
        </p:txBody>
      </p:sp>
      <p:sp>
        <p:nvSpPr>
          <p:cNvPr id="3" name="Content Placeholder 2">
            <a:extLst>
              <a:ext uri="{FF2B5EF4-FFF2-40B4-BE49-F238E27FC236}">
                <a16:creationId xmlns:a16="http://schemas.microsoft.com/office/drawing/2014/main" id="{8E31938F-DBC5-0C0C-5344-E3FF9EDBC085}"/>
              </a:ext>
            </a:extLst>
          </p:cNvPr>
          <p:cNvSpPr>
            <a:spLocks noGrp="1"/>
          </p:cNvSpPr>
          <p:nvPr>
            <p:ph idx="1"/>
          </p:nvPr>
        </p:nvSpPr>
        <p:spPr>
          <a:xfrm>
            <a:off x="838200" y="1825624"/>
            <a:ext cx="11049000" cy="5032375"/>
          </a:xfrm>
        </p:spPr>
        <p:txBody>
          <a:bodyPr>
            <a:normAutofit/>
          </a:bodyPr>
          <a:lstStyle/>
          <a:p>
            <a:pPr marL="0" indent="0">
              <a:buNone/>
            </a:pPr>
            <a:r>
              <a:rPr lang="en-GB" dirty="0"/>
              <a:t>Consider the code below, which needs copy propagation.</a:t>
            </a:r>
          </a:p>
          <a:p>
            <a:pPr marL="0" indent="0" algn="ctr">
              <a:buNone/>
            </a:pPr>
            <a:r>
              <a:rPr lang="pl-PL" i="1" dirty="0"/>
              <a:t>x = a + b</a:t>
            </a:r>
          </a:p>
          <a:p>
            <a:pPr marL="0" indent="0" algn="ctr">
              <a:buNone/>
            </a:pPr>
            <a:r>
              <a:rPr lang="pl-PL" i="1" dirty="0"/>
              <a:t>y = a * c</a:t>
            </a:r>
          </a:p>
          <a:p>
            <a:pPr marL="0" indent="0" algn="ctr">
              <a:buNone/>
            </a:pPr>
            <a:r>
              <a:rPr lang="pl-PL" b="1" i="1" dirty="0">
                <a:solidFill>
                  <a:srgbClr val="00B050"/>
                </a:solidFill>
              </a:rPr>
              <a:t>z = </a:t>
            </a:r>
            <a:r>
              <a:rPr lang="en-GB" b="1" i="1" dirty="0">
                <a:solidFill>
                  <a:srgbClr val="00B050"/>
                </a:solidFill>
              </a:rPr>
              <a:t>x</a:t>
            </a:r>
            <a:endParaRPr lang="pl-PL" b="1" i="1" dirty="0">
              <a:solidFill>
                <a:srgbClr val="00B050"/>
              </a:solidFill>
            </a:endParaRPr>
          </a:p>
          <a:p>
            <a:pPr marL="0" indent="0" algn="ctr">
              <a:buNone/>
            </a:pPr>
            <a:r>
              <a:rPr lang="pl-PL" b="1" i="1" dirty="0">
                <a:solidFill>
                  <a:srgbClr val="00B050"/>
                </a:solidFill>
              </a:rPr>
              <a:t>w = </a:t>
            </a:r>
            <a:r>
              <a:rPr lang="en-GB" b="1" i="1" dirty="0">
                <a:solidFill>
                  <a:srgbClr val="00B050"/>
                </a:solidFill>
              </a:rPr>
              <a:t>x</a:t>
            </a:r>
            <a:endParaRPr lang="pl-PL" b="1" i="1" dirty="0">
              <a:solidFill>
                <a:srgbClr val="00B050"/>
              </a:solidFill>
            </a:endParaRPr>
          </a:p>
          <a:p>
            <a:pPr marL="0" indent="0" algn="ctr">
              <a:buNone/>
            </a:pPr>
            <a:r>
              <a:rPr lang="pl-PL" i="1" dirty="0"/>
              <a:t>t = x + z</a:t>
            </a:r>
            <a:endParaRPr lang="en-GB" i="1" dirty="0"/>
          </a:p>
          <a:p>
            <a:pPr marL="0" indent="0" algn="ctr">
              <a:buNone/>
            </a:pPr>
            <a:endParaRPr lang="en-GB" i="1" dirty="0"/>
          </a:p>
          <a:p>
            <a:pPr marL="0" indent="0">
              <a:buNone/>
            </a:pPr>
            <a:r>
              <a:rPr lang="en-GB" b="1" dirty="0"/>
              <a:t>Step 4: </a:t>
            </a:r>
            <a:r>
              <a:rPr lang="en-GB" dirty="0"/>
              <a:t>As before, rinse and repeat as required.</a:t>
            </a:r>
            <a:endParaRPr lang="pl-PL" dirty="0"/>
          </a:p>
          <a:p>
            <a:pPr marL="0" indent="0">
              <a:buNone/>
            </a:pPr>
            <a:endParaRPr lang="en-SG" dirty="0"/>
          </a:p>
        </p:txBody>
      </p:sp>
    </p:spTree>
    <p:extLst>
      <p:ext uri="{BB962C8B-B14F-4D97-AF65-F5344CB8AC3E}">
        <p14:creationId xmlns:p14="http://schemas.microsoft.com/office/powerpoint/2010/main" val="1701180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52D38-330A-8A46-8ABB-8BCE1CC70D39}"/>
              </a:ext>
            </a:extLst>
          </p:cNvPr>
          <p:cNvSpPr>
            <a:spLocks noGrp="1"/>
          </p:cNvSpPr>
          <p:nvPr>
            <p:ph type="title"/>
          </p:nvPr>
        </p:nvSpPr>
        <p:spPr/>
        <p:txBody>
          <a:bodyPr/>
          <a:lstStyle/>
          <a:p>
            <a:r>
              <a:rPr lang="en-GB" dirty="0"/>
              <a:t>Implementing CP (almost like CSE)</a:t>
            </a:r>
            <a:endParaRPr lang="en-SG" dirty="0"/>
          </a:p>
        </p:txBody>
      </p:sp>
      <p:sp>
        <p:nvSpPr>
          <p:cNvPr id="3" name="Content Placeholder 2">
            <a:extLst>
              <a:ext uri="{FF2B5EF4-FFF2-40B4-BE49-F238E27FC236}">
                <a16:creationId xmlns:a16="http://schemas.microsoft.com/office/drawing/2014/main" id="{93BC19C0-2BCB-0E50-9ACA-400F399B8A6C}"/>
              </a:ext>
            </a:extLst>
          </p:cNvPr>
          <p:cNvSpPr>
            <a:spLocks noGrp="1"/>
          </p:cNvSpPr>
          <p:nvPr>
            <p:ph idx="1"/>
          </p:nvPr>
        </p:nvSpPr>
        <p:spPr>
          <a:xfrm>
            <a:off x="838200" y="1825624"/>
            <a:ext cx="10515600" cy="5032375"/>
          </a:xfrm>
        </p:spPr>
        <p:txBody>
          <a:bodyPr>
            <a:normAutofit lnSpcReduction="10000"/>
          </a:bodyPr>
          <a:lstStyle/>
          <a:p>
            <a:pPr marL="0" indent="0">
              <a:buNone/>
            </a:pPr>
            <a:r>
              <a:rPr lang="en-GB" dirty="0"/>
              <a:t>To perform Copy Propagation within each basic block, do the following steps:</a:t>
            </a:r>
          </a:p>
          <a:p>
            <a:pPr marL="514350" indent="-514350">
              <a:buFont typeface="+mj-lt"/>
              <a:buAutoNum type="arabicPeriod"/>
            </a:pPr>
            <a:r>
              <a:rPr lang="en-GB" dirty="0"/>
              <a:t>Initialize an empty dictionary or hash table to store variables and their corresponding values.</a:t>
            </a:r>
          </a:p>
          <a:p>
            <a:pPr marL="514350" indent="-514350">
              <a:buFont typeface="+mj-lt"/>
              <a:buAutoNum type="arabicPeriod"/>
            </a:pPr>
            <a:r>
              <a:rPr lang="en-GB" dirty="0"/>
              <a:t>Iterate through the statements in the basic block.</a:t>
            </a:r>
          </a:p>
          <a:p>
            <a:pPr marL="514350" indent="-514350">
              <a:buFont typeface="+mj-lt"/>
              <a:buAutoNum type="arabicPeriod"/>
            </a:pPr>
            <a:r>
              <a:rPr lang="en-GB" dirty="0"/>
              <a:t>For each statement, check if the right-hand side is a single variable (not an expression). If the right-hand side is a single variable, search for the variable in the dictionary. </a:t>
            </a:r>
          </a:p>
          <a:p>
            <a:pPr marL="971550" lvl="1" indent="-514350">
              <a:buFont typeface="+mj-lt"/>
              <a:buAutoNum type="alphaUcPeriod"/>
            </a:pPr>
            <a:r>
              <a:rPr lang="en-GB" dirty="0"/>
              <a:t>If the variable is not present in the dictionary, add the variable as a key and the left-hand side as the value.</a:t>
            </a:r>
          </a:p>
          <a:p>
            <a:pPr marL="971550" lvl="1" indent="-514350">
              <a:buFont typeface="+mj-lt"/>
              <a:buAutoNum type="alphaUcPeriod"/>
            </a:pPr>
            <a:r>
              <a:rPr lang="en-GB" dirty="0"/>
              <a:t>If the variable is present in the dictionary, replace the right-hand side of the statement with the corresponding value from the dictionary.</a:t>
            </a:r>
          </a:p>
          <a:p>
            <a:pPr marL="514350" indent="-514350">
              <a:buFont typeface="+mj-lt"/>
              <a:buAutoNum type="arabicPeriod"/>
            </a:pPr>
            <a:r>
              <a:rPr lang="en-GB" dirty="0"/>
              <a:t>Update the basic block with the optimized statements.</a:t>
            </a:r>
          </a:p>
          <a:p>
            <a:endParaRPr lang="en-SG" dirty="0"/>
          </a:p>
        </p:txBody>
      </p:sp>
    </p:spTree>
    <p:extLst>
      <p:ext uri="{BB962C8B-B14F-4D97-AF65-F5344CB8AC3E}">
        <p14:creationId xmlns:p14="http://schemas.microsoft.com/office/powerpoint/2010/main" val="17129201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52D38-330A-8A46-8ABB-8BCE1CC70D39}"/>
              </a:ext>
            </a:extLst>
          </p:cNvPr>
          <p:cNvSpPr>
            <a:spLocks noGrp="1"/>
          </p:cNvSpPr>
          <p:nvPr>
            <p:ph type="title"/>
          </p:nvPr>
        </p:nvSpPr>
        <p:spPr/>
        <p:txBody>
          <a:bodyPr/>
          <a:lstStyle/>
          <a:p>
            <a:r>
              <a:rPr lang="en-GB" dirty="0"/>
              <a:t>Implementing CP (almost like CSE)</a:t>
            </a:r>
            <a:endParaRPr lang="en-SG" dirty="0"/>
          </a:p>
        </p:txBody>
      </p:sp>
      <p:sp>
        <p:nvSpPr>
          <p:cNvPr id="3" name="Content Placeholder 2">
            <a:extLst>
              <a:ext uri="{FF2B5EF4-FFF2-40B4-BE49-F238E27FC236}">
                <a16:creationId xmlns:a16="http://schemas.microsoft.com/office/drawing/2014/main" id="{93BC19C0-2BCB-0E50-9ACA-400F399B8A6C}"/>
              </a:ext>
            </a:extLst>
          </p:cNvPr>
          <p:cNvSpPr>
            <a:spLocks noGrp="1"/>
          </p:cNvSpPr>
          <p:nvPr>
            <p:ph idx="1"/>
          </p:nvPr>
        </p:nvSpPr>
        <p:spPr>
          <a:xfrm>
            <a:off x="838200" y="1825624"/>
            <a:ext cx="10515600" cy="5032375"/>
          </a:xfrm>
        </p:spPr>
        <p:txBody>
          <a:bodyPr>
            <a:normAutofit/>
          </a:bodyPr>
          <a:lstStyle/>
          <a:p>
            <a:pPr marL="0" indent="0">
              <a:buNone/>
            </a:pPr>
            <a:r>
              <a:rPr lang="en-GB" b="1" dirty="0"/>
              <a:t>Question (for now): </a:t>
            </a:r>
            <a:r>
              <a:rPr lang="en-GB" dirty="0"/>
              <a:t>Should it work for partial expressions also?</a:t>
            </a:r>
            <a:br>
              <a:rPr lang="en-GB" dirty="0"/>
            </a:br>
            <a:r>
              <a:rPr lang="en-GB" dirty="0"/>
              <a:t>Should we replace the code as shown below?</a:t>
            </a:r>
            <a:br>
              <a:rPr lang="en-GB" dirty="0"/>
            </a:br>
            <a:r>
              <a:rPr lang="en-GB" dirty="0"/>
              <a:t>What would change in the algorithm discussed in previous slide?</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SG" dirty="0"/>
          </a:p>
        </p:txBody>
      </p:sp>
      <p:sp>
        <p:nvSpPr>
          <p:cNvPr id="4" name="TextBox 3">
            <a:extLst>
              <a:ext uri="{FF2B5EF4-FFF2-40B4-BE49-F238E27FC236}">
                <a16:creationId xmlns:a16="http://schemas.microsoft.com/office/drawing/2014/main" id="{5462A23C-7DB1-D084-2C28-550BCB99A7A9}"/>
              </a:ext>
            </a:extLst>
          </p:cNvPr>
          <p:cNvSpPr txBox="1"/>
          <p:nvPr/>
        </p:nvSpPr>
        <p:spPr>
          <a:xfrm>
            <a:off x="1086338" y="3063631"/>
            <a:ext cx="4353170" cy="2062103"/>
          </a:xfrm>
          <a:prstGeom prst="rect">
            <a:avLst/>
          </a:prstGeom>
          <a:noFill/>
        </p:spPr>
        <p:txBody>
          <a:bodyPr wrap="square" rtlCol="0">
            <a:spAutoFit/>
          </a:bodyPr>
          <a:lstStyle/>
          <a:p>
            <a:pPr algn="ctr"/>
            <a:r>
              <a:rPr lang="en-GB" sz="3200" b="1" i="1" dirty="0">
                <a:solidFill>
                  <a:srgbClr val="00B050"/>
                </a:solidFill>
              </a:rPr>
              <a:t>x = 4</a:t>
            </a:r>
          </a:p>
          <a:p>
            <a:pPr algn="ctr"/>
            <a:r>
              <a:rPr lang="en-GB" sz="3200" i="1" dirty="0"/>
              <a:t>y = 2</a:t>
            </a:r>
          </a:p>
          <a:p>
            <a:pPr algn="ctr"/>
            <a:r>
              <a:rPr lang="en-GB" sz="3200" b="1" i="1" dirty="0">
                <a:solidFill>
                  <a:srgbClr val="00B050"/>
                </a:solidFill>
              </a:rPr>
              <a:t>w = 4 </a:t>
            </a:r>
            <a:r>
              <a:rPr lang="en-GB" sz="3200" i="1" dirty="0"/>
              <a:t>+ y</a:t>
            </a:r>
          </a:p>
          <a:p>
            <a:pPr algn="ctr"/>
            <a:r>
              <a:rPr lang="en-GB" sz="3200" i="1" dirty="0"/>
              <a:t>z = 2*w</a:t>
            </a:r>
            <a:endParaRPr lang="en-SG" sz="3200" i="1" dirty="0"/>
          </a:p>
        </p:txBody>
      </p:sp>
      <p:sp>
        <p:nvSpPr>
          <p:cNvPr id="5" name="TextBox 4">
            <a:extLst>
              <a:ext uri="{FF2B5EF4-FFF2-40B4-BE49-F238E27FC236}">
                <a16:creationId xmlns:a16="http://schemas.microsoft.com/office/drawing/2014/main" id="{6486D35B-3C22-CCAB-9B50-37AE59CC76D9}"/>
              </a:ext>
            </a:extLst>
          </p:cNvPr>
          <p:cNvSpPr txBox="1"/>
          <p:nvPr/>
        </p:nvSpPr>
        <p:spPr>
          <a:xfrm>
            <a:off x="6600094" y="3063631"/>
            <a:ext cx="4353170" cy="2062103"/>
          </a:xfrm>
          <a:prstGeom prst="rect">
            <a:avLst/>
          </a:prstGeom>
          <a:noFill/>
        </p:spPr>
        <p:txBody>
          <a:bodyPr wrap="square" rtlCol="0">
            <a:spAutoFit/>
          </a:bodyPr>
          <a:lstStyle/>
          <a:p>
            <a:pPr algn="ctr"/>
            <a:r>
              <a:rPr lang="en-GB" sz="3200" b="1" i="1" dirty="0">
                <a:solidFill>
                  <a:srgbClr val="00B050"/>
                </a:solidFill>
              </a:rPr>
              <a:t>x = 4</a:t>
            </a:r>
          </a:p>
          <a:p>
            <a:pPr algn="ctr"/>
            <a:r>
              <a:rPr lang="en-GB" sz="3200" i="1" dirty="0"/>
              <a:t>y = 2</a:t>
            </a:r>
          </a:p>
          <a:p>
            <a:pPr algn="ctr"/>
            <a:r>
              <a:rPr lang="en-GB" sz="3200" b="1" i="1" dirty="0">
                <a:solidFill>
                  <a:srgbClr val="00B050"/>
                </a:solidFill>
              </a:rPr>
              <a:t>w = x </a:t>
            </a:r>
            <a:r>
              <a:rPr lang="en-GB" sz="3200" i="1" dirty="0"/>
              <a:t>+ y</a:t>
            </a:r>
          </a:p>
          <a:p>
            <a:pPr algn="ctr"/>
            <a:r>
              <a:rPr lang="en-GB" sz="3200" i="1" dirty="0"/>
              <a:t>z = 2*w</a:t>
            </a:r>
            <a:endParaRPr lang="en-SG" sz="3200" i="1" dirty="0"/>
          </a:p>
        </p:txBody>
      </p:sp>
      <p:sp>
        <p:nvSpPr>
          <p:cNvPr id="6" name="Arrow: Right 5">
            <a:extLst>
              <a:ext uri="{FF2B5EF4-FFF2-40B4-BE49-F238E27FC236}">
                <a16:creationId xmlns:a16="http://schemas.microsoft.com/office/drawing/2014/main" id="{78119F65-1FE5-6B28-B98A-977F63927BD6}"/>
              </a:ext>
            </a:extLst>
          </p:cNvPr>
          <p:cNvSpPr/>
          <p:nvPr/>
        </p:nvSpPr>
        <p:spPr>
          <a:xfrm>
            <a:off x="4954954" y="3602893"/>
            <a:ext cx="2532184" cy="100818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8658574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52D38-330A-8A46-8ABB-8BCE1CC70D39}"/>
              </a:ext>
            </a:extLst>
          </p:cNvPr>
          <p:cNvSpPr>
            <a:spLocks noGrp="1"/>
          </p:cNvSpPr>
          <p:nvPr>
            <p:ph type="title"/>
          </p:nvPr>
        </p:nvSpPr>
        <p:spPr/>
        <p:txBody>
          <a:bodyPr/>
          <a:lstStyle/>
          <a:p>
            <a:r>
              <a:rPr lang="en-GB" dirty="0"/>
              <a:t>Implementing CP (almost like CSE)</a:t>
            </a:r>
            <a:endParaRPr lang="en-SG" dirty="0"/>
          </a:p>
        </p:txBody>
      </p:sp>
      <p:sp>
        <p:nvSpPr>
          <p:cNvPr id="3" name="Content Placeholder 2">
            <a:extLst>
              <a:ext uri="{FF2B5EF4-FFF2-40B4-BE49-F238E27FC236}">
                <a16:creationId xmlns:a16="http://schemas.microsoft.com/office/drawing/2014/main" id="{93BC19C0-2BCB-0E50-9ACA-400F399B8A6C}"/>
              </a:ext>
            </a:extLst>
          </p:cNvPr>
          <p:cNvSpPr>
            <a:spLocks noGrp="1"/>
          </p:cNvSpPr>
          <p:nvPr>
            <p:ph idx="1"/>
          </p:nvPr>
        </p:nvSpPr>
        <p:spPr>
          <a:xfrm>
            <a:off x="838200" y="1825624"/>
            <a:ext cx="10515600" cy="5032375"/>
          </a:xfrm>
        </p:spPr>
        <p:txBody>
          <a:bodyPr>
            <a:normAutofit/>
          </a:bodyPr>
          <a:lstStyle/>
          <a:p>
            <a:pPr marL="0" indent="0">
              <a:buNone/>
            </a:pPr>
            <a:r>
              <a:rPr lang="en-GB" b="1" dirty="0"/>
              <a:t>Question (for now): </a:t>
            </a:r>
            <a:r>
              <a:rPr lang="en-GB" dirty="0"/>
              <a:t>Should it work for partial expressions also?</a:t>
            </a:r>
            <a:br>
              <a:rPr lang="en-GB" dirty="0"/>
            </a:br>
            <a:r>
              <a:rPr lang="en-GB" dirty="0"/>
              <a:t>Should we replace the code as shown below?</a:t>
            </a:r>
            <a:br>
              <a:rPr lang="en-GB" dirty="0"/>
            </a:br>
            <a:r>
              <a:rPr lang="en-GB" dirty="0"/>
              <a:t>What would change in the algorithm discussed in previous slide?</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b="1" dirty="0"/>
              <a:t>Answer: </a:t>
            </a:r>
            <a:r>
              <a:rPr lang="en-GB" dirty="0"/>
              <a:t>Yes! This probably should be allowed.</a:t>
            </a:r>
            <a:br>
              <a:rPr lang="en-GB" dirty="0"/>
            </a:br>
            <a:r>
              <a:rPr lang="en-GB" dirty="0"/>
              <a:t>Leads to a reworked definition for copy propagation.</a:t>
            </a:r>
          </a:p>
          <a:p>
            <a:pPr marL="0" indent="0">
              <a:buNone/>
            </a:pPr>
            <a:endParaRPr lang="en-SG" dirty="0"/>
          </a:p>
        </p:txBody>
      </p:sp>
      <p:sp>
        <p:nvSpPr>
          <p:cNvPr id="4" name="TextBox 3">
            <a:extLst>
              <a:ext uri="{FF2B5EF4-FFF2-40B4-BE49-F238E27FC236}">
                <a16:creationId xmlns:a16="http://schemas.microsoft.com/office/drawing/2014/main" id="{5462A23C-7DB1-D084-2C28-550BCB99A7A9}"/>
              </a:ext>
            </a:extLst>
          </p:cNvPr>
          <p:cNvSpPr txBox="1"/>
          <p:nvPr/>
        </p:nvSpPr>
        <p:spPr>
          <a:xfrm>
            <a:off x="1086338" y="3063631"/>
            <a:ext cx="4353170" cy="2062103"/>
          </a:xfrm>
          <a:prstGeom prst="rect">
            <a:avLst/>
          </a:prstGeom>
          <a:noFill/>
        </p:spPr>
        <p:txBody>
          <a:bodyPr wrap="square" rtlCol="0">
            <a:spAutoFit/>
          </a:bodyPr>
          <a:lstStyle/>
          <a:p>
            <a:pPr algn="ctr"/>
            <a:r>
              <a:rPr lang="en-GB" sz="3200" b="1" i="1" dirty="0">
                <a:solidFill>
                  <a:srgbClr val="00B050"/>
                </a:solidFill>
              </a:rPr>
              <a:t>x = 4</a:t>
            </a:r>
          </a:p>
          <a:p>
            <a:pPr algn="ctr"/>
            <a:r>
              <a:rPr lang="en-GB" sz="3200" i="1" dirty="0"/>
              <a:t>y = 2</a:t>
            </a:r>
          </a:p>
          <a:p>
            <a:pPr algn="ctr"/>
            <a:r>
              <a:rPr lang="en-GB" sz="3200" b="1" i="1" dirty="0">
                <a:solidFill>
                  <a:srgbClr val="00B050"/>
                </a:solidFill>
              </a:rPr>
              <a:t>w = 4 </a:t>
            </a:r>
            <a:r>
              <a:rPr lang="en-GB" sz="3200" i="1" dirty="0"/>
              <a:t>+ y</a:t>
            </a:r>
          </a:p>
          <a:p>
            <a:pPr algn="ctr"/>
            <a:r>
              <a:rPr lang="en-GB" sz="3200" i="1" dirty="0"/>
              <a:t>z = 2*w</a:t>
            </a:r>
            <a:endParaRPr lang="en-SG" sz="3200" i="1" dirty="0"/>
          </a:p>
        </p:txBody>
      </p:sp>
      <p:sp>
        <p:nvSpPr>
          <p:cNvPr id="5" name="TextBox 4">
            <a:extLst>
              <a:ext uri="{FF2B5EF4-FFF2-40B4-BE49-F238E27FC236}">
                <a16:creationId xmlns:a16="http://schemas.microsoft.com/office/drawing/2014/main" id="{6486D35B-3C22-CCAB-9B50-37AE59CC76D9}"/>
              </a:ext>
            </a:extLst>
          </p:cNvPr>
          <p:cNvSpPr txBox="1"/>
          <p:nvPr/>
        </p:nvSpPr>
        <p:spPr>
          <a:xfrm>
            <a:off x="6600094" y="3063631"/>
            <a:ext cx="4353170" cy="2062103"/>
          </a:xfrm>
          <a:prstGeom prst="rect">
            <a:avLst/>
          </a:prstGeom>
          <a:noFill/>
        </p:spPr>
        <p:txBody>
          <a:bodyPr wrap="square" rtlCol="0">
            <a:spAutoFit/>
          </a:bodyPr>
          <a:lstStyle/>
          <a:p>
            <a:pPr algn="ctr"/>
            <a:r>
              <a:rPr lang="en-GB" sz="3200" b="1" i="1" dirty="0">
                <a:solidFill>
                  <a:srgbClr val="00B050"/>
                </a:solidFill>
              </a:rPr>
              <a:t>x = 4</a:t>
            </a:r>
          </a:p>
          <a:p>
            <a:pPr algn="ctr"/>
            <a:r>
              <a:rPr lang="en-GB" sz="3200" i="1" dirty="0"/>
              <a:t>y = 2</a:t>
            </a:r>
          </a:p>
          <a:p>
            <a:pPr algn="ctr"/>
            <a:r>
              <a:rPr lang="en-GB" sz="3200" b="1" i="1" dirty="0">
                <a:solidFill>
                  <a:srgbClr val="00B050"/>
                </a:solidFill>
              </a:rPr>
              <a:t>w = x </a:t>
            </a:r>
            <a:r>
              <a:rPr lang="en-GB" sz="3200" i="1" dirty="0"/>
              <a:t>+ y</a:t>
            </a:r>
          </a:p>
          <a:p>
            <a:pPr algn="ctr"/>
            <a:r>
              <a:rPr lang="en-GB" sz="3200" i="1" dirty="0"/>
              <a:t>z = 2*w</a:t>
            </a:r>
            <a:endParaRPr lang="en-SG" sz="3200" i="1" dirty="0"/>
          </a:p>
        </p:txBody>
      </p:sp>
      <p:sp>
        <p:nvSpPr>
          <p:cNvPr id="6" name="Arrow: Right 5">
            <a:extLst>
              <a:ext uri="{FF2B5EF4-FFF2-40B4-BE49-F238E27FC236}">
                <a16:creationId xmlns:a16="http://schemas.microsoft.com/office/drawing/2014/main" id="{78119F65-1FE5-6B28-B98A-977F63927BD6}"/>
              </a:ext>
            </a:extLst>
          </p:cNvPr>
          <p:cNvSpPr/>
          <p:nvPr/>
        </p:nvSpPr>
        <p:spPr>
          <a:xfrm>
            <a:off x="4954954" y="3602893"/>
            <a:ext cx="2532184" cy="100818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623483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59841-85BB-18DD-979A-2456D83BD987}"/>
              </a:ext>
            </a:extLst>
          </p:cNvPr>
          <p:cNvSpPr>
            <a:spLocks noGrp="1"/>
          </p:cNvSpPr>
          <p:nvPr>
            <p:ph type="title"/>
          </p:nvPr>
        </p:nvSpPr>
        <p:spPr/>
        <p:txBody>
          <a:bodyPr/>
          <a:lstStyle/>
          <a:p>
            <a:r>
              <a:rPr lang="en-GB" dirty="0"/>
              <a:t>Copy Propagation - Updated</a:t>
            </a:r>
            <a:endParaRPr lang="en-SG" dirty="0"/>
          </a:p>
        </p:txBody>
      </p:sp>
      <p:sp>
        <p:nvSpPr>
          <p:cNvPr id="3" name="Content Placeholder 2">
            <a:extLst>
              <a:ext uri="{FF2B5EF4-FFF2-40B4-BE49-F238E27FC236}">
                <a16:creationId xmlns:a16="http://schemas.microsoft.com/office/drawing/2014/main" id="{16E24DBA-09C7-2DFC-42D5-19A59A0BC88D}"/>
              </a:ext>
            </a:extLst>
          </p:cNvPr>
          <p:cNvSpPr>
            <a:spLocks noGrp="1"/>
          </p:cNvSpPr>
          <p:nvPr>
            <p:ph idx="1"/>
          </p:nvPr>
        </p:nvSpPr>
        <p:spPr>
          <a:xfrm>
            <a:off x="838199" y="1825624"/>
            <a:ext cx="11158416" cy="5032375"/>
          </a:xfrm>
        </p:spPr>
        <p:txBody>
          <a:bodyPr>
            <a:normAutofit/>
          </a:bodyPr>
          <a:lstStyle/>
          <a:p>
            <a:pPr marL="0" indent="0">
              <a:buNone/>
            </a:pPr>
            <a:r>
              <a:rPr lang="en-GB" b="1" dirty="0"/>
              <a:t>Definition (</a:t>
            </a:r>
            <a:r>
              <a:rPr lang="en-GB" b="1" dirty="0">
                <a:solidFill>
                  <a:srgbClr val="00B050"/>
                </a:solidFill>
              </a:rPr>
              <a:t>Copy Propagation - Updated</a:t>
            </a:r>
            <a:r>
              <a:rPr lang="en-GB" b="1" dirty="0"/>
              <a:t>):</a:t>
            </a:r>
          </a:p>
          <a:p>
            <a:pPr marL="0" indent="0">
              <a:buNone/>
            </a:pPr>
            <a:r>
              <a:rPr lang="en-GB" dirty="0"/>
              <a:t>If, in the same basic block, we have two variable assignments</a:t>
            </a:r>
          </a:p>
          <a:p>
            <a:pPr marL="0" indent="0" algn="ctr">
              <a:buNone/>
            </a:pPr>
            <a:r>
              <a:rPr lang="en-GB" i="1" dirty="0"/>
              <a:t>v1 = a</a:t>
            </a:r>
          </a:p>
          <a:p>
            <a:pPr marL="0" indent="0" algn="ctr">
              <a:buNone/>
            </a:pPr>
            <a:r>
              <a:rPr lang="en-GB" i="1" dirty="0"/>
              <a:t>…</a:t>
            </a:r>
          </a:p>
          <a:p>
            <a:pPr marL="0" indent="0" algn="ctr">
              <a:buNone/>
            </a:pPr>
            <a:r>
              <a:rPr lang="en-GB" i="1" dirty="0"/>
              <a:t>v2 = … v1 …</a:t>
            </a:r>
          </a:p>
          <a:p>
            <a:pPr marL="0" indent="0">
              <a:buNone/>
            </a:pPr>
            <a:r>
              <a:rPr lang="en-GB" dirty="0"/>
              <a:t>And the values of v1 or a have not changed between the declarations of v1 and v2, we can perform </a:t>
            </a:r>
            <a:r>
              <a:rPr lang="en-GB" b="1" dirty="0">
                <a:solidFill>
                  <a:srgbClr val="00B050"/>
                </a:solidFill>
              </a:rPr>
              <a:t>copy propagation </a:t>
            </a:r>
            <a:r>
              <a:rPr lang="en-GB" b="1" dirty="0"/>
              <a:t>(</a:t>
            </a:r>
            <a:r>
              <a:rPr lang="en-GB" b="1" dirty="0">
                <a:solidFill>
                  <a:srgbClr val="00B050"/>
                </a:solidFill>
              </a:rPr>
              <a:t>CP</a:t>
            </a:r>
            <a:r>
              <a:rPr lang="en-GB" b="1" dirty="0"/>
              <a:t>)</a:t>
            </a:r>
            <a:r>
              <a:rPr lang="en-GB" b="1" dirty="0">
                <a:solidFill>
                  <a:srgbClr val="00B050"/>
                </a:solidFill>
              </a:rPr>
              <a:t> </a:t>
            </a:r>
            <a:r>
              <a:rPr lang="en-GB" dirty="0"/>
              <a:t>and rewrite the v2 expression as</a:t>
            </a:r>
          </a:p>
          <a:p>
            <a:pPr marL="0" indent="0" algn="ctr">
              <a:buNone/>
            </a:pPr>
            <a:r>
              <a:rPr lang="en-GB" i="1" dirty="0"/>
              <a:t>v2 = … a …</a:t>
            </a:r>
          </a:p>
          <a:p>
            <a:pPr marL="0" indent="0">
              <a:buNone/>
            </a:pPr>
            <a:r>
              <a:rPr lang="en-GB" dirty="0"/>
              <a:t>It will help to immensely simplify our code later on.</a:t>
            </a:r>
            <a:endParaRPr lang="en-SG" dirty="0"/>
          </a:p>
        </p:txBody>
      </p:sp>
    </p:spTree>
    <p:extLst>
      <p:ext uri="{BB962C8B-B14F-4D97-AF65-F5344CB8AC3E}">
        <p14:creationId xmlns:p14="http://schemas.microsoft.com/office/powerpoint/2010/main" val="22755532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52D38-330A-8A46-8ABB-8BCE1CC70D39}"/>
              </a:ext>
            </a:extLst>
          </p:cNvPr>
          <p:cNvSpPr>
            <a:spLocks noGrp="1"/>
          </p:cNvSpPr>
          <p:nvPr>
            <p:ph type="title"/>
          </p:nvPr>
        </p:nvSpPr>
        <p:spPr/>
        <p:txBody>
          <a:bodyPr/>
          <a:lstStyle/>
          <a:p>
            <a:r>
              <a:rPr lang="en-GB" dirty="0"/>
              <a:t>Implementing CP (almost like CSE)</a:t>
            </a:r>
            <a:endParaRPr lang="en-SG" dirty="0"/>
          </a:p>
        </p:txBody>
      </p:sp>
      <p:sp>
        <p:nvSpPr>
          <p:cNvPr id="3" name="Content Placeholder 2">
            <a:extLst>
              <a:ext uri="{FF2B5EF4-FFF2-40B4-BE49-F238E27FC236}">
                <a16:creationId xmlns:a16="http://schemas.microsoft.com/office/drawing/2014/main" id="{93BC19C0-2BCB-0E50-9ACA-400F399B8A6C}"/>
              </a:ext>
            </a:extLst>
          </p:cNvPr>
          <p:cNvSpPr>
            <a:spLocks noGrp="1"/>
          </p:cNvSpPr>
          <p:nvPr>
            <p:ph idx="1"/>
          </p:nvPr>
        </p:nvSpPr>
        <p:spPr>
          <a:xfrm>
            <a:off x="838200" y="1825624"/>
            <a:ext cx="10515600" cy="5032375"/>
          </a:xfrm>
        </p:spPr>
        <p:txBody>
          <a:bodyPr>
            <a:normAutofit/>
          </a:bodyPr>
          <a:lstStyle/>
          <a:p>
            <a:pPr marL="0" indent="0">
              <a:buNone/>
            </a:pPr>
            <a:r>
              <a:rPr lang="en-GB" b="1" dirty="0"/>
              <a:t>Question (for now): </a:t>
            </a:r>
            <a:r>
              <a:rPr lang="en-GB" dirty="0"/>
              <a:t>Should it work for partial expressions also?</a:t>
            </a:r>
            <a:br>
              <a:rPr lang="en-GB" dirty="0"/>
            </a:br>
            <a:r>
              <a:rPr lang="en-GB" dirty="0"/>
              <a:t>Should we replace the code as shown below?</a:t>
            </a:r>
            <a:br>
              <a:rPr lang="en-GB" dirty="0"/>
            </a:br>
            <a:r>
              <a:rPr lang="en-GB" dirty="0"/>
              <a:t>What would change in the algorithm discussed in previous slide?</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solidFill>
                  <a:schemeClr val="bg1">
                    <a:lumMod val="50000"/>
                  </a:schemeClr>
                </a:solidFill>
              </a:rPr>
              <a:t>(</a:t>
            </a:r>
            <a:r>
              <a:rPr lang="en-GB" b="1" dirty="0">
                <a:solidFill>
                  <a:schemeClr val="bg1">
                    <a:lumMod val="50000"/>
                  </a:schemeClr>
                </a:solidFill>
              </a:rPr>
              <a:t>Practice (for later): </a:t>
            </a:r>
            <a:r>
              <a:rPr lang="en-GB" dirty="0">
                <a:solidFill>
                  <a:schemeClr val="bg1">
                    <a:lumMod val="50000"/>
                  </a:schemeClr>
                </a:solidFill>
              </a:rPr>
              <a:t>Following the idea of the implementation of the CSE optimization, could you figure out how to implement the full CP?)</a:t>
            </a:r>
          </a:p>
          <a:p>
            <a:pPr marL="0" indent="0">
              <a:buNone/>
            </a:pPr>
            <a:endParaRPr lang="en-SG" dirty="0"/>
          </a:p>
        </p:txBody>
      </p:sp>
      <p:sp>
        <p:nvSpPr>
          <p:cNvPr id="4" name="TextBox 3">
            <a:extLst>
              <a:ext uri="{FF2B5EF4-FFF2-40B4-BE49-F238E27FC236}">
                <a16:creationId xmlns:a16="http://schemas.microsoft.com/office/drawing/2014/main" id="{5462A23C-7DB1-D084-2C28-550BCB99A7A9}"/>
              </a:ext>
            </a:extLst>
          </p:cNvPr>
          <p:cNvSpPr txBox="1"/>
          <p:nvPr/>
        </p:nvSpPr>
        <p:spPr>
          <a:xfrm>
            <a:off x="1086338" y="3063631"/>
            <a:ext cx="4353170" cy="2062103"/>
          </a:xfrm>
          <a:prstGeom prst="rect">
            <a:avLst/>
          </a:prstGeom>
          <a:noFill/>
        </p:spPr>
        <p:txBody>
          <a:bodyPr wrap="square" rtlCol="0">
            <a:spAutoFit/>
          </a:bodyPr>
          <a:lstStyle/>
          <a:p>
            <a:pPr algn="ctr"/>
            <a:r>
              <a:rPr lang="en-GB" sz="3200" b="1" i="1" dirty="0">
                <a:solidFill>
                  <a:srgbClr val="00B050"/>
                </a:solidFill>
              </a:rPr>
              <a:t>x = 4</a:t>
            </a:r>
          </a:p>
          <a:p>
            <a:pPr algn="ctr"/>
            <a:r>
              <a:rPr lang="en-GB" sz="3200" i="1" dirty="0"/>
              <a:t>y = 2</a:t>
            </a:r>
          </a:p>
          <a:p>
            <a:pPr algn="ctr"/>
            <a:r>
              <a:rPr lang="en-GB" sz="3200" b="1" i="1" dirty="0">
                <a:solidFill>
                  <a:srgbClr val="00B050"/>
                </a:solidFill>
              </a:rPr>
              <a:t>w = 4 </a:t>
            </a:r>
            <a:r>
              <a:rPr lang="en-GB" sz="3200" i="1" dirty="0"/>
              <a:t>+ y</a:t>
            </a:r>
          </a:p>
          <a:p>
            <a:pPr algn="ctr"/>
            <a:r>
              <a:rPr lang="en-GB" sz="3200" i="1" dirty="0"/>
              <a:t>z = 2*w</a:t>
            </a:r>
            <a:endParaRPr lang="en-SG" sz="3200" i="1" dirty="0"/>
          </a:p>
        </p:txBody>
      </p:sp>
      <p:sp>
        <p:nvSpPr>
          <p:cNvPr id="5" name="TextBox 4">
            <a:extLst>
              <a:ext uri="{FF2B5EF4-FFF2-40B4-BE49-F238E27FC236}">
                <a16:creationId xmlns:a16="http://schemas.microsoft.com/office/drawing/2014/main" id="{6486D35B-3C22-CCAB-9B50-37AE59CC76D9}"/>
              </a:ext>
            </a:extLst>
          </p:cNvPr>
          <p:cNvSpPr txBox="1"/>
          <p:nvPr/>
        </p:nvSpPr>
        <p:spPr>
          <a:xfrm>
            <a:off x="6600094" y="3063631"/>
            <a:ext cx="4353170" cy="2062103"/>
          </a:xfrm>
          <a:prstGeom prst="rect">
            <a:avLst/>
          </a:prstGeom>
          <a:noFill/>
        </p:spPr>
        <p:txBody>
          <a:bodyPr wrap="square" rtlCol="0">
            <a:spAutoFit/>
          </a:bodyPr>
          <a:lstStyle/>
          <a:p>
            <a:pPr algn="ctr"/>
            <a:r>
              <a:rPr lang="en-GB" sz="3200" b="1" i="1" dirty="0">
                <a:solidFill>
                  <a:srgbClr val="00B050"/>
                </a:solidFill>
              </a:rPr>
              <a:t>x = 4</a:t>
            </a:r>
          </a:p>
          <a:p>
            <a:pPr algn="ctr"/>
            <a:r>
              <a:rPr lang="en-GB" sz="3200" i="1" dirty="0"/>
              <a:t>y = 2</a:t>
            </a:r>
          </a:p>
          <a:p>
            <a:pPr algn="ctr"/>
            <a:r>
              <a:rPr lang="en-GB" sz="3200" b="1" i="1" dirty="0">
                <a:solidFill>
                  <a:srgbClr val="00B050"/>
                </a:solidFill>
              </a:rPr>
              <a:t>w = x </a:t>
            </a:r>
            <a:r>
              <a:rPr lang="en-GB" sz="3200" i="1" dirty="0"/>
              <a:t>+ y</a:t>
            </a:r>
          </a:p>
          <a:p>
            <a:pPr algn="ctr"/>
            <a:r>
              <a:rPr lang="en-GB" sz="3200" i="1" dirty="0"/>
              <a:t>z = 2*w</a:t>
            </a:r>
            <a:endParaRPr lang="en-SG" sz="3200" i="1" dirty="0"/>
          </a:p>
        </p:txBody>
      </p:sp>
      <p:sp>
        <p:nvSpPr>
          <p:cNvPr id="6" name="Arrow: Right 5">
            <a:extLst>
              <a:ext uri="{FF2B5EF4-FFF2-40B4-BE49-F238E27FC236}">
                <a16:creationId xmlns:a16="http://schemas.microsoft.com/office/drawing/2014/main" id="{78119F65-1FE5-6B28-B98A-977F63927BD6}"/>
              </a:ext>
            </a:extLst>
          </p:cNvPr>
          <p:cNvSpPr/>
          <p:nvPr/>
        </p:nvSpPr>
        <p:spPr>
          <a:xfrm>
            <a:off x="4954954" y="3602893"/>
            <a:ext cx="2532184" cy="100818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6824532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B3714-0C45-2D22-A3D9-E9434B742405}"/>
              </a:ext>
            </a:extLst>
          </p:cNvPr>
          <p:cNvSpPr>
            <a:spLocks noGrp="1"/>
          </p:cNvSpPr>
          <p:nvPr>
            <p:ph type="title"/>
          </p:nvPr>
        </p:nvSpPr>
        <p:spPr/>
        <p:txBody>
          <a:bodyPr/>
          <a:lstStyle/>
          <a:p>
            <a:r>
              <a:rPr lang="en-GB" dirty="0"/>
              <a:t>Dead code elimination</a:t>
            </a:r>
            <a:endParaRPr lang="en-SG" dirty="0"/>
          </a:p>
        </p:txBody>
      </p:sp>
      <p:sp>
        <p:nvSpPr>
          <p:cNvPr id="3" name="Content Placeholder 2">
            <a:extLst>
              <a:ext uri="{FF2B5EF4-FFF2-40B4-BE49-F238E27FC236}">
                <a16:creationId xmlns:a16="http://schemas.microsoft.com/office/drawing/2014/main" id="{5D027332-01C3-F305-196B-D36943C374A6}"/>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Dead Code Elimination</a:t>
            </a:r>
            <a:r>
              <a:rPr lang="en-GB" b="1" dirty="0"/>
              <a:t>):</a:t>
            </a:r>
          </a:p>
          <a:p>
            <a:pPr marL="0" indent="0">
              <a:buNone/>
            </a:pPr>
            <a:r>
              <a:rPr lang="en-GB" dirty="0"/>
              <a:t>In IR optimization, we say that a variable is </a:t>
            </a:r>
            <a:r>
              <a:rPr lang="en-GB" b="1" dirty="0"/>
              <a:t>dead</a:t>
            </a:r>
            <a:r>
              <a:rPr lang="en-GB" dirty="0"/>
              <a:t> if the value of that assignment is never called anywhere else.</a:t>
            </a:r>
          </a:p>
          <a:p>
            <a:pPr marL="0" indent="0">
              <a:buNone/>
            </a:pPr>
            <a:r>
              <a:rPr lang="en-GB" dirty="0"/>
              <a:t>For instance, in the code below, the variable </a:t>
            </a:r>
            <a:r>
              <a:rPr lang="en-GB" b="1" dirty="0"/>
              <a:t>w is dead</a:t>
            </a:r>
            <a:r>
              <a:rPr lang="en-GB" dirty="0"/>
              <a:t>.</a:t>
            </a:r>
          </a:p>
          <a:p>
            <a:pPr marL="0" indent="0" algn="ctr">
              <a:buNone/>
            </a:pPr>
            <a:r>
              <a:rPr lang="en-SG" i="1" dirty="0"/>
              <a:t>x = 4</a:t>
            </a:r>
          </a:p>
          <a:p>
            <a:pPr marL="0" indent="0" algn="ctr">
              <a:buNone/>
            </a:pPr>
            <a:r>
              <a:rPr lang="en-SG" i="1" dirty="0"/>
              <a:t>y = 2</a:t>
            </a:r>
          </a:p>
          <a:p>
            <a:pPr marL="0" indent="0" algn="ctr">
              <a:buNone/>
            </a:pPr>
            <a:r>
              <a:rPr lang="en-SG" i="1" dirty="0"/>
              <a:t>z = x + y</a:t>
            </a:r>
          </a:p>
          <a:p>
            <a:pPr marL="0" indent="0" algn="ctr">
              <a:buNone/>
            </a:pPr>
            <a:r>
              <a:rPr lang="en-SG" b="1" i="1" dirty="0">
                <a:solidFill>
                  <a:srgbClr val="00B050"/>
                </a:solidFill>
              </a:rPr>
              <a:t>w = z + 2</a:t>
            </a:r>
          </a:p>
          <a:p>
            <a:pPr marL="0" indent="0" algn="ctr">
              <a:buNone/>
            </a:pPr>
            <a:r>
              <a:rPr lang="en-SG" i="1" dirty="0"/>
              <a:t>q = z + 1</a:t>
            </a:r>
          </a:p>
          <a:p>
            <a:pPr marL="0" indent="0" algn="ctr">
              <a:buNone/>
            </a:pPr>
            <a:r>
              <a:rPr lang="en-SG" i="1" dirty="0" err="1"/>
              <a:t>printf</a:t>
            </a:r>
            <a:r>
              <a:rPr lang="en-SG" i="1" dirty="0"/>
              <a:t>(q)</a:t>
            </a:r>
          </a:p>
        </p:txBody>
      </p:sp>
    </p:spTree>
    <p:extLst>
      <p:ext uri="{BB962C8B-B14F-4D97-AF65-F5344CB8AC3E}">
        <p14:creationId xmlns:p14="http://schemas.microsoft.com/office/powerpoint/2010/main" val="2639472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B3714-0C45-2D22-A3D9-E9434B742405}"/>
              </a:ext>
            </a:extLst>
          </p:cNvPr>
          <p:cNvSpPr>
            <a:spLocks noGrp="1"/>
          </p:cNvSpPr>
          <p:nvPr>
            <p:ph type="title"/>
          </p:nvPr>
        </p:nvSpPr>
        <p:spPr/>
        <p:txBody>
          <a:bodyPr/>
          <a:lstStyle/>
          <a:p>
            <a:r>
              <a:rPr lang="en-GB" dirty="0"/>
              <a:t>Dead code elimination</a:t>
            </a:r>
            <a:endParaRPr lang="en-SG" dirty="0"/>
          </a:p>
        </p:txBody>
      </p:sp>
      <p:sp>
        <p:nvSpPr>
          <p:cNvPr id="3" name="Content Placeholder 2">
            <a:extLst>
              <a:ext uri="{FF2B5EF4-FFF2-40B4-BE49-F238E27FC236}">
                <a16:creationId xmlns:a16="http://schemas.microsoft.com/office/drawing/2014/main" id="{5D027332-01C3-F305-196B-D36943C374A6}"/>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Dead Code Elimination</a:t>
            </a:r>
            <a:r>
              <a:rPr lang="en-GB" b="1" dirty="0"/>
              <a:t>):</a:t>
            </a:r>
          </a:p>
          <a:p>
            <a:pPr marL="0" indent="0">
              <a:buNone/>
            </a:pPr>
            <a:r>
              <a:rPr lang="en-GB" dirty="0"/>
              <a:t>In IR optimization, we say that a variable is </a:t>
            </a:r>
            <a:r>
              <a:rPr lang="en-GB" b="1" dirty="0"/>
              <a:t>dead</a:t>
            </a:r>
            <a:r>
              <a:rPr lang="en-GB" dirty="0"/>
              <a:t> if the value of that assignment is never called anywhere else.</a:t>
            </a:r>
          </a:p>
          <a:p>
            <a:pPr marL="0" indent="0">
              <a:buNone/>
            </a:pPr>
            <a:r>
              <a:rPr lang="en-GB" b="1" dirty="0">
                <a:solidFill>
                  <a:srgbClr val="00B050"/>
                </a:solidFill>
              </a:rPr>
              <a:t>Dead code elimination</a:t>
            </a:r>
            <a:r>
              <a:rPr lang="en-GB" dirty="0"/>
              <a:t> simply removes dead variables assignments from a given IR. </a:t>
            </a:r>
            <a:r>
              <a:rPr lang="en-GB" b="1" dirty="0">
                <a:solidFill>
                  <a:srgbClr val="00B050"/>
                </a:solidFill>
              </a:rPr>
              <a:t>Dead code elimination </a:t>
            </a:r>
            <a:r>
              <a:rPr lang="en-GB" dirty="0"/>
              <a:t>is then the process of removing parts of the code that do not affect the program's </a:t>
            </a:r>
            <a:r>
              <a:rPr lang="en-GB" dirty="0" err="1"/>
              <a:t>behavior</a:t>
            </a:r>
            <a:r>
              <a:rPr lang="en-GB" dirty="0"/>
              <a:t>.</a:t>
            </a:r>
          </a:p>
          <a:p>
            <a:pPr marL="0" indent="0">
              <a:buNone/>
            </a:pPr>
            <a:r>
              <a:rPr lang="en-GB" dirty="0"/>
              <a:t>This can include </a:t>
            </a:r>
            <a:r>
              <a:rPr lang="en-GB" b="1" dirty="0"/>
              <a:t>unused variable assignments, unreachable code, or redundant operations</a:t>
            </a:r>
            <a:r>
              <a:rPr lang="en-GB" dirty="0"/>
              <a:t>. </a:t>
            </a:r>
          </a:p>
        </p:txBody>
      </p:sp>
    </p:spTree>
    <p:extLst>
      <p:ext uri="{BB962C8B-B14F-4D97-AF65-F5344CB8AC3E}">
        <p14:creationId xmlns:p14="http://schemas.microsoft.com/office/powerpoint/2010/main" val="16281477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2669-1818-5898-E50E-AF923064EC02}"/>
              </a:ext>
            </a:extLst>
          </p:cNvPr>
          <p:cNvSpPr>
            <a:spLocks noGrp="1"/>
          </p:cNvSpPr>
          <p:nvPr>
            <p:ph type="title"/>
          </p:nvPr>
        </p:nvSpPr>
        <p:spPr/>
        <p:txBody>
          <a:bodyPr/>
          <a:lstStyle/>
          <a:p>
            <a:r>
              <a:rPr lang="en-GB" dirty="0"/>
              <a:t>Implementing Dead Code Elimination</a:t>
            </a:r>
            <a:endParaRPr lang="en-SG" dirty="0"/>
          </a:p>
        </p:txBody>
      </p:sp>
      <p:sp>
        <p:nvSpPr>
          <p:cNvPr id="3" name="Content Placeholder 2">
            <a:extLst>
              <a:ext uri="{FF2B5EF4-FFF2-40B4-BE49-F238E27FC236}">
                <a16:creationId xmlns:a16="http://schemas.microsoft.com/office/drawing/2014/main" id="{1EB99202-2E71-1A93-B138-78A403347061}"/>
              </a:ext>
            </a:extLst>
          </p:cNvPr>
          <p:cNvSpPr>
            <a:spLocks noGrp="1"/>
          </p:cNvSpPr>
          <p:nvPr>
            <p:ph idx="1"/>
          </p:nvPr>
        </p:nvSpPr>
        <p:spPr>
          <a:xfrm>
            <a:off x="838200" y="1825624"/>
            <a:ext cx="10515600" cy="5032375"/>
          </a:xfrm>
        </p:spPr>
        <p:txBody>
          <a:bodyPr>
            <a:normAutofit/>
          </a:bodyPr>
          <a:lstStyle/>
          <a:p>
            <a:pPr marL="0" indent="0">
              <a:buNone/>
            </a:pPr>
            <a:r>
              <a:rPr lang="en-GB" dirty="0"/>
              <a:t>The dead code elimination is a two-step process</a:t>
            </a:r>
          </a:p>
          <a:p>
            <a:pPr marL="514350" indent="-514350">
              <a:buFont typeface="+mj-lt"/>
              <a:buAutoNum type="arabicPeriod"/>
            </a:pPr>
            <a:r>
              <a:rPr lang="en-GB" b="1" dirty="0"/>
              <a:t>Identify </a:t>
            </a:r>
            <a:r>
              <a:rPr lang="en-GB" b="1" dirty="0">
                <a:solidFill>
                  <a:srgbClr val="7030A0"/>
                </a:solidFill>
              </a:rPr>
              <a:t>live variables</a:t>
            </a:r>
            <a:r>
              <a:rPr lang="en-GB" b="1" dirty="0"/>
              <a:t>, or </a:t>
            </a:r>
            <a:r>
              <a:rPr lang="en-GB" b="1" dirty="0">
                <a:solidFill>
                  <a:srgbClr val="7030A0"/>
                </a:solidFill>
              </a:rPr>
              <a:t>liveness</a:t>
            </a:r>
            <a:r>
              <a:rPr lang="en-GB" b="1" dirty="0"/>
              <a:t> analysis: </a:t>
            </a:r>
            <a:r>
              <a:rPr lang="en-GB" dirty="0"/>
              <a:t>Start by analysing the code in reverse order and mark </a:t>
            </a:r>
            <a:r>
              <a:rPr lang="en-GB" b="1" dirty="0"/>
              <a:t>variables</a:t>
            </a:r>
            <a:r>
              <a:rPr lang="en-GB" dirty="0"/>
              <a:t> as </a:t>
            </a:r>
            <a:r>
              <a:rPr lang="en-GB" b="1" dirty="0">
                <a:solidFill>
                  <a:srgbClr val="7030A0"/>
                </a:solidFill>
              </a:rPr>
              <a:t>live</a:t>
            </a:r>
            <a:r>
              <a:rPr lang="en-GB" dirty="0"/>
              <a:t> if they are used in later operations.</a:t>
            </a:r>
          </a:p>
          <a:p>
            <a:pPr marL="514350" indent="-514350">
              <a:buFont typeface="+mj-lt"/>
              <a:buAutoNum type="arabicPeriod"/>
            </a:pPr>
            <a:r>
              <a:rPr lang="en-GB" b="1" dirty="0"/>
              <a:t>Remove dead variables: </a:t>
            </a:r>
            <a:r>
              <a:rPr lang="en-GB" dirty="0"/>
              <a:t>Iterate through the statements in the code, and if a variable is assigned a value but is not marked as live, remove the assignment statement. Plain and simple</a:t>
            </a:r>
          </a:p>
          <a:p>
            <a:pPr marL="514350" indent="-514350">
              <a:buFont typeface="+mj-lt"/>
              <a:buAutoNum type="arabicPeriod"/>
            </a:pPr>
            <a:r>
              <a:rPr lang="en-GB" b="1" dirty="0"/>
              <a:t>Rinse and repeat</a:t>
            </a:r>
          </a:p>
          <a:p>
            <a:pPr marL="0" indent="0">
              <a:buNone/>
            </a:pPr>
            <a:r>
              <a:rPr lang="en-GB" b="1" dirty="0"/>
              <a:t>Definition (</a:t>
            </a:r>
            <a:r>
              <a:rPr lang="en-GB" b="1" dirty="0">
                <a:solidFill>
                  <a:srgbClr val="7030A0"/>
                </a:solidFill>
              </a:rPr>
              <a:t>live variables</a:t>
            </a:r>
            <a:r>
              <a:rPr lang="en-GB" b="1" dirty="0"/>
              <a:t>):</a:t>
            </a:r>
          </a:p>
          <a:p>
            <a:pPr marL="0" indent="0">
              <a:buNone/>
            </a:pPr>
            <a:r>
              <a:rPr lang="en-GB" dirty="0"/>
              <a:t>Variables are considered </a:t>
            </a:r>
            <a:r>
              <a:rPr lang="en-GB" b="1" dirty="0">
                <a:solidFill>
                  <a:srgbClr val="7030A0"/>
                </a:solidFill>
              </a:rPr>
              <a:t>live</a:t>
            </a:r>
            <a:r>
              <a:rPr lang="en-GB" dirty="0"/>
              <a:t> </a:t>
            </a:r>
            <a:r>
              <a:rPr lang="en-GB" b="1" dirty="0"/>
              <a:t>if their values are used in subsequent operations or if they are used as output</a:t>
            </a:r>
            <a:r>
              <a:rPr lang="en-GB" dirty="0"/>
              <a:t>.</a:t>
            </a:r>
          </a:p>
          <a:p>
            <a:endParaRPr lang="en-SG" dirty="0"/>
          </a:p>
        </p:txBody>
      </p:sp>
    </p:spTree>
    <p:extLst>
      <p:ext uri="{BB962C8B-B14F-4D97-AF65-F5344CB8AC3E}">
        <p14:creationId xmlns:p14="http://schemas.microsoft.com/office/powerpoint/2010/main" val="290816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D59BC-F50B-F95E-8269-00DB80DACE66}"/>
              </a:ext>
            </a:extLst>
          </p:cNvPr>
          <p:cNvSpPr>
            <a:spLocks noGrp="1"/>
          </p:cNvSpPr>
          <p:nvPr>
            <p:ph type="title"/>
          </p:nvPr>
        </p:nvSpPr>
        <p:spPr/>
        <p:txBody>
          <a:bodyPr/>
          <a:lstStyle/>
          <a:p>
            <a:r>
              <a:rPr lang="en-GB" dirty="0"/>
              <a:t>Last lecture</a:t>
            </a:r>
            <a:endParaRPr lang="en-SG" dirty="0"/>
          </a:p>
        </p:txBody>
      </p:sp>
      <p:sp>
        <p:nvSpPr>
          <p:cNvPr id="3" name="Content Placeholder 2">
            <a:extLst>
              <a:ext uri="{FF2B5EF4-FFF2-40B4-BE49-F238E27FC236}">
                <a16:creationId xmlns:a16="http://schemas.microsoft.com/office/drawing/2014/main" id="{8A7BCC9A-5BF5-D8BF-7D18-2406987D8762}"/>
              </a:ext>
            </a:extLst>
          </p:cNvPr>
          <p:cNvSpPr>
            <a:spLocks noGrp="1"/>
          </p:cNvSpPr>
          <p:nvPr>
            <p:ph idx="1"/>
          </p:nvPr>
        </p:nvSpPr>
        <p:spPr>
          <a:xfrm>
            <a:off x="838200" y="1825624"/>
            <a:ext cx="7860323" cy="5032375"/>
          </a:xfrm>
        </p:spPr>
        <p:txBody>
          <a:bodyPr/>
          <a:lstStyle/>
          <a:p>
            <a:pPr marL="0" indent="0">
              <a:buNone/>
            </a:pPr>
            <a:r>
              <a:rPr lang="en-GB" b="1" dirty="0"/>
              <a:t>Problem: </a:t>
            </a:r>
            <a:r>
              <a:rPr lang="en-GB" dirty="0"/>
              <a:t>While this TAC code might be valid in terms of operations and expected outcomes, </a:t>
            </a:r>
            <a:r>
              <a:rPr lang="en-GB" b="1" dirty="0"/>
              <a:t>it is clearly not optimal!</a:t>
            </a:r>
          </a:p>
          <a:p>
            <a:r>
              <a:rPr lang="en-GB" dirty="0"/>
              <a:t>Many </a:t>
            </a:r>
            <a:r>
              <a:rPr lang="en-GB" b="1" dirty="0">
                <a:solidFill>
                  <a:srgbClr val="7030A0"/>
                </a:solidFill>
              </a:rPr>
              <a:t>redundancies</a:t>
            </a:r>
            <a:r>
              <a:rPr lang="en-GB" dirty="0"/>
              <a:t>,</a:t>
            </a:r>
          </a:p>
          <a:p>
            <a:r>
              <a:rPr lang="en-GB" dirty="0"/>
              <a:t>Some </a:t>
            </a:r>
            <a:r>
              <a:rPr lang="en-GB" b="1" dirty="0">
                <a:solidFill>
                  <a:schemeClr val="accent2"/>
                </a:solidFill>
              </a:rPr>
              <a:t>variables are not getting values</a:t>
            </a:r>
            <a:r>
              <a:rPr lang="en-GB" dirty="0"/>
              <a:t>,</a:t>
            </a:r>
          </a:p>
          <a:p>
            <a:r>
              <a:rPr lang="en-GB" dirty="0"/>
              <a:t>Some </a:t>
            </a:r>
            <a:r>
              <a:rPr lang="en-GB" b="1" dirty="0"/>
              <a:t>variables might have been assigned but are never used </a:t>
            </a:r>
            <a:r>
              <a:rPr lang="en-GB" dirty="0"/>
              <a:t>(</a:t>
            </a:r>
            <a:r>
              <a:rPr lang="en-GB" b="1" dirty="0">
                <a:solidFill>
                  <a:schemeClr val="accent2">
                    <a:lumMod val="50000"/>
                  </a:schemeClr>
                </a:solidFill>
              </a:rPr>
              <a:t>dead code</a:t>
            </a:r>
            <a:r>
              <a:rPr lang="en-GB" dirty="0"/>
              <a:t>).</a:t>
            </a:r>
          </a:p>
          <a:p>
            <a:r>
              <a:rPr lang="en-GB" dirty="0"/>
              <a:t>Etc.</a:t>
            </a:r>
          </a:p>
          <a:p>
            <a:endParaRPr lang="en-GB" dirty="0"/>
          </a:p>
        </p:txBody>
      </p:sp>
      <p:sp>
        <p:nvSpPr>
          <p:cNvPr id="5" name="Rectangle 4">
            <a:extLst>
              <a:ext uri="{FF2B5EF4-FFF2-40B4-BE49-F238E27FC236}">
                <a16:creationId xmlns:a16="http://schemas.microsoft.com/office/drawing/2014/main" id="{92DC61C1-98DA-AAD3-FA88-F40192814C11}"/>
              </a:ext>
            </a:extLst>
          </p:cNvPr>
          <p:cNvSpPr/>
          <p:nvPr/>
        </p:nvSpPr>
        <p:spPr>
          <a:xfrm>
            <a:off x="9659815" y="211017"/>
            <a:ext cx="2258647" cy="628185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t>TAC code</a:t>
            </a:r>
          </a:p>
          <a:p>
            <a:pPr algn="ctr"/>
            <a:r>
              <a:rPr lang="en-SG" dirty="0"/>
              <a:t>L0:</a:t>
            </a:r>
          </a:p>
          <a:p>
            <a:pPr algn="ctr"/>
            <a:r>
              <a:rPr lang="en-SG" dirty="0"/>
              <a:t>_t7 := x</a:t>
            </a:r>
          </a:p>
          <a:p>
            <a:pPr algn="ctr"/>
            <a:r>
              <a:rPr lang="en-SG" dirty="0"/>
              <a:t>_t4 := _t7</a:t>
            </a:r>
          </a:p>
          <a:p>
            <a:pPr algn="ctr"/>
            <a:r>
              <a:rPr lang="en-SG" dirty="0"/>
              <a:t>_t8 := y</a:t>
            </a:r>
          </a:p>
          <a:p>
            <a:pPr algn="ctr"/>
            <a:r>
              <a:rPr lang="en-SG" dirty="0"/>
              <a:t>_t5 := _t8</a:t>
            </a:r>
          </a:p>
          <a:p>
            <a:pPr algn="ctr"/>
            <a:r>
              <a:rPr lang="en-SG" dirty="0">
                <a:solidFill>
                  <a:srgbClr val="7030A0"/>
                </a:solidFill>
              </a:rPr>
              <a:t>_t6 := _t4 &lt; _t5</a:t>
            </a:r>
          </a:p>
          <a:p>
            <a:pPr algn="ctr"/>
            <a:r>
              <a:rPr lang="en-SG" dirty="0">
                <a:solidFill>
                  <a:srgbClr val="7030A0"/>
                </a:solidFill>
              </a:rPr>
              <a:t>_t0 := _t6</a:t>
            </a:r>
          </a:p>
          <a:p>
            <a:pPr algn="ctr"/>
            <a:r>
              <a:rPr lang="en-SG" dirty="0"/>
              <a:t>if _t0 </a:t>
            </a:r>
            <a:r>
              <a:rPr lang="en-SG" dirty="0" err="1"/>
              <a:t>goto</a:t>
            </a:r>
            <a:r>
              <a:rPr lang="en-SG" dirty="0"/>
              <a:t> L1</a:t>
            </a:r>
          </a:p>
          <a:p>
            <a:pPr algn="ctr"/>
            <a:r>
              <a:rPr lang="en-SG" dirty="0"/>
              <a:t>jump L2</a:t>
            </a:r>
          </a:p>
          <a:p>
            <a:pPr algn="ctr"/>
            <a:r>
              <a:rPr lang="en-SG" dirty="0"/>
              <a:t>L1:</a:t>
            </a:r>
          </a:p>
          <a:p>
            <a:pPr algn="ctr"/>
            <a:r>
              <a:rPr lang="en-SG" dirty="0">
                <a:solidFill>
                  <a:schemeClr val="accent2">
                    <a:lumMod val="50000"/>
                  </a:schemeClr>
                </a:solidFill>
              </a:rPr>
              <a:t>z := x</a:t>
            </a:r>
          </a:p>
          <a:p>
            <a:pPr algn="ctr"/>
            <a:r>
              <a:rPr lang="en-SG" dirty="0">
                <a:solidFill>
                  <a:schemeClr val="accent2"/>
                </a:solidFill>
              </a:rPr>
              <a:t>_t1 := null</a:t>
            </a:r>
          </a:p>
          <a:p>
            <a:pPr algn="ctr"/>
            <a:r>
              <a:rPr lang="en-SG" dirty="0"/>
              <a:t>jump L3</a:t>
            </a:r>
          </a:p>
          <a:p>
            <a:pPr algn="ctr"/>
            <a:r>
              <a:rPr lang="en-SG" dirty="0"/>
              <a:t>L2:</a:t>
            </a:r>
          </a:p>
          <a:p>
            <a:pPr algn="ctr"/>
            <a:r>
              <a:rPr lang="en-SG" dirty="0">
                <a:solidFill>
                  <a:schemeClr val="accent2">
                    <a:lumMod val="50000"/>
                  </a:schemeClr>
                </a:solidFill>
              </a:rPr>
              <a:t>z := y</a:t>
            </a:r>
          </a:p>
          <a:p>
            <a:pPr algn="ctr"/>
            <a:r>
              <a:rPr lang="en-SG" dirty="0">
                <a:solidFill>
                  <a:schemeClr val="accent2"/>
                </a:solidFill>
              </a:rPr>
              <a:t>_t2 := null</a:t>
            </a:r>
          </a:p>
          <a:p>
            <a:pPr algn="ctr"/>
            <a:r>
              <a:rPr lang="en-SG" dirty="0"/>
              <a:t>jump L3</a:t>
            </a:r>
          </a:p>
          <a:p>
            <a:pPr algn="ctr"/>
            <a:r>
              <a:rPr lang="en-SG" dirty="0"/>
              <a:t>L3:</a:t>
            </a:r>
          </a:p>
          <a:p>
            <a:pPr algn="ctr"/>
            <a:r>
              <a:rPr lang="en-SG" dirty="0"/>
              <a:t>…</a:t>
            </a:r>
          </a:p>
        </p:txBody>
      </p:sp>
    </p:spTree>
    <p:extLst>
      <p:ext uri="{BB962C8B-B14F-4D97-AF65-F5344CB8AC3E}">
        <p14:creationId xmlns:p14="http://schemas.microsoft.com/office/powerpoint/2010/main" val="6722024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6897A-968B-A48B-244D-BFF3EDBF44FF}"/>
              </a:ext>
            </a:extLst>
          </p:cNvPr>
          <p:cNvSpPr>
            <a:spLocks noGrp="1"/>
          </p:cNvSpPr>
          <p:nvPr>
            <p:ph type="title"/>
          </p:nvPr>
        </p:nvSpPr>
        <p:spPr/>
        <p:txBody>
          <a:bodyPr/>
          <a:lstStyle/>
          <a:p>
            <a:r>
              <a:rPr lang="en-GB" dirty="0"/>
              <a:t>Live variables</a:t>
            </a:r>
            <a:endParaRPr lang="en-SG" dirty="0"/>
          </a:p>
        </p:txBody>
      </p:sp>
      <p:sp>
        <p:nvSpPr>
          <p:cNvPr id="3" name="Content Placeholder 2">
            <a:extLst>
              <a:ext uri="{FF2B5EF4-FFF2-40B4-BE49-F238E27FC236}">
                <a16:creationId xmlns:a16="http://schemas.microsoft.com/office/drawing/2014/main" id="{517065A9-692F-CC41-8F3C-D6E807E24133}"/>
              </a:ext>
            </a:extLst>
          </p:cNvPr>
          <p:cNvSpPr>
            <a:spLocks noGrp="1"/>
          </p:cNvSpPr>
          <p:nvPr>
            <p:ph idx="1"/>
          </p:nvPr>
        </p:nvSpPr>
        <p:spPr>
          <a:xfrm>
            <a:off x="838200" y="1825624"/>
            <a:ext cx="10515600" cy="5032375"/>
          </a:xfrm>
        </p:spPr>
        <p:txBody>
          <a:bodyPr>
            <a:normAutofit/>
          </a:bodyPr>
          <a:lstStyle/>
          <a:p>
            <a:pPr marL="0" indent="0">
              <a:buNone/>
            </a:pPr>
            <a:r>
              <a:rPr lang="en-GB" dirty="0"/>
              <a:t>To know if a variable will be used at some point, we iterate across the statements in a basic block in reverse order.</a:t>
            </a:r>
          </a:p>
          <a:p>
            <a:r>
              <a:rPr lang="en-GB" dirty="0"/>
              <a:t>Initially, some small set of values are known to be live (which ones depends on the particular program).</a:t>
            </a:r>
          </a:p>
          <a:p>
            <a:r>
              <a:rPr lang="en-GB" dirty="0"/>
              <a:t>When we see the statement a = b + c:</a:t>
            </a:r>
          </a:p>
          <a:p>
            <a:pPr lvl="1"/>
            <a:r>
              <a:rPr lang="en-GB" dirty="0"/>
              <a:t>Just before the statement, a is not alive, since its value is about to be overwritten.</a:t>
            </a:r>
          </a:p>
          <a:p>
            <a:pPr lvl="1"/>
            <a:r>
              <a:rPr lang="en-GB" dirty="0"/>
              <a:t>Just before the statement, both b and c are alive, since we are about to read their values.</a:t>
            </a:r>
          </a:p>
          <a:p>
            <a:endParaRPr lang="en-GB" dirty="0"/>
          </a:p>
          <a:p>
            <a:pPr marL="0" indent="0">
              <a:buNone/>
            </a:pPr>
            <a:r>
              <a:rPr lang="en-GB" i="1" dirty="0"/>
              <a:t>(</a:t>
            </a:r>
            <a:r>
              <a:rPr lang="en-GB" b="1" i="1" dirty="0"/>
              <a:t>Question: </a:t>
            </a:r>
            <a:r>
              <a:rPr lang="en-GB" i="1" dirty="0"/>
              <a:t>What if we have a = a + b?)</a:t>
            </a:r>
            <a:endParaRPr lang="en-SG" i="1" dirty="0"/>
          </a:p>
        </p:txBody>
      </p:sp>
    </p:spTree>
    <p:extLst>
      <p:ext uri="{BB962C8B-B14F-4D97-AF65-F5344CB8AC3E}">
        <p14:creationId xmlns:p14="http://schemas.microsoft.com/office/powerpoint/2010/main" val="24770331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C960-38EC-E288-8B7A-0EB14DA4408B}"/>
              </a:ext>
            </a:extLst>
          </p:cNvPr>
          <p:cNvSpPr>
            <a:spLocks noGrp="1"/>
          </p:cNvSpPr>
          <p:nvPr>
            <p:ph type="title"/>
          </p:nvPr>
        </p:nvSpPr>
        <p:spPr/>
        <p:txBody>
          <a:bodyPr/>
          <a:lstStyle/>
          <a:p>
            <a:r>
              <a:rPr lang="en-GB" dirty="0"/>
              <a:t>Live variables, in action</a:t>
            </a:r>
            <a:endParaRPr lang="en-SG" dirty="0"/>
          </a:p>
        </p:txBody>
      </p:sp>
      <p:sp>
        <p:nvSpPr>
          <p:cNvPr id="3" name="Content Placeholder 2">
            <a:extLst>
              <a:ext uri="{FF2B5EF4-FFF2-40B4-BE49-F238E27FC236}">
                <a16:creationId xmlns:a16="http://schemas.microsoft.com/office/drawing/2014/main" id="{E21DF8F1-FD8C-18B1-2128-6679A4FD8A95}"/>
              </a:ext>
            </a:extLst>
          </p:cNvPr>
          <p:cNvSpPr>
            <a:spLocks noGrp="1"/>
          </p:cNvSpPr>
          <p:nvPr>
            <p:ph idx="1"/>
          </p:nvPr>
        </p:nvSpPr>
        <p:spPr>
          <a:xfrm>
            <a:off x="838200" y="1508370"/>
            <a:ext cx="10515600" cy="5220676"/>
          </a:xfrm>
        </p:spPr>
        <p:txBody>
          <a:bodyPr>
            <a:normAutofit/>
          </a:bodyPr>
          <a:lstStyle/>
          <a:p>
            <a:pPr marL="0" indent="0" algn="ctr">
              <a:buNone/>
            </a:pPr>
            <a:r>
              <a:rPr lang="en-GB" i="1" dirty="0"/>
              <a:t>{ }</a:t>
            </a:r>
          </a:p>
          <a:p>
            <a:pPr marL="0" indent="0" algn="ctr">
              <a:buNone/>
            </a:pPr>
            <a:r>
              <a:rPr lang="pl-PL" i="1" dirty="0"/>
              <a:t>x = </a:t>
            </a:r>
            <a:r>
              <a:rPr lang="en-GB" i="1" dirty="0"/>
              <a:t>3</a:t>
            </a:r>
          </a:p>
          <a:p>
            <a:pPr marL="0" indent="0" algn="ctr">
              <a:buNone/>
            </a:pPr>
            <a:r>
              <a:rPr lang="en-GB" i="1" dirty="0"/>
              <a:t>{ }</a:t>
            </a:r>
            <a:endParaRPr lang="pl-PL" i="1" dirty="0"/>
          </a:p>
          <a:p>
            <a:pPr marL="0" indent="0" algn="ctr">
              <a:buNone/>
            </a:pPr>
            <a:r>
              <a:rPr lang="pl-PL" i="1" dirty="0"/>
              <a:t>y = </a:t>
            </a:r>
            <a:r>
              <a:rPr lang="en-GB" i="1" dirty="0"/>
              <a:t>x + 2</a:t>
            </a:r>
          </a:p>
          <a:p>
            <a:pPr marL="0" indent="0" algn="ctr">
              <a:buNone/>
            </a:pPr>
            <a:r>
              <a:rPr lang="en-GB" i="1" dirty="0"/>
              <a:t>{ }</a:t>
            </a:r>
            <a:endParaRPr lang="pl-PL" i="1" dirty="0"/>
          </a:p>
          <a:p>
            <a:pPr marL="0" indent="0" algn="ctr">
              <a:buNone/>
            </a:pPr>
            <a:r>
              <a:rPr lang="pl-PL" i="1" dirty="0"/>
              <a:t>z = </a:t>
            </a:r>
            <a:r>
              <a:rPr lang="en-GB" i="1" dirty="0"/>
              <a:t>2</a:t>
            </a:r>
          </a:p>
          <a:p>
            <a:pPr marL="0" indent="0" algn="ctr">
              <a:buNone/>
            </a:pPr>
            <a:r>
              <a:rPr lang="en-GB" i="1" dirty="0"/>
              <a:t>{ }</a:t>
            </a:r>
            <a:endParaRPr lang="pl-PL" i="1" dirty="0"/>
          </a:p>
          <a:p>
            <a:pPr marL="0" indent="0" algn="ctr">
              <a:buNone/>
            </a:pPr>
            <a:r>
              <a:rPr lang="pl-PL" i="1" dirty="0"/>
              <a:t>w = </a:t>
            </a:r>
            <a:r>
              <a:rPr lang="en-GB" i="1" dirty="0"/>
              <a:t>x + y</a:t>
            </a:r>
          </a:p>
          <a:p>
            <a:pPr marL="0" indent="0" algn="ctr">
              <a:buNone/>
            </a:pPr>
            <a:r>
              <a:rPr lang="en-GB" i="1" dirty="0"/>
              <a:t>{ }</a:t>
            </a:r>
            <a:endParaRPr lang="pl-PL" i="1" dirty="0"/>
          </a:p>
          <a:p>
            <a:pPr marL="0" indent="0" algn="ctr">
              <a:buNone/>
            </a:pPr>
            <a:r>
              <a:rPr lang="en-GB" i="1" dirty="0" err="1"/>
              <a:t>printf</a:t>
            </a:r>
            <a:r>
              <a:rPr lang="en-GB" i="1" dirty="0"/>
              <a:t>(w)</a:t>
            </a:r>
          </a:p>
        </p:txBody>
      </p:sp>
      <p:sp>
        <p:nvSpPr>
          <p:cNvPr id="4" name="TextBox 3">
            <a:extLst>
              <a:ext uri="{FF2B5EF4-FFF2-40B4-BE49-F238E27FC236}">
                <a16:creationId xmlns:a16="http://schemas.microsoft.com/office/drawing/2014/main" id="{590711A0-8EBB-EB88-69FE-9C06DCB3245D}"/>
              </a:ext>
            </a:extLst>
          </p:cNvPr>
          <p:cNvSpPr txBox="1"/>
          <p:nvPr/>
        </p:nvSpPr>
        <p:spPr>
          <a:xfrm>
            <a:off x="8682893" y="1424965"/>
            <a:ext cx="2907323" cy="4893647"/>
          </a:xfrm>
          <a:prstGeom prst="rect">
            <a:avLst/>
          </a:prstGeom>
          <a:noFill/>
        </p:spPr>
        <p:txBody>
          <a:bodyPr wrap="square" rtlCol="0">
            <a:spAutoFit/>
          </a:bodyPr>
          <a:lstStyle/>
          <a:p>
            <a:r>
              <a:rPr lang="en-GB" sz="2400" dirty="0"/>
              <a:t>Consider a function that returns/prints the values of b and d at the end of its calculations.</a:t>
            </a:r>
          </a:p>
          <a:p>
            <a:pPr marL="342900" indent="-342900">
              <a:buFont typeface="Arial" panose="020B0604020202020204" pitchFamily="34" charset="0"/>
              <a:buChar char="•"/>
            </a:pPr>
            <a:r>
              <a:rPr lang="en-GB" sz="2400" dirty="0"/>
              <a:t>The TAC code for this function is given in italic.</a:t>
            </a:r>
          </a:p>
          <a:p>
            <a:pPr marL="342900" indent="-342900">
              <a:buFont typeface="Arial" panose="020B0604020202020204" pitchFamily="34" charset="0"/>
              <a:buChar char="•"/>
            </a:pPr>
            <a:r>
              <a:rPr lang="en-GB" sz="2400" dirty="0"/>
              <a:t>Here, {} denotes the list of live variables at any given point of the TAC code.</a:t>
            </a:r>
            <a:endParaRPr lang="en-SG" sz="2400" dirty="0"/>
          </a:p>
        </p:txBody>
      </p:sp>
    </p:spTree>
    <p:extLst>
      <p:ext uri="{BB962C8B-B14F-4D97-AF65-F5344CB8AC3E}">
        <p14:creationId xmlns:p14="http://schemas.microsoft.com/office/powerpoint/2010/main" val="5988318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C960-38EC-E288-8B7A-0EB14DA4408B}"/>
              </a:ext>
            </a:extLst>
          </p:cNvPr>
          <p:cNvSpPr>
            <a:spLocks noGrp="1"/>
          </p:cNvSpPr>
          <p:nvPr>
            <p:ph type="title"/>
          </p:nvPr>
        </p:nvSpPr>
        <p:spPr/>
        <p:txBody>
          <a:bodyPr/>
          <a:lstStyle/>
          <a:p>
            <a:r>
              <a:rPr lang="en-GB" dirty="0"/>
              <a:t>Live variables, in action</a:t>
            </a:r>
            <a:endParaRPr lang="en-SG" dirty="0"/>
          </a:p>
        </p:txBody>
      </p:sp>
      <p:sp>
        <p:nvSpPr>
          <p:cNvPr id="3" name="Content Placeholder 2">
            <a:extLst>
              <a:ext uri="{FF2B5EF4-FFF2-40B4-BE49-F238E27FC236}">
                <a16:creationId xmlns:a16="http://schemas.microsoft.com/office/drawing/2014/main" id="{E21DF8F1-FD8C-18B1-2128-6679A4FD8A95}"/>
              </a:ext>
            </a:extLst>
          </p:cNvPr>
          <p:cNvSpPr>
            <a:spLocks noGrp="1"/>
          </p:cNvSpPr>
          <p:nvPr>
            <p:ph idx="1"/>
          </p:nvPr>
        </p:nvSpPr>
        <p:spPr>
          <a:xfrm>
            <a:off x="838200" y="1508370"/>
            <a:ext cx="10515600" cy="5220676"/>
          </a:xfrm>
        </p:spPr>
        <p:txBody>
          <a:bodyPr>
            <a:normAutofit/>
          </a:bodyPr>
          <a:lstStyle/>
          <a:p>
            <a:pPr marL="0" indent="0" algn="ctr">
              <a:buNone/>
            </a:pPr>
            <a:r>
              <a:rPr lang="en-GB" i="1" dirty="0"/>
              <a:t>{ }</a:t>
            </a:r>
          </a:p>
          <a:p>
            <a:pPr marL="0" indent="0" algn="ctr">
              <a:buNone/>
            </a:pPr>
            <a:r>
              <a:rPr lang="pl-PL" i="1" dirty="0"/>
              <a:t>x = </a:t>
            </a:r>
            <a:r>
              <a:rPr lang="en-GB" i="1" dirty="0"/>
              <a:t>3</a:t>
            </a:r>
          </a:p>
          <a:p>
            <a:pPr marL="0" indent="0" algn="ctr">
              <a:buNone/>
            </a:pPr>
            <a:r>
              <a:rPr lang="en-GB" i="1" dirty="0"/>
              <a:t>{ x }</a:t>
            </a:r>
            <a:endParaRPr lang="pl-PL" i="1" dirty="0"/>
          </a:p>
          <a:p>
            <a:pPr marL="0" indent="0" algn="ctr">
              <a:buNone/>
            </a:pPr>
            <a:r>
              <a:rPr lang="pl-PL" i="1" dirty="0"/>
              <a:t>y = </a:t>
            </a:r>
            <a:r>
              <a:rPr lang="en-GB" i="1" dirty="0"/>
              <a:t>x + 2</a:t>
            </a:r>
          </a:p>
          <a:p>
            <a:pPr marL="0" indent="0" algn="ctr">
              <a:buNone/>
            </a:pPr>
            <a:r>
              <a:rPr lang="en-GB" i="1" dirty="0"/>
              <a:t>{ x, y }</a:t>
            </a:r>
            <a:endParaRPr lang="pl-PL" i="1" dirty="0"/>
          </a:p>
          <a:p>
            <a:pPr marL="0" indent="0" algn="ctr">
              <a:buNone/>
            </a:pPr>
            <a:r>
              <a:rPr lang="pl-PL" i="1" dirty="0"/>
              <a:t>z = </a:t>
            </a:r>
            <a:r>
              <a:rPr lang="en-GB" i="1" dirty="0"/>
              <a:t>2</a:t>
            </a:r>
          </a:p>
          <a:p>
            <a:pPr marL="0" indent="0" algn="ctr">
              <a:buNone/>
            </a:pPr>
            <a:r>
              <a:rPr lang="en-GB" i="1" dirty="0"/>
              <a:t>{ x, y }</a:t>
            </a:r>
            <a:endParaRPr lang="pl-PL" i="1" dirty="0"/>
          </a:p>
          <a:p>
            <a:pPr marL="0" indent="0" algn="ctr">
              <a:buNone/>
            </a:pPr>
            <a:r>
              <a:rPr lang="pl-PL" i="1" dirty="0"/>
              <a:t>w = </a:t>
            </a:r>
            <a:r>
              <a:rPr lang="en-GB" i="1" dirty="0"/>
              <a:t>x + y</a:t>
            </a:r>
          </a:p>
          <a:p>
            <a:pPr marL="0" indent="0" algn="ctr">
              <a:buNone/>
            </a:pPr>
            <a:r>
              <a:rPr lang="en-GB" i="1" dirty="0"/>
              <a:t>{ w }</a:t>
            </a:r>
            <a:endParaRPr lang="pl-PL" i="1" dirty="0"/>
          </a:p>
          <a:p>
            <a:pPr marL="0" indent="0" algn="ctr">
              <a:buNone/>
            </a:pPr>
            <a:r>
              <a:rPr lang="en-GB" i="1" dirty="0" err="1"/>
              <a:t>printf</a:t>
            </a:r>
            <a:r>
              <a:rPr lang="en-GB" i="1" dirty="0"/>
              <a:t>(w)</a:t>
            </a:r>
          </a:p>
        </p:txBody>
      </p:sp>
      <p:sp>
        <p:nvSpPr>
          <p:cNvPr id="4" name="TextBox 3">
            <a:extLst>
              <a:ext uri="{FF2B5EF4-FFF2-40B4-BE49-F238E27FC236}">
                <a16:creationId xmlns:a16="http://schemas.microsoft.com/office/drawing/2014/main" id="{590711A0-8EBB-EB88-69FE-9C06DCB3245D}"/>
              </a:ext>
            </a:extLst>
          </p:cNvPr>
          <p:cNvSpPr txBox="1"/>
          <p:nvPr/>
        </p:nvSpPr>
        <p:spPr>
          <a:xfrm>
            <a:off x="8682893" y="1424965"/>
            <a:ext cx="2907323" cy="4893647"/>
          </a:xfrm>
          <a:prstGeom prst="rect">
            <a:avLst/>
          </a:prstGeom>
          <a:noFill/>
        </p:spPr>
        <p:txBody>
          <a:bodyPr wrap="square" rtlCol="0">
            <a:spAutoFit/>
          </a:bodyPr>
          <a:lstStyle/>
          <a:p>
            <a:r>
              <a:rPr lang="en-GB" sz="2400" dirty="0"/>
              <a:t>Consider a function that returns/prints the values of b and d at the end of its calculations.</a:t>
            </a:r>
          </a:p>
          <a:p>
            <a:pPr marL="342900" indent="-342900">
              <a:buFont typeface="Arial" panose="020B0604020202020204" pitchFamily="34" charset="0"/>
              <a:buChar char="•"/>
            </a:pPr>
            <a:r>
              <a:rPr lang="en-GB" sz="2400" dirty="0"/>
              <a:t>The TAC code for this function is given in italic.</a:t>
            </a:r>
          </a:p>
          <a:p>
            <a:pPr marL="342900" indent="-342900">
              <a:buFont typeface="Arial" panose="020B0604020202020204" pitchFamily="34" charset="0"/>
              <a:buChar char="•"/>
            </a:pPr>
            <a:r>
              <a:rPr lang="en-GB" sz="2400" dirty="0"/>
              <a:t>Here, {} denotes the list of live variables at any given point of the TAC code.</a:t>
            </a:r>
            <a:endParaRPr lang="en-SG" sz="2400" dirty="0"/>
          </a:p>
        </p:txBody>
      </p:sp>
    </p:spTree>
    <p:extLst>
      <p:ext uri="{BB962C8B-B14F-4D97-AF65-F5344CB8AC3E}">
        <p14:creationId xmlns:p14="http://schemas.microsoft.com/office/powerpoint/2010/main" val="23851002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C960-38EC-E288-8B7A-0EB14DA4408B}"/>
              </a:ext>
            </a:extLst>
          </p:cNvPr>
          <p:cNvSpPr>
            <a:spLocks noGrp="1"/>
          </p:cNvSpPr>
          <p:nvPr>
            <p:ph type="title"/>
          </p:nvPr>
        </p:nvSpPr>
        <p:spPr/>
        <p:txBody>
          <a:bodyPr/>
          <a:lstStyle/>
          <a:p>
            <a:r>
              <a:rPr lang="en-GB" dirty="0"/>
              <a:t>Live variables, in action</a:t>
            </a:r>
            <a:endParaRPr lang="en-SG" dirty="0"/>
          </a:p>
        </p:txBody>
      </p:sp>
      <p:sp>
        <p:nvSpPr>
          <p:cNvPr id="3" name="Content Placeholder 2">
            <a:extLst>
              <a:ext uri="{FF2B5EF4-FFF2-40B4-BE49-F238E27FC236}">
                <a16:creationId xmlns:a16="http://schemas.microsoft.com/office/drawing/2014/main" id="{E21DF8F1-FD8C-18B1-2128-6679A4FD8A95}"/>
              </a:ext>
            </a:extLst>
          </p:cNvPr>
          <p:cNvSpPr>
            <a:spLocks noGrp="1"/>
          </p:cNvSpPr>
          <p:nvPr>
            <p:ph idx="1"/>
          </p:nvPr>
        </p:nvSpPr>
        <p:spPr>
          <a:xfrm>
            <a:off x="838200" y="1508370"/>
            <a:ext cx="10515600" cy="5220676"/>
          </a:xfrm>
        </p:spPr>
        <p:txBody>
          <a:bodyPr>
            <a:normAutofit/>
          </a:bodyPr>
          <a:lstStyle/>
          <a:p>
            <a:pPr marL="0" indent="0" algn="ctr">
              <a:buNone/>
            </a:pPr>
            <a:r>
              <a:rPr lang="en-GB" i="1" dirty="0"/>
              <a:t>{ }</a:t>
            </a:r>
          </a:p>
          <a:p>
            <a:pPr marL="0" indent="0" algn="ctr">
              <a:buNone/>
            </a:pPr>
            <a:r>
              <a:rPr lang="pl-PL" i="1" dirty="0"/>
              <a:t>x = </a:t>
            </a:r>
            <a:r>
              <a:rPr lang="en-GB" i="1" dirty="0"/>
              <a:t>3</a:t>
            </a:r>
          </a:p>
          <a:p>
            <a:pPr marL="0" indent="0" algn="ctr">
              <a:buNone/>
            </a:pPr>
            <a:r>
              <a:rPr lang="en-GB" i="1" dirty="0"/>
              <a:t>{ x }</a:t>
            </a:r>
            <a:endParaRPr lang="pl-PL" i="1" dirty="0"/>
          </a:p>
          <a:p>
            <a:pPr marL="0" indent="0" algn="ctr">
              <a:buNone/>
            </a:pPr>
            <a:r>
              <a:rPr lang="pl-PL" i="1" dirty="0"/>
              <a:t>y = </a:t>
            </a:r>
            <a:r>
              <a:rPr lang="en-GB" i="1" dirty="0"/>
              <a:t>x + 2</a:t>
            </a:r>
          </a:p>
          <a:p>
            <a:pPr marL="0" indent="0" algn="ctr">
              <a:buNone/>
            </a:pPr>
            <a:r>
              <a:rPr lang="en-GB" i="1" dirty="0"/>
              <a:t>{ x, y }</a:t>
            </a:r>
            <a:endParaRPr lang="pl-PL" i="1" dirty="0"/>
          </a:p>
          <a:p>
            <a:pPr marL="0" indent="0" algn="ctr">
              <a:buNone/>
            </a:pPr>
            <a:r>
              <a:rPr lang="pl-PL" b="1" i="1" dirty="0">
                <a:solidFill>
                  <a:srgbClr val="7030A0"/>
                </a:solidFill>
              </a:rPr>
              <a:t>z = </a:t>
            </a:r>
            <a:r>
              <a:rPr lang="en-GB" b="1" i="1" dirty="0">
                <a:solidFill>
                  <a:srgbClr val="7030A0"/>
                </a:solidFill>
              </a:rPr>
              <a:t>2</a:t>
            </a:r>
          </a:p>
          <a:p>
            <a:pPr marL="0" indent="0" algn="ctr">
              <a:buNone/>
            </a:pPr>
            <a:r>
              <a:rPr lang="en-GB" i="1" dirty="0">
                <a:solidFill>
                  <a:srgbClr val="7030A0"/>
                </a:solidFill>
              </a:rPr>
              <a:t>{ x, y }</a:t>
            </a:r>
            <a:endParaRPr lang="pl-PL" i="1" dirty="0">
              <a:solidFill>
                <a:srgbClr val="7030A0"/>
              </a:solidFill>
            </a:endParaRPr>
          </a:p>
          <a:p>
            <a:pPr marL="0" indent="0" algn="ctr">
              <a:buNone/>
            </a:pPr>
            <a:r>
              <a:rPr lang="pl-PL" i="1" dirty="0"/>
              <a:t>w = </a:t>
            </a:r>
            <a:r>
              <a:rPr lang="en-GB" i="1" dirty="0"/>
              <a:t>x + y</a:t>
            </a:r>
          </a:p>
          <a:p>
            <a:pPr marL="0" indent="0" algn="ctr">
              <a:buNone/>
            </a:pPr>
            <a:r>
              <a:rPr lang="en-GB" i="1" dirty="0"/>
              <a:t>{ w }</a:t>
            </a:r>
            <a:endParaRPr lang="pl-PL" i="1" dirty="0"/>
          </a:p>
          <a:p>
            <a:pPr marL="0" indent="0" algn="ctr">
              <a:buNone/>
            </a:pPr>
            <a:r>
              <a:rPr lang="en-GB" i="1" dirty="0" err="1"/>
              <a:t>printf</a:t>
            </a:r>
            <a:r>
              <a:rPr lang="en-GB" i="1" dirty="0"/>
              <a:t>(w)</a:t>
            </a:r>
          </a:p>
        </p:txBody>
      </p:sp>
      <p:sp>
        <p:nvSpPr>
          <p:cNvPr id="4" name="TextBox 3">
            <a:extLst>
              <a:ext uri="{FF2B5EF4-FFF2-40B4-BE49-F238E27FC236}">
                <a16:creationId xmlns:a16="http://schemas.microsoft.com/office/drawing/2014/main" id="{590711A0-8EBB-EB88-69FE-9C06DCB3245D}"/>
              </a:ext>
            </a:extLst>
          </p:cNvPr>
          <p:cNvSpPr txBox="1"/>
          <p:nvPr/>
        </p:nvSpPr>
        <p:spPr>
          <a:xfrm>
            <a:off x="8682893" y="1424965"/>
            <a:ext cx="2907323" cy="4154984"/>
          </a:xfrm>
          <a:prstGeom prst="rect">
            <a:avLst/>
          </a:prstGeom>
          <a:noFill/>
        </p:spPr>
        <p:txBody>
          <a:bodyPr wrap="square" rtlCol="0">
            <a:spAutoFit/>
          </a:bodyPr>
          <a:lstStyle/>
          <a:p>
            <a:r>
              <a:rPr lang="en-GB" sz="2400" dirty="0"/>
              <a:t>Using DCE:</a:t>
            </a:r>
          </a:p>
          <a:p>
            <a:pPr marL="342900" indent="-342900">
              <a:buFont typeface="Arial" panose="020B0604020202020204" pitchFamily="34" charset="0"/>
              <a:buChar char="•"/>
            </a:pPr>
            <a:r>
              <a:rPr lang="en-GB" sz="2400" dirty="0"/>
              <a:t>If a variable v is not live after its assignment, then it is a dead variable.</a:t>
            </a:r>
          </a:p>
          <a:p>
            <a:pPr marL="342900" indent="-342900">
              <a:buFont typeface="Arial" panose="020B0604020202020204" pitchFamily="34" charset="0"/>
              <a:buChar char="•"/>
            </a:pPr>
            <a:r>
              <a:rPr lang="en-GB" sz="2400" dirty="0"/>
              <a:t>DCE suggests to simply remove said statement.</a:t>
            </a:r>
          </a:p>
          <a:p>
            <a:r>
              <a:rPr lang="en-GB" sz="2400" dirty="0"/>
              <a:t>Here z = 2; is a dead variable and should be removed.</a:t>
            </a:r>
            <a:endParaRPr lang="en-SG" sz="2400" dirty="0"/>
          </a:p>
        </p:txBody>
      </p:sp>
    </p:spTree>
    <p:extLst>
      <p:ext uri="{BB962C8B-B14F-4D97-AF65-F5344CB8AC3E}">
        <p14:creationId xmlns:p14="http://schemas.microsoft.com/office/powerpoint/2010/main" val="574535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C960-38EC-E288-8B7A-0EB14DA4408B}"/>
              </a:ext>
            </a:extLst>
          </p:cNvPr>
          <p:cNvSpPr>
            <a:spLocks noGrp="1"/>
          </p:cNvSpPr>
          <p:nvPr>
            <p:ph type="title"/>
          </p:nvPr>
        </p:nvSpPr>
        <p:spPr/>
        <p:txBody>
          <a:bodyPr/>
          <a:lstStyle/>
          <a:p>
            <a:r>
              <a:rPr lang="en-GB" dirty="0"/>
              <a:t>Live variables, in action</a:t>
            </a:r>
            <a:endParaRPr lang="en-SG" dirty="0"/>
          </a:p>
        </p:txBody>
      </p:sp>
      <p:sp>
        <p:nvSpPr>
          <p:cNvPr id="3" name="Content Placeholder 2">
            <a:extLst>
              <a:ext uri="{FF2B5EF4-FFF2-40B4-BE49-F238E27FC236}">
                <a16:creationId xmlns:a16="http://schemas.microsoft.com/office/drawing/2014/main" id="{E21DF8F1-FD8C-18B1-2128-6679A4FD8A95}"/>
              </a:ext>
            </a:extLst>
          </p:cNvPr>
          <p:cNvSpPr>
            <a:spLocks noGrp="1"/>
          </p:cNvSpPr>
          <p:nvPr>
            <p:ph idx="1"/>
          </p:nvPr>
        </p:nvSpPr>
        <p:spPr>
          <a:xfrm>
            <a:off x="838200" y="1508370"/>
            <a:ext cx="10515600" cy="5220676"/>
          </a:xfrm>
        </p:spPr>
        <p:txBody>
          <a:bodyPr>
            <a:normAutofit/>
          </a:bodyPr>
          <a:lstStyle/>
          <a:p>
            <a:pPr marL="0" indent="0" algn="ctr">
              <a:buNone/>
            </a:pPr>
            <a:r>
              <a:rPr lang="en-GB" i="1" dirty="0"/>
              <a:t>{ }</a:t>
            </a:r>
          </a:p>
          <a:p>
            <a:pPr marL="0" indent="0" algn="ctr">
              <a:buNone/>
            </a:pPr>
            <a:r>
              <a:rPr lang="pl-PL" i="1" dirty="0"/>
              <a:t>x = </a:t>
            </a:r>
            <a:r>
              <a:rPr lang="en-GB" i="1" dirty="0"/>
              <a:t>3</a:t>
            </a:r>
          </a:p>
          <a:p>
            <a:pPr marL="0" indent="0" algn="ctr">
              <a:buNone/>
            </a:pPr>
            <a:r>
              <a:rPr lang="en-GB" i="1" dirty="0"/>
              <a:t>{ x }</a:t>
            </a:r>
            <a:endParaRPr lang="pl-PL" i="1" dirty="0"/>
          </a:p>
          <a:p>
            <a:pPr marL="0" indent="0" algn="ctr">
              <a:buNone/>
            </a:pPr>
            <a:r>
              <a:rPr lang="pl-PL" i="1" dirty="0"/>
              <a:t>y = </a:t>
            </a:r>
            <a:r>
              <a:rPr lang="en-GB" i="1" dirty="0"/>
              <a:t>x + 2</a:t>
            </a:r>
          </a:p>
          <a:p>
            <a:pPr marL="0" indent="0" algn="ctr">
              <a:buNone/>
            </a:pPr>
            <a:r>
              <a:rPr lang="en-GB" i="1" dirty="0"/>
              <a:t>{ x, y }</a:t>
            </a:r>
            <a:endParaRPr lang="pl-PL" i="1" dirty="0"/>
          </a:p>
          <a:p>
            <a:pPr marL="0" indent="0" algn="ctr">
              <a:buNone/>
            </a:pPr>
            <a:endParaRPr lang="en-GB" i="1" dirty="0">
              <a:solidFill>
                <a:srgbClr val="7030A0"/>
              </a:solidFill>
            </a:endParaRPr>
          </a:p>
          <a:p>
            <a:pPr marL="0" indent="0" algn="ctr">
              <a:buNone/>
            </a:pPr>
            <a:r>
              <a:rPr lang="en-GB" i="1" dirty="0">
                <a:solidFill>
                  <a:srgbClr val="7030A0"/>
                </a:solidFill>
              </a:rPr>
              <a:t>{ x, y }</a:t>
            </a:r>
            <a:endParaRPr lang="pl-PL" i="1" dirty="0">
              <a:solidFill>
                <a:srgbClr val="7030A0"/>
              </a:solidFill>
            </a:endParaRPr>
          </a:p>
          <a:p>
            <a:pPr marL="0" indent="0" algn="ctr">
              <a:buNone/>
            </a:pPr>
            <a:r>
              <a:rPr lang="pl-PL" i="1" dirty="0"/>
              <a:t>w = </a:t>
            </a:r>
            <a:r>
              <a:rPr lang="en-GB" i="1" dirty="0"/>
              <a:t>x + y</a:t>
            </a:r>
          </a:p>
          <a:p>
            <a:pPr marL="0" indent="0" algn="ctr">
              <a:buNone/>
            </a:pPr>
            <a:r>
              <a:rPr lang="en-GB" i="1" dirty="0"/>
              <a:t>{ w }</a:t>
            </a:r>
            <a:endParaRPr lang="pl-PL" i="1" dirty="0"/>
          </a:p>
          <a:p>
            <a:pPr marL="0" indent="0" algn="ctr">
              <a:buNone/>
            </a:pPr>
            <a:r>
              <a:rPr lang="en-GB" i="1" dirty="0" err="1"/>
              <a:t>printf</a:t>
            </a:r>
            <a:r>
              <a:rPr lang="en-GB" i="1" dirty="0"/>
              <a:t>(w)</a:t>
            </a:r>
          </a:p>
        </p:txBody>
      </p:sp>
      <p:sp>
        <p:nvSpPr>
          <p:cNvPr id="4" name="TextBox 3">
            <a:extLst>
              <a:ext uri="{FF2B5EF4-FFF2-40B4-BE49-F238E27FC236}">
                <a16:creationId xmlns:a16="http://schemas.microsoft.com/office/drawing/2014/main" id="{590711A0-8EBB-EB88-69FE-9C06DCB3245D}"/>
              </a:ext>
            </a:extLst>
          </p:cNvPr>
          <p:cNvSpPr txBox="1"/>
          <p:nvPr/>
        </p:nvSpPr>
        <p:spPr>
          <a:xfrm>
            <a:off x="8682893" y="1424965"/>
            <a:ext cx="2907323" cy="830997"/>
          </a:xfrm>
          <a:prstGeom prst="rect">
            <a:avLst/>
          </a:prstGeom>
          <a:noFill/>
        </p:spPr>
        <p:txBody>
          <a:bodyPr wrap="square" rtlCol="0">
            <a:spAutoFit/>
          </a:bodyPr>
          <a:lstStyle/>
          <a:p>
            <a:r>
              <a:rPr lang="en-GB" sz="2400" dirty="0"/>
              <a:t>Rinse and repeat the process once more!</a:t>
            </a:r>
            <a:endParaRPr lang="en-SG" sz="2400" b="1" dirty="0"/>
          </a:p>
        </p:txBody>
      </p:sp>
    </p:spTree>
    <p:extLst>
      <p:ext uri="{BB962C8B-B14F-4D97-AF65-F5344CB8AC3E}">
        <p14:creationId xmlns:p14="http://schemas.microsoft.com/office/powerpoint/2010/main" val="29241325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C960-38EC-E288-8B7A-0EB14DA4408B}"/>
              </a:ext>
            </a:extLst>
          </p:cNvPr>
          <p:cNvSpPr>
            <a:spLocks noGrp="1"/>
          </p:cNvSpPr>
          <p:nvPr>
            <p:ph type="title"/>
          </p:nvPr>
        </p:nvSpPr>
        <p:spPr/>
        <p:txBody>
          <a:bodyPr/>
          <a:lstStyle/>
          <a:p>
            <a:r>
              <a:rPr lang="en-GB" dirty="0"/>
              <a:t>Live variables, in action</a:t>
            </a:r>
            <a:endParaRPr lang="en-SG" dirty="0"/>
          </a:p>
        </p:txBody>
      </p:sp>
      <p:sp>
        <p:nvSpPr>
          <p:cNvPr id="3" name="Content Placeholder 2">
            <a:extLst>
              <a:ext uri="{FF2B5EF4-FFF2-40B4-BE49-F238E27FC236}">
                <a16:creationId xmlns:a16="http://schemas.microsoft.com/office/drawing/2014/main" id="{E21DF8F1-FD8C-18B1-2128-6679A4FD8A95}"/>
              </a:ext>
            </a:extLst>
          </p:cNvPr>
          <p:cNvSpPr>
            <a:spLocks noGrp="1"/>
          </p:cNvSpPr>
          <p:nvPr>
            <p:ph idx="1"/>
          </p:nvPr>
        </p:nvSpPr>
        <p:spPr>
          <a:xfrm>
            <a:off x="838200" y="1508370"/>
            <a:ext cx="10515600" cy="5220676"/>
          </a:xfrm>
        </p:spPr>
        <p:txBody>
          <a:bodyPr>
            <a:normAutofit/>
          </a:bodyPr>
          <a:lstStyle/>
          <a:p>
            <a:pPr marL="0" indent="0" algn="ctr">
              <a:buNone/>
            </a:pPr>
            <a:r>
              <a:rPr lang="pl-PL" i="1" dirty="0"/>
              <a:t>x = </a:t>
            </a:r>
            <a:r>
              <a:rPr lang="en-GB" i="1" dirty="0"/>
              <a:t>3</a:t>
            </a:r>
          </a:p>
          <a:p>
            <a:pPr marL="0" indent="0" algn="ctr">
              <a:buNone/>
            </a:pPr>
            <a:r>
              <a:rPr lang="pl-PL" i="1" dirty="0"/>
              <a:t>y = </a:t>
            </a:r>
            <a:r>
              <a:rPr lang="en-GB" i="1" dirty="0"/>
              <a:t>x + 2</a:t>
            </a:r>
          </a:p>
          <a:p>
            <a:pPr marL="0" indent="0" algn="ctr">
              <a:buNone/>
            </a:pPr>
            <a:r>
              <a:rPr lang="pl-PL" i="1" dirty="0"/>
              <a:t>w = </a:t>
            </a:r>
            <a:r>
              <a:rPr lang="en-GB" i="1" dirty="0"/>
              <a:t>x + y</a:t>
            </a:r>
          </a:p>
          <a:p>
            <a:pPr marL="0" indent="0" algn="ctr">
              <a:buNone/>
            </a:pPr>
            <a:r>
              <a:rPr lang="en-GB" i="1" dirty="0" err="1"/>
              <a:t>printf</a:t>
            </a:r>
            <a:r>
              <a:rPr lang="en-GB" i="1" dirty="0"/>
              <a:t>(w)</a:t>
            </a:r>
          </a:p>
          <a:p>
            <a:pPr marL="0" indent="0" algn="ctr">
              <a:buNone/>
            </a:pPr>
            <a:endParaRPr lang="pt-BR" i="1" dirty="0"/>
          </a:p>
          <a:p>
            <a:pPr marL="0" indent="0">
              <a:buNone/>
            </a:pPr>
            <a:endParaRPr lang="en-GB" dirty="0">
              <a:solidFill>
                <a:schemeClr val="bg1">
                  <a:lumMod val="50000"/>
                </a:schemeClr>
              </a:solidFill>
            </a:endParaRPr>
          </a:p>
          <a:p>
            <a:pPr marL="0" indent="0">
              <a:buNone/>
            </a:pPr>
            <a:r>
              <a:rPr lang="en-GB" dirty="0">
                <a:solidFill>
                  <a:schemeClr val="bg1">
                    <a:lumMod val="50000"/>
                  </a:schemeClr>
                </a:solidFill>
              </a:rPr>
              <a:t>(</a:t>
            </a:r>
            <a:r>
              <a:rPr lang="en-GB" b="1" dirty="0">
                <a:solidFill>
                  <a:schemeClr val="bg1">
                    <a:lumMod val="50000"/>
                  </a:schemeClr>
                </a:solidFill>
              </a:rPr>
              <a:t>Practice (for later): </a:t>
            </a:r>
            <a:r>
              <a:rPr lang="en-GB" dirty="0">
                <a:solidFill>
                  <a:schemeClr val="bg1">
                    <a:lumMod val="50000"/>
                  </a:schemeClr>
                </a:solidFill>
              </a:rPr>
              <a:t>How would you implement the DCE optimization?</a:t>
            </a:r>
          </a:p>
          <a:p>
            <a:pPr marL="0" indent="0">
              <a:buNone/>
            </a:pPr>
            <a:r>
              <a:rPr lang="en-GB" dirty="0">
                <a:solidFill>
                  <a:schemeClr val="bg1">
                    <a:lumMod val="50000"/>
                  </a:schemeClr>
                </a:solidFill>
              </a:rPr>
              <a:t>Is it again similar to what the CSE and CP do?)</a:t>
            </a:r>
          </a:p>
        </p:txBody>
      </p:sp>
      <p:sp>
        <p:nvSpPr>
          <p:cNvPr id="4" name="TextBox 3">
            <a:extLst>
              <a:ext uri="{FF2B5EF4-FFF2-40B4-BE49-F238E27FC236}">
                <a16:creationId xmlns:a16="http://schemas.microsoft.com/office/drawing/2014/main" id="{590711A0-8EBB-EB88-69FE-9C06DCB3245D}"/>
              </a:ext>
            </a:extLst>
          </p:cNvPr>
          <p:cNvSpPr txBox="1"/>
          <p:nvPr/>
        </p:nvSpPr>
        <p:spPr>
          <a:xfrm>
            <a:off x="8682893" y="1424965"/>
            <a:ext cx="2907323" cy="2308324"/>
          </a:xfrm>
          <a:prstGeom prst="rect">
            <a:avLst/>
          </a:prstGeom>
          <a:noFill/>
        </p:spPr>
        <p:txBody>
          <a:bodyPr wrap="square" rtlCol="0">
            <a:spAutoFit/>
          </a:bodyPr>
          <a:lstStyle/>
          <a:p>
            <a:r>
              <a:rPr lang="en-GB" sz="2400" dirty="0"/>
              <a:t>Rinse and repeat the process once more!</a:t>
            </a:r>
          </a:p>
          <a:p>
            <a:pPr marL="342900" indent="-342900">
              <a:buFont typeface="Arial" panose="020B0604020202020204" pitchFamily="34" charset="0"/>
              <a:buChar char="•"/>
            </a:pPr>
            <a:r>
              <a:rPr lang="en-GB" sz="2400" b="1" dirty="0"/>
              <a:t>Step 1: </a:t>
            </a:r>
            <a:r>
              <a:rPr lang="en-GB" sz="2400" dirty="0"/>
              <a:t>Liveness analysis, first.</a:t>
            </a:r>
          </a:p>
          <a:p>
            <a:pPr marL="342900" indent="-342900">
              <a:buFont typeface="Arial" panose="020B0604020202020204" pitchFamily="34" charset="0"/>
              <a:buChar char="•"/>
            </a:pPr>
            <a:r>
              <a:rPr lang="en-GB" sz="2400" b="1" dirty="0"/>
              <a:t>Step 2: </a:t>
            </a:r>
            <a:r>
              <a:rPr lang="en-GB" sz="2400" dirty="0"/>
              <a:t>Dead code elimination, again.</a:t>
            </a:r>
            <a:endParaRPr lang="en-SG" sz="2400" dirty="0"/>
          </a:p>
        </p:txBody>
      </p:sp>
    </p:spTree>
    <p:extLst>
      <p:ext uri="{BB962C8B-B14F-4D97-AF65-F5344CB8AC3E}">
        <p14:creationId xmlns:p14="http://schemas.microsoft.com/office/powerpoint/2010/main" val="31117685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5DDB-1807-1689-8A0E-90EACCDD539A}"/>
              </a:ext>
            </a:extLst>
          </p:cNvPr>
          <p:cNvSpPr>
            <a:spLocks noGrp="1"/>
          </p:cNvSpPr>
          <p:nvPr>
            <p:ph type="title"/>
          </p:nvPr>
        </p:nvSpPr>
        <p:spPr/>
        <p:txBody>
          <a:bodyPr/>
          <a:lstStyle/>
          <a:p>
            <a:r>
              <a:rPr lang="en-GB" dirty="0"/>
              <a:t>Combining the local optimization techniques</a:t>
            </a:r>
            <a:endParaRPr lang="en-SG" dirty="0"/>
          </a:p>
        </p:txBody>
      </p:sp>
      <p:sp>
        <p:nvSpPr>
          <p:cNvPr id="3" name="Content Placeholder 2">
            <a:extLst>
              <a:ext uri="{FF2B5EF4-FFF2-40B4-BE49-F238E27FC236}">
                <a16:creationId xmlns:a16="http://schemas.microsoft.com/office/drawing/2014/main" id="{EDE17E52-4CE0-62A8-4183-47811CF62950}"/>
              </a:ext>
            </a:extLst>
          </p:cNvPr>
          <p:cNvSpPr>
            <a:spLocks noGrp="1"/>
          </p:cNvSpPr>
          <p:nvPr>
            <p:ph idx="1"/>
          </p:nvPr>
        </p:nvSpPr>
        <p:spPr>
          <a:xfrm>
            <a:off x="838200" y="1825624"/>
            <a:ext cx="10515600" cy="5032375"/>
          </a:xfrm>
        </p:spPr>
        <p:txBody>
          <a:bodyPr>
            <a:normAutofit/>
          </a:bodyPr>
          <a:lstStyle/>
          <a:p>
            <a:pPr marL="0" indent="0">
              <a:buNone/>
            </a:pPr>
            <a:r>
              <a:rPr lang="en-GB" dirty="0"/>
              <a:t>The different optimizations we have seen so far all take care of just a small piece of the optimization.</a:t>
            </a:r>
          </a:p>
          <a:p>
            <a:r>
              <a:rPr lang="en-GB" b="1" dirty="0"/>
              <a:t>Common subexpression elimination eliminates unnecessary statements.</a:t>
            </a:r>
          </a:p>
          <a:p>
            <a:r>
              <a:rPr lang="en-GB" b="1" dirty="0"/>
              <a:t>Copy propagation helps identify dead code.</a:t>
            </a:r>
          </a:p>
          <a:p>
            <a:r>
              <a:rPr lang="en-GB" b="1" dirty="0"/>
              <a:t>Dead code elimination removes statements that are no longer needed.</a:t>
            </a:r>
          </a:p>
          <a:p>
            <a:pPr marL="0" indent="0">
              <a:buNone/>
            </a:pPr>
            <a:endParaRPr lang="en-GB" dirty="0"/>
          </a:p>
          <a:p>
            <a:pPr marL="0" indent="0">
              <a:buNone/>
            </a:pPr>
            <a:r>
              <a:rPr lang="en-GB" dirty="0"/>
              <a:t>To get maximum effect, we may have to apply these optimizations several times in a row.</a:t>
            </a:r>
            <a:endParaRPr lang="en-SG" dirty="0"/>
          </a:p>
        </p:txBody>
      </p:sp>
    </p:spTree>
    <p:extLst>
      <p:ext uri="{BB962C8B-B14F-4D97-AF65-F5344CB8AC3E}">
        <p14:creationId xmlns:p14="http://schemas.microsoft.com/office/powerpoint/2010/main" val="41030654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5DDB-1807-1689-8A0E-90EACCDD539A}"/>
              </a:ext>
            </a:extLst>
          </p:cNvPr>
          <p:cNvSpPr>
            <a:spLocks noGrp="1"/>
          </p:cNvSpPr>
          <p:nvPr>
            <p:ph type="title"/>
          </p:nvPr>
        </p:nvSpPr>
        <p:spPr/>
        <p:txBody>
          <a:bodyPr/>
          <a:lstStyle/>
          <a:p>
            <a:r>
              <a:rPr lang="en-GB" dirty="0"/>
              <a:t>Combining the local optimization techniques</a:t>
            </a:r>
            <a:endParaRPr lang="en-SG" dirty="0"/>
          </a:p>
        </p:txBody>
      </p:sp>
      <p:sp>
        <p:nvSpPr>
          <p:cNvPr id="3" name="Content Placeholder 2">
            <a:extLst>
              <a:ext uri="{FF2B5EF4-FFF2-40B4-BE49-F238E27FC236}">
                <a16:creationId xmlns:a16="http://schemas.microsoft.com/office/drawing/2014/main" id="{EDE17E52-4CE0-62A8-4183-47811CF62950}"/>
              </a:ext>
            </a:extLst>
          </p:cNvPr>
          <p:cNvSpPr>
            <a:spLocks noGrp="1"/>
          </p:cNvSpPr>
          <p:nvPr>
            <p:ph idx="1"/>
          </p:nvPr>
        </p:nvSpPr>
        <p:spPr>
          <a:xfrm>
            <a:off x="838200" y="1825624"/>
            <a:ext cx="10515600" cy="5032375"/>
          </a:xfrm>
        </p:spPr>
        <p:txBody>
          <a:bodyPr>
            <a:normAutofit/>
          </a:bodyPr>
          <a:lstStyle/>
          <a:p>
            <a:pPr marL="0" indent="0">
              <a:buNone/>
            </a:pPr>
            <a:r>
              <a:rPr lang="en-GB" dirty="0"/>
              <a:t>Consider the TAC code below, which will be simplified</a:t>
            </a:r>
          </a:p>
          <a:p>
            <a:pPr marL="0" indent="0" algn="ctr">
              <a:buNone/>
            </a:pPr>
            <a:r>
              <a:rPr lang="en-GB" i="1" dirty="0"/>
              <a:t>b = a*a;</a:t>
            </a:r>
          </a:p>
          <a:p>
            <a:pPr marL="0" indent="0" algn="ctr">
              <a:buNone/>
            </a:pPr>
            <a:r>
              <a:rPr lang="en-GB" i="1" dirty="0"/>
              <a:t>c = a*a;</a:t>
            </a:r>
          </a:p>
          <a:p>
            <a:pPr marL="0" indent="0" algn="ctr">
              <a:buNone/>
            </a:pPr>
            <a:r>
              <a:rPr lang="en-GB" i="1" dirty="0"/>
              <a:t>d = b + c;</a:t>
            </a:r>
          </a:p>
          <a:p>
            <a:pPr marL="0" indent="0" algn="ctr">
              <a:buNone/>
            </a:pPr>
            <a:r>
              <a:rPr lang="en-GB" i="1" dirty="0"/>
              <a:t>e = b + b;</a:t>
            </a:r>
          </a:p>
          <a:p>
            <a:pPr marL="0" indent="0" algn="ctr">
              <a:buNone/>
            </a:pPr>
            <a:r>
              <a:rPr lang="en-GB" i="1" dirty="0"/>
              <a:t>f = a;</a:t>
            </a:r>
          </a:p>
          <a:p>
            <a:pPr marL="0" indent="0" algn="ctr">
              <a:buNone/>
            </a:pPr>
            <a:r>
              <a:rPr lang="en-GB" i="1" dirty="0" err="1"/>
              <a:t>printf</a:t>
            </a:r>
            <a:r>
              <a:rPr lang="en-GB" i="1" dirty="0"/>
              <a:t>(e)</a:t>
            </a:r>
          </a:p>
          <a:p>
            <a:pPr marL="0" indent="0">
              <a:buNone/>
            </a:pPr>
            <a:endParaRPr lang="en-SG" dirty="0"/>
          </a:p>
        </p:txBody>
      </p:sp>
    </p:spTree>
    <p:extLst>
      <p:ext uri="{BB962C8B-B14F-4D97-AF65-F5344CB8AC3E}">
        <p14:creationId xmlns:p14="http://schemas.microsoft.com/office/powerpoint/2010/main" val="38536063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5DDB-1807-1689-8A0E-90EACCDD539A}"/>
              </a:ext>
            </a:extLst>
          </p:cNvPr>
          <p:cNvSpPr>
            <a:spLocks noGrp="1"/>
          </p:cNvSpPr>
          <p:nvPr>
            <p:ph type="title"/>
          </p:nvPr>
        </p:nvSpPr>
        <p:spPr/>
        <p:txBody>
          <a:bodyPr/>
          <a:lstStyle/>
          <a:p>
            <a:r>
              <a:rPr lang="en-GB" dirty="0"/>
              <a:t>Combining the local optimization techniques</a:t>
            </a:r>
            <a:endParaRPr lang="en-SG" dirty="0"/>
          </a:p>
        </p:txBody>
      </p:sp>
      <p:sp>
        <p:nvSpPr>
          <p:cNvPr id="3" name="Content Placeholder 2">
            <a:extLst>
              <a:ext uri="{FF2B5EF4-FFF2-40B4-BE49-F238E27FC236}">
                <a16:creationId xmlns:a16="http://schemas.microsoft.com/office/drawing/2014/main" id="{EDE17E52-4CE0-62A8-4183-47811CF62950}"/>
              </a:ext>
            </a:extLst>
          </p:cNvPr>
          <p:cNvSpPr>
            <a:spLocks noGrp="1"/>
          </p:cNvSpPr>
          <p:nvPr>
            <p:ph idx="1"/>
          </p:nvPr>
        </p:nvSpPr>
        <p:spPr>
          <a:xfrm>
            <a:off x="838200" y="1825624"/>
            <a:ext cx="10515600" cy="5032375"/>
          </a:xfrm>
        </p:spPr>
        <p:txBody>
          <a:bodyPr>
            <a:normAutofit/>
          </a:bodyPr>
          <a:lstStyle/>
          <a:p>
            <a:pPr marL="0" indent="0">
              <a:buNone/>
            </a:pPr>
            <a:r>
              <a:rPr lang="en-GB" dirty="0"/>
              <a:t>Consider the TAC code below, which will be simplified</a:t>
            </a:r>
          </a:p>
          <a:p>
            <a:pPr marL="0" indent="0" algn="ctr">
              <a:buNone/>
            </a:pPr>
            <a:r>
              <a:rPr lang="en-GB" b="1" i="1" dirty="0">
                <a:solidFill>
                  <a:srgbClr val="00B050"/>
                </a:solidFill>
              </a:rPr>
              <a:t>b = a*a;</a:t>
            </a:r>
          </a:p>
          <a:p>
            <a:pPr marL="0" indent="0" algn="ctr">
              <a:buNone/>
            </a:pPr>
            <a:r>
              <a:rPr lang="en-GB" b="1" i="1" dirty="0">
                <a:solidFill>
                  <a:srgbClr val="00B050"/>
                </a:solidFill>
              </a:rPr>
              <a:t>c = a*a;</a:t>
            </a:r>
          </a:p>
          <a:p>
            <a:pPr marL="0" indent="0" algn="ctr">
              <a:buNone/>
            </a:pPr>
            <a:r>
              <a:rPr lang="en-GB" i="1" dirty="0"/>
              <a:t>d = b + c;</a:t>
            </a:r>
          </a:p>
          <a:p>
            <a:pPr marL="0" indent="0" algn="ctr">
              <a:buNone/>
            </a:pPr>
            <a:r>
              <a:rPr lang="en-GB" i="1" dirty="0"/>
              <a:t>e = b + b;</a:t>
            </a:r>
          </a:p>
          <a:p>
            <a:pPr marL="0" indent="0" algn="ctr">
              <a:buNone/>
            </a:pPr>
            <a:r>
              <a:rPr lang="en-GB" i="1" dirty="0"/>
              <a:t>f = a;</a:t>
            </a:r>
          </a:p>
          <a:p>
            <a:pPr marL="0" indent="0" algn="ctr">
              <a:buNone/>
            </a:pPr>
            <a:r>
              <a:rPr lang="en-GB" i="1" dirty="0" err="1"/>
              <a:t>printf</a:t>
            </a:r>
            <a:r>
              <a:rPr lang="en-GB" i="1" dirty="0"/>
              <a:t>(e)</a:t>
            </a:r>
          </a:p>
          <a:p>
            <a:pPr marL="0" indent="0" algn="ctr">
              <a:buNone/>
            </a:pPr>
            <a:endParaRPr lang="en-GB" i="1" dirty="0"/>
          </a:p>
          <a:p>
            <a:pPr marL="0" indent="0">
              <a:buNone/>
            </a:pPr>
            <a:r>
              <a:rPr lang="en-GB" dirty="0">
                <a:sym typeface="Wingdings" panose="05000000000000000000" pitchFamily="2" charset="2"/>
              </a:rPr>
              <a:t> </a:t>
            </a:r>
            <a:r>
              <a:rPr lang="en-GB" dirty="0"/>
              <a:t>Use CSE on these two statements.</a:t>
            </a:r>
          </a:p>
          <a:p>
            <a:pPr marL="0" indent="0">
              <a:buNone/>
            </a:pPr>
            <a:endParaRPr lang="en-SG" dirty="0"/>
          </a:p>
        </p:txBody>
      </p:sp>
    </p:spTree>
    <p:extLst>
      <p:ext uri="{BB962C8B-B14F-4D97-AF65-F5344CB8AC3E}">
        <p14:creationId xmlns:p14="http://schemas.microsoft.com/office/powerpoint/2010/main" val="21622676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5DDB-1807-1689-8A0E-90EACCDD539A}"/>
              </a:ext>
            </a:extLst>
          </p:cNvPr>
          <p:cNvSpPr>
            <a:spLocks noGrp="1"/>
          </p:cNvSpPr>
          <p:nvPr>
            <p:ph type="title"/>
          </p:nvPr>
        </p:nvSpPr>
        <p:spPr/>
        <p:txBody>
          <a:bodyPr/>
          <a:lstStyle/>
          <a:p>
            <a:r>
              <a:rPr lang="en-GB" dirty="0"/>
              <a:t>Combining the local optimization techniques</a:t>
            </a:r>
            <a:endParaRPr lang="en-SG" dirty="0"/>
          </a:p>
        </p:txBody>
      </p:sp>
      <p:sp>
        <p:nvSpPr>
          <p:cNvPr id="3" name="Content Placeholder 2">
            <a:extLst>
              <a:ext uri="{FF2B5EF4-FFF2-40B4-BE49-F238E27FC236}">
                <a16:creationId xmlns:a16="http://schemas.microsoft.com/office/drawing/2014/main" id="{EDE17E52-4CE0-62A8-4183-47811CF62950}"/>
              </a:ext>
            </a:extLst>
          </p:cNvPr>
          <p:cNvSpPr>
            <a:spLocks noGrp="1"/>
          </p:cNvSpPr>
          <p:nvPr>
            <p:ph idx="1"/>
          </p:nvPr>
        </p:nvSpPr>
        <p:spPr>
          <a:xfrm>
            <a:off x="838200" y="1825624"/>
            <a:ext cx="10515600" cy="5032375"/>
          </a:xfrm>
        </p:spPr>
        <p:txBody>
          <a:bodyPr>
            <a:normAutofit/>
          </a:bodyPr>
          <a:lstStyle/>
          <a:p>
            <a:pPr marL="0" indent="0">
              <a:buNone/>
            </a:pPr>
            <a:r>
              <a:rPr lang="en-GB" dirty="0"/>
              <a:t>Consider the TAC code below, which will be simplified</a:t>
            </a:r>
          </a:p>
          <a:p>
            <a:pPr marL="0" indent="0" algn="ctr">
              <a:buNone/>
            </a:pPr>
            <a:r>
              <a:rPr lang="en-GB" b="1" i="1" dirty="0">
                <a:solidFill>
                  <a:srgbClr val="00B050"/>
                </a:solidFill>
              </a:rPr>
              <a:t>b = a*a;</a:t>
            </a:r>
          </a:p>
          <a:p>
            <a:pPr marL="0" indent="0" algn="ctr">
              <a:buNone/>
            </a:pPr>
            <a:r>
              <a:rPr lang="en-GB" b="1" i="1" dirty="0">
                <a:solidFill>
                  <a:srgbClr val="00B050"/>
                </a:solidFill>
              </a:rPr>
              <a:t>c = b;</a:t>
            </a:r>
          </a:p>
          <a:p>
            <a:pPr marL="0" indent="0" algn="ctr">
              <a:buNone/>
            </a:pPr>
            <a:r>
              <a:rPr lang="en-GB" i="1" dirty="0"/>
              <a:t>d = b + c;</a:t>
            </a:r>
          </a:p>
          <a:p>
            <a:pPr marL="0" indent="0" algn="ctr">
              <a:buNone/>
            </a:pPr>
            <a:r>
              <a:rPr lang="en-GB" i="1" dirty="0"/>
              <a:t>e = b + b;</a:t>
            </a:r>
          </a:p>
          <a:p>
            <a:pPr marL="0" indent="0" algn="ctr">
              <a:buNone/>
            </a:pPr>
            <a:r>
              <a:rPr lang="en-GB" i="1" dirty="0"/>
              <a:t>f = a;</a:t>
            </a:r>
          </a:p>
          <a:p>
            <a:pPr marL="0" indent="0" algn="ctr">
              <a:buNone/>
            </a:pPr>
            <a:r>
              <a:rPr lang="en-GB" i="1" dirty="0" err="1"/>
              <a:t>printf</a:t>
            </a:r>
            <a:r>
              <a:rPr lang="en-GB" i="1" dirty="0"/>
              <a:t>(e)</a:t>
            </a:r>
          </a:p>
          <a:p>
            <a:pPr marL="0" indent="0" algn="ctr">
              <a:buNone/>
            </a:pPr>
            <a:endParaRPr lang="en-GB" i="1" dirty="0"/>
          </a:p>
          <a:p>
            <a:pPr marL="0" indent="0">
              <a:buNone/>
            </a:pPr>
            <a:r>
              <a:rPr lang="en-GB" dirty="0">
                <a:sym typeface="Wingdings" panose="05000000000000000000" pitchFamily="2" charset="2"/>
              </a:rPr>
              <a:t> </a:t>
            </a:r>
            <a:r>
              <a:rPr lang="en-GB" dirty="0"/>
              <a:t>Use CSE on these two statements.</a:t>
            </a:r>
          </a:p>
          <a:p>
            <a:pPr marL="0" indent="0">
              <a:buNone/>
            </a:pPr>
            <a:endParaRPr lang="en-SG" dirty="0"/>
          </a:p>
        </p:txBody>
      </p:sp>
    </p:spTree>
    <p:extLst>
      <p:ext uri="{BB962C8B-B14F-4D97-AF65-F5344CB8AC3E}">
        <p14:creationId xmlns:p14="http://schemas.microsoft.com/office/powerpoint/2010/main" val="2905137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D59BC-F50B-F95E-8269-00DB80DACE66}"/>
              </a:ext>
            </a:extLst>
          </p:cNvPr>
          <p:cNvSpPr>
            <a:spLocks noGrp="1"/>
          </p:cNvSpPr>
          <p:nvPr>
            <p:ph type="title"/>
          </p:nvPr>
        </p:nvSpPr>
        <p:spPr/>
        <p:txBody>
          <a:bodyPr/>
          <a:lstStyle/>
          <a:p>
            <a:r>
              <a:rPr lang="en-GB" dirty="0"/>
              <a:t>Last lecture</a:t>
            </a:r>
            <a:endParaRPr lang="en-SG" dirty="0"/>
          </a:p>
        </p:txBody>
      </p:sp>
      <p:sp>
        <p:nvSpPr>
          <p:cNvPr id="3" name="Content Placeholder 2">
            <a:extLst>
              <a:ext uri="{FF2B5EF4-FFF2-40B4-BE49-F238E27FC236}">
                <a16:creationId xmlns:a16="http://schemas.microsoft.com/office/drawing/2014/main" id="{8A7BCC9A-5BF5-D8BF-7D18-2406987D8762}"/>
              </a:ext>
            </a:extLst>
          </p:cNvPr>
          <p:cNvSpPr>
            <a:spLocks noGrp="1"/>
          </p:cNvSpPr>
          <p:nvPr>
            <p:ph idx="1"/>
          </p:nvPr>
        </p:nvSpPr>
        <p:spPr>
          <a:xfrm>
            <a:off x="838200" y="1825624"/>
            <a:ext cx="7860323" cy="5032375"/>
          </a:xfrm>
        </p:spPr>
        <p:txBody>
          <a:bodyPr/>
          <a:lstStyle/>
          <a:p>
            <a:pPr marL="0" indent="0">
              <a:buNone/>
            </a:pPr>
            <a:r>
              <a:rPr lang="en-GB" b="1" dirty="0"/>
              <a:t>Objective for IR optimization/middle-end:</a:t>
            </a:r>
            <a:r>
              <a:rPr lang="en-GB" dirty="0"/>
              <a:t> Improve the IR generated by the previous translation step to take better advantage of resources (memory, computational, etc.).</a:t>
            </a:r>
          </a:p>
          <a:p>
            <a:r>
              <a:rPr lang="en-GB" dirty="0"/>
              <a:t>A very important and complex topic, actively researched at the moment.</a:t>
            </a:r>
          </a:p>
          <a:p>
            <a:r>
              <a:rPr lang="en-GB" dirty="0"/>
              <a:t>Often NP-hard (or worse).</a:t>
            </a:r>
          </a:p>
          <a:p>
            <a:r>
              <a:rPr lang="en-GB" dirty="0"/>
              <a:t>Optimization techniques could be </a:t>
            </a:r>
            <a:r>
              <a:rPr lang="en-GB" b="1" dirty="0">
                <a:solidFill>
                  <a:srgbClr val="00B050"/>
                </a:solidFill>
              </a:rPr>
              <a:t>local</a:t>
            </a:r>
            <a:r>
              <a:rPr lang="en-GB" dirty="0"/>
              <a:t> or </a:t>
            </a:r>
            <a:r>
              <a:rPr lang="en-GB" b="1" dirty="0">
                <a:solidFill>
                  <a:srgbClr val="00B050"/>
                </a:solidFill>
              </a:rPr>
              <a:t>global</a:t>
            </a:r>
            <a:r>
              <a:rPr lang="en-GB" dirty="0"/>
              <a:t>.</a:t>
            </a:r>
          </a:p>
          <a:p>
            <a:r>
              <a:rPr lang="en-GB" dirty="0"/>
              <a:t>Subject to an </a:t>
            </a:r>
            <a:r>
              <a:rPr lang="en-GB" b="1" dirty="0">
                <a:solidFill>
                  <a:srgbClr val="7030A0"/>
                </a:solidFill>
              </a:rPr>
              <a:t>optimization trade-off</a:t>
            </a:r>
            <a:r>
              <a:rPr lang="en-GB" dirty="0"/>
              <a:t>.</a:t>
            </a:r>
          </a:p>
          <a:p>
            <a:endParaRPr lang="en-GB" dirty="0"/>
          </a:p>
        </p:txBody>
      </p:sp>
      <p:sp>
        <p:nvSpPr>
          <p:cNvPr id="5" name="Rectangle 4">
            <a:extLst>
              <a:ext uri="{FF2B5EF4-FFF2-40B4-BE49-F238E27FC236}">
                <a16:creationId xmlns:a16="http://schemas.microsoft.com/office/drawing/2014/main" id="{92DC61C1-98DA-AAD3-FA88-F40192814C11}"/>
              </a:ext>
            </a:extLst>
          </p:cNvPr>
          <p:cNvSpPr/>
          <p:nvPr/>
        </p:nvSpPr>
        <p:spPr>
          <a:xfrm>
            <a:off x="9659815" y="211017"/>
            <a:ext cx="2258647" cy="628185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t>TAC code</a:t>
            </a:r>
          </a:p>
          <a:p>
            <a:pPr algn="ctr"/>
            <a:r>
              <a:rPr lang="en-SG" dirty="0"/>
              <a:t>L0:</a:t>
            </a:r>
          </a:p>
          <a:p>
            <a:pPr algn="ctr"/>
            <a:r>
              <a:rPr lang="en-SG" dirty="0"/>
              <a:t>_t7 := x</a:t>
            </a:r>
          </a:p>
          <a:p>
            <a:pPr algn="ctr"/>
            <a:r>
              <a:rPr lang="en-SG" dirty="0"/>
              <a:t>_t4 := _t7</a:t>
            </a:r>
          </a:p>
          <a:p>
            <a:pPr algn="ctr"/>
            <a:r>
              <a:rPr lang="en-SG" dirty="0"/>
              <a:t>_t8 := y</a:t>
            </a:r>
          </a:p>
          <a:p>
            <a:pPr algn="ctr"/>
            <a:r>
              <a:rPr lang="en-SG" dirty="0"/>
              <a:t>_t5 := _t8</a:t>
            </a:r>
          </a:p>
          <a:p>
            <a:pPr algn="ctr"/>
            <a:r>
              <a:rPr lang="en-SG" dirty="0">
                <a:solidFill>
                  <a:srgbClr val="7030A0"/>
                </a:solidFill>
              </a:rPr>
              <a:t>_t6 := _t4 &lt; _t5</a:t>
            </a:r>
          </a:p>
          <a:p>
            <a:pPr algn="ctr"/>
            <a:r>
              <a:rPr lang="en-SG" dirty="0">
                <a:solidFill>
                  <a:srgbClr val="7030A0"/>
                </a:solidFill>
              </a:rPr>
              <a:t>_t0 := _t6</a:t>
            </a:r>
          </a:p>
          <a:p>
            <a:pPr algn="ctr"/>
            <a:r>
              <a:rPr lang="en-SG" dirty="0"/>
              <a:t>if _t0 </a:t>
            </a:r>
            <a:r>
              <a:rPr lang="en-SG" dirty="0" err="1"/>
              <a:t>goto</a:t>
            </a:r>
            <a:r>
              <a:rPr lang="en-SG" dirty="0"/>
              <a:t> L1</a:t>
            </a:r>
          </a:p>
          <a:p>
            <a:pPr algn="ctr"/>
            <a:r>
              <a:rPr lang="en-SG" dirty="0"/>
              <a:t>jump L2</a:t>
            </a:r>
          </a:p>
          <a:p>
            <a:pPr algn="ctr"/>
            <a:r>
              <a:rPr lang="en-SG" dirty="0"/>
              <a:t>L1:</a:t>
            </a:r>
          </a:p>
          <a:p>
            <a:pPr algn="ctr"/>
            <a:r>
              <a:rPr lang="en-SG" dirty="0">
                <a:solidFill>
                  <a:schemeClr val="accent2">
                    <a:lumMod val="50000"/>
                  </a:schemeClr>
                </a:solidFill>
              </a:rPr>
              <a:t>z := x</a:t>
            </a:r>
          </a:p>
          <a:p>
            <a:pPr algn="ctr"/>
            <a:r>
              <a:rPr lang="en-SG" dirty="0">
                <a:solidFill>
                  <a:schemeClr val="accent2"/>
                </a:solidFill>
              </a:rPr>
              <a:t>_t1 := null</a:t>
            </a:r>
          </a:p>
          <a:p>
            <a:pPr algn="ctr"/>
            <a:r>
              <a:rPr lang="en-SG" dirty="0"/>
              <a:t>jump L3</a:t>
            </a:r>
          </a:p>
          <a:p>
            <a:pPr algn="ctr"/>
            <a:r>
              <a:rPr lang="en-SG" dirty="0"/>
              <a:t>L2:</a:t>
            </a:r>
          </a:p>
          <a:p>
            <a:pPr algn="ctr"/>
            <a:r>
              <a:rPr lang="en-SG" dirty="0">
                <a:solidFill>
                  <a:schemeClr val="accent2">
                    <a:lumMod val="50000"/>
                  </a:schemeClr>
                </a:solidFill>
              </a:rPr>
              <a:t>z := y</a:t>
            </a:r>
          </a:p>
          <a:p>
            <a:pPr algn="ctr"/>
            <a:r>
              <a:rPr lang="en-SG" dirty="0">
                <a:solidFill>
                  <a:schemeClr val="accent2"/>
                </a:solidFill>
              </a:rPr>
              <a:t>_t2 := null</a:t>
            </a:r>
          </a:p>
          <a:p>
            <a:pPr algn="ctr"/>
            <a:r>
              <a:rPr lang="en-SG" dirty="0"/>
              <a:t>jump L3</a:t>
            </a:r>
          </a:p>
          <a:p>
            <a:pPr algn="ctr"/>
            <a:r>
              <a:rPr lang="en-SG" dirty="0"/>
              <a:t>L3:</a:t>
            </a:r>
          </a:p>
          <a:p>
            <a:pPr algn="ctr"/>
            <a:r>
              <a:rPr lang="en-SG" dirty="0"/>
              <a:t>…</a:t>
            </a:r>
          </a:p>
        </p:txBody>
      </p:sp>
    </p:spTree>
    <p:extLst>
      <p:ext uri="{BB962C8B-B14F-4D97-AF65-F5344CB8AC3E}">
        <p14:creationId xmlns:p14="http://schemas.microsoft.com/office/powerpoint/2010/main" val="14934282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5DDB-1807-1689-8A0E-90EACCDD539A}"/>
              </a:ext>
            </a:extLst>
          </p:cNvPr>
          <p:cNvSpPr>
            <a:spLocks noGrp="1"/>
          </p:cNvSpPr>
          <p:nvPr>
            <p:ph type="title"/>
          </p:nvPr>
        </p:nvSpPr>
        <p:spPr/>
        <p:txBody>
          <a:bodyPr/>
          <a:lstStyle/>
          <a:p>
            <a:r>
              <a:rPr lang="en-GB" dirty="0"/>
              <a:t>Combining the local optimization techniques</a:t>
            </a:r>
            <a:endParaRPr lang="en-SG" dirty="0"/>
          </a:p>
        </p:txBody>
      </p:sp>
      <p:sp>
        <p:nvSpPr>
          <p:cNvPr id="3" name="Content Placeholder 2">
            <a:extLst>
              <a:ext uri="{FF2B5EF4-FFF2-40B4-BE49-F238E27FC236}">
                <a16:creationId xmlns:a16="http://schemas.microsoft.com/office/drawing/2014/main" id="{EDE17E52-4CE0-62A8-4183-47811CF62950}"/>
              </a:ext>
            </a:extLst>
          </p:cNvPr>
          <p:cNvSpPr>
            <a:spLocks noGrp="1"/>
          </p:cNvSpPr>
          <p:nvPr>
            <p:ph idx="1"/>
          </p:nvPr>
        </p:nvSpPr>
        <p:spPr>
          <a:xfrm>
            <a:off x="838200" y="1825624"/>
            <a:ext cx="10515600" cy="5032375"/>
          </a:xfrm>
        </p:spPr>
        <p:txBody>
          <a:bodyPr>
            <a:normAutofit/>
          </a:bodyPr>
          <a:lstStyle/>
          <a:p>
            <a:pPr marL="0" indent="0">
              <a:buNone/>
            </a:pPr>
            <a:r>
              <a:rPr lang="en-GB" dirty="0"/>
              <a:t>Consider the TAC code below, which will be simplified</a:t>
            </a:r>
          </a:p>
          <a:p>
            <a:pPr marL="0" indent="0" algn="ctr">
              <a:buNone/>
            </a:pPr>
            <a:r>
              <a:rPr lang="en-GB" i="1" dirty="0"/>
              <a:t>b = a*a;</a:t>
            </a:r>
          </a:p>
          <a:p>
            <a:pPr marL="0" indent="0" algn="ctr">
              <a:buNone/>
            </a:pPr>
            <a:r>
              <a:rPr lang="en-GB" b="1" i="1" dirty="0">
                <a:solidFill>
                  <a:srgbClr val="00B050"/>
                </a:solidFill>
              </a:rPr>
              <a:t>c = b;</a:t>
            </a:r>
          </a:p>
          <a:p>
            <a:pPr marL="0" indent="0" algn="ctr">
              <a:buNone/>
            </a:pPr>
            <a:r>
              <a:rPr lang="en-GB" i="1" dirty="0"/>
              <a:t>d = b + </a:t>
            </a:r>
            <a:r>
              <a:rPr lang="en-GB" b="1" i="1" dirty="0">
                <a:solidFill>
                  <a:srgbClr val="00B050"/>
                </a:solidFill>
              </a:rPr>
              <a:t>c</a:t>
            </a:r>
            <a:r>
              <a:rPr lang="en-GB" i="1" dirty="0"/>
              <a:t>;</a:t>
            </a:r>
          </a:p>
          <a:p>
            <a:pPr marL="0" indent="0" algn="ctr">
              <a:buNone/>
            </a:pPr>
            <a:r>
              <a:rPr lang="en-GB" i="1" dirty="0"/>
              <a:t>e = b + b;</a:t>
            </a:r>
          </a:p>
          <a:p>
            <a:pPr marL="0" indent="0" algn="ctr">
              <a:buNone/>
            </a:pPr>
            <a:r>
              <a:rPr lang="en-GB" i="1" dirty="0"/>
              <a:t>f = a;</a:t>
            </a:r>
          </a:p>
          <a:p>
            <a:pPr marL="0" indent="0" algn="ctr">
              <a:buNone/>
            </a:pPr>
            <a:r>
              <a:rPr lang="en-GB" i="1" dirty="0" err="1"/>
              <a:t>printf</a:t>
            </a:r>
            <a:r>
              <a:rPr lang="en-GB" i="1" dirty="0"/>
              <a:t>(e)</a:t>
            </a:r>
          </a:p>
          <a:p>
            <a:pPr marL="0" indent="0" algn="ctr">
              <a:buNone/>
            </a:pPr>
            <a:endParaRPr lang="en-GB" i="1" dirty="0"/>
          </a:p>
          <a:p>
            <a:pPr marL="0" indent="0">
              <a:buNone/>
            </a:pPr>
            <a:r>
              <a:rPr lang="en-GB" dirty="0">
                <a:sym typeface="Wingdings" panose="05000000000000000000" pitchFamily="2" charset="2"/>
              </a:rPr>
              <a:t> </a:t>
            </a:r>
            <a:r>
              <a:rPr lang="en-GB" dirty="0"/>
              <a:t>Use CP on these two statements.</a:t>
            </a:r>
          </a:p>
          <a:p>
            <a:pPr marL="0" indent="0">
              <a:buNone/>
            </a:pPr>
            <a:endParaRPr lang="en-SG" dirty="0"/>
          </a:p>
        </p:txBody>
      </p:sp>
    </p:spTree>
    <p:extLst>
      <p:ext uri="{BB962C8B-B14F-4D97-AF65-F5344CB8AC3E}">
        <p14:creationId xmlns:p14="http://schemas.microsoft.com/office/powerpoint/2010/main" val="3388528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5DDB-1807-1689-8A0E-90EACCDD539A}"/>
              </a:ext>
            </a:extLst>
          </p:cNvPr>
          <p:cNvSpPr>
            <a:spLocks noGrp="1"/>
          </p:cNvSpPr>
          <p:nvPr>
            <p:ph type="title"/>
          </p:nvPr>
        </p:nvSpPr>
        <p:spPr/>
        <p:txBody>
          <a:bodyPr/>
          <a:lstStyle/>
          <a:p>
            <a:r>
              <a:rPr lang="en-GB" dirty="0"/>
              <a:t>Combining the local optimization techniques</a:t>
            </a:r>
            <a:endParaRPr lang="en-SG" dirty="0"/>
          </a:p>
        </p:txBody>
      </p:sp>
      <p:sp>
        <p:nvSpPr>
          <p:cNvPr id="3" name="Content Placeholder 2">
            <a:extLst>
              <a:ext uri="{FF2B5EF4-FFF2-40B4-BE49-F238E27FC236}">
                <a16:creationId xmlns:a16="http://schemas.microsoft.com/office/drawing/2014/main" id="{EDE17E52-4CE0-62A8-4183-47811CF62950}"/>
              </a:ext>
            </a:extLst>
          </p:cNvPr>
          <p:cNvSpPr>
            <a:spLocks noGrp="1"/>
          </p:cNvSpPr>
          <p:nvPr>
            <p:ph idx="1"/>
          </p:nvPr>
        </p:nvSpPr>
        <p:spPr>
          <a:xfrm>
            <a:off x="838200" y="1825624"/>
            <a:ext cx="10515600" cy="5032375"/>
          </a:xfrm>
        </p:spPr>
        <p:txBody>
          <a:bodyPr>
            <a:normAutofit/>
          </a:bodyPr>
          <a:lstStyle/>
          <a:p>
            <a:pPr marL="0" indent="0">
              <a:buNone/>
            </a:pPr>
            <a:r>
              <a:rPr lang="en-GB" dirty="0"/>
              <a:t>Consider the TAC code below, which will be simplified</a:t>
            </a:r>
          </a:p>
          <a:p>
            <a:pPr marL="0" indent="0" algn="ctr">
              <a:buNone/>
            </a:pPr>
            <a:r>
              <a:rPr lang="en-GB" i="1" dirty="0"/>
              <a:t>b = a*a;</a:t>
            </a:r>
          </a:p>
          <a:p>
            <a:pPr marL="0" indent="0" algn="ctr">
              <a:buNone/>
            </a:pPr>
            <a:r>
              <a:rPr lang="en-GB" b="1" i="1" dirty="0">
                <a:solidFill>
                  <a:srgbClr val="00B050"/>
                </a:solidFill>
              </a:rPr>
              <a:t>c = b;</a:t>
            </a:r>
          </a:p>
          <a:p>
            <a:pPr marL="0" indent="0" algn="ctr">
              <a:buNone/>
            </a:pPr>
            <a:r>
              <a:rPr lang="en-GB" i="1" dirty="0"/>
              <a:t>d = b + </a:t>
            </a:r>
            <a:r>
              <a:rPr lang="en-GB" b="1" i="1" dirty="0">
                <a:solidFill>
                  <a:srgbClr val="00B050"/>
                </a:solidFill>
              </a:rPr>
              <a:t>b</a:t>
            </a:r>
            <a:r>
              <a:rPr lang="en-GB" i="1" dirty="0"/>
              <a:t>;</a:t>
            </a:r>
          </a:p>
          <a:p>
            <a:pPr marL="0" indent="0" algn="ctr">
              <a:buNone/>
            </a:pPr>
            <a:r>
              <a:rPr lang="en-GB" i="1" dirty="0"/>
              <a:t>e = b + b;</a:t>
            </a:r>
          </a:p>
          <a:p>
            <a:pPr marL="0" indent="0" algn="ctr">
              <a:buNone/>
            </a:pPr>
            <a:r>
              <a:rPr lang="en-GB" i="1" dirty="0"/>
              <a:t>f = a;</a:t>
            </a:r>
          </a:p>
          <a:p>
            <a:pPr marL="0" indent="0" algn="ctr">
              <a:buNone/>
            </a:pPr>
            <a:r>
              <a:rPr lang="en-GB" i="1" dirty="0" err="1"/>
              <a:t>printf</a:t>
            </a:r>
            <a:r>
              <a:rPr lang="en-GB" i="1" dirty="0"/>
              <a:t>(e)</a:t>
            </a:r>
          </a:p>
          <a:p>
            <a:pPr marL="0" indent="0" algn="ctr">
              <a:buNone/>
            </a:pPr>
            <a:endParaRPr lang="en-GB" i="1" dirty="0"/>
          </a:p>
          <a:p>
            <a:pPr marL="0" indent="0">
              <a:buNone/>
            </a:pPr>
            <a:r>
              <a:rPr lang="en-GB" dirty="0">
                <a:sym typeface="Wingdings" panose="05000000000000000000" pitchFamily="2" charset="2"/>
              </a:rPr>
              <a:t> </a:t>
            </a:r>
            <a:r>
              <a:rPr lang="en-GB" dirty="0"/>
              <a:t>Use CP on these two statements.</a:t>
            </a:r>
          </a:p>
          <a:p>
            <a:pPr marL="0" indent="0">
              <a:buNone/>
            </a:pPr>
            <a:endParaRPr lang="en-SG" dirty="0"/>
          </a:p>
        </p:txBody>
      </p:sp>
    </p:spTree>
    <p:extLst>
      <p:ext uri="{BB962C8B-B14F-4D97-AF65-F5344CB8AC3E}">
        <p14:creationId xmlns:p14="http://schemas.microsoft.com/office/powerpoint/2010/main" val="33919692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5DDB-1807-1689-8A0E-90EACCDD539A}"/>
              </a:ext>
            </a:extLst>
          </p:cNvPr>
          <p:cNvSpPr>
            <a:spLocks noGrp="1"/>
          </p:cNvSpPr>
          <p:nvPr>
            <p:ph type="title"/>
          </p:nvPr>
        </p:nvSpPr>
        <p:spPr/>
        <p:txBody>
          <a:bodyPr/>
          <a:lstStyle/>
          <a:p>
            <a:r>
              <a:rPr lang="en-GB" dirty="0"/>
              <a:t>Combining the local optimization techniques</a:t>
            </a:r>
            <a:endParaRPr lang="en-SG" dirty="0"/>
          </a:p>
        </p:txBody>
      </p:sp>
      <p:sp>
        <p:nvSpPr>
          <p:cNvPr id="3" name="Content Placeholder 2">
            <a:extLst>
              <a:ext uri="{FF2B5EF4-FFF2-40B4-BE49-F238E27FC236}">
                <a16:creationId xmlns:a16="http://schemas.microsoft.com/office/drawing/2014/main" id="{EDE17E52-4CE0-62A8-4183-47811CF62950}"/>
              </a:ext>
            </a:extLst>
          </p:cNvPr>
          <p:cNvSpPr>
            <a:spLocks noGrp="1"/>
          </p:cNvSpPr>
          <p:nvPr>
            <p:ph idx="1"/>
          </p:nvPr>
        </p:nvSpPr>
        <p:spPr>
          <a:xfrm>
            <a:off x="838200" y="1825624"/>
            <a:ext cx="10515600" cy="5032375"/>
          </a:xfrm>
        </p:spPr>
        <p:txBody>
          <a:bodyPr>
            <a:normAutofit/>
          </a:bodyPr>
          <a:lstStyle/>
          <a:p>
            <a:pPr marL="0" indent="0">
              <a:buNone/>
            </a:pPr>
            <a:r>
              <a:rPr lang="en-GB" dirty="0"/>
              <a:t>Consider the TAC code below, which will be simplified</a:t>
            </a:r>
          </a:p>
          <a:p>
            <a:pPr marL="0" indent="0" algn="ctr">
              <a:buNone/>
            </a:pPr>
            <a:r>
              <a:rPr lang="en-GB" i="1" dirty="0"/>
              <a:t>b = a*a;</a:t>
            </a:r>
          </a:p>
          <a:p>
            <a:pPr marL="0" indent="0" algn="ctr">
              <a:buNone/>
            </a:pPr>
            <a:r>
              <a:rPr lang="en-GB" i="1" dirty="0"/>
              <a:t>c = b;</a:t>
            </a:r>
          </a:p>
          <a:p>
            <a:pPr marL="0" indent="0" algn="ctr">
              <a:buNone/>
            </a:pPr>
            <a:r>
              <a:rPr lang="en-GB" b="1" i="1" dirty="0">
                <a:solidFill>
                  <a:srgbClr val="00B050"/>
                </a:solidFill>
              </a:rPr>
              <a:t>d = b + b;</a:t>
            </a:r>
          </a:p>
          <a:p>
            <a:pPr marL="0" indent="0" algn="ctr">
              <a:buNone/>
            </a:pPr>
            <a:r>
              <a:rPr lang="en-GB" b="1" i="1" dirty="0">
                <a:solidFill>
                  <a:srgbClr val="00B050"/>
                </a:solidFill>
              </a:rPr>
              <a:t>e = b + b;</a:t>
            </a:r>
          </a:p>
          <a:p>
            <a:pPr marL="0" indent="0" algn="ctr">
              <a:buNone/>
            </a:pPr>
            <a:r>
              <a:rPr lang="en-GB" i="1" dirty="0"/>
              <a:t>f = a;</a:t>
            </a:r>
          </a:p>
          <a:p>
            <a:pPr marL="0" indent="0" algn="ctr">
              <a:buNone/>
            </a:pPr>
            <a:r>
              <a:rPr lang="en-GB" i="1" dirty="0" err="1"/>
              <a:t>printf</a:t>
            </a:r>
            <a:r>
              <a:rPr lang="en-GB" i="1" dirty="0"/>
              <a:t>(e)</a:t>
            </a:r>
          </a:p>
          <a:p>
            <a:pPr marL="0" indent="0" algn="ctr">
              <a:buNone/>
            </a:pPr>
            <a:endParaRPr lang="en-GB" i="1" dirty="0"/>
          </a:p>
          <a:p>
            <a:pPr marL="0" indent="0">
              <a:buNone/>
            </a:pPr>
            <a:r>
              <a:rPr lang="en-GB" dirty="0">
                <a:sym typeface="Wingdings" panose="05000000000000000000" pitchFamily="2" charset="2"/>
              </a:rPr>
              <a:t> </a:t>
            </a:r>
            <a:r>
              <a:rPr lang="en-GB" dirty="0"/>
              <a:t>Use CSE on these two statements.</a:t>
            </a:r>
          </a:p>
          <a:p>
            <a:pPr marL="0" indent="0">
              <a:buNone/>
            </a:pPr>
            <a:endParaRPr lang="en-SG" dirty="0"/>
          </a:p>
        </p:txBody>
      </p:sp>
    </p:spTree>
    <p:extLst>
      <p:ext uri="{BB962C8B-B14F-4D97-AF65-F5344CB8AC3E}">
        <p14:creationId xmlns:p14="http://schemas.microsoft.com/office/powerpoint/2010/main" val="32736555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5DDB-1807-1689-8A0E-90EACCDD539A}"/>
              </a:ext>
            </a:extLst>
          </p:cNvPr>
          <p:cNvSpPr>
            <a:spLocks noGrp="1"/>
          </p:cNvSpPr>
          <p:nvPr>
            <p:ph type="title"/>
          </p:nvPr>
        </p:nvSpPr>
        <p:spPr/>
        <p:txBody>
          <a:bodyPr/>
          <a:lstStyle/>
          <a:p>
            <a:r>
              <a:rPr lang="en-GB" dirty="0"/>
              <a:t>Combining the local optimization techniques</a:t>
            </a:r>
            <a:endParaRPr lang="en-SG" dirty="0"/>
          </a:p>
        </p:txBody>
      </p:sp>
      <p:sp>
        <p:nvSpPr>
          <p:cNvPr id="3" name="Content Placeholder 2">
            <a:extLst>
              <a:ext uri="{FF2B5EF4-FFF2-40B4-BE49-F238E27FC236}">
                <a16:creationId xmlns:a16="http://schemas.microsoft.com/office/drawing/2014/main" id="{EDE17E52-4CE0-62A8-4183-47811CF62950}"/>
              </a:ext>
            </a:extLst>
          </p:cNvPr>
          <p:cNvSpPr>
            <a:spLocks noGrp="1"/>
          </p:cNvSpPr>
          <p:nvPr>
            <p:ph idx="1"/>
          </p:nvPr>
        </p:nvSpPr>
        <p:spPr>
          <a:xfrm>
            <a:off x="838200" y="1825624"/>
            <a:ext cx="10515600" cy="5032375"/>
          </a:xfrm>
        </p:spPr>
        <p:txBody>
          <a:bodyPr>
            <a:normAutofit/>
          </a:bodyPr>
          <a:lstStyle/>
          <a:p>
            <a:pPr marL="0" indent="0">
              <a:buNone/>
            </a:pPr>
            <a:r>
              <a:rPr lang="en-GB" dirty="0"/>
              <a:t>Consider the TAC code below, which will be simplified</a:t>
            </a:r>
          </a:p>
          <a:p>
            <a:pPr marL="0" indent="0" algn="ctr">
              <a:buNone/>
            </a:pPr>
            <a:r>
              <a:rPr lang="en-GB" i="1" dirty="0"/>
              <a:t>b = a*a;</a:t>
            </a:r>
          </a:p>
          <a:p>
            <a:pPr marL="0" indent="0" algn="ctr">
              <a:buNone/>
            </a:pPr>
            <a:r>
              <a:rPr lang="en-GB" i="1" dirty="0"/>
              <a:t>c = b;</a:t>
            </a:r>
          </a:p>
          <a:p>
            <a:pPr marL="0" indent="0" algn="ctr">
              <a:buNone/>
            </a:pPr>
            <a:r>
              <a:rPr lang="en-GB" b="1" i="1" dirty="0">
                <a:solidFill>
                  <a:srgbClr val="00B050"/>
                </a:solidFill>
              </a:rPr>
              <a:t>d = b + b;</a:t>
            </a:r>
          </a:p>
          <a:p>
            <a:pPr marL="0" indent="0" algn="ctr">
              <a:buNone/>
            </a:pPr>
            <a:r>
              <a:rPr lang="en-GB" b="1" i="1" dirty="0">
                <a:solidFill>
                  <a:srgbClr val="00B050"/>
                </a:solidFill>
              </a:rPr>
              <a:t>e = d;</a:t>
            </a:r>
          </a:p>
          <a:p>
            <a:pPr marL="0" indent="0" algn="ctr">
              <a:buNone/>
            </a:pPr>
            <a:r>
              <a:rPr lang="en-GB" i="1" dirty="0"/>
              <a:t>f = a;</a:t>
            </a:r>
          </a:p>
          <a:p>
            <a:pPr marL="0" indent="0" algn="ctr">
              <a:buNone/>
            </a:pPr>
            <a:r>
              <a:rPr lang="en-GB" i="1" dirty="0" err="1"/>
              <a:t>printf</a:t>
            </a:r>
            <a:r>
              <a:rPr lang="en-GB" i="1" dirty="0"/>
              <a:t>(e)</a:t>
            </a:r>
          </a:p>
          <a:p>
            <a:pPr marL="0" indent="0" algn="ctr">
              <a:buNone/>
            </a:pPr>
            <a:endParaRPr lang="en-GB" i="1" dirty="0"/>
          </a:p>
          <a:p>
            <a:pPr marL="0" indent="0">
              <a:buNone/>
            </a:pPr>
            <a:r>
              <a:rPr lang="en-GB" dirty="0">
                <a:sym typeface="Wingdings" panose="05000000000000000000" pitchFamily="2" charset="2"/>
              </a:rPr>
              <a:t> </a:t>
            </a:r>
            <a:r>
              <a:rPr lang="en-GB" dirty="0"/>
              <a:t>Use CSE on these two statements.</a:t>
            </a:r>
          </a:p>
          <a:p>
            <a:pPr marL="0" indent="0">
              <a:buNone/>
            </a:pPr>
            <a:endParaRPr lang="en-SG" dirty="0"/>
          </a:p>
        </p:txBody>
      </p:sp>
    </p:spTree>
    <p:extLst>
      <p:ext uri="{BB962C8B-B14F-4D97-AF65-F5344CB8AC3E}">
        <p14:creationId xmlns:p14="http://schemas.microsoft.com/office/powerpoint/2010/main" val="8953231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5DDB-1807-1689-8A0E-90EACCDD539A}"/>
              </a:ext>
            </a:extLst>
          </p:cNvPr>
          <p:cNvSpPr>
            <a:spLocks noGrp="1"/>
          </p:cNvSpPr>
          <p:nvPr>
            <p:ph type="title"/>
          </p:nvPr>
        </p:nvSpPr>
        <p:spPr/>
        <p:txBody>
          <a:bodyPr/>
          <a:lstStyle/>
          <a:p>
            <a:r>
              <a:rPr lang="en-GB" dirty="0"/>
              <a:t>Combining the local optimization techniques</a:t>
            </a:r>
            <a:endParaRPr lang="en-SG" dirty="0"/>
          </a:p>
        </p:txBody>
      </p:sp>
      <p:sp>
        <p:nvSpPr>
          <p:cNvPr id="3" name="Content Placeholder 2">
            <a:extLst>
              <a:ext uri="{FF2B5EF4-FFF2-40B4-BE49-F238E27FC236}">
                <a16:creationId xmlns:a16="http://schemas.microsoft.com/office/drawing/2014/main" id="{EDE17E52-4CE0-62A8-4183-47811CF62950}"/>
              </a:ext>
            </a:extLst>
          </p:cNvPr>
          <p:cNvSpPr>
            <a:spLocks noGrp="1"/>
          </p:cNvSpPr>
          <p:nvPr>
            <p:ph idx="1"/>
          </p:nvPr>
        </p:nvSpPr>
        <p:spPr>
          <a:xfrm>
            <a:off x="838200" y="1825624"/>
            <a:ext cx="10515600" cy="5032375"/>
          </a:xfrm>
        </p:spPr>
        <p:txBody>
          <a:bodyPr>
            <a:normAutofit/>
          </a:bodyPr>
          <a:lstStyle/>
          <a:p>
            <a:pPr marL="0" indent="0">
              <a:buNone/>
            </a:pPr>
            <a:r>
              <a:rPr lang="en-GB" dirty="0"/>
              <a:t>Consider the TAC code below, which will be simplified</a:t>
            </a:r>
          </a:p>
          <a:p>
            <a:pPr marL="0" indent="0" algn="ctr">
              <a:buNone/>
            </a:pPr>
            <a:r>
              <a:rPr lang="en-GB" i="1" dirty="0"/>
              <a:t>b = a*a;</a:t>
            </a:r>
          </a:p>
          <a:p>
            <a:pPr marL="0" indent="0" algn="ctr">
              <a:buNone/>
            </a:pPr>
            <a:r>
              <a:rPr lang="en-GB" b="1" i="1" dirty="0">
                <a:solidFill>
                  <a:srgbClr val="00B050"/>
                </a:solidFill>
              </a:rPr>
              <a:t>c = b;</a:t>
            </a:r>
          </a:p>
          <a:p>
            <a:pPr marL="0" indent="0" algn="ctr">
              <a:buNone/>
            </a:pPr>
            <a:r>
              <a:rPr lang="en-GB" i="1" dirty="0"/>
              <a:t>d = b + b;</a:t>
            </a:r>
          </a:p>
          <a:p>
            <a:pPr marL="0" indent="0" algn="ctr">
              <a:buNone/>
            </a:pPr>
            <a:r>
              <a:rPr lang="en-GB" i="1" dirty="0"/>
              <a:t>e = d;</a:t>
            </a:r>
          </a:p>
          <a:p>
            <a:pPr marL="0" indent="0" algn="ctr">
              <a:buNone/>
            </a:pPr>
            <a:r>
              <a:rPr lang="en-GB" b="1" i="1" dirty="0">
                <a:solidFill>
                  <a:srgbClr val="00B050"/>
                </a:solidFill>
              </a:rPr>
              <a:t>f = a;</a:t>
            </a:r>
          </a:p>
          <a:p>
            <a:pPr marL="0" indent="0" algn="ctr">
              <a:buNone/>
            </a:pPr>
            <a:r>
              <a:rPr lang="en-GB" i="1" dirty="0" err="1"/>
              <a:t>printf</a:t>
            </a:r>
            <a:r>
              <a:rPr lang="en-GB" i="1" dirty="0"/>
              <a:t>(e)</a:t>
            </a:r>
          </a:p>
          <a:p>
            <a:pPr marL="0" indent="0" algn="ctr">
              <a:buNone/>
            </a:pPr>
            <a:endParaRPr lang="en-GB" i="1" dirty="0"/>
          </a:p>
          <a:p>
            <a:pPr marL="0" indent="0">
              <a:buNone/>
            </a:pPr>
            <a:r>
              <a:rPr lang="en-GB" dirty="0">
                <a:sym typeface="Wingdings" panose="05000000000000000000" pitchFamily="2" charset="2"/>
              </a:rPr>
              <a:t> </a:t>
            </a:r>
            <a:r>
              <a:rPr lang="en-GB" dirty="0"/>
              <a:t>Use DCE on these two statements.</a:t>
            </a:r>
          </a:p>
          <a:p>
            <a:pPr marL="0" indent="0">
              <a:buNone/>
            </a:pPr>
            <a:endParaRPr lang="en-SG" dirty="0"/>
          </a:p>
        </p:txBody>
      </p:sp>
    </p:spTree>
    <p:extLst>
      <p:ext uri="{BB962C8B-B14F-4D97-AF65-F5344CB8AC3E}">
        <p14:creationId xmlns:p14="http://schemas.microsoft.com/office/powerpoint/2010/main" val="21980945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5DDB-1807-1689-8A0E-90EACCDD539A}"/>
              </a:ext>
            </a:extLst>
          </p:cNvPr>
          <p:cNvSpPr>
            <a:spLocks noGrp="1"/>
          </p:cNvSpPr>
          <p:nvPr>
            <p:ph type="title"/>
          </p:nvPr>
        </p:nvSpPr>
        <p:spPr/>
        <p:txBody>
          <a:bodyPr/>
          <a:lstStyle/>
          <a:p>
            <a:r>
              <a:rPr lang="en-GB" dirty="0"/>
              <a:t>Combining the local optimization techniques</a:t>
            </a:r>
            <a:endParaRPr lang="en-SG" dirty="0"/>
          </a:p>
        </p:txBody>
      </p:sp>
      <p:sp>
        <p:nvSpPr>
          <p:cNvPr id="3" name="Content Placeholder 2">
            <a:extLst>
              <a:ext uri="{FF2B5EF4-FFF2-40B4-BE49-F238E27FC236}">
                <a16:creationId xmlns:a16="http://schemas.microsoft.com/office/drawing/2014/main" id="{EDE17E52-4CE0-62A8-4183-47811CF62950}"/>
              </a:ext>
            </a:extLst>
          </p:cNvPr>
          <p:cNvSpPr>
            <a:spLocks noGrp="1"/>
          </p:cNvSpPr>
          <p:nvPr>
            <p:ph idx="1"/>
          </p:nvPr>
        </p:nvSpPr>
        <p:spPr>
          <a:xfrm>
            <a:off x="838200" y="1825624"/>
            <a:ext cx="10515600" cy="5032375"/>
          </a:xfrm>
        </p:spPr>
        <p:txBody>
          <a:bodyPr>
            <a:normAutofit/>
          </a:bodyPr>
          <a:lstStyle/>
          <a:p>
            <a:pPr marL="0" indent="0">
              <a:buNone/>
            </a:pPr>
            <a:r>
              <a:rPr lang="en-GB" dirty="0"/>
              <a:t>Consider the TAC code below, which will be simplified</a:t>
            </a:r>
          </a:p>
          <a:p>
            <a:pPr marL="0" indent="0" algn="ctr">
              <a:buNone/>
            </a:pPr>
            <a:r>
              <a:rPr lang="en-GB" i="1" dirty="0"/>
              <a:t>b = a*a;</a:t>
            </a:r>
          </a:p>
          <a:p>
            <a:pPr marL="0" indent="0" algn="ctr">
              <a:buNone/>
            </a:pPr>
            <a:r>
              <a:rPr lang="en-GB" i="1" dirty="0"/>
              <a:t>d = b + b;</a:t>
            </a:r>
          </a:p>
          <a:p>
            <a:pPr marL="0" indent="0" algn="ctr">
              <a:buNone/>
            </a:pPr>
            <a:r>
              <a:rPr lang="en-GB" i="1" dirty="0"/>
              <a:t>e = d;</a:t>
            </a:r>
          </a:p>
          <a:p>
            <a:pPr marL="0" indent="0" algn="ctr">
              <a:buNone/>
            </a:pPr>
            <a:r>
              <a:rPr lang="en-GB" i="1" dirty="0" err="1"/>
              <a:t>printf</a:t>
            </a:r>
            <a:r>
              <a:rPr lang="en-GB" i="1" dirty="0"/>
              <a:t>(e)</a:t>
            </a:r>
          </a:p>
          <a:p>
            <a:pPr marL="0" indent="0" algn="ctr">
              <a:buNone/>
            </a:pPr>
            <a:endParaRPr lang="en-GB" i="1" dirty="0"/>
          </a:p>
          <a:p>
            <a:pPr marL="0" indent="0">
              <a:buNone/>
            </a:pPr>
            <a:r>
              <a:rPr lang="en-GB" dirty="0">
                <a:sym typeface="Wingdings" panose="05000000000000000000" pitchFamily="2" charset="2"/>
              </a:rPr>
              <a:t> </a:t>
            </a:r>
            <a:r>
              <a:rPr lang="en-GB" dirty="0"/>
              <a:t>Use DCE on these two statements.</a:t>
            </a:r>
          </a:p>
          <a:p>
            <a:pPr marL="0" indent="0">
              <a:buNone/>
            </a:pPr>
            <a:endParaRPr lang="en-SG" dirty="0"/>
          </a:p>
        </p:txBody>
      </p:sp>
    </p:spTree>
    <p:extLst>
      <p:ext uri="{BB962C8B-B14F-4D97-AF65-F5344CB8AC3E}">
        <p14:creationId xmlns:p14="http://schemas.microsoft.com/office/powerpoint/2010/main" val="39821594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5DDB-1807-1689-8A0E-90EACCDD539A}"/>
              </a:ext>
            </a:extLst>
          </p:cNvPr>
          <p:cNvSpPr>
            <a:spLocks noGrp="1"/>
          </p:cNvSpPr>
          <p:nvPr>
            <p:ph type="title"/>
          </p:nvPr>
        </p:nvSpPr>
        <p:spPr/>
        <p:txBody>
          <a:bodyPr/>
          <a:lstStyle/>
          <a:p>
            <a:r>
              <a:rPr lang="en-GB" dirty="0"/>
              <a:t>Combining the local optimization techniques</a:t>
            </a:r>
            <a:endParaRPr lang="en-SG" dirty="0"/>
          </a:p>
        </p:txBody>
      </p:sp>
      <p:sp>
        <p:nvSpPr>
          <p:cNvPr id="3" name="Content Placeholder 2">
            <a:extLst>
              <a:ext uri="{FF2B5EF4-FFF2-40B4-BE49-F238E27FC236}">
                <a16:creationId xmlns:a16="http://schemas.microsoft.com/office/drawing/2014/main" id="{EDE17E52-4CE0-62A8-4183-47811CF62950}"/>
              </a:ext>
            </a:extLst>
          </p:cNvPr>
          <p:cNvSpPr>
            <a:spLocks noGrp="1"/>
          </p:cNvSpPr>
          <p:nvPr>
            <p:ph idx="1"/>
          </p:nvPr>
        </p:nvSpPr>
        <p:spPr>
          <a:xfrm>
            <a:off x="838200" y="1825624"/>
            <a:ext cx="10515600" cy="5032375"/>
          </a:xfrm>
        </p:spPr>
        <p:txBody>
          <a:bodyPr>
            <a:normAutofit/>
          </a:bodyPr>
          <a:lstStyle/>
          <a:p>
            <a:pPr marL="0" indent="0">
              <a:buNone/>
            </a:pPr>
            <a:r>
              <a:rPr lang="en-GB" dirty="0"/>
              <a:t>Consider the TAC code below, which will be simplified</a:t>
            </a:r>
          </a:p>
          <a:p>
            <a:pPr marL="0" indent="0" algn="ctr">
              <a:buNone/>
            </a:pPr>
            <a:r>
              <a:rPr lang="en-GB" i="1" dirty="0"/>
              <a:t>b = a*a;</a:t>
            </a:r>
          </a:p>
          <a:p>
            <a:pPr marL="0" indent="0" algn="ctr">
              <a:buNone/>
            </a:pPr>
            <a:r>
              <a:rPr lang="en-GB" b="1" i="1" dirty="0">
                <a:solidFill>
                  <a:srgbClr val="00B050"/>
                </a:solidFill>
              </a:rPr>
              <a:t>d = b + b;</a:t>
            </a:r>
          </a:p>
          <a:p>
            <a:pPr marL="0" indent="0" algn="ctr">
              <a:buNone/>
            </a:pPr>
            <a:r>
              <a:rPr lang="en-GB" b="1" i="1" dirty="0">
                <a:solidFill>
                  <a:srgbClr val="00B050"/>
                </a:solidFill>
              </a:rPr>
              <a:t>e = d;</a:t>
            </a:r>
          </a:p>
          <a:p>
            <a:pPr marL="0" indent="0" algn="ctr">
              <a:buNone/>
            </a:pPr>
            <a:r>
              <a:rPr lang="en-GB" i="1" dirty="0" err="1"/>
              <a:t>printf</a:t>
            </a:r>
            <a:r>
              <a:rPr lang="en-GB" i="1" dirty="0"/>
              <a:t>(e)</a:t>
            </a:r>
          </a:p>
          <a:p>
            <a:pPr marL="0" indent="0" algn="ctr">
              <a:buNone/>
            </a:pPr>
            <a:endParaRPr lang="en-GB" i="1" dirty="0"/>
          </a:p>
          <a:p>
            <a:pPr marL="0" indent="0">
              <a:buNone/>
            </a:pPr>
            <a:r>
              <a:rPr lang="en-GB" b="1" dirty="0">
                <a:sym typeface="Wingdings" panose="05000000000000000000" pitchFamily="2" charset="2"/>
              </a:rPr>
              <a:t>Question: </a:t>
            </a:r>
            <a:r>
              <a:rPr lang="en-GB" dirty="0">
                <a:sym typeface="Wingdings" panose="05000000000000000000" pitchFamily="2" charset="2"/>
              </a:rPr>
              <a:t>How would you continue after this?</a:t>
            </a:r>
          </a:p>
          <a:p>
            <a:pPr marL="0" indent="0">
              <a:buNone/>
            </a:pPr>
            <a:r>
              <a:rPr lang="en-GB" b="1" dirty="0">
                <a:sym typeface="Wingdings" panose="05000000000000000000" pitchFamily="2" charset="2"/>
              </a:rPr>
              <a:t>Question #2: </a:t>
            </a:r>
            <a:r>
              <a:rPr lang="en-GB" dirty="0">
                <a:sym typeface="Wingdings" panose="05000000000000000000" pitchFamily="2" charset="2"/>
              </a:rPr>
              <a:t>Is there a precedence order we should respect on these optimization techniques?</a:t>
            </a:r>
            <a:endParaRPr lang="en-GB" dirty="0"/>
          </a:p>
          <a:p>
            <a:pPr marL="0" indent="0">
              <a:buNone/>
            </a:pPr>
            <a:endParaRPr lang="en-SG" dirty="0"/>
          </a:p>
        </p:txBody>
      </p:sp>
    </p:spTree>
    <p:extLst>
      <p:ext uri="{BB962C8B-B14F-4D97-AF65-F5344CB8AC3E}">
        <p14:creationId xmlns:p14="http://schemas.microsoft.com/office/powerpoint/2010/main" val="3693815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BCACC-ACC6-2CC1-D64C-134AC6825B6A}"/>
              </a:ext>
            </a:extLst>
          </p:cNvPr>
          <p:cNvSpPr>
            <a:spLocks noGrp="1"/>
          </p:cNvSpPr>
          <p:nvPr>
            <p:ph type="title"/>
          </p:nvPr>
        </p:nvSpPr>
        <p:spPr/>
        <p:txBody>
          <a:bodyPr/>
          <a:lstStyle/>
          <a:p>
            <a:r>
              <a:rPr lang="en-GB" dirty="0"/>
              <a:t>More types of local optimizations</a:t>
            </a:r>
            <a:endParaRPr lang="en-SG" dirty="0"/>
          </a:p>
        </p:txBody>
      </p:sp>
      <p:sp>
        <p:nvSpPr>
          <p:cNvPr id="3" name="Content Placeholder 2">
            <a:extLst>
              <a:ext uri="{FF2B5EF4-FFF2-40B4-BE49-F238E27FC236}">
                <a16:creationId xmlns:a16="http://schemas.microsoft.com/office/drawing/2014/main" id="{E4B3093D-5598-C16B-ECC2-4C6306799592}"/>
              </a:ext>
            </a:extLst>
          </p:cNvPr>
          <p:cNvSpPr>
            <a:spLocks noGrp="1"/>
          </p:cNvSpPr>
          <p:nvPr>
            <p:ph idx="1"/>
          </p:nvPr>
        </p:nvSpPr>
        <p:spPr>
          <a:xfrm>
            <a:off x="838200" y="1825624"/>
            <a:ext cx="10515600" cy="5032375"/>
          </a:xfrm>
        </p:spPr>
        <p:txBody>
          <a:bodyPr/>
          <a:lstStyle/>
          <a:p>
            <a:pPr marL="0" indent="0">
              <a:buNone/>
            </a:pPr>
            <a:r>
              <a:rPr lang="en-GB" b="1" dirty="0"/>
              <a:t>Arithmetic simplifications</a:t>
            </a:r>
          </a:p>
          <a:p>
            <a:r>
              <a:rPr lang="en-SG" dirty="0"/>
              <a:t>Replace hard operations with easier ones, e.g. rewrite </a:t>
            </a:r>
            <a:r>
              <a:rPr lang="en-SG" i="1" dirty="0"/>
              <a:t>x = 4*a;</a:t>
            </a:r>
            <a:br>
              <a:rPr lang="en-SG" i="1" dirty="0"/>
            </a:br>
            <a:r>
              <a:rPr lang="en-SG" dirty="0"/>
              <a:t>as </a:t>
            </a:r>
            <a:r>
              <a:rPr lang="en-SG" i="1" dirty="0"/>
              <a:t>x = a &lt;&lt; 2; </a:t>
            </a:r>
            <a:r>
              <a:rPr lang="en-SG" dirty="0"/>
              <a:t>instead.</a:t>
            </a:r>
          </a:p>
          <a:p>
            <a:pPr marL="0" indent="0">
              <a:buNone/>
            </a:pPr>
            <a:r>
              <a:rPr lang="en-SG" b="1" dirty="0"/>
              <a:t>Short-circuit evaluation</a:t>
            </a:r>
          </a:p>
          <a:p>
            <a:r>
              <a:rPr lang="en-SG" dirty="0"/>
              <a:t>If </a:t>
            </a:r>
            <a:r>
              <a:rPr lang="en-SG" i="1" dirty="0"/>
              <a:t>x = a and b; </a:t>
            </a:r>
            <a:r>
              <a:rPr lang="en-SG" dirty="0"/>
              <a:t>and a computes as False in the TAC, then make x = False and treat b as a dead variable.</a:t>
            </a:r>
          </a:p>
          <a:p>
            <a:pPr marL="0" indent="0">
              <a:buNone/>
            </a:pPr>
            <a:r>
              <a:rPr lang="en-SG" b="1" dirty="0"/>
              <a:t>Constant folding</a:t>
            </a:r>
          </a:p>
          <a:p>
            <a:r>
              <a:rPr lang="en-SG" dirty="0"/>
              <a:t>If an operation consists of two literals (e.g. </a:t>
            </a:r>
            <a:r>
              <a:rPr lang="en-SG" i="1" dirty="0"/>
              <a:t>x = 4*5;</a:t>
            </a:r>
            <a:r>
              <a:rPr lang="en-SG" dirty="0"/>
              <a:t>), then replace it by its evaluated version </a:t>
            </a:r>
            <a:r>
              <a:rPr lang="en-SG" i="1" dirty="0"/>
              <a:t>x = 20; </a:t>
            </a:r>
            <a:r>
              <a:rPr lang="en-SG" dirty="0"/>
              <a:t>directly. </a:t>
            </a:r>
          </a:p>
          <a:p>
            <a:pPr marL="0" indent="0">
              <a:buNone/>
            </a:pPr>
            <a:r>
              <a:rPr lang="en-SG" b="1" dirty="0"/>
              <a:t>And many more possible </a:t>
            </a:r>
            <a:r>
              <a:rPr lang="en-SG" b="1"/>
              <a:t>local optimizations!</a:t>
            </a:r>
            <a:endParaRPr lang="en-SG" b="1" dirty="0"/>
          </a:p>
          <a:p>
            <a:endParaRPr lang="en-SG" dirty="0"/>
          </a:p>
        </p:txBody>
      </p:sp>
    </p:spTree>
    <p:extLst>
      <p:ext uri="{BB962C8B-B14F-4D97-AF65-F5344CB8AC3E}">
        <p14:creationId xmlns:p14="http://schemas.microsoft.com/office/powerpoint/2010/main" val="3549332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B7FD-130C-C922-85B0-7A2DE054061B}"/>
              </a:ext>
            </a:extLst>
          </p:cNvPr>
          <p:cNvSpPr>
            <a:spLocks noGrp="1"/>
          </p:cNvSpPr>
          <p:nvPr>
            <p:ph type="title"/>
          </p:nvPr>
        </p:nvSpPr>
        <p:spPr/>
        <p:txBody>
          <a:bodyPr/>
          <a:lstStyle/>
          <a:p>
            <a:r>
              <a:rPr lang="en-GB" dirty="0"/>
              <a:t>A quick word on global optimization</a:t>
            </a:r>
            <a:endParaRPr lang="en-SG" dirty="0"/>
          </a:p>
        </p:txBody>
      </p:sp>
      <p:sp>
        <p:nvSpPr>
          <p:cNvPr id="3" name="Content Placeholder 2">
            <a:extLst>
              <a:ext uri="{FF2B5EF4-FFF2-40B4-BE49-F238E27FC236}">
                <a16:creationId xmlns:a16="http://schemas.microsoft.com/office/drawing/2014/main" id="{0DA89C95-EB88-BDFD-8DB4-1DFD68C38C1F}"/>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err="1">
                <a:solidFill>
                  <a:srgbClr val="00B050"/>
                </a:solidFill>
              </a:rPr>
              <a:t>Interprocedural</a:t>
            </a:r>
            <a:r>
              <a:rPr lang="en-GB" b="1" dirty="0">
                <a:solidFill>
                  <a:srgbClr val="00B050"/>
                </a:solidFill>
              </a:rPr>
              <a:t> analysis</a:t>
            </a:r>
            <a:r>
              <a:rPr lang="en-GB" b="1" dirty="0"/>
              <a:t>):</a:t>
            </a:r>
          </a:p>
          <a:p>
            <a:pPr marL="0" indent="0">
              <a:buNone/>
            </a:pPr>
            <a:r>
              <a:rPr lang="en-GB" b="1" dirty="0" err="1">
                <a:solidFill>
                  <a:srgbClr val="00B050"/>
                </a:solidFill>
              </a:rPr>
              <a:t>Interprocedural</a:t>
            </a:r>
            <a:r>
              <a:rPr lang="en-GB" b="1" dirty="0">
                <a:solidFill>
                  <a:srgbClr val="00B050"/>
                </a:solidFill>
              </a:rPr>
              <a:t> analysis </a:t>
            </a:r>
            <a:r>
              <a:rPr lang="en-GB" dirty="0"/>
              <a:t>involves analysing the interactions between different functions in a program.</a:t>
            </a:r>
          </a:p>
          <a:p>
            <a:pPr marL="0" indent="0">
              <a:buNone/>
            </a:pPr>
            <a:r>
              <a:rPr lang="en-GB" dirty="0" err="1"/>
              <a:t>Interprocedural</a:t>
            </a:r>
            <a:r>
              <a:rPr lang="en-GB" dirty="0"/>
              <a:t> optimizations can include:</a:t>
            </a:r>
          </a:p>
          <a:p>
            <a:r>
              <a:rPr lang="en-GB" b="1" dirty="0"/>
              <a:t>Function </a:t>
            </a:r>
            <a:r>
              <a:rPr lang="en-GB" b="1" dirty="0" err="1"/>
              <a:t>inlining</a:t>
            </a:r>
            <a:r>
              <a:rPr lang="en-GB" b="1" dirty="0"/>
              <a:t> </a:t>
            </a:r>
            <a:r>
              <a:rPr lang="en-GB" dirty="0"/>
              <a:t>(replacing a function call with the actual function code),</a:t>
            </a:r>
          </a:p>
          <a:p>
            <a:r>
              <a:rPr lang="en-GB" b="1" dirty="0"/>
              <a:t>Eliminating dead functions </a:t>
            </a:r>
            <a:r>
              <a:rPr lang="en-GB" dirty="0"/>
              <a:t>(removing functions that are never called),</a:t>
            </a:r>
          </a:p>
          <a:p>
            <a:r>
              <a:rPr lang="en-GB" dirty="0"/>
              <a:t>And performing </a:t>
            </a:r>
            <a:r>
              <a:rPr lang="en-GB" b="1" dirty="0"/>
              <a:t>constant propagation across function boundaries</a:t>
            </a:r>
            <a:r>
              <a:rPr lang="en-GB" dirty="0"/>
              <a:t>.</a:t>
            </a:r>
          </a:p>
          <a:p>
            <a:endParaRPr lang="en-SG" dirty="0"/>
          </a:p>
        </p:txBody>
      </p:sp>
    </p:spTree>
    <p:extLst>
      <p:ext uri="{BB962C8B-B14F-4D97-AF65-F5344CB8AC3E}">
        <p14:creationId xmlns:p14="http://schemas.microsoft.com/office/powerpoint/2010/main" val="38674807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B7FD-130C-C922-85B0-7A2DE054061B}"/>
              </a:ext>
            </a:extLst>
          </p:cNvPr>
          <p:cNvSpPr>
            <a:spLocks noGrp="1"/>
          </p:cNvSpPr>
          <p:nvPr>
            <p:ph type="title"/>
          </p:nvPr>
        </p:nvSpPr>
        <p:spPr/>
        <p:txBody>
          <a:bodyPr/>
          <a:lstStyle/>
          <a:p>
            <a:r>
              <a:rPr lang="en-GB" dirty="0"/>
              <a:t>A quick word on global optimization</a:t>
            </a:r>
            <a:endParaRPr lang="en-SG" dirty="0"/>
          </a:p>
        </p:txBody>
      </p:sp>
      <p:sp>
        <p:nvSpPr>
          <p:cNvPr id="3" name="Content Placeholder 2">
            <a:extLst>
              <a:ext uri="{FF2B5EF4-FFF2-40B4-BE49-F238E27FC236}">
                <a16:creationId xmlns:a16="http://schemas.microsoft.com/office/drawing/2014/main" id="{0DA89C95-EB88-BDFD-8DB4-1DFD68C38C1F}"/>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Loop optimizations</a:t>
            </a:r>
            <a:r>
              <a:rPr lang="en-GB" b="1" dirty="0"/>
              <a:t>):</a:t>
            </a:r>
          </a:p>
          <a:p>
            <a:pPr marL="0" indent="0">
              <a:buNone/>
            </a:pPr>
            <a:r>
              <a:rPr lang="en-GB" b="1" dirty="0">
                <a:solidFill>
                  <a:srgbClr val="00B050"/>
                </a:solidFill>
              </a:rPr>
              <a:t>Loop optimizations </a:t>
            </a:r>
            <a:r>
              <a:rPr lang="en-GB" dirty="0"/>
              <a:t>focus on improving the performance of loops within a program. Examples include</a:t>
            </a:r>
          </a:p>
          <a:p>
            <a:r>
              <a:rPr lang="en-GB" b="1" dirty="0"/>
              <a:t>Loop unrolling </a:t>
            </a:r>
            <a:r>
              <a:rPr lang="en-GB" dirty="0"/>
              <a:t>(repeating the loop body multiple times to reduce the loop overhead),</a:t>
            </a:r>
          </a:p>
          <a:p>
            <a:r>
              <a:rPr lang="en-GB" b="1" dirty="0"/>
              <a:t>Loop fusion </a:t>
            </a:r>
            <a:r>
              <a:rPr lang="en-GB" dirty="0"/>
              <a:t>(combining multiple loops that have the same iteration space, enumerate/zip style),</a:t>
            </a:r>
          </a:p>
          <a:p>
            <a:r>
              <a:rPr lang="en-GB" dirty="0"/>
              <a:t>And </a:t>
            </a:r>
            <a:r>
              <a:rPr lang="en-GB" b="1" dirty="0"/>
              <a:t>loop-invariant code motion </a:t>
            </a:r>
            <a:r>
              <a:rPr lang="en-GB" dirty="0"/>
              <a:t>(moving code that does not change within the loop outside the loop).</a:t>
            </a:r>
          </a:p>
          <a:p>
            <a:endParaRPr lang="en-SG" dirty="0"/>
          </a:p>
        </p:txBody>
      </p:sp>
    </p:spTree>
    <p:extLst>
      <p:ext uri="{BB962C8B-B14F-4D97-AF65-F5344CB8AC3E}">
        <p14:creationId xmlns:p14="http://schemas.microsoft.com/office/powerpoint/2010/main" val="1664485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D59BC-F50B-F95E-8269-00DB80DACE66}"/>
              </a:ext>
            </a:extLst>
          </p:cNvPr>
          <p:cNvSpPr>
            <a:spLocks noGrp="1"/>
          </p:cNvSpPr>
          <p:nvPr>
            <p:ph type="title"/>
          </p:nvPr>
        </p:nvSpPr>
        <p:spPr/>
        <p:txBody>
          <a:bodyPr/>
          <a:lstStyle/>
          <a:p>
            <a:r>
              <a:rPr lang="en-GB" dirty="0"/>
              <a:t>Local optimization</a:t>
            </a:r>
            <a:endParaRPr lang="en-SG" dirty="0"/>
          </a:p>
        </p:txBody>
      </p:sp>
      <p:sp>
        <p:nvSpPr>
          <p:cNvPr id="3" name="Content Placeholder 2">
            <a:extLst>
              <a:ext uri="{FF2B5EF4-FFF2-40B4-BE49-F238E27FC236}">
                <a16:creationId xmlns:a16="http://schemas.microsoft.com/office/drawing/2014/main" id="{8A7BCC9A-5BF5-D8BF-7D18-2406987D8762}"/>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local optimization</a:t>
            </a:r>
            <a:r>
              <a:rPr lang="en-GB" b="1" dirty="0"/>
              <a:t>):</a:t>
            </a:r>
          </a:p>
          <a:p>
            <a:pPr marL="0" indent="0">
              <a:buNone/>
            </a:pPr>
            <a:r>
              <a:rPr lang="en-GB" dirty="0"/>
              <a:t>In middle-end compilers, we call a </a:t>
            </a:r>
            <a:r>
              <a:rPr lang="en-GB" b="1" dirty="0">
                <a:solidFill>
                  <a:srgbClr val="00B050"/>
                </a:solidFill>
              </a:rPr>
              <a:t>local optimization</a:t>
            </a:r>
            <a:r>
              <a:rPr lang="en-GB" dirty="0"/>
              <a:t>, any technique that attempts to </a:t>
            </a:r>
            <a:r>
              <a:rPr lang="en-GB" b="1" dirty="0"/>
              <a:t>optimize and modify the code contained in a single basic block of TAC code, without looking at the rest of the code</a:t>
            </a:r>
            <a:r>
              <a:rPr lang="en-GB" dirty="0"/>
              <a:t>.</a:t>
            </a:r>
          </a:p>
          <a:p>
            <a:pPr marL="0" indent="0">
              <a:buNone/>
            </a:pPr>
            <a:r>
              <a:rPr lang="en-GB" dirty="0"/>
              <a:t>Typical local optimization techniques include:</a:t>
            </a:r>
          </a:p>
          <a:p>
            <a:r>
              <a:rPr lang="en-GB" b="1" dirty="0"/>
              <a:t>Common subexpression elimination</a:t>
            </a:r>
            <a:r>
              <a:rPr lang="en-GB" dirty="0"/>
              <a:t>,</a:t>
            </a:r>
          </a:p>
          <a:p>
            <a:r>
              <a:rPr lang="en-GB" b="1" dirty="0"/>
              <a:t>Copy propagation</a:t>
            </a:r>
            <a:r>
              <a:rPr lang="en-GB" dirty="0"/>
              <a:t>,</a:t>
            </a:r>
          </a:p>
          <a:p>
            <a:r>
              <a:rPr lang="en-GB" b="1" dirty="0"/>
              <a:t>Dead code elimination</a:t>
            </a:r>
            <a:r>
              <a:rPr lang="en-GB" dirty="0"/>
              <a:t>,</a:t>
            </a:r>
          </a:p>
          <a:p>
            <a:r>
              <a:rPr lang="en-GB" dirty="0"/>
              <a:t>Etc.</a:t>
            </a:r>
          </a:p>
        </p:txBody>
      </p:sp>
    </p:spTree>
    <p:extLst>
      <p:ext uri="{BB962C8B-B14F-4D97-AF65-F5344CB8AC3E}">
        <p14:creationId xmlns:p14="http://schemas.microsoft.com/office/powerpoint/2010/main" val="16958730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E1A11-4A90-D3BD-A99E-B6999C786803}"/>
              </a:ext>
            </a:extLst>
          </p:cNvPr>
          <p:cNvSpPr>
            <a:spLocks noGrp="1"/>
          </p:cNvSpPr>
          <p:nvPr>
            <p:ph type="title"/>
          </p:nvPr>
        </p:nvSpPr>
        <p:spPr/>
        <p:txBody>
          <a:bodyPr/>
          <a:lstStyle/>
          <a:p>
            <a:r>
              <a:rPr lang="en-GB" dirty="0"/>
              <a:t>A quick word on global optimization</a:t>
            </a:r>
            <a:endParaRPr lang="en-SG" dirty="0"/>
          </a:p>
        </p:txBody>
      </p:sp>
      <p:sp>
        <p:nvSpPr>
          <p:cNvPr id="3" name="Content Placeholder 2">
            <a:extLst>
              <a:ext uri="{FF2B5EF4-FFF2-40B4-BE49-F238E27FC236}">
                <a16:creationId xmlns:a16="http://schemas.microsoft.com/office/drawing/2014/main" id="{33BC1D09-0B1A-9A15-FA26-7F2DE2A0A72A}"/>
              </a:ext>
            </a:extLst>
          </p:cNvPr>
          <p:cNvSpPr>
            <a:spLocks noGrp="1"/>
          </p:cNvSpPr>
          <p:nvPr>
            <p:ph idx="1"/>
          </p:nvPr>
        </p:nvSpPr>
        <p:spPr/>
        <p:txBody>
          <a:bodyPr>
            <a:normAutofit/>
          </a:bodyPr>
          <a:lstStyle/>
          <a:p>
            <a:pPr marL="0" indent="0">
              <a:buNone/>
            </a:pPr>
            <a:r>
              <a:rPr lang="en-GB" b="1" dirty="0"/>
              <a:t>Definition (</a:t>
            </a:r>
            <a:r>
              <a:rPr lang="en-GB" b="1" dirty="0">
                <a:solidFill>
                  <a:srgbClr val="00B050"/>
                </a:solidFill>
              </a:rPr>
              <a:t>Global dead code elimination</a:t>
            </a:r>
            <a:r>
              <a:rPr lang="en-GB" b="1" dirty="0"/>
              <a:t>):</a:t>
            </a:r>
          </a:p>
          <a:p>
            <a:pPr marL="0" indent="0">
              <a:buNone/>
            </a:pPr>
            <a:r>
              <a:rPr lang="en-GB" dirty="0"/>
              <a:t>We could extend this local technique to the globality of the control-flow diagram to remove unused code, variables, or functions throughout the entire program, as opposed to just within basic blocks. </a:t>
            </a:r>
          </a:p>
          <a:p>
            <a:pPr marL="0" indent="0">
              <a:buNone/>
            </a:pPr>
            <a:r>
              <a:rPr lang="en-GB" dirty="0"/>
              <a:t>Global dead code elimination can help reduce code size and improve performance by eliminating unnecessary computations.</a:t>
            </a:r>
          </a:p>
          <a:p>
            <a:pPr marL="0" indent="0">
              <a:buNone/>
            </a:pPr>
            <a:endParaRPr lang="en-SG" dirty="0"/>
          </a:p>
        </p:txBody>
      </p:sp>
    </p:spTree>
    <p:extLst>
      <p:ext uri="{BB962C8B-B14F-4D97-AF65-F5344CB8AC3E}">
        <p14:creationId xmlns:p14="http://schemas.microsoft.com/office/powerpoint/2010/main" val="15456563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E1A11-4A90-D3BD-A99E-B6999C786803}"/>
              </a:ext>
            </a:extLst>
          </p:cNvPr>
          <p:cNvSpPr>
            <a:spLocks noGrp="1"/>
          </p:cNvSpPr>
          <p:nvPr>
            <p:ph type="title"/>
          </p:nvPr>
        </p:nvSpPr>
        <p:spPr/>
        <p:txBody>
          <a:bodyPr/>
          <a:lstStyle/>
          <a:p>
            <a:r>
              <a:rPr lang="en-GB" dirty="0"/>
              <a:t>A quick word on global optimization</a:t>
            </a:r>
            <a:endParaRPr lang="en-SG" dirty="0"/>
          </a:p>
        </p:txBody>
      </p:sp>
      <p:sp>
        <p:nvSpPr>
          <p:cNvPr id="3" name="Content Placeholder 2">
            <a:extLst>
              <a:ext uri="{FF2B5EF4-FFF2-40B4-BE49-F238E27FC236}">
                <a16:creationId xmlns:a16="http://schemas.microsoft.com/office/drawing/2014/main" id="{33BC1D09-0B1A-9A15-FA26-7F2DE2A0A72A}"/>
              </a:ext>
            </a:extLst>
          </p:cNvPr>
          <p:cNvSpPr>
            <a:spLocks noGrp="1"/>
          </p:cNvSpPr>
          <p:nvPr>
            <p:ph idx="1"/>
          </p:nvPr>
        </p:nvSpPr>
        <p:spPr/>
        <p:txBody>
          <a:bodyPr>
            <a:normAutofit/>
          </a:bodyPr>
          <a:lstStyle/>
          <a:p>
            <a:pPr marL="0" indent="0">
              <a:buNone/>
            </a:pPr>
            <a:r>
              <a:rPr lang="en-GB" b="1" dirty="0"/>
              <a:t>Definition (</a:t>
            </a:r>
            <a:r>
              <a:rPr lang="en-GB" b="1" dirty="0">
                <a:solidFill>
                  <a:srgbClr val="00B050"/>
                </a:solidFill>
              </a:rPr>
              <a:t>Global common subexpression elimination</a:t>
            </a:r>
            <a:r>
              <a:rPr lang="en-GB" b="1" dirty="0"/>
              <a:t>):</a:t>
            </a:r>
          </a:p>
          <a:p>
            <a:pPr marL="0" indent="0">
              <a:buNone/>
            </a:pPr>
            <a:r>
              <a:rPr lang="en-GB" dirty="0"/>
              <a:t>As with global dead code elimination, this technique identifies and eliminates redundant computations across the entire program or function scope.</a:t>
            </a:r>
          </a:p>
          <a:p>
            <a:pPr marL="0" indent="0">
              <a:buNone/>
            </a:pPr>
            <a:r>
              <a:rPr lang="en-GB" dirty="0"/>
              <a:t>By reusing the results of previous computations, global common subexpression elimination can help reduce the overall number of computations and improve performance.</a:t>
            </a:r>
          </a:p>
          <a:p>
            <a:endParaRPr lang="en-SG" dirty="0"/>
          </a:p>
        </p:txBody>
      </p:sp>
    </p:spTree>
    <p:extLst>
      <p:ext uri="{BB962C8B-B14F-4D97-AF65-F5344CB8AC3E}">
        <p14:creationId xmlns:p14="http://schemas.microsoft.com/office/powerpoint/2010/main" val="35317874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D0D439-512C-0970-FB5E-3290F68B076D}"/>
              </a:ext>
            </a:extLst>
          </p:cNvPr>
          <p:cNvSpPr>
            <a:spLocks noGrp="1"/>
          </p:cNvSpPr>
          <p:nvPr>
            <p:ph type="title"/>
          </p:nvPr>
        </p:nvSpPr>
        <p:spPr/>
        <p:txBody>
          <a:bodyPr/>
          <a:lstStyle/>
          <a:p>
            <a:r>
              <a:rPr lang="en-GB" dirty="0"/>
              <a:t>A quick word on global optimization</a:t>
            </a:r>
            <a:endParaRPr lang="en-SG" dirty="0"/>
          </a:p>
        </p:txBody>
      </p:sp>
      <p:sp>
        <p:nvSpPr>
          <p:cNvPr id="3" name="Content Placeholder 2">
            <a:extLst>
              <a:ext uri="{FF2B5EF4-FFF2-40B4-BE49-F238E27FC236}">
                <a16:creationId xmlns:a16="http://schemas.microsoft.com/office/drawing/2014/main" id="{9FA25E19-4448-61D6-6506-C04AADF75FF2}"/>
              </a:ext>
            </a:extLst>
          </p:cNvPr>
          <p:cNvSpPr>
            <a:spLocks noGrp="1"/>
          </p:cNvSpPr>
          <p:nvPr>
            <p:ph sz="half" idx="1"/>
          </p:nvPr>
        </p:nvSpPr>
        <p:spPr/>
        <p:txBody>
          <a:bodyPr/>
          <a:lstStyle/>
          <a:p>
            <a:pPr marL="0" indent="0">
              <a:buNone/>
            </a:pPr>
            <a:r>
              <a:rPr lang="en-GB" dirty="0"/>
              <a:t>Consider the C code on the right.</a:t>
            </a:r>
          </a:p>
          <a:p>
            <a:pPr marL="0" indent="0">
              <a:buNone/>
            </a:pPr>
            <a:r>
              <a:rPr lang="en-SG" dirty="0"/>
              <a:t>And its TAC representation.</a:t>
            </a:r>
            <a:endParaRPr lang="en-GB" dirty="0"/>
          </a:p>
        </p:txBody>
      </p:sp>
      <p:pic>
        <p:nvPicPr>
          <p:cNvPr id="5" name="Picture 4">
            <a:extLst>
              <a:ext uri="{FF2B5EF4-FFF2-40B4-BE49-F238E27FC236}">
                <a16:creationId xmlns:a16="http://schemas.microsoft.com/office/drawing/2014/main" id="{C43D37C6-30C0-D4F5-C9E3-BDE36A9D710D}"/>
              </a:ext>
            </a:extLst>
          </p:cNvPr>
          <p:cNvPicPr>
            <a:picLocks noChangeAspect="1"/>
          </p:cNvPicPr>
          <p:nvPr/>
        </p:nvPicPr>
        <p:blipFill>
          <a:blip r:embed="rId2"/>
          <a:stretch>
            <a:fillRect/>
          </a:stretch>
        </p:blipFill>
        <p:spPr>
          <a:xfrm>
            <a:off x="8799489" y="1449139"/>
            <a:ext cx="3103342" cy="5261577"/>
          </a:xfrm>
          <a:prstGeom prst="rect">
            <a:avLst/>
          </a:prstGeom>
        </p:spPr>
      </p:pic>
      <p:pic>
        <p:nvPicPr>
          <p:cNvPr id="6" name="Picture 5">
            <a:extLst>
              <a:ext uri="{FF2B5EF4-FFF2-40B4-BE49-F238E27FC236}">
                <a16:creationId xmlns:a16="http://schemas.microsoft.com/office/drawing/2014/main" id="{BFA77AA8-3C49-C0F9-8248-110F85AEEFAF}"/>
              </a:ext>
            </a:extLst>
          </p:cNvPr>
          <p:cNvPicPr>
            <a:picLocks noChangeAspect="1"/>
          </p:cNvPicPr>
          <p:nvPr/>
        </p:nvPicPr>
        <p:blipFill>
          <a:blip r:embed="rId3"/>
          <a:stretch>
            <a:fillRect/>
          </a:stretch>
        </p:blipFill>
        <p:spPr>
          <a:xfrm>
            <a:off x="5341956" y="2469662"/>
            <a:ext cx="3191375" cy="4023213"/>
          </a:xfrm>
          <a:prstGeom prst="rect">
            <a:avLst/>
          </a:prstGeom>
        </p:spPr>
      </p:pic>
    </p:spTree>
    <p:extLst>
      <p:ext uri="{BB962C8B-B14F-4D97-AF65-F5344CB8AC3E}">
        <p14:creationId xmlns:p14="http://schemas.microsoft.com/office/powerpoint/2010/main" val="6937205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D0D439-512C-0970-FB5E-3290F68B076D}"/>
              </a:ext>
            </a:extLst>
          </p:cNvPr>
          <p:cNvSpPr>
            <a:spLocks noGrp="1"/>
          </p:cNvSpPr>
          <p:nvPr>
            <p:ph type="title"/>
          </p:nvPr>
        </p:nvSpPr>
        <p:spPr/>
        <p:txBody>
          <a:bodyPr/>
          <a:lstStyle/>
          <a:p>
            <a:r>
              <a:rPr lang="en-GB" dirty="0"/>
              <a:t>A quick word on global optimization</a:t>
            </a:r>
            <a:endParaRPr lang="en-SG" dirty="0"/>
          </a:p>
        </p:txBody>
      </p:sp>
      <p:sp>
        <p:nvSpPr>
          <p:cNvPr id="3" name="Content Placeholder 2">
            <a:extLst>
              <a:ext uri="{FF2B5EF4-FFF2-40B4-BE49-F238E27FC236}">
                <a16:creationId xmlns:a16="http://schemas.microsoft.com/office/drawing/2014/main" id="{9FA25E19-4448-61D6-6506-C04AADF75FF2}"/>
              </a:ext>
            </a:extLst>
          </p:cNvPr>
          <p:cNvSpPr>
            <a:spLocks noGrp="1"/>
          </p:cNvSpPr>
          <p:nvPr>
            <p:ph sz="half" idx="1"/>
          </p:nvPr>
        </p:nvSpPr>
        <p:spPr/>
        <p:txBody>
          <a:bodyPr/>
          <a:lstStyle/>
          <a:p>
            <a:pPr marL="0" indent="0">
              <a:buNone/>
            </a:pPr>
            <a:r>
              <a:rPr lang="en-GB" dirty="0"/>
              <a:t>Consider the C code on the right.</a:t>
            </a:r>
          </a:p>
          <a:p>
            <a:pPr marL="0" indent="0">
              <a:buNone/>
            </a:pPr>
            <a:r>
              <a:rPr lang="en-SG" dirty="0"/>
              <a:t>And its TAC representation.</a:t>
            </a:r>
          </a:p>
          <a:p>
            <a:r>
              <a:rPr lang="en-SG" b="1" dirty="0"/>
              <a:t>Function </a:t>
            </a:r>
            <a:r>
              <a:rPr lang="en-SG" b="1" dirty="0" err="1"/>
              <a:t>inlining</a:t>
            </a:r>
            <a:r>
              <a:rPr lang="en-SG" b="1" dirty="0"/>
              <a:t>: </a:t>
            </a:r>
            <a:r>
              <a:rPr lang="en-SG" dirty="0"/>
              <a:t>replace</a:t>
            </a:r>
            <a:br>
              <a:rPr lang="en-SG" dirty="0"/>
            </a:br>
            <a:r>
              <a:rPr lang="en-SG" dirty="0"/>
              <a:t>any call of multiply(a, b),</a:t>
            </a:r>
            <a:br>
              <a:rPr lang="en-SG" dirty="0"/>
            </a:br>
            <a:r>
              <a:rPr lang="en-SG" dirty="0"/>
              <a:t>with a simple a*b.</a:t>
            </a:r>
          </a:p>
          <a:p>
            <a:pPr marL="0" indent="0">
              <a:buNone/>
            </a:pPr>
            <a:r>
              <a:rPr lang="en-SG" b="1" i="1" dirty="0"/>
              <a:t>Note: </a:t>
            </a:r>
            <a:r>
              <a:rPr lang="en-SG" i="1" dirty="0"/>
              <a:t>we already replaced it</a:t>
            </a:r>
            <a:br>
              <a:rPr lang="en-SG" i="1" dirty="0"/>
            </a:br>
            <a:r>
              <a:rPr lang="en-SG" i="1" dirty="0"/>
              <a:t>(the function call produced a</a:t>
            </a:r>
            <a:br>
              <a:rPr lang="en-SG" i="1" dirty="0"/>
            </a:br>
            <a:r>
              <a:rPr lang="en-SG" i="1" dirty="0"/>
              <a:t>much longer TAC, not</a:t>
            </a:r>
            <a:br>
              <a:rPr lang="en-SG" i="1" dirty="0"/>
            </a:br>
            <a:r>
              <a:rPr lang="en-SG" i="1" dirty="0"/>
              <a:t>shown on slides!)</a:t>
            </a:r>
            <a:endParaRPr lang="en-GB" i="1" dirty="0"/>
          </a:p>
        </p:txBody>
      </p:sp>
      <p:pic>
        <p:nvPicPr>
          <p:cNvPr id="5" name="Picture 4">
            <a:extLst>
              <a:ext uri="{FF2B5EF4-FFF2-40B4-BE49-F238E27FC236}">
                <a16:creationId xmlns:a16="http://schemas.microsoft.com/office/drawing/2014/main" id="{C43D37C6-30C0-D4F5-C9E3-BDE36A9D710D}"/>
              </a:ext>
            </a:extLst>
          </p:cNvPr>
          <p:cNvPicPr>
            <a:picLocks noChangeAspect="1"/>
          </p:cNvPicPr>
          <p:nvPr/>
        </p:nvPicPr>
        <p:blipFill>
          <a:blip r:embed="rId2"/>
          <a:stretch>
            <a:fillRect/>
          </a:stretch>
        </p:blipFill>
        <p:spPr>
          <a:xfrm>
            <a:off x="8799489" y="1449139"/>
            <a:ext cx="3103342" cy="5261577"/>
          </a:xfrm>
          <a:prstGeom prst="rect">
            <a:avLst/>
          </a:prstGeom>
        </p:spPr>
      </p:pic>
      <p:pic>
        <p:nvPicPr>
          <p:cNvPr id="6" name="Picture 5">
            <a:extLst>
              <a:ext uri="{FF2B5EF4-FFF2-40B4-BE49-F238E27FC236}">
                <a16:creationId xmlns:a16="http://schemas.microsoft.com/office/drawing/2014/main" id="{BFA77AA8-3C49-C0F9-8248-110F85AEEFAF}"/>
              </a:ext>
            </a:extLst>
          </p:cNvPr>
          <p:cNvPicPr>
            <a:picLocks noChangeAspect="1"/>
          </p:cNvPicPr>
          <p:nvPr/>
        </p:nvPicPr>
        <p:blipFill>
          <a:blip r:embed="rId3"/>
          <a:stretch>
            <a:fillRect/>
          </a:stretch>
        </p:blipFill>
        <p:spPr>
          <a:xfrm>
            <a:off x="5341956" y="2469662"/>
            <a:ext cx="3191375" cy="4023213"/>
          </a:xfrm>
          <a:prstGeom prst="rect">
            <a:avLst/>
          </a:prstGeom>
        </p:spPr>
      </p:pic>
      <p:sp>
        <p:nvSpPr>
          <p:cNvPr id="2" name="Arrow: Right 1">
            <a:extLst>
              <a:ext uri="{FF2B5EF4-FFF2-40B4-BE49-F238E27FC236}">
                <a16:creationId xmlns:a16="http://schemas.microsoft.com/office/drawing/2014/main" id="{CD99153D-C3F2-F977-EADA-5B89E6C9D00F}"/>
              </a:ext>
            </a:extLst>
          </p:cNvPr>
          <p:cNvSpPr/>
          <p:nvPr/>
        </p:nvSpPr>
        <p:spPr>
          <a:xfrm>
            <a:off x="4761010" y="5087815"/>
            <a:ext cx="1524947" cy="187570"/>
          </a:xfrm>
          <a:prstGeom prst="rightArrow">
            <a:avLst>
              <a:gd name="adj1" fmla="val 33333"/>
              <a:gd name="adj2" fmla="val 50000"/>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Arrow: Right 6">
            <a:extLst>
              <a:ext uri="{FF2B5EF4-FFF2-40B4-BE49-F238E27FC236}">
                <a16:creationId xmlns:a16="http://schemas.microsoft.com/office/drawing/2014/main" id="{81E310C5-438C-A92F-F357-7AD62B0730E6}"/>
              </a:ext>
            </a:extLst>
          </p:cNvPr>
          <p:cNvSpPr/>
          <p:nvPr/>
        </p:nvSpPr>
        <p:spPr>
          <a:xfrm>
            <a:off x="5158154" y="3067538"/>
            <a:ext cx="762538" cy="187570"/>
          </a:xfrm>
          <a:prstGeom prst="rightArrow">
            <a:avLst>
              <a:gd name="adj1" fmla="val 33333"/>
              <a:gd name="adj2" fmla="val 50000"/>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2663577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D0D439-512C-0970-FB5E-3290F68B076D}"/>
              </a:ext>
            </a:extLst>
          </p:cNvPr>
          <p:cNvSpPr>
            <a:spLocks noGrp="1"/>
          </p:cNvSpPr>
          <p:nvPr>
            <p:ph type="title"/>
          </p:nvPr>
        </p:nvSpPr>
        <p:spPr/>
        <p:txBody>
          <a:bodyPr/>
          <a:lstStyle/>
          <a:p>
            <a:r>
              <a:rPr lang="en-GB" dirty="0"/>
              <a:t>A quick word on global optimization</a:t>
            </a:r>
            <a:endParaRPr lang="en-SG" dirty="0"/>
          </a:p>
        </p:txBody>
      </p:sp>
      <p:sp>
        <p:nvSpPr>
          <p:cNvPr id="3" name="Content Placeholder 2">
            <a:extLst>
              <a:ext uri="{FF2B5EF4-FFF2-40B4-BE49-F238E27FC236}">
                <a16:creationId xmlns:a16="http://schemas.microsoft.com/office/drawing/2014/main" id="{9FA25E19-4448-61D6-6506-C04AADF75FF2}"/>
              </a:ext>
            </a:extLst>
          </p:cNvPr>
          <p:cNvSpPr>
            <a:spLocks noGrp="1"/>
          </p:cNvSpPr>
          <p:nvPr>
            <p:ph sz="half" idx="1"/>
          </p:nvPr>
        </p:nvSpPr>
        <p:spPr/>
        <p:txBody>
          <a:bodyPr>
            <a:normAutofit/>
          </a:bodyPr>
          <a:lstStyle/>
          <a:p>
            <a:pPr marL="0" indent="0">
              <a:buNone/>
            </a:pPr>
            <a:r>
              <a:rPr lang="en-GB" dirty="0"/>
              <a:t>Consider the C code on the right.</a:t>
            </a:r>
          </a:p>
          <a:p>
            <a:pPr marL="0" indent="0">
              <a:buNone/>
            </a:pPr>
            <a:r>
              <a:rPr lang="en-SG" dirty="0"/>
              <a:t>And its TAC representation.</a:t>
            </a:r>
          </a:p>
          <a:p>
            <a:r>
              <a:rPr lang="en-SG" b="1" dirty="0"/>
              <a:t>Loop optimization: </a:t>
            </a:r>
            <a:r>
              <a:rPr lang="en-GB" dirty="0"/>
              <a:t>The computation a * b does not change within the loop, so it</a:t>
            </a:r>
            <a:br>
              <a:rPr lang="en-GB" dirty="0"/>
            </a:br>
            <a:r>
              <a:rPr lang="en-GB" dirty="0"/>
              <a:t>can be moved outside the</a:t>
            </a:r>
            <a:br>
              <a:rPr lang="en-GB" dirty="0"/>
            </a:br>
            <a:r>
              <a:rPr lang="en-GB" dirty="0"/>
              <a:t>loop to reduce redundant computations.</a:t>
            </a:r>
          </a:p>
          <a:p>
            <a:r>
              <a:rPr lang="en-GB" dirty="0"/>
              <a:t>Move operation to L0.</a:t>
            </a:r>
          </a:p>
        </p:txBody>
      </p:sp>
      <p:pic>
        <p:nvPicPr>
          <p:cNvPr id="5" name="Picture 4">
            <a:extLst>
              <a:ext uri="{FF2B5EF4-FFF2-40B4-BE49-F238E27FC236}">
                <a16:creationId xmlns:a16="http://schemas.microsoft.com/office/drawing/2014/main" id="{C43D37C6-30C0-D4F5-C9E3-BDE36A9D710D}"/>
              </a:ext>
            </a:extLst>
          </p:cNvPr>
          <p:cNvPicPr>
            <a:picLocks noChangeAspect="1"/>
          </p:cNvPicPr>
          <p:nvPr/>
        </p:nvPicPr>
        <p:blipFill>
          <a:blip r:embed="rId2"/>
          <a:stretch>
            <a:fillRect/>
          </a:stretch>
        </p:blipFill>
        <p:spPr>
          <a:xfrm>
            <a:off x="8799489" y="1449139"/>
            <a:ext cx="3103342" cy="5261577"/>
          </a:xfrm>
          <a:prstGeom prst="rect">
            <a:avLst/>
          </a:prstGeom>
        </p:spPr>
      </p:pic>
      <p:pic>
        <p:nvPicPr>
          <p:cNvPr id="6" name="Picture 5">
            <a:extLst>
              <a:ext uri="{FF2B5EF4-FFF2-40B4-BE49-F238E27FC236}">
                <a16:creationId xmlns:a16="http://schemas.microsoft.com/office/drawing/2014/main" id="{BFA77AA8-3C49-C0F9-8248-110F85AEEFAF}"/>
              </a:ext>
            </a:extLst>
          </p:cNvPr>
          <p:cNvPicPr>
            <a:picLocks noChangeAspect="1"/>
          </p:cNvPicPr>
          <p:nvPr/>
        </p:nvPicPr>
        <p:blipFill>
          <a:blip r:embed="rId3"/>
          <a:stretch>
            <a:fillRect/>
          </a:stretch>
        </p:blipFill>
        <p:spPr>
          <a:xfrm>
            <a:off x="5341956" y="2469662"/>
            <a:ext cx="3191375" cy="4023213"/>
          </a:xfrm>
          <a:prstGeom prst="rect">
            <a:avLst/>
          </a:prstGeom>
        </p:spPr>
      </p:pic>
      <p:sp>
        <p:nvSpPr>
          <p:cNvPr id="2" name="Arrow: Right 1">
            <a:extLst>
              <a:ext uri="{FF2B5EF4-FFF2-40B4-BE49-F238E27FC236}">
                <a16:creationId xmlns:a16="http://schemas.microsoft.com/office/drawing/2014/main" id="{F0ACC265-B88B-0928-9528-5D3D8E79BC50}"/>
              </a:ext>
            </a:extLst>
          </p:cNvPr>
          <p:cNvSpPr/>
          <p:nvPr/>
        </p:nvSpPr>
        <p:spPr>
          <a:xfrm>
            <a:off x="4761010" y="5087815"/>
            <a:ext cx="1524947" cy="187570"/>
          </a:xfrm>
          <a:prstGeom prst="rightArrow">
            <a:avLst>
              <a:gd name="adj1" fmla="val 33333"/>
              <a:gd name="adj2" fmla="val 50000"/>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Freeform: Shape 7">
            <a:extLst>
              <a:ext uri="{FF2B5EF4-FFF2-40B4-BE49-F238E27FC236}">
                <a16:creationId xmlns:a16="http://schemas.microsoft.com/office/drawing/2014/main" id="{48185719-C946-D308-08F8-92277BBFD1D2}"/>
              </a:ext>
            </a:extLst>
          </p:cNvPr>
          <p:cNvSpPr/>
          <p:nvPr/>
        </p:nvSpPr>
        <p:spPr>
          <a:xfrm>
            <a:off x="9511323" y="3751385"/>
            <a:ext cx="1650492" cy="445477"/>
          </a:xfrm>
          <a:custGeom>
            <a:avLst/>
            <a:gdLst>
              <a:gd name="connsiteX0" fmla="*/ 1234831 w 1650492"/>
              <a:gd name="connsiteY0" fmla="*/ 445477 h 445477"/>
              <a:gd name="connsiteX1" fmla="*/ 1578708 w 1650492"/>
              <a:gd name="connsiteY1" fmla="*/ 336061 h 445477"/>
              <a:gd name="connsiteX2" fmla="*/ 0 w 1650492"/>
              <a:gd name="connsiteY2" fmla="*/ 0 h 445477"/>
            </a:gdLst>
            <a:ahLst/>
            <a:cxnLst>
              <a:cxn ang="0">
                <a:pos x="connsiteX0" y="connsiteY0"/>
              </a:cxn>
              <a:cxn ang="0">
                <a:pos x="connsiteX1" y="connsiteY1"/>
              </a:cxn>
              <a:cxn ang="0">
                <a:pos x="connsiteX2" y="connsiteY2"/>
              </a:cxn>
            </a:cxnLst>
            <a:rect l="l" t="t" r="r" b="b"/>
            <a:pathLst>
              <a:path w="1650492" h="445477">
                <a:moveTo>
                  <a:pt x="1234831" y="445477"/>
                </a:moveTo>
                <a:cubicBezTo>
                  <a:pt x="1509672" y="427892"/>
                  <a:pt x="1784513" y="410307"/>
                  <a:pt x="1578708" y="336061"/>
                </a:cubicBezTo>
                <a:cubicBezTo>
                  <a:pt x="1372903" y="261815"/>
                  <a:pt x="686451" y="130907"/>
                  <a:pt x="0" y="0"/>
                </a:cubicBezTo>
              </a:path>
            </a:pathLst>
          </a:custGeom>
          <a:noFill/>
          <a:ln w="38100">
            <a:solidFill>
              <a:srgbClr val="7030A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347412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D0D439-512C-0970-FB5E-3290F68B076D}"/>
              </a:ext>
            </a:extLst>
          </p:cNvPr>
          <p:cNvSpPr>
            <a:spLocks noGrp="1"/>
          </p:cNvSpPr>
          <p:nvPr>
            <p:ph type="title"/>
          </p:nvPr>
        </p:nvSpPr>
        <p:spPr/>
        <p:txBody>
          <a:bodyPr/>
          <a:lstStyle/>
          <a:p>
            <a:r>
              <a:rPr lang="en-GB" dirty="0"/>
              <a:t>A quick word on global optimization</a:t>
            </a:r>
            <a:endParaRPr lang="en-SG" dirty="0"/>
          </a:p>
        </p:txBody>
      </p:sp>
      <p:sp>
        <p:nvSpPr>
          <p:cNvPr id="3" name="Content Placeholder 2">
            <a:extLst>
              <a:ext uri="{FF2B5EF4-FFF2-40B4-BE49-F238E27FC236}">
                <a16:creationId xmlns:a16="http://schemas.microsoft.com/office/drawing/2014/main" id="{9FA25E19-4448-61D6-6506-C04AADF75FF2}"/>
              </a:ext>
            </a:extLst>
          </p:cNvPr>
          <p:cNvSpPr>
            <a:spLocks noGrp="1"/>
          </p:cNvSpPr>
          <p:nvPr>
            <p:ph sz="half" idx="1"/>
          </p:nvPr>
        </p:nvSpPr>
        <p:spPr>
          <a:xfrm>
            <a:off x="838200" y="1825624"/>
            <a:ext cx="5181600" cy="5032375"/>
          </a:xfrm>
        </p:spPr>
        <p:txBody>
          <a:bodyPr>
            <a:normAutofit/>
          </a:bodyPr>
          <a:lstStyle/>
          <a:p>
            <a:pPr marL="0" indent="0">
              <a:buNone/>
            </a:pPr>
            <a:r>
              <a:rPr lang="en-GB" dirty="0"/>
              <a:t>Consider the C code on the right.</a:t>
            </a:r>
          </a:p>
          <a:p>
            <a:pPr marL="0" indent="0">
              <a:buNone/>
            </a:pPr>
            <a:r>
              <a:rPr lang="en-SG" dirty="0"/>
              <a:t>And its TAC representation.</a:t>
            </a:r>
          </a:p>
          <a:p>
            <a:r>
              <a:rPr lang="en-GB" b="1" dirty="0"/>
              <a:t>Global dead code and</a:t>
            </a:r>
            <a:br>
              <a:rPr lang="en-GB" b="1" dirty="0"/>
            </a:br>
            <a:r>
              <a:rPr lang="en-GB" b="1" dirty="0"/>
              <a:t>common subexpression</a:t>
            </a:r>
            <a:br>
              <a:rPr lang="en-GB" b="1" dirty="0"/>
            </a:br>
            <a:r>
              <a:rPr lang="en-GB" b="1" dirty="0"/>
              <a:t>elimination?</a:t>
            </a:r>
          </a:p>
          <a:p>
            <a:r>
              <a:rPr lang="en-GB" b="1" dirty="0"/>
              <a:t>Constant folding on some operations (e.g. a*b with</a:t>
            </a:r>
            <a:br>
              <a:rPr lang="en-GB" b="1" dirty="0"/>
            </a:br>
            <a:r>
              <a:rPr lang="en-GB" b="1" dirty="0"/>
              <a:t>a and b being</a:t>
            </a:r>
            <a:br>
              <a:rPr lang="en-GB" b="1" dirty="0"/>
            </a:br>
            <a:r>
              <a:rPr lang="en-GB" b="1" dirty="0"/>
              <a:t>constants literals)?</a:t>
            </a:r>
          </a:p>
          <a:p>
            <a:r>
              <a:rPr lang="en-GB" b="1" dirty="0"/>
              <a:t>More stuff?</a:t>
            </a:r>
          </a:p>
        </p:txBody>
      </p:sp>
      <p:pic>
        <p:nvPicPr>
          <p:cNvPr id="5" name="Picture 4">
            <a:extLst>
              <a:ext uri="{FF2B5EF4-FFF2-40B4-BE49-F238E27FC236}">
                <a16:creationId xmlns:a16="http://schemas.microsoft.com/office/drawing/2014/main" id="{C43D37C6-30C0-D4F5-C9E3-BDE36A9D710D}"/>
              </a:ext>
            </a:extLst>
          </p:cNvPr>
          <p:cNvPicPr>
            <a:picLocks noChangeAspect="1"/>
          </p:cNvPicPr>
          <p:nvPr/>
        </p:nvPicPr>
        <p:blipFill>
          <a:blip r:embed="rId2"/>
          <a:stretch>
            <a:fillRect/>
          </a:stretch>
        </p:blipFill>
        <p:spPr>
          <a:xfrm>
            <a:off x="8799489" y="1449139"/>
            <a:ext cx="3103342" cy="5261577"/>
          </a:xfrm>
          <a:prstGeom prst="rect">
            <a:avLst/>
          </a:prstGeom>
        </p:spPr>
      </p:pic>
      <p:pic>
        <p:nvPicPr>
          <p:cNvPr id="6" name="Picture 5">
            <a:extLst>
              <a:ext uri="{FF2B5EF4-FFF2-40B4-BE49-F238E27FC236}">
                <a16:creationId xmlns:a16="http://schemas.microsoft.com/office/drawing/2014/main" id="{BFA77AA8-3C49-C0F9-8248-110F85AEEFAF}"/>
              </a:ext>
            </a:extLst>
          </p:cNvPr>
          <p:cNvPicPr>
            <a:picLocks noChangeAspect="1"/>
          </p:cNvPicPr>
          <p:nvPr/>
        </p:nvPicPr>
        <p:blipFill>
          <a:blip r:embed="rId3"/>
          <a:stretch>
            <a:fillRect/>
          </a:stretch>
        </p:blipFill>
        <p:spPr>
          <a:xfrm>
            <a:off x="5341956" y="2469662"/>
            <a:ext cx="3191375" cy="4023213"/>
          </a:xfrm>
          <a:prstGeom prst="rect">
            <a:avLst/>
          </a:prstGeom>
        </p:spPr>
      </p:pic>
    </p:spTree>
    <p:extLst>
      <p:ext uri="{BB962C8B-B14F-4D97-AF65-F5344CB8AC3E}">
        <p14:creationId xmlns:p14="http://schemas.microsoft.com/office/powerpoint/2010/main" val="29756480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D59BC-F50B-F95E-8269-00DB80DACE66}"/>
              </a:ext>
            </a:extLst>
          </p:cNvPr>
          <p:cNvSpPr>
            <a:spLocks noGrp="1"/>
          </p:cNvSpPr>
          <p:nvPr>
            <p:ph type="title"/>
          </p:nvPr>
        </p:nvSpPr>
        <p:spPr/>
        <p:txBody>
          <a:bodyPr/>
          <a:lstStyle/>
          <a:p>
            <a:r>
              <a:rPr lang="en-GB" dirty="0"/>
              <a:t>Last lecture</a:t>
            </a:r>
            <a:endParaRPr lang="en-SG" dirty="0"/>
          </a:p>
        </p:txBody>
      </p:sp>
      <p:sp>
        <p:nvSpPr>
          <p:cNvPr id="3" name="Content Placeholder 2">
            <a:extLst>
              <a:ext uri="{FF2B5EF4-FFF2-40B4-BE49-F238E27FC236}">
                <a16:creationId xmlns:a16="http://schemas.microsoft.com/office/drawing/2014/main" id="{8A7BCC9A-5BF5-D8BF-7D18-2406987D8762}"/>
              </a:ext>
            </a:extLst>
          </p:cNvPr>
          <p:cNvSpPr>
            <a:spLocks noGrp="1"/>
          </p:cNvSpPr>
          <p:nvPr>
            <p:ph idx="1"/>
          </p:nvPr>
        </p:nvSpPr>
        <p:spPr>
          <a:xfrm>
            <a:off x="838200" y="1825624"/>
            <a:ext cx="10515600" cy="5032375"/>
          </a:xfrm>
        </p:spPr>
        <p:txBody>
          <a:bodyPr>
            <a:normAutofit/>
          </a:bodyPr>
          <a:lstStyle/>
          <a:p>
            <a:pPr marL="0" indent="0">
              <a:buNone/>
            </a:pPr>
            <a:r>
              <a:rPr lang="en-GB" b="1" dirty="0">
                <a:solidFill>
                  <a:schemeClr val="bg1">
                    <a:lumMod val="50000"/>
                  </a:schemeClr>
                </a:solidFill>
              </a:rPr>
              <a:t>Definition (Global and </a:t>
            </a:r>
            <a:r>
              <a:rPr lang="en-GB" b="1" dirty="0" err="1">
                <a:solidFill>
                  <a:schemeClr val="bg1">
                    <a:lumMod val="50000"/>
                  </a:schemeClr>
                </a:solidFill>
              </a:rPr>
              <a:t>interprocedural</a:t>
            </a:r>
            <a:r>
              <a:rPr lang="en-GB" b="1" dirty="0">
                <a:solidFill>
                  <a:schemeClr val="bg1">
                    <a:lumMod val="50000"/>
                  </a:schemeClr>
                </a:solidFill>
              </a:rPr>
              <a:t> optimization):</a:t>
            </a:r>
          </a:p>
          <a:p>
            <a:pPr marL="0" indent="0">
              <a:buNone/>
            </a:pPr>
            <a:r>
              <a:rPr lang="en-GB" dirty="0">
                <a:solidFill>
                  <a:schemeClr val="bg1">
                    <a:lumMod val="50000"/>
                  </a:schemeClr>
                </a:solidFill>
              </a:rPr>
              <a:t>In middle-end compilers, we call a </a:t>
            </a:r>
            <a:r>
              <a:rPr lang="en-GB" b="1" dirty="0">
                <a:solidFill>
                  <a:schemeClr val="bg1">
                    <a:lumMod val="50000"/>
                  </a:schemeClr>
                </a:solidFill>
              </a:rPr>
              <a:t>global optimization</a:t>
            </a:r>
            <a:r>
              <a:rPr lang="en-GB" dirty="0">
                <a:solidFill>
                  <a:schemeClr val="bg1">
                    <a:lumMod val="50000"/>
                  </a:schemeClr>
                </a:solidFill>
              </a:rPr>
              <a:t>, any technique that attempts to </a:t>
            </a:r>
            <a:r>
              <a:rPr lang="en-GB" b="1" dirty="0">
                <a:solidFill>
                  <a:schemeClr val="bg1">
                    <a:lumMod val="50000"/>
                  </a:schemeClr>
                </a:solidFill>
              </a:rPr>
              <a:t>optimize and modify some code contained in a single basic block of TAC code, using information gathered by looking at the rest of the code and other basic blocks</a:t>
            </a:r>
            <a:r>
              <a:rPr lang="en-GB" dirty="0">
                <a:solidFill>
                  <a:schemeClr val="bg1">
                    <a:lumMod val="50000"/>
                  </a:schemeClr>
                </a:solidFill>
              </a:rPr>
              <a:t>.</a:t>
            </a:r>
          </a:p>
          <a:p>
            <a:pPr marL="0" indent="0">
              <a:buNone/>
            </a:pPr>
            <a:r>
              <a:rPr lang="en-GB" b="1" dirty="0">
                <a:solidFill>
                  <a:srgbClr val="7030A0"/>
                </a:solidFill>
              </a:rPr>
              <a:t>Usually a bit more advanced, as it requires to analyse the entire control-flow graph of the TAC code (sometimes very challenging!).</a:t>
            </a:r>
          </a:p>
          <a:p>
            <a:pPr marL="0" indent="0">
              <a:buNone/>
            </a:pPr>
            <a:r>
              <a:rPr lang="en-GB" dirty="0">
                <a:solidFill>
                  <a:schemeClr val="bg1">
                    <a:lumMod val="50000"/>
                  </a:schemeClr>
                </a:solidFill>
              </a:rPr>
              <a:t>The optimization technique is even called </a:t>
            </a:r>
            <a:r>
              <a:rPr lang="en-GB" b="1" dirty="0">
                <a:solidFill>
                  <a:schemeClr val="bg1">
                    <a:lumMod val="50000"/>
                  </a:schemeClr>
                </a:solidFill>
              </a:rPr>
              <a:t>multiprocedural</a:t>
            </a:r>
            <a:r>
              <a:rPr lang="en-GB" dirty="0">
                <a:solidFill>
                  <a:schemeClr val="bg1">
                    <a:lumMod val="50000"/>
                  </a:schemeClr>
                </a:solidFill>
              </a:rPr>
              <a:t> if it looks at multiple control-flow graphs of multiple functions.</a:t>
            </a:r>
          </a:p>
          <a:p>
            <a:pPr marL="0" indent="0">
              <a:buNone/>
            </a:pPr>
            <a:r>
              <a:rPr lang="en-GB" dirty="0">
                <a:solidFill>
                  <a:schemeClr val="bg1">
                    <a:lumMod val="50000"/>
                  </a:schemeClr>
                </a:solidFill>
              </a:rPr>
              <a:t>We will briefly discuss it, but most likely </a:t>
            </a:r>
            <a:r>
              <a:rPr lang="en-GB" u="sng" dirty="0">
                <a:solidFill>
                  <a:schemeClr val="bg1">
                    <a:lumMod val="50000"/>
                  </a:schemeClr>
                </a:solidFill>
              </a:rPr>
              <a:t>out-of-scope</a:t>
            </a:r>
            <a:r>
              <a:rPr lang="en-GB" dirty="0">
                <a:solidFill>
                  <a:schemeClr val="bg1">
                    <a:lumMod val="50000"/>
                  </a:schemeClr>
                </a:solidFill>
              </a:rPr>
              <a:t>.</a:t>
            </a:r>
          </a:p>
        </p:txBody>
      </p:sp>
    </p:spTree>
    <p:extLst>
      <p:ext uri="{BB962C8B-B14F-4D97-AF65-F5344CB8AC3E}">
        <p14:creationId xmlns:p14="http://schemas.microsoft.com/office/powerpoint/2010/main" val="25616455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CF5A-4E9F-5ED5-52C9-D59B838B95D9}"/>
              </a:ext>
            </a:extLst>
          </p:cNvPr>
          <p:cNvSpPr>
            <a:spLocks noGrp="1"/>
          </p:cNvSpPr>
          <p:nvPr>
            <p:ph type="title"/>
          </p:nvPr>
        </p:nvSpPr>
        <p:spPr/>
        <p:txBody>
          <a:bodyPr/>
          <a:lstStyle/>
          <a:p>
            <a:r>
              <a:rPr lang="en-GB" dirty="0"/>
              <a:t>Quiz time!</a:t>
            </a:r>
            <a:endParaRPr lang="en-SG" dirty="0"/>
          </a:p>
        </p:txBody>
      </p:sp>
      <p:sp>
        <p:nvSpPr>
          <p:cNvPr id="5" name="Content Placeholder 4">
            <a:extLst>
              <a:ext uri="{FF2B5EF4-FFF2-40B4-BE49-F238E27FC236}">
                <a16:creationId xmlns:a16="http://schemas.microsoft.com/office/drawing/2014/main" id="{0C4C4261-8FBE-0EE2-F8D2-804DC9B83C1A}"/>
              </a:ext>
            </a:extLst>
          </p:cNvPr>
          <p:cNvSpPr>
            <a:spLocks noGrp="1"/>
          </p:cNvSpPr>
          <p:nvPr>
            <p:ph idx="1"/>
          </p:nvPr>
        </p:nvSpPr>
        <p:spPr/>
        <p:txBody>
          <a:bodyPr/>
          <a:lstStyle/>
          <a:p>
            <a:pPr marL="0" indent="0">
              <a:buNone/>
            </a:pPr>
            <a:r>
              <a:rPr lang="en-GB" b="1" dirty="0"/>
              <a:t>What is the main purpose of common subexpression elimination in three-address code optimization?</a:t>
            </a:r>
          </a:p>
          <a:p>
            <a:pPr marL="514350" indent="-514350">
              <a:buFont typeface="+mj-lt"/>
              <a:buAutoNum type="alphaUcPeriod"/>
            </a:pPr>
            <a:r>
              <a:rPr lang="en-GB" dirty="0"/>
              <a:t>To inline function calls</a:t>
            </a:r>
          </a:p>
          <a:p>
            <a:pPr marL="514350" indent="-514350">
              <a:buFont typeface="+mj-lt"/>
              <a:buAutoNum type="alphaUcPeriod"/>
            </a:pPr>
            <a:r>
              <a:rPr lang="en-GB" dirty="0"/>
              <a:t>To reduce redundant computations</a:t>
            </a:r>
          </a:p>
          <a:p>
            <a:pPr marL="514350" indent="-514350">
              <a:buFont typeface="+mj-lt"/>
              <a:buAutoNum type="alphaUcPeriod"/>
            </a:pPr>
            <a:r>
              <a:rPr lang="en-GB" dirty="0"/>
              <a:t>To remove dead code</a:t>
            </a:r>
          </a:p>
          <a:p>
            <a:pPr marL="514350" indent="-514350">
              <a:buFont typeface="+mj-lt"/>
              <a:buAutoNum type="alphaUcPeriod"/>
            </a:pPr>
            <a:r>
              <a:rPr lang="en-GB" dirty="0"/>
              <a:t>To simplify loop structures</a:t>
            </a:r>
            <a:endParaRPr lang="en-SG" dirty="0"/>
          </a:p>
        </p:txBody>
      </p:sp>
    </p:spTree>
    <p:extLst>
      <p:ext uri="{BB962C8B-B14F-4D97-AF65-F5344CB8AC3E}">
        <p14:creationId xmlns:p14="http://schemas.microsoft.com/office/powerpoint/2010/main" val="30593140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CF5A-4E9F-5ED5-52C9-D59B838B95D9}"/>
              </a:ext>
            </a:extLst>
          </p:cNvPr>
          <p:cNvSpPr>
            <a:spLocks noGrp="1"/>
          </p:cNvSpPr>
          <p:nvPr>
            <p:ph type="title"/>
          </p:nvPr>
        </p:nvSpPr>
        <p:spPr/>
        <p:txBody>
          <a:bodyPr/>
          <a:lstStyle/>
          <a:p>
            <a:r>
              <a:rPr lang="en-GB" dirty="0"/>
              <a:t>Quiz time!</a:t>
            </a:r>
            <a:endParaRPr lang="en-SG" dirty="0"/>
          </a:p>
        </p:txBody>
      </p:sp>
      <p:sp>
        <p:nvSpPr>
          <p:cNvPr id="5" name="Content Placeholder 4">
            <a:extLst>
              <a:ext uri="{FF2B5EF4-FFF2-40B4-BE49-F238E27FC236}">
                <a16:creationId xmlns:a16="http://schemas.microsoft.com/office/drawing/2014/main" id="{0C4C4261-8FBE-0EE2-F8D2-804DC9B83C1A}"/>
              </a:ext>
            </a:extLst>
          </p:cNvPr>
          <p:cNvSpPr>
            <a:spLocks noGrp="1"/>
          </p:cNvSpPr>
          <p:nvPr>
            <p:ph idx="1"/>
          </p:nvPr>
        </p:nvSpPr>
        <p:spPr/>
        <p:txBody>
          <a:bodyPr/>
          <a:lstStyle/>
          <a:p>
            <a:pPr marL="0" indent="0">
              <a:buNone/>
            </a:pPr>
            <a:r>
              <a:rPr lang="en-GB" b="1" dirty="0"/>
              <a:t>What is the main purpose of common subexpression elimination in three-address code optimization?</a:t>
            </a:r>
          </a:p>
          <a:p>
            <a:pPr marL="514350" indent="-514350">
              <a:buFont typeface="+mj-lt"/>
              <a:buAutoNum type="alphaUcPeriod"/>
            </a:pPr>
            <a:r>
              <a:rPr lang="en-GB" dirty="0"/>
              <a:t>To inline function calls</a:t>
            </a:r>
          </a:p>
          <a:p>
            <a:pPr marL="514350" indent="-514350">
              <a:buFont typeface="+mj-lt"/>
              <a:buAutoNum type="alphaUcPeriod"/>
            </a:pPr>
            <a:r>
              <a:rPr lang="en-GB" b="1" dirty="0">
                <a:solidFill>
                  <a:srgbClr val="00B050"/>
                </a:solidFill>
              </a:rPr>
              <a:t>To reduce redundant computations</a:t>
            </a:r>
          </a:p>
          <a:p>
            <a:pPr marL="514350" indent="-514350">
              <a:buFont typeface="+mj-lt"/>
              <a:buAutoNum type="alphaUcPeriod"/>
            </a:pPr>
            <a:r>
              <a:rPr lang="en-GB" dirty="0"/>
              <a:t>To remove dead code</a:t>
            </a:r>
          </a:p>
          <a:p>
            <a:pPr marL="514350" indent="-514350">
              <a:buFont typeface="+mj-lt"/>
              <a:buAutoNum type="alphaUcPeriod"/>
            </a:pPr>
            <a:r>
              <a:rPr lang="en-GB" dirty="0"/>
              <a:t>To simplify loop structures</a:t>
            </a:r>
            <a:endParaRPr lang="en-SG" dirty="0"/>
          </a:p>
        </p:txBody>
      </p:sp>
    </p:spTree>
    <p:extLst>
      <p:ext uri="{BB962C8B-B14F-4D97-AF65-F5344CB8AC3E}">
        <p14:creationId xmlns:p14="http://schemas.microsoft.com/office/powerpoint/2010/main" val="40833828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9EF4B-9CD1-8FE4-A1B4-F64172F28996}"/>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BA4C42E6-ADE3-547A-078B-999311B4EAB3}"/>
              </a:ext>
            </a:extLst>
          </p:cNvPr>
          <p:cNvSpPr>
            <a:spLocks noGrp="1"/>
          </p:cNvSpPr>
          <p:nvPr>
            <p:ph idx="1"/>
          </p:nvPr>
        </p:nvSpPr>
        <p:spPr/>
        <p:txBody>
          <a:bodyPr/>
          <a:lstStyle/>
          <a:p>
            <a:pPr marL="0" indent="0">
              <a:buNone/>
            </a:pPr>
            <a:r>
              <a:rPr lang="en-GB" b="1" dirty="0"/>
              <a:t>What is the main goal of dead code elimination in three-address code optimization?</a:t>
            </a:r>
          </a:p>
          <a:p>
            <a:pPr marL="514350" indent="-514350">
              <a:buFont typeface="+mj-lt"/>
              <a:buAutoNum type="alphaUcPeriod"/>
            </a:pPr>
            <a:r>
              <a:rPr lang="en-GB" dirty="0"/>
              <a:t>To remove statements that have no effect on the program's output</a:t>
            </a:r>
          </a:p>
          <a:p>
            <a:pPr marL="514350" indent="-514350">
              <a:buFont typeface="+mj-lt"/>
              <a:buAutoNum type="alphaUcPeriod"/>
            </a:pPr>
            <a:r>
              <a:rPr lang="en-GB" dirty="0"/>
              <a:t>To eliminate function calls with </a:t>
            </a:r>
            <a:r>
              <a:rPr lang="en-GB" dirty="0" err="1"/>
              <a:t>inlining</a:t>
            </a:r>
            <a:endParaRPr lang="en-GB" dirty="0"/>
          </a:p>
          <a:p>
            <a:pPr marL="514350" indent="-514350">
              <a:buFont typeface="+mj-lt"/>
              <a:buAutoNum type="alphaUcPeriod"/>
            </a:pPr>
            <a:r>
              <a:rPr lang="en-GB" dirty="0"/>
              <a:t>To reduce the number of loop iterations</a:t>
            </a:r>
          </a:p>
          <a:p>
            <a:pPr marL="514350" indent="-514350">
              <a:buFont typeface="+mj-lt"/>
              <a:buAutoNum type="alphaUcPeriod"/>
            </a:pPr>
            <a:r>
              <a:rPr lang="en-GB" dirty="0"/>
              <a:t>To simplify arithmetic expressions</a:t>
            </a:r>
            <a:endParaRPr lang="en-SG" dirty="0"/>
          </a:p>
        </p:txBody>
      </p:sp>
    </p:spTree>
    <p:extLst>
      <p:ext uri="{BB962C8B-B14F-4D97-AF65-F5344CB8AC3E}">
        <p14:creationId xmlns:p14="http://schemas.microsoft.com/office/powerpoint/2010/main" val="1902116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676B2-1B06-A507-4D2F-5FC0FDA40F21}"/>
              </a:ext>
            </a:extLst>
          </p:cNvPr>
          <p:cNvSpPr>
            <a:spLocks noGrp="1"/>
          </p:cNvSpPr>
          <p:nvPr>
            <p:ph type="title"/>
          </p:nvPr>
        </p:nvSpPr>
        <p:spPr/>
        <p:txBody>
          <a:bodyPr/>
          <a:lstStyle/>
          <a:p>
            <a:r>
              <a:rPr lang="en-GB" dirty="0"/>
              <a:t>Basic block in TAC</a:t>
            </a:r>
            <a:endParaRPr lang="en-SG" dirty="0"/>
          </a:p>
        </p:txBody>
      </p:sp>
      <p:sp>
        <p:nvSpPr>
          <p:cNvPr id="3" name="Content Placeholder 2">
            <a:extLst>
              <a:ext uri="{FF2B5EF4-FFF2-40B4-BE49-F238E27FC236}">
                <a16:creationId xmlns:a16="http://schemas.microsoft.com/office/drawing/2014/main" id="{FACF4944-D594-B5EC-4A8C-84B643D90604}"/>
              </a:ext>
            </a:extLst>
          </p:cNvPr>
          <p:cNvSpPr>
            <a:spLocks noGrp="1"/>
          </p:cNvSpPr>
          <p:nvPr>
            <p:ph idx="1"/>
          </p:nvPr>
        </p:nvSpPr>
        <p:spPr>
          <a:xfrm>
            <a:off x="838200" y="1825624"/>
            <a:ext cx="10515600" cy="5032375"/>
          </a:xfrm>
        </p:spPr>
        <p:txBody>
          <a:bodyPr/>
          <a:lstStyle/>
          <a:p>
            <a:pPr marL="0" indent="0">
              <a:buNone/>
            </a:pPr>
            <a:r>
              <a:rPr lang="en-GB" b="1" dirty="0"/>
              <a:t>Definition (</a:t>
            </a:r>
            <a:r>
              <a:rPr lang="en-GB" b="1" dirty="0">
                <a:solidFill>
                  <a:srgbClr val="00B050"/>
                </a:solidFill>
              </a:rPr>
              <a:t>basic block </a:t>
            </a:r>
            <a:r>
              <a:rPr lang="en-GB" b="1" dirty="0"/>
              <a:t>in TAC):</a:t>
            </a:r>
          </a:p>
          <a:p>
            <a:pPr marL="0" indent="0">
              <a:buNone/>
            </a:pPr>
            <a:r>
              <a:rPr lang="en-GB" dirty="0"/>
              <a:t>A </a:t>
            </a:r>
            <a:r>
              <a:rPr lang="en-GB" b="1" dirty="0">
                <a:solidFill>
                  <a:srgbClr val="00B050"/>
                </a:solidFill>
              </a:rPr>
              <a:t>basic block </a:t>
            </a:r>
            <a:r>
              <a:rPr lang="en-GB" dirty="0"/>
              <a:t>consists of a sequence of instructions in TAC, with:</a:t>
            </a:r>
          </a:p>
          <a:p>
            <a:r>
              <a:rPr lang="en-GB" dirty="0"/>
              <a:t>No labels (except at the first instruction),</a:t>
            </a:r>
          </a:p>
          <a:p>
            <a:r>
              <a:rPr lang="en-GB" dirty="0"/>
              <a:t>No jumps (except at the last instruction of the block).</a:t>
            </a:r>
          </a:p>
          <a:p>
            <a:endParaRPr lang="en-GB" dirty="0"/>
          </a:p>
          <a:p>
            <a:pPr marL="0" indent="0">
              <a:buNone/>
            </a:pPr>
            <a:r>
              <a:rPr lang="en-GB" dirty="0"/>
              <a:t>Core idea behind basic blocks:</a:t>
            </a:r>
          </a:p>
          <a:p>
            <a:r>
              <a:rPr lang="en-SG" dirty="0"/>
              <a:t>Cannot jump in the middle of a basic block, only the beginning,</a:t>
            </a:r>
          </a:p>
          <a:p>
            <a:r>
              <a:rPr lang="en-SG" dirty="0"/>
              <a:t>Cannot jump out of a block, except at the end of it,</a:t>
            </a:r>
          </a:p>
          <a:p>
            <a:r>
              <a:rPr lang="en-SG" dirty="0"/>
              <a:t>Basic block is then a single-entry and single-exit code segment.</a:t>
            </a:r>
          </a:p>
        </p:txBody>
      </p:sp>
    </p:spTree>
    <p:extLst>
      <p:ext uri="{BB962C8B-B14F-4D97-AF65-F5344CB8AC3E}">
        <p14:creationId xmlns:p14="http://schemas.microsoft.com/office/powerpoint/2010/main" val="21072243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9EF4B-9CD1-8FE4-A1B4-F64172F28996}"/>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BA4C42E6-ADE3-547A-078B-999311B4EAB3}"/>
              </a:ext>
            </a:extLst>
          </p:cNvPr>
          <p:cNvSpPr>
            <a:spLocks noGrp="1"/>
          </p:cNvSpPr>
          <p:nvPr>
            <p:ph idx="1"/>
          </p:nvPr>
        </p:nvSpPr>
        <p:spPr/>
        <p:txBody>
          <a:bodyPr/>
          <a:lstStyle/>
          <a:p>
            <a:pPr marL="0" indent="0">
              <a:buNone/>
            </a:pPr>
            <a:r>
              <a:rPr lang="en-GB" b="1" dirty="0"/>
              <a:t>What is the main goal of dead code elimination in three-address code optimization?</a:t>
            </a:r>
          </a:p>
          <a:p>
            <a:pPr marL="514350" indent="-514350">
              <a:buFont typeface="+mj-lt"/>
              <a:buAutoNum type="alphaUcPeriod"/>
            </a:pPr>
            <a:r>
              <a:rPr lang="en-GB" b="1" dirty="0">
                <a:solidFill>
                  <a:srgbClr val="00B050"/>
                </a:solidFill>
              </a:rPr>
              <a:t>To remove statements that have no effect on the program's output</a:t>
            </a:r>
          </a:p>
          <a:p>
            <a:pPr marL="514350" indent="-514350">
              <a:buFont typeface="+mj-lt"/>
              <a:buAutoNum type="alphaUcPeriod"/>
            </a:pPr>
            <a:r>
              <a:rPr lang="en-GB" dirty="0"/>
              <a:t>To eliminate function calls with </a:t>
            </a:r>
            <a:r>
              <a:rPr lang="en-GB" dirty="0" err="1"/>
              <a:t>inlining</a:t>
            </a:r>
            <a:endParaRPr lang="en-GB" dirty="0"/>
          </a:p>
          <a:p>
            <a:pPr marL="514350" indent="-514350">
              <a:buFont typeface="+mj-lt"/>
              <a:buAutoNum type="alphaUcPeriod"/>
            </a:pPr>
            <a:r>
              <a:rPr lang="en-GB" dirty="0"/>
              <a:t>To reduce the number of loop iterations</a:t>
            </a:r>
          </a:p>
          <a:p>
            <a:pPr marL="514350" indent="-514350">
              <a:buFont typeface="+mj-lt"/>
              <a:buAutoNum type="alphaUcPeriod"/>
            </a:pPr>
            <a:r>
              <a:rPr lang="en-GB" dirty="0"/>
              <a:t>To simplify arithmetic expressions</a:t>
            </a:r>
            <a:endParaRPr lang="en-SG" dirty="0"/>
          </a:p>
        </p:txBody>
      </p:sp>
    </p:spTree>
    <p:extLst>
      <p:ext uri="{BB962C8B-B14F-4D97-AF65-F5344CB8AC3E}">
        <p14:creationId xmlns:p14="http://schemas.microsoft.com/office/powerpoint/2010/main" val="11992892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05DC3-6163-CE53-1100-F8F76ADF1403}"/>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FAD8F649-C2B2-DCB7-642D-B15ACC446A44}"/>
              </a:ext>
            </a:extLst>
          </p:cNvPr>
          <p:cNvSpPr>
            <a:spLocks noGrp="1"/>
          </p:cNvSpPr>
          <p:nvPr>
            <p:ph idx="1"/>
          </p:nvPr>
        </p:nvSpPr>
        <p:spPr/>
        <p:txBody>
          <a:bodyPr/>
          <a:lstStyle/>
          <a:p>
            <a:pPr marL="0" indent="0">
              <a:buNone/>
            </a:pPr>
            <a:r>
              <a:rPr lang="en-GB" b="1" dirty="0"/>
              <a:t>In three-address code optimization, which technique is used to replace occurrences of a variable with its assigned value if the value does not change in the meantime?</a:t>
            </a:r>
          </a:p>
          <a:p>
            <a:pPr marL="514350" indent="-514350">
              <a:buFont typeface="+mj-lt"/>
              <a:buAutoNum type="alphaUcPeriod"/>
            </a:pPr>
            <a:r>
              <a:rPr lang="en-GB" dirty="0"/>
              <a:t>Common subexpression elimination</a:t>
            </a:r>
          </a:p>
          <a:p>
            <a:pPr marL="514350" indent="-514350">
              <a:buFont typeface="+mj-lt"/>
              <a:buAutoNum type="alphaUcPeriod"/>
            </a:pPr>
            <a:r>
              <a:rPr lang="en-GB" dirty="0"/>
              <a:t>Dead code elimination </a:t>
            </a:r>
          </a:p>
          <a:p>
            <a:pPr marL="514350" indent="-514350">
              <a:buFont typeface="+mj-lt"/>
              <a:buAutoNum type="alphaUcPeriod"/>
            </a:pPr>
            <a:r>
              <a:rPr lang="en-GB" dirty="0"/>
              <a:t>Copy propagation</a:t>
            </a:r>
          </a:p>
          <a:p>
            <a:pPr marL="514350" indent="-514350">
              <a:buFont typeface="+mj-lt"/>
              <a:buAutoNum type="alphaUcPeriod"/>
            </a:pPr>
            <a:r>
              <a:rPr lang="en-GB" dirty="0"/>
              <a:t>Constant folding</a:t>
            </a:r>
            <a:endParaRPr lang="en-SG" dirty="0"/>
          </a:p>
        </p:txBody>
      </p:sp>
    </p:spTree>
    <p:extLst>
      <p:ext uri="{BB962C8B-B14F-4D97-AF65-F5344CB8AC3E}">
        <p14:creationId xmlns:p14="http://schemas.microsoft.com/office/powerpoint/2010/main" val="36811657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05DC3-6163-CE53-1100-F8F76ADF1403}"/>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FAD8F649-C2B2-DCB7-642D-B15ACC446A44}"/>
              </a:ext>
            </a:extLst>
          </p:cNvPr>
          <p:cNvSpPr>
            <a:spLocks noGrp="1"/>
          </p:cNvSpPr>
          <p:nvPr>
            <p:ph idx="1"/>
          </p:nvPr>
        </p:nvSpPr>
        <p:spPr/>
        <p:txBody>
          <a:bodyPr/>
          <a:lstStyle/>
          <a:p>
            <a:pPr marL="0" indent="0">
              <a:buNone/>
            </a:pPr>
            <a:r>
              <a:rPr lang="en-GB" b="1" dirty="0"/>
              <a:t>In three-address code optimization, which technique is used to replace occurrences of a variable with its assigned value if the value does not change in the meantime?</a:t>
            </a:r>
          </a:p>
          <a:p>
            <a:pPr marL="514350" indent="-514350">
              <a:buFont typeface="+mj-lt"/>
              <a:buAutoNum type="alphaUcPeriod"/>
            </a:pPr>
            <a:r>
              <a:rPr lang="en-GB" dirty="0"/>
              <a:t>Common subexpression elimination</a:t>
            </a:r>
          </a:p>
          <a:p>
            <a:pPr marL="514350" indent="-514350">
              <a:buFont typeface="+mj-lt"/>
              <a:buAutoNum type="alphaUcPeriod"/>
            </a:pPr>
            <a:r>
              <a:rPr lang="en-GB" dirty="0"/>
              <a:t>Dead code elimination </a:t>
            </a:r>
          </a:p>
          <a:p>
            <a:pPr marL="514350" indent="-514350">
              <a:buFont typeface="+mj-lt"/>
              <a:buAutoNum type="alphaUcPeriod"/>
            </a:pPr>
            <a:r>
              <a:rPr lang="en-GB" b="1" dirty="0">
                <a:solidFill>
                  <a:srgbClr val="00B050"/>
                </a:solidFill>
              </a:rPr>
              <a:t>Copy propagation</a:t>
            </a:r>
          </a:p>
          <a:p>
            <a:pPr marL="514350" indent="-514350">
              <a:buFont typeface="+mj-lt"/>
              <a:buAutoNum type="alphaUcPeriod"/>
            </a:pPr>
            <a:r>
              <a:rPr lang="en-GB" dirty="0"/>
              <a:t>Constant folding</a:t>
            </a:r>
            <a:endParaRPr lang="en-SG" dirty="0"/>
          </a:p>
        </p:txBody>
      </p:sp>
    </p:spTree>
    <p:extLst>
      <p:ext uri="{BB962C8B-B14F-4D97-AF65-F5344CB8AC3E}">
        <p14:creationId xmlns:p14="http://schemas.microsoft.com/office/powerpoint/2010/main" val="483250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63E6-6AD4-6B21-C9FB-942C567487B9}"/>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8E56053A-8A0B-8A8E-7BC4-699184E73B45}"/>
              </a:ext>
            </a:extLst>
          </p:cNvPr>
          <p:cNvSpPr>
            <a:spLocks noGrp="1"/>
          </p:cNvSpPr>
          <p:nvPr>
            <p:ph idx="1"/>
          </p:nvPr>
        </p:nvSpPr>
        <p:spPr/>
        <p:txBody>
          <a:bodyPr/>
          <a:lstStyle/>
          <a:p>
            <a:pPr marL="0" indent="0">
              <a:buNone/>
            </a:pPr>
            <a:r>
              <a:rPr lang="en-GB" b="1" dirty="0"/>
              <a:t>Which of the following optimization techniques can be applied both locally and globally?</a:t>
            </a:r>
          </a:p>
          <a:p>
            <a:pPr marL="514350" indent="-514350">
              <a:buFont typeface="+mj-lt"/>
              <a:buAutoNum type="alphaUcPeriod"/>
            </a:pPr>
            <a:r>
              <a:rPr lang="en-GB" dirty="0"/>
              <a:t>Dead code elimination</a:t>
            </a:r>
          </a:p>
          <a:p>
            <a:pPr marL="514350" indent="-514350">
              <a:buFont typeface="+mj-lt"/>
              <a:buAutoNum type="alphaUcPeriod"/>
            </a:pPr>
            <a:r>
              <a:rPr lang="en-GB" dirty="0"/>
              <a:t>Constant folding</a:t>
            </a:r>
          </a:p>
          <a:p>
            <a:pPr marL="514350" indent="-514350">
              <a:buFont typeface="+mj-lt"/>
              <a:buAutoNum type="alphaUcPeriod"/>
            </a:pPr>
            <a:r>
              <a:rPr lang="en-GB" dirty="0"/>
              <a:t>Loop-invariant code motion</a:t>
            </a:r>
          </a:p>
          <a:p>
            <a:pPr marL="514350" indent="-514350">
              <a:buFont typeface="+mj-lt"/>
              <a:buAutoNum type="alphaUcPeriod"/>
            </a:pPr>
            <a:r>
              <a:rPr lang="en-GB" dirty="0"/>
              <a:t>Both A and B</a:t>
            </a:r>
            <a:endParaRPr lang="en-SG" dirty="0"/>
          </a:p>
        </p:txBody>
      </p:sp>
    </p:spTree>
    <p:extLst>
      <p:ext uri="{BB962C8B-B14F-4D97-AF65-F5344CB8AC3E}">
        <p14:creationId xmlns:p14="http://schemas.microsoft.com/office/powerpoint/2010/main" val="20112512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63E6-6AD4-6B21-C9FB-942C567487B9}"/>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8E56053A-8A0B-8A8E-7BC4-699184E73B45}"/>
              </a:ext>
            </a:extLst>
          </p:cNvPr>
          <p:cNvSpPr>
            <a:spLocks noGrp="1"/>
          </p:cNvSpPr>
          <p:nvPr>
            <p:ph idx="1"/>
          </p:nvPr>
        </p:nvSpPr>
        <p:spPr/>
        <p:txBody>
          <a:bodyPr/>
          <a:lstStyle/>
          <a:p>
            <a:pPr marL="0" indent="0">
              <a:buNone/>
            </a:pPr>
            <a:r>
              <a:rPr lang="en-GB" b="1" dirty="0"/>
              <a:t>Which of the following optimization techniques can be applied both locally and globally?</a:t>
            </a:r>
          </a:p>
          <a:p>
            <a:pPr marL="514350" indent="-514350">
              <a:buFont typeface="+mj-lt"/>
              <a:buAutoNum type="alphaUcPeriod"/>
            </a:pPr>
            <a:r>
              <a:rPr lang="en-GB" dirty="0"/>
              <a:t>Dead code elimination</a:t>
            </a:r>
          </a:p>
          <a:p>
            <a:pPr marL="514350" indent="-514350">
              <a:buFont typeface="+mj-lt"/>
              <a:buAutoNum type="alphaUcPeriod"/>
            </a:pPr>
            <a:r>
              <a:rPr lang="en-GB" dirty="0"/>
              <a:t>Constant folding</a:t>
            </a:r>
          </a:p>
          <a:p>
            <a:pPr marL="514350" indent="-514350">
              <a:buFont typeface="+mj-lt"/>
              <a:buAutoNum type="alphaUcPeriod"/>
            </a:pPr>
            <a:r>
              <a:rPr lang="en-GB" dirty="0"/>
              <a:t>Loop-invariant code motion</a:t>
            </a:r>
          </a:p>
          <a:p>
            <a:pPr marL="514350" indent="-514350">
              <a:buFont typeface="+mj-lt"/>
              <a:buAutoNum type="alphaUcPeriod"/>
            </a:pPr>
            <a:r>
              <a:rPr lang="en-GB" b="1" dirty="0">
                <a:solidFill>
                  <a:srgbClr val="00B050"/>
                </a:solidFill>
              </a:rPr>
              <a:t>Both A and B</a:t>
            </a:r>
            <a:endParaRPr lang="en-SG" b="1" dirty="0">
              <a:solidFill>
                <a:srgbClr val="00B050"/>
              </a:solidFill>
            </a:endParaRPr>
          </a:p>
        </p:txBody>
      </p:sp>
    </p:spTree>
    <p:extLst>
      <p:ext uri="{BB962C8B-B14F-4D97-AF65-F5344CB8AC3E}">
        <p14:creationId xmlns:p14="http://schemas.microsoft.com/office/powerpoint/2010/main" val="2607341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52D38-330A-8A46-8ABB-8BCE1CC70D39}"/>
              </a:ext>
            </a:extLst>
          </p:cNvPr>
          <p:cNvSpPr>
            <a:spLocks noGrp="1"/>
          </p:cNvSpPr>
          <p:nvPr>
            <p:ph type="title"/>
          </p:nvPr>
        </p:nvSpPr>
        <p:spPr/>
        <p:txBody>
          <a:bodyPr/>
          <a:lstStyle/>
          <a:p>
            <a:r>
              <a:rPr lang="en-GB" dirty="0"/>
              <a:t>Implementing CP (almost like CSE)</a:t>
            </a:r>
            <a:endParaRPr lang="en-SG" dirty="0"/>
          </a:p>
        </p:txBody>
      </p:sp>
      <p:sp>
        <p:nvSpPr>
          <p:cNvPr id="3" name="Content Placeholder 2">
            <a:extLst>
              <a:ext uri="{FF2B5EF4-FFF2-40B4-BE49-F238E27FC236}">
                <a16:creationId xmlns:a16="http://schemas.microsoft.com/office/drawing/2014/main" id="{93BC19C0-2BCB-0E50-9ACA-400F399B8A6C}"/>
              </a:ext>
            </a:extLst>
          </p:cNvPr>
          <p:cNvSpPr>
            <a:spLocks noGrp="1"/>
          </p:cNvSpPr>
          <p:nvPr>
            <p:ph idx="1"/>
          </p:nvPr>
        </p:nvSpPr>
        <p:spPr>
          <a:xfrm>
            <a:off x="838200" y="1825624"/>
            <a:ext cx="10515600" cy="5032375"/>
          </a:xfrm>
        </p:spPr>
        <p:txBody>
          <a:bodyPr>
            <a:normAutofit/>
          </a:bodyPr>
          <a:lstStyle/>
          <a:p>
            <a:pPr marL="0" indent="0">
              <a:buNone/>
            </a:pPr>
            <a:r>
              <a:rPr lang="en-GB" b="1" dirty="0"/>
              <a:t>Question (for now): </a:t>
            </a:r>
            <a:r>
              <a:rPr lang="en-GB" dirty="0"/>
              <a:t>Should it work for partial expressions also?</a:t>
            </a:r>
            <a:br>
              <a:rPr lang="en-GB" dirty="0"/>
            </a:br>
            <a:r>
              <a:rPr lang="en-GB" dirty="0"/>
              <a:t>Should we replace the code as shown below?</a:t>
            </a:r>
            <a:br>
              <a:rPr lang="en-GB" dirty="0"/>
            </a:br>
            <a:r>
              <a:rPr lang="en-GB" dirty="0"/>
              <a:t>What would change in the algorithm discussed in previous slide?</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b="1" dirty="0">
                <a:solidFill>
                  <a:schemeClr val="bg1">
                    <a:lumMod val="50000"/>
                  </a:schemeClr>
                </a:solidFill>
              </a:rPr>
              <a:t>Practice (for later): </a:t>
            </a:r>
            <a:r>
              <a:rPr lang="en-GB" dirty="0">
                <a:solidFill>
                  <a:schemeClr val="bg1">
                    <a:lumMod val="50000"/>
                  </a:schemeClr>
                </a:solidFill>
              </a:rPr>
              <a:t>Following the idea of the implementation of the CSE optimization, could you figure out how to implement the full CP?</a:t>
            </a:r>
          </a:p>
          <a:p>
            <a:pPr marL="0" indent="0">
              <a:buNone/>
            </a:pPr>
            <a:endParaRPr lang="en-SG" dirty="0"/>
          </a:p>
        </p:txBody>
      </p:sp>
      <p:sp>
        <p:nvSpPr>
          <p:cNvPr id="4" name="TextBox 3">
            <a:extLst>
              <a:ext uri="{FF2B5EF4-FFF2-40B4-BE49-F238E27FC236}">
                <a16:creationId xmlns:a16="http://schemas.microsoft.com/office/drawing/2014/main" id="{5462A23C-7DB1-D084-2C28-550BCB99A7A9}"/>
              </a:ext>
            </a:extLst>
          </p:cNvPr>
          <p:cNvSpPr txBox="1"/>
          <p:nvPr/>
        </p:nvSpPr>
        <p:spPr>
          <a:xfrm>
            <a:off x="1086338" y="3063631"/>
            <a:ext cx="4353170" cy="2062103"/>
          </a:xfrm>
          <a:prstGeom prst="rect">
            <a:avLst/>
          </a:prstGeom>
          <a:noFill/>
        </p:spPr>
        <p:txBody>
          <a:bodyPr wrap="square" rtlCol="0">
            <a:spAutoFit/>
          </a:bodyPr>
          <a:lstStyle/>
          <a:p>
            <a:pPr algn="ctr"/>
            <a:r>
              <a:rPr lang="en-GB" sz="3200" b="1" i="1" dirty="0">
                <a:solidFill>
                  <a:srgbClr val="00B050"/>
                </a:solidFill>
              </a:rPr>
              <a:t>x = 4</a:t>
            </a:r>
          </a:p>
          <a:p>
            <a:pPr algn="ctr"/>
            <a:r>
              <a:rPr lang="en-GB" sz="3200" i="1" dirty="0"/>
              <a:t>y = 2</a:t>
            </a:r>
          </a:p>
          <a:p>
            <a:pPr algn="ctr"/>
            <a:r>
              <a:rPr lang="en-GB" sz="3200" b="1" i="1" dirty="0">
                <a:solidFill>
                  <a:srgbClr val="00B050"/>
                </a:solidFill>
              </a:rPr>
              <a:t>w = 4 </a:t>
            </a:r>
            <a:r>
              <a:rPr lang="en-GB" sz="3200" i="1" dirty="0"/>
              <a:t>+ y</a:t>
            </a:r>
          </a:p>
          <a:p>
            <a:pPr algn="ctr"/>
            <a:r>
              <a:rPr lang="en-GB" sz="3200" i="1" dirty="0"/>
              <a:t>z = 2*w</a:t>
            </a:r>
            <a:endParaRPr lang="en-SG" sz="3200" i="1" dirty="0"/>
          </a:p>
        </p:txBody>
      </p:sp>
      <p:sp>
        <p:nvSpPr>
          <p:cNvPr id="5" name="TextBox 4">
            <a:extLst>
              <a:ext uri="{FF2B5EF4-FFF2-40B4-BE49-F238E27FC236}">
                <a16:creationId xmlns:a16="http://schemas.microsoft.com/office/drawing/2014/main" id="{6486D35B-3C22-CCAB-9B50-37AE59CC76D9}"/>
              </a:ext>
            </a:extLst>
          </p:cNvPr>
          <p:cNvSpPr txBox="1"/>
          <p:nvPr/>
        </p:nvSpPr>
        <p:spPr>
          <a:xfrm>
            <a:off x="6600094" y="3063631"/>
            <a:ext cx="4353170" cy="2062103"/>
          </a:xfrm>
          <a:prstGeom prst="rect">
            <a:avLst/>
          </a:prstGeom>
          <a:noFill/>
        </p:spPr>
        <p:txBody>
          <a:bodyPr wrap="square" rtlCol="0">
            <a:spAutoFit/>
          </a:bodyPr>
          <a:lstStyle/>
          <a:p>
            <a:pPr algn="ctr"/>
            <a:r>
              <a:rPr lang="en-GB" sz="3200" b="1" i="1" dirty="0">
                <a:solidFill>
                  <a:srgbClr val="00B050"/>
                </a:solidFill>
              </a:rPr>
              <a:t>x = 4</a:t>
            </a:r>
          </a:p>
          <a:p>
            <a:pPr algn="ctr"/>
            <a:r>
              <a:rPr lang="en-GB" sz="3200" i="1" dirty="0"/>
              <a:t>y = 2</a:t>
            </a:r>
          </a:p>
          <a:p>
            <a:pPr algn="ctr"/>
            <a:r>
              <a:rPr lang="en-GB" sz="3200" b="1" i="1" dirty="0">
                <a:solidFill>
                  <a:srgbClr val="00B050"/>
                </a:solidFill>
              </a:rPr>
              <a:t>w = x </a:t>
            </a:r>
            <a:r>
              <a:rPr lang="en-GB" sz="3200" i="1" dirty="0"/>
              <a:t>+ y</a:t>
            </a:r>
          </a:p>
          <a:p>
            <a:pPr algn="ctr"/>
            <a:r>
              <a:rPr lang="en-GB" sz="3200" i="1" dirty="0"/>
              <a:t>z = 2*w</a:t>
            </a:r>
            <a:endParaRPr lang="en-SG" sz="3200" i="1" dirty="0"/>
          </a:p>
        </p:txBody>
      </p:sp>
      <p:sp>
        <p:nvSpPr>
          <p:cNvPr id="6" name="Arrow: Right 5">
            <a:extLst>
              <a:ext uri="{FF2B5EF4-FFF2-40B4-BE49-F238E27FC236}">
                <a16:creationId xmlns:a16="http://schemas.microsoft.com/office/drawing/2014/main" id="{78119F65-1FE5-6B28-B98A-977F63927BD6}"/>
              </a:ext>
            </a:extLst>
          </p:cNvPr>
          <p:cNvSpPr/>
          <p:nvPr/>
        </p:nvSpPr>
        <p:spPr>
          <a:xfrm>
            <a:off x="4954954" y="3602893"/>
            <a:ext cx="2532184" cy="100818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2618783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C960-38EC-E288-8B7A-0EB14DA4408B}"/>
              </a:ext>
            </a:extLst>
          </p:cNvPr>
          <p:cNvSpPr>
            <a:spLocks noGrp="1"/>
          </p:cNvSpPr>
          <p:nvPr>
            <p:ph type="title"/>
          </p:nvPr>
        </p:nvSpPr>
        <p:spPr/>
        <p:txBody>
          <a:bodyPr/>
          <a:lstStyle/>
          <a:p>
            <a:r>
              <a:rPr lang="en-GB" dirty="0"/>
              <a:t>Live variables, in action</a:t>
            </a:r>
            <a:endParaRPr lang="en-SG" dirty="0"/>
          </a:p>
        </p:txBody>
      </p:sp>
      <p:sp>
        <p:nvSpPr>
          <p:cNvPr id="3" name="Content Placeholder 2">
            <a:extLst>
              <a:ext uri="{FF2B5EF4-FFF2-40B4-BE49-F238E27FC236}">
                <a16:creationId xmlns:a16="http://schemas.microsoft.com/office/drawing/2014/main" id="{E21DF8F1-FD8C-18B1-2128-6679A4FD8A95}"/>
              </a:ext>
            </a:extLst>
          </p:cNvPr>
          <p:cNvSpPr>
            <a:spLocks noGrp="1"/>
          </p:cNvSpPr>
          <p:nvPr>
            <p:ph idx="1"/>
          </p:nvPr>
        </p:nvSpPr>
        <p:spPr>
          <a:xfrm>
            <a:off x="838200" y="1508370"/>
            <a:ext cx="10515600" cy="5220676"/>
          </a:xfrm>
        </p:spPr>
        <p:txBody>
          <a:bodyPr>
            <a:normAutofit/>
          </a:bodyPr>
          <a:lstStyle/>
          <a:p>
            <a:pPr marL="0" indent="0" algn="ctr">
              <a:buNone/>
            </a:pPr>
            <a:r>
              <a:rPr lang="pt-BR" i="1" dirty="0"/>
              <a:t>a = b;</a:t>
            </a:r>
          </a:p>
          <a:p>
            <a:pPr marL="0" indent="0" algn="ctr">
              <a:buNone/>
            </a:pPr>
            <a:r>
              <a:rPr lang="pt-BR" i="1" dirty="0"/>
              <a:t>d = a + b;</a:t>
            </a:r>
          </a:p>
          <a:p>
            <a:pPr marL="0" indent="0" algn="ctr">
              <a:buNone/>
            </a:pPr>
            <a:r>
              <a:rPr lang="pt-BR" i="1" dirty="0"/>
              <a:t>d = a;</a:t>
            </a:r>
            <a:endParaRPr lang="pt-BR" dirty="0"/>
          </a:p>
          <a:p>
            <a:pPr marL="0" indent="0" algn="ctr">
              <a:buNone/>
            </a:pPr>
            <a:r>
              <a:rPr lang="pt-BR" i="1" dirty="0"/>
              <a:t>printf(b, d)</a:t>
            </a:r>
          </a:p>
          <a:p>
            <a:pPr marL="0" indent="0" algn="ctr">
              <a:buNone/>
            </a:pPr>
            <a:endParaRPr lang="pt-BR" i="1" dirty="0"/>
          </a:p>
          <a:p>
            <a:pPr marL="0" indent="0">
              <a:buNone/>
            </a:pPr>
            <a:endParaRPr lang="en-GB" dirty="0">
              <a:solidFill>
                <a:schemeClr val="bg1">
                  <a:lumMod val="50000"/>
                </a:schemeClr>
              </a:solidFill>
            </a:endParaRPr>
          </a:p>
          <a:p>
            <a:pPr marL="0" indent="0">
              <a:buNone/>
            </a:pPr>
            <a:r>
              <a:rPr lang="en-GB" b="1" dirty="0">
                <a:solidFill>
                  <a:schemeClr val="bg1">
                    <a:lumMod val="50000"/>
                  </a:schemeClr>
                </a:solidFill>
              </a:rPr>
              <a:t>Practice (for later): </a:t>
            </a:r>
            <a:r>
              <a:rPr lang="en-GB" dirty="0">
                <a:solidFill>
                  <a:schemeClr val="bg1">
                    <a:lumMod val="50000"/>
                  </a:schemeClr>
                </a:solidFill>
              </a:rPr>
              <a:t>How would you implement the DCE optimization?</a:t>
            </a:r>
          </a:p>
          <a:p>
            <a:pPr marL="0" indent="0">
              <a:buNone/>
            </a:pPr>
            <a:r>
              <a:rPr lang="en-GB" dirty="0">
                <a:solidFill>
                  <a:schemeClr val="bg1">
                    <a:lumMod val="50000"/>
                  </a:schemeClr>
                </a:solidFill>
              </a:rPr>
              <a:t>Is it again similar to what the CSE and CP do?</a:t>
            </a:r>
          </a:p>
        </p:txBody>
      </p:sp>
      <p:sp>
        <p:nvSpPr>
          <p:cNvPr id="4" name="TextBox 3">
            <a:extLst>
              <a:ext uri="{FF2B5EF4-FFF2-40B4-BE49-F238E27FC236}">
                <a16:creationId xmlns:a16="http://schemas.microsoft.com/office/drawing/2014/main" id="{590711A0-8EBB-EB88-69FE-9C06DCB3245D}"/>
              </a:ext>
            </a:extLst>
          </p:cNvPr>
          <p:cNvSpPr txBox="1"/>
          <p:nvPr/>
        </p:nvSpPr>
        <p:spPr>
          <a:xfrm>
            <a:off x="8682893" y="1424965"/>
            <a:ext cx="2907323" cy="2308324"/>
          </a:xfrm>
          <a:prstGeom prst="rect">
            <a:avLst/>
          </a:prstGeom>
          <a:noFill/>
        </p:spPr>
        <p:txBody>
          <a:bodyPr wrap="square" rtlCol="0">
            <a:spAutoFit/>
          </a:bodyPr>
          <a:lstStyle/>
          <a:p>
            <a:r>
              <a:rPr lang="en-GB" sz="2400" dirty="0"/>
              <a:t>Rinse and repeat the process once more!</a:t>
            </a:r>
          </a:p>
          <a:p>
            <a:pPr marL="342900" indent="-342900">
              <a:buFont typeface="Arial" panose="020B0604020202020204" pitchFamily="34" charset="0"/>
              <a:buChar char="•"/>
            </a:pPr>
            <a:r>
              <a:rPr lang="en-GB" sz="2400" b="1" dirty="0"/>
              <a:t>Step 1: </a:t>
            </a:r>
            <a:r>
              <a:rPr lang="en-GB" sz="2400" dirty="0"/>
              <a:t>Liveness analysis, first.</a:t>
            </a:r>
          </a:p>
          <a:p>
            <a:pPr marL="342900" indent="-342900">
              <a:buFont typeface="Arial" panose="020B0604020202020204" pitchFamily="34" charset="0"/>
              <a:buChar char="•"/>
            </a:pPr>
            <a:r>
              <a:rPr lang="en-GB" sz="2400" b="1" dirty="0"/>
              <a:t>Step 2: </a:t>
            </a:r>
            <a:r>
              <a:rPr lang="en-GB" sz="2400" dirty="0"/>
              <a:t>Dead code elimination, again.</a:t>
            </a:r>
            <a:endParaRPr lang="en-SG" sz="2400" dirty="0"/>
          </a:p>
        </p:txBody>
      </p:sp>
    </p:spTree>
    <p:extLst>
      <p:ext uri="{BB962C8B-B14F-4D97-AF65-F5344CB8AC3E}">
        <p14:creationId xmlns:p14="http://schemas.microsoft.com/office/powerpoint/2010/main" val="17763321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5DDB-1807-1689-8A0E-90EACCDD539A}"/>
              </a:ext>
            </a:extLst>
          </p:cNvPr>
          <p:cNvSpPr>
            <a:spLocks noGrp="1"/>
          </p:cNvSpPr>
          <p:nvPr>
            <p:ph type="title"/>
          </p:nvPr>
        </p:nvSpPr>
        <p:spPr/>
        <p:txBody>
          <a:bodyPr/>
          <a:lstStyle/>
          <a:p>
            <a:r>
              <a:rPr lang="en-GB" dirty="0"/>
              <a:t>Combining the local optimization techniques</a:t>
            </a:r>
            <a:endParaRPr lang="en-SG" dirty="0"/>
          </a:p>
        </p:txBody>
      </p:sp>
      <p:sp>
        <p:nvSpPr>
          <p:cNvPr id="3" name="Content Placeholder 2">
            <a:extLst>
              <a:ext uri="{FF2B5EF4-FFF2-40B4-BE49-F238E27FC236}">
                <a16:creationId xmlns:a16="http://schemas.microsoft.com/office/drawing/2014/main" id="{EDE17E52-4CE0-62A8-4183-47811CF62950}"/>
              </a:ext>
            </a:extLst>
          </p:cNvPr>
          <p:cNvSpPr>
            <a:spLocks noGrp="1"/>
          </p:cNvSpPr>
          <p:nvPr>
            <p:ph idx="1"/>
          </p:nvPr>
        </p:nvSpPr>
        <p:spPr>
          <a:xfrm>
            <a:off x="838200" y="1825624"/>
            <a:ext cx="10515600" cy="5032375"/>
          </a:xfrm>
        </p:spPr>
        <p:txBody>
          <a:bodyPr>
            <a:normAutofit/>
          </a:bodyPr>
          <a:lstStyle/>
          <a:p>
            <a:pPr marL="0" indent="0">
              <a:buNone/>
            </a:pPr>
            <a:r>
              <a:rPr lang="en-GB" dirty="0"/>
              <a:t>The different optimizations we have seen so far all take care of just a small piece of the optimization.</a:t>
            </a:r>
          </a:p>
          <a:p>
            <a:r>
              <a:rPr lang="en-GB" b="1" dirty="0"/>
              <a:t>Common subexpression elimination eliminates unnecessary statements.</a:t>
            </a:r>
          </a:p>
          <a:p>
            <a:r>
              <a:rPr lang="en-GB" b="1" dirty="0"/>
              <a:t>Copy propagation helps identify dead code.</a:t>
            </a:r>
          </a:p>
          <a:p>
            <a:r>
              <a:rPr lang="en-GB" b="1" dirty="0"/>
              <a:t>Dead code elimination removes statements that are no longer needed.</a:t>
            </a:r>
          </a:p>
          <a:p>
            <a:pPr marL="0" indent="0">
              <a:buNone/>
            </a:pPr>
            <a:endParaRPr lang="en-GB" dirty="0"/>
          </a:p>
          <a:p>
            <a:pPr marL="0" indent="0">
              <a:buNone/>
            </a:pPr>
            <a:r>
              <a:rPr lang="en-GB" b="1" dirty="0">
                <a:solidFill>
                  <a:schemeClr val="bg1">
                    <a:lumMod val="50000"/>
                  </a:schemeClr>
                </a:solidFill>
              </a:rPr>
              <a:t>Practice: </a:t>
            </a:r>
            <a:r>
              <a:rPr lang="en-GB" dirty="0">
                <a:solidFill>
                  <a:schemeClr val="bg1">
                    <a:lumMod val="50000"/>
                  </a:schemeClr>
                </a:solidFill>
              </a:rPr>
              <a:t>how would you implement these operations to get maximum effect? We may have to apply these them several times in a row.</a:t>
            </a:r>
            <a:endParaRPr lang="en-SG" dirty="0">
              <a:solidFill>
                <a:schemeClr val="bg1">
                  <a:lumMod val="50000"/>
                </a:schemeClr>
              </a:solidFill>
            </a:endParaRPr>
          </a:p>
        </p:txBody>
      </p:sp>
    </p:spTree>
    <p:extLst>
      <p:ext uri="{BB962C8B-B14F-4D97-AF65-F5344CB8AC3E}">
        <p14:creationId xmlns:p14="http://schemas.microsoft.com/office/powerpoint/2010/main" val="2313253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A8B03-C6DF-48C9-5F8A-2704B7C6D380}"/>
              </a:ext>
            </a:extLst>
          </p:cNvPr>
          <p:cNvSpPr>
            <a:spLocks noGrp="1"/>
          </p:cNvSpPr>
          <p:nvPr>
            <p:ph type="title"/>
          </p:nvPr>
        </p:nvSpPr>
        <p:spPr/>
        <p:txBody>
          <a:bodyPr/>
          <a:lstStyle/>
          <a:p>
            <a:r>
              <a:rPr lang="en-GB" dirty="0"/>
              <a:t>Why basic blocks are nice</a:t>
            </a:r>
            <a:endParaRPr lang="en-SG" dirty="0"/>
          </a:p>
        </p:txBody>
      </p:sp>
      <p:sp>
        <p:nvSpPr>
          <p:cNvPr id="3" name="Content Placeholder 2">
            <a:extLst>
              <a:ext uri="{FF2B5EF4-FFF2-40B4-BE49-F238E27FC236}">
                <a16:creationId xmlns:a16="http://schemas.microsoft.com/office/drawing/2014/main" id="{B3C323F3-D634-C4BB-CABE-B342B2AAEFAD}"/>
              </a:ext>
            </a:extLst>
          </p:cNvPr>
          <p:cNvSpPr>
            <a:spLocks noGrp="1"/>
          </p:cNvSpPr>
          <p:nvPr>
            <p:ph idx="1"/>
          </p:nvPr>
        </p:nvSpPr>
        <p:spPr>
          <a:xfrm>
            <a:off x="838200" y="1825624"/>
            <a:ext cx="10515600" cy="5032375"/>
          </a:xfrm>
        </p:spPr>
        <p:txBody>
          <a:bodyPr>
            <a:normAutofit/>
          </a:bodyPr>
          <a:lstStyle/>
          <a:p>
            <a:pPr marL="0" indent="0">
              <a:buNone/>
            </a:pPr>
            <a:r>
              <a:rPr lang="en-GB" b="1" dirty="0"/>
              <a:t>The only way to find out what a program will actually do is to run it.</a:t>
            </a:r>
          </a:p>
          <a:p>
            <a:pPr marL="0" indent="0">
              <a:buNone/>
            </a:pPr>
            <a:endParaRPr lang="en-GB" b="1" dirty="0"/>
          </a:p>
          <a:p>
            <a:pPr marL="0" indent="0">
              <a:buNone/>
            </a:pPr>
            <a:r>
              <a:rPr lang="en-GB" b="1" dirty="0"/>
              <a:t>Problems:</a:t>
            </a:r>
          </a:p>
          <a:p>
            <a:r>
              <a:rPr lang="en-GB" dirty="0"/>
              <a:t>The program might not terminate.</a:t>
            </a:r>
          </a:p>
          <a:p>
            <a:r>
              <a:rPr lang="en-GB" dirty="0"/>
              <a:t>The program might have some behaviour we did not see when we ran it on a particular input.</a:t>
            </a:r>
          </a:p>
          <a:p>
            <a:pPr marL="0" indent="0">
              <a:buNone/>
            </a:pPr>
            <a:r>
              <a:rPr lang="en-GB" b="1" dirty="0"/>
              <a:t>However, this is not a problem inside a basic block.</a:t>
            </a:r>
          </a:p>
          <a:p>
            <a:r>
              <a:rPr lang="en-GB" dirty="0"/>
              <a:t>Basic blocks contain no loops.</a:t>
            </a:r>
          </a:p>
          <a:p>
            <a:r>
              <a:rPr lang="en-GB" dirty="0"/>
              <a:t>There is only one path through the basic block.</a:t>
            </a:r>
          </a:p>
          <a:p>
            <a:r>
              <a:rPr lang="en-GB" dirty="0"/>
              <a:t>Easy to optimize and modify without messing it up!</a:t>
            </a:r>
            <a:endParaRPr lang="en-SG" dirty="0"/>
          </a:p>
        </p:txBody>
      </p:sp>
    </p:spTree>
    <p:extLst>
      <p:ext uri="{BB962C8B-B14F-4D97-AF65-F5344CB8AC3E}">
        <p14:creationId xmlns:p14="http://schemas.microsoft.com/office/powerpoint/2010/main" val="1061109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D59BC-F50B-F95E-8269-00DB80DACE66}"/>
              </a:ext>
            </a:extLst>
          </p:cNvPr>
          <p:cNvSpPr>
            <a:spLocks noGrp="1"/>
          </p:cNvSpPr>
          <p:nvPr>
            <p:ph type="title"/>
          </p:nvPr>
        </p:nvSpPr>
        <p:spPr/>
        <p:txBody>
          <a:bodyPr/>
          <a:lstStyle/>
          <a:p>
            <a:r>
              <a:rPr lang="en-GB" dirty="0"/>
              <a:t>Global/</a:t>
            </a:r>
            <a:r>
              <a:rPr lang="en-GB" dirty="0" err="1"/>
              <a:t>Interprocedural</a:t>
            </a:r>
            <a:r>
              <a:rPr lang="en-GB" dirty="0"/>
              <a:t> optimization</a:t>
            </a:r>
            <a:endParaRPr lang="en-SG" dirty="0"/>
          </a:p>
        </p:txBody>
      </p:sp>
      <p:sp>
        <p:nvSpPr>
          <p:cNvPr id="3" name="Content Placeholder 2">
            <a:extLst>
              <a:ext uri="{FF2B5EF4-FFF2-40B4-BE49-F238E27FC236}">
                <a16:creationId xmlns:a16="http://schemas.microsoft.com/office/drawing/2014/main" id="{8A7BCC9A-5BF5-D8BF-7D18-2406987D8762}"/>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Global and </a:t>
            </a:r>
            <a:r>
              <a:rPr lang="en-GB" b="1" dirty="0" err="1">
                <a:solidFill>
                  <a:srgbClr val="00B050"/>
                </a:solidFill>
              </a:rPr>
              <a:t>interprocedural</a:t>
            </a:r>
            <a:r>
              <a:rPr lang="en-GB" b="1" dirty="0">
                <a:solidFill>
                  <a:srgbClr val="00B050"/>
                </a:solidFill>
              </a:rPr>
              <a:t> optimization</a:t>
            </a:r>
            <a:r>
              <a:rPr lang="en-GB" b="1" dirty="0"/>
              <a:t>):</a:t>
            </a:r>
          </a:p>
          <a:p>
            <a:pPr marL="0" indent="0">
              <a:buNone/>
            </a:pPr>
            <a:r>
              <a:rPr lang="en-GB" dirty="0"/>
              <a:t>In middle-end compilers, we call a </a:t>
            </a:r>
            <a:r>
              <a:rPr lang="en-GB" b="1" dirty="0">
                <a:solidFill>
                  <a:srgbClr val="00B050"/>
                </a:solidFill>
              </a:rPr>
              <a:t>global optimization</a:t>
            </a:r>
            <a:r>
              <a:rPr lang="en-GB" dirty="0"/>
              <a:t>, any technique that attempts to </a:t>
            </a:r>
            <a:r>
              <a:rPr lang="en-GB" b="1" dirty="0"/>
              <a:t>optimize and modify some code contained in a single basic block of TAC code, using information gathered by looking at the rest of the code and other basic blocks</a:t>
            </a:r>
            <a:r>
              <a:rPr lang="en-GB" dirty="0"/>
              <a:t>.</a:t>
            </a:r>
          </a:p>
          <a:p>
            <a:pPr marL="0" indent="0">
              <a:buNone/>
            </a:pPr>
            <a:r>
              <a:rPr lang="en-GB" dirty="0"/>
              <a:t>Usually a bit more advanced, as it requires to analyse the entire </a:t>
            </a:r>
            <a:r>
              <a:rPr lang="en-GB" b="1" dirty="0"/>
              <a:t>control-flow graph </a:t>
            </a:r>
            <a:r>
              <a:rPr lang="en-GB" dirty="0"/>
              <a:t>of the TAC code.</a:t>
            </a:r>
          </a:p>
          <a:p>
            <a:pPr marL="0" indent="0">
              <a:buNone/>
            </a:pPr>
            <a:r>
              <a:rPr lang="en-GB" dirty="0"/>
              <a:t>The optimization technique is even called </a:t>
            </a:r>
            <a:r>
              <a:rPr lang="en-GB" b="1" dirty="0">
                <a:solidFill>
                  <a:srgbClr val="00B050"/>
                </a:solidFill>
              </a:rPr>
              <a:t>multiprocedural</a:t>
            </a:r>
            <a:r>
              <a:rPr lang="en-GB" dirty="0"/>
              <a:t> if it looks at multiple control-flow graphs of multiple functions.</a:t>
            </a:r>
          </a:p>
          <a:p>
            <a:pPr marL="0" indent="0">
              <a:buNone/>
            </a:pPr>
            <a:r>
              <a:rPr lang="en-GB" dirty="0"/>
              <a:t>We will briefly discuss it, but most likely </a:t>
            </a:r>
            <a:r>
              <a:rPr lang="en-GB" u="sng" dirty="0"/>
              <a:t>out-of-scope</a:t>
            </a:r>
            <a:r>
              <a:rPr lang="en-GB" dirty="0"/>
              <a:t>.</a:t>
            </a:r>
          </a:p>
        </p:txBody>
      </p:sp>
    </p:spTree>
    <p:extLst>
      <p:ext uri="{BB962C8B-B14F-4D97-AF65-F5344CB8AC3E}">
        <p14:creationId xmlns:p14="http://schemas.microsoft.com/office/powerpoint/2010/main" val="406923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2144</TotalTime>
  <Words>5308</Words>
  <Application>Microsoft Office PowerPoint</Application>
  <PresentationFormat>Widescreen</PresentationFormat>
  <Paragraphs>690</Paragraphs>
  <Slides>77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Calibri Light</vt:lpstr>
      <vt:lpstr>Wingdings</vt:lpstr>
      <vt:lpstr>Office Theme</vt:lpstr>
      <vt:lpstr>50.051 Programming Language Concepts  W12-S1 Optimization and Middle-End</vt:lpstr>
      <vt:lpstr>The middle-end of a compiler</vt:lpstr>
      <vt:lpstr>Last lecture</vt:lpstr>
      <vt:lpstr>Last lecture</vt:lpstr>
      <vt:lpstr>Last lecture</vt:lpstr>
      <vt:lpstr>Local optimization</vt:lpstr>
      <vt:lpstr>Basic block in TAC</vt:lpstr>
      <vt:lpstr>Why basic blocks are nice</vt:lpstr>
      <vt:lpstr>Global/Interprocedural optimization</vt:lpstr>
      <vt:lpstr>Control flow graph</vt:lpstr>
      <vt:lpstr>An important note before we start</vt:lpstr>
      <vt:lpstr>Three important ideas</vt:lpstr>
      <vt:lpstr>Three important ideas</vt:lpstr>
      <vt:lpstr>Three important ideas</vt:lpstr>
      <vt:lpstr>Common Subexpression Elimination</vt:lpstr>
      <vt:lpstr>Common Subexpression Elimination</vt:lpstr>
      <vt:lpstr>Common Subexpression Elimination</vt:lpstr>
      <vt:lpstr>Common Subexpression Elimination</vt:lpstr>
      <vt:lpstr>Common Subexpression Elimination</vt:lpstr>
      <vt:lpstr>Common Subexpression Elimination</vt:lpstr>
      <vt:lpstr>Common Subexpression Elimination</vt:lpstr>
      <vt:lpstr>Implementing CSE</vt:lpstr>
      <vt:lpstr>Implementing CSE: structure and search</vt:lpstr>
      <vt:lpstr>Implementing CSE: optimization</vt:lpstr>
      <vt:lpstr>Implementing CSE: optimization</vt:lpstr>
      <vt:lpstr>Copy Propagation</vt:lpstr>
      <vt:lpstr>Copy Propagation</vt:lpstr>
      <vt:lpstr>Copy Propagation</vt:lpstr>
      <vt:lpstr>Copy Propagation</vt:lpstr>
      <vt:lpstr>Copy Propagation</vt:lpstr>
      <vt:lpstr>Copy Propagation</vt:lpstr>
      <vt:lpstr>Implementing CP (almost like CSE)</vt:lpstr>
      <vt:lpstr>Implementing CP (almost like CSE)</vt:lpstr>
      <vt:lpstr>Implementing CP (almost like CSE)</vt:lpstr>
      <vt:lpstr>Copy Propagation - Updated</vt:lpstr>
      <vt:lpstr>Implementing CP (almost like CSE)</vt:lpstr>
      <vt:lpstr>Dead code elimination</vt:lpstr>
      <vt:lpstr>Dead code elimination</vt:lpstr>
      <vt:lpstr>Implementing Dead Code Elimination</vt:lpstr>
      <vt:lpstr>Live variables</vt:lpstr>
      <vt:lpstr>Live variables, in action</vt:lpstr>
      <vt:lpstr>Live variables, in action</vt:lpstr>
      <vt:lpstr>Live variables, in action</vt:lpstr>
      <vt:lpstr>Live variables, in action</vt:lpstr>
      <vt:lpstr>Live variables, in action</vt:lpstr>
      <vt:lpstr>Combining the local optimization techniques</vt:lpstr>
      <vt:lpstr>Combining the local optimization techniques</vt:lpstr>
      <vt:lpstr>Combining the local optimization techniques</vt:lpstr>
      <vt:lpstr>Combining the local optimization techniques</vt:lpstr>
      <vt:lpstr>Combining the local optimization techniques</vt:lpstr>
      <vt:lpstr>Combining the local optimization techniques</vt:lpstr>
      <vt:lpstr>Combining the local optimization techniques</vt:lpstr>
      <vt:lpstr>Combining the local optimization techniques</vt:lpstr>
      <vt:lpstr>Combining the local optimization techniques</vt:lpstr>
      <vt:lpstr>Combining the local optimization techniques</vt:lpstr>
      <vt:lpstr>Combining the local optimization techniques</vt:lpstr>
      <vt:lpstr>More types of local optimizations</vt:lpstr>
      <vt:lpstr>A quick word on global optimization</vt:lpstr>
      <vt:lpstr>A quick word on global optimization</vt:lpstr>
      <vt:lpstr>A quick word on global optimization</vt:lpstr>
      <vt:lpstr>A quick word on global optimization</vt:lpstr>
      <vt:lpstr>A quick word on global optimization</vt:lpstr>
      <vt:lpstr>A quick word on global optimization</vt:lpstr>
      <vt:lpstr>A quick word on global optimization</vt:lpstr>
      <vt:lpstr>A quick word on global optimization</vt:lpstr>
      <vt:lpstr>Last lecture</vt:lpstr>
      <vt:lpstr>Quiz time!</vt:lpstr>
      <vt:lpstr>Quiz time!</vt:lpstr>
      <vt:lpstr>Quiz time!</vt:lpstr>
      <vt:lpstr>Quiz time!</vt:lpstr>
      <vt:lpstr>Quiz time!</vt:lpstr>
      <vt:lpstr>Quiz time!</vt:lpstr>
      <vt:lpstr>Quiz time!</vt:lpstr>
      <vt:lpstr>Quiz time!</vt:lpstr>
      <vt:lpstr>Implementing CP (almost like CSE)</vt:lpstr>
      <vt:lpstr>Live variables, in action</vt:lpstr>
      <vt:lpstr>Combining the local optimization techniques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50.051 Programming Language Concepts  W1-S1 Introduction to Compilers and Course Outline</dc:title>
  <dc:creator>Matthieu DE MARI</dc:creator>
  <cp:lastModifiedBy>Matthieu De Mari</cp:lastModifiedBy>
  <cp:revision>1</cp:revision>
  <dcterms:created xsi:type="dcterms:W3CDTF">2023-03-02T06:54:24Z</dcterms:created>
  <dcterms:modified xsi:type="dcterms:W3CDTF">2025-04-14T11:27:25Z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2023-03-02T06:54:28Z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d53d049c-34cc-4ec9-a6d9-543a36f42364</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