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377" r:id="rId2"/>
    <p:sldId id="422" r:id="rId3"/>
    <p:sldId id="382" r:id="rId4"/>
    <p:sldId id="258" r:id="rId5"/>
    <p:sldId id="259" r:id="rId6"/>
    <p:sldId id="379" r:id="rId7"/>
    <p:sldId id="270" r:id="rId8"/>
    <p:sldId id="271" r:id="rId9"/>
    <p:sldId id="455" r:id="rId10"/>
    <p:sldId id="429" r:id="rId11"/>
    <p:sldId id="430" r:id="rId12"/>
    <p:sldId id="431" r:id="rId13"/>
    <p:sldId id="432" r:id="rId14"/>
    <p:sldId id="433" r:id="rId15"/>
    <p:sldId id="434" r:id="rId16"/>
    <p:sldId id="437" r:id="rId17"/>
    <p:sldId id="438" r:id="rId18"/>
    <p:sldId id="439" r:id="rId19"/>
    <p:sldId id="440" r:id="rId20"/>
    <p:sldId id="441" r:id="rId21"/>
    <p:sldId id="444" r:id="rId22"/>
    <p:sldId id="424" r:id="rId23"/>
    <p:sldId id="493" r:id="rId24"/>
    <p:sldId id="445" r:id="rId25"/>
    <p:sldId id="448" r:id="rId26"/>
    <p:sldId id="449" r:id="rId27"/>
    <p:sldId id="450" r:id="rId28"/>
    <p:sldId id="451" r:id="rId29"/>
    <p:sldId id="453" r:id="rId30"/>
    <p:sldId id="454" r:id="rId31"/>
    <p:sldId id="423" r:id="rId32"/>
    <p:sldId id="457" r:id="rId33"/>
    <p:sldId id="459" r:id="rId34"/>
    <p:sldId id="460" r:id="rId35"/>
    <p:sldId id="462" r:id="rId36"/>
    <p:sldId id="473" r:id="rId37"/>
    <p:sldId id="463" r:id="rId38"/>
    <p:sldId id="464" r:id="rId39"/>
    <p:sldId id="465" r:id="rId40"/>
    <p:sldId id="468" r:id="rId41"/>
    <p:sldId id="466" r:id="rId42"/>
    <p:sldId id="467" r:id="rId43"/>
    <p:sldId id="476" r:id="rId44"/>
    <p:sldId id="478" r:id="rId45"/>
    <p:sldId id="479" r:id="rId46"/>
    <p:sldId id="480" r:id="rId47"/>
    <p:sldId id="481" r:id="rId48"/>
    <p:sldId id="482" r:id="rId49"/>
    <p:sldId id="483" r:id="rId50"/>
    <p:sldId id="484" r:id="rId51"/>
    <p:sldId id="485" r:id="rId52"/>
    <p:sldId id="486" r:id="rId53"/>
    <p:sldId id="487" r:id="rId54"/>
    <p:sldId id="488" r:id="rId55"/>
    <p:sldId id="489" r:id="rId56"/>
    <p:sldId id="491" r:id="rId57"/>
    <p:sldId id="492" r:id="rId58"/>
    <p:sldId id="490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B78B9027-D5BB-40A0-9AF0-3B950F71C46E}">
          <p14:sldIdLst>
            <p14:sldId id="377"/>
          </p14:sldIdLst>
        </p14:section>
        <p14:section name="A definition for FSMs" id="{8BFCDDE2-C94A-4F8B-BDA0-7A7C421F3E3C}">
          <p14:sldIdLst>
            <p14:sldId id="422"/>
          </p14:sldIdLst>
        </p14:section>
        <p14:section name="Graph reminders" id="{1895CBF4-A825-4033-A691-FA78903CA663}">
          <p14:sldIdLst>
            <p14:sldId id="382"/>
            <p14:sldId id="258"/>
            <p14:sldId id="259"/>
            <p14:sldId id="379"/>
            <p14:sldId id="270"/>
            <p14:sldId id="271"/>
          </p14:sldIdLst>
        </p14:section>
        <p14:section name="An example of an FSM" id="{9E793879-675D-41A9-B3B0-92D75AE9E907}">
          <p14:sldIdLst>
            <p14:sldId id="455"/>
            <p14:sldId id="429"/>
            <p14:sldId id="430"/>
            <p14:sldId id="431"/>
            <p14:sldId id="432"/>
            <p14:sldId id="433"/>
            <p14:sldId id="434"/>
          </p14:sldIdLst>
        </p14:section>
        <p14:section name="Elements of an FSM" id="{1E12774B-23F5-4E0B-A983-8CA2B75A8F47}">
          <p14:sldIdLst>
            <p14:sldId id="437"/>
            <p14:sldId id="438"/>
            <p14:sldId id="439"/>
            <p14:sldId id="440"/>
            <p14:sldId id="441"/>
            <p14:sldId id="444"/>
          </p14:sldIdLst>
        </p14:section>
        <p14:section name="Adding a stopping state" id="{FC01E8D9-E8D6-4410-A4DB-35B2256BD9FD}">
          <p14:sldIdLst>
            <p14:sldId id="424"/>
            <p14:sldId id="493"/>
            <p14:sldId id="445"/>
            <p14:sldId id="448"/>
          </p14:sldIdLst>
        </p14:section>
        <p14:section name="Elements of an FSM with stopping state" id="{44E37EBB-F30C-42EC-97FB-85FF3726A1E3}">
          <p14:sldIdLst>
            <p14:sldId id="449"/>
            <p14:sldId id="450"/>
          </p14:sldIdLst>
        </p14:section>
        <p14:section name="Practice 1: analysing our FSM example" id="{6641E7CE-B5C2-49AC-8ECD-98CE5A023806}">
          <p14:sldIdLst>
            <p14:sldId id="451"/>
          </p14:sldIdLst>
        </p14:section>
        <p14:section name="Answers" id="{11BB861A-1FCA-453B-9FC5-B9CEAE9865A2}">
          <p14:sldIdLst>
            <p14:sldId id="453"/>
            <p14:sldId id="454"/>
          </p14:sldIdLst>
        </p14:section>
        <p14:section name="Practice 2: an FSM example with stoping" id="{A52C0E8B-D1DC-4D07-8DF3-05C9935278E1}">
          <p14:sldIdLst>
            <p14:sldId id="423"/>
          </p14:sldIdLst>
        </p14:section>
        <p14:section name="FSM with output" id="{4E83D35C-AA52-43B6-AC16-13B355DF01FD}">
          <p14:sldIdLst>
            <p14:sldId id="457"/>
            <p14:sldId id="459"/>
            <p14:sldId id="460"/>
            <p14:sldId id="462"/>
            <p14:sldId id="473"/>
          </p14:sldIdLst>
        </p14:section>
        <p14:section name="Practice 3: Analysing our FSM" id="{711F7156-90E5-4AD5-8B5D-63CF2A3013CE}">
          <p14:sldIdLst>
            <p14:sldId id="463"/>
            <p14:sldId id="464"/>
          </p14:sldIdLst>
        </p14:section>
        <p14:section name="More advanced FSMs?" id="{74470293-3CFA-4AA7-B147-C80F933CC87D}">
          <p14:sldIdLst>
            <p14:sldId id="465"/>
            <p14:sldId id="468"/>
            <p14:sldId id="466"/>
            <p14:sldId id="467"/>
          </p14:sldIdLst>
        </p14:section>
        <p14:section name="Coding a basic FSM in C - transition function" id="{B00103BB-8EA7-4D2E-AC34-60306383B257}">
          <p14:sldIdLst>
            <p14:sldId id="476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</p14:sldIdLst>
        </p14:section>
        <p14:section name="Coding a basic FSM in C - transition table" id="{ABC91B64-7BDD-4ACF-8C8C-727E419DA431}">
          <p14:sldIdLst>
            <p14:sldId id="487"/>
            <p14:sldId id="488"/>
            <p14:sldId id="489"/>
          </p14:sldIdLst>
        </p14:section>
        <p14:section name="Practice 4" id="{6CFC3EFA-3C70-4E9B-9DBB-76F1BE7D4792}">
          <p14:sldIdLst>
            <p14:sldId id="491"/>
            <p14:sldId id="492"/>
          </p14:sldIdLst>
        </p14:section>
        <p14:section name="More Practice" id="{8ADCCD79-B1DF-4986-A43C-0FDA33139AE1}">
          <p14:sldIdLst>
            <p14:sldId id="4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BB37E7B-2C63-881E-D1CD-0B80C5165243}" name="Matthieu DE MARI" initials="MDM" userId="15f9bd7465eafad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3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8/10/relationships/authors" Target="authors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De Mari" userId="dfb708c9-d8dc-439f-9a3b-c772bf4a311c" providerId="ADAL" clId="{42899341-97D7-4A57-A557-A74C2BB5D6D1}"/>
    <pc:docChg chg="undo custSel addSld delSld modSld sldOrd delSection modSection">
      <pc:chgData name="Matthieu De Mari" userId="dfb708c9-d8dc-439f-9a3b-c772bf4a311c" providerId="ADAL" clId="{42899341-97D7-4A57-A557-A74C2BB5D6D1}" dt="2024-03-14T05:56:24.724" v="1422"/>
      <pc:docMkLst>
        <pc:docMk/>
      </pc:docMkLst>
      <pc:sldChg chg="modSp">
        <pc:chgData name="Matthieu De Mari" userId="dfb708c9-d8dc-439f-9a3b-c772bf4a311c" providerId="ADAL" clId="{42899341-97D7-4A57-A557-A74C2BB5D6D1}" dt="2023-10-19T07:04:10.473" v="537" actId="5793"/>
        <pc:sldMkLst>
          <pc:docMk/>
          <pc:sldMk cId="3739270414" sldId="258"/>
        </pc:sldMkLst>
      </pc:sldChg>
      <pc:sldChg chg="modSp">
        <pc:chgData name="Matthieu De Mari" userId="dfb708c9-d8dc-439f-9a3b-c772bf4a311c" providerId="ADAL" clId="{42899341-97D7-4A57-A557-A74C2BB5D6D1}" dt="2023-10-19T07:04:14.914" v="539" actId="5793"/>
        <pc:sldMkLst>
          <pc:docMk/>
          <pc:sldMk cId="3115582948" sldId="259"/>
        </pc:sldMkLst>
      </pc:sldChg>
      <pc:sldChg chg="del">
        <pc:chgData name="Matthieu De Mari" userId="dfb708c9-d8dc-439f-9a3b-c772bf4a311c" providerId="ADAL" clId="{42899341-97D7-4A57-A557-A74C2BB5D6D1}" dt="2023-10-19T07:04:28.819" v="544" actId="47"/>
        <pc:sldMkLst>
          <pc:docMk/>
          <pc:sldMk cId="2366002138" sldId="265"/>
        </pc:sldMkLst>
      </pc:sldChg>
      <pc:sldChg chg="modSp del mod">
        <pc:chgData name="Matthieu De Mari" userId="dfb708c9-d8dc-439f-9a3b-c772bf4a311c" providerId="ADAL" clId="{42899341-97D7-4A57-A557-A74C2BB5D6D1}" dt="2023-10-19T07:04:25.564" v="543" actId="47"/>
        <pc:sldMkLst>
          <pc:docMk/>
          <pc:sldMk cId="1944673108" sldId="268"/>
        </pc:sldMkLst>
      </pc:sldChg>
      <pc:sldChg chg="modSp">
        <pc:chgData name="Matthieu De Mari" userId="dfb708c9-d8dc-439f-9a3b-c772bf4a311c" providerId="ADAL" clId="{42899341-97D7-4A57-A557-A74C2BB5D6D1}" dt="2023-10-19T07:04:43.374" v="551" actId="20577"/>
        <pc:sldMkLst>
          <pc:docMk/>
          <pc:sldMk cId="16380507" sldId="270"/>
        </pc:sldMkLst>
      </pc:sldChg>
      <pc:sldChg chg="modSp mod">
        <pc:chgData name="Matthieu De Mari" userId="dfb708c9-d8dc-439f-9a3b-c772bf4a311c" providerId="ADAL" clId="{42899341-97D7-4A57-A557-A74C2BB5D6D1}" dt="2023-10-19T06:53:15.189" v="3" actId="20577"/>
        <pc:sldMkLst>
          <pc:docMk/>
          <pc:sldMk cId="1040156172" sldId="377"/>
        </pc:sldMkLst>
      </pc:sldChg>
      <pc:sldChg chg="modSp">
        <pc:chgData name="Matthieu De Mari" userId="dfb708c9-d8dc-439f-9a3b-c772bf4a311c" providerId="ADAL" clId="{42899341-97D7-4A57-A557-A74C2BB5D6D1}" dt="2023-10-19T07:04:16.584" v="540" actId="5793"/>
        <pc:sldMkLst>
          <pc:docMk/>
          <pc:sldMk cId="2105998534" sldId="379"/>
        </pc:sldMkLst>
      </pc:sldChg>
      <pc:sldChg chg="modSp mod">
        <pc:chgData name="Matthieu De Mari" userId="dfb708c9-d8dc-439f-9a3b-c772bf4a311c" providerId="ADAL" clId="{42899341-97D7-4A57-A557-A74C2BB5D6D1}" dt="2023-10-19T07:04:12.614" v="538" actId="5793"/>
        <pc:sldMkLst>
          <pc:docMk/>
          <pc:sldMk cId="1213996271" sldId="382"/>
        </pc:sldMkLst>
      </pc:sldChg>
      <pc:sldChg chg="modSp mod">
        <pc:chgData name="Matthieu De Mari" userId="dfb708c9-d8dc-439f-9a3b-c772bf4a311c" providerId="ADAL" clId="{42899341-97D7-4A57-A557-A74C2BB5D6D1}" dt="2023-10-19T07:02:45.195" v="536" actId="20577"/>
        <pc:sldMkLst>
          <pc:docMk/>
          <pc:sldMk cId="1161233365" sldId="422"/>
        </pc:sldMkLst>
      </pc:sldChg>
      <pc:sldChg chg="addSp modSp mod">
        <pc:chgData name="Matthieu De Mari" userId="dfb708c9-d8dc-439f-9a3b-c772bf4a311c" providerId="ADAL" clId="{42899341-97D7-4A57-A557-A74C2BB5D6D1}" dt="2024-03-14T05:41:31.012" v="1223" actId="1076"/>
        <pc:sldMkLst>
          <pc:docMk/>
          <pc:sldMk cId="4050696508" sldId="424"/>
        </pc:sldMkLst>
      </pc:sldChg>
      <pc:sldChg chg="modSp del mod">
        <pc:chgData name="Matthieu De Mari" userId="dfb708c9-d8dc-439f-9a3b-c772bf4a311c" providerId="ADAL" clId="{42899341-97D7-4A57-A557-A74C2BB5D6D1}" dt="2023-10-19T07:24:09.586" v="794" actId="2696"/>
        <pc:sldMkLst>
          <pc:docMk/>
          <pc:sldMk cId="2244529904" sldId="425"/>
        </pc:sldMkLst>
      </pc:sldChg>
      <pc:sldChg chg="modSp del mod ord">
        <pc:chgData name="Matthieu De Mari" userId="dfb708c9-d8dc-439f-9a3b-c772bf4a311c" providerId="ADAL" clId="{42899341-97D7-4A57-A557-A74C2BB5D6D1}" dt="2023-10-19T07:24:09.586" v="794" actId="2696"/>
        <pc:sldMkLst>
          <pc:docMk/>
          <pc:sldMk cId="1586635455" sldId="427"/>
        </pc:sldMkLst>
      </pc:sldChg>
      <pc:sldChg chg="modSp mod">
        <pc:chgData name="Matthieu De Mari" userId="dfb708c9-d8dc-439f-9a3b-c772bf4a311c" providerId="ADAL" clId="{42899341-97D7-4A57-A557-A74C2BB5D6D1}" dt="2024-03-14T05:36:26.735" v="964" actId="20577"/>
        <pc:sldMkLst>
          <pc:docMk/>
          <pc:sldMk cId="2366763698" sldId="432"/>
        </pc:sldMkLst>
      </pc:sldChg>
      <pc:sldChg chg="modSp mod">
        <pc:chgData name="Matthieu De Mari" userId="dfb708c9-d8dc-439f-9a3b-c772bf4a311c" providerId="ADAL" clId="{42899341-97D7-4A57-A557-A74C2BB5D6D1}" dt="2024-03-14T05:36:54.837" v="967" actId="207"/>
        <pc:sldMkLst>
          <pc:docMk/>
          <pc:sldMk cId="1791834708" sldId="433"/>
        </pc:sldMkLst>
      </pc:sldChg>
      <pc:sldChg chg="modSp mod">
        <pc:chgData name="Matthieu De Mari" userId="dfb708c9-d8dc-439f-9a3b-c772bf4a311c" providerId="ADAL" clId="{42899341-97D7-4A57-A557-A74C2BB5D6D1}" dt="2024-03-14T05:37:20.399" v="982" actId="20577"/>
        <pc:sldMkLst>
          <pc:docMk/>
          <pc:sldMk cId="1648531005" sldId="438"/>
        </pc:sldMkLst>
      </pc:sldChg>
      <pc:sldChg chg="modSp">
        <pc:chgData name="Matthieu De Mari" userId="dfb708c9-d8dc-439f-9a3b-c772bf4a311c" providerId="ADAL" clId="{42899341-97D7-4A57-A557-A74C2BB5D6D1}" dt="2024-03-14T05:37:37.613" v="983" actId="207"/>
        <pc:sldMkLst>
          <pc:docMk/>
          <pc:sldMk cId="2191919470" sldId="440"/>
        </pc:sldMkLst>
      </pc:sldChg>
      <pc:sldChg chg="modSp mod">
        <pc:chgData name="Matthieu De Mari" userId="dfb708c9-d8dc-439f-9a3b-c772bf4a311c" providerId="ADAL" clId="{42899341-97D7-4A57-A557-A74C2BB5D6D1}" dt="2024-03-14T05:38:20.084" v="997" actId="114"/>
        <pc:sldMkLst>
          <pc:docMk/>
          <pc:sldMk cId="2257941384" sldId="441"/>
        </pc:sldMkLst>
      </pc:sldChg>
      <pc:sldChg chg="modSp mod">
        <pc:chgData name="Matthieu De Mari" userId="dfb708c9-d8dc-439f-9a3b-c772bf4a311c" providerId="ADAL" clId="{42899341-97D7-4A57-A557-A74C2BB5D6D1}" dt="2024-03-14T05:42:32.126" v="1275" actId="20577"/>
        <pc:sldMkLst>
          <pc:docMk/>
          <pc:sldMk cId="1738845767" sldId="448"/>
        </pc:sldMkLst>
      </pc:sldChg>
      <pc:sldChg chg="modSp mod">
        <pc:chgData name="Matthieu De Mari" userId="dfb708c9-d8dc-439f-9a3b-c772bf4a311c" providerId="ADAL" clId="{42899341-97D7-4A57-A557-A74C2BB5D6D1}" dt="2024-03-14T05:42:46.141" v="1279" actId="20577"/>
        <pc:sldMkLst>
          <pc:docMk/>
          <pc:sldMk cId="3149159304" sldId="449"/>
        </pc:sldMkLst>
      </pc:sldChg>
      <pc:sldChg chg="modSp mod">
        <pc:chgData name="Matthieu De Mari" userId="dfb708c9-d8dc-439f-9a3b-c772bf4a311c" providerId="ADAL" clId="{42899341-97D7-4A57-A557-A74C2BB5D6D1}" dt="2024-03-14T05:42:44.001" v="1278" actId="20577"/>
        <pc:sldMkLst>
          <pc:docMk/>
          <pc:sldMk cId="2020760118" sldId="450"/>
        </pc:sldMkLst>
      </pc:sldChg>
      <pc:sldChg chg="modSp mod">
        <pc:chgData name="Matthieu De Mari" userId="dfb708c9-d8dc-439f-9a3b-c772bf4a311c" providerId="ADAL" clId="{42899341-97D7-4A57-A557-A74C2BB5D6D1}" dt="2024-03-14T05:45:25.382" v="1337" actId="20577"/>
        <pc:sldMkLst>
          <pc:docMk/>
          <pc:sldMk cId="1242261096" sldId="451"/>
        </pc:sldMkLst>
      </pc:sldChg>
      <pc:sldChg chg="modSp mod">
        <pc:chgData name="Matthieu De Mari" userId="dfb708c9-d8dc-439f-9a3b-c772bf4a311c" providerId="ADAL" clId="{42899341-97D7-4A57-A557-A74C2BB5D6D1}" dt="2024-03-14T05:46:04.113" v="1342" actId="20577"/>
        <pc:sldMkLst>
          <pc:docMk/>
          <pc:sldMk cId="3102642038" sldId="453"/>
        </pc:sldMkLst>
      </pc:sldChg>
      <pc:sldChg chg="modSp mod">
        <pc:chgData name="Matthieu De Mari" userId="dfb708c9-d8dc-439f-9a3b-c772bf4a311c" providerId="ADAL" clId="{42899341-97D7-4A57-A557-A74C2BB5D6D1}" dt="2024-03-14T05:46:00.036" v="1341" actId="27636"/>
        <pc:sldMkLst>
          <pc:docMk/>
          <pc:sldMk cId="4072425385" sldId="454"/>
        </pc:sldMkLst>
      </pc:sldChg>
      <pc:sldChg chg="modSp del mod">
        <pc:chgData name="Matthieu De Mari" userId="dfb708c9-d8dc-439f-9a3b-c772bf4a311c" providerId="ADAL" clId="{42899341-97D7-4A57-A557-A74C2BB5D6D1}" dt="2023-10-19T07:24:09.586" v="794" actId="2696"/>
        <pc:sldMkLst>
          <pc:docMk/>
          <pc:sldMk cId="1474802136" sldId="456"/>
        </pc:sldMkLst>
      </pc:sldChg>
      <pc:sldChg chg="modSp mod">
        <pc:chgData name="Matthieu De Mari" userId="dfb708c9-d8dc-439f-9a3b-c772bf4a311c" providerId="ADAL" clId="{42899341-97D7-4A57-A557-A74C2BB5D6D1}" dt="2024-03-14T05:47:43.450" v="1343" actId="20577"/>
        <pc:sldMkLst>
          <pc:docMk/>
          <pc:sldMk cId="3624547080" sldId="459"/>
        </pc:sldMkLst>
      </pc:sldChg>
      <pc:sldChg chg="modSp del mod">
        <pc:chgData name="Matthieu De Mari" userId="dfb708c9-d8dc-439f-9a3b-c772bf4a311c" providerId="ADAL" clId="{42899341-97D7-4A57-A557-A74C2BB5D6D1}" dt="2023-10-19T07:24:09.586" v="794" actId="2696"/>
        <pc:sldMkLst>
          <pc:docMk/>
          <pc:sldMk cId="813445278" sldId="461"/>
        </pc:sldMkLst>
      </pc:sldChg>
      <pc:sldChg chg="modSp mod">
        <pc:chgData name="Matthieu De Mari" userId="dfb708c9-d8dc-439f-9a3b-c772bf4a311c" providerId="ADAL" clId="{42899341-97D7-4A57-A557-A74C2BB5D6D1}" dt="2024-03-14T05:49:36.387" v="1347" actId="114"/>
        <pc:sldMkLst>
          <pc:docMk/>
          <pc:sldMk cId="3007767847" sldId="463"/>
        </pc:sldMkLst>
      </pc:sldChg>
      <pc:sldChg chg="modSp mod">
        <pc:chgData name="Matthieu De Mari" userId="dfb708c9-d8dc-439f-9a3b-c772bf4a311c" providerId="ADAL" clId="{42899341-97D7-4A57-A557-A74C2BB5D6D1}" dt="2024-02-09T02:51:11.260" v="811" actId="14100"/>
        <pc:sldMkLst>
          <pc:docMk/>
          <pc:sldMk cId="47889816" sldId="464"/>
        </pc:sldMkLst>
      </pc:sldChg>
      <pc:sldChg chg="modSp mod">
        <pc:chgData name="Matthieu De Mari" userId="dfb708c9-d8dc-439f-9a3b-c772bf4a311c" providerId="ADAL" clId="{42899341-97D7-4A57-A557-A74C2BB5D6D1}" dt="2024-03-14T05:51:59.629" v="1362" actId="20577"/>
        <pc:sldMkLst>
          <pc:docMk/>
          <pc:sldMk cId="4050530474" sldId="465"/>
        </pc:sldMkLst>
      </pc:sldChg>
      <pc:sldChg chg="modSp mod">
        <pc:chgData name="Matthieu De Mari" userId="dfb708c9-d8dc-439f-9a3b-c772bf4a311c" providerId="ADAL" clId="{42899341-97D7-4A57-A557-A74C2BB5D6D1}" dt="2024-03-14T05:52:09.818" v="1364"/>
        <pc:sldMkLst>
          <pc:docMk/>
          <pc:sldMk cId="4107990403" sldId="466"/>
        </pc:sldMkLst>
      </pc:sldChg>
      <pc:sldChg chg="modSp mod">
        <pc:chgData name="Matthieu De Mari" userId="dfb708c9-d8dc-439f-9a3b-c772bf4a311c" providerId="ADAL" clId="{42899341-97D7-4A57-A557-A74C2BB5D6D1}" dt="2024-03-14T05:52:56.552" v="1373" actId="113"/>
        <pc:sldMkLst>
          <pc:docMk/>
          <pc:sldMk cId="4111616225" sldId="467"/>
        </pc:sldMkLst>
      </pc:sldChg>
      <pc:sldChg chg="modSp mod">
        <pc:chgData name="Matthieu De Mari" userId="dfb708c9-d8dc-439f-9a3b-c772bf4a311c" providerId="ADAL" clId="{42899341-97D7-4A57-A557-A74C2BB5D6D1}" dt="2024-03-14T05:52:06.365" v="1363"/>
        <pc:sldMkLst>
          <pc:docMk/>
          <pc:sldMk cId="1345006296" sldId="468"/>
        </pc:sldMkLst>
      </pc:sldChg>
      <pc:sldChg chg="del">
        <pc:chgData name="Matthieu De Mari" userId="dfb708c9-d8dc-439f-9a3b-c772bf4a311c" providerId="ADAL" clId="{42899341-97D7-4A57-A557-A74C2BB5D6D1}" dt="2023-10-19T06:55:32.464" v="9" actId="47"/>
        <pc:sldMkLst>
          <pc:docMk/>
          <pc:sldMk cId="1003937956" sldId="469"/>
        </pc:sldMkLst>
      </pc:sldChg>
      <pc:sldChg chg="del">
        <pc:chgData name="Matthieu De Mari" userId="dfb708c9-d8dc-439f-9a3b-c772bf4a311c" providerId="ADAL" clId="{42899341-97D7-4A57-A557-A74C2BB5D6D1}" dt="2023-10-19T06:55:58.348" v="14" actId="47"/>
        <pc:sldMkLst>
          <pc:docMk/>
          <pc:sldMk cId="1494991067" sldId="470"/>
        </pc:sldMkLst>
      </pc:sldChg>
      <pc:sldChg chg="modSp del mod ord">
        <pc:chgData name="Matthieu De Mari" userId="dfb708c9-d8dc-439f-9a3b-c772bf4a311c" providerId="ADAL" clId="{42899341-97D7-4A57-A557-A74C2BB5D6D1}" dt="2023-10-19T07:24:09.586" v="794" actId="2696"/>
        <pc:sldMkLst>
          <pc:docMk/>
          <pc:sldMk cId="3221576718" sldId="471"/>
        </pc:sldMkLst>
      </pc:sldChg>
      <pc:sldChg chg="modSp del mod">
        <pc:chgData name="Matthieu De Mari" userId="dfb708c9-d8dc-439f-9a3b-c772bf4a311c" providerId="ADAL" clId="{42899341-97D7-4A57-A557-A74C2BB5D6D1}" dt="2023-10-19T07:24:09.586" v="794" actId="2696"/>
        <pc:sldMkLst>
          <pc:docMk/>
          <pc:sldMk cId="2469439250" sldId="472"/>
        </pc:sldMkLst>
      </pc:sldChg>
      <pc:sldChg chg="del">
        <pc:chgData name="Matthieu De Mari" userId="dfb708c9-d8dc-439f-9a3b-c772bf4a311c" providerId="ADAL" clId="{42899341-97D7-4A57-A557-A74C2BB5D6D1}" dt="2023-10-19T07:00:39.105" v="396" actId="47"/>
        <pc:sldMkLst>
          <pc:docMk/>
          <pc:sldMk cId="197640958" sldId="474"/>
        </pc:sldMkLst>
      </pc:sldChg>
      <pc:sldChg chg="modSp del mod">
        <pc:chgData name="Matthieu De Mari" userId="dfb708c9-d8dc-439f-9a3b-c772bf4a311c" providerId="ADAL" clId="{42899341-97D7-4A57-A557-A74C2BB5D6D1}" dt="2023-10-19T07:24:09.586" v="794" actId="2696"/>
        <pc:sldMkLst>
          <pc:docMk/>
          <pc:sldMk cId="453310084" sldId="475"/>
        </pc:sldMkLst>
      </pc:sldChg>
      <pc:sldChg chg="modSp add mod">
        <pc:chgData name="Matthieu De Mari" userId="dfb708c9-d8dc-439f-9a3b-c772bf4a311c" providerId="ADAL" clId="{42899341-97D7-4A57-A557-A74C2BB5D6D1}" dt="2023-10-19T06:56:08.139" v="16" actId="20577"/>
        <pc:sldMkLst>
          <pc:docMk/>
          <pc:sldMk cId="1028518339" sldId="476"/>
        </pc:sldMkLst>
      </pc:sldChg>
      <pc:sldChg chg="modSp add mod">
        <pc:chgData name="Matthieu De Mari" userId="dfb708c9-d8dc-439f-9a3b-c772bf4a311c" providerId="ADAL" clId="{42899341-97D7-4A57-A557-A74C2BB5D6D1}" dt="2023-10-19T06:56:13.362" v="18" actId="20577"/>
        <pc:sldMkLst>
          <pc:docMk/>
          <pc:sldMk cId="932509960" sldId="478"/>
        </pc:sldMkLst>
      </pc:sldChg>
      <pc:sldChg chg="modSp add mod">
        <pc:chgData name="Matthieu De Mari" userId="dfb708c9-d8dc-439f-9a3b-c772bf4a311c" providerId="ADAL" clId="{42899341-97D7-4A57-A557-A74C2BB5D6D1}" dt="2024-03-14T05:54:52.614" v="1398" actId="20577"/>
        <pc:sldMkLst>
          <pc:docMk/>
          <pc:sldMk cId="1094051178" sldId="479"/>
        </pc:sldMkLst>
      </pc:sldChg>
      <pc:sldChg chg="addSp delSp modSp add mod">
        <pc:chgData name="Matthieu De Mari" userId="dfb708c9-d8dc-439f-9a3b-c772bf4a311c" providerId="ADAL" clId="{42899341-97D7-4A57-A557-A74C2BB5D6D1}" dt="2024-03-14T05:55:18.447" v="1400"/>
        <pc:sldMkLst>
          <pc:docMk/>
          <pc:sldMk cId="1275862355" sldId="480"/>
        </pc:sldMkLst>
      </pc:sldChg>
      <pc:sldChg chg="add">
        <pc:chgData name="Matthieu De Mari" userId="dfb708c9-d8dc-439f-9a3b-c772bf4a311c" providerId="ADAL" clId="{42899341-97D7-4A57-A557-A74C2BB5D6D1}" dt="2023-10-19T06:54:44.182" v="6"/>
        <pc:sldMkLst>
          <pc:docMk/>
          <pc:sldMk cId="2239257233" sldId="481"/>
        </pc:sldMkLst>
      </pc:sldChg>
      <pc:sldChg chg="add">
        <pc:chgData name="Matthieu De Mari" userId="dfb708c9-d8dc-439f-9a3b-c772bf4a311c" providerId="ADAL" clId="{42899341-97D7-4A57-A557-A74C2BB5D6D1}" dt="2023-10-19T06:54:44.182" v="6"/>
        <pc:sldMkLst>
          <pc:docMk/>
          <pc:sldMk cId="2562768069" sldId="482"/>
        </pc:sldMkLst>
      </pc:sldChg>
      <pc:sldChg chg="add">
        <pc:chgData name="Matthieu De Mari" userId="dfb708c9-d8dc-439f-9a3b-c772bf4a311c" providerId="ADAL" clId="{42899341-97D7-4A57-A557-A74C2BB5D6D1}" dt="2023-10-19T06:54:44.182" v="6"/>
        <pc:sldMkLst>
          <pc:docMk/>
          <pc:sldMk cId="3541171842" sldId="483"/>
        </pc:sldMkLst>
      </pc:sldChg>
      <pc:sldChg chg="add">
        <pc:chgData name="Matthieu De Mari" userId="dfb708c9-d8dc-439f-9a3b-c772bf4a311c" providerId="ADAL" clId="{42899341-97D7-4A57-A557-A74C2BB5D6D1}" dt="2023-10-19T06:54:44.182" v="6"/>
        <pc:sldMkLst>
          <pc:docMk/>
          <pc:sldMk cId="199935466" sldId="484"/>
        </pc:sldMkLst>
      </pc:sldChg>
      <pc:sldChg chg="modSp add mod">
        <pc:chgData name="Matthieu De Mari" userId="dfb708c9-d8dc-439f-9a3b-c772bf4a311c" providerId="ADAL" clId="{42899341-97D7-4A57-A557-A74C2BB5D6D1}" dt="2024-03-14T05:55:48.328" v="1401" actId="20577"/>
        <pc:sldMkLst>
          <pc:docMk/>
          <pc:sldMk cId="3459688009" sldId="485"/>
        </pc:sldMkLst>
      </pc:sldChg>
      <pc:sldChg chg="add">
        <pc:chgData name="Matthieu De Mari" userId="dfb708c9-d8dc-439f-9a3b-c772bf4a311c" providerId="ADAL" clId="{42899341-97D7-4A57-A557-A74C2BB5D6D1}" dt="2023-10-19T06:54:44.182" v="6"/>
        <pc:sldMkLst>
          <pc:docMk/>
          <pc:sldMk cId="3530460312" sldId="486"/>
        </pc:sldMkLst>
      </pc:sldChg>
      <pc:sldChg chg="modSp add mod ord">
        <pc:chgData name="Matthieu De Mari" userId="dfb708c9-d8dc-439f-9a3b-c772bf4a311c" providerId="ADAL" clId="{42899341-97D7-4A57-A557-A74C2BB5D6D1}" dt="2024-02-09T02:52:16.879" v="816" actId="14100"/>
        <pc:sldMkLst>
          <pc:docMk/>
          <pc:sldMk cId="125150915" sldId="487"/>
        </pc:sldMkLst>
      </pc:sldChg>
      <pc:sldChg chg="modSp add mod ord">
        <pc:chgData name="Matthieu De Mari" userId="dfb708c9-d8dc-439f-9a3b-c772bf4a311c" providerId="ADAL" clId="{42899341-97D7-4A57-A557-A74C2BB5D6D1}" dt="2024-03-14T05:56:14.765" v="1421" actId="20577"/>
        <pc:sldMkLst>
          <pc:docMk/>
          <pc:sldMk cId="1228659976" sldId="488"/>
        </pc:sldMkLst>
      </pc:sldChg>
      <pc:sldChg chg="modSp add mod ord">
        <pc:chgData name="Matthieu De Mari" userId="dfb708c9-d8dc-439f-9a3b-c772bf4a311c" providerId="ADAL" clId="{42899341-97D7-4A57-A557-A74C2BB5D6D1}" dt="2024-03-14T05:56:24.724" v="1422"/>
        <pc:sldMkLst>
          <pc:docMk/>
          <pc:sldMk cId="3872619914" sldId="489"/>
        </pc:sldMkLst>
      </pc:sldChg>
      <pc:sldChg chg="addSp delSp modSp new mod modClrScheme chgLayout">
        <pc:chgData name="Matthieu De Mari" userId="dfb708c9-d8dc-439f-9a3b-c772bf4a311c" providerId="ADAL" clId="{42899341-97D7-4A57-A557-A74C2BB5D6D1}" dt="2023-10-19T07:23:59.304" v="793" actId="20577"/>
        <pc:sldMkLst>
          <pc:docMk/>
          <pc:sldMk cId="3123829798" sldId="490"/>
        </pc:sldMkLst>
      </pc:sldChg>
      <pc:sldChg chg="modSp add mod">
        <pc:chgData name="Matthieu De Mari" userId="dfb708c9-d8dc-439f-9a3b-c772bf4a311c" providerId="ADAL" clId="{42899341-97D7-4A57-A557-A74C2BB5D6D1}" dt="2023-10-19T07:07:34.959" v="591" actId="20577"/>
        <pc:sldMkLst>
          <pc:docMk/>
          <pc:sldMk cId="3899213262" sldId="491"/>
        </pc:sldMkLst>
      </pc:sldChg>
      <pc:sldChg chg="modSp add mod">
        <pc:chgData name="Matthieu De Mari" userId="dfb708c9-d8dc-439f-9a3b-c772bf4a311c" providerId="ADAL" clId="{42899341-97D7-4A57-A557-A74C2BB5D6D1}" dt="2023-10-19T07:07:40.119" v="595" actId="20577"/>
        <pc:sldMkLst>
          <pc:docMk/>
          <pc:sldMk cId="3076288606" sldId="492"/>
        </pc:sldMkLst>
      </pc:sldChg>
      <pc:sldChg chg="modSp add mod">
        <pc:chgData name="Matthieu De Mari" userId="dfb708c9-d8dc-439f-9a3b-c772bf4a311c" providerId="ADAL" clId="{42899341-97D7-4A57-A557-A74C2BB5D6D1}" dt="2024-03-14T05:39:59.640" v="1172" actId="113"/>
        <pc:sldMkLst>
          <pc:docMk/>
          <pc:sldMk cId="598064255" sldId="493"/>
        </pc:sldMkLst>
      </pc:sldChg>
      <pc:sldChg chg="addSp delSp modSp new del mod">
        <pc:chgData name="Matthieu De Mari" userId="dfb708c9-d8dc-439f-9a3b-c772bf4a311c" providerId="ADAL" clId="{42899341-97D7-4A57-A557-A74C2BB5D6D1}" dt="2024-02-09T08:39:55.049" v="834" actId="47"/>
        <pc:sldMkLst>
          <pc:docMk/>
          <pc:sldMk cId="2445768608" sldId="493"/>
        </pc:sldMkLst>
      </pc:sldChg>
    </pc:docChg>
  </pc:docChgLst>
  <pc:docChgLst>
    <pc:chgData name="Matthieu De Mari" userId="dfb708c9-d8dc-439f-9a3b-c772bf4a311c" providerId="ADAL" clId="{D10BC687-4E20-4D11-9F60-7BC7405FA16E}"/>
    <pc:docChg chg="custSel modSld">
      <pc:chgData name="Matthieu De Mari" userId="dfb708c9-d8dc-439f-9a3b-c772bf4a311c" providerId="ADAL" clId="{D10BC687-4E20-4D11-9F60-7BC7405FA16E}" dt="2023-05-15T04:12:07.158" v="44" actId="20577"/>
      <pc:docMkLst>
        <pc:docMk/>
      </pc:docMkLst>
      <pc:sldChg chg="modSp mod">
        <pc:chgData name="Matthieu De Mari" userId="dfb708c9-d8dc-439f-9a3b-c772bf4a311c" providerId="ADAL" clId="{D10BC687-4E20-4D11-9F60-7BC7405FA16E}" dt="2023-05-15T04:09:26.532" v="18" actId="313"/>
        <pc:sldMkLst>
          <pc:docMk/>
          <pc:sldMk cId="4226169062" sldId="423"/>
        </pc:sldMkLst>
      </pc:sldChg>
      <pc:sldChg chg="modSp mod">
        <pc:chgData name="Matthieu De Mari" userId="dfb708c9-d8dc-439f-9a3b-c772bf4a311c" providerId="ADAL" clId="{D10BC687-4E20-4D11-9F60-7BC7405FA16E}" dt="2023-05-15T04:11:09.013" v="26" actId="20577"/>
        <pc:sldMkLst>
          <pc:docMk/>
          <pc:sldMk cId="2244529904" sldId="425"/>
        </pc:sldMkLst>
      </pc:sldChg>
      <pc:sldChg chg="modSp mod">
        <pc:chgData name="Matthieu De Mari" userId="dfb708c9-d8dc-439f-9a3b-c772bf4a311c" providerId="ADAL" clId="{D10BC687-4E20-4D11-9F60-7BC7405FA16E}" dt="2023-05-15T04:12:07.158" v="44" actId="20577"/>
        <pc:sldMkLst>
          <pc:docMk/>
          <pc:sldMk cId="197640958" sldId="474"/>
        </pc:sldMkLst>
      </pc:sldChg>
    </pc:docChg>
  </pc:docChgLst>
  <pc:docChgLst>
    <pc:chgData name="Matthieu De Mari" userId="dfb708c9-d8dc-439f-9a3b-c772bf4a311c" providerId="ADAL" clId="{264CFB7D-7FDD-4A4B-B759-9DE68FBC0F75}"/>
    <pc:docChg chg="modSld">
      <pc:chgData name="Matthieu De Mari" userId="dfb708c9-d8dc-439f-9a3b-c772bf4a311c" providerId="ADAL" clId="{264CFB7D-7FDD-4A4B-B759-9DE68FBC0F75}" dt="2024-12-07T17:51:39.934" v="1" actId="20577"/>
      <pc:docMkLst>
        <pc:docMk/>
      </pc:docMkLst>
      <pc:sldChg chg="modSp mod">
        <pc:chgData name="Matthieu De Mari" userId="dfb708c9-d8dc-439f-9a3b-c772bf4a311c" providerId="ADAL" clId="{264CFB7D-7FDD-4A4B-B759-9DE68FBC0F75}" dt="2024-12-07T17:51:39.934" v="1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264CFB7D-7FDD-4A4B-B759-9DE68FBC0F75}" dt="2024-12-07T17:51:39.934" v="1" actId="20577"/>
          <ac:spMkLst>
            <pc:docMk/>
            <pc:sldMk cId="1040156172" sldId="377"/>
            <ac:spMk id="2" creationId="{080CEB46-CC16-4D19-8C2C-AEE9471D8168}"/>
          </ac:spMkLst>
        </pc:spChg>
      </pc:sldChg>
    </pc:docChg>
  </pc:docChgLst>
  <pc:docChgLst>
    <pc:chgData name="Matthieu De Mari" userId="dfb708c9-d8dc-439f-9a3b-c772bf4a311c" providerId="ADAL" clId="{CF6A5140-9227-409F-9187-B98CCD837415}"/>
    <pc:docChg chg="undo redo custSel addSld delSld modSld sldOrd addSection delSection modSection">
      <pc:chgData name="Matthieu De Mari" userId="dfb708c9-d8dc-439f-9a3b-c772bf4a311c" providerId="ADAL" clId="{CF6A5140-9227-409F-9187-B98CCD837415}" dt="2023-03-15T07:15:42.443" v="11209" actId="20577"/>
      <pc:docMkLst>
        <pc:docMk/>
      </pc:docMkLst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3739270414" sldId="258"/>
        </pc:sldMkLst>
      </pc:sldChg>
      <pc:sldChg chg="modSp add mod">
        <pc:chgData name="Matthieu De Mari" userId="dfb708c9-d8dc-439f-9a3b-c772bf4a311c" providerId="ADAL" clId="{CF6A5140-9227-409F-9187-B98CCD837415}" dt="2023-03-08T06:45:03.461" v="613" actId="20577"/>
        <pc:sldMkLst>
          <pc:docMk/>
          <pc:sldMk cId="3115582948" sldId="259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366002138" sldId="265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1944673108" sldId="268"/>
        </pc:sldMkLst>
      </pc:sldChg>
      <pc:sldChg chg="modSp add mod">
        <pc:chgData name="Matthieu De Mari" userId="dfb708c9-d8dc-439f-9a3b-c772bf4a311c" providerId="ADAL" clId="{CF6A5140-9227-409F-9187-B98CCD837415}" dt="2023-03-08T06:45:38.844" v="651" actId="20577"/>
        <pc:sldMkLst>
          <pc:docMk/>
          <pc:sldMk cId="16380507" sldId="270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483806848" sldId="271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628130454" sldId="272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3014069118" sldId="273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813455260" sldId="274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4232115997" sldId="303"/>
        </pc:sldMkLst>
      </pc:sldChg>
      <pc:sldChg chg="modSp del mod">
        <pc:chgData name="Matthieu De Mari" userId="dfb708c9-d8dc-439f-9a3b-c772bf4a311c" providerId="ADAL" clId="{CF6A5140-9227-409F-9187-B98CCD837415}" dt="2023-03-09T08:10:07.550" v="10409" actId="47"/>
        <pc:sldMkLst>
          <pc:docMk/>
          <pc:sldMk cId="2858358615" sldId="314"/>
        </pc:sldMkLst>
      </pc:sldChg>
      <pc:sldChg chg="modSp mod">
        <pc:chgData name="Matthieu De Mari" userId="dfb708c9-d8dc-439f-9a3b-c772bf4a311c" providerId="ADAL" clId="{CF6A5140-9227-409F-9187-B98CCD837415}" dt="2023-03-09T08:31:34.970" v="10417" actId="20577"/>
        <pc:sldMkLst>
          <pc:docMk/>
          <pc:sldMk cId="1040156172" sldId="377"/>
        </pc:sldMkLst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820057187" sldId="378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691565538" sldId="379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CF6A5140-9227-409F-9187-B98CCD837415}" dt="2023-03-08T06:05:17.054" v="66" actId="47"/>
        <pc:sldMkLst>
          <pc:docMk/>
          <pc:sldMk cId="4217274173" sldId="380"/>
        </pc:sldMkLst>
      </pc:sldChg>
      <pc:sldChg chg="del">
        <pc:chgData name="Matthieu De Mari" userId="dfb708c9-d8dc-439f-9a3b-c772bf4a311c" providerId="ADAL" clId="{CF6A5140-9227-409F-9187-B98CCD837415}" dt="2023-03-08T06:05:21.493" v="71" actId="47"/>
        <pc:sldMkLst>
          <pc:docMk/>
          <pc:sldMk cId="1253114987" sldId="38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36152115" sldId="382"/>
        </pc:sldMkLst>
      </pc:sldChg>
      <pc:sldChg chg="modSp add mod">
        <pc:chgData name="Matthieu De Mari" userId="dfb708c9-d8dc-439f-9a3b-c772bf4a311c" providerId="ADAL" clId="{CF6A5140-9227-409F-9187-B98CCD837415}" dt="2023-03-08T06:44:39.947" v="606" actId="20577"/>
        <pc:sldMkLst>
          <pc:docMk/>
          <pc:sldMk cId="1213996271" sldId="382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81210728" sldId="38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342602480" sldId="384"/>
        </pc:sldMkLst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3061177336" sldId="385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751945" sldId="38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881014307" sldId="38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359818059" sldId="38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33822438" sldId="390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406012581" sldId="39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69624659" sldId="39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060213588" sldId="39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215328976" sldId="394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544056403" sldId="395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511100047" sldId="39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174133860" sldId="39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255243" sldId="39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412258979" sldId="400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2615177350" sldId="401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792071299" sldId="40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990763623" sldId="40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762706142" sldId="404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4232193198" sldId="405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511321219" sldId="406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3233841990" sldId="407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09989787" sldId="40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853734329" sldId="409"/>
        </pc:sldMkLst>
      </pc:sldChg>
      <pc:sldChg chg="del">
        <pc:chgData name="Matthieu De Mari" userId="dfb708c9-d8dc-439f-9a3b-c772bf4a311c" providerId="ADAL" clId="{CF6A5140-9227-409F-9187-B98CCD837415}" dt="2023-03-08T06:05:23.379" v="73" actId="47"/>
        <pc:sldMkLst>
          <pc:docMk/>
          <pc:sldMk cId="4281175894" sldId="410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863789620" sldId="411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522054596" sldId="412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2221766967" sldId="413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912972080" sldId="414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71985707" sldId="415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1311368978" sldId="416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72427418" sldId="417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298499389" sldId="418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69423319" sldId="419"/>
        </pc:sldMkLst>
      </pc:sldChg>
      <pc:sldChg chg="add del">
        <pc:chgData name="Matthieu De Mari" userId="dfb708c9-d8dc-439f-9a3b-c772bf4a311c" providerId="ADAL" clId="{CF6A5140-9227-409F-9187-B98CCD837415}" dt="2023-03-08T06:05:53.727" v="81" actId="47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3351792085" sldId="421"/>
        </pc:sldMkLst>
      </pc:sldChg>
      <pc:sldChg chg="modSp new mod">
        <pc:chgData name="Matthieu De Mari" userId="dfb708c9-d8dc-439f-9a3b-c772bf4a311c" providerId="ADAL" clId="{CF6A5140-9227-409F-9187-B98CCD837415}" dt="2023-03-08T06:44:09.169" v="552" actId="113"/>
        <pc:sldMkLst>
          <pc:docMk/>
          <pc:sldMk cId="1161233365" sldId="422"/>
        </pc:sldMkLst>
      </pc:sldChg>
      <pc:sldChg chg="add del">
        <pc:chgData name="Matthieu De Mari" userId="dfb708c9-d8dc-439f-9a3b-c772bf4a311c" providerId="ADAL" clId="{CF6A5140-9227-409F-9187-B98CCD837415}" dt="2023-03-08T06:05:56.432" v="84" actId="47"/>
        <pc:sldMkLst>
          <pc:docMk/>
          <pc:sldMk cId="3421583851" sldId="423"/>
        </pc:sldMkLst>
      </pc:sldChg>
      <pc:sldChg chg="modSp new mod ord">
        <pc:chgData name="Matthieu De Mari" userId="dfb708c9-d8dc-439f-9a3b-c772bf4a311c" providerId="ADAL" clId="{CF6A5140-9227-409F-9187-B98CCD837415}" dt="2023-03-14T09:22:02.294" v="10731" actId="20577"/>
        <pc:sldMkLst>
          <pc:docMk/>
          <pc:sldMk cId="4226169062" sldId="423"/>
        </pc:sldMkLst>
      </pc:sldChg>
      <pc:sldChg chg="add del">
        <pc:chgData name="Matthieu De Mari" userId="dfb708c9-d8dc-439f-9a3b-c772bf4a311c" providerId="ADAL" clId="{CF6A5140-9227-409F-9187-B98CCD837415}" dt="2023-03-08T06:05:57.037" v="85" actId="47"/>
        <pc:sldMkLst>
          <pc:docMk/>
          <pc:sldMk cId="2106229472" sldId="424"/>
        </pc:sldMkLst>
      </pc:sldChg>
      <pc:sldChg chg="addSp delSp modSp new mod modClrScheme chgLayout">
        <pc:chgData name="Matthieu De Mari" userId="dfb708c9-d8dc-439f-9a3b-c772bf4a311c" providerId="ADAL" clId="{CF6A5140-9227-409F-9187-B98CCD837415}" dt="2023-03-14T09:20:40.084" v="10707" actId="20577"/>
        <pc:sldMkLst>
          <pc:docMk/>
          <pc:sldMk cId="4050696508" sldId="424"/>
        </pc:sldMkLst>
      </pc:sldChg>
      <pc:sldChg chg="add del">
        <pc:chgData name="Matthieu De Mari" userId="dfb708c9-d8dc-439f-9a3b-c772bf4a311c" providerId="ADAL" clId="{CF6A5140-9227-409F-9187-B98CCD837415}" dt="2023-03-08T06:05:55.165" v="82" actId="47"/>
        <pc:sldMkLst>
          <pc:docMk/>
          <pc:sldMk cId="833550183" sldId="425"/>
        </pc:sldMkLst>
      </pc:sldChg>
      <pc:sldChg chg="modSp new mod ord">
        <pc:chgData name="Matthieu De Mari" userId="dfb708c9-d8dc-439f-9a3b-c772bf4a311c" providerId="ADAL" clId="{CF6A5140-9227-409F-9187-B98CCD837415}" dt="2023-03-09T07:46:53.901" v="8162" actId="20577"/>
        <pc:sldMkLst>
          <pc:docMk/>
          <pc:sldMk cId="2244529904" sldId="425"/>
        </pc:sldMkLst>
      </pc:sldChg>
      <pc:sldChg chg="new del">
        <pc:chgData name="Matthieu De Mari" userId="dfb708c9-d8dc-439f-9a3b-c772bf4a311c" providerId="ADAL" clId="{CF6A5140-9227-409F-9187-B98CCD837415}" dt="2023-03-09T07:46:49.192" v="8160" actId="47"/>
        <pc:sldMkLst>
          <pc:docMk/>
          <pc:sldMk cId="316413211" sldId="426"/>
        </pc:sldMkLst>
      </pc:sldChg>
      <pc:sldChg chg="add del">
        <pc:chgData name="Matthieu De Mari" userId="dfb708c9-d8dc-439f-9a3b-c772bf4a311c" providerId="ADAL" clId="{CF6A5140-9227-409F-9187-B98CCD837415}" dt="2023-03-08T06:05:55.848" v="83" actId="47"/>
        <pc:sldMkLst>
          <pc:docMk/>
          <pc:sldMk cId="1650955281" sldId="42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5607758" sldId="427"/>
        </pc:sldMkLst>
      </pc:sldChg>
      <pc:sldChg chg="addSp modSp new mod modClrScheme chgLayout">
        <pc:chgData name="Matthieu De Mari" userId="dfb708c9-d8dc-439f-9a3b-c772bf4a311c" providerId="ADAL" clId="{CF6A5140-9227-409F-9187-B98CCD837415}" dt="2023-03-14T09:23:41.572" v="10776" actId="20577"/>
        <pc:sldMkLst>
          <pc:docMk/>
          <pc:sldMk cId="1586635455" sldId="427"/>
        </pc:sldMkLst>
      </pc:sldChg>
      <pc:sldChg chg="new del ord">
        <pc:chgData name="Matthieu De Mari" userId="dfb708c9-d8dc-439f-9a3b-c772bf4a311c" providerId="ADAL" clId="{CF6A5140-9227-409F-9187-B98CCD837415}" dt="2023-03-09T08:09:50.895" v="10405" actId="47"/>
        <pc:sldMkLst>
          <pc:docMk/>
          <pc:sldMk cId="1021753143" sldId="428"/>
        </pc:sldMkLst>
      </pc:sldChg>
      <pc:sldChg chg="add del">
        <pc:chgData name="Matthieu De Mari" userId="dfb708c9-d8dc-439f-9a3b-c772bf4a311c" providerId="ADAL" clId="{CF6A5140-9227-409F-9187-B98CCD837415}" dt="2023-03-08T06:05:52.107" v="80" actId="47"/>
        <pc:sldMkLst>
          <pc:docMk/>
          <pc:sldMk cId="2580070337" sldId="428"/>
        </pc:sldMkLst>
      </pc:sldChg>
      <pc:sldChg chg="addSp delSp modSp new mod ord modClrScheme chgLayout">
        <pc:chgData name="Matthieu De Mari" userId="dfb708c9-d8dc-439f-9a3b-c772bf4a311c" providerId="ADAL" clId="{CF6A5140-9227-409F-9187-B98CCD837415}" dt="2023-03-09T07:13:51.803" v="5418" actId="20577"/>
        <pc:sldMkLst>
          <pc:docMk/>
          <pc:sldMk cId="76065098" sldId="429"/>
        </pc:sldMkLst>
      </pc:sldChg>
      <pc:sldChg chg="add del">
        <pc:chgData name="Matthieu De Mari" userId="dfb708c9-d8dc-439f-9a3b-c772bf4a311c" providerId="ADAL" clId="{CF6A5140-9227-409F-9187-B98CCD837415}" dt="2023-03-08T06:05:57.672" v="86" actId="47"/>
        <pc:sldMkLst>
          <pc:docMk/>
          <pc:sldMk cId="2609747574" sldId="429"/>
        </pc:sldMkLst>
      </pc:sldChg>
      <pc:sldChg chg="addSp modSp add mod">
        <pc:chgData name="Matthieu De Mari" userId="dfb708c9-d8dc-439f-9a3b-c772bf4a311c" providerId="ADAL" clId="{CF6A5140-9227-409F-9187-B98CCD837415}" dt="2023-03-08T06:54:24.985" v="1279"/>
        <pc:sldMkLst>
          <pc:docMk/>
          <pc:sldMk cId="600619302" sldId="430"/>
        </pc:sldMkLst>
      </pc:sldChg>
      <pc:sldChg chg="add del">
        <pc:chgData name="Matthieu De Mari" userId="dfb708c9-d8dc-439f-9a3b-c772bf4a311c" providerId="ADAL" clId="{CF6A5140-9227-409F-9187-B98CCD837415}" dt="2023-03-08T06:05:58.319" v="87" actId="47"/>
        <pc:sldMkLst>
          <pc:docMk/>
          <pc:sldMk cId="1298953197" sldId="430"/>
        </pc:sldMkLst>
      </pc:sldChg>
      <pc:sldChg chg="new del">
        <pc:chgData name="Matthieu De Mari" userId="dfb708c9-d8dc-439f-9a3b-c772bf4a311c" providerId="ADAL" clId="{CF6A5140-9227-409F-9187-B98CCD837415}" dt="2023-03-08T06:45:49.355" v="652" actId="47"/>
        <pc:sldMkLst>
          <pc:docMk/>
          <pc:sldMk cId="4142767097" sldId="430"/>
        </pc:sldMkLst>
      </pc:sldChg>
      <pc:sldChg chg="add del">
        <pc:chgData name="Matthieu De Mari" userId="dfb708c9-d8dc-439f-9a3b-c772bf4a311c" providerId="ADAL" clId="{CF6A5140-9227-409F-9187-B98CCD837415}" dt="2023-03-08T06:05:49.339" v="78" actId="47"/>
        <pc:sldMkLst>
          <pc:docMk/>
          <pc:sldMk cId="349686524" sldId="431"/>
        </pc:sldMkLst>
      </pc:sldChg>
      <pc:sldChg chg="addSp delSp modSp add mod">
        <pc:chgData name="Matthieu De Mari" userId="dfb708c9-d8dc-439f-9a3b-c772bf4a311c" providerId="ADAL" clId="{CF6A5140-9227-409F-9187-B98CCD837415}" dt="2023-03-09T07:14:00.657" v="5421" actId="114"/>
        <pc:sldMkLst>
          <pc:docMk/>
          <pc:sldMk cId="2954873226" sldId="431"/>
        </pc:sldMkLst>
      </pc:sldChg>
      <pc:sldChg chg="addSp modSp add mod">
        <pc:chgData name="Matthieu De Mari" userId="dfb708c9-d8dc-439f-9a3b-c772bf4a311c" providerId="ADAL" clId="{CF6A5140-9227-409F-9187-B98CCD837415}" dt="2023-03-08T07:14:41.818" v="2737" actId="207"/>
        <pc:sldMkLst>
          <pc:docMk/>
          <pc:sldMk cId="2366763698" sldId="432"/>
        </pc:sldMkLst>
      </pc:sldChg>
      <pc:sldChg chg="add del">
        <pc:chgData name="Matthieu De Mari" userId="dfb708c9-d8dc-439f-9a3b-c772bf4a311c" providerId="ADAL" clId="{CF6A5140-9227-409F-9187-B98CCD837415}" dt="2023-03-08T06:05:50.083" v="79" actId="47"/>
        <pc:sldMkLst>
          <pc:docMk/>
          <pc:sldMk cId="3417944735" sldId="432"/>
        </pc:sldMkLst>
      </pc:sldChg>
      <pc:sldChg chg="add del">
        <pc:chgData name="Matthieu De Mari" userId="dfb708c9-d8dc-439f-9a3b-c772bf4a311c" providerId="ADAL" clId="{CF6A5140-9227-409F-9187-B98CCD837415}" dt="2023-03-08T06:58:06.054" v="1587" actId="47"/>
        <pc:sldMkLst>
          <pc:docMk/>
          <pc:sldMk cId="576554638" sldId="433"/>
        </pc:sldMkLst>
      </pc:sldChg>
      <pc:sldChg chg="modSp add mod">
        <pc:chgData name="Matthieu De Mari" userId="dfb708c9-d8dc-439f-9a3b-c772bf4a311c" providerId="ADAL" clId="{CF6A5140-9227-409F-9187-B98CCD837415}" dt="2023-03-08T07:14:48.710" v="2750" actId="20577"/>
        <pc:sldMkLst>
          <pc:docMk/>
          <pc:sldMk cId="1791834708" sldId="433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653152999" sldId="433"/>
        </pc:sldMkLst>
      </pc:sldChg>
      <pc:sldChg chg="addSp modSp add mod">
        <pc:chgData name="Matthieu De Mari" userId="dfb708c9-d8dc-439f-9a3b-c772bf4a311c" providerId="ADAL" clId="{CF6A5140-9227-409F-9187-B98CCD837415}" dt="2023-03-15T06:23:26.870" v="10782" actId="20577"/>
        <pc:sldMkLst>
          <pc:docMk/>
          <pc:sldMk cId="2266139316" sldId="434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305199698" sldId="434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95478576" sldId="435"/>
        </pc:sldMkLst>
      </pc:sldChg>
      <pc:sldChg chg="new del">
        <pc:chgData name="Matthieu De Mari" userId="dfb708c9-d8dc-439f-9a3b-c772bf4a311c" providerId="ADAL" clId="{CF6A5140-9227-409F-9187-B98CCD837415}" dt="2023-03-08T10:36:29.111" v="4632" actId="47"/>
        <pc:sldMkLst>
          <pc:docMk/>
          <pc:sldMk cId="3544061180" sldId="435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87017446" sldId="436"/>
        </pc:sldMkLst>
      </pc:sldChg>
      <pc:sldChg chg="modSp add del mod ord">
        <pc:chgData name="Matthieu De Mari" userId="dfb708c9-d8dc-439f-9a3b-c772bf4a311c" providerId="ADAL" clId="{CF6A5140-9227-409F-9187-B98CCD837415}" dt="2023-03-08T07:09:45.301" v="2382" actId="47"/>
        <pc:sldMkLst>
          <pc:docMk/>
          <pc:sldMk cId="4002996775" sldId="436"/>
        </pc:sldMkLst>
      </pc:sldChg>
      <pc:sldChg chg="modSp add mod">
        <pc:chgData name="Matthieu De Mari" userId="dfb708c9-d8dc-439f-9a3b-c772bf4a311c" providerId="ADAL" clId="{CF6A5140-9227-409F-9187-B98CCD837415}" dt="2023-03-08T07:11:01.712" v="2477" actId="207"/>
        <pc:sldMkLst>
          <pc:docMk/>
          <pc:sldMk cId="282863324" sldId="437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927953506" sldId="437"/>
        </pc:sldMkLst>
      </pc:sldChg>
      <pc:sldChg chg="modSp add mod">
        <pc:chgData name="Matthieu De Mari" userId="dfb708c9-d8dc-439f-9a3b-c772bf4a311c" providerId="ADAL" clId="{CF6A5140-9227-409F-9187-B98CCD837415}" dt="2023-03-08T07:11:06.553" v="2478" actId="207"/>
        <pc:sldMkLst>
          <pc:docMk/>
          <pc:sldMk cId="1648531005" sldId="438"/>
        </pc:sldMkLst>
      </pc:sldChg>
      <pc:sldChg chg="modSp add mod">
        <pc:chgData name="Matthieu De Mari" userId="dfb708c9-d8dc-439f-9a3b-c772bf4a311c" providerId="ADAL" clId="{CF6A5140-9227-409F-9187-B98CCD837415}" dt="2023-03-08T07:12:30.112" v="2535" actId="20577"/>
        <pc:sldMkLst>
          <pc:docMk/>
          <pc:sldMk cId="2577277130" sldId="439"/>
        </pc:sldMkLst>
      </pc:sldChg>
      <pc:sldChg chg="modSp add mod">
        <pc:chgData name="Matthieu De Mari" userId="dfb708c9-d8dc-439f-9a3b-c772bf4a311c" providerId="ADAL" clId="{CF6A5140-9227-409F-9187-B98CCD837415}" dt="2023-03-14T09:20:30.564" v="10706" actId="207"/>
        <pc:sldMkLst>
          <pc:docMk/>
          <pc:sldMk cId="2191919470" sldId="440"/>
        </pc:sldMkLst>
      </pc:sldChg>
      <pc:sldChg chg="modSp add mod">
        <pc:chgData name="Matthieu De Mari" userId="dfb708c9-d8dc-439f-9a3b-c772bf4a311c" providerId="ADAL" clId="{CF6A5140-9227-409F-9187-B98CCD837415}" dt="2023-03-14T09:20:26.333" v="10705" actId="207"/>
        <pc:sldMkLst>
          <pc:docMk/>
          <pc:sldMk cId="2257941384" sldId="441"/>
        </pc:sldMkLst>
      </pc:sldChg>
      <pc:sldChg chg="add del">
        <pc:chgData name="Matthieu De Mari" userId="dfb708c9-d8dc-439f-9a3b-c772bf4a311c" providerId="ADAL" clId="{CF6A5140-9227-409F-9187-B98CCD837415}" dt="2023-03-09T07:37:39.854" v="7046" actId="47"/>
        <pc:sldMkLst>
          <pc:docMk/>
          <pc:sldMk cId="1481206085" sldId="442"/>
        </pc:sldMkLst>
      </pc:sldChg>
      <pc:sldChg chg="new del">
        <pc:chgData name="Matthieu De Mari" userId="dfb708c9-d8dc-439f-9a3b-c772bf4a311c" providerId="ADAL" clId="{CF6A5140-9227-409F-9187-B98CCD837415}" dt="2023-03-08T10:12:58.043" v="3162" actId="47"/>
        <pc:sldMkLst>
          <pc:docMk/>
          <pc:sldMk cId="2699636064" sldId="443"/>
        </pc:sldMkLst>
      </pc:sldChg>
      <pc:sldChg chg="addSp modSp add mod">
        <pc:chgData name="Matthieu De Mari" userId="dfb708c9-d8dc-439f-9a3b-c772bf4a311c" providerId="ADAL" clId="{CF6A5140-9227-409F-9187-B98CCD837415}" dt="2023-03-08T10:26:38.681" v="3947" actId="1076"/>
        <pc:sldMkLst>
          <pc:docMk/>
          <pc:sldMk cId="3705292892" sldId="444"/>
        </pc:sldMkLst>
      </pc:sldChg>
      <pc:sldChg chg="addSp delSp modSp add mod">
        <pc:chgData name="Matthieu De Mari" userId="dfb708c9-d8dc-439f-9a3b-c772bf4a311c" providerId="ADAL" clId="{CF6A5140-9227-409F-9187-B98CCD837415}" dt="2023-03-08T10:28:53.636" v="4097" actId="1036"/>
        <pc:sldMkLst>
          <pc:docMk/>
          <pc:sldMk cId="3585737502" sldId="445"/>
        </pc:sldMkLst>
      </pc:sldChg>
      <pc:sldChg chg="new del">
        <pc:chgData name="Matthieu De Mari" userId="dfb708c9-d8dc-439f-9a3b-c772bf4a311c" providerId="ADAL" clId="{CF6A5140-9227-409F-9187-B98CCD837415}" dt="2023-03-08T10:38:28.282" v="4951" actId="47"/>
        <pc:sldMkLst>
          <pc:docMk/>
          <pc:sldMk cId="2236602308" sldId="446"/>
        </pc:sldMkLst>
      </pc:sldChg>
      <pc:sldChg chg="new del">
        <pc:chgData name="Matthieu De Mari" userId="dfb708c9-d8dc-439f-9a3b-c772bf4a311c" providerId="ADAL" clId="{CF6A5140-9227-409F-9187-B98CCD837415}" dt="2023-03-08T10:30:25.245" v="4107" actId="47"/>
        <pc:sldMkLst>
          <pc:docMk/>
          <pc:sldMk cId="4140690872" sldId="447"/>
        </pc:sldMkLst>
      </pc:sldChg>
      <pc:sldChg chg="modSp add mod">
        <pc:chgData name="Matthieu De Mari" userId="dfb708c9-d8dc-439f-9a3b-c772bf4a311c" providerId="ADAL" clId="{CF6A5140-9227-409F-9187-B98CCD837415}" dt="2023-03-14T09:21:15.261" v="10710" actId="114"/>
        <pc:sldMkLst>
          <pc:docMk/>
          <pc:sldMk cId="1738845767" sldId="448"/>
        </pc:sldMkLst>
      </pc:sldChg>
      <pc:sldChg chg="addSp delSp modSp add mod">
        <pc:chgData name="Matthieu De Mari" userId="dfb708c9-d8dc-439f-9a3b-c772bf4a311c" providerId="ADAL" clId="{CF6A5140-9227-409F-9187-B98CCD837415}" dt="2023-03-08T10:33:37.218" v="4438" actId="207"/>
        <pc:sldMkLst>
          <pc:docMk/>
          <pc:sldMk cId="3149159304" sldId="449"/>
        </pc:sldMkLst>
      </pc:sldChg>
      <pc:sldChg chg="modSp add mod">
        <pc:chgData name="Matthieu De Mari" userId="dfb708c9-d8dc-439f-9a3b-c772bf4a311c" providerId="ADAL" clId="{CF6A5140-9227-409F-9187-B98CCD837415}" dt="2023-03-08T10:36:08.637" v="4631" actId="20577"/>
        <pc:sldMkLst>
          <pc:docMk/>
          <pc:sldMk cId="2020760118" sldId="450"/>
        </pc:sldMkLst>
      </pc:sldChg>
      <pc:sldChg chg="modSp add mod ord">
        <pc:chgData name="Matthieu De Mari" userId="dfb708c9-d8dc-439f-9a3b-c772bf4a311c" providerId="ADAL" clId="{CF6A5140-9227-409F-9187-B98CCD837415}" dt="2023-03-09T07:15:07.649" v="5433" actId="20577"/>
        <pc:sldMkLst>
          <pc:docMk/>
          <pc:sldMk cId="1242261096" sldId="451"/>
        </pc:sldMkLst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2550081157" sldId="452"/>
        </pc:sldMkLst>
      </pc:sldChg>
      <pc:sldChg chg="new del">
        <pc:chgData name="Matthieu De Mari" userId="dfb708c9-d8dc-439f-9a3b-c772bf4a311c" providerId="ADAL" clId="{CF6A5140-9227-409F-9187-B98CCD837415}" dt="2023-03-08T10:40:23.119" v="5298" actId="47"/>
        <pc:sldMkLst>
          <pc:docMk/>
          <pc:sldMk cId="3361891129" sldId="452"/>
        </pc:sldMkLst>
      </pc:sldChg>
      <pc:sldChg chg="modSp add mod">
        <pc:chgData name="Matthieu De Mari" userId="dfb708c9-d8dc-439f-9a3b-c772bf4a311c" providerId="ADAL" clId="{CF6A5140-9227-409F-9187-B98CCD837415}" dt="2023-03-09T07:15:16.543" v="5435"/>
        <pc:sldMkLst>
          <pc:docMk/>
          <pc:sldMk cId="3102642038" sldId="453"/>
        </pc:sldMkLst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3145888360" sldId="453"/>
        </pc:sldMkLst>
      </pc:sldChg>
      <pc:sldChg chg="modSp add mod">
        <pc:chgData name="Matthieu De Mari" userId="dfb708c9-d8dc-439f-9a3b-c772bf4a311c" providerId="ADAL" clId="{CF6A5140-9227-409F-9187-B98CCD837415}" dt="2023-03-09T07:15:11.396" v="5434"/>
        <pc:sldMkLst>
          <pc:docMk/>
          <pc:sldMk cId="4072425385" sldId="454"/>
        </pc:sldMkLst>
      </pc:sldChg>
      <pc:sldChg chg="modSp add mod">
        <pc:chgData name="Matthieu De Mari" userId="dfb708c9-d8dc-439f-9a3b-c772bf4a311c" providerId="ADAL" clId="{CF6A5140-9227-409F-9187-B98CCD837415}" dt="2023-03-09T07:08:43.528" v="5311" actId="20577"/>
        <pc:sldMkLst>
          <pc:docMk/>
          <pc:sldMk cId="1628282840" sldId="455"/>
        </pc:sldMkLst>
      </pc:sldChg>
      <pc:sldChg chg="modSp add mod">
        <pc:chgData name="Matthieu De Mari" userId="dfb708c9-d8dc-439f-9a3b-c772bf4a311c" providerId="ADAL" clId="{CF6A5140-9227-409F-9187-B98CCD837415}" dt="2023-03-14T09:24:44.028" v="10778" actId="113"/>
        <pc:sldMkLst>
          <pc:docMk/>
          <pc:sldMk cId="1474802136" sldId="456"/>
        </pc:sldMkLst>
      </pc:sldChg>
      <pc:sldChg chg="modSp new del mod">
        <pc:chgData name="Matthieu De Mari" userId="dfb708c9-d8dc-439f-9a3b-c772bf4a311c" providerId="ADAL" clId="{CF6A5140-9227-409F-9187-B98CCD837415}" dt="2023-03-09T07:10:26.032" v="5340" actId="47"/>
        <pc:sldMkLst>
          <pc:docMk/>
          <pc:sldMk cId="1747564226" sldId="456"/>
        </pc:sldMkLst>
      </pc:sldChg>
      <pc:sldChg chg="modSp add mod">
        <pc:chgData name="Matthieu De Mari" userId="dfb708c9-d8dc-439f-9a3b-c772bf4a311c" providerId="ADAL" clId="{CF6A5140-9227-409F-9187-B98CCD837415}" dt="2023-03-09T07:30:09.207" v="6594" actId="113"/>
        <pc:sldMkLst>
          <pc:docMk/>
          <pc:sldMk cId="3858745428" sldId="457"/>
        </pc:sldMkLst>
      </pc:sldChg>
      <pc:sldChg chg="add del">
        <pc:chgData name="Matthieu De Mari" userId="dfb708c9-d8dc-439f-9a3b-c772bf4a311c" providerId="ADAL" clId="{CF6A5140-9227-409F-9187-B98CCD837415}" dt="2023-03-09T07:28:59.004" v="6288" actId="47"/>
        <pc:sldMkLst>
          <pc:docMk/>
          <pc:sldMk cId="3308586578" sldId="458"/>
        </pc:sldMkLst>
      </pc:sldChg>
      <pc:sldChg chg="modSp add mod">
        <pc:chgData name="Matthieu De Mari" userId="dfb708c9-d8dc-439f-9a3b-c772bf4a311c" providerId="ADAL" clId="{CF6A5140-9227-409F-9187-B98CCD837415}" dt="2023-03-09T07:34:47.515" v="6856" actId="20577"/>
        <pc:sldMkLst>
          <pc:docMk/>
          <pc:sldMk cId="3624547080" sldId="459"/>
        </pc:sldMkLst>
      </pc:sldChg>
      <pc:sldChg chg="modSp add mod">
        <pc:chgData name="Matthieu De Mari" userId="dfb708c9-d8dc-439f-9a3b-c772bf4a311c" providerId="ADAL" clId="{CF6A5140-9227-409F-9187-B98CCD837415}" dt="2023-03-15T07:03:13.871" v="10808" actId="20577"/>
        <pc:sldMkLst>
          <pc:docMk/>
          <pc:sldMk cId="727967492" sldId="460"/>
        </pc:sldMkLst>
      </pc:sldChg>
      <pc:sldChg chg="modSp add mod">
        <pc:chgData name="Matthieu De Mari" userId="dfb708c9-d8dc-439f-9a3b-c772bf4a311c" providerId="ADAL" clId="{CF6A5140-9227-409F-9187-B98CCD837415}" dt="2023-03-09T07:46:59.325" v="8166" actId="20577"/>
        <pc:sldMkLst>
          <pc:docMk/>
          <pc:sldMk cId="813445278" sldId="461"/>
        </pc:sldMkLst>
      </pc:sldChg>
      <pc:sldChg chg="addSp delSp modSp add mod">
        <pc:chgData name="Matthieu De Mari" userId="dfb708c9-d8dc-439f-9a3b-c772bf4a311c" providerId="ADAL" clId="{CF6A5140-9227-409F-9187-B98CCD837415}" dt="2023-03-15T07:03:11.751" v="10807" actId="20577"/>
        <pc:sldMkLst>
          <pc:docMk/>
          <pc:sldMk cId="2989704858" sldId="462"/>
        </pc:sldMkLst>
      </pc:sldChg>
      <pc:sldChg chg="delSp modSp add mod">
        <pc:chgData name="Matthieu De Mari" userId="dfb708c9-d8dc-439f-9a3b-c772bf4a311c" providerId="ADAL" clId="{CF6A5140-9227-409F-9187-B98CCD837415}" dt="2023-03-14T09:23:10.137" v="10735" actId="20577"/>
        <pc:sldMkLst>
          <pc:docMk/>
          <pc:sldMk cId="3007767847" sldId="463"/>
        </pc:sldMkLst>
      </pc:sldChg>
      <pc:sldChg chg="addSp delSp modSp add mod">
        <pc:chgData name="Matthieu De Mari" userId="dfb708c9-d8dc-439f-9a3b-c772bf4a311c" providerId="ADAL" clId="{CF6A5140-9227-409F-9187-B98CCD837415}" dt="2023-03-15T07:05:02.674" v="11042" actId="20577"/>
        <pc:sldMkLst>
          <pc:docMk/>
          <pc:sldMk cId="47889816" sldId="464"/>
        </pc:sldMkLst>
      </pc:sldChg>
      <pc:sldChg chg="addSp delSp modSp new mod">
        <pc:chgData name="Matthieu De Mari" userId="dfb708c9-d8dc-439f-9a3b-c772bf4a311c" providerId="ADAL" clId="{CF6A5140-9227-409F-9187-B98CCD837415}" dt="2023-03-09T07:51:15.835" v="8554" actId="5793"/>
        <pc:sldMkLst>
          <pc:docMk/>
          <pc:sldMk cId="4050530474" sldId="465"/>
        </pc:sldMkLst>
      </pc:sldChg>
      <pc:sldChg chg="addSp delSp modSp add mod modClrScheme chgLayout">
        <pc:chgData name="Matthieu De Mari" userId="dfb708c9-d8dc-439f-9a3b-c772bf4a311c" providerId="ADAL" clId="{CF6A5140-9227-409F-9187-B98CCD837415}" dt="2023-03-09T07:53:36" v="8647" actId="20577"/>
        <pc:sldMkLst>
          <pc:docMk/>
          <pc:sldMk cId="4107990403" sldId="466"/>
        </pc:sldMkLst>
      </pc:sldChg>
      <pc:sldChg chg="modSp add mod">
        <pc:chgData name="Matthieu De Mari" userId="dfb708c9-d8dc-439f-9a3b-c772bf4a311c" providerId="ADAL" clId="{CF6A5140-9227-409F-9187-B98CCD837415}" dt="2023-03-09T07:54:53.992" v="8766" actId="20577"/>
        <pc:sldMkLst>
          <pc:docMk/>
          <pc:sldMk cId="4111616225" sldId="467"/>
        </pc:sldMkLst>
      </pc:sldChg>
      <pc:sldChg chg="modSp add mod">
        <pc:chgData name="Matthieu De Mari" userId="dfb708c9-d8dc-439f-9a3b-c772bf4a311c" providerId="ADAL" clId="{CF6A5140-9227-409F-9187-B98CCD837415}" dt="2023-03-09T07:50:34.790" v="8460" actId="12"/>
        <pc:sldMkLst>
          <pc:docMk/>
          <pc:sldMk cId="1345006296" sldId="468"/>
        </pc:sldMkLst>
      </pc:sldChg>
      <pc:sldChg chg="modSp add mod">
        <pc:chgData name="Matthieu De Mari" userId="dfb708c9-d8dc-439f-9a3b-c772bf4a311c" providerId="ADAL" clId="{CF6A5140-9227-409F-9187-B98CCD837415}" dt="2023-03-14T09:24:16.962" v="10777" actId="20577"/>
        <pc:sldMkLst>
          <pc:docMk/>
          <pc:sldMk cId="1003937956" sldId="469"/>
        </pc:sldMkLst>
      </pc:sldChg>
      <pc:sldChg chg="modSp add mod">
        <pc:chgData name="Matthieu De Mari" userId="dfb708c9-d8dc-439f-9a3b-c772bf4a311c" providerId="ADAL" clId="{CF6A5140-9227-409F-9187-B98CCD837415}" dt="2023-03-09T07:59:32.806" v="9051" actId="20577"/>
        <pc:sldMkLst>
          <pc:docMk/>
          <pc:sldMk cId="1494991067" sldId="470"/>
        </pc:sldMkLst>
      </pc:sldChg>
      <pc:sldChg chg="delSp modSp add mod modClrScheme chgLayout">
        <pc:chgData name="Matthieu De Mari" userId="dfb708c9-d8dc-439f-9a3b-c772bf4a311c" providerId="ADAL" clId="{CF6A5140-9227-409F-9187-B98CCD837415}" dt="2023-03-09T08:07:31.497" v="10354" actId="20577"/>
        <pc:sldMkLst>
          <pc:docMk/>
          <pc:sldMk cId="3221576718" sldId="471"/>
        </pc:sldMkLst>
      </pc:sldChg>
      <pc:sldChg chg="modSp add mod">
        <pc:chgData name="Matthieu De Mari" userId="dfb708c9-d8dc-439f-9a3b-c772bf4a311c" providerId="ADAL" clId="{CF6A5140-9227-409F-9187-B98CCD837415}" dt="2023-03-15T07:15:42.443" v="11209" actId="20577"/>
        <pc:sldMkLst>
          <pc:docMk/>
          <pc:sldMk cId="2469439250" sldId="472"/>
        </pc:sldMkLst>
      </pc:sldChg>
      <pc:sldChg chg="modSp add del mod">
        <pc:chgData name="Matthieu De Mari" userId="dfb708c9-d8dc-439f-9a3b-c772bf4a311c" providerId="ADAL" clId="{CF6A5140-9227-409F-9187-B98CCD837415}" dt="2023-03-09T08:07:37.150" v="10355" actId="47"/>
        <pc:sldMkLst>
          <pc:docMk/>
          <pc:sldMk cId="2634163908" sldId="472"/>
        </pc:sldMkLst>
      </pc:sldChg>
      <pc:sldChg chg="delSp modSp add mod">
        <pc:chgData name="Matthieu De Mari" userId="dfb708c9-d8dc-439f-9a3b-c772bf4a311c" providerId="ADAL" clId="{CF6A5140-9227-409F-9187-B98CCD837415}" dt="2023-03-15T07:04:13.450" v="11006" actId="113"/>
        <pc:sldMkLst>
          <pc:docMk/>
          <pc:sldMk cId="2053185467" sldId="473"/>
        </pc:sldMkLst>
      </pc:sldChg>
      <pc:sldChg chg="modSp new mod">
        <pc:chgData name="Matthieu De Mari" userId="dfb708c9-d8dc-439f-9a3b-c772bf4a311c" providerId="ADAL" clId="{CF6A5140-9227-409F-9187-B98CCD837415}" dt="2023-03-15T07:14:37.756" v="11159" actId="20577"/>
        <pc:sldMkLst>
          <pc:docMk/>
          <pc:sldMk cId="197640958" sldId="474"/>
        </pc:sldMkLst>
      </pc:sldChg>
      <pc:sldChg chg="modSp new mod ord">
        <pc:chgData name="Matthieu De Mari" userId="dfb708c9-d8dc-439f-9a3b-c772bf4a311c" providerId="ADAL" clId="{CF6A5140-9227-409F-9187-B98CCD837415}" dt="2023-03-15T07:15:39.990" v="11207" actId="20577"/>
        <pc:sldMkLst>
          <pc:docMk/>
          <pc:sldMk cId="453310084" sldId="475"/>
        </pc:sldMkLst>
      </pc:sldChg>
    </pc:docChg>
  </pc:docChgLst>
  <pc:docChgLst>
    <pc:chgData name="Matthieu De Mari" userId="dfb708c9-d8dc-439f-9a3b-c772bf4a311c" providerId="ADAL" clId="{5AF9E225-0E3D-4808-B523-40F6E9A1D59D}"/>
    <pc:docChg chg="undo custSel mod addSld delSld modSld sldOrd modMainMaster addSection modSection">
      <pc:chgData name="Matthieu De Mari" userId="dfb708c9-d8dc-439f-9a3b-c772bf4a311c" providerId="ADAL" clId="{5AF9E225-0E3D-4808-B523-40F6E9A1D59D}" dt="2023-03-02T09:21:50.474" v="4687" actId="17846"/>
      <pc:docMkLst>
        <pc:docMk/>
      </pc:docMkLst>
      <pc:sldChg chg="modSp add del mod">
        <pc:chgData name="Matthieu De Mari" userId="dfb708c9-d8dc-439f-9a3b-c772bf4a311c" providerId="ADAL" clId="{5AF9E225-0E3D-4808-B523-40F6E9A1D59D}" dt="2023-03-02T09:21:44.969" v="4686" actId="47"/>
        <pc:sldMkLst>
          <pc:docMk/>
          <pc:sldMk cId="901767542" sldId="256"/>
        </pc:sldMkLst>
      </pc:sldChg>
      <pc:sldChg chg="addSp delSp modSp add mod chgLayout">
        <pc:chgData name="Matthieu De Mari" userId="dfb708c9-d8dc-439f-9a3b-c772bf4a311c" providerId="ADAL" clId="{5AF9E225-0E3D-4808-B523-40F6E9A1D59D}" dt="2023-03-02T07:05:19.188" v="526" actId="20577"/>
        <pc:sldMkLst>
          <pc:docMk/>
          <pc:sldMk cId="3239548726" sldId="257"/>
        </pc:sldMkLst>
      </pc:sldChg>
      <pc:sldChg chg="modSp add mod">
        <pc:chgData name="Matthieu De Mari" userId="dfb708c9-d8dc-439f-9a3b-c772bf4a311c" providerId="ADAL" clId="{5AF9E225-0E3D-4808-B523-40F6E9A1D59D}" dt="2023-03-02T07:01:55.363" v="524" actId="20577"/>
        <pc:sldMkLst>
          <pc:docMk/>
          <pc:sldMk cId="1495819743" sldId="258"/>
        </pc:sldMkLst>
      </pc:sldChg>
      <pc:sldChg chg="addSp modSp add mod modClrScheme chgLayout">
        <pc:chgData name="Matthieu De Mari" userId="dfb708c9-d8dc-439f-9a3b-c772bf4a311c" providerId="ADAL" clId="{5AF9E225-0E3D-4808-B523-40F6E9A1D59D}" dt="2023-03-02T07:07:22.195" v="628" actId="20577"/>
        <pc:sldMkLst>
          <pc:docMk/>
          <pc:sldMk cId="609186567" sldId="259"/>
        </pc:sldMkLst>
      </pc:sldChg>
      <pc:sldChg chg="modSp add mod">
        <pc:chgData name="Matthieu De Mari" userId="dfb708c9-d8dc-439f-9a3b-c772bf4a311c" providerId="ADAL" clId="{5AF9E225-0E3D-4808-B523-40F6E9A1D59D}" dt="2023-03-02T07:05:58.205" v="582" actId="20577"/>
        <pc:sldMkLst>
          <pc:docMk/>
          <pc:sldMk cId="1812694891" sldId="260"/>
        </pc:sldMkLst>
      </pc:sldChg>
      <pc:sldChg chg="modSp add mod">
        <pc:chgData name="Matthieu De Mari" userId="dfb708c9-d8dc-439f-9a3b-c772bf4a311c" providerId="ADAL" clId="{5AF9E225-0E3D-4808-B523-40F6E9A1D59D}" dt="2023-03-02T07:08:41.284" v="667" actId="20577"/>
        <pc:sldMkLst>
          <pc:docMk/>
          <pc:sldMk cId="2172647381" sldId="261"/>
        </pc:sldMkLst>
      </pc:sldChg>
      <pc:sldChg chg="modSp add mod">
        <pc:chgData name="Matthieu De Mari" userId="dfb708c9-d8dc-439f-9a3b-c772bf4a311c" providerId="ADAL" clId="{5AF9E225-0E3D-4808-B523-40F6E9A1D59D}" dt="2023-03-02T07:09:13.009" v="690" actId="20577"/>
        <pc:sldMkLst>
          <pc:docMk/>
          <pc:sldMk cId="3166947328" sldId="262"/>
        </pc:sldMkLst>
      </pc:sldChg>
      <pc:sldChg chg="modSp add mod">
        <pc:chgData name="Matthieu De Mari" userId="dfb708c9-d8dc-439f-9a3b-c772bf4a311c" providerId="ADAL" clId="{5AF9E225-0E3D-4808-B523-40F6E9A1D59D}" dt="2023-03-02T07:09:44.442" v="694" actId="20577"/>
        <pc:sldMkLst>
          <pc:docMk/>
          <pc:sldMk cId="2723458640" sldId="263"/>
        </pc:sldMkLst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649892368" sldId="264"/>
        </pc:sldMkLst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4127898596" sldId="265"/>
        </pc:sldMkLst>
      </pc:sldChg>
      <pc:sldChg chg="addSp delSp modSp add mod modClrScheme chgLayout">
        <pc:chgData name="Matthieu De Mari" userId="dfb708c9-d8dc-439f-9a3b-c772bf4a311c" providerId="ADAL" clId="{5AF9E225-0E3D-4808-B523-40F6E9A1D59D}" dt="2023-03-02T08:47:11.979" v="3217" actId="20577"/>
        <pc:sldMkLst>
          <pc:docMk/>
          <pc:sldMk cId="256269341" sldId="266"/>
        </pc:sldMkLst>
      </pc:sldChg>
      <pc:sldChg chg="modSp add mod">
        <pc:chgData name="Matthieu De Mari" userId="dfb708c9-d8dc-439f-9a3b-c772bf4a311c" providerId="ADAL" clId="{5AF9E225-0E3D-4808-B523-40F6E9A1D59D}" dt="2023-03-02T07:01:21.208" v="484" actId="115"/>
        <pc:sldMkLst>
          <pc:docMk/>
          <pc:sldMk cId="2566504203" sldId="267"/>
        </pc:sldMkLst>
      </pc:sldChg>
      <pc:sldChg chg="addSp delSp modSp add mod chgLayout">
        <pc:chgData name="Matthieu De Mari" userId="dfb708c9-d8dc-439f-9a3b-c772bf4a311c" providerId="ADAL" clId="{5AF9E225-0E3D-4808-B523-40F6E9A1D59D}" dt="2023-03-02T07:00:12.794" v="471" actId="115"/>
        <pc:sldMkLst>
          <pc:docMk/>
          <pc:sldMk cId="1205920737" sldId="268"/>
        </pc:sldMkLst>
      </pc:sldChg>
      <pc:sldChg chg="delSp modSp add mod modClrScheme chgLayout">
        <pc:chgData name="Matthieu De Mari" userId="dfb708c9-d8dc-439f-9a3b-c772bf4a311c" providerId="ADAL" clId="{5AF9E225-0E3D-4808-B523-40F6E9A1D59D}" dt="2023-03-02T07:13:38.493" v="793" actId="114"/>
        <pc:sldMkLst>
          <pc:docMk/>
          <pc:sldMk cId="4188287311" sldId="269"/>
        </pc:sldMkLst>
      </pc:sldChg>
      <pc:sldChg chg="modSp add mod">
        <pc:chgData name="Matthieu De Mari" userId="dfb708c9-d8dc-439f-9a3b-c772bf4a311c" providerId="ADAL" clId="{5AF9E225-0E3D-4808-B523-40F6E9A1D59D}" dt="2023-03-02T07:25:33.827" v="1288" actId="1076"/>
        <pc:sldMkLst>
          <pc:docMk/>
          <pc:sldMk cId="997896339" sldId="270"/>
        </pc:sldMkLst>
      </pc:sldChg>
      <pc:sldChg chg="modSp add mod">
        <pc:chgData name="Matthieu De Mari" userId="dfb708c9-d8dc-439f-9a3b-c772bf4a311c" providerId="ADAL" clId="{5AF9E225-0E3D-4808-B523-40F6E9A1D59D}" dt="2023-03-02T07:23:39.008" v="1244" actId="113"/>
        <pc:sldMkLst>
          <pc:docMk/>
          <pc:sldMk cId="961845771" sldId="271"/>
        </pc:sldMkLst>
      </pc:sldChg>
      <pc:sldChg chg="addSp delSp modSp new mod ord modClrScheme chgLayout">
        <pc:chgData name="Matthieu De Mari" userId="dfb708c9-d8dc-439f-9a3b-c772bf4a311c" providerId="ADAL" clId="{5AF9E225-0E3D-4808-B523-40F6E9A1D59D}" dt="2023-03-02T07:31:21.011" v="1491" actId="20577"/>
        <pc:sldMkLst>
          <pc:docMk/>
          <pc:sldMk cId="1628130454" sldId="272"/>
        </pc:sldMkLst>
      </pc:sldChg>
      <pc:sldChg chg="addSp delSp modSp add mod modClrScheme chgLayout">
        <pc:chgData name="Matthieu De Mari" userId="dfb708c9-d8dc-439f-9a3b-c772bf4a311c" providerId="ADAL" clId="{5AF9E225-0E3D-4808-B523-40F6E9A1D59D}" dt="2023-03-02T07:30:59.874" v="1470" actId="1076"/>
        <pc:sldMkLst>
          <pc:docMk/>
          <pc:sldMk cId="3014069118" sldId="273"/>
        </pc:sldMkLst>
      </pc:sldChg>
      <pc:sldChg chg="addSp delSp modSp new mod modClrScheme chgLayout">
        <pc:chgData name="Matthieu De Mari" userId="dfb708c9-d8dc-439f-9a3b-c772bf4a311c" providerId="ADAL" clId="{5AF9E225-0E3D-4808-B523-40F6E9A1D59D}" dt="2023-03-02T09:06:53.193" v="4236" actId="20577"/>
        <pc:sldMkLst>
          <pc:docMk/>
          <pc:sldMk cId="1813455260" sldId="274"/>
        </pc:sldMkLst>
      </pc:sldChg>
      <pc:sldChg chg="addSp modSp add mod modClrScheme chgLayout">
        <pc:chgData name="Matthieu De Mari" userId="dfb708c9-d8dc-439f-9a3b-c772bf4a311c" providerId="ADAL" clId="{5AF9E225-0E3D-4808-B523-40F6E9A1D59D}" dt="2023-03-02T08:43:42.183" v="3020" actId="13822"/>
        <pc:sldMkLst>
          <pc:docMk/>
          <pc:sldMk cId="144954399" sldId="275"/>
        </pc:sldMkLst>
      </pc:sldChg>
      <pc:sldChg chg="modSp add mod modClrScheme chgLayout">
        <pc:chgData name="Matthieu De Mari" userId="dfb708c9-d8dc-439f-9a3b-c772bf4a311c" providerId="ADAL" clId="{5AF9E225-0E3D-4808-B523-40F6E9A1D59D}" dt="2023-03-02T08:31:32.489" v="2596" actId="20577"/>
        <pc:sldMkLst>
          <pc:docMk/>
          <pc:sldMk cId="4217769597" sldId="276"/>
        </pc:sldMkLst>
      </pc:sldChg>
      <pc:sldChg chg="modSp add mod modClrScheme chgLayout">
        <pc:chgData name="Matthieu De Mari" userId="dfb708c9-d8dc-439f-9a3b-c772bf4a311c" providerId="ADAL" clId="{5AF9E225-0E3D-4808-B523-40F6E9A1D59D}" dt="2023-03-02T09:05:04.931" v="4179" actId="207"/>
        <pc:sldMkLst>
          <pc:docMk/>
          <pc:sldMk cId="1233188664" sldId="277"/>
        </pc:sldMkLst>
      </pc:sldChg>
      <pc:sldChg chg="addSp modSp add mod chgLayout">
        <pc:chgData name="Matthieu De Mari" userId="dfb708c9-d8dc-439f-9a3b-c772bf4a311c" providerId="ADAL" clId="{5AF9E225-0E3D-4808-B523-40F6E9A1D59D}" dt="2023-03-02T07:40:29.138" v="1964" actId="20577"/>
        <pc:sldMkLst>
          <pc:docMk/>
          <pc:sldMk cId="885607022" sldId="278"/>
        </pc:sldMkLst>
      </pc:sldChg>
      <pc:sldChg chg="modSp add mod">
        <pc:chgData name="Matthieu De Mari" userId="dfb708c9-d8dc-439f-9a3b-c772bf4a311c" providerId="ADAL" clId="{5AF9E225-0E3D-4808-B523-40F6E9A1D59D}" dt="2023-03-02T07:41:39.244" v="2020" actId="27636"/>
        <pc:sldMkLst>
          <pc:docMk/>
          <pc:sldMk cId="3941141626" sldId="279"/>
        </pc:sldMkLst>
      </pc:sldChg>
      <pc:sldChg chg="modSp add mod">
        <pc:chgData name="Matthieu De Mari" userId="dfb708c9-d8dc-439f-9a3b-c772bf4a311c" providerId="ADAL" clId="{5AF9E225-0E3D-4808-B523-40F6E9A1D59D}" dt="2023-03-02T07:42:09.869" v="2043" actId="14100"/>
        <pc:sldMkLst>
          <pc:docMk/>
          <pc:sldMk cId="2409304258" sldId="280"/>
        </pc:sldMkLst>
      </pc:sldChg>
      <pc:sldChg chg="modSp add mod">
        <pc:chgData name="Matthieu De Mari" userId="dfb708c9-d8dc-439f-9a3b-c772bf4a311c" providerId="ADAL" clId="{5AF9E225-0E3D-4808-B523-40F6E9A1D59D}" dt="2023-03-02T07:43:05.203" v="2098" actId="27636"/>
        <pc:sldMkLst>
          <pc:docMk/>
          <pc:sldMk cId="2949375831" sldId="281"/>
        </pc:sldMkLst>
      </pc:sldChg>
      <pc:sldChg chg="addSp delSp modSp add mod modClrScheme chgLayout">
        <pc:chgData name="Matthieu De Mari" userId="dfb708c9-d8dc-439f-9a3b-c772bf4a311c" providerId="ADAL" clId="{5AF9E225-0E3D-4808-B523-40F6E9A1D59D}" dt="2023-03-02T08:43:47.428" v="3024"/>
        <pc:sldMkLst>
          <pc:docMk/>
          <pc:sldMk cId="2432782764" sldId="282"/>
        </pc:sldMkLst>
      </pc:sldChg>
      <pc:sldChg chg="modSp add del mod modClrScheme chgLayout">
        <pc:chgData name="Matthieu De Mari" userId="dfb708c9-d8dc-439f-9a3b-c772bf4a311c" providerId="ADAL" clId="{5AF9E225-0E3D-4808-B523-40F6E9A1D59D}" dt="2023-03-02T07:50:30.713" v="2314" actId="47"/>
        <pc:sldMkLst>
          <pc:docMk/>
          <pc:sldMk cId="3346743662" sldId="283"/>
        </pc:sldMkLst>
      </pc:sldChg>
      <pc:sldChg chg="modSp add mod">
        <pc:chgData name="Matthieu De Mari" userId="dfb708c9-d8dc-439f-9a3b-c772bf4a311c" providerId="ADAL" clId="{5AF9E225-0E3D-4808-B523-40F6E9A1D59D}" dt="2023-03-02T08:49:01.268" v="3268" actId="20577"/>
        <pc:sldMkLst>
          <pc:docMk/>
          <pc:sldMk cId="3869391851" sldId="284"/>
        </pc:sldMkLst>
      </pc:sldChg>
      <pc:sldChg chg="modSp add mod ord">
        <pc:chgData name="Matthieu De Mari" userId="dfb708c9-d8dc-439f-9a3b-c772bf4a311c" providerId="ADAL" clId="{5AF9E225-0E3D-4808-B523-40F6E9A1D59D}" dt="2023-03-02T08:47:17.468" v="3221" actId="20577"/>
        <pc:sldMkLst>
          <pc:docMk/>
          <pc:sldMk cId="1567445271" sldId="285"/>
        </pc:sldMkLst>
      </pc:sldChg>
      <pc:sldChg chg="new del">
        <pc:chgData name="Matthieu De Mari" userId="dfb708c9-d8dc-439f-9a3b-c772bf4a311c" providerId="ADAL" clId="{5AF9E225-0E3D-4808-B523-40F6E9A1D59D}" dt="2023-03-02T09:20:57.277" v="4650" actId="47"/>
        <pc:sldMkLst>
          <pc:docMk/>
          <pc:sldMk cId="1786940851" sldId="286"/>
        </pc:sldMkLst>
      </pc:sldChg>
      <pc:sldChg chg="addSp delSp modSp add del mod">
        <pc:chgData name="Matthieu De Mari" userId="dfb708c9-d8dc-439f-9a3b-c772bf4a311c" providerId="ADAL" clId="{5AF9E225-0E3D-4808-B523-40F6E9A1D59D}" dt="2023-03-02T07:52:04.495" v="2352" actId="47"/>
        <pc:sldMkLst>
          <pc:docMk/>
          <pc:sldMk cId="2521085326" sldId="286"/>
        </pc:sldMkLst>
      </pc:sldChg>
      <pc:sldChg chg="add">
        <pc:chgData name="Matthieu De Mari" userId="dfb708c9-d8dc-439f-9a3b-c772bf4a311c" providerId="ADAL" clId="{5AF9E225-0E3D-4808-B523-40F6E9A1D59D}" dt="2023-03-02T08:31:29.223" v="2595" actId="2890"/>
        <pc:sldMkLst>
          <pc:docMk/>
          <pc:sldMk cId="2870852187" sldId="287"/>
        </pc:sldMkLst>
      </pc:sldChg>
      <pc:sldChg chg="addSp delSp modSp new mod modClrScheme chgLayout">
        <pc:chgData name="Matthieu De Mari" userId="dfb708c9-d8dc-439f-9a3b-c772bf4a311c" providerId="ADAL" clId="{5AF9E225-0E3D-4808-B523-40F6E9A1D59D}" dt="2023-03-02T08:35:16.091" v="2758" actId="20577"/>
        <pc:sldMkLst>
          <pc:docMk/>
          <pc:sldMk cId="3486387661" sldId="288"/>
        </pc:sldMkLst>
      </pc:sldChg>
      <pc:sldChg chg="addSp delSp modSp add mod">
        <pc:chgData name="Matthieu De Mari" userId="dfb708c9-d8dc-439f-9a3b-c772bf4a311c" providerId="ADAL" clId="{5AF9E225-0E3D-4808-B523-40F6E9A1D59D}" dt="2023-03-02T08:38:16.072" v="2894" actId="113"/>
        <pc:sldMkLst>
          <pc:docMk/>
          <pc:sldMk cId="2118681498" sldId="289"/>
        </pc:sldMkLst>
      </pc:sldChg>
      <pc:sldChg chg="addSp delSp modSp new mod modClrScheme chgLayout">
        <pc:chgData name="Matthieu De Mari" userId="dfb708c9-d8dc-439f-9a3b-c772bf4a311c" providerId="ADAL" clId="{5AF9E225-0E3D-4808-B523-40F6E9A1D59D}" dt="2023-03-02T08:44:18.884" v="3062" actId="1036"/>
        <pc:sldMkLst>
          <pc:docMk/>
          <pc:sldMk cId="2562857934" sldId="290"/>
        </pc:sldMkLst>
      </pc:sldChg>
      <pc:sldChg chg="delSp modSp add mod">
        <pc:chgData name="Matthieu De Mari" userId="dfb708c9-d8dc-439f-9a3b-c772bf4a311c" providerId="ADAL" clId="{5AF9E225-0E3D-4808-B523-40F6E9A1D59D}" dt="2023-03-02T08:47:27.886" v="3225" actId="20577"/>
        <pc:sldMkLst>
          <pc:docMk/>
          <pc:sldMk cId="3292482358" sldId="291"/>
        </pc:sldMkLst>
      </pc:sldChg>
      <pc:sldChg chg="addSp delSp modSp add mod">
        <pc:chgData name="Matthieu De Mari" userId="dfb708c9-d8dc-439f-9a3b-c772bf4a311c" providerId="ADAL" clId="{5AF9E225-0E3D-4808-B523-40F6E9A1D59D}" dt="2023-03-02T08:44:21.897" v="3064"/>
        <pc:sldMkLst>
          <pc:docMk/>
          <pc:sldMk cId="3520355124" sldId="292"/>
        </pc:sldMkLst>
      </pc:sldChg>
      <pc:sldChg chg="modSp new mod">
        <pc:chgData name="Matthieu De Mari" userId="dfb708c9-d8dc-439f-9a3b-c772bf4a311c" providerId="ADAL" clId="{5AF9E225-0E3D-4808-B523-40F6E9A1D59D}" dt="2023-03-02T08:47:53.024" v="3226" actId="114"/>
        <pc:sldMkLst>
          <pc:docMk/>
          <pc:sldMk cId="3046349634" sldId="293"/>
        </pc:sldMkLst>
      </pc:sldChg>
      <pc:sldChg chg="modSp add mod">
        <pc:chgData name="Matthieu De Mari" userId="dfb708c9-d8dc-439f-9a3b-c772bf4a311c" providerId="ADAL" clId="{5AF9E225-0E3D-4808-B523-40F6E9A1D59D}" dt="2023-03-02T09:04:46.904" v="4174" actId="27636"/>
        <pc:sldMkLst>
          <pc:docMk/>
          <pc:sldMk cId="427136966" sldId="294"/>
        </pc:sldMkLst>
      </pc:sldChg>
      <pc:sldChg chg="addSp delSp modSp new mod modClrScheme chgLayout">
        <pc:chgData name="Matthieu De Mari" userId="dfb708c9-d8dc-439f-9a3b-c772bf4a311c" providerId="ADAL" clId="{5AF9E225-0E3D-4808-B523-40F6E9A1D59D}" dt="2023-03-02T09:05:33.864" v="4216" actId="20577"/>
        <pc:sldMkLst>
          <pc:docMk/>
          <pc:sldMk cId="323951598" sldId="295"/>
        </pc:sldMkLst>
      </pc:sldChg>
      <pc:sldChg chg="addSp delSp modSp new mod modClrScheme chgLayout">
        <pc:chgData name="Matthieu De Mari" userId="dfb708c9-d8dc-439f-9a3b-c772bf4a311c" providerId="ADAL" clId="{5AF9E225-0E3D-4808-B523-40F6E9A1D59D}" dt="2023-03-02T09:06:28.328" v="4228" actId="20577"/>
        <pc:sldMkLst>
          <pc:docMk/>
          <pc:sldMk cId="1855779909" sldId="296"/>
        </pc:sldMkLst>
      </pc:sldChg>
      <pc:sldChg chg="modSp add mod">
        <pc:chgData name="Matthieu De Mari" userId="dfb708c9-d8dc-439f-9a3b-c772bf4a311c" providerId="ADAL" clId="{5AF9E225-0E3D-4808-B523-40F6E9A1D59D}" dt="2023-03-02T08:56:04.515" v="3607" actId="20577"/>
        <pc:sldMkLst>
          <pc:docMk/>
          <pc:sldMk cId="1514077654" sldId="297"/>
        </pc:sldMkLst>
      </pc:sldChg>
      <pc:sldChg chg="modSp new mod">
        <pc:chgData name="Matthieu De Mari" userId="dfb708c9-d8dc-439f-9a3b-c772bf4a311c" providerId="ADAL" clId="{5AF9E225-0E3D-4808-B523-40F6E9A1D59D}" dt="2023-03-02T08:56:36.889" v="3652" actId="14100"/>
        <pc:sldMkLst>
          <pc:docMk/>
          <pc:sldMk cId="2514894683" sldId="298"/>
        </pc:sldMkLst>
      </pc:sldChg>
      <pc:sldChg chg="addSp delSp modSp new mod">
        <pc:chgData name="Matthieu De Mari" userId="dfb708c9-d8dc-439f-9a3b-c772bf4a311c" providerId="ADAL" clId="{5AF9E225-0E3D-4808-B523-40F6E9A1D59D}" dt="2023-03-02T08:59:30.392" v="3889" actId="21"/>
        <pc:sldMkLst>
          <pc:docMk/>
          <pc:sldMk cId="1452574487" sldId="299"/>
        </pc:sldMkLst>
      </pc:sldChg>
      <pc:sldChg chg="addSp delSp modSp add mod modClrScheme chgLayout">
        <pc:chgData name="Matthieu De Mari" userId="dfb708c9-d8dc-439f-9a3b-c772bf4a311c" providerId="ADAL" clId="{5AF9E225-0E3D-4808-B523-40F6E9A1D59D}" dt="2023-03-02T09:03:33.636" v="4087" actId="20577"/>
        <pc:sldMkLst>
          <pc:docMk/>
          <pc:sldMk cId="1699114457" sldId="300"/>
        </pc:sldMkLst>
      </pc:sldChg>
      <pc:sldChg chg="addSp delSp modSp add mod modClrScheme chgLayout">
        <pc:chgData name="Matthieu De Mari" userId="dfb708c9-d8dc-439f-9a3b-c772bf4a311c" providerId="ADAL" clId="{5AF9E225-0E3D-4808-B523-40F6E9A1D59D}" dt="2023-03-02T09:03:43.897" v="4104" actId="20577"/>
        <pc:sldMkLst>
          <pc:docMk/>
          <pc:sldMk cId="1276239023" sldId="301"/>
        </pc:sldMkLst>
      </pc:sldChg>
      <pc:sldChg chg="addSp delSp modSp add mod modClrScheme chgLayout">
        <pc:chgData name="Matthieu De Mari" userId="dfb708c9-d8dc-439f-9a3b-c772bf4a311c" providerId="ADAL" clId="{5AF9E225-0E3D-4808-B523-40F6E9A1D59D}" dt="2023-03-02T09:04:08.494" v="4134" actId="20577"/>
        <pc:sldMkLst>
          <pc:docMk/>
          <pc:sldMk cId="3968924669" sldId="302"/>
        </pc:sldMkLst>
      </pc:sldChg>
      <pc:sldChg chg="modSp new mod">
        <pc:chgData name="Matthieu De Mari" userId="dfb708c9-d8dc-439f-9a3b-c772bf4a311c" providerId="ADAL" clId="{5AF9E225-0E3D-4808-B523-40F6E9A1D59D}" dt="2023-03-02T09:09:23.148" v="4269" actId="113"/>
        <pc:sldMkLst>
          <pc:docMk/>
          <pc:sldMk cId="4232115997" sldId="303"/>
        </pc:sldMkLst>
      </pc:sldChg>
      <pc:sldChg chg="modSp add mod">
        <pc:chgData name="Matthieu De Mari" userId="dfb708c9-d8dc-439f-9a3b-c772bf4a311c" providerId="ADAL" clId="{5AF9E225-0E3D-4808-B523-40F6E9A1D59D}" dt="2023-03-02T09:06:47.611" v="4234" actId="20577"/>
        <pc:sldMkLst>
          <pc:docMk/>
          <pc:sldMk cId="354883896" sldId="304"/>
        </pc:sldMkLst>
      </pc:sldChg>
      <pc:sldChg chg="modSp add mod">
        <pc:chgData name="Matthieu De Mari" userId="dfb708c9-d8dc-439f-9a3b-c772bf4a311c" providerId="ADAL" clId="{5AF9E225-0E3D-4808-B523-40F6E9A1D59D}" dt="2023-03-02T09:10:35.361" v="4304" actId="27636"/>
        <pc:sldMkLst>
          <pc:docMk/>
          <pc:sldMk cId="4099824996" sldId="305"/>
        </pc:sldMkLst>
      </pc:sldChg>
      <pc:sldChg chg="modSp add mod">
        <pc:chgData name="Matthieu De Mari" userId="dfb708c9-d8dc-439f-9a3b-c772bf4a311c" providerId="ADAL" clId="{5AF9E225-0E3D-4808-B523-40F6E9A1D59D}" dt="2023-03-02T09:09:27.720" v="4270" actId="207"/>
        <pc:sldMkLst>
          <pc:docMk/>
          <pc:sldMk cId="4051912021" sldId="306"/>
        </pc:sldMkLst>
      </pc:sldChg>
      <pc:sldChg chg="modSp add mod">
        <pc:chgData name="Matthieu De Mari" userId="dfb708c9-d8dc-439f-9a3b-c772bf4a311c" providerId="ADAL" clId="{5AF9E225-0E3D-4808-B523-40F6E9A1D59D}" dt="2023-03-02T09:11:43.126" v="4415" actId="20577"/>
        <pc:sldMkLst>
          <pc:docMk/>
          <pc:sldMk cId="2900176786" sldId="307"/>
        </pc:sldMkLst>
      </pc:sldChg>
      <pc:sldChg chg="modSp add mod">
        <pc:chgData name="Matthieu De Mari" userId="dfb708c9-d8dc-439f-9a3b-c772bf4a311c" providerId="ADAL" clId="{5AF9E225-0E3D-4808-B523-40F6E9A1D59D}" dt="2023-03-02T09:10:43.209" v="4307" actId="207"/>
        <pc:sldMkLst>
          <pc:docMk/>
          <pc:sldMk cId="1601297533" sldId="308"/>
        </pc:sldMkLst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331075550" sldId="309"/>
        </pc:sldMkLst>
      </pc:sldChg>
      <pc:sldChg chg="modSp add mod">
        <pc:chgData name="Matthieu De Mari" userId="dfb708c9-d8dc-439f-9a3b-c772bf4a311c" providerId="ADAL" clId="{5AF9E225-0E3D-4808-B523-40F6E9A1D59D}" dt="2023-03-02T09:13:28.270" v="4475" actId="20577"/>
        <pc:sldMkLst>
          <pc:docMk/>
          <pc:sldMk cId="4251184714" sldId="310"/>
        </pc:sldMkLst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629183510" sldId="311"/>
        </pc:sldMkLst>
      </pc:sldChg>
      <pc:sldChg chg="modSp add mod">
        <pc:chgData name="Matthieu De Mari" userId="dfb708c9-d8dc-439f-9a3b-c772bf4a311c" providerId="ADAL" clId="{5AF9E225-0E3D-4808-B523-40F6E9A1D59D}" dt="2023-03-02T09:14:09.472" v="4486" actId="207"/>
        <pc:sldMkLst>
          <pc:docMk/>
          <pc:sldMk cId="7996884" sldId="312"/>
        </pc:sldMkLst>
      </pc:sldChg>
      <pc:sldChg chg="add">
        <pc:chgData name="Matthieu De Mari" userId="dfb708c9-d8dc-439f-9a3b-c772bf4a311c" providerId="ADAL" clId="{5AF9E225-0E3D-4808-B523-40F6E9A1D59D}" dt="2023-03-02T09:14:04.028" v="4484" actId="2890"/>
        <pc:sldMkLst>
          <pc:docMk/>
          <pc:sldMk cId="1140638742" sldId="313"/>
        </pc:sldMkLst>
      </pc:sldChg>
      <pc:sldChg chg="modSp new mod">
        <pc:chgData name="Matthieu De Mari" userId="dfb708c9-d8dc-439f-9a3b-c772bf4a311c" providerId="ADAL" clId="{5AF9E225-0E3D-4808-B523-40F6E9A1D59D}" dt="2023-03-02T09:19:43.572" v="4643" actId="20577"/>
        <pc:sldMkLst>
          <pc:docMk/>
          <pc:sldMk cId="2858358615" sldId="314"/>
        </pc:sldMkLst>
      </pc:sldChg>
      <pc:sldChg chg="modSp add mod ord">
        <pc:chgData name="Matthieu De Mari" userId="dfb708c9-d8dc-439f-9a3b-c772bf4a311c" providerId="ADAL" clId="{5AF9E225-0E3D-4808-B523-40F6E9A1D59D}" dt="2023-03-02T09:21:38.413" v="4685" actId="20577"/>
        <pc:sldMkLst>
          <pc:docMk/>
          <pc:sldMk cId="1040156172" sldId="377"/>
        </pc:sldMkLst>
      </pc:sldChg>
      <pc:sldChg chg="add ord">
        <pc:chgData name="Matthieu De Mari" userId="dfb708c9-d8dc-439f-9a3b-c772bf4a311c" providerId="ADAL" clId="{5AF9E225-0E3D-4808-B523-40F6E9A1D59D}" dt="2023-03-02T09:20:56.065" v="4649" actId="20578"/>
        <pc:sldMkLst>
          <pc:docMk/>
          <pc:sldMk cId="3338565690" sldId="378"/>
        </pc:sldMkLst>
      </pc:sldChg>
      <pc:sldMasterChg chg="addSp mod">
        <pc:chgData name="Matthieu De Mari" userId="dfb708c9-d8dc-439f-9a3b-c772bf4a311c" providerId="ADAL" clId="{5AF9E225-0E3D-4808-B523-40F6E9A1D59D}" dt="2023-03-02T06:54:28.184" v="0" actId="33475"/>
        <pc:sldMasterMkLst>
          <pc:docMk/>
          <pc:sldMasterMk cId="1162895350" sldId="2147483648"/>
        </pc:sldMasterMkLst>
      </pc:sldMasterChg>
    </pc:docChg>
  </pc:docChgLst>
  <pc:docChgLst>
    <pc:chgData name="Matthieu De Mari" userId="dfb708c9-d8dc-439f-9a3b-c772bf4a311c" providerId="ADAL" clId="{2E25C175-47A3-4BC7-8EFD-372D97A42A64}"/>
    <pc:docChg chg="undo custSel addSld delSld modSld sldOrd addSection delSection modSection">
      <pc:chgData name="Matthieu De Mari" userId="dfb708c9-d8dc-439f-9a3b-c772bf4a311c" providerId="ADAL" clId="{2E25C175-47A3-4BC7-8EFD-372D97A42A64}" dt="2023-03-07T10:46:51.155" v="7359" actId="20577"/>
      <pc:docMkLst>
        <pc:docMk/>
      </pc:docMkLst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239548726" sldId="257"/>
        </pc:sldMkLst>
      </pc:sldChg>
      <pc:sldChg chg="del">
        <pc:chgData name="Matthieu De Mari" userId="dfb708c9-d8dc-439f-9a3b-c772bf4a311c" providerId="ADAL" clId="{2E25C175-47A3-4BC7-8EFD-372D97A42A64}" dt="2023-03-07T06:13:07.499" v="6" actId="47"/>
        <pc:sldMkLst>
          <pc:docMk/>
          <pc:sldMk cId="1495819743" sldId="258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09186567" sldId="259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812694891" sldId="260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2172647381" sldId="261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166947328" sldId="262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723458640" sldId="263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49892368" sldId="264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4127898596" sldId="265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56269341" sldId="266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2566504203" sldId="267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205920737" sldId="268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4188287311" sldId="269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97896339" sldId="270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61845771" sldId="271"/>
        </pc:sldMkLst>
      </pc:sldChg>
      <pc:sldChg chg="modSp add del mod ord">
        <pc:chgData name="Matthieu De Mari" userId="dfb708c9-d8dc-439f-9a3b-c772bf4a311c" providerId="ADAL" clId="{2E25C175-47A3-4BC7-8EFD-372D97A42A64}" dt="2023-03-07T06:35:53.661" v="220"/>
        <pc:sldMkLst>
          <pc:docMk/>
          <pc:sldMk cId="1813455260" sldId="274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44954399" sldId="27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17769597" sldId="27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33188664" sldId="277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885607022" sldId="278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941141626" sldId="279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09304258" sldId="280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949375831" sldId="281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32782764" sldId="282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869391851" sldId="284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567445271" sldId="28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870852187" sldId="287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486387661" sldId="288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118681498" sldId="289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562857934" sldId="290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292482358" sldId="291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520355124" sldId="292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046349634" sldId="293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7136966" sldId="294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23951598" sldId="295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855779909" sldId="29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514077654" sldId="297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2514894683" sldId="298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452574487" sldId="299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699114457" sldId="300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76239023" sldId="301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968924669" sldId="302"/>
        </pc:sldMkLst>
      </pc:sldChg>
      <pc:sldChg chg="modSp add del mod">
        <pc:chgData name="Matthieu De Mari" userId="dfb708c9-d8dc-439f-9a3b-c772bf4a311c" providerId="ADAL" clId="{2E25C175-47A3-4BC7-8EFD-372D97A42A64}" dt="2023-03-07T10:16:35.251" v="5714" actId="20577"/>
        <pc:sldMkLst>
          <pc:docMk/>
          <pc:sldMk cId="4232115997" sldId="303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54883896" sldId="304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99824996" sldId="305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51912021" sldId="306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2900176786" sldId="307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601297533" sldId="308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331075550" sldId="309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251184714" sldId="310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629183510" sldId="311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7996884" sldId="312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140638742" sldId="313"/>
        </pc:sldMkLst>
      </pc:sldChg>
      <pc:sldChg chg="modSp mod">
        <pc:chgData name="Matthieu De Mari" userId="dfb708c9-d8dc-439f-9a3b-c772bf4a311c" providerId="ADAL" clId="{2E25C175-47A3-4BC7-8EFD-372D97A42A64}" dt="2023-03-07T10:46:51.155" v="7359" actId="20577"/>
        <pc:sldMkLst>
          <pc:docMk/>
          <pc:sldMk cId="2858358615" sldId="314"/>
        </pc:sldMkLst>
      </pc:sldChg>
      <pc:sldChg chg="modSp mod">
        <pc:chgData name="Matthieu De Mari" userId="dfb708c9-d8dc-439f-9a3b-c772bf4a311c" providerId="ADAL" clId="{2E25C175-47A3-4BC7-8EFD-372D97A42A64}" dt="2023-03-07T06:12:25.909" v="1" actId="20577"/>
        <pc:sldMkLst>
          <pc:docMk/>
          <pc:sldMk cId="1040156172" sldId="377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6:51:43.777" v="743" actId="693"/>
        <pc:sldMkLst>
          <pc:docMk/>
          <pc:sldMk cId="820057187" sldId="378"/>
        </pc:sldMkLst>
      </pc:sldChg>
      <pc:sldChg chg="del">
        <pc:chgData name="Matthieu De Mari" userId="dfb708c9-d8dc-439f-9a3b-c772bf4a311c" providerId="ADAL" clId="{2E25C175-47A3-4BC7-8EFD-372D97A42A64}" dt="2023-03-07T06:12:31.958" v="2" actId="47"/>
        <pc:sldMkLst>
          <pc:docMk/>
          <pc:sldMk cId="3338565690" sldId="378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9:36:26.056" v="3847" actId="27636"/>
        <pc:sldMkLst>
          <pc:docMk/>
          <pc:sldMk cId="691565538" sldId="379"/>
        </pc:sldMkLst>
      </pc:sldChg>
      <pc:sldChg chg="addSp delSp modSp add mod">
        <pc:chgData name="Matthieu De Mari" userId="dfb708c9-d8dc-439f-9a3b-c772bf4a311c" providerId="ADAL" clId="{2E25C175-47A3-4BC7-8EFD-372D97A42A64}" dt="2023-03-07T09:52:47.258" v="4759" actId="20577"/>
        <pc:sldMkLst>
          <pc:docMk/>
          <pc:sldMk cId="4217274173" sldId="380"/>
        </pc:sldMkLst>
      </pc:sldChg>
      <pc:sldChg chg="modSp add mod ord">
        <pc:chgData name="Matthieu De Mari" userId="dfb708c9-d8dc-439f-9a3b-c772bf4a311c" providerId="ADAL" clId="{2E25C175-47A3-4BC7-8EFD-372D97A42A64}" dt="2023-03-07T09:52:40.373" v="4748" actId="20577"/>
        <pc:sldMkLst>
          <pc:docMk/>
          <pc:sldMk cId="1253114987" sldId="381"/>
        </pc:sldMkLst>
      </pc:sldChg>
      <pc:sldChg chg="add del">
        <pc:chgData name="Matthieu De Mari" userId="dfb708c9-d8dc-439f-9a3b-c772bf4a311c" providerId="ADAL" clId="{2E25C175-47A3-4BC7-8EFD-372D97A42A64}" dt="2023-03-07T06:33:39.066" v="156"/>
        <pc:sldMkLst>
          <pc:docMk/>
          <pc:sldMk cId="3859619901" sldId="381"/>
        </pc:sldMkLst>
      </pc:sldChg>
      <pc:sldChg chg="modSp add mod">
        <pc:chgData name="Matthieu De Mari" userId="dfb708c9-d8dc-439f-9a3b-c772bf4a311c" providerId="ADAL" clId="{2E25C175-47A3-4BC7-8EFD-372D97A42A64}" dt="2023-03-07T10:20:58.594" v="5878" actId="20577"/>
        <pc:sldMkLst>
          <pc:docMk/>
          <pc:sldMk cId="336152115" sldId="382"/>
        </pc:sldMkLst>
      </pc:sldChg>
      <pc:sldChg chg="modSp add mod">
        <pc:chgData name="Matthieu De Mari" userId="dfb708c9-d8dc-439f-9a3b-c772bf4a311c" providerId="ADAL" clId="{2E25C175-47A3-4BC7-8EFD-372D97A42A64}" dt="2023-03-07T09:19:27.741" v="2933"/>
        <pc:sldMkLst>
          <pc:docMk/>
          <pc:sldMk cId="1681210728" sldId="383"/>
        </pc:sldMkLst>
      </pc:sldChg>
      <pc:sldChg chg="modSp new mod ord">
        <pc:chgData name="Matthieu De Mari" userId="dfb708c9-d8dc-439f-9a3b-c772bf4a311c" providerId="ADAL" clId="{2E25C175-47A3-4BC7-8EFD-372D97A42A64}" dt="2023-03-07T07:15:22.193" v="1643" actId="207"/>
        <pc:sldMkLst>
          <pc:docMk/>
          <pc:sldMk cId="1342602480" sldId="384"/>
        </pc:sldMkLst>
      </pc:sldChg>
      <pc:sldChg chg="modSp add mod">
        <pc:chgData name="Matthieu De Mari" userId="dfb708c9-d8dc-439f-9a3b-c772bf4a311c" providerId="ADAL" clId="{2E25C175-47A3-4BC7-8EFD-372D97A42A64}" dt="2023-03-07T06:52:07.120" v="746" actId="20577"/>
        <pc:sldMkLst>
          <pc:docMk/>
          <pc:sldMk cId="3061177336" sldId="385"/>
        </pc:sldMkLst>
      </pc:sldChg>
      <pc:sldChg chg="modSp add mod">
        <pc:chgData name="Matthieu De Mari" userId="dfb708c9-d8dc-439f-9a3b-c772bf4a311c" providerId="ADAL" clId="{2E25C175-47A3-4BC7-8EFD-372D97A42A64}" dt="2023-03-07T10:21:04.127" v="5879"/>
        <pc:sldMkLst>
          <pc:docMk/>
          <pc:sldMk cId="1114751945" sldId="386"/>
        </pc:sldMkLst>
      </pc:sldChg>
      <pc:sldChg chg="modSp add mod">
        <pc:chgData name="Matthieu De Mari" userId="dfb708c9-d8dc-439f-9a3b-c772bf4a311c" providerId="ADAL" clId="{2E25C175-47A3-4BC7-8EFD-372D97A42A64}" dt="2023-03-07T10:21:07.278" v="5880"/>
        <pc:sldMkLst>
          <pc:docMk/>
          <pc:sldMk cId="881014307" sldId="387"/>
        </pc:sldMkLst>
      </pc:sldChg>
      <pc:sldChg chg="addSp delSp modSp new del mod modClrScheme chgLayout">
        <pc:chgData name="Matthieu De Mari" userId="dfb708c9-d8dc-439f-9a3b-c772bf4a311c" providerId="ADAL" clId="{2E25C175-47A3-4BC7-8EFD-372D97A42A64}" dt="2023-03-07T07:39:02.444" v="2518" actId="47"/>
        <pc:sldMkLst>
          <pc:docMk/>
          <pc:sldMk cId="2957584795" sldId="388"/>
        </pc:sldMkLst>
      </pc:sldChg>
      <pc:sldChg chg="addSp delSp modSp new mod">
        <pc:chgData name="Matthieu De Mari" userId="dfb708c9-d8dc-439f-9a3b-c772bf4a311c" providerId="ADAL" clId="{2E25C175-47A3-4BC7-8EFD-372D97A42A64}" dt="2023-03-07T07:36:38.453" v="2381" actId="1076"/>
        <pc:sldMkLst>
          <pc:docMk/>
          <pc:sldMk cId="1359818059" sldId="389"/>
        </pc:sldMkLst>
      </pc:sldChg>
      <pc:sldChg chg="addSp delSp modSp new mod">
        <pc:chgData name="Matthieu De Mari" userId="dfb708c9-d8dc-439f-9a3b-c772bf4a311c" providerId="ADAL" clId="{2E25C175-47A3-4BC7-8EFD-372D97A42A64}" dt="2023-03-07T07:35:30.101" v="2369" actId="1076"/>
        <pc:sldMkLst>
          <pc:docMk/>
          <pc:sldMk cId="1233822438" sldId="390"/>
        </pc:sldMkLst>
      </pc:sldChg>
      <pc:sldChg chg="addSp delSp modSp add mod ord modClrScheme chgLayout">
        <pc:chgData name="Matthieu De Mari" userId="dfb708c9-d8dc-439f-9a3b-c772bf4a311c" providerId="ADAL" clId="{2E25C175-47A3-4BC7-8EFD-372D97A42A64}" dt="2023-03-07T07:38:39.051" v="2509" actId="1036"/>
        <pc:sldMkLst>
          <pc:docMk/>
          <pc:sldMk cId="2406012581" sldId="391"/>
        </pc:sldMkLst>
      </pc:sldChg>
      <pc:sldChg chg="addSp delSp modSp add mod">
        <pc:chgData name="Matthieu De Mari" userId="dfb708c9-d8dc-439f-9a3b-c772bf4a311c" providerId="ADAL" clId="{2E25C175-47A3-4BC7-8EFD-372D97A42A64}" dt="2023-03-07T07:35:59.217" v="2376" actId="14100"/>
        <pc:sldMkLst>
          <pc:docMk/>
          <pc:sldMk cId="1269624659" sldId="392"/>
        </pc:sldMkLst>
      </pc:sldChg>
      <pc:sldChg chg="modSp new mod">
        <pc:chgData name="Matthieu De Mari" userId="dfb708c9-d8dc-439f-9a3b-c772bf4a311c" providerId="ADAL" clId="{2E25C175-47A3-4BC7-8EFD-372D97A42A64}" dt="2023-03-07T07:45:56.776" v="2772" actId="20577"/>
        <pc:sldMkLst>
          <pc:docMk/>
          <pc:sldMk cId="1060213588" sldId="393"/>
        </pc:sldMkLst>
      </pc:sldChg>
      <pc:sldChg chg="addSp delSp modSp add mod modClrScheme chgLayout">
        <pc:chgData name="Matthieu De Mari" userId="dfb708c9-d8dc-439f-9a3b-c772bf4a311c" providerId="ADAL" clId="{2E25C175-47A3-4BC7-8EFD-372D97A42A64}" dt="2023-03-07T07:34:46.250" v="2362" actId="1076"/>
        <pc:sldMkLst>
          <pc:docMk/>
          <pc:sldMk cId="1215328976" sldId="394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7:28:47.793" v="2301" actId="20577"/>
        <pc:sldMkLst>
          <pc:docMk/>
          <pc:sldMk cId="3544056403" sldId="395"/>
        </pc:sldMkLst>
      </pc:sldChg>
      <pc:sldChg chg="addSp delSp modSp add del mod">
        <pc:chgData name="Matthieu De Mari" userId="dfb708c9-d8dc-439f-9a3b-c772bf4a311c" providerId="ADAL" clId="{2E25C175-47A3-4BC7-8EFD-372D97A42A64}" dt="2023-03-07T07:33:16.168" v="2350" actId="47"/>
        <pc:sldMkLst>
          <pc:docMk/>
          <pc:sldMk cId="1465774430" sldId="396"/>
        </pc:sldMkLst>
      </pc:sldChg>
      <pc:sldChg chg="addSp delSp modSp add mod">
        <pc:chgData name="Matthieu De Mari" userId="dfb708c9-d8dc-439f-9a3b-c772bf4a311c" providerId="ADAL" clId="{2E25C175-47A3-4BC7-8EFD-372D97A42A64}" dt="2023-03-07T07:44:01.388" v="2686" actId="20577"/>
        <pc:sldMkLst>
          <pc:docMk/>
          <pc:sldMk cId="511100047" sldId="397"/>
        </pc:sldMkLst>
      </pc:sldChg>
      <pc:sldChg chg="addSp delSp modSp add mod ord modClrScheme chgLayout">
        <pc:chgData name="Matthieu De Mari" userId="dfb708c9-d8dc-439f-9a3b-c772bf4a311c" providerId="ADAL" clId="{2E25C175-47A3-4BC7-8EFD-372D97A42A64}" dt="2023-03-07T07:48:10.066" v="2811" actId="20577"/>
        <pc:sldMkLst>
          <pc:docMk/>
          <pc:sldMk cId="2174133860" sldId="398"/>
        </pc:sldMkLst>
      </pc:sldChg>
      <pc:sldChg chg="addSp delSp modSp add mod ord modClrScheme chgLayout">
        <pc:chgData name="Matthieu De Mari" userId="dfb708c9-d8dc-439f-9a3b-c772bf4a311c" providerId="ADAL" clId="{2E25C175-47A3-4BC7-8EFD-372D97A42A64}" dt="2023-03-07T07:38:53.195" v="2516" actId="700"/>
        <pc:sldMkLst>
          <pc:docMk/>
          <pc:sldMk cId="1114255243" sldId="399"/>
        </pc:sldMkLst>
      </pc:sldChg>
      <pc:sldChg chg="add">
        <pc:chgData name="Matthieu De Mari" userId="dfb708c9-d8dc-439f-9a3b-c772bf4a311c" providerId="ADAL" clId="{2E25C175-47A3-4BC7-8EFD-372D97A42A64}" dt="2023-03-07T07:39:00.501" v="2517"/>
        <pc:sldMkLst>
          <pc:docMk/>
          <pc:sldMk cId="3412258979" sldId="400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7:44:19.570" v="2733" actId="20577"/>
        <pc:sldMkLst>
          <pc:docMk/>
          <pc:sldMk cId="2615177350" sldId="401"/>
        </pc:sldMkLst>
      </pc:sldChg>
      <pc:sldChg chg="addSp delSp modSp add mod ord modClrScheme chgLayout">
        <pc:chgData name="Matthieu De Mari" userId="dfb708c9-d8dc-439f-9a3b-c772bf4a311c" providerId="ADAL" clId="{2E25C175-47A3-4BC7-8EFD-372D97A42A64}" dt="2023-03-07T07:45:19.255" v="2765"/>
        <pc:sldMkLst>
          <pc:docMk/>
          <pc:sldMk cId="792071299" sldId="402"/>
        </pc:sldMkLst>
      </pc:sldChg>
      <pc:sldChg chg="add del">
        <pc:chgData name="Matthieu De Mari" userId="dfb708c9-d8dc-439f-9a3b-c772bf4a311c" providerId="ADAL" clId="{2E25C175-47A3-4BC7-8EFD-372D97A42A64}" dt="2023-03-07T07:43:26.095" v="2668" actId="47"/>
        <pc:sldMkLst>
          <pc:docMk/>
          <pc:sldMk cId="2323503086" sldId="402"/>
        </pc:sldMkLst>
      </pc:sldChg>
      <pc:sldChg chg="addSp delSp modSp add mod modClrScheme chgLayout">
        <pc:chgData name="Matthieu De Mari" userId="dfb708c9-d8dc-439f-9a3b-c772bf4a311c" providerId="ADAL" clId="{2E25C175-47A3-4BC7-8EFD-372D97A42A64}" dt="2023-03-07T07:45:28.874" v="2770" actId="1076"/>
        <pc:sldMkLst>
          <pc:docMk/>
          <pc:sldMk cId="990763623" sldId="403"/>
        </pc:sldMkLst>
      </pc:sldChg>
      <pc:sldChg chg="modSp add mod">
        <pc:chgData name="Matthieu De Mari" userId="dfb708c9-d8dc-439f-9a3b-c772bf4a311c" providerId="ADAL" clId="{2E25C175-47A3-4BC7-8EFD-372D97A42A64}" dt="2023-03-07T09:27:55.594" v="3381" actId="207"/>
        <pc:sldMkLst>
          <pc:docMk/>
          <pc:sldMk cId="3762706142" sldId="404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9:21:37.295" v="3027" actId="1076"/>
        <pc:sldMkLst>
          <pc:docMk/>
          <pc:sldMk cId="4232193198" sldId="405"/>
        </pc:sldMkLst>
      </pc:sldChg>
      <pc:sldChg chg="addSp delSp modSp new mod">
        <pc:chgData name="Matthieu De Mari" userId="dfb708c9-d8dc-439f-9a3b-c772bf4a311c" providerId="ADAL" clId="{2E25C175-47A3-4BC7-8EFD-372D97A42A64}" dt="2023-03-07T09:27:15.834" v="3347" actId="14100"/>
        <pc:sldMkLst>
          <pc:docMk/>
          <pc:sldMk cId="1511321219" sldId="406"/>
        </pc:sldMkLst>
      </pc:sldChg>
      <pc:sldChg chg="modSp add mod">
        <pc:chgData name="Matthieu De Mari" userId="dfb708c9-d8dc-439f-9a3b-c772bf4a311c" providerId="ADAL" clId="{2E25C175-47A3-4BC7-8EFD-372D97A42A64}" dt="2023-03-07T09:26:18.953" v="3297" actId="27636"/>
        <pc:sldMkLst>
          <pc:docMk/>
          <pc:sldMk cId="3233841990" sldId="407"/>
        </pc:sldMkLst>
      </pc:sldChg>
      <pc:sldChg chg="modSp add mod">
        <pc:chgData name="Matthieu De Mari" userId="dfb708c9-d8dc-439f-9a3b-c772bf4a311c" providerId="ADAL" clId="{2E25C175-47A3-4BC7-8EFD-372D97A42A64}" dt="2023-03-07T09:27:48.031" v="3380" actId="207"/>
        <pc:sldMkLst>
          <pc:docMk/>
          <pc:sldMk cId="1609989787" sldId="408"/>
        </pc:sldMkLst>
      </pc:sldChg>
      <pc:sldChg chg="addSp delSp modSp add mod modClrScheme chgLayout">
        <pc:chgData name="Matthieu De Mari" userId="dfb708c9-d8dc-439f-9a3b-c772bf4a311c" providerId="ADAL" clId="{2E25C175-47A3-4BC7-8EFD-372D97A42A64}" dt="2023-03-07T10:24:07.578" v="6039" actId="207"/>
        <pc:sldMkLst>
          <pc:docMk/>
          <pc:sldMk cId="3853734329" sldId="409"/>
        </pc:sldMkLst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30671212" sldId="410"/>
        </pc:sldMkLst>
      </pc:sldChg>
      <pc:sldChg chg="modSp add mod">
        <pc:chgData name="Matthieu De Mari" userId="dfb708c9-d8dc-439f-9a3b-c772bf4a311c" providerId="ADAL" clId="{2E25C175-47A3-4BC7-8EFD-372D97A42A64}" dt="2023-03-07T10:04:11.442" v="5348" actId="20577"/>
        <pc:sldMkLst>
          <pc:docMk/>
          <pc:sldMk cId="4281175894" sldId="410"/>
        </pc:sldMkLst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14876847" sldId="411"/>
        </pc:sldMkLst>
      </pc:sldChg>
      <pc:sldChg chg="modSp add mod">
        <pc:chgData name="Matthieu De Mari" userId="dfb708c9-d8dc-439f-9a3b-c772bf4a311c" providerId="ADAL" clId="{2E25C175-47A3-4BC7-8EFD-372D97A42A64}" dt="2023-03-07T10:01:47.419" v="5118" actId="20577"/>
        <pc:sldMkLst>
          <pc:docMk/>
          <pc:sldMk cId="3863789620" sldId="411"/>
        </pc:sldMkLst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1824916093" sldId="412"/>
        </pc:sldMkLst>
      </pc:sldChg>
      <pc:sldChg chg="modSp add mod">
        <pc:chgData name="Matthieu De Mari" userId="dfb708c9-d8dc-439f-9a3b-c772bf4a311c" providerId="ADAL" clId="{2E25C175-47A3-4BC7-8EFD-372D97A42A64}" dt="2023-03-07T10:11:33.236" v="5507" actId="20577"/>
        <pc:sldMkLst>
          <pc:docMk/>
          <pc:sldMk cId="3522054596" sldId="412"/>
        </pc:sldMkLst>
      </pc:sldChg>
      <pc:sldChg chg="addSp delSp modSp add mod">
        <pc:chgData name="Matthieu De Mari" userId="dfb708c9-d8dc-439f-9a3b-c772bf4a311c" providerId="ADAL" clId="{2E25C175-47A3-4BC7-8EFD-372D97A42A64}" dt="2023-03-07T09:59:16.475" v="4959" actId="1076"/>
        <pc:sldMkLst>
          <pc:docMk/>
          <pc:sldMk cId="2221766967" sldId="413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9:58:35.438" v="4956" actId="1076"/>
        <pc:sldMkLst>
          <pc:docMk/>
          <pc:sldMk cId="912972080" sldId="414"/>
        </pc:sldMkLst>
      </pc:sldChg>
      <pc:sldChg chg="modSp add mod">
        <pc:chgData name="Matthieu De Mari" userId="dfb708c9-d8dc-439f-9a3b-c772bf4a311c" providerId="ADAL" clId="{2E25C175-47A3-4BC7-8EFD-372D97A42A64}" dt="2023-03-07T09:53:39.541" v="4799" actId="114"/>
        <pc:sldMkLst>
          <pc:docMk/>
          <pc:sldMk cId="71985707" sldId="415"/>
        </pc:sldMkLst>
      </pc:sldChg>
      <pc:sldChg chg="addSp modSp add mod">
        <pc:chgData name="Matthieu De Mari" userId="dfb708c9-d8dc-439f-9a3b-c772bf4a311c" providerId="ADAL" clId="{2E25C175-47A3-4BC7-8EFD-372D97A42A64}" dt="2023-03-07T10:05:35.903" v="5356" actId="1076"/>
        <pc:sldMkLst>
          <pc:docMk/>
          <pc:sldMk cId="1311368978" sldId="416"/>
        </pc:sldMkLst>
      </pc:sldChg>
      <pc:sldChg chg="addSp delSp modSp add mod">
        <pc:chgData name="Matthieu De Mari" userId="dfb708c9-d8dc-439f-9a3b-c772bf4a311c" providerId="ADAL" clId="{2E25C175-47A3-4BC7-8EFD-372D97A42A64}" dt="2023-03-07T10:10:43.605" v="5384" actId="14100"/>
        <pc:sldMkLst>
          <pc:docMk/>
          <pc:sldMk cId="3072427418" sldId="417"/>
        </pc:sldMkLst>
      </pc:sldChg>
      <pc:sldChg chg="addSp modSp add mod">
        <pc:chgData name="Matthieu De Mari" userId="dfb708c9-d8dc-439f-9a3b-c772bf4a311c" providerId="ADAL" clId="{2E25C175-47A3-4BC7-8EFD-372D97A42A64}" dt="2023-03-07T10:11:59.407" v="5512" actId="207"/>
        <pc:sldMkLst>
          <pc:docMk/>
          <pc:sldMk cId="298499389" sldId="418"/>
        </pc:sldMkLst>
      </pc:sldChg>
      <pc:sldChg chg="modSp add mod">
        <pc:chgData name="Matthieu De Mari" userId="dfb708c9-d8dc-439f-9a3b-c772bf4a311c" providerId="ADAL" clId="{2E25C175-47A3-4BC7-8EFD-372D97A42A64}" dt="2023-03-07T10:12:50.723" v="5624" actId="20577"/>
        <pc:sldMkLst>
          <pc:docMk/>
          <pc:sldMk cId="3069423319" sldId="419"/>
        </pc:sldMkLst>
      </pc:sldChg>
      <pc:sldChg chg="add">
        <pc:chgData name="Matthieu De Mari" userId="dfb708c9-d8dc-439f-9a3b-c772bf4a311c" providerId="ADAL" clId="{2E25C175-47A3-4BC7-8EFD-372D97A42A64}" dt="2023-03-07T10:13:31.207" v="5629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2E25C175-47A3-4BC7-8EFD-372D97A42A64}" dt="2023-03-07T10:13:21.390" v="5626" actId="2696"/>
        <pc:sldMkLst>
          <pc:docMk/>
          <pc:sldMk cId="1259014801" sldId="420"/>
        </pc:sldMkLst>
      </pc:sldChg>
      <pc:sldChg chg="modSp add mod">
        <pc:chgData name="Matthieu De Mari" userId="dfb708c9-d8dc-439f-9a3b-c772bf4a311c" providerId="ADAL" clId="{2E25C175-47A3-4BC7-8EFD-372D97A42A64}" dt="2023-03-07T10:16:44.162" v="5758" actId="20577"/>
        <pc:sldMkLst>
          <pc:docMk/>
          <pc:sldMk cId="3351792085" sldId="421"/>
        </pc:sldMkLst>
      </pc:sldChg>
      <pc:sldChg chg="new del">
        <pc:chgData name="Matthieu De Mari" userId="dfb708c9-d8dc-439f-9a3b-c772bf4a311c" providerId="ADAL" clId="{2E25C175-47A3-4BC7-8EFD-372D97A42A64}" dt="2023-03-07T10:13:52.815" v="5632" actId="47"/>
        <pc:sldMkLst>
          <pc:docMk/>
          <pc:sldMk cId="4263020084" sldId="421"/>
        </pc:sldMkLst>
      </pc:sldChg>
      <pc:sldChg chg="new del">
        <pc:chgData name="Matthieu De Mari" userId="dfb708c9-d8dc-439f-9a3b-c772bf4a311c" providerId="ADAL" clId="{2E25C175-47A3-4BC7-8EFD-372D97A42A64}" dt="2023-03-07T10:26:41.441" v="6051" actId="47"/>
        <pc:sldMkLst>
          <pc:docMk/>
          <pc:sldMk cId="1402562889" sldId="422"/>
        </pc:sldMkLst>
      </pc:sldChg>
      <pc:sldChg chg="modSp add mod ord">
        <pc:chgData name="Matthieu De Mari" userId="dfb708c9-d8dc-439f-9a3b-c772bf4a311c" providerId="ADAL" clId="{2E25C175-47A3-4BC7-8EFD-372D97A42A64}" dt="2023-03-07T10:17:54.203" v="5801" actId="20577"/>
        <pc:sldMkLst>
          <pc:docMk/>
          <pc:sldMk cId="3421583851" sldId="423"/>
        </pc:sldMkLst>
      </pc:sldChg>
      <pc:sldChg chg="modSp add mod">
        <pc:chgData name="Matthieu De Mari" userId="dfb708c9-d8dc-439f-9a3b-c772bf4a311c" providerId="ADAL" clId="{2E25C175-47A3-4BC7-8EFD-372D97A42A64}" dt="2023-03-07T10:18:00.790" v="5804" actId="207"/>
        <pc:sldMkLst>
          <pc:docMk/>
          <pc:sldMk cId="2106229472" sldId="424"/>
        </pc:sldMkLst>
      </pc:sldChg>
      <pc:sldChg chg="modSp add mod">
        <pc:chgData name="Matthieu De Mari" userId="dfb708c9-d8dc-439f-9a3b-c772bf4a311c" providerId="ADAL" clId="{2E25C175-47A3-4BC7-8EFD-372D97A42A64}" dt="2023-03-07T10:19:35.729" v="5860" actId="113"/>
        <pc:sldMkLst>
          <pc:docMk/>
          <pc:sldMk cId="833550183" sldId="425"/>
        </pc:sldMkLst>
      </pc:sldChg>
      <pc:sldChg chg="modSp add mod">
        <pc:chgData name="Matthieu De Mari" userId="dfb708c9-d8dc-439f-9a3b-c772bf4a311c" providerId="ADAL" clId="{2E25C175-47A3-4BC7-8EFD-372D97A42A64}" dt="2023-03-07T10:19:50.985" v="5865" actId="14100"/>
        <pc:sldMkLst>
          <pc:docMk/>
          <pc:sldMk cId="1650955281" sldId="426"/>
        </pc:sldMkLst>
      </pc:sldChg>
      <pc:sldChg chg="modSp add mod ord">
        <pc:chgData name="Matthieu De Mari" userId="dfb708c9-d8dc-439f-9a3b-c772bf4a311c" providerId="ADAL" clId="{2E25C175-47A3-4BC7-8EFD-372D97A42A64}" dt="2023-03-07T10:24:33.206" v="6049" actId="207"/>
        <pc:sldMkLst>
          <pc:docMk/>
          <pc:sldMk cId="25607758" sldId="427"/>
        </pc:sldMkLst>
      </pc:sldChg>
      <pc:sldChg chg="modSp add mod">
        <pc:chgData name="Matthieu De Mari" userId="dfb708c9-d8dc-439f-9a3b-c772bf4a311c" providerId="ADAL" clId="{2E25C175-47A3-4BC7-8EFD-372D97A42A64}" dt="2023-03-07T10:32:08.804" v="6515" actId="20577"/>
        <pc:sldMkLst>
          <pc:docMk/>
          <pc:sldMk cId="2580070337" sldId="428"/>
        </pc:sldMkLst>
      </pc:sldChg>
      <pc:sldChg chg="modSp add mod">
        <pc:chgData name="Matthieu De Mari" userId="dfb708c9-d8dc-439f-9a3b-c772bf4a311c" providerId="ADAL" clId="{2E25C175-47A3-4BC7-8EFD-372D97A42A64}" dt="2023-03-07T10:32:13.911" v="6528" actId="20577"/>
        <pc:sldMkLst>
          <pc:docMk/>
          <pc:sldMk cId="2609747574" sldId="429"/>
        </pc:sldMkLst>
      </pc:sldChg>
      <pc:sldChg chg="modSp add mod">
        <pc:chgData name="Matthieu De Mari" userId="dfb708c9-d8dc-439f-9a3b-c772bf4a311c" providerId="ADAL" clId="{2E25C175-47A3-4BC7-8EFD-372D97A42A64}" dt="2023-03-07T10:32:39.787" v="6641" actId="20577"/>
        <pc:sldMkLst>
          <pc:docMk/>
          <pc:sldMk cId="1298953197" sldId="430"/>
        </pc:sldMkLst>
      </pc:sldChg>
      <pc:sldChg chg="add del">
        <pc:chgData name="Matthieu De Mari" userId="dfb708c9-d8dc-439f-9a3b-c772bf4a311c" providerId="ADAL" clId="{2E25C175-47A3-4BC7-8EFD-372D97A42A64}" dt="2023-03-07T10:30:25.877" v="6383" actId="47"/>
        <pc:sldMkLst>
          <pc:docMk/>
          <pc:sldMk cId="3766509564" sldId="430"/>
        </pc:sldMkLst>
      </pc:sldChg>
      <pc:sldChg chg="modSp new mod">
        <pc:chgData name="Matthieu De Mari" userId="dfb708c9-d8dc-439f-9a3b-c772bf4a311c" providerId="ADAL" clId="{2E25C175-47A3-4BC7-8EFD-372D97A42A64}" dt="2023-03-07T10:34:48.172" v="6763" actId="20577"/>
        <pc:sldMkLst>
          <pc:docMk/>
          <pc:sldMk cId="349686524" sldId="431"/>
        </pc:sldMkLst>
      </pc:sldChg>
      <pc:sldChg chg="modSp add mod">
        <pc:chgData name="Matthieu De Mari" userId="dfb708c9-d8dc-439f-9a3b-c772bf4a311c" providerId="ADAL" clId="{2E25C175-47A3-4BC7-8EFD-372D97A42A64}" dt="2023-03-07T10:33:02.161" v="6657" actId="207"/>
        <pc:sldMkLst>
          <pc:docMk/>
          <pc:sldMk cId="3417944735" sldId="432"/>
        </pc:sldMkLst>
      </pc:sldChg>
      <pc:sldChg chg="modSp add mod">
        <pc:chgData name="Matthieu De Mari" userId="dfb708c9-d8dc-439f-9a3b-c772bf4a311c" providerId="ADAL" clId="{2E25C175-47A3-4BC7-8EFD-372D97A42A64}" dt="2023-03-07T10:35:45.030" v="6878" actId="207"/>
        <pc:sldMkLst>
          <pc:docMk/>
          <pc:sldMk cId="2653152999" sldId="433"/>
        </pc:sldMkLst>
      </pc:sldChg>
      <pc:sldChg chg="modSp add mod">
        <pc:chgData name="Matthieu De Mari" userId="dfb708c9-d8dc-439f-9a3b-c772bf4a311c" providerId="ADAL" clId="{2E25C175-47A3-4BC7-8EFD-372D97A42A64}" dt="2023-03-07T10:36:00.421" v="6882" actId="207"/>
        <pc:sldMkLst>
          <pc:docMk/>
          <pc:sldMk cId="2305199698" sldId="434"/>
        </pc:sldMkLst>
      </pc:sldChg>
      <pc:sldChg chg="modSp add mod">
        <pc:chgData name="Matthieu De Mari" userId="dfb708c9-d8dc-439f-9a3b-c772bf4a311c" providerId="ADAL" clId="{2E25C175-47A3-4BC7-8EFD-372D97A42A64}" dt="2023-03-07T10:39:44.701" v="7119" actId="20577"/>
        <pc:sldMkLst>
          <pc:docMk/>
          <pc:sldMk cId="2095478576" sldId="435"/>
        </pc:sldMkLst>
      </pc:sldChg>
      <pc:sldChg chg="modSp new mod">
        <pc:chgData name="Matthieu De Mari" userId="dfb708c9-d8dc-439f-9a3b-c772bf4a311c" providerId="ADAL" clId="{2E25C175-47A3-4BC7-8EFD-372D97A42A64}" dt="2023-03-07T10:40:55.253" v="7150" actId="27636"/>
        <pc:sldMkLst>
          <pc:docMk/>
          <pc:sldMk cId="2087017446" sldId="436"/>
        </pc:sldMkLst>
      </pc:sldChg>
      <pc:sldChg chg="modSp add mod">
        <pc:chgData name="Matthieu De Mari" userId="dfb708c9-d8dc-439f-9a3b-c772bf4a311c" providerId="ADAL" clId="{2E25C175-47A3-4BC7-8EFD-372D97A42A64}" dt="2023-03-07T10:46:33.418" v="7352" actId="20577"/>
        <pc:sldMkLst>
          <pc:docMk/>
          <pc:sldMk cId="2927953506" sldId="43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FC6A4-B085-437B-8084-693BEB2A32DE}" type="datetimeFigureOut">
              <a:rPr lang="en-SG" smtClean="0"/>
              <a:t>8/12/2024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275F3-0744-4B3F-986A-B720E2CE05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2986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04E3-9B9E-0B91-AA29-B356F19B7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6A716-5C7D-F23B-5221-64E9C8264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554BE-C464-1858-7CE8-EE087B71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8/12/2024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C678C-234A-A12A-C292-CF7A8FE3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58BCA-A573-1FAE-54DF-9261AECB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904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699D2-6E79-0D65-DB6E-B0BBE96B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9EEA9-80A3-BE9A-FF93-6F71EBDA4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AC008-F0D0-891C-DAED-28B00F77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8/12/2024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338D0-440C-2B3C-B840-065F1217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B32F4-0DEA-EC93-20BA-8671A4F5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887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7E0DD-AE40-51F8-67ED-2757B9CE8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65760-CB0B-CCF8-974D-AF2102498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0DC16-6EB9-6693-25EE-22631FBD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8/12/2024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F9D08-60B1-AC3E-15DA-EDB52EDE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59838-C42F-58BE-18FC-85DBA5C2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470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CDC6-8674-88A5-68BA-4DF3EF7F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BD233-6835-D2C8-D4B6-2377CA695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CB200-8CA3-3D50-247E-E1694850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8/12/2024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3C4F2-0C9D-182B-FAF9-7AF1B77A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EC91B-956F-EA73-BCF4-F0796288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305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F325-7251-4FD9-5A0A-482D96752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4414C-39F5-968A-8953-D6E4A4BBB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787D6-E021-15BD-3F47-6B3A2CEA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8/12/2024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13CE0-0459-2E8E-3279-EF5B62DD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49588-601F-7C26-2A07-334BD5E2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704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D91B-BBA0-866E-9BF6-0971AE779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788D2-0925-B3F9-22BD-A25915E04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4DBE8-2CD0-1238-EE02-0801D12E7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C1A08-9D08-4757-4860-2175B179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8/12/2024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B010B-6483-0B1F-5B0B-B6832388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C635F-808F-F58D-6EB6-0AE5EFDB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424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0DC9-E3FF-E219-0E49-D7D20A95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E6D7B-100B-C183-40D4-96803F1BB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2DE0A-2907-D16A-F14E-54AFDA36A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0E894-7CE5-F017-AA15-A24E5281D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20203-5A0A-1AF2-47B3-27418EB2D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A0826-6B70-B30F-F054-248E26E2E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8/12/2024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3948B-56AE-8DB5-883D-7E0ADA595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C00A08-E897-BB96-0E14-88D07380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050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D70C-4ED2-C81B-9AC6-3791B4661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A99B7-97F4-423D-BDAF-4827705C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8/12/2024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ED9FE-3730-E498-E87E-C5D4F1C9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A7511-9EBE-2037-4332-F5B0B6AA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330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8D6E9-5B1E-E414-B4BB-A00EAB4A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8/12/2024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7774D-CDCD-146B-FC2D-28E83A75B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859B5-E4B6-9852-BE06-6B29AE883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30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1E7E-7FFC-7D20-B361-9F3B52ADF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9E599-603D-2F32-D4D8-DBAFE7625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CE027-AF2D-0C5B-C650-3D1DF50CE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A35D9-EACF-710A-C495-B386C262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8/12/2024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C95A1-CCC7-8794-CBB7-67865E6AB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8442F-C062-76CF-A283-7F9D4006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820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101F-436C-78D4-3353-52675D705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9DD766-D53E-402F-6ABB-7220593A4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81012-864C-DA8A-6BE2-C7E016EFB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4AF22-E284-A04F-35FA-BAC8CC46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8/12/2024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DB1FE-2F11-940A-0D5F-F3D399A4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109B1-55CB-156E-CD60-2B1EB9DE1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132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22612-53E9-1472-DE56-3B9BA8CBC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0B86C-45DF-4306-D1E8-171926109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B4949-C105-D7A3-A521-C8123DF3D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5F6B0-D468-4997-9CE3-CF2A1AE5E3F9}" type="datetimeFigureOut">
              <a:rPr lang="en-SG" smtClean="0"/>
              <a:t>8/12/2024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C09B9-0678-1AEF-93C0-B1A3A7CDB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3F84A-B605-98F7-7694-62AFD7A6E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7321BB-4993-C3D7-45BA-3941EB0C1E3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EF943D-E5F8-C50D-F37B-649E0AB3F32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751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16289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1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0.png"/><Relationship Id="rId4" Type="http://schemas.openxmlformats.org/officeDocument/2006/relationships/image" Target="../media/image15.png"/><Relationship Id="rId9" Type="http://schemas.openxmlformats.org/officeDocument/2006/relationships/image" Target="../media/image1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30.png"/><Relationship Id="rId7" Type="http://schemas.openxmlformats.org/officeDocument/2006/relationships/image" Target="../media/image4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EB46-CC16-4D19-8C2C-AEE9471D8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139" y="942610"/>
            <a:ext cx="11441722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50.051 Programming Language Concepts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W5-S1 Reminders on Finite</a:t>
            </a:r>
            <a:br>
              <a:rPr lang="en-US" dirty="0"/>
            </a:br>
            <a:r>
              <a:rPr lang="en-US" dirty="0"/>
              <a:t>State Machines (FSMs)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ABDE1-A047-4B53-92F2-67282914D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Matthieu De Mari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FD138E-FF3C-4975-898F-313719523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08" y="4484243"/>
            <a:ext cx="4443984" cy="1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5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BBD4-DD1B-5251-E3E3-787BE668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example of an FSM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EA05B0-4FFE-B6B2-11E3-F6DFC537CAF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Consider the </a:t>
                </a:r>
                <a:r>
                  <a:rPr lang="en-GB" b="1" dirty="0"/>
                  <a:t>FSM</a:t>
                </a:r>
                <a:r>
                  <a:rPr lang="en-GB" dirty="0"/>
                  <a:t> and its </a:t>
                </a:r>
                <a:r>
                  <a:rPr lang="en-GB" b="1" dirty="0"/>
                  <a:t>state</a:t>
                </a:r>
                <a:r>
                  <a:rPr lang="en-GB" dirty="0"/>
                  <a:t> </a:t>
                </a:r>
                <a:r>
                  <a:rPr lang="en-GB" b="1" dirty="0"/>
                  <a:t>diagram</a:t>
                </a:r>
                <a:r>
                  <a:rPr lang="en-GB" dirty="0"/>
                  <a:t> on the right, represented as a </a:t>
                </a:r>
                <a:r>
                  <a:rPr lang="en-GB" b="1" dirty="0">
                    <a:solidFill>
                      <a:srgbClr val="7030A0"/>
                    </a:solidFill>
                  </a:rPr>
                  <a:t>directed graph</a:t>
                </a:r>
                <a:r>
                  <a:rPr lang="en-GB" dirty="0"/>
                  <a:t>.</a:t>
                </a:r>
              </a:p>
              <a:p>
                <a:r>
                  <a:rPr lang="en-GB" dirty="0"/>
                  <a:t>Given a </a:t>
                </a:r>
                <a:r>
                  <a:rPr lang="en-GB" b="1" dirty="0"/>
                  <a:t>string</a:t>
                </a:r>
                <a:r>
                  <a:rPr lang="en-GB" dirty="0"/>
                  <a:t>, e.g. </a:t>
                </a:r>
                <a:r>
                  <a:rPr lang="en-GB" i="1" dirty="0"/>
                  <a:t>x = “00110”</a:t>
                </a:r>
                <a:r>
                  <a:rPr lang="en-GB" dirty="0"/>
                  <a:t>,</a:t>
                </a:r>
              </a:p>
              <a:p>
                <a:r>
                  <a:rPr lang="en-GB" dirty="0"/>
                  <a:t>We will check all elements in the string, one at a time, from left to right, i.e.:</a:t>
                </a:r>
              </a:p>
              <a:p>
                <a:pPr marL="0" indent="0" algn="ctr">
                  <a:buNone/>
                </a:pPr>
                <a:r>
                  <a:rPr lang="en-GB" dirty="0"/>
                  <a:t>“0”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“0”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“1”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“1”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“0”.</a:t>
                </a:r>
              </a:p>
              <a:p>
                <a:r>
                  <a:rPr lang="en-GB" dirty="0"/>
                  <a:t>These five consecutive values will serve as </a:t>
                </a:r>
                <a:r>
                  <a:rPr lang="en-GB" b="1" dirty="0">
                    <a:solidFill>
                      <a:schemeClr val="accent2"/>
                    </a:solidFill>
                  </a:rPr>
                  <a:t>states</a:t>
                </a:r>
                <a:r>
                  <a:rPr lang="en-GB" dirty="0"/>
                  <a:t> and </a:t>
                </a:r>
                <a:r>
                  <a:rPr lang="en-GB" b="1" dirty="0">
                    <a:solidFill>
                      <a:schemeClr val="accent2">
                        <a:lumMod val="50000"/>
                      </a:schemeClr>
                    </a:solidFill>
                  </a:rPr>
                  <a:t>inputs</a:t>
                </a:r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EA05B0-4FFE-B6B2-11E3-F6DFC537C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 r="-282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3A2D2D47-FA0D-12F6-B2A9-2537D3AB5ADF}"/>
              </a:ext>
            </a:extLst>
          </p:cNvPr>
          <p:cNvSpPr/>
          <p:nvPr/>
        </p:nvSpPr>
        <p:spPr>
          <a:xfrm>
            <a:off x="8910277" y="1811824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Start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3F585E-0D7E-1F4D-B1A5-DAF3F18E6F5F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0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7CF4F9A-F0C5-14D0-2EA2-8D49AD65E2D6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1</a:t>
            </a:r>
            <a:endParaRPr lang="en-SG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65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BBD4-DD1B-5251-E3E3-787BE668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example of an FSM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A05B0-4FFE-B6B2-11E3-F6DFC537C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Consider the </a:t>
            </a:r>
            <a:r>
              <a:rPr lang="en-GB" b="1" dirty="0"/>
              <a:t>FSM</a:t>
            </a:r>
            <a:r>
              <a:rPr lang="en-GB" dirty="0"/>
              <a:t> and its </a:t>
            </a:r>
            <a:r>
              <a:rPr lang="en-GB" b="1" dirty="0"/>
              <a:t>state</a:t>
            </a:r>
            <a:r>
              <a:rPr lang="en-GB" dirty="0"/>
              <a:t> </a:t>
            </a:r>
            <a:r>
              <a:rPr lang="en-GB" b="1" dirty="0"/>
              <a:t>diagram</a:t>
            </a:r>
            <a:r>
              <a:rPr lang="en-GB" dirty="0"/>
              <a:t> on the right, represented as a </a:t>
            </a:r>
            <a:r>
              <a:rPr lang="en-GB" b="1" dirty="0">
                <a:solidFill>
                  <a:srgbClr val="7030A0"/>
                </a:solidFill>
              </a:rPr>
              <a:t>directed graph</a:t>
            </a:r>
            <a:r>
              <a:rPr lang="en-GB" dirty="0"/>
              <a:t>.</a:t>
            </a:r>
          </a:p>
          <a:p>
            <a:r>
              <a:rPr lang="en-GB" dirty="0"/>
              <a:t>Begin at </a:t>
            </a:r>
            <a:r>
              <a:rPr lang="en-GB" b="1" dirty="0">
                <a:solidFill>
                  <a:srgbClr val="00B050"/>
                </a:solidFill>
              </a:rPr>
              <a:t>start node</a:t>
            </a:r>
            <a:r>
              <a:rPr lang="en-GB" dirty="0"/>
              <a:t>, which is defined as a node, receiving an incoming arrow with no source.</a:t>
            </a:r>
          </a:p>
          <a:p>
            <a:endParaRPr lang="en-GB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F8FDD37-048C-1C0E-1820-92FBB7E185F8}"/>
              </a:ext>
            </a:extLst>
          </p:cNvPr>
          <p:cNvSpPr/>
          <p:nvPr/>
        </p:nvSpPr>
        <p:spPr>
          <a:xfrm>
            <a:off x="8910277" y="1811824"/>
            <a:ext cx="1080000" cy="108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Start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789015-E1CF-A9B8-9C4F-B8B8BAF639DE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0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D55AABF-297B-3C29-1B23-88BDEE9063D3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1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2C8D45-7C0A-2C79-6480-8BB96108E73E}"/>
              </a:ext>
            </a:extLst>
          </p:cNvPr>
          <p:cNvCxnSpPr>
            <a:endCxn id="3" idx="0"/>
          </p:cNvCxnSpPr>
          <p:nvPr/>
        </p:nvCxnSpPr>
        <p:spPr>
          <a:xfrm flipH="1">
            <a:off x="9450277" y="515815"/>
            <a:ext cx="6338" cy="1296009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619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BBD4-DD1B-5251-E3E3-787BE668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example of an FSM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EA05B0-4FFE-B6B2-11E3-F6DFC537CAF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Consider the </a:t>
                </a:r>
                <a:r>
                  <a:rPr lang="en-GB" b="1" dirty="0"/>
                  <a:t>FSM</a:t>
                </a:r>
                <a:r>
                  <a:rPr lang="en-GB" dirty="0"/>
                  <a:t> and its </a:t>
                </a:r>
                <a:r>
                  <a:rPr lang="en-GB" b="1" dirty="0"/>
                  <a:t>state</a:t>
                </a:r>
                <a:r>
                  <a:rPr lang="en-GB" dirty="0"/>
                  <a:t> </a:t>
                </a:r>
                <a:r>
                  <a:rPr lang="en-GB" b="1" dirty="0"/>
                  <a:t>diagram</a:t>
                </a:r>
                <a:r>
                  <a:rPr lang="en-GB" dirty="0"/>
                  <a:t> on the right, represented as a </a:t>
                </a:r>
                <a:r>
                  <a:rPr lang="en-GB" b="1" dirty="0">
                    <a:solidFill>
                      <a:srgbClr val="7030A0"/>
                    </a:solidFill>
                  </a:rPr>
                  <a:t>directed graph</a:t>
                </a:r>
                <a:r>
                  <a:rPr lang="en-GB" dirty="0"/>
                  <a:t>.</a:t>
                </a:r>
              </a:p>
              <a:p>
                <a:r>
                  <a:rPr lang="en-GB" dirty="0"/>
                  <a:t>We will check all elements in the string </a:t>
                </a:r>
                <a:r>
                  <a:rPr lang="en-GB" i="1" dirty="0"/>
                  <a:t>x</a:t>
                </a:r>
                <a:r>
                  <a:rPr lang="en-GB" dirty="0"/>
                  <a:t>, one at a time, from left to right, i.e.:</a:t>
                </a:r>
              </a:p>
              <a:p>
                <a:pPr marL="0" indent="0" algn="ctr">
                  <a:buNone/>
                </a:pPr>
                <a:r>
                  <a:rPr lang="en-GB" dirty="0">
                    <a:solidFill>
                      <a:srgbClr val="00B050"/>
                    </a:solidFill>
                  </a:rPr>
                  <a:t>“0”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“0”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“1”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“1”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“0”.</a:t>
                </a:r>
              </a:p>
              <a:p>
                <a:r>
                  <a:rPr lang="en-GB" dirty="0"/>
                  <a:t>We start with </a:t>
                </a:r>
                <a:r>
                  <a:rPr lang="en-GB" dirty="0">
                    <a:solidFill>
                      <a:srgbClr val="00B050"/>
                    </a:solidFill>
                  </a:rPr>
                  <a:t>“0”</a:t>
                </a:r>
                <a:r>
                  <a:rPr lang="en-GB" dirty="0"/>
                  <a:t>, and we are currently on the </a:t>
                </a:r>
                <a:r>
                  <a:rPr lang="en-GB" b="1" dirty="0">
                    <a:solidFill>
                      <a:srgbClr val="00B050"/>
                    </a:solidFill>
                  </a:rPr>
                  <a:t>start node</a:t>
                </a:r>
                <a:r>
                  <a:rPr lang="en-GB" dirty="0"/>
                  <a:t>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EA05B0-4FFE-B6B2-11E3-F6DFC537C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 r="-282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2C8D45-7C0A-2C79-6480-8BB96108E73E}"/>
              </a:ext>
            </a:extLst>
          </p:cNvPr>
          <p:cNvCxnSpPr>
            <a:cxnSpLocks/>
          </p:cNvCxnSpPr>
          <p:nvPr/>
        </p:nvCxnSpPr>
        <p:spPr>
          <a:xfrm flipH="1">
            <a:off x="9450277" y="515815"/>
            <a:ext cx="6338" cy="12960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67DE5DD-8D44-2738-62B6-B7DE6AF30AD0}"/>
              </a:ext>
            </a:extLst>
          </p:cNvPr>
          <p:cNvSpPr/>
          <p:nvPr/>
        </p:nvSpPr>
        <p:spPr>
          <a:xfrm>
            <a:off x="8910277" y="1811824"/>
            <a:ext cx="1080000" cy="108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Start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2DEC9A-2921-C3B4-A01A-ACCAAD337958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0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E2F515A-CE61-9DD3-62ED-39E96041AB53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1</a:t>
            </a:r>
            <a:endParaRPr lang="en-SG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873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BBD4-DD1B-5251-E3E3-787BE668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example of an FSM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A05B0-4FFE-B6B2-11E3-F6DFC537C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5759245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And then, move in the FSM state diagram, following a </a:t>
            </a:r>
            <a:r>
              <a:rPr lang="en-GB" b="1" dirty="0">
                <a:solidFill>
                  <a:srgbClr val="7030A0"/>
                </a:solidFill>
              </a:rPr>
              <a:t>logic</a:t>
            </a:r>
            <a:r>
              <a:rPr lang="en-GB" dirty="0"/>
              <a:t>.</a:t>
            </a:r>
          </a:p>
          <a:p>
            <a:r>
              <a:rPr lang="en-GB" dirty="0"/>
              <a:t>We first consider that this value “0” serves as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input</a:t>
            </a:r>
            <a:r>
              <a:rPr lang="en-GB" dirty="0"/>
              <a:t> (or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action</a:t>
            </a:r>
            <a:r>
              <a:rPr lang="en-GB" dirty="0"/>
              <a:t>) for this turn.</a:t>
            </a:r>
          </a:p>
          <a:p>
            <a:r>
              <a:rPr lang="en-GB" b="1" dirty="0">
                <a:solidFill>
                  <a:srgbClr val="7030A0"/>
                </a:solidFill>
              </a:rPr>
              <a:t>Logic</a:t>
            </a:r>
            <a:r>
              <a:rPr lang="en-GB" dirty="0"/>
              <a:t>,</a:t>
            </a:r>
            <a:r>
              <a:rPr lang="en-GB" b="1" dirty="0">
                <a:solidFill>
                  <a:srgbClr val="7030A0"/>
                </a:solidFill>
              </a:rPr>
              <a:t> </a:t>
            </a:r>
            <a:r>
              <a:rPr lang="en-GB" dirty="0"/>
              <a:t>defined by the </a:t>
            </a:r>
            <a:r>
              <a:rPr lang="en-GB" b="1" dirty="0">
                <a:solidFill>
                  <a:srgbClr val="7030A0"/>
                </a:solidFill>
              </a:rPr>
              <a:t>directed graph</a:t>
            </a:r>
            <a:r>
              <a:rPr lang="en-GB" dirty="0"/>
              <a:t>,</a:t>
            </a:r>
            <a:r>
              <a:rPr lang="en-GB" b="1" dirty="0"/>
              <a:t> for </a:t>
            </a:r>
            <a:r>
              <a:rPr lang="en-GB" b="1" u="sng" dirty="0"/>
              <a:t>this</a:t>
            </a:r>
            <a:r>
              <a:rPr lang="en-GB" b="1" dirty="0"/>
              <a:t> FSM (could differ from one FSM to another):</a:t>
            </a:r>
          </a:p>
          <a:p>
            <a:pPr marL="0" indent="0" algn="ctr">
              <a:buNone/>
            </a:pPr>
            <a:r>
              <a:rPr lang="en-GB" i="1" dirty="0"/>
              <a:t>“On every </a:t>
            </a:r>
            <a:r>
              <a:rPr lang="en-GB" b="1" i="1" dirty="0">
                <a:solidFill>
                  <a:schemeClr val="accent2">
                    <a:lumMod val="50000"/>
                  </a:schemeClr>
                </a:solidFill>
              </a:rPr>
              <a:t>input</a:t>
            </a:r>
            <a:r>
              <a:rPr lang="en-GB" i="1" dirty="0"/>
              <a:t>, your </a:t>
            </a:r>
            <a:r>
              <a:rPr lang="en-GB" b="1" i="1" dirty="0"/>
              <a:t>next</a:t>
            </a:r>
            <a:r>
              <a:rPr lang="en-GB" i="1" dirty="0"/>
              <a:t> </a:t>
            </a:r>
            <a:r>
              <a:rPr lang="en-GB" b="1" i="1" dirty="0">
                <a:solidFill>
                  <a:schemeClr val="accent2"/>
                </a:solidFill>
              </a:rPr>
              <a:t>state</a:t>
            </a:r>
            <a:r>
              <a:rPr lang="en-GB" i="1" dirty="0"/>
              <a:t> will be matching your </a:t>
            </a:r>
            <a:r>
              <a:rPr lang="en-GB" b="1" i="1" dirty="0">
                <a:solidFill>
                  <a:schemeClr val="accent2">
                    <a:lumMod val="50000"/>
                  </a:schemeClr>
                </a:solidFill>
              </a:rPr>
              <a:t>input</a:t>
            </a:r>
            <a:r>
              <a:rPr lang="en-GB" i="1" dirty="0"/>
              <a:t>.</a:t>
            </a:r>
            <a:br>
              <a:rPr lang="en-GB" i="1" dirty="0"/>
            </a:br>
            <a:r>
              <a:rPr lang="en-GB" i="1" dirty="0"/>
              <a:t>See 0 as input, move to state 0.</a:t>
            </a:r>
            <a:br>
              <a:rPr lang="en-GB" i="1" dirty="0"/>
            </a:br>
            <a:r>
              <a:rPr lang="en-GB" i="1" dirty="0"/>
              <a:t>And vice-versa.”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2C8D45-7C0A-2C79-6480-8BB96108E73E}"/>
              </a:ext>
            </a:extLst>
          </p:cNvPr>
          <p:cNvCxnSpPr>
            <a:cxnSpLocks/>
          </p:cNvCxnSpPr>
          <p:nvPr/>
        </p:nvCxnSpPr>
        <p:spPr>
          <a:xfrm flipH="1">
            <a:off x="9450277" y="515815"/>
            <a:ext cx="6338" cy="12960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67DE5DD-8D44-2738-62B6-B7DE6AF30AD0}"/>
              </a:ext>
            </a:extLst>
          </p:cNvPr>
          <p:cNvSpPr/>
          <p:nvPr/>
        </p:nvSpPr>
        <p:spPr>
          <a:xfrm>
            <a:off x="8910277" y="1811824"/>
            <a:ext cx="1080000" cy="108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Start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2DEC9A-2921-C3B4-A01A-ACCAAD337958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0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E2F515A-CE61-9DD3-62ED-39E96041AB53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1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F1462F5-96E6-3CD7-00CD-D94666103B94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9832115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26DA04-2F16-702A-EE05-011B083FFA84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8132992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8575E12-E487-85EE-B999-9DC17B22865E}"/>
              </a:ext>
            </a:extLst>
          </p:cNvPr>
          <p:cNvSpPr txBox="1"/>
          <p:nvPr/>
        </p:nvSpPr>
        <p:spPr>
          <a:xfrm>
            <a:off x="10285047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552F66-BA9B-850C-0341-C8A755804821}"/>
              </a:ext>
            </a:extLst>
          </p:cNvPr>
          <p:cNvSpPr txBox="1"/>
          <p:nvPr/>
        </p:nvSpPr>
        <p:spPr>
          <a:xfrm>
            <a:off x="8291154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2366763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BBD4-DD1B-5251-E3E3-787BE668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example of an FSM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A05B0-4FFE-B6B2-11E3-F6DFC537C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For instance,</a:t>
            </a:r>
          </a:p>
          <a:p>
            <a:r>
              <a:rPr lang="en-GB" dirty="0"/>
              <a:t>Following this logic, our first turn sees the </a:t>
            </a:r>
            <a:r>
              <a:rPr lang="en-GB" b="1" dirty="0"/>
              <a:t>input</a:t>
            </a:r>
            <a:r>
              <a:rPr lang="en-GB" dirty="0"/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value</a:t>
            </a:r>
            <a:r>
              <a:rPr lang="en-GB" dirty="0"/>
              <a:t> “0”.</a:t>
            </a:r>
          </a:p>
          <a:p>
            <a:r>
              <a:rPr lang="en-GB" dirty="0"/>
              <a:t>Moves from </a:t>
            </a:r>
            <a:r>
              <a:rPr lang="en-GB" b="1" dirty="0"/>
              <a:t>our </a:t>
            </a:r>
            <a:r>
              <a:rPr lang="en-GB" b="1" dirty="0">
                <a:solidFill>
                  <a:srgbClr val="00B050"/>
                </a:solidFill>
              </a:rPr>
              <a:t>current</a:t>
            </a:r>
            <a:r>
              <a:rPr lang="en-GB" b="1" dirty="0"/>
              <a:t> </a:t>
            </a:r>
            <a:r>
              <a:rPr lang="en-GB" b="1" dirty="0">
                <a:solidFill>
                  <a:srgbClr val="00B050"/>
                </a:solidFill>
              </a:rPr>
              <a:t>state</a:t>
            </a:r>
            <a:r>
              <a:rPr lang="en-GB" dirty="0"/>
              <a:t>, the </a:t>
            </a:r>
            <a:r>
              <a:rPr lang="en-GB" b="1" dirty="0">
                <a:solidFill>
                  <a:srgbClr val="00B050"/>
                </a:solidFill>
              </a:rPr>
              <a:t>start node</a:t>
            </a:r>
            <a:r>
              <a:rPr lang="en-GB" dirty="0"/>
              <a:t>,</a:t>
            </a:r>
          </a:p>
          <a:p>
            <a:r>
              <a:rPr lang="en-GB" dirty="0"/>
              <a:t>To the </a:t>
            </a:r>
            <a:r>
              <a:rPr lang="en-GB" b="1" dirty="0"/>
              <a:t>next </a:t>
            </a:r>
            <a:r>
              <a:rPr lang="en-GB" b="1" dirty="0">
                <a:solidFill>
                  <a:schemeClr val="accent2"/>
                </a:solidFill>
              </a:rPr>
              <a:t>state</a:t>
            </a:r>
            <a:r>
              <a:rPr lang="en-GB" dirty="0"/>
              <a:t>, i.e. </a:t>
            </a:r>
            <a:r>
              <a:rPr lang="en-GB" b="1" dirty="0">
                <a:solidFill>
                  <a:schemeClr val="accent2"/>
                </a:solidFill>
              </a:rPr>
              <a:t>node</a:t>
            </a:r>
            <a:r>
              <a:rPr lang="en-GB" b="1" dirty="0"/>
              <a:t> “0”,</a:t>
            </a:r>
          </a:p>
          <a:p>
            <a:r>
              <a:rPr lang="en-GB" dirty="0"/>
              <a:t>Following the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directed edge</a:t>
            </a:r>
            <a:r>
              <a:rPr lang="en-GB" dirty="0"/>
              <a:t>, starting from the </a:t>
            </a:r>
            <a:r>
              <a:rPr lang="en-GB" b="1" dirty="0">
                <a:solidFill>
                  <a:srgbClr val="00B050"/>
                </a:solidFill>
              </a:rPr>
              <a:t>start node</a:t>
            </a:r>
            <a:r>
              <a:rPr lang="en-GB" dirty="0"/>
              <a:t> and labelled with “0”.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2C8D45-7C0A-2C79-6480-8BB96108E73E}"/>
              </a:ext>
            </a:extLst>
          </p:cNvPr>
          <p:cNvCxnSpPr>
            <a:cxnSpLocks/>
          </p:cNvCxnSpPr>
          <p:nvPr/>
        </p:nvCxnSpPr>
        <p:spPr>
          <a:xfrm flipH="1">
            <a:off x="9450277" y="515815"/>
            <a:ext cx="6338" cy="12960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67DE5DD-8D44-2738-62B6-B7DE6AF30AD0}"/>
              </a:ext>
            </a:extLst>
          </p:cNvPr>
          <p:cNvSpPr/>
          <p:nvPr/>
        </p:nvSpPr>
        <p:spPr>
          <a:xfrm>
            <a:off x="8910277" y="1811824"/>
            <a:ext cx="1080000" cy="108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Start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2DEC9A-2921-C3B4-A01A-ACCAAD337958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0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E2F515A-CE61-9DD3-62ED-39E96041AB53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1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F1462F5-96E6-3CD7-00CD-D94666103B94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9832115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26DA04-2F16-702A-EE05-011B083FFA84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8132992" y="2733662"/>
            <a:ext cx="935447" cy="2057679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8575E12-E487-85EE-B999-9DC17B22865E}"/>
              </a:ext>
            </a:extLst>
          </p:cNvPr>
          <p:cNvSpPr txBox="1"/>
          <p:nvPr/>
        </p:nvSpPr>
        <p:spPr>
          <a:xfrm>
            <a:off x="10285047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552F66-BA9B-850C-0341-C8A755804821}"/>
              </a:ext>
            </a:extLst>
          </p:cNvPr>
          <p:cNvSpPr txBox="1"/>
          <p:nvPr/>
        </p:nvSpPr>
        <p:spPr>
          <a:xfrm>
            <a:off x="8291154" y="3290277"/>
            <a:ext cx="3243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endParaRPr lang="en-SG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834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BBD4-DD1B-5251-E3E3-787BE668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example of an FSM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EA05B0-4FFE-B6B2-11E3-F6DFC537CAF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And then, we repeat this logic for each element in our string </a:t>
                </a:r>
                <a:r>
                  <a:rPr lang="en-GB" i="1" dirty="0"/>
                  <a:t>x</a:t>
                </a:r>
                <a:r>
                  <a:rPr lang="en-GB" dirty="0"/>
                  <a:t>,</a:t>
                </a:r>
              </a:p>
              <a:p>
                <a:pPr marL="0" indent="0" algn="ctr">
                  <a:buNone/>
                </a:pPr>
                <a:r>
                  <a:rPr lang="en-GB" dirty="0"/>
                  <a:t>“0”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“0”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“1”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“1”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“0”.</a:t>
                </a:r>
              </a:p>
              <a:p>
                <a:r>
                  <a:rPr lang="en-GB" dirty="0"/>
                  <a:t>To do so, we will need to draw </a:t>
                </a:r>
                <a:r>
                  <a:rPr lang="en-GB" b="1" dirty="0">
                    <a:solidFill>
                      <a:schemeClr val="accent2"/>
                    </a:solidFill>
                  </a:rPr>
                  <a:t>additional links</a:t>
                </a:r>
                <a:r>
                  <a:rPr lang="en-GB" dirty="0"/>
                  <a:t>.</a:t>
                </a:r>
              </a:p>
              <a:p>
                <a:r>
                  <a:rPr lang="en-GB" dirty="0"/>
                  <a:t>In general, we want to have exactly two links departing from each state node, one for each possible action.</a:t>
                </a:r>
              </a:p>
              <a:p>
                <a:r>
                  <a:rPr lang="en-GB" dirty="0"/>
                  <a:t>Some of these links </a:t>
                </a:r>
                <a:r>
                  <a:rPr lang="en-GB" b="1" dirty="0">
                    <a:solidFill>
                      <a:schemeClr val="accent2">
                        <a:lumMod val="50000"/>
                      </a:schemeClr>
                    </a:solidFill>
                  </a:rPr>
                  <a:t>might point to themselves</a:t>
                </a:r>
                <a:r>
                  <a:rPr lang="en-GB" dirty="0"/>
                  <a:t>!</a:t>
                </a:r>
              </a:p>
              <a:p>
                <a:pPr marL="0" indent="0">
                  <a:buNone/>
                </a:pPr>
                <a:endParaRPr lang="en-GB" i="1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EA05B0-4FFE-B6B2-11E3-F6DFC537C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 r="-117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2C8D45-7C0A-2C79-6480-8BB96108E73E}"/>
              </a:ext>
            </a:extLst>
          </p:cNvPr>
          <p:cNvCxnSpPr>
            <a:cxnSpLocks/>
          </p:cNvCxnSpPr>
          <p:nvPr/>
        </p:nvCxnSpPr>
        <p:spPr>
          <a:xfrm flipH="1">
            <a:off x="9450277" y="515815"/>
            <a:ext cx="6338" cy="12960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67DE5DD-8D44-2738-62B6-B7DE6AF30AD0}"/>
              </a:ext>
            </a:extLst>
          </p:cNvPr>
          <p:cNvSpPr/>
          <p:nvPr/>
        </p:nvSpPr>
        <p:spPr>
          <a:xfrm>
            <a:off x="8910277" y="1811824"/>
            <a:ext cx="1080000" cy="10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Start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2DEC9A-2921-C3B4-A01A-ACCAAD337958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0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E2F515A-CE61-9DD3-62ED-39E96041AB53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1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F1462F5-96E6-3CD7-00CD-D94666103B94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9832115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26DA04-2F16-702A-EE05-011B083FFA84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8132992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8575E12-E487-85EE-B999-9DC17B22865E}"/>
              </a:ext>
            </a:extLst>
          </p:cNvPr>
          <p:cNvSpPr txBox="1"/>
          <p:nvPr/>
        </p:nvSpPr>
        <p:spPr>
          <a:xfrm>
            <a:off x="10285047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552F66-BA9B-850C-0341-C8A755804821}"/>
              </a:ext>
            </a:extLst>
          </p:cNvPr>
          <p:cNvSpPr txBox="1"/>
          <p:nvPr/>
        </p:nvSpPr>
        <p:spPr>
          <a:xfrm>
            <a:off x="8291154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0007AFC-E526-9A29-2717-08EDA21D3D7E}"/>
              </a:ext>
            </a:extLst>
          </p:cNvPr>
          <p:cNvCxnSpPr>
            <a:cxnSpLocks/>
            <a:stCxn id="10" idx="3"/>
            <a:endCxn id="9" idx="5"/>
          </p:cNvCxnSpPr>
          <p:nvPr/>
        </p:nvCxnSpPr>
        <p:spPr>
          <a:xfrm flipH="1">
            <a:off x="8132992" y="5555017"/>
            <a:ext cx="2634570" cy="0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3F906B-98B7-2193-0D98-EFD1C88D7C76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8291154" y="5173179"/>
            <a:ext cx="2318246" cy="0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FB37620-430A-8847-2A25-9745F2A7C687}"/>
              </a:ext>
            </a:extLst>
          </p:cNvPr>
          <p:cNvSpPr txBox="1"/>
          <p:nvPr/>
        </p:nvSpPr>
        <p:spPr>
          <a:xfrm>
            <a:off x="9288100" y="5752189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2"/>
                </a:solidFill>
              </a:rPr>
              <a:t>0</a:t>
            </a:r>
            <a:endParaRPr lang="en-SG" b="1" dirty="0">
              <a:solidFill>
                <a:schemeClr val="accent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8F4F11-8463-5A7C-2837-1BC1AEA0C392}"/>
              </a:ext>
            </a:extLst>
          </p:cNvPr>
          <p:cNvSpPr txBox="1"/>
          <p:nvPr/>
        </p:nvSpPr>
        <p:spPr>
          <a:xfrm>
            <a:off x="9281296" y="4639790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2"/>
                </a:solidFill>
              </a:rPr>
              <a:t>1</a:t>
            </a:r>
            <a:endParaRPr lang="en-SG" b="1" dirty="0">
              <a:solidFill>
                <a:schemeClr val="accent2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E6710A4-C2BF-F29B-8212-B3BCCDF433D2}"/>
              </a:ext>
            </a:extLst>
          </p:cNvPr>
          <p:cNvSpPr/>
          <p:nvPr/>
        </p:nvSpPr>
        <p:spPr>
          <a:xfrm>
            <a:off x="6771537" y="4284488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accent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82C3255-202B-7646-7C6B-C432BBC95CAA}"/>
              </a:ext>
            </a:extLst>
          </p:cNvPr>
          <p:cNvSpPr/>
          <p:nvPr/>
        </p:nvSpPr>
        <p:spPr>
          <a:xfrm rot="10800000">
            <a:off x="11148706" y="4192995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accent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24CD73-EB3D-66A0-20A3-C3909BB342E8}"/>
              </a:ext>
            </a:extLst>
          </p:cNvPr>
          <p:cNvSpPr txBox="1"/>
          <p:nvPr/>
        </p:nvSpPr>
        <p:spPr>
          <a:xfrm>
            <a:off x="11677420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endParaRPr lang="en-SG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7ED7DD-EC51-64B0-5C48-4CE9EC57A912}"/>
              </a:ext>
            </a:extLst>
          </p:cNvPr>
          <p:cNvSpPr txBox="1"/>
          <p:nvPr/>
        </p:nvSpPr>
        <p:spPr>
          <a:xfrm>
            <a:off x="6648431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endParaRPr lang="en-SG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139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BBD4-DD1B-5251-E3E3-787BE668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Elements of an FSM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EA05B0-4FFE-B6B2-11E3-F6DFC537CAF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Based on the FSM definition from earlier, we understand that several elements must be defined.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/>
                  <a:t>A </a:t>
                </a:r>
                <a:r>
                  <a:rPr lang="en-GB" b="1" dirty="0"/>
                  <a:t>finite set of </a:t>
                </a:r>
                <a:r>
                  <a:rPr lang="en-GB" b="1" dirty="0">
                    <a:solidFill>
                      <a:schemeClr val="accent2"/>
                    </a:solidFill>
                  </a:rPr>
                  <a:t>states</a:t>
                </a:r>
                <a:r>
                  <a:rPr lang="en-GB" b="1" dirty="0"/>
                  <a:t> </a:t>
                </a:r>
                <a:r>
                  <a:rPr lang="en-GB" b="1" i="1" dirty="0">
                    <a:solidFill>
                      <a:schemeClr val="accent2"/>
                    </a:solidFill>
                  </a:rPr>
                  <a:t>S</a:t>
                </a:r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r>
                  <a:rPr lang="en-GB" dirty="0"/>
                  <a:t>In our example, we have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GB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GB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 0, 1}</m:t>
                      </m:r>
                    </m:oMath>
                  </m:oMathPara>
                </a14:m>
                <a:endParaRPr lang="en-GB" dirty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EA05B0-4FFE-B6B2-11E3-F6DFC537C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 r="-129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2C8D45-7C0A-2C79-6480-8BB96108E73E}"/>
              </a:ext>
            </a:extLst>
          </p:cNvPr>
          <p:cNvCxnSpPr>
            <a:cxnSpLocks/>
          </p:cNvCxnSpPr>
          <p:nvPr/>
        </p:nvCxnSpPr>
        <p:spPr>
          <a:xfrm flipH="1">
            <a:off x="9450277" y="515815"/>
            <a:ext cx="6338" cy="12960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67DE5DD-8D44-2738-62B6-B7DE6AF30AD0}"/>
              </a:ext>
            </a:extLst>
          </p:cNvPr>
          <p:cNvSpPr/>
          <p:nvPr/>
        </p:nvSpPr>
        <p:spPr>
          <a:xfrm>
            <a:off x="8910277" y="1811824"/>
            <a:ext cx="1080000" cy="10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Start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2DEC9A-2921-C3B4-A01A-ACCAAD337958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0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E2F515A-CE61-9DD3-62ED-39E96041AB53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1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F1462F5-96E6-3CD7-00CD-D94666103B94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9832115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26DA04-2F16-702A-EE05-011B083FFA84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8132992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8575E12-E487-85EE-B999-9DC17B22865E}"/>
              </a:ext>
            </a:extLst>
          </p:cNvPr>
          <p:cNvSpPr txBox="1"/>
          <p:nvPr/>
        </p:nvSpPr>
        <p:spPr>
          <a:xfrm>
            <a:off x="10285047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552F66-BA9B-850C-0341-C8A755804821}"/>
              </a:ext>
            </a:extLst>
          </p:cNvPr>
          <p:cNvSpPr txBox="1"/>
          <p:nvPr/>
        </p:nvSpPr>
        <p:spPr>
          <a:xfrm>
            <a:off x="8291154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0007AFC-E526-9A29-2717-08EDA21D3D7E}"/>
              </a:ext>
            </a:extLst>
          </p:cNvPr>
          <p:cNvCxnSpPr>
            <a:cxnSpLocks/>
            <a:stCxn id="10" idx="3"/>
            <a:endCxn id="9" idx="5"/>
          </p:cNvCxnSpPr>
          <p:nvPr/>
        </p:nvCxnSpPr>
        <p:spPr>
          <a:xfrm flipH="1">
            <a:off x="8132992" y="5555017"/>
            <a:ext cx="26345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3F906B-98B7-2193-0D98-EFD1C88D7C76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8291154" y="5173179"/>
            <a:ext cx="231824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FB37620-430A-8847-2A25-9745F2A7C687}"/>
              </a:ext>
            </a:extLst>
          </p:cNvPr>
          <p:cNvSpPr txBox="1"/>
          <p:nvPr/>
        </p:nvSpPr>
        <p:spPr>
          <a:xfrm>
            <a:off x="9288100" y="5752189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8F4F11-8463-5A7C-2837-1BC1AEA0C392}"/>
              </a:ext>
            </a:extLst>
          </p:cNvPr>
          <p:cNvSpPr txBox="1"/>
          <p:nvPr/>
        </p:nvSpPr>
        <p:spPr>
          <a:xfrm>
            <a:off x="9281296" y="4639790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E6710A4-C2BF-F29B-8212-B3BCCDF433D2}"/>
              </a:ext>
            </a:extLst>
          </p:cNvPr>
          <p:cNvSpPr/>
          <p:nvPr/>
        </p:nvSpPr>
        <p:spPr>
          <a:xfrm>
            <a:off x="6771537" y="4284488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82C3255-202B-7646-7C6B-C432BBC95CAA}"/>
              </a:ext>
            </a:extLst>
          </p:cNvPr>
          <p:cNvSpPr/>
          <p:nvPr/>
        </p:nvSpPr>
        <p:spPr>
          <a:xfrm rot="10800000">
            <a:off x="11148706" y="4192995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24CD73-EB3D-66A0-20A3-C3909BB342E8}"/>
              </a:ext>
            </a:extLst>
          </p:cNvPr>
          <p:cNvSpPr txBox="1"/>
          <p:nvPr/>
        </p:nvSpPr>
        <p:spPr>
          <a:xfrm>
            <a:off x="11677420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7ED7DD-EC51-64B0-5C48-4CE9EC57A912}"/>
              </a:ext>
            </a:extLst>
          </p:cNvPr>
          <p:cNvSpPr txBox="1"/>
          <p:nvPr/>
        </p:nvSpPr>
        <p:spPr>
          <a:xfrm>
            <a:off x="6648431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282863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BBD4-DD1B-5251-E3E3-787BE668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Elements of an FSM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EA05B0-4FFE-B6B2-11E3-F6DFC537CAF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Based on the FSM definition from earlier, we understand that several elements must be defined.</a:t>
                </a:r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en-GB" dirty="0"/>
                  <a:t>A </a:t>
                </a:r>
                <a:r>
                  <a:rPr lang="en-GB" b="1" dirty="0"/>
                  <a:t>finite set of </a:t>
                </a:r>
                <a:r>
                  <a:rPr lang="en-GB" b="1" dirty="0">
                    <a:solidFill>
                      <a:schemeClr val="accent2">
                        <a:lumMod val="50000"/>
                      </a:schemeClr>
                    </a:solidFill>
                  </a:rPr>
                  <a:t>inputs</a:t>
                </a:r>
                <a:r>
                  <a:rPr lang="en-GB" b="1" dirty="0"/>
                  <a:t> or </a:t>
                </a:r>
                <a:r>
                  <a:rPr lang="en-GB" b="1" dirty="0">
                    <a:solidFill>
                      <a:schemeClr val="accent2">
                        <a:lumMod val="50000"/>
                      </a:schemeClr>
                    </a:solidFill>
                  </a:rPr>
                  <a:t>actions</a:t>
                </a:r>
                <a:r>
                  <a:rPr lang="en-GB" b="1" dirty="0"/>
                  <a:t> </a:t>
                </a:r>
                <a:r>
                  <a:rPr lang="en-GB" b="1" i="1" dirty="0">
                    <a:solidFill>
                      <a:schemeClr val="accent2">
                        <a:lumMod val="50000"/>
                      </a:schemeClr>
                    </a:solidFill>
                  </a:rPr>
                  <a:t>A</a:t>
                </a:r>
                <a:r>
                  <a:rPr lang="en-GB" dirty="0"/>
                  <a:t>. Note that it does not have to use the same notations as </a:t>
                </a:r>
                <a:r>
                  <a:rPr lang="en-GB" b="1" i="1" dirty="0">
                    <a:solidFill>
                      <a:schemeClr val="accent2"/>
                    </a:solidFill>
                  </a:rPr>
                  <a:t>S</a:t>
                </a:r>
                <a:r>
                  <a:rPr lang="en-GB" dirty="0"/>
                  <a:t>!</a:t>
                </a:r>
              </a:p>
              <a:p>
                <a:pPr marL="0" indent="0">
                  <a:buNone/>
                </a:pPr>
                <a:r>
                  <a:rPr lang="en-GB" dirty="0"/>
                  <a:t>In our example, we have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b="0" i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={0, 1}</m:t>
                      </m:r>
                    </m:oMath>
                  </m:oMathPara>
                </a14:m>
                <a:endParaRPr lang="en-GB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EA05B0-4FFE-B6B2-11E3-F6DFC537C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 r="-12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2C8D45-7C0A-2C79-6480-8BB96108E73E}"/>
              </a:ext>
            </a:extLst>
          </p:cNvPr>
          <p:cNvCxnSpPr>
            <a:cxnSpLocks/>
          </p:cNvCxnSpPr>
          <p:nvPr/>
        </p:nvCxnSpPr>
        <p:spPr>
          <a:xfrm flipH="1">
            <a:off x="9450277" y="515815"/>
            <a:ext cx="6338" cy="12960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67DE5DD-8D44-2738-62B6-B7DE6AF30AD0}"/>
              </a:ext>
            </a:extLst>
          </p:cNvPr>
          <p:cNvSpPr/>
          <p:nvPr/>
        </p:nvSpPr>
        <p:spPr>
          <a:xfrm>
            <a:off x="8910277" y="1811824"/>
            <a:ext cx="1080000" cy="10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Start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2DEC9A-2921-C3B4-A01A-ACCAAD337958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0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E2F515A-CE61-9DD3-62ED-39E96041AB53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1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F1462F5-96E6-3CD7-00CD-D94666103B94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9832115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26DA04-2F16-702A-EE05-011B083FFA84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8132992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8575E12-E487-85EE-B999-9DC17B22865E}"/>
              </a:ext>
            </a:extLst>
          </p:cNvPr>
          <p:cNvSpPr txBox="1"/>
          <p:nvPr/>
        </p:nvSpPr>
        <p:spPr>
          <a:xfrm>
            <a:off x="10285047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552F66-BA9B-850C-0341-C8A755804821}"/>
              </a:ext>
            </a:extLst>
          </p:cNvPr>
          <p:cNvSpPr txBox="1"/>
          <p:nvPr/>
        </p:nvSpPr>
        <p:spPr>
          <a:xfrm>
            <a:off x="8291154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0007AFC-E526-9A29-2717-08EDA21D3D7E}"/>
              </a:ext>
            </a:extLst>
          </p:cNvPr>
          <p:cNvCxnSpPr>
            <a:cxnSpLocks/>
            <a:stCxn id="10" idx="3"/>
            <a:endCxn id="9" idx="5"/>
          </p:cNvCxnSpPr>
          <p:nvPr/>
        </p:nvCxnSpPr>
        <p:spPr>
          <a:xfrm flipH="1">
            <a:off x="8132992" y="5555017"/>
            <a:ext cx="26345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3F906B-98B7-2193-0D98-EFD1C88D7C76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8291154" y="5173179"/>
            <a:ext cx="231824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FB37620-430A-8847-2A25-9745F2A7C687}"/>
              </a:ext>
            </a:extLst>
          </p:cNvPr>
          <p:cNvSpPr txBox="1"/>
          <p:nvPr/>
        </p:nvSpPr>
        <p:spPr>
          <a:xfrm>
            <a:off x="9288100" y="5752189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8F4F11-8463-5A7C-2837-1BC1AEA0C392}"/>
              </a:ext>
            </a:extLst>
          </p:cNvPr>
          <p:cNvSpPr txBox="1"/>
          <p:nvPr/>
        </p:nvSpPr>
        <p:spPr>
          <a:xfrm>
            <a:off x="9281296" y="4639790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E6710A4-C2BF-F29B-8212-B3BCCDF433D2}"/>
              </a:ext>
            </a:extLst>
          </p:cNvPr>
          <p:cNvSpPr/>
          <p:nvPr/>
        </p:nvSpPr>
        <p:spPr>
          <a:xfrm>
            <a:off x="6771537" y="4284488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82C3255-202B-7646-7C6B-C432BBC95CAA}"/>
              </a:ext>
            </a:extLst>
          </p:cNvPr>
          <p:cNvSpPr/>
          <p:nvPr/>
        </p:nvSpPr>
        <p:spPr>
          <a:xfrm rot="10800000">
            <a:off x="11148706" y="4192995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24CD73-EB3D-66A0-20A3-C3909BB342E8}"/>
              </a:ext>
            </a:extLst>
          </p:cNvPr>
          <p:cNvSpPr txBox="1"/>
          <p:nvPr/>
        </p:nvSpPr>
        <p:spPr>
          <a:xfrm>
            <a:off x="11677420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7ED7DD-EC51-64B0-5C48-4CE9EC57A912}"/>
              </a:ext>
            </a:extLst>
          </p:cNvPr>
          <p:cNvSpPr txBox="1"/>
          <p:nvPr/>
        </p:nvSpPr>
        <p:spPr>
          <a:xfrm>
            <a:off x="6648431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648531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BBD4-DD1B-5251-E3E3-787BE668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Elements of an FSM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EA05B0-4FFE-B6B2-11E3-F6DFC537CAF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Based on the FSM definition from earlier, we understand that several elements must be defined.</a:t>
                </a:r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GB" dirty="0"/>
                  <a:t>A </a:t>
                </a:r>
                <a:r>
                  <a:rPr lang="en-GB" b="1" dirty="0">
                    <a:solidFill>
                      <a:srgbClr val="00B050"/>
                    </a:solidFill>
                  </a:rPr>
                  <a:t>starting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GB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GB" b="1" i="1" smtClean="0"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GB" b="1" i="1" dirty="0">
                    <a:solidFill>
                      <a:schemeClr val="accent2"/>
                    </a:solidFill>
                  </a:rPr>
                  <a:t>S</a:t>
                </a:r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r>
                  <a:rPr lang="en-GB" dirty="0"/>
                  <a:t>In our example, we have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="</m:t>
                      </m:r>
                      <m:r>
                        <a:rPr lang="en-GB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GB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"</m:t>
                      </m:r>
                    </m:oMath>
                  </m:oMathPara>
                </a14:m>
                <a:endParaRPr lang="en-GB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EA05B0-4FFE-B6B2-11E3-F6DFC537C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 r="-129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2C8D45-7C0A-2C79-6480-8BB96108E73E}"/>
              </a:ext>
            </a:extLst>
          </p:cNvPr>
          <p:cNvCxnSpPr>
            <a:cxnSpLocks/>
          </p:cNvCxnSpPr>
          <p:nvPr/>
        </p:nvCxnSpPr>
        <p:spPr>
          <a:xfrm flipH="1">
            <a:off x="9450277" y="515815"/>
            <a:ext cx="6338" cy="12960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67DE5DD-8D44-2738-62B6-B7DE6AF30AD0}"/>
              </a:ext>
            </a:extLst>
          </p:cNvPr>
          <p:cNvSpPr/>
          <p:nvPr/>
        </p:nvSpPr>
        <p:spPr>
          <a:xfrm>
            <a:off x="8910277" y="1811824"/>
            <a:ext cx="1080000" cy="10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Start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2DEC9A-2921-C3B4-A01A-ACCAAD337958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0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E2F515A-CE61-9DD3-62ED-39E96041AB53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1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F1462F5-96E6-3CD7-00CD-D94666103B94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9832115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26DA04-2F16-702A-EE05-011B083FFA84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8132992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8575E12-E487-85EE-B999-9DC17B22865E}"/>
              </a:ext>
            </a:extLst>
          </p:cNvPr>
          <p:cNvSpPr txBox="1"/>
          <p:nvPr/>
        </p:nvSpPr>
        <p:spPr>
          <a:xfrm>
            <a:off x="10285047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552F66-BA9B-850C-0341-C8A755804821}"/>
              </a:ext>
            </a:extLst>
          </p:cNvPr>
          <p:cNvSpPr txBox="1"/>
          <p:nvPr/>
        </p:nvSpPr>
        <p:spPr>
          <a:xfrm>
            <a:off x="8291154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0007AFC-E526-9A29-2717-08EDA21D3D7E}"/>
              </a:ext>
            </a:extLst>
          </p:cNvPr>
          <p:cNvCxnSpPr>
            <a:cxnSpLocks/>
            <a:stCxn id="10" idx="3"/>
            <a:endCxn id="9" idx="5"/>
          </p:cNvCxnSpPr>
          <p:nvPr/>
        </p:nvCxnSpPr>
        <p:spPr>
          <a:xfrm flipH="1">
            <a:off x="8132992" y="5555017"/>
            <a:ext cx="26345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3F906B-98B7-2193-0D98-EFD1C88D7C76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8291154" y="5173179"/>
            <a:ext cx="231824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FB37620-430A-8847-2A25-9745F2A7C687}"/>
              </a:ext>
            </a:extLst>
          </p:cNvPr>
          <p:cNvSpPr txBox="1"/>
          <p:nvPr/>
        </p:nvSpPr>
        <p:spPr>
          <a:xfrm>
            <a:off x="9288100" y="5752189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8F4F11-8463-5A7C-2837-1BC1AEA0C392}"/>
              </a:ext>
            </a:extLst>
          </p:cNvPr>
          <p:cNvSpPr txBox="1"/>
          <p:nvPr/>
        </p:nvSpPr>
        <p:spPr>
          <a:xfrm>
            <a:off x="9281296" y="4639790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E6710A4-C2BF-F29B-8212-B3BCCDF433D2}"/>
              </a:ext>
            </a:extLst>
          </p:cNvPr>
          <p:cNvSpPr/>
          <p:nvPr/>
        </p:nvSpPr>
        <p:spPr>
          <a:xfrm>
            <a:off x="6771537" y="4284488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82C3255-202B-7646-7C6B-C432BBC95CAA}"/>
              </a:ext>
            </a:extLst>
          </p:cNvPr>
          <p:cNvSpPr/>
          <p:nvPr/>
        </p:nvSpPr>
        <p:spPr>
          <a:xfrm rot="10800000">
            <a:off x="11148706" y="4192995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24CD73-EB3D-66A0-20A3-C3909BB342E8}"/>
              </a:ext>
            </a:extLst>
          </p:cNvPr>
          <p:cNvSpPr txBox="1"/>
          <p:nvPr/>
        </p:nvSpPr>
        <p:spPr>
          <a:xfrm>
            <a:off x="11677420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7ED7DD-EC51-64B0-5C48-4CE9EC57A912}"/>
              </a:ext>
            </a:extLst>
          </p:cNvPr>
          <p:cNvSpPr txBox="1"/>
          <p:nvPr/>
        </p:nvSpPr>
        <p:spPr>
          <a:xfrm>
            <a:off x="6648431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2577277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BBD4-DD1B-5251-E3E3-787BE668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Elements of an FSM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EA05B0-4FFE-B6B2-11E3-F6DFC537CAF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Based on the FSM definition from earlier, we understand that several elements must be defined.</a:t>
                </a:r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GB" dirty="0"/>
                  <a:t>A </a:t>
                </a:r>
                <a:r>
                  <a:rPr lang="en-GB" b="1" dirty="0">
                    <a:solidFill>
                      <a:srgbClr val="7030A0"/>
                    </a:solidFill>
                  </a:rPr>
                  <a:t>transition function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GB" dirty="0"/>
                  <a:t>, which describe the </a:t>
                </a:r>
                <a:r>
                  <a:rPr lang="en-GB" b="1" dirty="0">
                    <a:solidFill>
                      <a:srgbClr val="7030A0"/>
                    </a:solidFill>
                  </a:rPr>
                  <a:t>transition</a:t>
                </a:r>
                <a:r>
                  <a:rPr lang="en-GB" dirty="0"/>
                  <a:t> </a:t>
                </a:r>
                <a:r>
                  <a:rPr lang="en-GB" b="1" dirty="0">
                    <a:solidFill>
                      <a:srgbClr val="7030A0"/>
                    </a:solidFill>
                  </a:rPr>
                  <a:t>logic</a:t>
                </a:r>
                <a:r>
                  <a:rPr lang="en-GB" dirty="0"/>
                  <a:t> in the FSM.</a:t>
                </a:r>
              </a:p>
              <a:p>
                <a:pPr marL="0" indent="0">
                  <a:buNone/>
                </a:pPr>
                <a:r>
                  <a:rPr lang="en-GB" dirty="0"/>
                  <a:t>This function takes a </a:t>
                </a:r>
                <a:r>
                  <a:rPr lang="en-GB" b="1" dirty="0">
                    <a:solidFill>
                      <a:schemeClr val="accent2"/>
                    </a:solidFill>
                  </a:rPr>
                  <a:t>current state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GB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b="1" i="1" dirty="0" err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GB" dirty="0"/>
                  <a:t>, and a </a:t>
                </a:r>
                <a:r>
                  <a:rPr lang="en-GB" b="1" dirty="0">
                    <a:solidFill>
                      <a:schemeClr val="accent2">
                        <a:lumMod val="50000"/>
                      </a:schemeClr>
                    </a:solidFill>
                  </a:rPr>
                  <a:t>current action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GB" b="1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b="1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GB" dirty="0"/>
                  <a:t> as parameters. It returns a </a:t>
                </a:r>
                <a:r>
                  <a:rPr lang="en-GB" b="1" dirty="0">
                    <a:solidFill>
                      <a:srgbClr val="00B050"/>
                    </a:solidFill>
                  </a:rPr>
                  <a:t>new state </a:t>
                </a:r>
                <a14:m>
                  <m:oMath xmlns:m="http://schemas.openxmlformats.org/officeDocument/2006/math">
                    <m:r>
                      <a:rPr lang="en-GB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GB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GB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b="1" i="1" dirty="0" err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GB" b="1" i="1" dirty="0">
                    <a:solidFill>
                      <a:srgbClr val="00B050"/>
                    </a:solidFill>
                  </a:rPr>
                  <a:t> </a:t>
                </a:r>
                <a:r>
                  <a:rPr lang="en-GB" dirty="0"/>
                  <a:t>as output.</a:t>
                </a:r>
                <a:br>
                  <a:rPr lang="en-GB" dirty="0"/>
                </a:b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GB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EA05B0-4FFE-B6B2-11E3-F6DFC537C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 r="-2471" b="-3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2C8D45-7C0A-2C79-6480-8BB96108E73E}"/>
              </a:ext>
            </a:extLst>
          </p:cNvPr>
          <p:cNvCxnSpPr>
            <a:cxnSpLocks/>
          </p:cNvCxnSpPr>
          <p:nvPr/>
        </p:nvCxnSpPr>
        <p:spPr>
          <a:xfrm flipH="1">
            <a:off x="9450277" y="515815"/>
            <a:ext cx="6338" cy="12960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67DE5DD-8D44-2738-62B6-B7DE6AF30AD0}"/>
              </a:ext>
            </a:extLst>
          </p:cNvPr>
          <p:cNvSpPr/>
          <p:nvPr/>
        </p:nvSpPr>
        <p:spPr>
          <a:xfrm>
            <a:off x="8910277" y="1811824"/>
            <a:ext cx="1080000" cy="10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Start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2DEC9A-2921-C3B4-A01A-ACCAAD337958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0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E2F515A-CE61-9DD3-62ED-39E96041AB53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1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F1462F5-96E6-3CD7-00CD-D94666103B94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9832115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26DA04-2F16-702A-EE05-011B083FFA84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8132992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8575E12-E487-85EE-B999-9DC17B22865E}"/>
              </a:ext>
            </a:extLst>
          </p:cNvPr>
          <p:cNvSpPr txBox="1"/>
          <p:nvPr/>
        </p:nvSpPr>
        <p:spPr>
          <a:xfrm>
            <a:off x="10285047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552F66-BA9B-850C-0341-C8A755804821}"/>
              </a:ext>
            </a:extLst>
          </p:cNvPr>
          <p:cNvSpPr txBox="1"/>
          <p:nvPr/>
        </p:nvSpPr>
        <p:spPr>
          <a:xfrm>
            <a:off x="8291154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0007AFC-E526-9A29-2717-08EDA21D3D7E}"/>
              </a:ext>
            </a:extLst>
          </p:cNvPr>
          <p:cNvCxnSpPr>
            <a:cxnSpLocks/>
            <a:stCxn id="10" idx="3"/>
            <a:endCxn id="9" idx="5"/>
          </p:cNvCxnSpPr>
          <p:nvPr/>
        </p:nvCxnSpPr>
        <p:spPr>
          <a:xfrm flipH="1">
            <a:off x="8132992" y="5555017"/>
            <a:ext cx="26345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3F906B-98B7-2193-0D98-EFD1C88D7C76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8291154" y="5173179"/>
            <a:ext cx="231824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FB37620-430A-8847-2A25-9745F2A7C687}"/>
              </a:ext>
            </a:extLst>
          </p:cNvPr>
          <p:cNvSpPr txBox="1"/>
          <p:nvPr/>
        </p:nvSpPr>
        <p:spPr>
          <a:xfrm>
            <a:off x="9288100" y="5752189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8F4F11-8463-5A7C-2837-1BC1AEA0C392}"/>
              </a:ext>
            </a:extLst>
          </p:cNvPr>
          <p:cNvSpPr txBox="1"/>
          <p:nvPr/>
        </p:nvSpPr>
        <p:spPr>
          <a:xfrm>
            <a:off x="9281296" y="4639790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E6710A4-C2BF-F29B-8212-B3BCCDF433D2}"/>
              </a:ext>
            </a:extLst>
          </p:cNvPr>
          <p:cNvSpPr/>
          <p:nvPr/>
        </p:nvSpPr>
        <p:spPr>
          <a:xfrm>
            <a:off x="6771537" y="4284488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82C3255-202B-7646-7C6B-C432BBC95CAA}"/>
              </a:ext>
            </a:extLst>
          </p:cNvPr>
          <p:cNvSpPr/>
          <p:nvPr/>
        </p:nvSpPr>
        <p:spPr>
          <a:xfrm rot="10800000">
            <a:off x="11148706" y="4192995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24CD73-EB3D-66A0-20A3-C3909BB342E8}"/>
              </a:ext>
            </a:extLst>
          </p:cNvPr>
          <p:cNvSpPr txBox="1"/>
          <p:nvPr/>
        </p:nvSpPr>
        <p:spPr>
          <a:xfrm>
            <a:off x="11677420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7ED7DD-EC51-64B0-5C48-4CE9EC57A912}"/>
              </a:ext>
            </a:extLst>
          </p:cNvPr>
          <p:cNvSpPr txBox="1"/>
          <p:nvPr/>
        </p:nvSpPr>
        <p:spPr>
          <a:xfrm>
            <a:off x="6648431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2191919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8AE9F-976B-A999-4197-C30FD4D75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Finite State Machine (as </a:t>
            </a:r>
            <a:r>
              <a:rPr lang="en-GB"/>
              <a:t>seen in DDW)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C30E4-6087-7B8E-0CCA-EAB45814F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Finite State Machine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A </a:t>
            </a:r>
            <a:r>
              <a:rPr lang="en-GB" b="1" dirty="0">
                <a:solidFill>
                  <a:srgbClr val="00B050"/>
                </a:solidFill>
              </a:rPr>
              <a:t>Finite State Machine </a:t>
            </a:r>
            <a:r>
              <a:rPr lang="en-GB" b="1" dirty="0"/>
              <a:t>(</a:t>
            </a:r>
            <a:r>
              <a:rPr lang="en-GB" b="1" dirty="0">
                <a:solidFill>
                  <a:srgbClr val="00B050"/>
                </a:solidFill>
              </a:rPr>
              <a:t>FSM</a:t>
            </a:r>
            <a:r>
              <a:rPr lang="en-GB" b="1" dirty="0"/>
              <a:t>)</a:t>
            </a:r>
            <a:r>
              <a:rPr lang="en-GB" dirty="0"/>
              <a:t>,</a:t>
            </a:r>
            <a:r>
              <a:rPr lang="en-GB" b="1" dirty="0"/>
              <a:t> </a:t>
            </a:r>
            <a:r>
              <a:rPr lang="en-GB" dirty="0"/>
              <a:t>or </a:t>
            </a:r>
            <a:r>
              <a:rPr lang="en-GB" b="1" dirty="0"/>
              <a:t>finite</a:t>
            </a:r>
            <a:r>
              <a:rPr lang="en-GB" dirty="0"/>
              <a:t> </a:t>
            </a:r>
            <a:r>
              <a:rPr lang="en-GB" b="1" dirty="0"/>
              <a:t>automaton</a:t>
            </a:r>
            <a:r>
              <a:rPr lang="en-GB" dirty="0"/>
              <a:t>, is a mathematical model used to represent systems</a:t>
            </a:r>
          </a:p>
          <a:p>
            <a:r>
              <a:rPr lang="en-GB" dirty="0"/>
              <a:t>that have a </a:t>
            </a:r>
            <a:r>
              <a:rPr lang="en-GB" b="1" dirty="0"/>
              <a:t>finite number of possible states</a:t>
            </a:r>
            <a:r>
              <a:rPr lang="en-GB" dirty="0"/>
              <a:t>,</a:t>
            </a:r>
          </a:p>
          <a:p>
            <a:r>
              <a:rPr lang="en-GB" dirty="0"/>
              <a:t>and </a:t>
            </a:r>
            <a:r>
              <a:rPr lang="en-GB" b="1" dirty="0"/>
              <a:t>can transition between these states based on given inputs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An FSM can be represented using a </a:t>
            </a:r>
            <a:r>
              <a:rPr lang="en-GB" b="1" dirty="0">
                <a:solidFill>
                  <a:srgbClr val="7030A0"/>
                </a:solidFill>
              </a:rPr>
              <a:t>graph</a:t>
            </a:r>
            <a:r>
              <a:rPr lang="en-GB" dirty="0"/>
              <a:t> representation, known as a </a:t>
            </a:r>
            <a:r>
              <a:rPr lang="en-GB" b="1" dirty="0"/>
              <a:t>state diagram</a:t>
            </a:r>
            <a:r>
              <a:rPr lang="en-GB" dirty="0"/>
              <a:t>, which shows the possible states of the system and the transitions between them.</a:t>
            </a:r>
          </a:p>
          <a:p>
            <a:pPr marL="0" indent="0">
              <a:buNone/>
            </a:pPr>
            <a:r>
              <a:rPr lang="en-GB" dirty="0"/>
              <a:t>FSMs are used in a wide variety of applications (control systems, communication protocols, digital circuits, etc.). </a:t>
            </a:r>
            <a:r>
              <a:rPr lang="en-GB" b="1" dirty="0"/>
              <a:t>In our case, FSMs are at the </a:t>
            </a:r>
            <a:r>
              <a:rPr lang="en-GB" b="1" dirty="0" err="1"/>
              <a:t>center</a:t>
            </a:r>
            <a:r>
              <a:rPr lang="en-GB" b="1" dirty="0"/>
              <a:t> of the compiling process.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161233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BBD4-DD1B-5251-E3E3-787BE668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Elements of an FSM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EA05B0-4FFE-B6B2-11E3-F6DFC537CAF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Based on the FSM definition from earlier, we understand that several elements must be defined.</a:t>
                </a:r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GB" dirty="0"/>
                  <a:t>A </a:t>
                </a:r>
                <a:r>
                  <a:rPr lang="en-GB" b="1" dirty="0">
                    <a:solidFill>
                      <a:srgbClr val="7030A0"/>
                    </a:solidFill>
                  </a:rPr>
                  <a:t>transition function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GB" dirty="0"/>
                  <a:t>, which describe the </a:t>
                </a:r>
                <a:r>
                  <a:rPr lang="en-GB" b="1" dirty="0"/>
                  <a:t>transition</a:t>
                </a:r>
                <a:r>
                  <a:rPr lang="en-GB" dirty="0"/>
                  <a:t> </a:t>
                </a:r>
                <a:r>
                  <a:rPr lang="en-GB" b="1" dirty="0">
                    <a:solidFill>
                      <a:srgbClr val="7030A0"/>
                    </a:solidFill>
                  </a:rPr>
                  <a:t>logic</a:t>
                </a:r>
                <a:r>
                  <a:rPr lang="en-GB" dirty="0"/>
                  <a:t> in the FSM.</a:t>
                </a:r>
              </a:p>
              <a:p>
                <a:pPr marL="0" indent="0">
                  <a:buNone/>
                </a:pPr>
                <a:r>
                  <a:rPr lang="en-GB" dirty="0"/>
                  <a:t>In our case, the function is simply: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GB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dirty="0">
                  <a:solidFill>
                    <a:srgbClr val="7030A0"/>
                  </a:solidFill>
                </a:endParaRPr>
              </a:p>
              <a:p>
                <a:pPr marL="0" indent="0" algn="ctr">
                  <a:buNone/>
                </a:pPr>
                <a:r>
                  <a:rPr lang="en-GB" i="1" dirty="0"/>
                  <a:t>(Other logics for FSMs can be implemented)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EA05B0-4FFE-B6B2-11E3-F6DFC537C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 r="-24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2C8D45-7C0A-2C79-6480-8BB96108E73E}"/>
              </a:ext>
            </a:extLst>
          </p:cNvPr>
          <p:cNvCxnSpPr>
            <a:cxnSpLocks/>
          </p:cNvCxnSpPr>
          <p:nvPr/>
        </p:nvCxnSpPr>
        <p:spPr>
          <a:xfrm flipH="1">
            <a:off x="9450277" y="515815"/>
            <a:ext cx="6338" cy="12960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67DE5DD-8D44-2738-62B6-B7DE6AF30AD0}"/>
              </a:ext>
            </a:extLst>
          </p:cNvPr>
          <p:cNvSpPr/>
          <p:nvPr/>
        </p:nvSpPr>
        <p:spPr>
          <a:xfrm>
            <a:off x="8910277" y="1811824"/>
            <a:ext cx="1080000" cy="10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Start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2DEC9A-2921-C3B4-A01A-ACCAAD337958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0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E2F515A-CE61-9DD3-62ED-39E96041AB53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1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F1462F5-96E6-3CD7-00CD-D94666103B94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9832115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26DA04-2F16-702A-EE05-011B083FFA84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8132992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8575E12-E487-85EE-B999-9DC17B22865E}"/>
              </a:ext>
            </a:extLst>
          </p:cNvPr>
          <p:cNvSpPr txBox="1"/>
          <p:nvPr/>
        </p:nvSpPr>
        <p:spPr>
          <a:xfrm>
            <a:off x="10285047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552F66-BA9B-850C-0341-C8A755804821}"/>
              </a:ext>
            </a:extLst>
          </p:cNvPr>
          <p:cNvSpPr txBox="1"/>
          <p:nvPr/>
        </p:nvSpPr>
        <p:spPr>
          <a:xfrm>
            <a:off x="8291154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0007AFC-E526-9A29-2717-08EDA21D3D7E}"/>
              </a:ext>
            </a:extLst>
          </p:cNvPr>
          <p:cNvCxnSpPr>
            <a:cxnSpLocks/>
            <a:stCxn id="10" idx="3"/>
            <a:endCxn id="9" idx="5"/>
          </p:cNvCxnSpPr>
          <p:nvPr/>
        </p:nvCxnSpPr>
        <p:spPr>
          <a:xfrm flipH="1">
            <a:off x="8132992" y="5555017"/>
            <a:ext cx="26345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3F906B-98B7-2193-0D98-EFD1C88D7C76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8291154" y="5173179"/>
            <a:ext cx="231824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FB37620-430A-8847-2A25-9745F2A7C687}"/>
              </a:ext>
            </a:extLst>
          </p:cNvPr>
          <p:cNvSpPr txBox="1"/>
          <p:nvPr/>
        </p:nvSpPr>
        <p:spPr>
          <a:xfrm>
            <a:off x="9288100" y="5752189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8F4F11-8463-5A7C-2837-1BC1AEA0C392}"/>
              </a:ext>
            </a:extLst>
          </p:cNvPr>
          <p:cNvSpPr txBox="1"/>
          <p:nvPr/>
        </p:nvSpPr>
        <p:spPr>
          <a:xfrm>
            <a:off x="9281296" y="4639790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E6710A4-C2BF-F29B-8212-B3BCCDF433D2}"/>
              </a:ext>
            </a:extLst>
          </p:cNvPr>
          <p:cNvSpPr/>
          <p:nvPr/>
        </p:nvSpPr>
        <p:spPr>
          <a:xfrm>
            <a:off x="6771537" y="4284488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82C3255-202B-7646-7C6B-C432BBC95CAA}"/>
              </a:ext>
            </a:extLst>
          </p:cNvPr>
          <p:cNvSpPr/>
          <p:nvPr/>
        </p:nvSpPr>
        <p:spPr>
          <a:xfrm rot="10800000">
            <a:off x="11148706" y="4192995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24CD73-EB3D-66A0-20A3-C3909BB342E8}"/>
              </a:ext>
            </a:extLst>
          </p:cNvPr>
          <p:cNvSpPr txBox="1"/>
          <p:nvPr/>
        </p:nvSpPr>
        <p:spPr>
          <a:xfrm>
            <a:off x="11677420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7ED7DD-EC51-64B0-5C48-4CE9EC57A912}"/>
              </a:ext>
            </a:extLst>
          </p:cNvPr>
          <p:cNvSpPr txBox="1"/>
          <p:nvPr/>
        </p:nvSpPr>
        <p:spPr>
          <a:xfrm>
            <a:off x="6648431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2257941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BBD4-DD1B-5251-E3E3-787BE668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Elements of an FSM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A05B0-4FFE-B6B2-11E3-F6DFC537C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Note: </a:t>
            </a:r>
            <a:r>
              <a:rPr lang="en-GB" dirty="0"/>
              <a:t>the </a:t>
            </a:r>
            <a:r>
              <a:rPr lang="en-GB" b="1" dirty="0">
                <a:solidFill>
                  <a:srgbClr val="7030A0"/>
                </a:solidFill>
              </a:rPr>
              <a:t>transition function </a:t>
            </a:r>
            <a:r>
              <a:rPr lang="en-GB" dirty="0"/>
              <a:t>can also be expressed in the form of a </a:t>
            </a:r>
            <a:r>
              <a:rPr lang="en-GB" b="1" dirty="0">
                <a:solidFill>
                  <a:srgbClr val="7030A0"/>
                </a:solidFill>
              </a:rPr>
              <a:t>transition table</a:t>
            </a:r>
            <a:r>
              <a:rPr lang="en-GB" dirty="0"/>
              <a:t>, as shown below.</a:t>
            </a:r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2C8D45-7C0A-2C79-6480-8BB96108E73E}"/>
              </a:ext>
            </a:extLst>
          </p:cNvPr>
          <p:cNvCxnSpPr>
            <a:cxnSpLocks/>
          </p:cNvCxnSpPr>
          <p:nvPr/>
        </p:nvCxnSpPr>
        <p:spPr>
          <a:xfrm flipH="1">
            <a:off x="9450277" y="515815"/>
            <a:ext cx="6338" cy="12960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67DE5DD-8D44-2738-62B6-B7DE6AF30AD0}"/>
              </a:ext>
            </a:extLst>
          </p:cNvPr>
          <p:cNvSpPr/>
          <p:nvPr/>
        </p:nvSpPr>
        <p:spPr>
          <a:xfrm>
            <a:off x="8910277" y="1811824"/>
            <a:ext cx="1080000" cy="10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Start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2DEC9A-2921-C3B4-A01A-ACCAAD337958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0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E2F515A-CE61-9DD3-62ED-39E96041AB53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1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F1462F5-96E6-3CD7-00CD-D94666103B94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9832115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26DA04-2F16-702A-EE05-011B083FFA84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8132992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8575E12-E487-85EE-B999-9DC17B22865E}"/>
              </a:ext>
            </a:extLst>
          </p:cNvPr>
          <p:cNvSpPr txBox="1"/>
          <p:nvPr/>
        </p:nvSpPr>
        <p:spPr>
          <a:xfrm>
            <a:off x="10285047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552F66-BA9B-850C-0341-C8A755804821}"/>
              </a:ext>
            </a:extLst>
          </p:cNvPr>
          <p:cNvSpPr txBox="1"/>
          <p:nvPr/>
        </p:nvSpPr>
        <p:spPr>
          <a:xfrm>
            <a:off x="8291154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0007AFC-E526-9A29-2717-08EDA21D3D7E}"/>
              </a:ext>
            </a:extLst>
          </p:cNvPr>
          <p:cNvCxnSpPr>
            <a:cxnSpLocks/>
            <a:stCxn id="10" idx="3"/>
            <a:endCxn id="9" idx="5"/>
          </p:cNvCxnSpPr>
          <p:nvPr/>
        </p:nvCxnSpPr>
        <p:spPr>
          <a:xfrm flipH="1">
            <a:off x="8132992" y="5555017"/>
            <a:ext cx="26345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3F906B-98B7-2193-0D98-EFD1C88D7C76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8291154" y="5173179"/>
            <a:ext cx="231824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FB37620-430A-8847-2A25-9745F2A7C687}"/>
              </a:ext>
            </a:extLst>
          </p:cNvPr>
          <p:cNvSpPr txBox="1"/>
          <p:nvPr/>
        </p:nvSpPr>
        <p:spPr>
          <a:xfrm>
            <a:off x="9288100" y="5752189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8F4F11-8463-5A7C-2837-1BC1AEA0C392}"/>
              </a:ext>
            </a:extLst>
          </p:cNvPr>
          <p:cNvSpPr txBox="1"/>
          <p:nvPr/>
        </p:nvSpPr>
        <p:spPr>
          <a:xfrm>
            <a:off x="9281296" y="4639790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E6710A4-C2BF-F29B-8212-B3BCCDF433D2}"/>
              </a:ext>
            </a:extLst>
          </p:cNvPr>
          <p:cNvSpPr/>
          <p:nvPr/>
        </p:nvSpPr>
        <p:spPr>
          <a:xfrm>
            <a:off x="6771537" y="4284488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82C3255-202B-7646-7C6B-C432BBC95CAA}"/>
              </a:ext>
            </a:extLst>
          </p:cNvPr>
          <p:cNvSpPr/>
          <p:nvPr/>
        </p:nvSpPr>
        <p:spPr>
          <a:xfrm rot="10800000">
            <a:off x="11148706" y="4192995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24CD73-EB3D-66A0-20A3-C3909BB342E8}"/>
              </a:ext>
            </a:extLst>
          </p:cNvPr>
          <p:cNvSpPr txBox="1"/>
          <p:nvPr/>
        </p:nvSpPr>
        <p:spPr>
          <a:xfrm>
            <a:off x="11677420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7ED7DD-EC51-64B0-5C48-4CE9EC57A912}"/>
              </a:ext>
            </a:extLst>
          </p:cNvPr>
          <p:cNvSpPr txBox="1"/>
          <p:nvPr/>
        </p:nvSpPr>
        <p:spPr>
          <a:xfrm>
            <a:off x="6648431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graphicFrame>
        <p:nvGraphicFramePr>
          <p:cNvPr id="6" name="Table 10">
            <a:extLst>
              <a:ext uri="{FF2B5EF4-FFF2-40B4-BE49-F238E27FC236}">
                <a16:creationId xmlns:a16="http://schemas.microsoft.com/office/drawing/2014/main" id="{14426129-CB2E-A528-4C81-C2FD68B1F1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047857"/>
              </p:ext>
            </p:extLst>
          </p:nvPr>
        </p:nvGraphicFramePr>
        <p:xfrm>
          <a:off x="328408" y="3389122"/>
          <a:ext cx="5400000" cy="32399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668766125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091330777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900151869"/>
                    </a:ext>
                  </a:extLst>
                </a:gridCol>
              </a:tblGrid>
              <a:tr h="462857">
                <a:tc>
                  <a:txBody>
                    <a:bodyPr/>
                    <a:lstStyle/>
                    <a:p>
                      <a:r>
                        <a:rPr lang="en-GB" dirty="0"/>
                        <a:t>Current state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Input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Next state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556179"/>
                  </a:ext>
                </a:extLst>
              </a:tr>
              <a:tr h="462857">
                <a:tc>
                  <a:txBody>
                    <a:bodyPr/>
                    <a:lstStyle/>
                    <a:p>
                      <a:r>
                        <a:rPr lang="en-GB" dirty="0"/>
                        <a:t>Start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396240"/>
                  </a:ext>
                </a:extLst>
              </a:tr>
              <a:tr h="462857">
                <a:tc>
                  <a:txBody>
                    <a:bodyPr/>
                    <a:lstStyle/>
                    <a:p>
                      <a:r>
                        <a:rPr lang="en-GB" dirty="0"/>
                        <a:t>Start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794189"/>
                  </a:ext>
                </a:extLst>
              </a:tr>
              <a:tr h="462857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604377"/>
                  </a:ext>
                </a:extLst>
              </a:tr>
              <a:tr h="462857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365720"/>
                  </a:ext>
                </a:extLst>
              </a:tr>
              <a:tr h="462857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295472"/>
                  </a:ext>
                </a:extLst>
              </a:tr>
              <a:tr h="462857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169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5292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EAEFE-BD9F-755D-79CE-1340FB0C9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a stopping state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2506E-6900-0897-633E-5A78FAF87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stopping states </a:t>
            </a:r>
            <a:r>
              <a:rPr lang="en-GB" b="1" dirty="0"/>
              <a:t>or </a:t>
            </a:r>
            <a:r>
              <a:rPr lang="en-GB" b="1" dirty="0">
                <a:solidFill>
                  <a:srgbClr val="00B050"/>
                </a:solidFill>
              </a:rPr>
              <a:t>accepting states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In a finite state machine (FSM), a </a:t>
            </a:r>
            <a:r>
              <a:rPr lang="en-GB" b="1" dirty="0">
                <a:solidFill>
                  <a:srgbClr val="00B050"/>
                </a:solidFill>
              </a:rPr>
              <a:t>stopping state </a:t>
            </a:r>
            <a:r>
              <a:rPr lang="en-GB" dirty="0"/>
              <a:t>or </a:t>
            </a:r>
            <a:r>
              <a:rPr lang="en-GB" b="1" dirty="0">
                <a:solidFill>
                  <a:srgbClr val="00B050"/>
                </a:solidFill>
              </a:rPr>
              <a:t>accepting state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dirty="0"/>
              <a:t>is a </a:t>
            </a:r>
            <a:r>
              <a:rPr lang="en-GB" b="1" dirty="0"/>
              <a:t>special type of state node </a:t>
            </a:r>
            <a:r>
              <a:rPr lang="en-GB" dirty="0"/>
              <a:t>in which the FSM can terminate.</a:t>
            </a:r>
          </a:p>
          <a:p>
            <a:pPr marL="0" indent="0">
              <a:buNone/>
            </a:pPr>
            <a:r>
              <a:rPr lang="en-GB" dirty="0"/>
              <a:t>Stopping states can be represented in the state transition diagram by drawing a double circle around the state.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59B283-10A9-5C7C-5E11-B204685AF657}"/>
              </a:ext>
            </a:extLst>
          </p:cNvPr>
          <p:cNvSpPr/>
          <p:nvPr/>
        </p:nvSpPr>
        <p:spPr>
          <a:xfrm>
            <a:off x="2639154" y="459384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DC62C45-AEA5-B7C5-EE7D-1FCEDD1D02B1}"/>
              </a:ext>
            </a:extLst>
          </p:cNvPr>
          <p:cNvSpPr/>
          <p:nvPr/>
        </p:nvSpPr>
        <p:spPr>
          <a:xfrm>
            <a:off x="2686508" y="4645479"/>
            <a:ext cx="990000" cy="9900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0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D0D4CCC-5E9C-39B0-BEC3-66CECE8E402F}"/>
              </a:ext>
            </a:extLst>
          </p:cNvPr>
          <p:cNvSpPr/>
          <p:nvPr/>
        </p:nvSpPr>
        <p:spPr>
          <a:xfrm>
            <a:off x="7932848" y="459384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1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10C60E-39D8-428F-FCB8-6FA2C5790C0F}"/>
              </a:ext>
            </a:extLst>
          </p:cNvPr>
          <p:cNvSpPr txBox="1"/>
          <p:nvPr/>
        </p:nvSpPr>
        <p:spPr>
          <a:xfrm>
            <a:off x="1622321" y="5808785"/>
            <a:ext cx="3480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0 is an accepting state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803DB9-E798-1DDA-7364-1DB0437AD622}"/>
              </a:ext>
            </a:extLst>
          </p:cNvPr>
          <p:cNvSpPr txBox="1"/>
          <p:nvPr/>
        </p:nvSpPr>
        <p:spPr>
          <a:xfrm>
            <a:off x="6431374" y="5808785"/>
            <a:ext cx="4082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1 is not an accepting state</a:t>
            </a:r>
          </a:p>
        </p:txBody>
      </p:sp>
    </p:spTree>
    <p:extLst>
      <p:ext uri="{BB962C8B-B14F-4D97-AF65-F5344CB8AC3E}">
        <p14:creationId xmlns:p14="http://schemas.microsoft.com/office/powerpoint/2010/main" val="4050696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EAEFE-BD9F-755D-79CE-1340FB0C9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a stopping state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72506E-6900-0897-633E-5A78FAF87F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1" dirty="0"/>
                  <a:t>Definition (</a:t>
                </a:r>
                <a:r>
                  <a:rPr lang="en-GB" b="1" dirty="0">
                    <a:solidFill>
                      <a:srgbClr val="00B050"/>
                    </a:solidFill>
                  </a:rPr>
                  <a:t>acceptable input</a:t>
                </a:r>
                <a:r>
                  <a:rPr lang="en-GB" b="1" dirty="0"/>
                  <a:t>):</a:t>
                </a:r>
              </a:p>
              <a:p>
                <a:pPr marL="0" indent="0">
                  <a:buNone/>
                </a:pPr>
                <a:r>
                  <a:rPr lang="en-SG" dirty="0"/>
                  <a:t>In general, we will consider that the inputs string </a:t>
                </a:r>
                <a:r>
                  <a:rPr lang="en-SG" i="1" dirty="0"/>
                  <a:t>x</a:t>
                </a:r>
                <a:r>
                  <a:rPr lang="en-SG" dirty="0"/>
                  <a:t> (e.g. our “00110” from earlier) is an </a:t>
                </a:r>
                <a:r>
                  <a:rPr lang="en-SG" b="1" dirty="0">
                    <a:solidFill>
                      <a:srgbClr val="00B050"/>
                    </a:solidFill>
                  </a:rPr>
                  <a:t>acceptable input</a:t>
                </a:r>
                <a:r>
                  <a:rPr lang="en-SG" dirty="0"/>
                  <a:t>, if and only if the </a:t>
                </a:r>
                <a:r>
                  <a:rPr lang="en-SG" b="1" u="sng" dirty="0"/>
                  <a:t>final</a:t>
                </a:r>
                <a:r>
                  <a:rPr lang="en-SG" b="1" dirty="0"/>
                  <a:t> state </a:t>
                </a:r>
                <a:r>
                  <a:rPr lang="en-SG" dirty="0"/>
                  <a:t>after processing the entirety of the input string </a:t>
                </a:r>
                <a:r>
                  <a:rPr lang="en-SG" i="1" dirty="0"/>
                  <a:t>s</a:t>
                </a:r>
                <a:r>
                  <a:rPr lang="en-SG" dirty="0"/>
                  <a:t> with the FSM happens to be a </a:t>
                </a:r>
                <a:r>
                  <a:rPr lang="en-SG" b="1" dirty="0"/>
                  <a:t>stopping state </a:t>
                </a:r>
                <a:r>
                  <a:rPr lang="en-SG" dirty="0"/>
                  <a:t>or </a:t>
                </a:r>
                <a:r>
                  <a:rPr lang="en-SG" b="1" dirty="0"/>
                  <a:t>accepting state</a:t>
                </a:r>
                <a:r>
                  <a:rPr lang="en-SG" dirty="0"/>
                  <a:t>.</a:t>
                </a:r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r>
                  <a:rPr lang="en-SG" b="1" dirty="0"/>
                  <a:t>Important:</a:t>
                </a:r>
                <a:r>
                  <a:rPr lang="en-SG" dirty="0"/>
                  <a:t> Passing through an accepting state and ending on a non-accepting one, means your input string </a:t>
                </a:r>
                <a14:m>
                  <m:oMath xmlns:m="http://schemas.openxmlformats.org/officeDocument/2006/math">
                    <m:r>
                      <a:rPr lang="en-SG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SG" dirty="0"/>
                  <a:t> is not acceptable!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72506E-6900-0897-633E-5A78FAF87F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8064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EAEFE-BD9F-755D-79CE-1340FB0C9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a stopping state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2506E-6900-0897-633E-5A78FAF87F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Stopping states </a:t>
            </a:r>
            <a:r>
              <a:rPr lang="en-GB" dirty="0"/>
              <a:t>can be represented in the state transition diagram by </a:t>
            </a:r>
            <a:r>
              <a:rPr lang="en-GB" b="1" u="sng" dirty="0"/>
              <a:t>drawing a double circle </a:t>
            </a:r>
            <a:r>
              <a:rPr lang="en-GB" dirty="0"/>
              <a:t>around the state, or by adding a label to the state to indicate that it is a stopping state.</a:t>
            </a: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In our example, </a:t>
            </a:r>
            <a:r>
              <a:rPr lang="en-SG" b="1" dirty="0"/>
              <a:t>the state 0 is now a stopping state</a:t>
            </a:r>
            <a:r>
              <a:rPr lang="en-SG" dirty="0"/>
              <a:t>, but 1 and Start are not.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968CF51-A6B8-FF66-ED2B-EDB64FCDFE16}"/>
              </a:ext>
            </a:extLst>
          </p:cNvPr>
          <p:cNvCxnSpPr>
            <a:cxnSpLocks/>
          </p:cNvCxnSpPr>
          <p:nvPr/>
        </p:nvCxnSpPr>
        <p:spPr>
          <a:xfrm flipH="1">
            <a:off x="9450277" y="515815"/>
            <a:ext cx="6338" cy="12960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31C9AED6-7576-E168-792D-1D32AC34F440}"/>
              </a:ext>
            </a:extLst>
          </p:cNvPr>
          <p:cNvSpPr/>
          <p:nvPr/>
        </p:nvSpPr>
        <p:spPr>
          <a:xfrm>
            <a:off x="8910277" y="1811824"/>
            <a:ext cx="1080000" cy="10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Start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96D65D5-418F-E387-787D-4436ACB00F17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939AF18-2316-E359-F400-73A7185B2CA7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1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70058D-7210-7227-8CCE-FC247C111DD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832115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C4FADB-EF6E-C662-6368-4565F38882D5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8132992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77BB9A8-795E-CF88-7CAF-BCCAB1A0B7E4}"/>
              </a:ext>
            </a:extLst>
          </p:cNvPr>
          <p:cNvSpPr txBox="1"/>
          <p:nvPr/>
        </p:nvSpPr>
        <p:spPr>
          <a:xfrm>
            <a:off x="10285047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93E37-7262-768D-F00E-598CE7D3DCC8}"/>
              </a:ext>
            </a:extLst>
          </p:cNvPr>
          <p:cNvSpPr txBox="1"/>
          <p:nvPr/>
        </p:nvSpPr>
        <p:spPr>
          <a:xfrm>
            <a:off x="8291154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3F474A-75A0-AAFF-C1BF-EADB745C7CCC}"/>
              </a:ext>
            </a:extLst>
          </p:cNvPr>
          <p:cNvCxnSpPr>
            <a:cxnSpLocks/>
            <a:stCxn id="8" idx="3"/>
            <a:endCxn id="7" idx="5"/>
          </p:cNvCxnSpPr>
          <p:nvPr/>
        </p:nvCxnSpPr>
        <p:spPr>
          <a:xfrm flipH="1">
            <a:off x="8132992" y="5555017"/>
            <a:ext cx="26345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AFB75DE-B891-07CA-B882-FF5162C61479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8291154" y="5173179"/>
            <a:ext cx="231824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E3F6CB7-70F4-09A9-F3C3-6BDB30512D31}"/>
              </a:ext>
            </a:extLst>
          </p:cNvPr>
          <p:cNvSpPr txBox="1"/>
          <p:nvPr/>
        </p:nvSpPr>
        <p:spPr>
          <a:xfrm>
            <a:off x="9288100" y="5752189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30BCF6-1FA4-A935-D333-55D8DB1585C3}"/>
              </a:ext>
            </a:extLst>
          </p:cNvPr>
          <p:cNvSpPr txBox="1"/>
          <p:nvPr/>
        </p:nvSpPr>
        <p:spPr>
          <a:xfrm>
            <a:off x="9281296" y="4639790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53CD5A3-A1A9-62DB-CF1E-6F650CD459C6}"/>
              </a:ext>
            </a:extLst>
          </p:cNvPr>
          <p:cNvSpPr/>
          <p:nvPr/>
        </p:nvSpPr>
        <p:spPr>
          <a:xfrm>
            <a:off x="6771537" y="4284488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83DDF51-16FC-7D7B-5199-4F682CD7A669}"/>
              </a:ext>
            </a:extLst>
          </p:cNvPr>
          <p:cNvSpPr/>
          <p:nvPr/>
        </p:nvSpPr>
        <p:spPr>
          <a:xfrm rot="10800000">
            <a:off x="11148706" y="4192995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70BC65-F455-D9AC-439C-D977767040AB}"/>
              </a:ext>
            </a:extLst>
          </p:cNvPr>
          <p:cNvSpPr txBox="1"/>
          <p:nvPr/>
        </p:nvSpPr>
        <p:spPr>
          <a:xfrm>
            <a:off x="11677420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0DFA58-4D9C-C561-4D29-30397203452D}"/>
              </a:ext>
            </a:extLst>
          </p:cNvPr>
          <p:cNvSpPr txBox="1"/>
          <p:nvPr/>
        </p:nvSpPr>
        <p:spPr>
          <a:xfrm>
            <a:off x="6648431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A7274D1-5BD0-102C-7B80-6CF9CF1DCE29}"/>
              </a:ext>
            </a:extLst>
          </p:cNvPr>
          <p:cNvSpPr/>
          <p:nvPr/>
        </p:nvSpPr>
        <p:spPr>
          <a:xfrm>
            <a:off x="7258508" y="4684809"/>
            <a:ext cx="990000" cy="9900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0</a:t>
            </a:r>
            <a:endParaRPr lang="en-SG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7375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EAEFE-BD9F-755D-79CE-1340FB0C9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a stopping state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2506E-6900-0897-633E-5A78FAF87F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As we will see later through practice, an FSM with stopping states can be used to perform specific tasks, such as recognizing patterns or processing data.  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Typically, in a language recognizer FSM, the stopping state will be used to indicate that the FSM has recognized a certain substring in the input string </a:t>
            </a:r>
            <a:r>
              <a:rPr lang="en-GB" i="1" dirty="0"/>
              <a:t>x</a:t>
            </a:r>
            <a:r>
              <a:rPr lang="en-GB" dirty="0"/>
              <a:t>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968CF51-A6B8-FF66-ED2B-EDB64FCDFE16}"/>
              </a:ext>
            </a:extLst>
          </p:cNvPr>
          <p:cNvCxnSpPr>
            <a:cxnSpLocks/>
          </p:cNvCxnSpPr>
          <p:nvPr/>
        </p:nvCxnSpPr>
        <p:spPr>
          <a:xfrm flipH="1">
            <a:off x="9450277" y="515815"/>
            <a:ext cx="6338" cy="12960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31C9AED6-7576-E168-792D-1D32AC34F440}"/>
              </a:ext>
            </a:extLst>
          </p:cNvPr>
          <p:cNvSpPr/>
          <p:nvPr/>
        </p:nvSpPr>
        <p:spPr>
          <a:xfrm>
            <a:off x="8910277" y="1811824"/>
            <a:ext cx="1080000" cy="10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Start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96D65D5-418F-E387-787D-4436ACB00F17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939AF18-2316-E359-F400-73A7185B2CA7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1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70058D-7210-7227-8CCE-FC247C111DD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832115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C4FADB-EF6E-C662-6368-4565F38882D5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8132992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77BB9A8-795E-CF88-7CAF-BCCAB1A0B7E4}"/>
              </a:ext>
            </a:extLst>
          </p:cNvPr>
          <p:cNvSpPr txBox="1"/>
          <p:nvPr/>
        </p:nvSpPr>
        <p:spPr>
          <a:xfrm>
            <a:off x="10285047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93E37-7262-768D-F00E-598CE7D3DCC8}"/>
              </a:ext>
            </a:extLst>
          </p:cNvPr>
          <p:cNvSpPr txBox="1"/>
          <p:nvPr/>
        </p:nvSpPr>
        <p:spPr>
          <a:xfrm>
            <a:off x="8291154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3F474A-75A0-AAFF-C1BF-EADB745C7CCC}"/>
              </a:ext>
            </a:extLst>
          </p:cNvPr>
          <p:cNvCxnSpPr>
            <a:cxnSpLocks/>
            <a:stCxn id="8" idx="3"/>
            <a:endCxn id="7" idx="5"/>
          </p:cNvCxnSpPr>
          <p:nvPr/>
        </p:nvCxnSpPr>
        <p:spPr>
          <a:xfrm flipH="1">
            <a:off x="8132992" y="5555017"/>
            <a:ext cx="26345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AFB75DE-B891-07CA-B882-FF5162C61479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8291154" y="5173179"/>
            <a:ext cx="231824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E3F6CB7-70F4-09A9-F3C3-6BDB30512D31}"/>
              </a:ext>
            </a:extLst>
          </p:cNvPr>
          <p:cNvSpPr txBox="1"/>
          <p:nvPr/>
        </p:nvSpPr>
        <p:spPr>
          <a:xfrm>
            <a:off x="9288100" y="5752189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30BCF6-1FA4-A935-D333-55D8DB1585C3}"/>
              </a:ext>
            </a:extLst>
          </p:cNvPr>
          <p:cNvSpPr txBox="1"/>
          <p:nvPr/>
        </p:nvSpPr>
        <p:spPr>
          <a:xfrm>
            <a:off x="9281296" y="4639790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53CD5A3-A1A9-62DB-CF1E-6F650CD459C6}"/>
              </a:ext>
            </a:extLst>
          </p:cNvPr>
          <p:cNvSpPr/>
          <p:nvPr/>
        </p:nvSpPr>
        <p:spPr>
          <a:xfrm>
            <a:off x="6771537" y="4284488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83DDF51-16FC-7D7B-5199-4F682CD7A669}"/>
              </a:ext>
            </a:extLst>
          </p:cNvPr>
          <p:cNvSpPr/>
          <p:nvPr/>
        </p:nvSpPr>
        <p:spPr>
          <a:xfrm rot="10800000">
            <a:off x="11148706" y="4192995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70BC65-F455-D9AC-439C-D977767040AB}"/>
              </a:ext>
            </a:extLst>
          </p:cNvPr>
          <p:cNvSpPr txBox="1"/>
          <p:nvPr/>
        </p:nvSpPr>
        <p:spPr>
          <a:xfrm>
            <a:off x="11677420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0DFA58-4D9C-C561-4D29-30397203452D}"/>
              </a:ext>
            </a:extLst>
          </p:cNvPr>
          <p:cNvSpPr txBox="1"/>
          <p:nvPr/>
        </p:nvSpPr>
        <p:spPr>
          <a:xfrm>
            <a:off x="6648431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A7274D1-5BD0-102C-7B80-6CF9CF1DCE29}"/>
              </a:ext>
            </a:extLst>
          </p:cNvPr>
          <p:cNvSpPr/>
          <p:nvPr/>
        </p:nvSpPr>
        <p:spPr>
          <a:xfrm>
            <a:off x="7258508" y="4684809"/>
            <a:ext cx="990000" cy="9900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0</a:t>
            </a:r>
            <a:endParaRPr lang="en-SG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8457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BBD4-DD1B-5251-E3E3-787BE668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Elements of an FSM</a:t>
            </a:r>
            <a:br>
              <a:rPr lang="en-GB" dirty="0"/>
            </a:br>
            <a:r>
              <a:rPr lang="en-GB" dirty="0"/>
              <a:t>with stopping states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EA05B0-4FFE-B6B2-11E3-F6DFC537CAF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In order to define a FSM with stopping states, we keep the previous FSM elements: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/>
                  <a:t>A </a:t>
                </a:r>
                <a:r>
                  <a:rPr lang="en-GB" b="1" dirty="0"/>
                  <a:t>finite set of </a:t>
                </a:r>
                <a:r>
                  <a:rPr lang="en-GB" b="1" dirty="0">
                    <a:solidFill>
                      <a:schemeClr val="accent2"/>
                    </a:solidFill>
                  </a:rPr>
                  <a:t>states</a:t>
                </a:r>
                <a:r>
                  <a:rPr lang="en-GB" b="1" dirty="0"/>
                  <a:t> </a:t>
                </a:r>
                <a:r>
                  <a:rPr lang="en-GB" b="1" i="1" dirty="0">
                    <a:solidFill>
                      <a:schemeClr val="accent2"/>
                    </a:solidFill>
                  </a:rPr>
                  <a:t>S</a:t>
                </a:r>
                <a:r>
                  <a:rPr lang="en-GB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/>
                  <a:t>A </a:t>
                </a:r>
                <a:r>
                  <a:rPr lang="en-GB" b="1" dirty="0"/>
                  <a:t>finite set of </a:t>
                </a:r>
                <a:r>
                  <a:rPr lang="en-GB" b="1" dirty="0">
                    <a:solidFill>
                      <a:schemeClr val="accent2">
                        <a:lumMod val="50000"/>
                      </a:schemeClr>
                    </a:solidFill>
                  </a:rPr>
                  <a:t>inputs</a:t>
                </a:r>
                <a:r>
                  <a:rPr lang="en-GB" b="1" dirty="0"/>
                  <a:t> or </a:t>
                </a:r>
                <a:r>
                  <a:rPr lang="en-GB" b="1" dirty="0">
                    <a:solidFill>
                      <a:schemeClr val="accent2">
                        <a:lumMod val="50000"/>
                      </a:schemeClr>
                    </a:solidFill>
                  </a:rPr>
                  <a:t>actions</a:t>
                </a:r>
                <a:r>
                  <a:rPr lang="en-GB" b="1" dirty="0"/>
                  <a:t> </a:t>
                </a:r>
                <a:r>
                  <a:rPr lang="en-GB" b="1" i="1" dirty="0">
                    <a:solidFill>
                      <a:schemeClr val="accent2">
                        <a:lumMod val="50000"/>
                      </a:schemeClr>
                    </a:solidFill>
                  </a:rPr>
                  <a:t>A</a:t>
                </a:r>
                <a:r>
                  <a:rPr lang="en-GB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/>
                  <a:t>A </a:t>
                </a:r>
                <a:r>
                  <a:rPr lang="en-GB" b="1" dirty="0">
                    <a:solidFill>
                      <a:srgbClr val="00B050"/>
                    </a:solidFill>
                  </a:rPr>
                  <a:t>starting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GB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GB" b="1" i="1" smtClean="0"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GB" b="1" i="1" dirty="0">
                    <a:solidFill>
                      <a:schemeClr val="accent2"/>
                    </a:solidFill>
                  </a:rPr>
                  <a:t>S</a:t>
                </a:r>
                <a:r>
                  <a:rPr lang="en-GB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/>
                  <a:t>A </a:t>
                </a:r>
                <a:r>
                  <a:rPr lang="en-GB" b="1" dirty="0">
                    <a:solidFill>
                      <a:srgbClr val="7030A0"/>
                    </a:solidFill>
                  </a:rPr>
                  <a:t>transition function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GB" dirty="0"/>
                  <a:t>, or </a:t>
                </a:r>
                <a:r>
                  <a:rPr lang="en-GB" b="1" dirty="0">
                    <a:solidFill>
                      <a:srgbClr val="7030A0"/>
                    </a:solidFill>
                  </a:rPr>
                  <a:t>transition table</a:t>
                </a:r>
                <a:r>
                  <a:rPr lang="en-GB" dirty="0"/>
                  <a:t>, which describe the </a:t>
                </a:r>
                <a:r>
                  <a:rPr lang="en-GB" b="1" dirty="0"/>
                  <a:t>transition</a:t>
                </a:r>
                <a:r>
                  <a:rPr lang="en-GB" dirty="0"/>
                  <a:t> </a:t>
                </a:r>
                <a:r>
                  <a:rPr lang="en-GB" b="1" dirty="0">
                    <a:solidFill>
                      <a:srgbClr val="7030A0"/>
                    </a:solidFill>
                  </a:rPr>
                  <a:t>logic</a:t>
                </a:r>
                <a:r>
                  <a:rPr lang="en-GB" dirty="0"/>
                  <a:t> in the FSM.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GB" dirty="0"/>
              </a:p>
              <a:p>
                <a:pPr marL="514350" indent="-514350">
                  <a:buFont typeface="+mj-lt"/>
                  <a:buAutoNum type="arabicPeriod"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EA05B0-4FFE-B6B2-11E3-F6DFC537C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 r="-24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09A53E-8FBF-D357-DFA6-93CC525B18D5}"/>
              </a:ext>
            </a:extLst>
          </p:cNvPr>
          <p:cNvCxnSpPr>
            <a:cxnSpLocks/>
          </p:cNvCxnSpPr>
          <p:nvPr/>
        </p:nvCxnSpPr>
        <p:spPr>
          <a:xfrm flipH="1">
            <a:off x="9450277" y="515815"/>
            <a:ext cx="6338" cy="12960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CEA9245-4BAF-733F-0655-67AB3E1C13A8}"/>
              </a:ext>
            </a:extLst>
          </p:cNvPr>
          <p:cNvSpPr/>
          <p:nvPr/>
        </p:nvSpPr>
        <p:spPr>
          <a:xfrm>
            <a:off x="8910277" y="1811824"/>
            <a:ext cx="1080000" cy="10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Start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76E3B2E-6AC9-D50E-A27E-1E1B7499BD23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7A7345-E449-9B52-AB6E-B22A25A83D7F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1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110E34-B615-8286-22CF-810DA0A39A3A}"/>
              </a:ext>
            </a:extLst>
          </p:cNvPr>
          <p:cNvCxnSpPr>
            <a:cxnSpLocks/>
            <a:stCxn id="11" idx="5"/>
            <a:endCxn id="15" idx="1"/>
          </p:cNvCxnSpPr>
          <p:nvPr/>
        </p:nvCxnSpPr>
        <p:spPr>
          <a:xfrm>
            <a:off x="9832115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C04609-42E6-F14B-8282-098658B148A3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8132992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30C07D3-DD84-9CAD-389C-0697B272CC5E}"/>
              </a:ext>
            </a:extLst>
          </p:cNvPr>
          <p:cNvSpPr txBox="1"/>
          <p:nvPr/>
        </p:nvSpPr>
        <p:spPr>
          <a:xfrm>
            <a:off x="10285047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619E34-8B41-4425-4FD5-566688B406C8}"/>
              </a:ext>
            </a:extLst>
          </p:cNvPr>
          <p:cNvSpPr txBox="1"/>
          <p:nvPr/>
        </p:nvSpPr>
        <p:spPr>
          <a:xfrm>
            <a:off x="8291154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689019-E2EF-D000-42A8-FA9415BBB214}"/>
              </a:ext>
            </a:extLst>
          </p:cNvPr>
          <p:cNvCxnSpPr>
            <a:cxnSpLocks/>
            <a:stCxn id="15" idx="3"/>
            <a:endCxn id="12" idx="5"/>
          </p:cNvCxnSpPr>
          <p:nvPr/>
        </p:nvCxnSpPr>
        <p:spPr>
          <a:xfrm flipH="1">
            <a:off x="8132992" y="5555017"/>
            <a:ext cx="26345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9C0A37-FE42-D1D0-7C2E-A8A586FE772A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>
            <a:off x="8291154" y="5173179"/>
            <a:ext cx="231824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37D8662-2156-DE73-63FD-661EEF315528}"/>
              </a:ext>
            </a:extLst>
          </p:cNvPr>
          <p:cNvSpPr txBox="1"/>
          <p:nvPr/>
        </p:nvSpPr>
        <p:spPr>
          <a:xfrm>
            <a:off x="9288100" y="5752189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DF95B0-9637-90DA-C6B2-6C6157785EF3}"/>
              </a:ext>
            </a:extLst>
          </p:cNvPr>
          <p:cNvSpPr txBox="1"/>
          <p:nvPr/>
        </p:nvSpPr>
        <p:spPr>
          <a:xfrm>
            <a:off x="9281296" y="4639790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00193EC-1CAD-06AE-49FB-97E8E1B835C0}"/>
              </a:ext>
            </a:extLst>
          </p:cNvPr>
          <p:cNvSpPr/>
          <p:nvPr/>
        </p:nvSpPr>
        <p:spPr>
          <a:xfrm>
            <a:off x="6771537" y="4284488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A1207DA-99E1-CC3C-93CD-53C83BDE20CF}"/>
              </a:ext>
            </a:extLst>
          </p:cNvPr>
          <p:cNvSpPr/>
          <p:nvPr/>
        </p:nvSpPr>
        <p:spPr>
          <a:xfrm rot="10800000">
            <a:off x="11148706" y="4192995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1B86D9-ADF5-092E-4BE3-51DA9C615AA9}"/>
              </a:ext>
            </a:extLst>
          </p:cNvPr>
          <p:cNvSpPr txBox="1"/>
          <p:nvPr/>
        </p:nvSpPr>
        <p:spPr>
          <a:xfrm>
            <a:off x="11677420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8A7C77-9F19-3960-F5A3-DA56BFE914B0}"/>
              </a:ext>
            </a:extLst>
          </p:cNvPr>
          <p:cNvSpPr txBox="1"/>
          <p:nvPr/>
        </p:nvSpPr>
        <p:spPr>
          <a:xfrm>
            <a:off x="6648431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AA84D6C-FEB5-AD5A-43D5-62D965E7C5C1}"/>
              </a:ext>
            </a:extLst>
          </p:cNvPr>
          <p:cNvSpPr/>
          <p:nvPr/>
        </p:nvSpPr>
        <p:spPr>
          <a:xfrm>
            <a:off x="7258508" y="4684809"/>
            <a:ext cx="990000" cy="9900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0</a:t>
            </a:r>
            <a:endParaRPr lang="en-SG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159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BBD4-DD1B-5251-E3E3-787BE668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Elements of an FSM</a:t>
            </a:r>
            <a:br>
              <a:rPr lang="en-GB" dirty="0"/>
            </a:br>
            <a:r>
              <a:rPr lang="en-GB" dirty="0"/>
              <a:t>with stopping states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EA05B0-4FFE-B6B2-11E3-F6DFC537CAF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In order to define a FSM with stopping states, we keep the previous FSM elements.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514350" indent="-514350">
                  <a:buFont typeface="+mj-lt"/>
                  <a:buAutoNum type="arabicPeriod" startAt="5"/>
                </a:pPr>
                <a:r>
                  <a:rPr lang="en-GB" dirty="0"/>
                  <a:t>And we add </a:t>
                </a:r>
                <a:r>
                  <a:rPr lang="en-GB" b="1" dirty="0">
                    <a:solidFill>
                      <a:srgbClr val="002060"/>
                    </a:solidFill>
                  </a:rPr>
                  <a:t>a finite set of stopping states </a:t>
                </a:r>
                <a14:m>
                  <m:oMath xmlns:m="http://schemas.openxmlformats.org/officeDocument/2006/math">
                    <m:r>
                      <a:rPr lang="en-GB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GB" dirty="0"/>
                  <a:t>, defined as a subset of </a:t>
                </a:r>
                <a:r>
                  <a:rPr lang="en-GB" b="1" dirty="0">
                    <a:solidFill>
                      <a:schemeClr val="accent2"/>
                    </a:solidFill>
                  </a:rPr>
                  <a:t>all possible states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GB" dirty="0"/>
                  <a:t>, i.e.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r>
                  <a:rPr lang="en-GB" dirty="0"/>
                  <a:t>In our example, we simply have</a:t>
                </a:r>
                <a:br>
                  <a:rPr lang="en-GB" dirty="0"/>
                </a:b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={0}</m:t>
                      </m:r>
                    </m:oMath>
                  </m:oMathPara>
                </a14:m>
                <a:endParaRPr lang="en-GB" dirty="0">
                  <a:solidFill>
                    <a:srgbClr val="002060"/>
                  </a:solidFill>
                </a:endParaRPr>
              </a:p>
              <a:p>
                <a:pPr marL="514350" indent="-514350">
                  <a:buFont typeface="+mj-lt"/>
                  <a:buAutoNum type="arabicPeriod" startAt="5"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EA05B0-4FFE-B6B2-11E3-F6DFC537C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 r="-30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09A53E-8FBF-D357-DFA6-93CC525B18D5}"/>
              </a:ext>
            </a:extLst>
          </p:cNvPr>
          <p:cNvCxnSpPr>
            <a:cxnSpLocks/>
          </p:cNvCxnSpPr>
          <p:nvPr/>
        </p:nvCxnSpPr>
        <p:spPr>
          <a:xfrm flipH="1">
            <a:off x="9450277" y="515815"/>
            <a:ext cx="6338" cy="12960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CEA9245-4BAF-733F-0655-67AB3E1C13A8}"/>
              </a:ext>
            </a:extLst>
          </p:cNvPr>
          <p:cNvSpPr/>
          <p:nvPr/>
        </p:nvSpPr>
        <p:spPr>
          <a:xfrm>
            <a:off x="8910277" y="1811824"/>
            <a:ext cx="1080000" cy="10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Start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76E3B2E-6AC9-D50E-A27E-1E1B7499BD23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7A7345-E449-9B52-AB6E-B22A25A83D7F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1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110E34-B615-8286-22CF-810DA0A39A3A}"/>
              </a:ext>
            </a:extLst>
          </p:cNvPr>
          <p:cNvCxnSpPr>
            <a:cxnSpLocks/>
            <a:stCxn id="11" idx="5"/>
            <a:endCxn id="15" idx="1"/>
          </p:cNvCxnSpPr>
          <p:nvPr/>
        </p:nvCxnSpPr>
        <p:spPr>
          <a:xfrm>
            <a:off x="9832115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C04609-42E6-F14B-8282-098658B148A3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8132992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30C07D3-DD84-9CAD-389C-0697B272CC5E}"/>
              </a:ext>
            </a:extLst>
          </p:cNvPr>
          <p:cNvSpPr txBox="1"/>
          <p:nvPr/>
        </p:nvSpPr>
        <p:spPr>
          <a:xfrm>
            <a:off x="10285047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619E34-8B41-4425-4FD5-566688B406C8}"/>
              </a:ext>
            </a:extLst>
          </p:cNvPr>
          <p:cNvSpPr txBox="1"/>
          <p:nvPr/>
        </p:nvSpPr>
        <p:spPr>
          <a:xfrm>
            <a:off x="8291154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689019-E2EF-D000-42A8-FA9415BBB214}"/>
              </a:ext>
            </a:extLst>
          </p:cNvPr>
          <p:cNvCxnSpPr>
            <a:cxnSpLocks/>
            <a:stCxn id="15" idx="3"/>
            <a:endCxn id="12" idx="5"/>
          </p:cNvCxnSpPr>
          <p:nvPr/>
        </p:nvCxnSpPr>
        <p:spPr>
          <a:xfrm flipH="1">
            <a:off x="8132992" y="5555017"/>
            <a:ext cx="26345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9C0A37-FE42-D1D0-7C2E-A8A586FE772A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>
            <a:off x="8291154" y="5173179"/>
            <a:ext cx="231824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37D8662-2156-DE73-63FD-661EEF315528}"/>
              </a:ext>
            </a:extLst>
          </p:cNvPr>
          <p:cNvSpPr txBox="1"/>
          <p:nvPr/>
        </p:nvSpPr>
        <p:spPr>
          <a:xfrm>
            <a:off x="9288100" y="5752189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DF95B0-9637-90DA-C6B2-6C6157785EF3}"/>
              </a:ext>
            </a:extLst>
          </p:cNvPr>
          <p:cNvSpPr txBox="1"/>
          <p:nvPr/>
        </p:nvSpPr>
        <p:spPr>
          <a:xfrm>
            <a:off x="9281296" y="4639790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00193EC-1CAD-06AE-49FB-97E8E1B835C0}"/>
              </a:ext>
            </a:extLst>
          </p:cNvPr>
          <p:cNvSpPr/>
          <p:nvPr/>
        </p:nvSpPr>
        <p:spPr>
          <a:xfrm>
            <a:off x="6771537" y="4284488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A1207DA-99E1-CC3C-93CD-53C83BDE20CF}"/>
              </a:ext>
            </a:extLst>
          </p:cNvPr>
          <p:cNvSpPr/>
          <p:nvPr/>
        </p:nvSpPr>
        <p:spPr>
          <a:xfrm rot="10800000">
            <a:off x="11148706" y="4192995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1B86D9-ADF5-092E-4BE3-51DA9C615AA9}"/>
              </a:ext>
            </a:extLst>
          </p:cNvPr>
          <p:cNvSpPr txBox="1"/>
          <p:nvPr/>
        </p:nvSpPr>
        <p:spPr>
          <a:xfrm>
            <a:off x="11677420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8A7C77-9F19-3960-F5A3-DA56BFE914B0}"/>
              </a:ext>
            </a:extLst>
          </p:cNvPr>
          <p:cNvSpPr txBox="1"/>
          <p:nvPr/>
        </p:nvSpPr>
        <p:spPr>
          <a:xfrm>
            <a:off x="6648431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AA84D6C-FEB5-AD5A-43D5-62D965E7C5C1}"/>
              </a:ext>
            </a:extLst>
          </p:cNvPr>
          <p:cNvSpPr/>
          <p:nvPr/>
        </p:nvSpPr>
        <p:spPr>
          <a:xfrm>
            <a:off x="7258508" y="4684809"/>
            <a:ext cx="990000" cy="9900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0</a:t>
            </a:r>
            <a:endParaRPr lang="en-SG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7601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BBD4-DD1B-5251-E3E3-787BE668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1: Analysing our</a:t>
            </a:r>
            <a:br>
              <a:rPr lang="en-GB" dirty="0"/>
            </a:br>
            <a:r>
              <a:rPr lang="en-GB" dirty="0"/>
              <a:t>example FSM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A05B0-4FFE-B6B2-11E3-F6DFC537C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Question 1: </a:t>
            </a:r>
            <a:r>
              <a:rPr lang="en-GB" dirty="0"/>
              <a:t>Looking at the FSM state diagram on the right, what are the </a:t>
            </a:r>
            <a:r>
              <a:rPr lang="en-GB" b="1" dirty="0"/>
              <a:t>acceptable inputs </a:t>
            </a:r>
            <a:r>
              <a:rPr lang="en-GB" b="1" i="1" dirty="0"/>
              <a:t>x</a:t>
            </a:r>
            <a:r>
              <a:rPr lang="en-GB" b="1" dirty="0"/>
              <a:t> </a:t>
            </a:r>
            <a:r>
              <a:rPr lang="en-GB" dirty="0"/>
              <a:t>that our FSM is checking?</a:t>
            </a:r>
          </a:p>
          <a:p>
            <a:pPr marL="0" indent="0">
              <a:buNone/>
            </a:pPr>
            <a:r>
              <a:rPr lang="en-GB" b="1" dirty="0"/>
              <a:t>Question 2: </a:t>
            </a:r>
            <a:r>
              <a:rPr lang="en-GB" dirty="0"/>
              <a:t>If the input strings are binary strings encoding an unsigned integer number, what </a:t>
            </a:r>
            <a:r>
              <a:rPr lang="en-GB" b="1" dirty="0"/>
              <a:t>numbers</a:t>
            </a:r>
            <a:r>
              <a:rPr lang="en-GB" dirty="0"/>
              <a:t> does this FSM consider as </a:t>
            </a:r>
            <a:r>
              <a:rPr lang="en-GB" b="1" dirty="0"/>
              <a:t>acceptable inputs</a:t>
            </a:r>
            <a:r>
              <a:rPr lang="en-GB" dirty="0"/>
              <a:t>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09A53E-8FBF-D357-DFA6-93CC525B18D5}"/>
              </a:ext>
            </a:extLst>
          </p:cNvPr>
          <p:cNvCxnSpPr>
            <a:cxnSpLocks/>
          </p:cNvCxnSpPr>
          <p:nvPr/>
        </p:nvCxnSpPr>
        <p:spPr>
          <a:xfrm flipH="1">
            <a:off x="9450277" y="515815"/>
            <a:ext cx="6338" cy="12960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CEA9245-4BAF-733F-0655-67AB3E1C13A8}"/>
              </a:ext>
            </a:extLst>
          </p:cNvPr>
          <p:cNvSpPr/>
          <p:nvPr/>
        </p:nvSpPr>
        <p:spPr>
          <a:xfrm>
            <a:off x="8910277" y="1811824"/>
            <a:ext cx="1080000" cy="10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Start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76E3B2E-6AC9-D50E-A27E-1E1B7499BD23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7A7345-E449-9B52-AB6E-B22A25A83D7F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1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110E34-B615-8286-22CF-810DA0A39A3A}"/>
              </a:ext>
            </a:extLst>
          </p:cNvPr>
          <p:cNvCxnSpPr>
            <a:cxnSpLocks/>
            <a:stCxn id="11" idx="5"/>
            <a:endCxn id="15" idx="1"/>
          </p:cNvCxnSpPr>
          <p:nvPr/>
        </p:nvCxnSpPr>
        <p:spPr>
          <a:xfrm>
            <a:off x="9832115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C04609-42E6-F14B-8282-098658B148A3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8132992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30C07D3-DD84-9CAD-389C-0697B272CC5E}"/>
              </a:ext>
            </a:extLst>
          </p:cNvPr>
          <p:cNvSpPr txBox="1"/>
          <p:nvPr/>
        </p:nvSpPr>
        <p:spPr>
          <a:xfrm>
            <a:off x="10285047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619E34-8B41-4425-4FD5-566688B406C8}"/>
              </a:ext>
            </a:extLst>
          </p:cNvPr>
          <p:cNvSpPr txBox="1"/>
          <p:nvPr/>
        </p:nvSpPr>
        <p:spPr>
          <a:xfrm>
            <a:off x="8291154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689019-E2EF-D000-42A8-FA9415BBB214}"/>
              </a:ext>
            </a:extLst>
          </p:cNvPr>
          <p:cNvCxnSpPr>
            <a:cxnSpLocks/>
            <a:stCxn id="15" idx="3"/>
            <a:endCxn id="12" idx="5"/>
          </p:cNvCxnSpPr>
          <p:nvPr/>
        </p:nvCxnSpPr>
        <p:spPr>
          <a:xfrm flipH="1">
            <a:off x="8132992" y="5555017"/>
            <a:ext cx="26345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9C0A37-FE42-D1D0-7C2E-A8A586FE772A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>
            <a:off x="8291154" y="5173179"/>
            <a:ext cx="231824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37D8662-2156-DE73-63FD-661EEF315528}"/>
              </a:ext>
            </a:extLst>
          </p:cNvPr>
          <p:cNvSpPr txBox="1"/>
          <p:nvPr/>
        </p:nvSpPr>
        <p:spPr>
          <a:xfrm>
            <a:off x="9288100" y="5752189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DF95B0-9637-90DA-C6B2-6C6157785EF3}"/>
              </a:ext>
            </a:extLst>
          </p:cNvPr>
          <p:cNvSpPr txBox="1"/>
          <p:nvPr/>
        </p:nvSpPr>
        <p:spPr>
          <a:xfrm>
            <a:off x="9281296" y="4639790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00193EC-1CAD-06AE-49FB-97E8E1B835C0}"/>
              </a:ext>
            </a:extLst>
          </p:cNvPr>
          <p:cNvSpPr/>
          <p:nvPr/>
        </p:nvSpPr>
        <p:spPr>
          <a:xfrm>
            <a:off x="6771537" y="4284488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A1207DA-99E1-CC3C-93CD-53C83BDE20CF}"/>
              </a:ext>
            </a:extLst>
          </p:cNvPr>
          <p:cNvSpPr/>
          <p:nvPr/>
        </p:nvSpPr>
        <p:spPr>
          <a:xfrm rot="10800000">
            <a:off x="11148706" y="4192995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1B86D9-ADF5-092E-4BE3-51DA9C615AA9}"/>
              </a:ext>
            </a:extLst>
          </p:cNvPr>
          <p:cNvSpPr txBox="1"/>
          <p:nvPr/>
        </p:nvSpPr>
        <p:spPr>
          <a:xfrm>
            <a:off x="11677420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8A7C77-9F19-3960-F5A3-DA56BFE914B0}"/>
              </a:ext>
            </a:extLst>
          </p:cNvPr>
          <p:cNvSpPr txBox="1"/>
          <p:nvPr/>
        </p:nvSpPr>
        <p:spPr>
          <a:xfrm>
            <a:off x="6648431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AA84D6C-FEB5-AD5A-43D5-62D965E7C5C1}"/>
              </a:ext>
            </a:extLst>
          </p:cNvPr>
          <p:cNvSpPr/>
          <p:nvPr/>
        </p:nvSpPr>
        <p:spPr>
          <a:xfrm>
            <a:off x="7258508" y="4684809"/>
            <a:ext cx="990000" cy="9900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0</a:t>
            </a:r>
            <a:endParaRPr lang="en-SG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2610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BBD4-DD1B-5251-E3E3-787BE668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1: Analysing our</a:t>
            </a:r>
            <a:br>
              <a:rPr lang="en-GB" dirty="0"/>
            </a:br>
            <a:r>
              <a:rPr lang="en-GB" dirty="0"/>
              <a:t>example FSM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A05B0-4FFE-B6B2-11E3-F6DFC537C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Question 1: </a:t>
            </a:r>
            <a:r>
              <a:rPr lang="en-GB" dirty="0"/>
              <a:t>Looking at the FSM state diagram on the right, what are the </a:t>
            </a:r>
            <a:r>
              <a:rPr lang="en-GB" b="1" dirty="0"/>
              <a:t>acceptable inputs </a:t>
            </a:r>
            <a:r>
              <a:rPr lang="en-GB" b="1" i="1" dirty="0"/>
              <a:t>x</a:t>
            </a:r>
            <a:r>
              <a:rPr lang="en-GB" b="1" dirty="0"/>
              <a:t> </a:t>
            </a:r>
            <a:r>
              <a:rPr lang="en-GB" dirty="0"/>
              <a:t>that our FSM is checking?</a:t>
            </a:r>
          </a:p>
          <a:p>
            <a:pPr marL="0" indent="0">
              <a:buNone/>
            </a:pPr>
            <a:r>
              <a:rPr lang="en-GB" b="1" dirty="0"/>
              <a:t>Answer: </a:t>
            </a:r>
            <a:r>
              <a:rPr lang="en-GB" dirty="0"/>
              <a:t>We need to end on a final state being 0. In our case, this means that an acceptable string s simply consists of any binary string that ends with 0.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09A53E-8FBF-D357-DFA6-93CC525B18D5}"/>
              </a:ext>
            </a:extLst>
          </p:cNvPr>
          <p:cNvCxnSpPr>
            <a:cxnSpLocks/>
          </p:cNvCxnSpPr>
          <p:nvPr/>
        </p:nvCxnSpPr>
        <p:spPr>
          <a:xfrm flipH="1">
            <a:off x="9450277" y="515815"/>
            <a:ext cx="6338" cy="12960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CEA9245-4BAF-733F-0655-67AB3E1C13A8}"/>
              </a:ext>
            </a:extLst>
          </p:cNvPr>
          <p:cNvSpPr/>
          <p:nvPr/>
        </p:nvSpPr>
        <p:spPr>
          <a:xfrm>
            <a:off x="8910277" y="1811824"/>
            <a:ext cx="1080000" cy="10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Start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76E3B2E-6AC9-D50E-A27E-1E1B7499BD23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7A7345-E449-9B52-AB6E-B22A25A83D7F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1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110E34-B615-8286-22CF-810DA0A39A3A}"/>
              </a:ext>
            </a:extLst>
          </p:cNvPr>
          <p:cNvCxnSpPr>
            <a:cxnSpLocks/>
            <a:stCxn id="11" idx="5"/>
            <a:endCxn id="15" idx="1"/>
          </p:cNvCxnSpPr>
          <p:nvPr/>
        </p:nvCxnSpPr>
        <p:spPr>
          <a:xfrm>
            <a:off x="9832115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C04609-42E6-F14B-8282-098658B148A3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8132992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30C07D3-DD84-9CAD-389C-0697B272CC5E}"/>
              </a:ext>
            </a:extLst>
          </p:cNvPr>
          <p:cNvSpPr txBox="1"/>
          <p:nvPr/>
        </p:nvSpPr>
        <p:spPr>
          <a:xfrm>
            <a:off x="10285047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619E34-8B41-4425-4FD5-566688B406C8}"/>
              </a:ext>
            </a:extLst>
          </p:cNvPr>
          <p:cNvSpPr txBox="1"/>
          <p:nvPr/>
        </p:nvSpPr>
        <p:spPr>
          <a:xfrm>
            <a:off x="8291154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689019-E2EF-D000-42A8-FA9415BBB214}"/>
              </a:ext>
            </a:extLst>
          </p:cNvPr>
          <p:cNvCxnSpPr>
            <a:cxnSpLocks/>
            <a:stCxn id="15" idx="3"/>
            <a:endCxn id="12" idx="5"/>
          </p:cNvCxnSpPr>
          <p:nvPr/>
        </p:nvCxnSpPr>
        <p:spPr>
          <a:xfrm flipH="1">
            <a:off x="8132992" y="5555017"/>
            <a:ext cx="26345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9C0A37-FE42-D1D0-7C2E-A8A586FE772A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>
            <a:off x="8291154" y="5173179"/>
            <a:ext cx="231824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37D8662-2156-DE73-63FD-661EEF315528}"/>
              </a:ext>
            </a:extLst>
          </p:cNvPr>
          <p:cNvSpPr txBox="1"/>
          <p:nvPr/>
        </p:nvSpPr>
        <p:spPr>
          <a:xfrm>
            <a:off x="9288100" y="5752189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DF95B0-9637-90DA-C6B2-6C6157785EF3}"/>
              </a:ext>
            </a:extLst>
          </p:cNvPr>
          <p:cNvSpPr txBox="1"/>
          <p:nvPr/>
        </p:nvSpPr>
        <p:spPr>
          <a:xfrm>
            <a:off x="9281296" y="4639790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00193EC-1CAD-06AE-49FB-97E8E1B835C0}"/>
              </a:ext>
            </a:extLst>
          </p:cNvPr>
          <p:cNvSpPr/>
          <p:nvPr/>
        </p:nvSpPr>
        <p:spPr>
          <a:xfrm>
            <a:off x="6771537" y="4284488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A1207DA-99E1-CC3C-93CD-53C83BDE20CF}"/>
              </a:ext>
            </a:extLst>
          </p:cNvPr>
          <p:cNvSpPr/>
          <p:nvPr/>
        </p:nvSpPr>
        <p:spPr>
          <a:xfrm rot="10800000">
            <a:off x="11148706" y="4192995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1B86D9-ADF5-092E-4BE3-51DA9C615AA9}"/>
              </a:ext>
            </a:extLst>
          </p:cNvPr>
          <p:cNvSpPr txBox="1"/>
          <p:nvPr/>
        </p:nvSpPr>
        <p:spPr>
          <a:xfrm>
            <a:off x="11677420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8A7C77-9F19-3960-F5A3-DA56BFE914B0}"/>
              </a:ext>
            </a:extLst>
          </p:cNvPr>
          <p:cNvSpPr txBox="1"/>
          <p:nvPr/>
        </p:nvSpPr>
        <p:spPr>
          <a:xfrm>
            <a:off x="6648431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AA84D6C-FEB5-AD5A-43D5-62D965E7C5C1}"/>
              </a:ext>
            </a:extLst>
          </p:cNvPr>
          <p:cNvSpPr/>
          <p:nvPr/>
        </p:nvSpPr>
        <p:spPr>
          <a:xfrm>
            <a:off x="7258508" y="4684809"/>
            <a:ext cx="990000" cy="9900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0</a:t>
            </a:r>
            <a:endParaRPr lang="en-SG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642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D78087A-8D87-4195-85AD-B38A12B12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theory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A4ADD2-9051-4BBC-B3E9-7EFFA05E98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Definition (graph theory):</a:t>
            </a:r>
          </a:p>
          <a:p>
            <a:pPr marL="0" indent="0">
              <a:buNone/>
            </a:pPr>
            <a:r>
              <a:rPr lang="en-US" dirty="0"/>
              <a:t>In mathematics, </a:t>
            </a:r>
            <a:r>
              <a:rPr lang="en-US" b="1" dirty="0"/>
              <a:t>graph</a:t>
            </a:r>
            <a:r>
              <a:rPr lang="en-US" dirty="0"/>
              <a:t> </a:t>
            </a:r>
            <a:r>
              <a:rPr lang="en-US" b="1" dirty="0"/>
              <a:t>theory</a:t>
            </a:r>
            <a:r>
              <a:rPr lang="en-US" dirty="0"/>
              <a:t> is the study of graphs objects, which are mathematical structures used to model pairwise relations between objects. </a:t>
            </a:r>
          </a:p>
          <a:p>
            <a:pPr marL="0" indent="0">
              <a:buNone/>
            </a:pPr>
            <a:r>
              <a:rPr lang="en-US" dirty="0"/>
              <a:t>Graphs are one of the principal objects of study in </a:t>
            </a:r>
            <a:r>
              <a:rPr lang="en-US" b="1" dirty="0"/>
              <a:t>discrete</a:t>
            </a:r>
            <a:r>
              <a:rPr lang="en-US" dirty="0"/>
              <a:t> </a:t>
            </a:r>
            <a:r>
              <a:rPr lang="en-US" b="1" dirty="0"/>
              <a:t>mathematics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i="1" dirty="0"/>
              <a:t>(Need a refresher? Check additional materials!)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3DA904-BD00-4838-9550-AF46A3B6037F}"/>
              </a:ext>
            </a:extLst>
          </p:cNvPr>
          <p:cNvCxnSpPr>
            <a:cxnSpLocks/>
            <a:stCxn id="33" idx="7"/>
            <a:endCxn id="32" idx="4"/>
          </p:cNvCxnSpPr>
          <p:nvPr/>
        </p:nvCxnSpPr>
        <p:spPr>
          <a:xfrm flipV="1">
            <a:off x="10650917" y="3635391"/>
            <a:ext cx="985745" cy="1380419"/>
          </a:xfrm>
          <a:prstGeom prst="straightConnector1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9C270C0-9CE5-4C21-8AD9-184E7E0F6A96}"/>
              </a:ext>
            </a:extLst>
          </p:cNvPr>
          <p:cNvCxnSpPr>
            <a:cxnSpLocks/>
            <a:stCxn id="19" idx="6"/>
            <a:endCxn id="30" idx="2"/>
          </p:cNvCxnSpPr>
          <p:nvPr/>
        </p:nvCxnSpPr>
        <p:spPr>
          <a:xfrm flipV="1">
            <a:off x="7257183" y="1907505"/>
            <a:ext cx="1930062" cy="245706"/>
          </a:xfrm>
          <a:prstGeom prst="straightConnector1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0BDF53-48C6-4FD1-B80A-66C845B6536C}"/>
              </a:ext>
            </a:extLst>
          </p:cNvPr>
          <p:cNvCxnSpPr>
            <a:cxnSpLocks/>
            <a:stCxn id="31" idx="7"/>
            <a:endCxn id="30" idx="4"/>
          </p:cNvCxnSpPr>
          <p:nvPr/>
        </p:nvCxnSpPr>
        <p:spPr>
          <a:xfrm flipV="1">
            <a:off x="8798790" y="2227545"/>
            <a:ext cx="708495" cy="1138001"/>
          </a:xfrm>
          <a:prstGeom prst="straightConnector1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2309CC1-2E4F-4CD9-85D0-1C23038CC831}"/>
              </a:ext>
            </a:extLst>
          </p:cNvPr>
          <p:cNvCxnSpPr>
            <a:cxnSpLocks/>
            <a:stCxn id="30" idx="6"/>
            <a:endCxn id="32" idx="1"/>
          </p:cNvCxnSpPr>
          <p:nvPr/>
        </p:nvCxnSpPr>
        <p:spPr>
          <a:xfrm>
            <a:off x="9827325" y="1907505"/>
            <a:ext cx="1583035" cy="1181544"/>
          </a:xfrm>
          <a:prstGeom prst="straightConnector1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D11811C-3B90-45B1-9524-F0ADB94803E1}"/>
              </a:ext>
            </a:extLst>
          </p:cNvPr>
          <p:cNvCxnSpPr>
            <a:cxnSpLocks/>
            <a:stCxn id="31" idx="6"/>
            <a:endCxn id="32" idx="2"/>
          </p:cNvCxnSpPr>
          <p:nvPr/>
        </p:nvCxnSpPr>
        <p:spPr>
          <a:xfrm flipV="1">
            <a:off x="8892528" y="3315351"/>
            <a:ext cx="2424094" cy="276497"/>
          </a:xfrm>
          <a:prstGeom prst="straightConnector1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B12A20B-C903-4156-A7E4-DCDD4C967F63}"/>
                  </a:ext>
                </a:extLst>
              </p:cNvPr>
              <p:cNvSpPr/>
              <p:nvPr/>
            </p:nvSpPr>
            <p:spPr>
              <a:xfrm>
                <a:off x="6617103" y="1833171"/>
                <a:ext cx="640080" cy="64008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B12A20B-C903-4156-A7E4-DCDD4C967F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103" y="1833171"/>
                <a:ext cx="640080" cy="64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9C041B3-ECF7-480A-B05C-B8311E0CC552}"/>
                  </a:ext>
                </a:extLst>
              </p:cNvPr>
              <p:cNvSpPr/>
              <p:nvPr/>
            </p:nvSpPr>
            <p:spPr>
              <a:xfrm>
                <a:off x="9187245" y="1587465"/>
                <a:ext cx="640080" cy="64008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9C041B3-ECF7-480A-B05C-B8311E0CC5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245" y="1587465"/>
                <a:ext cx="640080" cy="6400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A3B8BB2-3B18-4ADB-BD62-7BFBAD52D2F0}"/>
                  </a:ext>
                </a:extLst>
              </p:cNvPr>
              <p:cNvSpPr/>
              <p:nvPr/>
            </p:nvSpPr>
            <p:spPr>
              <a:xfrm>
                <a:off x="8252448" y="3271808"/>
                <a:ext cx="640080" cy="64008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A3B8BB2-3B18-4ADB-BD62-7BFBAD52D2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2448" y="3271808"/>
                <a:ext cx="640080" cy="6400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4D15878-967B-40BC-99B2-BBE827F9809B}"/>
                  </a:ext>
                </a:extLst>
              </p:cNvPr>
              <p:cNvSpPr/>
              <p:nvPr/>
            </p:nvSpPr>
            <p:spPr>
              <a:xfrm>
                <a:off x="11316622" y="2995311"/>
                <a:ext cx="640080" cy="64008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4D15878-967B-40BC-99B2-BBE827F980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6622" y="2995311"/>
                <a:ext cx="640080" cy="64008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762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5220EB58-8E55-4F0A-BF9F-DE62366B7721}"/>
                  </a:ext>
                </a:extLst>
              </p:cNvPr>
              <p:cNvSpPr/>
              <p:nvPr/>
            </p:nvSpPr>
            <p:spPr>
              <a:xfrm>
                <a:off x="10104575" y="4922072"/>
                <a:ext cx="640080" cy="64008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5220EB58-8E55-4F0A-BF9F-DE62366B77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4575" y="4922072"/>
                <a:ext cx="640080" cy="64008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762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39962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BBD4-DD1B-5251-E3E3-787BE668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1: Analysing our</a:t>
            </a:r>
            <a:br>
              <a:rPr lang="en-GB" dirty="0"/>
            </a:br>
            <a:r>
              <a:rPr lang="en-GB" dirty="0"/>
              <a:t>example FSM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A05B0-4FFE-B6B2-11E3-F6DFC537C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Question 2: </a:t>
            </a:r>
            <a:r>
              <a:rPr lang="en-GB" dirty="0"/>
              <a:t>If the input strings are binary strings encoding an unsigned integer number, what </a:t>
            </a:r>
            <a:r>
              <a:rPr lang="en-GB" b="1" dirty="0"/>
              <a:t>numbers</a:t>
            </a:r>
            <a:r>
              <a:rPr lang="en-GB" dirty="0"/>
              <a:t> does this FSM consider as </a:t>
            </a:r>
            <a:r>
              <a:rPr lang="en-GB" b="1" dirty="0"/>
              <a:t>acceptable inputs</a:t>
            </a:r>
            <a:r>
              <a:rPr lang="en-GB" dirty="0"/>
              <a:t>?</a:t>
            </a:r>
          </a:p>
          <a:p>
            <a:pPr marL="0" indent="0">
              <a:buNone/>
            </a:pPr>
            <a:r>
              <a:rPr lang="en-GB" b="1" dirty="0"/>
              <a:t>Answer: </a:t>
            </a:r>
            <a:r>
              <a:rPr lang="en-GB" dirty="0"/>
              <a:t>We need the bit of least importance to be 0. This means that the integer number input represented by the string </a:t>
            </a:r>
            <a:r>
              <a:rPr lang="en-GB" i="1" dirty="0"/>
              <a:t>s</a:t>
            </a:r>
            <a:r>
              <a:rPr lang="en-GB" dirty="0"/>
              <a:t> needs to be even to be acceptable.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09A53E-8FBF-D357-DFA6-93CC525B18D5}"/>
              </a:ext>
            </a:extLst>
          </p:cNvPr>
          <p:cNvCxnSpPr>
            <a:cxnSpLocks/>
          </p:cNvCxnSpPr>
          <p:nvPr/>
        </p:nvCxnSpPr>
        <p:spPr>
          <a:xfrm flipH="1">
            <a:off x="9450277" y="515815"/>
            <a:ext cx="6338" cy="12960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CEA9245-4BAF-733F-0655-67AB3E1C13A8}"/>
              </a:ext>
            </a:extLst>
          </p:cNvPr>
          <p:cNvSpPr/>
          <p:nvPr/>
        </p:nvSpPr>
        <p:spPr>
          <a:xfrm>
            <a:off x="8910277" y="1811824"/>
            <a:ext cx="1080000" cy="10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Start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76E3B2E-6AC9-D50E-A27E-1E1B7499BD23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7A7345-E449-9B52-AB6E-B22A25A83D7F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1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110E34-B615-8286-22CF-810DA0A39A3A}"/>
              </a:ext>
            </a:extLst>
          </p:cNvPr>
          <p:cNvCxnSpPr>
            <a:cxnSpLocks/>
            <a:stCxn id="11" idx="5"/>
            <a:endCxn id="15" idx="1"/>
          </p:cNvCxnSpPr>
          <p:nvPr/>
        </p:nvCxnSpPr>
        <p:spPr>
          <a:xfrm>
            <a:off x="9832115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C04609-42E6-F14B-8282-098658B148A3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8132992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30C07D3-DD84-9CAD-389C-0697B272CC5E}"/>
              </a:ext>
            </a:extLst>
          </p:cNvPr>
          <p:cNvSpPr txBox="1"/>
          <p:nvPr/>
        </p:nvSpPr>
        <p:spPr>
          <a:xfrm>
            <a:off x="10285047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619E34-8B41-4425-4FD5-566688B406C8}"/>
              </a:ext>
            </a:extLst>
          </p:cNvPr>
          <p:cNvSpPr txBox="1"/>
          <p:nvPr/>
        </p:nvSpPr>
        <p:spPr>
          <a:xfrm>
            <a:off x="8291154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689019-E2EF-D000-42A8-FA9415BBB214}"/>
              </a:ext>
            </a:extLst>
          </p:cNvPr>
          <p:cNvCxnSpPr>
            <a:cxnSpLocks/>
            <a:stCxn id="15" idx="3"/>
            <a:endCxn id="12" idx="5"/>
          </p:cNvCxnSpPr>
          <p:nvPr/>
        </p:nvCxnSpPr>
        <p:spPr>
          <a:xfrm flipH="1">
            <a:off x="8132992" y="5555017"/>
            <a:ext cx="26345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9C0A37-FE42-D1D0-7C2E-A8A586FE772A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>
            <a:off x="8291154" y="5173179"/>
            <a:ext cx="231824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37D8662-2156-DE73-63FD-661EEF315528}"/>
              </a:ext>
            </a:extLst>
          </p:cNvPr>
          <p:cNvSpPr txBox="1"/>
          <p:nvPr/>
        </p:nvSpPr>
        <p:spPr>
          <a:xfrm>
            <a:off x="9288100" y="5752189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DF95B0-9637-90DA-C6B2-6C6157785EF3}"/>
              </a:ext>
            </a:extLst>
          </p:cNvPr>
          <p:cNvSpPr txBox="1"/>
          <p:nvPr/>
        </p:nvSpPr>
        <p:spPr>
          <a:xfrm>
            <a:off x="9281296" y="4639790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00193EC-1CAD-06AE-49FB-97E8E1B835C0}"/>
              </a:ext>
            </a:extLst>
          </p:cNvPr>
          <p:cNvSpPr/>
          <p:nvPr/>
        </p:nvSpPr>
        <p:spPr>
          <a:xfrm>
            <a:off x="6771537" y="4284488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A1207DA-99E1-CC3C-93CD-53C83BDE20CF}"/>
              </a:ext>
            </a:extLst>
          </p:cNvPr>
          <p:cNvSpPr/>
          <p:nvPr/>
        </p:nvSpPr>
        <p:spPr>
          <a:xfrm rot="10800000">
            <a:off x="11148706" y="4192995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1B86D9-ADF5-092E-4BE3-51DA9C615AA9}"/>
              </a:ext>
            </a:extLst>
          </p:cNvPr>
          <p:cNvSpPr txBox="1"/>
          <p:nvPr/>
        </p:nvSpPr>
        <p:spPr>
          <a:xfrm>
            <a:off x="11677420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8A7C77-9F19-3960-F5A3-DA56BFE914B0}"/>
              </a:ext>
            </a:extLst>
          </p:cNvPr>
          <p:cNvSpPr txBox="1"/>
          <p:nvPr/>
        </p:nvSpPr>
        <p:spPr>
          <a:xfrm>
            <a:off x="6648431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AA84D6C-FEB5-AD5A-43D5-62D965E7C5C1}"/>
              </a:ext>
            </a:extLst>
          </p:cNvPr>
          <p:cNvSpPr/>
          <p:nvPr/>
        </p:nvSpPr>
        <p:spPr>
          <a:xfrm>
            <a:off x="7258508" y="4684809"/>
            <a:ext cx="990000" cy="9900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0</a:t>
            </a:r>
            <a:endParaRPr lang="en-SG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4253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EE3CC-C2F1-D5F9-388A-E8378975A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2: a simple FSM for word recognition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ADC3A-36BE-B86B-FA40-9DF3C5E68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We would like to write an FSM with stopping states that will take strings </a:t>
            </a:r>
            <a:r>
              <a:rPr lang="en-GB" i="1" dirty="0"/>
              <a:t>x</a:t>
            </a:r>
            <a:r>
              <a:rPr lang="en-GB" dirty="0"/>
              <a:t> consisting of combinations of four characters: S, U, T and D.</a:t>
            </a:r>
          </a:p>
          <a:p>
            <a:pPr marL="0" indent="0">
              <a:buNone/>
            </a:pPr>
            <a:r>
              <a:rPr lang="en-SG" dirty="0"/>
              <a:t>Possible combinations for the string </a:t>
            </a:r>
            <a:r>
              <a:rPr lang="en-SG" i="1" dirty="0"/>
              <a:t>x</a:t>
            </a:r>
            <a:r>
              <a:rPr lang="en-SG" dirty="0"/>
              <a:t> include, among many others, “USD”, “SUUUUTD”, and the only acceptable input “SUTD”.</a:t>
            </a:r>
          </a:p>
          <a:p>
            <a:pPr marL="0" indent="0">
              <a:buNone/>
            </a:pPr>
            <a:r>
              <a:rPr lang="en-SG" dirty="0"/>
              <a:t>Draw a FSM state diagram, which:</a:t>
            </a:r>
          </a:p>
          <a:p>
            <a:pPr>
              <a:buFontTx/>
              <a:buChar char="-"/>
            </a:pPr>
            <a:r>
              <a:rPr lang="en-SG" dirty="0"/>
              <a:t>Has 6 possible States (Start, S, U, T, D, Invalid),</a:t>
            </a:r>
          </a:p>
          <a:p>
            <a:pPr>
              <a:buFontTx/>
              <a:buChar char="-"/>
            </a:pPr>
            <a:r>
              <a:rPr lang="en-SG" dirty="0"/>
              <a:t>Has 4 possible Actions (S, U, T, D),</a:t>
            </a:r>
          </a:p>
          <a:p>
            <a:pPr>
              <a:buFontTx/>
              <a:buChar char="-"/>
            </a:pPr>
            <a:r>
              <a:rPr lang="en-SG" dirty="0"/>
              <a:t>Has the Start state defined as the starting state,</a:t>
            </a:r>
          </a:p>
          <a:p>
            <a:pPr>
              <a:buFontTx/>
              <a:buChar char="-"/>
            </a:pPr>
            <a:r>
              <a:rPr lang="en-SG" dirty="0"/>
              <a:t>Has the D state defined as the only stopping state,</a:t>
            </a:r>
          </a:p>
          <a:p>
            <a:pPr>
              <a:buFontTx/>
              <a:buChar char="-"/>
            </a:pPr>
            <a:r>
              <a:rPr lang="en-SG" dirty="0"/>
              <a:t>Has the FSM stop in this state D, </a:t>
            </a:r>
            <a:r>
              <a:rPr lang="en-SG" u="sng" dirty="0"/>
              <a:t>if and only </a:t>
            </a:r>
            <a:r>
              <a:rPr lang="en-SG" i="1" u="sng" dirty="0"/>
              <a:t>x</a:t>
            </a:r>
            <a:r>
              <a:rPr lang="en-SG" u="sng" dirty="0"/>
              <a:t> is exactly “SUTD”</a:t>
            </a:r>
            <a:r>
              <a:rPr lang="en-SG" dirty="0"/>
              <a:t>; otherwise, it stops in another state (Invalid or something else).</a:t>
            </a:r>
          </a:p>
        </p:txBody>
      </p:sp>
    </p:spTree>
    <p:extLst>
      <p:ext uri="{BB962C8B-B14F-4D97-AF65-F5344CB8AC3E}">
        <p14:creationId xmlns:p14="http://schemas.microsoft.com/office/powerpoint/2010/main" val="42261690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BBD4-DD1B-5251-E3E3-787BE668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Elements of an FSM</a:t>
            </a:r>
            <a:br>
              <a:rPr lang="en-GB" dirty="0"/>
            </a:br>
            <a:r>
              <a:rPr lang="en-GB" dirty="0"/>
              <a:t>with outputs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A05B0-4FFE-B6B2-11E3-F6DFC537C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 general, outputs with stopping or accepting states are useful, but limited in terms of applications.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 stronger version of the FSM consists of the FSM with </a:t>
            </a:r>
            <a:r>
              <a:rPr lang="en-GB" b="1" dirty="0">
                <a:solidFill>
                  <a:srgbClr val="002060"/>
                </a:solidFill>
              </a:rPr>
              <a:t>outputs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It simply replaces the stopping states with outputs being produced every time an action is taken.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09A53E-8FBF-D357-DFA6-93CC525B18D5}"/>
              </a:ext>
            </a:extLst>
          </p:cNvPr>
          <p:cNvCxnSpPr>
            <a:cxnSpLocks/>
          </p:cNvCxnSpPr>
          <p:nvPr/>
        </p:nvCxnSpPr>
        <p:spPr>
          <a:xfrm flipH="1">
            <a:off x="9450277" y="515815"/>
            <a:ext cx="6338" cy="12960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CEA9245-4BAF-733F-0655-67AB3E1C13A8}"/>
              </a:ext>
            </a:extLst>
          </p:cNvPr>
          <p:cNvSpPr/>
          <p:nvPr/>
        </p:nvSpPr>
        <p:spPr>
          <a:xfrm>
            <a:off x="8910277" y="1811824"/>
            <a:ext cx="1080000" cy="10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Start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76E3B2E-6AC9-D50E-A27E-1E1B7499BD23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7A7345-E449-9B52-AB6E-B22A25A83D7F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1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110E34-B615-8286-22CF-810DA0A39A3A}"/>
              </a:ext>
            </a:extLst>
          </p:cNvPr>
          <p:cNvCxnSpPr>
            <a:cxnSpLocks/>
            <a:stCxn id="11" idx="5"/>
            <a:endCxn id="15" idx="1"/>
          </p:cNvCxnSpPr>
          <p:nvPr/>
        </p:nvCxnSpPr>
        <p:spPr>
          <a:xfrm>
            <a:off x="9832115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C04609-42E6-F14B-8282-098658B148A3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8132992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30C07D3-DD84-9CAD-389C-0697B272CC5E}"/>
              </a:ext>
            </a:extLst>
          </p:cNvPr>
          <p:cNvSpPr txBox="1"/>
          <p:nvPr/>
        </p:nvSpPr>
        <p:spPr>
          <a:xfrm>
            <a:off x="10285047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619E34-8B41-4425-4FD5-566688B406C8}"/>
              </a:ext>
            </a:extLst>
          </p:cNvPr>
          <p:cNvSpPr txBox="1"/>
          <p:nvPr/>
        </p:nvSpPr>
        <p:spPr>
          <a:xfrm>
            <a:off x="8291154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689019-E2EF-D000-42A8-FA9415BBB214}"/>
              </a:ext>
            </a:extLst>
          </p:cNvPr>
          <p:cNvCxnSpPr>
            <a:cxnSpLocks/>
            <a:stCxn id="15" idx="3"/>
            <a:endCxn id="12" idx="5"/>
          </p:cNvCxnSpPr>
          <p:nvPr/>
        </p:nvCxnSpPr>
        <p:spPr>
          <a:xfrm flipH="1">
            <a:off x="8132992" y="5555017"/>
            <a:ext cx="26345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9C0A37-FE42-D1D0-7C2E-A8A586FE772A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>
            <a:off x="8291154" y="5173179"/>
            <a:ext cx="231824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37D8662-2156-DE73-63FD-661EEF315528}"/>
              </a:ext>
            </a:extLst>
          </p:cNvPr>
          <p:cNvSpPr txBox="1"/>
          <p:nvPr/>
        </p:nvSpPr>
        <p:spPr>
          <a:xfrm>
            <a:off x="9288100" y="5752189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DF95B0-9637-90DA-C6B2-6C6157785EF3}"/>
              </a:ext>
            </a:extLst>
          </p:cNvPr>
          <p:cNvSpPr txBox="1"/>
          <p:nvPr/>
        </p:nvSpPr>
        <p:spPr>
          <a:xfrm>
            <a:off x="9281296" y="4639790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00193EC-1CAD-06AE-49FB-97E8E1B835C0}"/>
              </a:ext>
            </a:extLst>
          </p:cNvPr>
          <p:cNvSpPr/>
          <p:nvPr/>
        </p:nvSpPr>
        <p:spPr>
          <a:xfrm>
            <a:off x="6771537" y="4284488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A1207DA-99E1-CC3C-93CD-53C83BDE20CF}"/>
              </a:ext>
            </a:extLst>
          </p:cNvPr>
          <p:cNvSpPr/>
          <p:nvPr/>
        </p:nvSpPr>
        <p:spPr>
          <a:xfrm rot="10800000">
            <a:off x="11148706" y="4192995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1B86D9-ADF5-092E-4BE3-51DA9C615AA9}"/>
              </a:ext>
            </a:extLst>
          </p:cNvPr>
          <p:cNvSpPr txBox="1"/>
          <p:nvPr/>
        </p:nvSpPr>
        <p:spPr>
          <a:xfrm>
            <a:off x="11677420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8A7C77-9F19-3960-F5A3-DA56BFE914B0}"/>
              </a:ext>
            </a:extLst>
          </p:cNvPr>
          <p:cNvSpPr txBox="1"/>
          <p:nvPr/>
        </p:nvSpPr>
        <p:spPr>
          <a:xfrm>
            <a:off x="6648431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AA84D6C-FEB5-AD5A-43D5-62D965E7C5C1}"/>
              </a:ext>
            </a:extLst>
          </p:cNvPr>
          <p:cNvSpPr/>
          <p:nvPr/>
        </p:nvSpPr>
        <p:spPr>
          <a:xfrm>
            <a:off x="7258508" y="4684809"/>
            <a:ext cx="990000" cy="9900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0</a:t>
            </a:r>
            <a:endParaRPr lang="en-SG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7454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BBD4-DD1B-5251-E3E3-787BE668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Elements of an FSM</a:t>
            </a:r>
            <a:br>
              <a:rPr lang="en-GB" dirty="0"/>
            </a:br>
            <a:r>
              <a:rPr lang="en-GB" dirty="0"/>
              <a:t>with outputs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EA05B0-4FFE-B6B2-11E3-F6DFC537CAF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In order to define an FSM with outputs, we keep the previous FSM elements: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/>
                  <a:t>A </a:t>
                </a:r>
                <a:r>
                  <a:rPr lang="en-GB" b="1" dirty="0"/>
                  <a:t>finite set of </a:t>
                </a:r>
                <a:r>
                  <a:rPr lang="en-GB" b="1" dirty="0">
                    <a:solidFill>
                      <a:schemeClr val="accent2"/>
                    </a:solidFill>
                  </a:rPr>
                  <a:t>states</a:t>
                </a:r>
                <a:r>
                  <a:rPr lang="en-GB" b="1" dirty="0"/>
                  <a:t> </a:t>
                </a:r>
                <a:r>
                  <a:rPr lang="en-GB" b="1" i="1" dirty="0">
                    <a:solidFill>
                      <a:schemeClr val="accent2"/>
                    </a:solidFill>
                  </a:rPr>
                  <a:t>S</a:t>
                </a:r>
                <a:r>
                  <a:rPr lang="en-GB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/>
                  <a:t>A </a:t>
                </a:r>
                <a:r>
                  <a:rPr lang="en-GB" b="1" dirty="0"/>
                  <a:t>finite set of </a:t>
                </a:r>
                <a:r>
                  <a:rPr lang="en-GB" b="1" dirty="0">
                    <a:solidFill>
                      <a:schemeClr val="accent2">
                        <a:lumMod val="50000"/>
                      </a:schemeClr>
                    </a:solidFill>
                  </a:rPr>
                  <a:t>inputs</a:t>
                </a:r>
                <a:r>
                  <a:rPr lang="en-GB" b="1" dirty="0"/>
                  <a:t> or </a:t>
                </a:r>
                <a:r>
                  <a:rPr lang="en-GB" b="1" dirty="0">
                    <a:solidFill>
                      <a:schemeClr val="accent2">
                        <a:lumMod val="50000"/>
                      </a:schemeClr>
                    </a:solidFill>
                  </a:rPr>
                  <a:t>actions</a:t>
                </a:r>
                <a:r>
                  <a:rPr lang="en-GB" b="1" dirty="0"/>
                  <a:t> </a:t>
                </a:r>
                <a:r>
                  <a:rPr lang="en-GB" b="1" i="1" dirty="0">
                    <a:solidFill>
                      <a:schemeClr val="accent2">
                        <a:lumMod val="50000"/>
                      </a:schemeClr>
                    </a:solidFill>
                  </a:rPr>
                  <a:t>A</a:t>
                </a:r>
                <a:r>
                  <a:rPr lang="en-GB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/>
                  <a:t>A </a:t>
                </a:r>
                <a:r>
                  <a:rPr lang="en-GB" b="1" dirty="0">
                    <a:solidFill>
                      <a:srgbClr val="00B050"/>
                    </a:solidFill>
                  </a:rPr>
                  <a:t>starting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GB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GB" b="1" i="1" smtClean="0"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GB" b="1" i="1" dirty="0">
                    <a:solidFill>
                      <a:schemeClr val="accent2"/>
                    </a:solidFill>
                  </a:rPr>
                  <a:t>S</a:t>
                </a:r>
                <a:r>
                  <a:rPr lang="en-GB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/>
                  <a:t>A </a:t>
                </a:r>
                <a:r>
                  <a:rPr lang="en-GB" b="1" dirty="0">
                    <a:solidFill>
                      <a:srgbClr val="7030A0"/>
                    </a:solidFill>
                  </a:rPr>
                  <a:t>transition function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GB" dirty="0"/>
                  <a:t>, or </a:t>
                </a:r>
                <a:r>
                  <a:rPr lang="en-GB" b="1" dirty="0">
                    <a:solidFill>
                      <a:srgbClr val="7030A0"/>
                    </a:solidFill>
                  </a:rPr>
                  <a:t>transition table</a:t>
                </a:r>
                <a:r>
                  <a:rPr lang="en-GB" dirty="0"/>
                  <a:t>, which describe the </a:t>
                </a:r>
                <a:r>
                  <a:rPr lang="en-GB" b="1" dirty="0"/>
                  <a:t>transition</a:t>
                </a:r>
                <a:r>
                  <a:rPr lang="en-GB" dirty="0"/>
                  <a:t> </a:t>
                </a:r>
                <a:r>
                  <a:rPr lang="en-GB" b="1" dirty="0">
                    <a:solidFill>
                      <a:srgbClr val="7030A0"/>
                    </a:solidFill>
                  </a:rPr>
                  <a:t>logic</a:t>
                </a:r>
                <a:r>
                  <a:rPr lang="en-GB" dirty="0"/>
                  <a:t> in the FSM.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GB" dirty="0"/>
              </a:p>
              <a:p>
                <a:pPr marL="514350" indent="-514350">
                  <a:buFont typeface="+mj-lt"/>
                  <a:buAutoNum type="arabicPeriod"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EA05B0-4FFE-B6B2-11E3-F6DFC537C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 r="-24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09A53E-8FBF-D357-DFA6-93CC525B18D5}"/>
              </a:ext>
            </a:extLst>
          </p:cNvPr>
          <p:cNvCxnSpPr>
            <a:cxnSpLocks/>
          </p:cNvCxnSpPr>
          <p:nvPr/>
        </p:nvCxnSpPr>
        <p:spPr>
          <a:xfrm flipH="1">
            <a:off x="9450277" y="515815"/>
            <a:ext cx="6338" cy="12960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CEA9245-4BAF-733F-0655-67AB3E1C13A8}"/>
              </a:ext>
            </a:extLst>
          </p:cNvPr>
          <p:cNvSpPr/>
          <p:nvPr/>
        </p:nvSpPr>
        <p:spPr>
          <a:xfrm>
            <a:off x="8910277" y="1811824"/>
            <a:ext cx="1080000" cy="10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Start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76E3B2E-6AC9-D50E-A27E-1E1B7499BD23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7A7345-E449-9B52-AB6E-B22A25A83D7F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1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110E34-B615-8286-22CF-810DA0A39A3A}"/>
              </a:ext>
            </a:extLst>
          </p:cNvPr>
          <p:cNvCxnSpPr>
            <a:cxnSpLocks/>
            <a:stCxn id="11" idx="5"/>
            <a:endCxn id="15" idx="1"/>
          </p:cNvCxnSpPr>
          <p:nvPr/>
        </p:nvCxnSpPr>
        <p:spPr>
          <a:xfrm>
            <a:off x="9832115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C04609-42E6-F14B-8282-098658B148A3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8132992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30C07D3-DD84-9CAD-389C-0697B272CC5E}"/>
              </a:ext>
            </a:extLst>
          </p:cNvPr>
          <p:cNvSpPr txBox="1"/>
          <p:nvPr/>
        </p:nvSpPr>
        <p:spPr>
          <a:xfrm>
            <a:off x="10285047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619E34-8B41-4425-4FD5-566688B406C8}"/>
              </a:ext>
            </a:extLst>
          </p:cNvPr>
          <p:cNvSpPr txBox="1"/>
          <p:nvPr/>
        </p:nvSpPr>
        <p:spPr>
          <a:xfrm>
            <a:off x="8291154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689019-E2EF-D000-42A8-FA9415BBB214}"/>
              </a:ext>
            </a:extLst>
          </p:cNvPr>
          <p:cNvCxnSpPr>
            <a:cxnSpLocks/>
            <a:stCxn id="15" idx="3"/>
            <a:endCxn id="12" idx="5"/>
          </p:cNvCxnSpPr>
          <p:nvPr/>
        </p:nvCxnSpPr>
        <p:spPr>
          <a:xfrm flipH="1">
            <a:off x="8132992" y="5555017"/>
            <a:ext cx="26345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9C0A37-FE42-D1D0-7C2E-A8A586FE772A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>
            <a:off x="8291154" y="5173179"/>
            <a:ext cx="231824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37D8662-2156-DE73-63FD-661EEF315528}"/>
              </a:ext>
            </a:extLst>
          </p:cNvPr>
          <p:cNvSpPr txBox="1"/>
          <p:nvPr/>
        </p:nvSpPr>
        <p:spPr>
          <a:xfrm>
            <a:off x="9288100" y="5752189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DF95B0-9637-90DA-C6B2-6C6157785EF3}"/>
              </a:ext>
            </a:extLst>
          </p:cNvPr>
          <p:cNvSpPr txBox="1"/>
          <p:nvPr/>
        </p:nvSpPr>
        <p:spPr>
          <a:xfrm>
            <a:off x="9281296" y="4639790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00193EC-1CAD-06AE-49FB-97E8E1B835C0}"/>
              </a:ext>
            </a:extLst>
          </p:cNvPr>
          <p:cNvSpPr/>
          <p:nvPr/>
        </p:nvSpPr>
        <p:spPr>
          <a:xfrm>
            <a:off x="6771537" y="4284488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A1207DA-99E1-CC3C-93CD-53C83BDE20CF}"/>
              </a:ext>
            </a:extLst>
          </p:cNvPr>
          <p:cNvSpPr/>
          <p:nvPr/>
        </p:nvSpPr>
        <p:spPr>
          <a:xfrm rot="10800000">
            <a:off x="11148706" y="4192995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1B86D9-ADF5-092E-4BE3-51DA9C615AA9}"/>
              </a:ext>
            </a:extLst>
          </p:cNvPr>
          <p:cNvSpPr txBox="1"/>
          <p:nvPr/>
        </p:nvSpPr>
        <p:spPr>
          <a:xfrm>
            <a:off x="11677420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8A7C77-9F19-3960-F5A3-DA56BFE914B0}"/>
              </a:ext>
            </a:extLst>
          </p:cNvPr>
          <p:cNvSpPr txBox="1"/>
          <p:nvPr/>
        </p:nvSpPr>
        <p:spPr>
          <a:xfrm>
            <a:off x="6648431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AA84D6C-FEB5-AD5A-43D5-62D965E7C5C1}"/>
              </a:ext>
            </a:extLst>
          </p:cNvPr>
          <p:cNvSpPr/>
          <p:nvPr/>
        </p:nvSpPr>
        <p:spPr>
          <a:xfrm>
            <a:off x="7258508" y="4684809"/>
            <a:ext cx="990000" cy="9900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0</a:t>
            </a:r>
            <a:endParaRPr lang="en-SG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5470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BBD4-DD1B-5251-E3E3-787BE668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Elements of an FSM</a:t>
            </a:r>
            <a:br>
              <a:rPr lang="en-GB" dirty="0"/>
            </a:br>
            <a:r>
              <a:rPr lang="en-GB" dirty="0"/>
              <a:t>with outputs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EA05B0-4FFE-B6B2-11E3-F6DFC537CAF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5"/>
                </a:pPr>
                <a:endParaRPr lang="en-GB" dirty="0"/>
              </a:p>
              <a:p>
                <a:pPr marL="514350" indent="-514350">
                  <a:buFont typeface="+mj-lt"/>
                  <a:buAutoNum type="arabicPeriod" startAt="5"/>
                </a:pPr>
                <a:r>
                  <a:rPr lang="en-GB" dirty="0"/>
                  <a:t>And we add </a:t>
                </a:r>
                <a:r>
                  <a:rPr lang="en-GB" b="1" dirty="0">
                    <a:solidFill>
                      <a:srgbClr val="002060"/>
                    </a:solidFill>
                  </a:rPr>
                  <a:t>a finite set of possible outputs </a:t>
                </a:r>
                <a14:m>
                  <m:oMath xmlns:m="http://schemas.openxmlformats.org/officeDocument/2006/math">
                    <m:r>
                      <a:rPr lang="en-GB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GB" dirty="0"/>
                  <a:t>,</a:t>
                </a:r>
              </a:p>
              <a:p>
                <a:pPr marL="514350" indent="-514350">
                  <a:buFont typeface="+mj-lt"/>
                  <a:buAutoNum type="arabicPeriod" startAt="5"/>
                </a:pPr>
                <a:r>
                  <a:rPr lang="en-GB" dirty="0"/>
                  <a:t>And an </a:t>
                </a:r>
                <a:r>
                  <a:rPr lang="en-GB" b="1" dirty="0">
                    <a:solidFill>
                      <a:srgbClr val="002060"/>
                    </a:solidFill>
                  </a:rPr>
                  <a:t>output function g</a:t>
                </a:r>
                <a:r>
                  <a:rPr lang="en-GB" dirty="0"/>
                  <a:t>, which decides on an output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dirty="0"/>
                  <a:t> to produce given any action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taken in any given state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/>
                  <a:t>.</a:t>
                </a:r>
              </a:p>
              <a:p>
                <a:pPr marL="514350" indent="-514350">
                  <a:buFont typeface="+mj-lt"/>
                  <a:buAutoNum type="arabicPeriod" startAt="5"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GB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GB" dirty="0"/>
              </a:p>
              <a:p>
                <a:pPr marL="514350" indent="-514350">
                  <a:buFont typeface="+mj-lt"/>
                  <a:buAutoNum type="arabicPeriod" startAt="5"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EA05B0-4FFE-B6B2-11E3-F6DFC537C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09A53E-8FBF-D357-DFA6-93CC525B18D5}"/>
              </a:ext>
            </a:extLst>
          </p:cNvPr>
          <p:cNvCxnSpPr>
            <a:cxnSpLocks/>
          </p:cNvCxnSpPr>
          <p:nvPr/>
        </p:nvCxnSpPr>
        <p:spPr>
          <a:xfrm flipH="1">
            <a:off x="9450277" y="515815"/>
            <a:ext cx="6338" cy="12960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CEA9245-4BAF-733F-0655-67AB3E1C13A8}"/>
              </a:ext>
            </a:extLst>
          </p:cNvPr>
          <p:cNvSpPr/>
          <p:nvPr/>
        </p:nvSpPr>
        <p:spPr>
          <a:xfrm>
            <a:off x="8910277" y="1811824"/>
            <a:ext cx="1080000" cy="10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Start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76E3B2E-6AC9-D50E-A27E-1E1B7499BD23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7A7345-E449-9B52-AB6E-B22A25A83D7F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1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110E34-B615-8286-22CF-810DA0A39A3A}"/>
              </a:ext>
            </a:extLst>
          </p:cNvPr>
          <p:cNvCxnSpPr>
            <a:cxnSpLocks/>
            <a:stCxn id="11" idx="5"/>
            <a:endCxn id="15" idx="1"/>
          </p:cNvCxnSpPr>
          <p:nvPr/>
        </p:nvCxnSpPr>
        <p:spPr>
          <a:xfrm>
            <a:off x="9832115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C04609-42E6-F14B-8282-098658B148A3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8132992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30C07D3-DD84-9CAD-389C-0697B272CC5E}"/>
              </a:ext>
            </a:extLst>
          </p:cNvPr>
          <p:cNvSpPr txBox="1"/>
          <p:nvPr/>
        </p:nvSpPr>
        <p:spPr>
          <a:xfrm>
            <a:off x="10285047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619E34-8B41-4425-4FD5-566688B406C8}"/>
              </a:ext>
            </a:extLst>
          </p:cNvPr>
          <p:cNvSpPr txBox="1"/>
          <p:nvPr/>
        </p:nvSpPr>
        <p:spPr>
          <a:xfrm>
            <a:off x="8291154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689019-E2EF-D000-42A8-FA9415BBB214}"/>
              </a:ext>
            </a:extLst>
          </p:cNvPr>
          <p:cNvCxnSpPr>
            <a:cxnSpLocks/>
            <a:stCxn id="15" idx="3"/>
            <a:endCxn id="12" idx="5"/>
          </p:cNvCxnSpPr>
          <p:nvPr/>
        </p:nvCxnSpPr>
        <p:spPr>
          <a:xfrm flipH="1">
            <a:off x="8132992" y="5555017"/>
            <a:ext cx="26345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9C0A37-FE42-D1D0-7C2E-A8A586FE772A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>
            <a:off x="8291154" y="5173179"/>
            <a:ext cx="231824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37D8662-2156-DE73-63FD-661EEF315528}"/>
              </a:ext>
            </a:extLst>
          </p:cNvPr>
          <p:cNvSpPr txBox="1"/>
          <p:nvPr/>
        </p:nvSpPr>
        <p:spPr>
          <a:xfrm>
            <a:off x="9288100" y="5752189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DF95B0-9637-90DA-C6B2-6C6157785EF3}"/>
              </a:ext>
            </a:extLst>
          </p:cNvPr>
          <p:cNvSpPr txBox="1"/>
          <p:nvPr/>
        </p:nvSpPr>
        <p:spPr>
          <a:xfrm>
            <a:off x="9281296" y="4639790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00193EC-1CAD-06AE-49FB-97E8E1B835C0}"/>
              </a:ext>
            </a:extLst>
          </p:cNvPr>
          <p:cNvSpPr/>
          <p:nvPr/>
        </p:nvSpPr>
        <p:spPr>
          <a:xfrm>
            <a:off x="6771537" y="4284488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A1207DA-99E1-CC3C-93CD-53C83BDE20CF}"/>
              </a:ext>
            </a:extLst>
          </p:cNvPr>
          <p:cNvSpPr/>
          <p:nvPr/>
        </p:nvSpPr>
        <p:spPr>
          <a:xfrm rot="10800000">
            <a:off x="11148706" y="4192995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1B86D9-ADF5-092E-4BE3-51DA9C615AA9}"/>
              </a:ext>
            </a:extLst>
          </p:cNvPr>
          <p:cNvSpPr txBox="1"/>
          <p:nvPr/>
        </p:nvSpPr>
        <p:spPr>
          <a:xfrm>
            <a:off x="11677420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8A7C77-9F19-3960-F5A3-DA56BFE914B0}"/>
              </a:ext>
            </a:extLst>
          </p:cNvPr>
          <p:cNvSpPr txBox="1"/>
          <p:nvPr/>
        </p:nvSpPr>
        <p:spPr>
          <a:xfrm>
            <a:off x="6648431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AA84D6C-FEB5-AD5A-43D5-62D965E7C5C1}"/>
              </a:ext>
            </a:extLst>
          </p:cNvPr>
          <p:cNvSpPr/>
          <p:nvPr/>
        </p:nvSpPr>
        <p:spPr>
          <a:xfrm>
            <a:off x="7258508" y="4684809"/>
            <a:ext cx="990000" cy="9900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0</a:t>
            </a:r>
            <a:endParaRPr lang="en-SG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9674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BBD4-DD1B-5251-E3E3-787BE668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Elements of an FSM</a:t>
            </a:r>
            <a:br>
              <a:rPr lang="en-GB" dirty="0"/>
            </a:br>
            <a:r>
              <a:rPr lang="en-GB" dirty="0"/>
              <a:t>with outputs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EA05B0-4FFE-B6B2-11E3-F6DFC537CAF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Outputs are then added using the “a/y” notation on each of the links of the FSM.</a:t>
                </a:r>
              </a:p>
              <a:p>
                <a:pPr marL="0" indent="0">
                  <a:buNone/>
                </a:pPr>
                <a:r>
                  <a:rPr lang="en-GB" dirty="0"/>
                  <a:t>In the FSM on the right, the output set Y is defined as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={0, 1, </m:t>
                      </m:r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𝑂𝐾</m:t>
                      </m:r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GB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When on start node, using action 0 produces an </a:t>
                </a:r>
                <a:r>
                  <a:rPr lang="en-GB" dirty="0">
                    <a:solidFill>
                      <a:srgbClr val="002060"/>
                    </a:solidFill>
                  </a:rPr>
                  <a:t>output 0</a:t>
                </a:r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EA05B0-4FFE-B6B2-11E3-F6DFC537C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r="-3294" b="-181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09A53E-8FBF-D357-DFA6-93CC525B18D5}"/>
              </a:ext>
            </a:extLst>
          </p:cNvPr>
          <p:cNvCxnSpPr>
            <a:cxnSpLocks/>
          </p:cNvCxnSpPr>
          <p:nvPr/>
        </p:nvCxnSpPr>
        <p:spPr>
          <a:xfrm flipH="1">
            <a:off x="9450277" y="515815"/>
            <a:ext cx="6338" cy="12960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CEA9245-4BAF-733F-0655-67AB3E1C13A8}"/>
              </a:ext>
            </a:extLst>
          </p:cNvPr>
          <p:cNvSpPr/>
          <p:nvPr/>
        </p:nvSpPr>
        <p:spPr>
          <a:xfrm>
            <a:off x="8910277" y="1811824"/>
            <a:ext cx="1080000" cy="10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Start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76E3B2E-6AC9-D50E-A27E-1E1B7499BD23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0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7A7345-E449-9B52-AB6E-B22A25A83D7F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1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110E34-B615-8286-22CF-810DA0A39A3A}"/>
              </a:ext>
            </a:extLst>
          </p:cNvPr>
          <p:cNvCxnSpPr>
            <a:cxnSpLocks/>
            <a:stCxn id="11" idx="5"/>
            <a:endCxn id="15" idx="1"/>
          </p:cNvCxnSpPr>
          <p:nvPr/>
        </p:nvCxnSpPr>
        <p:spPr>
          <a:xfrm>
            <a:off x="9832115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C04609-42E6-F14B-8282-098658B148A3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8132992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30C07D3-DD84-9CAD-389C-0697B272CC5E}"/>
              </a:ext>
            </a:extLst>
          </p:cNvPr>
          <p:cNvSpPr txBox="1"/>
          <p:nvPr/>
        </p:nvSpPr>
        <p:spPr>
          <a:xfrm>
            <a:off x="10285047" y="3290277"/>
            <a:ext cx="51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1/</a:t>
            </a:r>
            <a:r>
              <a:rPr lang="en-GB" b="1" dirty="0">
                <a:solidFill>
                  <a:srgbClr val="002060"/>
                </a:solidFill>
              </a:rPr>
              <a:t>1</a:t>
            </a:r>
            <a:endParaRPr lang="en-SG" b="1" dirty="0">
              <a:solidFill>
                <a:srgbClr val="00206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619E34-8B41-4425-4FD5-566688B406C8}"/>
              </a:ext>
            </a:extLst>
          </p:cNvPr>
          <p:cNvSpPr txBox="1"/>
          <p:nvPr/>
        </p:nvSpPr>
        <p:spPr>
          <a:xfrm>
            <a:off x="8059443" y="3290277"/>
            <a:ext cx="55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0/</a:t>
            </a:r>
            <a:r>
              <a:rPr lang="en-GB" b="1" dirty="0">
                <a:solidFill>
                  <a:srgbClr val="002060"/>
                </a:solidFill>
              </a:rPr>
              <a:t>0</a:t>
            </a:r>
            <a:endParaRPr lang="en-SG" b="1" dirty="0">
              <a:solidFill>
                <a:srgbClr val="002060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689019-E2EF-D000-42A8-FA9415BBB214}"/>
              </a:ext>
            </a:extLst>
          </p:cNvPr>
          <p:cNvCxnSpPr>
            <a:cxnSpLocks/>
            <a:stCxn id="15" idx="3"/>
            <a:endCxn id="12" idx="5"/>
          </p:cNvCxnSpPr>
          <p:nvPr/>
        </p:nvCxnSpPr>
        <p:spPr>
          <a:xfrm flipH="1">
            <a:off x="8132992" y="5555017"/>
            <a:ext cx="26345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9C0A37-FE42-D1D0-7C2E-A8A586FE772A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>
            <a:off x="8291154" y="5173179"/>
            <a:ext cx="231824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37D8662-2156-DE73-63FD-661EEF315528}"/>
              </a:ext>
            </a:extLst>
          </p:cNvPr>
          <p:cNvSpPr txBox="1"/>
          <p:nvPr/>
        </p:nvSpPr>
        <p:spPr>
          <a:xfrm>
            <a:off x="9288100" y="5752189"/>
            <a:ext cx="637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0/</a:t>
            </a:r>
            <a:r>
              <a:rPr lang="en-GB" b="1" dirty="0">
                <a:solidFill>
                  <a:srgbClr val="002060"/>
                </a:solidFill>
              </a:rPr>
              <a:t>0</a:t>
            </a:r>
            <a:endParaRPr lang="en-SG" b="1" dirty="0">
              <a:solidFill>
                <a:srgbClr val="00206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DF95B0-9637-90DA-C6B2-6C6157785EF3}"/>
              </a:ext>
            </a:extLst>
          </p:cNvPr>
          <p:cNvSpPr txBox="1"/>
          <p:nvPr/>
        </p:nvSpPr>
        <p:spPr>
          <a:xfrm>
            <a:off x="9281296" y="4639790"/>
            <a:ext cx="53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1/</a:t>
            </a:r>
            <a:r>
              <a:rPr lang="en-GB" b="1" dirty="0">
                <a:solidFill>
                  <a:srgbClr val="002060"/>
                </a:solidFill>
              </a:rPr>
              <a:t>1</a:t>
            </a:r>
            <a:endParaRPr lang="en-SG" b="1" dirty="0">
              <a:solidFill>
                <a:srgbClr val="002060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00193EC-1CAD-06AE-49FB-97E8E1B835C0}"/>
              </a:ext>
            </a:extLst>
          </p:cNvPr>
          <p:cNvSpPr/>
          <p:nvPr/>
        </p:nvSpPr>
        <p:spPr>
          <a:xfrm>
            <a:off x="6771537" y="4284488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A1207DA-99E1-CC3C-93CD-53C83BDE20CF}"/>
              </a:ext>
            </a:extLst>
          </p:cNvPr>
          <p:cNvSpPr/>
          <p:nvPr/>
        </p:nvSpPr>
        <p:spPr>
          <a:xfrm rot="10800000">
            <a:off x="11148706" y="4192995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1B86D9-ADF5-092E-4BE3-51DA9C615AA9}"/>
              </a:ext>
            </a:extLst>
          </p:cNvPr>
          <p:cNvSpPr txBox="1"/>
          <p:nvPr/>
        </p:nvSpPr>
        <p:spPr>
          <a:xfrm>
            <a:off x="11677420" y="3915156"/>
            <a:ext cx="51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1/</a:t>
            </a:r>
            <a:r>
              <a:rPr lang="en-GB" b="1" dirty="0">
                <a:solidFill>
                  <a:srgbClr val="002060"/>
                </a:solidFill>
              </a:rPr>
              <a:t>1</a:t>
            </a:r>
            <a:endParaRPr lang="en-SG" b="1" dirty="0">
              <a:solidFill>
                <a:srgbClr val="00206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8A7C77-9F19-3960-F5A3-DA56BFE914B0}"/>
              </a:ext>
            </a:extLst>
          </p:cNvPr>
          <p:cNvSpPr txBox="1"/>
          <p:nvPr/>
        </p:nvSpPr>
        <p:spPr>
          <a:xfrm>
            <a:off x="6648430" y="3915156"/>
            <a:ext cx="907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0/</a:t>
            </a:r>
            <a:r>
              <a:rPr lang="en-GB" b="1" dirty="0">
                <a:solidFill>
                  <a:srgbClr val="002060"/>
                </a:solidFill>
              </a:rPr>
              <a:t>”OK”</a:t>
            </a:r>
            <a:endParaRPr lang="en-SG" b="1" dirty="0">
              <a:solidFill>
                <a:srgbClr val="002060"/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56FA00D-6239-A08C-5E98-D3A61B38A213}"/>
              </a:ext>
            </a:extLst>
          </p:cNvPr>
          <p:cNvSpPr/>
          <p:nvPr/>
        </p:nvSpPr>
        <p:spPr>
          <a:xfrm>
            <a:off x="4650154" y="3172003"/>
            <a:ext cx="3337169" cy="3432211"/>
          </a:xfrm>
          <a:custGeom>
            <a:avLst/>
            <a:gdLst>
              <a:gd name="connsiteX0" fmla="*/ 0 w 3337169"/>
              <a:gd name="connsiteY0" fmla="*/ 3353843 h 3432211"/>
              <a:gd name="connsiteX1" fmla="*/ 1344246 w 3337169"/>
              <a:gd name="connsiteY1" fmla="*/ 3338212 h 3432211"/>
              <a:gd name="connsiteX2" fmla="*/ 1516184 w 3337169"/>
              <a:gd name="connsiteY2" fmla="*/ 2415997 h 3432211"/>
              <a:gd name="connsiteX3" fmla="*/ 937846 w 3337169"/>
              <a:gd name="connsiteY3" fmla="*/ 1048305 h 3432211"/>
              <a:gd name="connsiteX4" fmla="*/ 1500554 w 3337169"/>
              <a:gd name="connsiteY4" fmla="*/ 47935 h 3432211"/>
              <a:gd name="connsiteX5" fmla="*/ 3337169 w 3337169"/>
              <a:gd name="connsiteY5" fmla="*/ 251135 h 3432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37169" h="3432211">
                <a:moveTo>
                  <a:pt x="0" y="3353843"/>
                </a:moveTo>
                <a:cubicBezTo>
                  <a:pt x="545774" y="3424181"/>
                  <a:pt x="1091549" y="3494520"/>
                  <a:pt x="1344246" y="3338212"/>
                </a:cubicBezTo>
                <a:cubicBezTo>
                  <a:pt x="1596943" y="3181904"/>
                  <a:pt x="1583917" y="2797648"/>
                  <a:pt x="1516184" y="2415997"/>
                </a:cubicBezTo>
                <a:cubicBezTo>
                  <a:pt x="1448451" y="2034346"/>
                  <a:pt x="940451" y="1442982"/>
                  <a:pt x="937846" y="1048305"/>
                </a:cubicBezTo>
                <a:cubicBezTo>
                  <a:pt x="935241" y="653628"/>
                  <a:pt x="1100667" y="180797"/>
                  <a:pt x="1500554" y="47935"/>
                </a:cubicBezTo>
                <a:cubicBezTo>
                  <a:pt x="1900441" y="-84927"/>
                  <a:pt x="2618805" y="83104"/>
                  <a:pt x="3337169" y="251135"/>
                </a:cubicBezTo>
              </a:path>
            </a:pathLst>
          </a:custGeom>
          <a:noFill/>
          <a:ln w="571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97048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BBD4-DD1B-5251-E3E3-787BE668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Elements of an FSM</a:t>
            </a:r>
            <a:br>
              <a:rPr lang="en-GB" dirty="0"/>
            </a:br>
            <a:r>
              <a:rPr lang="en-GB" dirty="0"/>
              <a:t>with outputs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A05B0-4FFE-B6B2-11E3-F6DFC537C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Could also define outputs in the form of a </a:t>
            </a:r>
            <a:r>
              <a:rPr lang="en-GB" b="1" dirty="0"/>
              <a:t>table of values </a:t>
            </a:r>
            <a:r>
              <a:rPr lang="en-GB" dirty="0"/>
              <a:t>to be produced if a given action </a:t>
            </a:r>
            <a:r>
              <a:rPr lang="en-GB" i="1" dirty="0"/>
              <a:t>a</a:t>
            </a:r>
            <a:r>
              <a:rPr lang="en-GB" dirty="0"/>
              <a:t>, is taken in a state </a:t>
            </a:r>
            <a:r>
              <a:rPr lang="en-GB" i="1" dirty="0"/>
              <a:t>s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Similar to the </a:t>
            </a:r>
            <a:r>
              <a:rPr lang="en-GB" b="1" dirty="0"/>
              <a:t>transition table </a:t>
            </a:r>
            <a:r>
              <a:rPr lang="en-GB" dirty="0"/>
              <a:t>from earlier, which gave us the new state </a:t>
            </a:r>
            <a:r>
              <a:rPr lang="en-GB" i="1" dirty="0"/>
              <a:t>s’</a:t>
            </a:r>
            <a:r>
              <a:rPr lang="en-GB" dirty="0"/>
              <a:t> if a given action </a:t>
            </a:r>
            <a:r>
              <a:rPr lang="en-GB" i="1" dirty="0"/>
              <a:t>a</a:t>
            </a:r>
            <a:r>
              <a:rPr lang="en-GB" dirty="0"/>
              <a:t>, is taken in a state </a:t>
            </a:r>
            <a:r>
              <a:rPr lang="en-GB" i="1" dirty="0"/>
              <a:t>s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09A53E-8FBF-D357-DFA6-93CC525B18D5}"/>
              </a:ext>
            </a:extLst>
          </p:cNvPr>
          <p:cNvCxnSpPr>
            <a:cxnSpLocks/>
          </p:cNvCxnSpPr>
          <p:nvPr/>
        </p:nvCxnSpPr>
        <p:spPr>
          <a:xfrm flipH="1">
            <a:off x="9450277" y="515815"/>
            <a:ext cx="6338" cy="12960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CEA9245-4BAF-733F-0655-67AB3E1C13A8}"/>
              </a:ext>
            </a:extLst>
          </p:cNvPr>
          <p:cNvSpPr/>
          <p:nvPr/>
        </p:nvSpPr>
        <p:spPr>
          <a:xfrm>
            <a:off x="8910277" y="1811824"/>
            <a:ext cx="1080000" cy="10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Start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76E3B2E-6AC9-D50E-A27E-1E1B7499BD23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0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7A7345-E449-9B52-AB6E-B22A25A83D7F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1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110E34-B615-8286-22CF-810DA0A39A3A}"/>
              </a:ext>
            </a:extLst>
          </p:cNvPr>
          <p:cNvCxnSpPr>
            <a:cxnSpLocks/>
            <a:stCxn id="11" idx="5"/>
            <a:endCxn id="15" idx="1"/>
          </p:cNvCxnSpPr>
          <p:nvPr/>
        </p:nvCxnSpPr>
        <p:spPr>
          <a:xfrm>
            <a:off x="9832115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C04609-42E6-F14B-8282-098658B148A3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8132992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30C07D3-DD84-9CAD-389C-0697B272CC5E}"/>
              </a:ext>
            </a:extLst>
          </p:cNvPr>
          <p:cNvSpPr txBox="1"/>
          <p:nvPr/>
        </p:nvSpPr>
        <p:spPr>
          <a:xfrm>
            <a:off x="10285047" y="3290277"/>
            <a:ext cx="51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1/</a:t>
            </a:r>
            <a:r>
              <a:rPr lang="en-GB" b="1" dirty="0">
                <a:solidFill>
                  <a:srgbClr val="002060"/>
                </a:solidFill>
              </a:rPr>
              <a:t>1</a:t>
            </a:r>
            <a:endParaRPr lang="en-SG" b="1" dirty="0">
              <a:solidFill>
                <a:srgbClr val="00206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619E34-8B41-4425-4FD5-566688B406C8}"/>
              </a:ext>
            </a:extLst>
          </p:cNvPr>
          <p:cNvSpPr txBox="1"/>
          <p:nvPr/>
        </p:nvSpPr>
        <p:spPr>
          <a:xfrm>
            <a:off x="8059443" y="3290277"/>
            <a:ext cx="55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0/</a:t>
            </a:r>
            <a:r>
              <a:rPr lang="en-GB" b="1" dirty="0">
                <a:solidFill>
                  <a:srgbClr val="002060"/>
                </a:solidFill>
              </a:rPr>
              <a:t>0</a:t>
            </a:r>
            <a:endParaRPr lang="en-SG" b="1" dirty="0">
              <a:solidFill>
                <a:srgbClr val="002060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689019-E2EF-D000-42A8-FA9415BBB214}"/>
              </a:ext>
            </a:extLst>
          </p:cNvPr>
          <p:cNvCxnSpPr>
            <a:cxnSpLocks/>
            <a:stCxn id="15" idx="3"/>
            <a:endCxn id="12" idx="5"/>
          </p:cNvCxnSpPr>
          <p:nvPr/>
        </p:nvCxnSpPr>
        <p:spPr>
          <a:xfrm flipH="1">
            <a:off x="8132992" y="5555017"/>
            <a:ext cx="26345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9C0A37-FE42-D1D0-7C2E-A8A586FE772A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>
            <a:off x="8291154" y="5173179"/>
            <a:ext cx="231824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37D8662-2156-DE73-63FD-661EEF315528}"/>
              </a:ext>
            </a:extLst>
          </p:cNvPr>
          <p:cNvSpPr txBox="1"/>
          <p:nvPr/>
        </p:nvSpPr>
        <p:spPr>
          <a:xfrm>
            <a:off x="9288100" y="5752189"/>
            <a:ext cx="637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0/</a:t>
            </a:r>
            <a:r>
              <a:rPr lang="en-GB" b="1" dirty="0">
                <a:solidFill>
                  <a:srgbClr val="002060"/>
                </a:solidFill>
              </a:rPr>
              <a:t>0</a:t>
            </a:r>
            <a:endParaRPr lang="en-SG" b="1" dirty="0">
              <a:solidFill>
                <a:srgbClr val="00206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DF95B0-9637-90DA-C6B2-6C6157785EF3}"/>
              </a:ext>
            </a:extLst>
          </p:cNvPr>
          <p:cNvSpPr txBox="1"/>
          <p:nvPr/>
        </p:nvSpPr>
        <p:spPr>
          <a:xfrm>
            <a:off x="9281296" y="4639790"/>
            <a:ext cx="53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1/</a:t>
            </a:r>
            <a:r>
              <a:rPr lang="en-GB" b="1" dirty="0">
                <a:solidFill>
                  <a:srgbClr val="002060"/>
                </a:solidFill>
              </a:rPr>
              <a:t>1</a:t>
            </a:r>
            <a:endParaRPr lang="en-SG" b="1" dirty="0">
              <a:solidFill>
                <a:srgbClr val="002060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00193EC-1CAD-06AE-49FB-97E8E1B835C0}"/>
              </a:ext>
            </a:extLst>
          </p:cNvPr>
          <p:cNvSpPr/>
          <p:nvPr/>
        </p:nvSpPr>
        <p:spPr>
          <a:xfrm>
            <a:off x="6771537" y="4284488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A1207DA-99E1-CC3C-93CD-53C83BDE20CF}"/>
              </a:ext>
            </a:extLst>
          </p:cNvPr>
          <p:cNvSpPr/>
          <p:nvPr/>
        </p:nvSpPr>
        <p:spPr>
          <a:xfrm rot="10800000">
            <a:off x="11148706" y="4192995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1B86D9-ADF5-092E-4BE3-51DA9C615AA9}"/>
              </a:ext>
            </a:extLst>
          </p:cNvPr>
          <p:cNvSpPr txBox="1"/>
          <p:nvPr/>
        </p:nvSpPr>
        <p:spPr>
          <a:xfrm>
            <a:off x="11677420" y="3915156"/>
            <a:ext cx="51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1/</a:t>
            </a:r>
            <a:r>
              <a:rPr lang="en-GB" b="1" dirty="0">
                <a:solidFill>
                  <a:srgbClr val="002060"/>
                </a:solidFill>
              </a:rPr>
              <a:t>1</a:t>
            </a:r>
            <a:endParaRPr lang="en-SG" b="1" dirty="0">
              <a:solidFill>
                <a:srgbClr val="00206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8A7C77-9F19-3960-F5A3-DA56BFE914B0}"/>
              </a:ext>
            </a:extLst>
          </p:cNvPr>
          <p:cNvSpPr txBox="1"/>
          <p:nvPr/>
        </p:nvSpPr>
        <p:spPr>
          <a:xfrm>
            <a:off x="6648430" y="3915156"/>
            <a:ext cx="907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0/</a:t>
            </a:r>
            <a:r>
              <a:rPr lang="en-GB" b="1" dirty="0">
                <a:solidFill>
                  <a:srgbClr val="002060"/>
                </a:solidFill>
              </a:rPr>
              <a:t>”OK”</a:t>
            </a:r>
            <a:endParaRPr lang="en-SG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1854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BBD4-DD1B-5251-E3E3-787BE668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3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EA05B0-4FFE-B6B2-11E3-F6DFC537CAF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574900" cy="50323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dirty="0"/>
                  <a:t>In the FSM on the right, the output set Y is defined as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={0, 1,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𝑂𝐾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dirty="0"/>
                  <a:t>, and we use the “a/y” notation on our graph.</a:t>
                </a:r>
              </a:p>
              <a:p>
                <a:pPr marL="0" indent="0">
                  <a:buNone/>
                </a:pPr>
                <a:r>
                  <a:rPr lang="en-GB" b="1" dirty="0"/>
                  <a:t>Question: </a:t>
                </a:r>
                <a:r>
                  <a:rPr lang="en-GB" dirty="0"/>
                  <a:t>Let us assume that the FSM stops when an output “OK” is seen or the string </a:t>
                </a:r>
                <a:r>
                  <a:rPr lang="en-GB" i="1" dirty="0"/>
                  <a:t>x</a:t>
                </a:r>
                <a:r>
                  <a:rPr lang="en-GB" dirty="0"/>
                  <a:t> runs out of characters.</a:t>
                </a:r>
              </a:p>
              <a:p>
                <a:pPr marL="0" indent="0">
                  <a:buNone/>
                </a:pPr>
                <a:r>
                  <a:rPr lang="en-GB" dirty="0"/>
                  <a:t>The FSM considers as acceptable inputs </a:t>
                </a:r>
                <a:r>
                  <a:rPr lang="en-GB" i="1" dirty="0"/>
                  <a:t>x</a:t>
                </a:r>
                <a:r>
                  <a:rPr lang="en-GB" dirty="0"/>
                  <a:t> any input that produces “OK” as an output at some point.</a:t>
                </a:r>
              </a:p>
              <a:p>
                <a:pPr marL="0" indent="0">
                  <a:buNone/>
                </a:pPr>
                <a:r>
                  <a:rPr lang="en-GB" dirty="0"/>
                  <a:t>Which input strings </a:t>
                </a:r>
                <a:r>
                  <a:rPr lang="en-GB" i="1" dirty="0"/>
                  <a:t>x</a:t>
                </a:r>
                <a:r>
                  <a:rPr lang="en-GB" dirty="0"/>
                  <a:t> are then considered acceptable?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EA05B0-4FFE-B6B2-11E3-F6DFC537C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574900" cy="5032375"/>
              </a:xfrm>
              <a:blipFill>
                <a:blip r:embed="rId2"/>
                <a:stretch>
                  <a:fillRect l="-2298" t="-2663" r="-2735" b="-1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09A53E-8FBF-D357-DFA6-93CC525B18D5}"/>
              </a:ext>
            </a:extLst>
          </p:cNvPr>
          <p:cNvCxnSpPr>
            <a:cxnSpLocks/>
          </p:cNvCxnSpPr>
          <p:nvPr/>
        </p:nvCxnSpPr>
        <p:spPr>
          <a:xfrm flipH="1">
            <a:off x="9450277" y="515815"/>
            <a:ext cx="6338" cy="12960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CEA9245-4BAF-733F-0655-67AB3E1C13A8}"/>
              </a:ext>
            </a:extLst>
          </p:cNvPr>
          <p:cNvSpPr/>
          <p:nvPr/>
        </p:nvSpPr>
        <p:spPr>
          <a:xfrm>
            <a:off x="8910277" y="1811824"/>
            <a:ext cx="1080000" cy="10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Start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76E3B2E-6AC9-D50E-A27E-1E1B7499BD23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0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7A7345-E449-9B52-AB6E-B22A25A83D7F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1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110E34-B615-8286-22CF-810DA0A39A3A}"/>
              </a:ext>
            </a:extLst>
          </p:cNvPr>
          <p:cNvCxnSpPr>
            <a:cxnSpLocks/>
            <a:stCxn id="11" idx="5"/>
            <a:endCxn id="15" idx="1"/>
          </p:cNvCxnSpPr>
          <p:nvPr/>
        </p:nvCxnSpPr>
        <p:spPr>
          <a:xfrm>
            <a:off x="9832115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C04609-42E6-F14B-8282-098658B148A3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8132992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30C07D3-DD84-9CAD-389C-0697B272CC5E}"/>
              </a:ext>
            </a:extLst>
          </p:cNvPr>
          <p:cNvSpPr txBox="1"/>
          <p:nvPr/>
        </p:nvSpPr>
        <p:spPr>
          <a:xfrm>
            <a:off x="10285047" y="3290277"/>
            <a:ext cx="51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1/</a:t>
            </a:r>
            <a:r>
              <a:rPr lang="en-GB" b="1" dirty="0">
                <a:solidFill>
                  <a:srgbClr val="002060"/>
                </a:solidFill>
              </a:rPr>
              <a:t>1</a:t>
            </a:r>
            <a:endParaRPr lang="en-SG" b="1" dirty="0">
              <a:solidFill>
                <a:srgbClr val="00206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619E34-8B41-4425-4FD5-566688B406C8}"/>
              </a:ext>
            </a:extLst>
          </p:cNvPr>
          <p:cNvSpPr txBox="1"/>
          <p:nvPr/>
        </p:nvSpPr>
        <p:spPr>
          <a:xfrm>
            <a:off x="8059443" y="3290277"/>
            <a:ext cx="55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0/</a:t>
            </a:r>
            <a:r>
              <a:rPr lang="en-GB" b="1" dirty="0">
                <a:solidFill>
                  <a:srgbClr val="002060"/>
                </a:solidFill>
              </a:rPr>
              <a:t>0</a:t>
            </a:r>
            <a:endParaRPr lang="en-SG" b="1" dirty="0">
              <a:solidFill>
                <a:srgbClr val="002060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689019-E2EF-D000-42A8-FA9415BBB214}"/>
              </a:ext>
            </a:extLst>
          </p:cNvPr>
          <p:cNvCxnSpPr>
            <a:cxnSpLocks/>
            <a:stCxn id="15" idx="3"/>
            <a:endCxn id="12" idx="5"/>
          </p:cNvCxnSpPr>
          <p:nvPr/>
        </p:nvCxnSpPr>
        <p:spPr>
          <a:xfrm flipH="1">
            <a:off x="8132992" y="5555017"/>
            <a:ext cx="26345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9C0A37-FE42-D1D0-7C2E-A8A586FE772A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>
            <a:off x="8291154" y="5173179"/>
            <a:ext cx="231824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37D8662-2156-DE73-63FD-661EEF315528}"/>
              </a:ext>
            </a:extLst>
          </p:cNvPr>
          <p:cNvSpPr txBox="1"/>
          <p:nvPr/>
        </p:nvSpPr>
        <p:spPr>
          <a:xfrm>
            <a:off x="9288100" y="5752189"/>
            <a:ext cx="637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0/</a:t>
            </a:r>
            <a:r>
              <a:rPr lang="en-GB" b="1" dirty="0">
                <a:solidFill>
                  <a:srgbClr val="002060"/>
                </a:solidFill>
              </a:rPr>
              <a:t>0</a:t>
            </a:r>
            <a:endParaRPr lang="en-SG" b="1" dirty="0">
              <a:solidFill>
                <a:srgbClr val="00206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DF95B0-9637-90DA-C6B2-6C6157785EF3}"/>
              </a:ext>
            </a:extLst>
          </p:cNvPr>
          <p:cNvSpPr txBox="1"/>
          <p:nvPr/>
        </p:nvSpPr>
        <p:spPr>
          <a:xfrm>
            <a:off x="9281296" y="4639790"/>
            <a:ext cx="53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1/</a:t>
            </a:r>
            <a:r>
              <a:rPr lang="en-GB" b="1" dirty="0">
                <a:solidFill>
                  <a:srgbClr val="002060"/>
                </a:solidFill>
              </a:rPr>
              <a:t>1</a:t>
            </a:r>
            <a:endParaRPr lang="en-SG" b="1" dirty="0">
              <a:solidFill>
                <a:srgbClr val="002060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00193EC-1CAD-06AE-49FB-97E8E1B835C0}"/>
              </a:ext>
            </a:extLst>
          </p:cNvPr>
          <p:cNvSpPr/>
          <p:nvPr/>
        </p:nvSpPr>
        <p:spPr>
          <a:xfrm>
            <a:off x="6771537" y="4284488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A1207DA-99E1-CC3C-93CD-53C83BDE20CF}"/>
              </a:ext>
            </a:extLst>
          </p:cNvPr>
          <p:cNvSpPr/>
          <p:nvPr/>
        </p:nvSpPr>
        <p:spPr>
          <a:xfrm rot="10800000">
            <a:off x="11148706" y="4192995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1B86D9-ADF5-092E-4BE3-51DA9C615AA9}"/>
              </a:ext>
            </a:extLst>
          </p:cNvPr>
          <p:cNvSpPr txBox="1"/>
          <p:nvPr/>
        </p:nvSpPr>
        <p:spPr>
          <a:xfrm>
            <a:off x="11677420" y="3915156"/>
            <a:ext cx="51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1/</a:t>
            </a:r>
            <a:r>
              <a:rPr lang="en-GB" b="1" dirty="0">
                <a:solidFill>
                  <a:srgbClr val="002060"/>
                </a:solidFill>
              </a:rPr>
              <a:t>1</a:t>
            </a:r>
            <a:endParaRPr lang="en-SG" b="1" dirty="0">
              <a:solidFill>
                <a:srgbClr val="00206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8A7C77-9F19-3960-F5A3-DA56BFE914B0}"/>
              </a:ext>
            </a:extLst>
          </p:cNvPr>
          <p:cNvSpPr txBox="1"/>
          <p:nvPr/>
        </p:nvSpPr>
        <p:spPr>
          <a:xfrm>
            <a:off x="6648430" y="3915156"/>
            <a:ext cx="907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0/</a:t>
            </a:r>
            <a:r>
              <a:rPr lang="en-GB" b="1" dirty="0">
                <a:solidFill>
                  <a:srgbClr val="002060"/>
                </a:solidFill>
              </a:rPr>
              <a:t>”OK”</a:t>
            </a:r>
            <a:endParaRPr lang="en-SG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7678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BBD4-DD1B-5251-E3E3-787BE668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3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EA05B0-4FFE-B6B2-11E3-F6DFC537CAF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609278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In the FSM on the right, the output set Y is defined as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={0, 1,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𝑂𝐾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dirty="0"/>
                  <a:t>, and we use the “a/y” notation on our graph.</a:t>
                </a:r>
              </a:p>
              <a:p>
                <a:pPr marL="0" indent="0">
                  <a:buNone/>
                </a:pPr>
                <a:r>
                  <a:rPr lang="en-GB" b="1" dirty="0"/>
                  <a:t>Answer: </a:t>
                </a:r>
                <a:r>
                  <a:rPr lang="en-GB" dirty="0"/>
                  <a:t>The “OK” output is produced if and only if there is an action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r>
                  <a:rPr lang="en-GB" dirty="0"/>
                  <a:t> being taken while in state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r>
                  <a:rPr lang="en-GB" dirty="0"/>
                  <a:t>This is equivalent to having two 0s in succession somewhere in the string </a:t>
                </a:r>
                <a:r>
                  <a:rPr lang="en-GB" i="1" dirty="0"/>
                  <a:t>x</a:t>
                </a:r>
                <a:r>
                  <a:rPr lang="en-GB" dirty="0"/>
                  <a:t>. For instance, 100, 10100, 1001, 10011111110101, etc...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EA05B0-4FFE-B6B2-11E3-F6DFC537C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609278" cy="5032375"/>
              </a:xfrm>
              <a:blipFill>
                <a:blip r:embed="rId2"/>
                <a:stretch>
                  <a:fillRect l="-2283" t="-1937" r="-2065" b="-18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09A53E-8FBF-D357-DFA6-93CC525B18D5}"/>
              </a:ext>
            </a:extLst>
          </p:cNvPr>
          <p:cNvCxnSpPr>
            <a:cxnSpLocks/>
          </p:cNvCxnSpPr>
          <p:nvPr/>
        </p:nvCxnSpPr>
        <p:spPr>
          <a:xfrm flipH="1">
            <a:off x="9450277" y="515815"/>
            <a:ext cx="6338" cy="12960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CEA9245-4BAF-733F-0655-67AB3E1C13A8}"/>
              </a:ext>
            </a:extLst>
          </p:cNvPr>
          <p:cNvSpPr/>
          <p:nvPr/>
        </p:nvSpPr>
        <p:spPr>
          <a:xfrm>
            <a:off x="8910277" y="1811824"/>
            <a:ext cx="1080000" cy="10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Start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7A7345-E449-9B52-AB6E-B22A25A83D7F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1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110E34-B615-8286-22CF-810DA0A39A3A}"/>
              </a:ext>
            </a:extLst>
          </p:cNvPr>
          <p:cNvCxnSpPr>
            <a:cxnSpLocks/>
            <a:stCxn id="11" idx="5"/>
            <a:endCxn id="15" idx="1"/>
          </p:cNvCxnSpPr>
          <p:nvPr/>
        </p:nvCxnSpPr>
        <p:spPr>
          <a:xfrm>
            <a:off x="9832115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C04609-42E6-F14B-8282-098658B148A3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8132992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30C07D3-DD84-9CAD-389C-0697B272CC5E}"/>
              </a:ext>
            </a:extLst>
          </p:cNvPr>
          <p:cNvSpPr txBox="1"/>
          <p:nvPr/>
        </p:nvSpPr>
        <p:spPr>
          <a:xfrm>
            <a:off x="10285047" y="3290277"/>
            <a:ext cx="51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1/</a:t>
            </a:r>
            <a:r>
              <a:rPr lang="en-GB" b="1" dirty="0">
                <a:solidFill>
                  <a:srgbClr val="002060"/>
                </a:solidFill>
              </a:rPr>
              <a:t>1</a:t>
            </a:r>
            <a:endParaRPr lang="en-SG" b="1" dirty="0">
              <a:solidFill>
                <a:srgbClr val="00206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619E34-8B41-4425-4FD5-566688B406C8}"/>
              </a:ext>
            </a:extLst>
          </p:cNvPr>
          <p:cNvSpPr txBox="1"/>
          <p:nvPr/>
        </p:nvSpPr>
        <p:spPr>
          <a:xfrm>
            <a:off x="8059443" y="3290277"/>
            <a:ext cx="55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0/</a:t>
            </a:r>
            <a:r>
              <a:rPr lang="en-GB" b="1" dirty="0">
                <a:solidFill>
                  <a:srgbClr val="002060"/>
                </a:solidFill>
              </a:rPr>
              <a:t>0</a:t>
            </a:r>
            <a:endParaRPr lang="en-SG" b="1" dirty="0">
              <a:solidFill>
                <a:srgbClr val="002060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689019-E2EF-D000-42A8-FA9415BBB214}"/>
              </a:ext>
            </a:extLst>
          </p:cNvPr>
          <p:cNvCxnSpPr>
            <a:cxnSpLocks/>
            <a:stCxn id="15" idx="3"/>
          </p:cNvCxnSpPr>
          <p:nvPr/>
        </p:nvCxnSpPr>
        <p:spPr>
          <a:xfrm flipH="1">
            <a:off x="8132992" y="5555017"/>
            <a:ext cx="26345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9C0A37-FE42-D1D0-7C2E-A8A586FE772A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8291154" y="5173179"/>
            <a:ext cx="231824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37D8662-2156-DE73-63FD-661EEF315528}"/>
              </a:ext>
            </a:extLst>
          </p:cNvPr>
          <p:cNvSpPr txBox="1"/>
          <p:nvPr/>
        </p:nvSpPr>
        <p:spPr>
          <a:xfrm>
            <a:off x="9288100" y="5752189"/>
            <a:ext cx="637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0/</a:t>
            </a:r>
            <a:r>
              <a:rPr lang="en-GB" b="1" dirty="0">
                <a:solidFill>
                  <a:srgbClr val="002060"/>
                </a:solidFill>
              </a:rPr>
              <a:t>0</a:t>
            </a:r>
            <a:endParaRPr lang="en-SG" b="1" dirty="0">
              <a:solidFill>
                <a:srgbClr val="00206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DF95B0-9637-90DA-C6B2-6C6157785EF3}"/>
              </a:ext>
            </a:extLst>
          </p:cNvPr>
          <p:cNvSpPr txBox="1"/>
          <p:nvPr/>
        </p:nvSpPr>
        <p:spPr>
          <a:xfrm>
            <a:off x="9281296" y="4639790"/>
            <a:ext cx="53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1/</a:t>
            </a:r>
            <a:r>
              <a:rPr lang="en-GB" b="1" dirty="0">
                <a:solidFill>
                  <a:srgbClr val="002060"/>
                </a:solidFill>
              </a:rPr>
              <a:t>1</a:t>
            </a:r>
            <a:endParaRPr lang="en-SG" b="1" dirty="0">
              <a:solidFill>
                <a:srgbClr val="002060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00193EC-1CAD-06AE-49FB-97E8E1B835C0}"/>
              </a:ext>
            </a:extLst>
          </p:cNvPr>
          <p:cNvSpPr/>
          <p:nvPr/>
        </p:nvSpPr>
        <p:spPr>
          <a:xfrm>
            <a:off x="6771537" y="4284488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A1207DA-99E1-CC3C-93CD-53C83BDE20CF}"/>
              </a:ext>
            </a:extLst>
          </p:cNvPr>
          <p:cNvSpPr/>
          <p:nvPr/>
        </p:nvSpPr>
        <p:spPr>
          <a:xfrm rot="10800000">
            <a:off x="11148706" y="4192995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1B86D9-ADF5-092E-4BE3-51DA9C615AA9}"/>
              </a:ext>
            </a:extLst>
          </p:cNvPr>
          <p:cNvSpPr txBox="1"/>
          <p:nvPr/>
        </p:nvSpPr>
        <p:spPr>
          <a:xfrm>
            <a:off x="11677420" y="3915156"/>
            <a:ext cx="51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1/</a:t>
            </a:r>
            <a:r>
              <a:rPr lang="en-GB" b="1" dirty="0">
                <a:solidFill>
                  <a:srgbClr val="002060"/>
                </a:solidFill>
              </a:rPr>
              <a:t>1</a:t>
            </a:r>
            <a:endParaRPr lang="en-SG" b="1" dirty="0">
              <a:solidFill>
                <a:srgbClr val="00206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8A7C77-9F19-3960-F5A3-DA56BFE914B0}"/>
              </a:ext>
            </a:extLst>
          </p:cNvPr>
          <p:cNvSpPr txBox="1"/>
          <p:nvPr/>
        </p:nvSpPr>
        <p:spPr>
          <a:xfrm>
            <a:off x="6648430" y="3915156"/>
            <a:ext cx="907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0/</a:t>
            </a:r>
            <a:r>
              <a:rPr lang="en-GB" b="1" dirty="0">
                <a:solidFill>
                  <a:srgbClr val="002060"/>
                </a:solidFill>
              </a:rPr>
              <a:t>”OK”</a:t>
            </a:r>
            <a:endParaRPr lang="en-SG" b="1" dirty="0">
              <a:solidFill>
                <a:srgbClr val="00206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32AD8F-E3D0-5CBF-E413-7B8E0BF8F4E5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0</a:t>
            </a:r>
            <a:endParaRPr lang="en-SG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898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54B35-5F1E-60EC-59A5-ABE2D65AB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advanced FSMs?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F3284-9E65-1D93-F6E4-949D1ACD6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There are many variations to the state machines we have described.</a:t>
            </a:r>
          </a:p>
          <a:p>
            <a:pPr marL="0" indent="0">
              <a:buNone/>
            </a:pPr>
            <a:r>
              <a:rPr lang="en-GB" dirty="0"/>
              <a:t>For instance,</a:t>
            </a:r>
          </a:p>
          <a:p>
            <a:r>
              <a:rPr lang="en-GB" b="1" dirty="0"/>
              <a:t>Deterministic Finite State Machines (DFSMs): </a:t>
            </a:r>
            <a:r>
              <a:rPr lang="en-GB" dirty="0"/>
              <a:t>A deterministic finite state machine is a mathematical model used to represent a system that has a finite number of states and can transition between those states based on input.</a:t>
            </a:r>
          </a:p>
          <a:p>
            <a:pPr marL="0" indent="0">
              <a:buNone/>
            </a:pPr>
            <a:r>
              <a:rPr lang="en-GB" dirty="0"/>
              <a:t>It is basically another name for the FSMs (with no outputs) we have been playing with.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50530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D78087A-8D87-4195-85AD-B38A12B12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Graphs: a general and minimal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CA4ADD2-9051-4BBC-B3E9-7EFFA05E98B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Definition (graph):</a:t>
                </a:r>
                <a:r>
                  <a:rPr lang="en-US" dirty="0"/>
                  <a:t> A </a:t>
                </a:r>
                <a:r>
                  <a:rPr lang="en-US" b="1" dirty="0"/>
                  <a:t>graph</a:t>
                </a:r>
                <a:r>
                  <a:rPr lang="en-US" dirty="0"/>
                  <a:t> is a mathematical object, defined by an ordered pair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with</a:t>
                </a:r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 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solidFill>
                      <a:srgbClr val="0070C0"/>
                    </a:solidFill>
                  </a:rPr>
                  <a:t>vertices </a:t>
                </a:r>
                <a:r>
                  <a:rPr lang="en-US" dirty="0"/>
                  <a:t>(also called </a:t>
                </a:r>
                <a:r>
                  <a:rPr lang="en-US" b="1" dirty="0"/>
                  <a:t>nodes</a:t>
                </a:r>
                <a:r>
                  <a:rPr lang="en-US" dirty="0"/>
                  <a:t> or </a:t>
                </a:r>
                <a:r>
                  <a:rPr lang="en-US" b="1" dirty="0"/>
                  <a:t>points</a:t>
                </a:r>
                <a:r>
                  <a:rPr lang="en-US" dirty="0"/>
                  <a:t>),</a:t>
                </a:r>
              </a:p>
              <a:p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dirty="0"/>
                  <a:t> a set of </a:t>
                </a:r>
                <a:r>
                  <a:rPr lang="en-US" b="1" dirty="0">
                    <a:solidFill>
                      <a:srgbClr val="00B050"/>
                    </a:solidFill>
                  </a:rPr>
                  <a:t>edges </a:t>
                </a:r>
                <a:r>
                  <a:rPr lang="en-US" dirty="0"/>
                  <a:t>(also called </a:t>
                </a:r>
                <a:r>
                  <a:rPr lang="en-US" b="1" dirty="0"/>
                  <a:t>links</a:t>
                </a:r>
                <a:r>
                  <a:rPr lang="en-US" dirty="0"/>
                  <a:t> or </a:t>
                </a:r>
                <a:r>
                  <a:rPr lang="en-US" b="1" dirty="0"/>
                  <a:t>lines</a:t>
                </a:r>
                <a:r>
                  <a:rPr lang="en-US" dirty="0"/>
                  <a:t>), defined as a subset of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|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err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b="1" i="1" dirty="0" err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dirty="0" err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</m:d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  ∀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]}</m:t>
                    </m:r>
                  </m:oMath>
                </a14:m>
                <a:r>
                  <a:rPr lang="en-US" b="1" dirty="0"/>
                  <a:t>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CA4ADD2-9051-4BBC-B3E9-7EFFA05E98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 r="-1882" b="-1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3DA904-BD00-4838-9550-AF46A3B6037F}"/>
              </a:ext>
            </a:extLst>
          </p:cNvPr>
          <p:cNvCxnSpPr>
            <a:cxnSpLocks/>
            <a:stCxn id="33" idx="7"/>
            <a:endCxn id="32" idx="4"/>
          </p:cNvCxnSpPr>
          <p:nvPr/>
        </p:nvCxnSpPr>
        <p:spPr>
          <a:xfrm flipV="1">
            <a:off x="10650917" y="3635391"/>
            <a:ext cx="985745" cy="1380419"/>
          </a:xfrm>
          <a:prstGeom prst="straightConnector1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9C270C0-9CE5-4C21-8AD9-184E7E0F6A96}"/>
              </a:ext>
            </a:extLst>
          </p:cNvPr>
          <p:cNvCxnSpPr>
            <a:cxnSpLocks/>
            <a:stCxn id="19" idx="6"/>
            <a:endCxn id="30" idx="2"/>
          </p:cNvCxnSpPr>
          <p:nvPr/>
        </p:nvCxnSpPr>
        <p:spPr>
          <a:xfrm flipV="1">
            <a:off x="7257183" y="1907505"/>
            <a:ext cx="1930062" cy="245706"/>
          </a:xfrm>
          <a:prstGeom prst="straightConnector1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0BDF53-48C6-4FD1-B80A-66C845B6536C}"/>
              </a:ext>
            </a:extLst>
          </p:cNvPr>
          <p:cNvCxnSpPr>
            <a:cxnSpLocks/>
            <a:stCxn id="31" idx="7"/>
            <a:endCxn id="30" idx="4"/>
          </p:cNvCxnSpPr>
          <p:nvPr/>
        </p:nvCxnSpPr>
        <p:spPr>
          <a:xfrm flipV="1">
            <a:off x="8798790" y="2227545"/>
            <a:ext cx="708495" cy="1138001"/>
          </a:xfrm>
          <a:prstGeom prst="straightConnector1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2309CC1-2E4F-4CD9-85D0-1C23038CC831}"/>
              </a:ext>
            </a:extLst>
          </p:cNvPr>
          <p:cNvCxnSpPr>
            <a:cxnSpLocks/>
            <a:stCxn id="30" idx="6"/>
            <a:endCxn id="32" idx="1"/>
          </p:cNvCxnSpPr>
          <p:nvPr/>
        </p:nvCxnSpPr>
        <p:spPr>
          <a:xfrm>
            <a:off x="9827325" y="1907505"/>
            <a:ext cx="1583035" cy="1181544"/>
          </a:xfrm>
          <a:prstGeom prst="straightConnector1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D11811C-3B90-45B1-9524-F0ADB94803E1}"/>
              </a:ext>
            </a:extLst>
          </p:cNvPr>
          <p:cNvCxnSpPr>
            <a:cxnSpLocks/>
            <a:stCxn id="31" idx="6"/>
            <a:endCxn id="32" idx="2"/>
          </p:cNvCxnSpPr>
          <p:nvPr/>
        </p:nvCxnSpPr>
        <p:spPr>
          <a:xfrm flipV="1">
            <a:off x="8892528" y="3315351"/>
            <a:ext cx="2424094" cy="276497"/>
          </a:xfrm>
          <a:prstGeom prst="straightConnector1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B12A20B-C903-4156-A7E4-DCDD4C967F63}"/>
                  </a:ext>
                </a:extLst>
              </p:cNvPr>
              <p:cNvSpPr/>
              <p:nvPr/>
            </p:nvSpPr>
            <p:spPr>
              <a:xfrm>
                <a:off x="6617103" y="1833171"/>
                <a:ext cx="640080" cy="64008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B12A20B-C903-4156-A7E4-DCDD4C967F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103" y="1833171"/>
                <a:ext cx="640080" cy="64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9C041B3-ECF7-480A-B05C-B8311E0CC552}"/>
                  </a:ext>
                </a:extLst>
              </p:cNvPr>
              <p:cNvSpPr/>
              <p:nvPr/>
            </p:nvSpPr>
            <p:spPr>
              <a:xfrm>
                <a:off x="9187245" y="1587465"/>
                <a:ext cx="640080" cy="64008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9C041B3-ECF7-480A-B05C-B8311E0CC5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245" y="1587465"/>
                <a:ext cx="640080" cy="6400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A3B8BB2-3B18-4ADB-BD62-7BFBAD52D2F0}"/>
                  </a:ext>
                </a:extLst>
              </p:cNvPr>
              <p:cNvSpPr/>
              <p:nvPr/>
            </p:nvSpPr>
            <p:spPr>
              <a:xfrm>
                <a:off x="8252448" y="3271808"/>
                <a:ext cx="640080" cy="64008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A3B8BB2-3B18-4ADB-BD62-7BFBAD52D2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2448" y="3271808"/>
                <a:ext cx="640080" cy="6400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4D15878-967B-40BC-99B2-BBE827F9809B}"/>
                  </a:ext>
                </a:extLst>
              </p:cNvPr>
              <p:cNvSpPr/>
              <p:nvPr/>
            </p:nvSpPr>
            <p:spPr>
              <a:xfrm>
                <a:off x="11316622" y="2995311"/>
                <a:ext cx="640080" cy="64008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4D15878-967B-40BC-99B2-BBE827F980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6622" y="2995311"/>
                <a:ext cx="640080" cy="64008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762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5220EB58-8E55-4F0A-BF9F-DE62366B7721}"/>
                  </a:ext>
                </a:extLst>
              </p:cNvPr>
              <p:cNvSpPr/>
              <p:nvPr/>
            </p:nvSpPr>
            <p:spPr>
              <a:xfrm>
                <a:off x="10104575" y="4922072"/>
                <a:ext cx="640080" cy="64008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5220EB58-8E55-4F0A-BF9F-DE62366B77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4575" y="4922072"/>
                <a:ext cx="640080" cy="64008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762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92704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54B35-5F1E-60EC-59A5-ABE2D65AB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advanced FSMs?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F3284-9E65-1D93-F6E4-949D1ACD6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There are many variations to the state machines we have described.</a:t>
            </a:r>
          </a:p>
          <a:p>
            <a:pPr marL="0" indent="0">
              <a:buNone/>
            </a:pPr>
            <a:r>
              <a:rPr lang="en-GB" dirty="0"/>
              <a:t>For instance,</a:t>
            </a:r>
          </a:p>
          <a:p>
            <a:r>
              <a:rPr lang="en-GB" b="1" dirty="0"/>
              <a:t>Mealy Machines: </a:t>
            </a:r>
            <a:r>
              <a:rPr lang="en-GB" dirty="0"/>
              <a:t>A Mealy machine is a finite state machine where the output is dependent on both the current state and the input. That is basically another name for our FSM with outputs!</a:t>
            </a:r>
          </a:p>
          <a:p>
            <a:r>
              <a:rPr lang="en-GB" b="1" dirty="0"/>
              <a:t>Moore Machines: </a:t>
            </a:r>
            <a:r>
              <a:rPr lang="en-GB" dirty="0"/>
              <a:t>A Moore machine is a finite state machine where the output is dependent only on the current state. A special case of the Mealy machine.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450062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54B35-5F1E-60EC-59A5-ABE2D65AB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advanced FSMs?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F3284-9E65-1D93-F6E4-949D1ACD6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There are many variations to the state machines we have described.</a:t>
            </a:r>
          </a:p>
          <a:p>
            <a:pPr marL="0" indent="0">
              <a:buNone/>
            </a:pPr>
            <a:r>
              <a:rPr lang="en-GB" dirty="0"/>
              <a:t>For instance,</a:t>
            </a:r>
          </a:p>
          <a:p>
            <a:r>
              <a:rPr lang="en-GB" b="1" dirty="0"/>
              <a:t>Non-Deterministic Finite State Machines (NDFSMs): </a:t>
            </a:r>
            <a:r>
              <a:rPr lang="en-GB" dirty="0"/>
              <a:t>In a non-deterministic finite state machine, the machine can transition from one state to multiple states based on the input.</a:t>
            </a:r>
          </a:p>
          <a:p>
            <a:r>
              <a:rPr lang="en-GB" dirty="0"/>
              <a:t>This means that there can be multiple possible paths through the machine for a given input.</a:t>
            </a:r>
          </a:p>
          <a:p>
            <a:pPr marL="0" indent="0">
              <a:buNone/>
            </a:pPr>
            <a:endParaRPr lang="en-GB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079904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54B35-5F1E-60EC-59A5-ABE2D65AB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advanced FSMs?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F3284-9E65-1D93-F6E4-949D1ACD6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There are many variations to the state machines we have described.</a:t>
            </a:r>
          </a:p>
          <a:p>
            <a:pPr marL="0" indent="0">
              <a:buNone/>
            </a:pPr>
            <a:r>
              <a:rPr lang="en-GB" dirty="0"/>
              <a:t>For instance,</a:t>
            </a:r>
          </a:p>
          <a:p>
            <a:r>
              <a:rPr lang="en-GB" b="1" dirty="0"/>
              <a:t>Stochastic Finite State Machines (SFSMs): </a:t>
            </a:r>
            <a:r>
              <a:rPr lang="en-GB" dirty="0"/>
              <a:t>A stochastic finite state machine is a model used to represent a system that has a finite number of states, but where the transitions have randomness aspects included.</a:t>
            </a:r>
          </a:p>
          <a:p>
            <a:r>
              <a:rPr lang="en-GB" dirty="0"/>
              <a:t>In </a:t>
            </a:r>
            <a:r>
              <a:rPr lang="en-GB" b="1" dirty="0"/>
              <a:t>Stochastic Finite State Machines</a:t>
            </a:r>
            <a:r>
              <a:rPr lang="en-GB" dirty="0"/>
              <a:t>,</a:t>
            </a:r>
            <a:r>
              <a:rPr lang="en-GB" b="1" dirty="0"/>
              <a:t> </a:t>
            </a:r>
            <a:r>
              <a:rPr lang="en-GB" dirty="0"/>
              <a:t>there will be probabilities of transitioning between states.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116162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BBD4-DD1B-5251-E3E3-787BE668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FSM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A05B0-4FFE-B6B2-11E3-F6DFC537C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Let us consider this FSM, defined on the right.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We have seen that it considers as acceptable inputs the binary strings </a:t>
            </a:r>
            <a:r>
              <a:rPr lang="en-GB" i="1" dirty="0"/>
              <a:t>s</a:t>
            </a:r>
            <a:r>
              <a:rPr lang="en-GB" dirty="0"/>
              <a:t> whose bit of least importance is 0.</a:t>
            </a:r>
          </a:p>
          <a:p>
            <a:pPr marL="0" indent="0">
              <a:buNone/>
            </a:pPr>
            <a:r>
              <a:rPr lang="en-GB" dirty="0"/>
              <a:t>This means that the integer number input represented by the string </a:t>
            </a:r>
            <a:r>
              <a:rPr lang="en-GB" i="1" dirty="0"/>
              <a:t>s</a:t>
            </a:r>
            <a:r>
              <a:rPr lang="en-GB" dirty="0"/>
              <a:t> needs to be even to be acceptable.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09A53E-8FBF-D357-DFA6-93CC525B18D5}"/>
              </a:ext>
            </a:extLst>
          </p:cNvPr>
          <p:cNvCxnSpPr>
            <a:cxnSpLocks/>
          </p:cNvCxnSpPr>
          <p:nvPr/>
        </p:nvCxnSpPr>
        <p:spPr>
          <a:xfrm flipH="1">
            <a:off x="9450277" y="515815"/>
            <a:ext cx="6338" cy="12960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CEA9245-4BAF-733F-0655-67AB3E1C13A8}"/>
              </a:ext>
            </a:extLst>
          </p:cNvPr>
          <p:cNvSpPr/>
          <p:nvPr/>
        </p:nvSpPr>
        <p:spPr>
          <a:xfrm>
            <a:off x="8910277" y="1811824"/>
            <a:ext cx="1080000" cy="10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Start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76E3B2E-6AC9-D50E-A27E-1E1B7499BD23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7A7345-E449-9B52-AB6E-B22A25A83D7F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ODD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110E34-B615-8286-22CF-810DA0A39A3A}"/>
              </a:ext>
            </a:extLst>
          </p:cNvPr>
          <p:cNvCxnSpPr>
            <a:cxnSpLocks/>
            <a:stCxn id="11" idx="5"/>
            <a:endCxn id="15" idx="1"/>
          </p:cNvCxnSpPr>
          <p:nvPr/>
        </p:nvCxnSpPr>
        <p:spPr>
          <a:xfrm>
            <a:off x="9832115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C04609-42E6-F14B-8282-098658B148A3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8132992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30C07D3-DD84-9CAD-389C-0697B272CC5E}"/>
              </a:ext>
            </a:extLst>
          </p:cNvPr>
          <p:cNvSpPr txBox="1"/>
          <p:nvPr/>
        </p:nvSpPr>
        <p:spPr>
          <a:xfrm>
            <a:off x="10285047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619E34-8B41-4425-4FD5-566688B406C8}"/>
              </a:ext>
            </a:extLst>
          </p:cNvPr>
          <p:cNvSpPr txBox="1"/>
          <p:nvPr/>
        </p:nvSpPr>
        <p:spPr>
          <a:xfrm>
            <a:off x="8291154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689019-E2EF-D000-42A8-FA9415BBB214}"/>
              </a:ext>
            </a:extLst>
          </p:cNvPr>
          <p:cNvCxnSpPr>
            <a:cxnSpLocks/>
            <a:stCxn id="15" idx="3"/>
            <a:endCxn id="12" idx="5"/>
          </p:cNvCxnSpPr>
          <p:nvPr/>
        </p:nvCxnSpPr>
        <p:spPr>
          <a:xfrm flipH="1">
            <a:off x="8132992" y="5555017"/>
            <a:ext cx="26345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9C0A37-FE42-D1D0-7C2E-A8A586FE772A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>
            <a:off x="8291154" y="5173179"/>
            <a:ext cx="231824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37D8662-2156-DE73-63FD-661EEF315528}"/>
              </a:ext>
            </a:extLst>
          </p:cNvPr>
          <p:cNvSpPr txBox="1"/>
          <p:nvPr/>
        </p:nvSpPr>
        <p:spPr>
          <a:xfrm>
            <a:off x="9288100" y="5752189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DF95B0-9637-90DA-C6B2-6C6157785EF3}"/>
              </a:ext>
            </a:extLst>
          </p:cNvPr>
          <p:cNvSpPr txBox="1"/>
          <p:nvPr/>
        </p:nvSpPr>
        <p:spPr>
          <a:xfrm>
            <a:off x="9281296" y="4639790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00193EC-1CAD-06AE-49FB-97E8E1B835C0}"/>
              </a:ext>
            </a:extLst>
          </p:cNvPr>
          <p:cNvSpPr/>
          <p:nvPr/>
        </p:nvSpPr>
        <p:spPr>
          <a:xfrm>
            <a:off x="6771537" y="4284488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A1207DA-99E1-CC3C-93CD-53C83BDE20CF}"/>
              </a:ext>
            </a:extLst>
          </p:cNvPr>
          <p:cNvSpPr/>
          <p:nvPr/>
        </p:nvSpPr>
        <p:spPr>
          <a:xfrm rot="10800000">
            <a:off x="11148706" y="4192995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1B86D9-ADF5-092E-4BE3-51DA9C615AA9}"/>
              </a:ext>
            </a:extLst>
          </p:cNvPr>
          <p:cNvSpPr txBox="1"/>
          <p:nvPr/>
        </p:nvSpPr>
        <p:spPr>
          <a:xfrm>
            <a:off x="11677420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8A7C77-9F19-3960-F5A3-DA56BFE914B0}"/>
              </a:ext>
            </a:extLst>
          </p:cNvPr>
          <p:cNvSpPr txBox="1"/>
          <p:nvPr/>
        </p:nvSpPr>
        <p:spPr>
          <a:xfrm>
            <a:off x="6648431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AA84D6C-FEB5-AD5A-43D5-62D965E7C5C1}"/>
              </a:ext>
            </a:extLst>
          </p:cNvPr>
          <p:cNvSpPr/>
          <p:nvPr/>
        </p:nvSpPr>
        <p:spPr>
          <a:xfrm>
            <a:off x="7258508" y="4684809"/>
            <a:ext cx="990000" cy="9900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EVEN</a:t>
            </a:r>
            <a:endParaRPr lang="en-SG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5183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BBD4-DD1B-5251-E3E3-787BE668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FSM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A05B0-4FFE-B6B2-11E3-F6DFC537C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Let us try to implement this FSM in C now!</a:t>
            </a:r>
          </a:p>
          <a:p>
            <a:pPr marL="0" indent="0">
              <a:buNone/>
            </a:pPr>
            <a:r>
              <a:rPr lang="en-GB" dirty="0"/>
              <a:t>(A guided implementation, first.)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09A53E-8FBF-D357-DFA6-93CC525B18D5}"/>
              </a:ext>
            </a:extLst>
          </p:cNvPr>
          <p:cNvCxnSpPr>
            <a:cxnSpLocks/>
          </p:cNvCxnSpPr>
          <p:nvPr/>
        </p:nvCxnSpPr>
        <p:spPr>
          <a:xfrm flipH="1">
            <a:off x="9450277" y="515815"/>
            <a:ext cx="6338" cy="12960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CEA9245-4BAF-733F-0655-67AB3E1C13A8}"/>
              </a:ext>
            </a:extLst>
          </p:cNvPr>
          <p:cNvSpPr/>
          <p:nvPr/>
        </p:nvSpPr>
        <p:spPr>
          <a:xfrm>
            <a:off x="8910277" y="1811824"/>
            <a:ext cx="1080000" cy="10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Start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76E3B2E-6AC9-D50E-A27E-1E1B7499BD23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7A7345-E449-9B52-AB6E-B22A25A83D7F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ODD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110E34-B615-8286-22CF-810DA0A39A3A}"/>
              </a:ext>
            </a:extLst>
          </p:cNvPr>
          <p:cNvCxnSpPr>
            <a:cxnSpLocks/>
            <a:stCxn id="11" idx="5"/>
            <a:endCxn id="15" idx="1"/>
          </p:cNvCxnSpPr>
          <p:nvPr/>
        </p:nvCxnSpPr>
        <p:spPr>
          <a:xfrm>
            <a:off x="9832115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C04609-42E6-F14B-8282-098658B148A3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8132992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30C07D3-DD84-9CAD-389C-0697B272CC5E}"/>
              </a:ext>
            </a:extLst>
          </p:cNvPr>
          <p:cNvSpPr txBox="1"/>
          <p:nvPr/>
        </p:nvSpPr>
        <p:spPr>
          <a:xfrm>
            <a:off x="10285047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619E34-8B41-4425-4FD5-566688B406C8}"/>
              </a:ext>
            </a:extLst>
          </p:cNvPr>
          <p:cNvSpPr txBox="1"/>
          <p:nvPr/>
        </p:nvSpPr>
        <p:spPr>
          <a:xfrm>
            <a:off x="8291154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689019-E2EF-D000-42A8-FA9415BBB214}"/>
              </a:ext>
            </a:extLst>
          </p:cNvPr>
          <p:cNvCxnSpPr>
            <a:cxnSpLocks/>
            <a:stCxn id="15" idx="3"/>
            <a:endCxn id="12" idx="5"/>
          </p:cNvCxnSpPr>
          <p:nvPr/>
        </p:nvCxnSpPr>
        <p:spPr>
          <a:xfrm flipH="1">
            <a:off x="8132992" y="5555017"/>
            <a:ext cx="26345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9C0A37-FE42-D1D0-7C2E-A8A586FE772A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>
            <a:off x="8291154" y="5173179"/>
            <a:ext cx="231824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37D8662-2156-DE73-63FD-661EEF315528}"/>
              </a:ext>
            </a:extLst>
          </p:cNvPr>
          <p:cNvSpPr txBox="1"/>
          <p:nvPr/>
        </p:nvSpPr>
        <p:spPr>
          <a:xfrm>
            <a:off x="9288100" y="5752189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DF95B0-9637-90DA-C6B2-6C6157785EF3}"/>
              </a:ext>
            </a:extLst>
          </p:cNvPr>
          <p:cNvSpPr txBox="1"/>
          <p:nvPr/>
        </p:nvSpPr>
        <p:spPr>
          <a:xfrm>
            <a:off x="9281296" y="4639790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00193EC-1CAD-06AE-49FB-97E8E1B835C0}"/>
              </a:ext>
            </a:extLst>
          </p:cNvPr>
          <p:cNvSpPr/>
          <p:nvPr/>
        </p:nvSpPr>
        <p:spPr>
          <a:xfrm>
            <a:off x="6771537" y="4284488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A1207DA-99E1-CC3C-93CD-53C83BDE20CF}"/>
              </a:ext>
            </a:extLst>
          </p:cNvPr>
          <p:cNvSpPr/>
          <p:nvPr/>
        </p:nvSpPr>
        <p:spPr>
          <a:xfrm rot="10800000">
            <a:off x="11148706" y="4192995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1B86D9-ADF5-092E-4BE3-51DA9C615AA9}"/>
              </a:ext>
            </a:extLst>
          </p:cNvPr>
          <p:cNvSpPr txBox="1"/>
          <p:nvPr/>
        </p:nvSpPr>
        <p:spPr>
          <a:xfrm>
            <a:off x="11677420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8A7C77-9F19-3960-F5A3-DA56BFE914B0}"/>
              </a:ext>
            </a:extLst>
          </p:cNvPr>
          <p:cNvSpPr txBox="1"/>
          <p:nvPr/>
        </p:nvSpPr>
        <p:spPr>
          <a:xfrm>
            <a:off x="6648431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AA84D6C-FEB5-AD5A-43D5-62D965E7C5C1}"/>
              </a:ext>
            </a:extLst>
          </p:cNvPr>
          <p:cNvSpPr/>
          <p:nvPr/>
        </p:nvSpPr>
        <p:spPr>
          <a:xfrm>
            <a:off x="7258508" y="4684809"/>
            <a:ext cx="990000" cy="9900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EVEN</a:t>
            </a:r>
            <a:endParaRPr lang="en-SG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5099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AE76-D173-3013-454F-68EE30C5C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 a basic FSM step-by-step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795C1-2C98-9E57-553C-190B7D7AED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First of all, we need to define:</a:t>
            </a:r>
          </a:p>
          <a:p>
            <a:r>
              <a:rPr lang="en-GB" dirty="0"/>
              <a:t>A </a:t>
            </a:r>
            <a:r>
              <a:rPr lang="en-GB" b="1" dirty="0"/>
              <a:t>finite set of </a:t>
            </a:r>
            <a:r>
              <a:rPr lang="en-GB" b="1" dirty="0">
                <a:solidFill>
                  <a:schemeClr val="accent2"/>
                </a:solidFill>
              </a:rPr>
              <a:t>states</a:t>
            </a:r>
            <a:r>
              <a:rPr lang="en-GB" b="1" dirty="0"/>
              <a:t> </a:t>
            </a:r>
            <a:r>
              <a:rPr lang="en-GB" b="1" i="1" dirty="0">
                <a:solidFill>
                  <a:schemeClr val="accent2"/>
                </a:solidFill>
              </a:rPr>
              <a:t>S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For convenience, we have decided to assemble all three possible states (START, EVEN, ODD) for our FSM into an </a:t>
            </a:r>
            <a:r>
              <a:rPr lang="en-GB" b="1" dirty="0" err="1">
                <a:solidFill>
                  <a:schemeClr val="accent2"/>
                </a:solidFill>
              </a:rPr>
              <a:t>enum</a:t>
            </a:r>
            <a:r>
              <a:rPr lang="en-GB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2FA86E-E2EB-114C-B1F1-D4FC16BEB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624" y="2647428"/>
            <a:ext cx="5563376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0511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AE76-D173-3013-454F-68EE30C5C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 a basic FSM step-by-step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B795C1-2C98-9E57-553C-190B7D7AEDC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Then, we need to define:</a:t>
                </a:r>
              </a:p>
              <a:p>
                <a:r>
                  <a:rPr lang="en-GB" dirty="0"/>
                  <a:t>An FSM, which keeps track of the different states it is in, and has a </a:t>
                </a:r>
                <a:r>
                  <a:rPr lang="en-GB" b="1" dirty="0">
                    <a:solidFill>
                      <a:srgbClr val="00B050"/>
                    </a:solidFill>
                  </a:rPr>
                  <a:t>starting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GB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GB" b="1" i="1" smtClean="0"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GB" b="1" i="1" dirty="0">
                    <a:solidFill>
                      <a:schemeClr val="accent2"/>
                    </a:solidFill>
                  </a:rPr>
                  <a:t>S</a:t>
                </a:r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Here, we have decided to define our FSM object as a </a:t>
                </a:r>
                <a:r>
                  <a:rPr lang="en-GB" b="1" dirty="0">
                    <a:solidFill>
                      <a:srgbClr val="00B050"/>
                    </a:solidFill>
                  </a:rPr>
                  <a:t>struct</a:t>
                </a:r>
                <a:r>
                  <a:rPr lang="en-GB" dirty="0"/>
                  <a:t>, with only one attribute, being the current state of the FSM.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B795C1-2C98-9E57-553C-190B7D7AED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36E2AFC-4685-EB92-FFD5-8BBF00C29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616" y="2096260"/>
            <a:ext cx="5356559" cy="114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623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AE76-D173-3013-454F-68EE30C5C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 a basic FSM step-by-step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B795C1-2C98-9E57-553C-190B7D7AEDC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Then, we need to define:</a:t>
                </a:r>
              </a:p>
              <a:p>
                <a:r>
                  <a:rPr lang="en-GB" dirty="0"/>
                  <a:t>An FSM, which keeps track of the different states it is in, and has a </a:t>
                </a:r>
                <a:r>
                  <a:rPr lang="en-GB" b="1" dirty="0">
                    <a:solidFill>
                      <a:srgbClr val="00B050"/>
                    </a:solidFill>
                  </a:rPr>
                  <a:t>starting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GB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GB" b="1" i="1" smtClean="0"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GB" b="1" i="1" dirty="0">
                    <a:solidFill>
                      <a:schemeClr val="accent2"/>
                    </a:solidFill>
                  </a:rPr>
                  <a:t>S</a:t>
                </a:r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Later on, we will initialize our FSM, using START as the starting state.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B795C1-2C98-9E57-553C-190B7D7AED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7A555D3-F241-8490-CB11-9FA50F9F9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129" y="3926950"/>
            <a:ext cx="3629532" cy="10955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5D2C9A-223E-E820-EACD-F5A9324858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1616" y="2096260"/>
            <a:ext cx="5356559" cy="114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2572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AE76-D173-3013-454F-68EE30C5C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 a basic FSM step-by-step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B795C1-2C98-9E57-553C-190B7D7AEDC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Then, we need to define:</a:t>
                </a:r>
              </a:p>
              <a:p>
                <a:r>
                  <a:rPr lang="en-GB" dirty="0"/>
                  <a:t>A </a:t>
                </a:r>
                <a:r>
                  <a:rPr lang="en-GB" b="1" dirty="0">
                    <a:solidFill>
                      <a:srgbClr val="7030A0"/>
                    </a:solidFill>
                  </a:rPr>
                  <a:t>transition function </a:t>
                </a:r>
                <a14:m>
                  <m:oMath xmlns:m="http://schemas.openxmlformats.org/officeDocument/2006/math">
                    <m:r>
                      <a:rPr lang="en-GB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GB" dirty="0"/>
                  <a:t>, which describe the </a:t>
                </a:r>
                <a:r>
                  <a:rPr lang="en-GB" b="1" dirty="0"/>
                  <a:t>transition</a:t>
                </a:r>
                <a:r>
                  <a:rPr lang="en-GB" dirty="0"/>
                  <a:t> </a:t>
                </a:r>
                <a:r>
                  <a:rPr lang="en-GB" b="1" dirty="0">
                    <a:solidFill>
                      <a:srgbClr val="7030A0"/>
                    </a:solidFill>
                  </a:rPr>
                  <a:t>logic</a:t>
                </a:r>
                <a:r>
                  <a:rPr lang="en-GB" dirty="0"/>
                  <a:t> in the FSM.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Here, the transition logic is simple,</a:t>
                </a:r>
              </a:p>
              <a:p>
                <a:r>
                  <a:rPr lang="en-GB" dirty="0"/>
                  <a:t>Go to EVEN if you see action 0,</a:t>
                </a:r>
              </a:p>
              <a:p>
                <a:r>
                  <a:rPr lang="en-GB" dirty="0"/>
                  <a:t>Go to ODD if you see action 1,</a:t>
                </a:r>
              </a:p>
              <a:p>
                <a:r>
                  <a:rPr lang="en-GB" dirty="0"/>
                  <a:t>No matter what the current state is.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B795C1-2C98-9E57-553C-190B7D7AED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 r="-176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B56B098-C0CB-3198-C60D-52B41800B420}"/>
              </a:ext>
            </a:extLst>
          </p:cNvPr>
          <p:cNvCxnSpPr>
            <a:cxnSpLocks/>
          </p:cNvCxnSpPr>
          <p:nvPr/>
        </p:nvCxnSpPr>
        <p:spPr>
          <a:xfrm flipH="1">
            <a:off x="9450277" y="515815"/>
            <a:ext cx="6338" cy="12960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1EEFB94A-0F79-79B7-B0C4-F3F648E413FA}"/>
              </a:ext>
            </a:extLst>
          </p:cNvPr>
          <p:cNvSpPr/>
          <p:nvPr/>
        </p:nvSpPr>
        <p:spPr>
          <a:xfrm>
            <a:off x="8910277" y="1811824"/>
            <a:ext cx="1080000" cy="10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Start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6DB61C2-D6A8-E548-6731-9E15456B3A2A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66B4BE-595A-C47D-D822-0BBDA88DBEF6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ODD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697CC0E-3346-3740-BBDC-1EBA70D75203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832115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7C3A2F-720E-5AD8-BC09-84EFED3F19DF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8132992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644CE54-CC67-FF2B-53A8-07075517A61D}"/>
              </a:ext>
            </a:extLst>
          </p:cNvPr>
          <p:cNvSpPr txBox="1"/>
          <p:nvPr/>
        </p:nvSpPr>
        <p:spPr>
          <a:xfrm>
            <a:off x="10285047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558A5B-AFA2-5E2E-8BF8-3D54117F2552}"/>
              </a:ext>
            </a:extLst>
          </p:cNvPr>
          <p:cNvSpPr txBox="1"/>
          <p:nvPr/>
        </p:nvSpPr>
        <p:spPr>
          <a:xfrm>
            <a:off x="8291154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D5B251-27A3-C343-8928-14EC1E719EDB}"/>
              </a:ext>
            </a:extLst>
          </p:cNvPr>
          <p:cNvCxnSpPr>
            <a:cxnSpLocks/>
            <a:stCxn id="8" idx="3"/>
            <a:endCxn id="7" idx="5"/>
          </p:cNvCxnSpPr>
          <p:nvPr/>
        </p:nvCxnSpPr>
        <p:spPr>
          <a:xfrm flipH="1">
            <a:off x="8132992" y="5555017"/>
            <a:ext cx="26345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971F65-9229-BBAA-1169-AA9A2F2F1E65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8291154" y="5173179"/>
            <a:ext cx="231824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F6109F2-53CB-6F31-040A-119328F8EF58}"/>
              </a:ext>
            </a:extLst>
          </p:cNvPr>
          <p:cNvSpPr txBox="1"/>
          <p:nvPr/>
        </p:nvSpPr>
        <p:spPr>
          <a:xfrm>
            <a:off x="9288100" y="5752189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6F5C9C-D46D-7B98-314C-32726D17A736}"/>
              </a:ext>
            </a:extLst>
          </p:cNvPr>
          <p:cNvSpPr txBox="1"/>
          <p:nvPr/>
        </p:nvSpPr>
        <p:spPr>
          <a:xfrm>
            <a:off x="9281296" y="4639790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100DBE8-B59A-0892-F791-C3C0BAEE16D7}"/>
              </a:ext>
            </a:extLst>
          </p:cNvPr>
          <p:cNvSpPr/>
          <p:nvPr/>
        </p:nvSpPr>
        <p:spPr>
          <a:xfrm>
            <a:off x="6771537" y="4284488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A44E945-E6A3-CECB-6490-59E980373FC8}"/>
              </a:ext>
            </a:extLst>
          </p:cNvPr>
          <p:cNvSpPr/>
          <p:nvPr/>
        </p:nvSpPr>
        <p:spPr>
          <a:xfrm rot="10800000">
            <a:off x="11148706" y="4192995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DAD504-E882-0F48-F753-B3DC68A8C800}"/>
              </a:ext>
            </a:extLst>
          </p:cNvPr>
          <p:cNvSpPr txBox="1"/>
          <p:nvPr/>
        </p:nvSpPr>
        <p:spPr>
          <a:xfrm>
            <a:off x="11677420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D6DC49-D3C4-C67D-C19C-D9C5C7B41343}"/>
              </a:ext>
            </a:extLst>
          </p:cNvPr>
          <p:cNvSpPr txBox="1"/>
          <p:nvPr/>
        </p:nvSpPr>
        <p:spPr>
          <a:xfrm>
            <a:off x="6648431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2D7772-B24A-6BD4-CC10-34E043AEFE75}"/>
              </a:ext>
            </a:extLst>
          </p:cNvPr>
          <p:cNvSpPr/>
          <p:nvPr/>
        </p:nvSpPr>
        <p:spPr>
          <a:xfrm>
            <a:off x="7258508" y="4684809"/>
            <a:ext cx="990000" cy="9900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EVEN</a:t>
            </a:r>
            <a:endParaRPr lang="en-SG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7680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AE76-D173-3013-454F-68EE30C5C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 a basic FSM step-by-step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795C1-2C98-9E57-553C-190B7D7AED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endParaRPr lang="en-GB" dirty="0"/>
          </a:p>
          <a:p>
            <a:pPr marL="0" indent="0">
              <a:buNone/>
            </a:pPr>
            <a:r>
              <a:rPr lang="en-GB" dirty="0"/>
              <a:t>We implement this logic using a simple </a:t>
            </a:r>
            <a:r>
              <a:rPr lang="en-GB" i="1" dirty="0"/>
              <a:t>if/else </a:t>
            </a:r>
            <a:r>
              <a:rPr lang="en-GB" dirty="0"/>
              <a:t>structure in an update function.</a:t>
            </a:r>
          </a:p>
          <a:p>
            <a:r>
              <a:rPr lang="en-GB" dirty="0"/>
              <a:t>It takes our FSM,</a:t>
            </a:r>
          </a:p>
          <a:p>
            <a:r>
              <a:rPr lang="en-GB" dirty="0"/>
              <a:t>It also takes our input character or action,</a:t>
            </a:r>
          </a:p>
          <a:p>
            <a:r>
              <a:rPr lang="en-GB" dirty="0"/>
              <a:t>It then updates the current state attribute of our FSM struct, following the logic we have established.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8A95082-E03A-5C79-A50F-68FA00B83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2734328"/>
            <a:ext cx="5973009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171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D78087A-8D87-4195-85AD-B38A12B12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Nodes definition and attributes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CA4ADD2-9051-4BBC-B3E9-7EFFA05E98B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49239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Definition (nodes):</a:t>
                </a:r>
                <a:r>
                  <a:rPr lang="en-US" dirty="0"/>
                  <a:t> A </a:t>
                </a:r>
                <a:r>
                  <a:rPr lang="en-US" b="1" dirty="0">
                    <a:solidFill>
                      <a:srgbClr val="0070C0"/>
                    </a:solidFill>
                  </a:rPr>
                  <a:t>node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 is a point in the graph.</a:t>
                </a:r>
              </a:p>
              <a:p>
                <a:r>
                  <a:rPr lang="en-US" dirty="0"/>
                  <a:t>A </a:t>
                </a:r>
                <a:r>
                  <a:rPr lang="en-US" b="1" dirty="0"/>
                  <a:t>node</a:t>
                </a:r>
                <a:r>
                  <a:rPr lang="en-US" dirty="0"/>
                  <a:t> has a </a:t>
                </a:r>
                <a:r>
                  <a:rPr lang="en-US" b="1" dirty="0"/>
                  <a:t>name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, which is used for indexing and differs from one node to another.</a:t>
                </a:r>
              </a:p>
              <a:p>
                <a:r>
                  <a:rPr lang="en-US" dirty="0"/>
                  <a:t>A node may also have </a:t>
                </a:r>
                <a:r>
                  <a:rPr lang="en-US" b="1" dirty="0"/>
                  <a:t>attributes</a:t>
                </a:r>
                <a:r>
                  <a:rPr lang="en-US" dirty="0"/>
                  <a:t>, or </a:t>
                </a:r>
                <a:r>
                  <a:rPr lang="en-US" b="1" dirty="0"/>
                  <a:t>node features</a:t>
                </a:r>
                <a:r>
                  <a:rPr lang="en-US" dirty="0"/>
                  <a:t>,</a:t>
                </a:r>
                <a:r>
                  <a:rPr lang="en-US" b="1" dirty="0"/>
                  <a:t> </a:t>
                </a:r>
                <a:r>
                  <a:rPr lang="en-US" dirty="0"/>
                  <a:t>defined, for instance, as a vector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</m:sup>
                    </m:sSup>
                  </m:oMath>
                </a14:m>
                <a:r>
                  <a:rPr lang="en-US" dirty="0"/>
                  <a:t>,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elements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CA4ADD2-9051-4BBC-B3E9-7EFFA05E98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4923967"/>
              </a:xfrm>
              <a:blipFill>
                <a:blip r:embed="rId2"/>
                <a:stretch>
                  <a:fillRect l="-2471" t="-1980" r="-37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64CC3E3E-E573-477C-B93C-9C1ABD9F8E32}"/>
                  </a:ext>
                </a:extLst>
              </p:cNvPr>
              <p:cNvSpPr/>
              <p:nvPr/>
            </p:nvSpPr>
            <p:spPr>
              <a:xfrm>
                <a:off x="6651282" y="5778631"/>
                <a:ext cx="2511114" cy="958692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Node name: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Node features: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64CC3E3E-E573-477C-B93C-9C1ABD9F8E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282" y="5778631"/>
                <a:ext cx="2511114" cy="95869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9D96468-3BE7-4EC3-883A-4646396CBE03}"/>
                  </a:ext>
                </a:extLst>
              </p:cNvPr>
              <p:cNvSpPr/>
              <p:nvPr/>
            </p:nvSpPr>
            <p:spPr>
              <a:xfrm>
                <a:off x="9959860" y="5903050"/>
                <a:ext cx="640080" cy="64008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9D96468-3BE7-4EC3-883A-4646396CBE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9860" y="5903050"/>
                <a:ext cx="640080" cy="6400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quals 1">
            <a:extLst>
              <a:ext uri="{FF2B5EF4-FFF2-40B4-BE49-F238E27FC236}">
                <a16:creationId xmlns:a16="http://schemas.microsoft.com/office/drawing/2014/main" id="{4DC591E4-312E-4AF2-913A-E75876E99AA7}"/>
              </a:ext>
            </a:extLst>
          </p:cNvPr>
          <p:cNvSpPr/>
          <p:nvPr/>
        </p:nvSpPr>
        <p:spPr>
          <a:xfrm>
            <a:off x="9241088" y="6035179"/>
            <a:ext cx="640080" cy="37582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D7B3D2E-0B75-46AF-A9C2-0EA18E2282CD}"/>
              </a:ext>
            </a:extLst>
          </p:cNvPr>
          <p:cNvCxnSpPr>
            <a:cxnSpLocks/>
            <a:stCxn id="41" idx="7"/>
            <a:endCxn id="40" idx="4"/>
          </p:cNvCxnSpPr>
          <p:nvPr/>
        </p:nvCxnSpPr>
        <p:spPr>
          <a:xfrm flipV="1">
            <a:off x="10650917" y="3635391"/>
            <a:ext cx="985745" cy="1380419"/>
          </a:xfrm>
          <a:prstGeom prst="straightConnector1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535EE88-4A12-468F-A16B-F096A688F2E3}"/>
              </a:ext>
            </a:extLst>
          </p:cNvPr>
          <p:cNvCxnSpPr>
            <a:cxnSpLocks/>
            <a:stCxn id="37" idx="6"/>
            <a:endCxn id="38" idx="2"/>
          </p:cNvCxnSpPr>
          <p:nvPr/>
        </p:nvCxnSpPr>
        <p:spPr>
          <a:xfrm flipV="1">
            <a:off x="7257183" y="1907505"/>
            <a:ext cx="1930062" cy="245706"/>
          </a:xfrm>
          <a:prstGeom prst="straightConnector1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AE18432-C5AD-4C4C-AE21-BC115B87A94C}"/>
              </a:ext>
            </a:extLst>
          </p:cNvPr>
          <p:cNvCxnSpPr>
            <a:cxnSpLocks/>
            <a:stCxn id="39" idx="7"/>
            <a:endCxn id="38" idx="4"/>
          </p:cNvCxnSpPr>
          <p:nvPr/>
        </p:nvCxnSpPr>
        <p:spPr>
          <a:xfrm flipV="1">
            <a:off x="8798790" y="2227545"/>
            <a:ext cx="708495" cy="1138001"/>
          </a:xfrm>
          <a:prstGeom prst="straightConnector1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32DAEFC-8AE6-4A42-86CE-76A7836EE3CC}"/>
              </a:ext>
            </a:extLst>
          </p:cNvPr>
          <p:cNvCxnSpPr>
            <a:cxnSpLocks/>
            <a:stCxn id="38" idx="6"/>
            <a:endCxn id="40" idx="1"/>
          </p:cNvCxnSpPr>
          <p:nvPr/>
        </p:nvCxnSpPr>
        <p:spPr>
          <a:xfrm>
            <a:off x="9827325" y="1907505"/>
            <a:ext cx="1583035" cy="1181544"/>
          </a:xfrm>
          <a:prstGeom prst="straightConnector1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E25E770-CCFF-41F3-9358-EB97E051E947}"/>
              </a:ext>
            </a:extLst>
          </p:cNvPr>
          <p:cNvCxnSpPr>
            <a:cxnSpLocks/>
            <a:stCxn id="39" idx="6"/>
            <a:endCxn id="40" idx="2"/>
          </p:cNvCxnSpPr>
          <p:nvPr/>
        </p:nvCxnSpPr>
        <p:spPr>
          <a:xfrm flipV="1">
            <a:off x="8892528" y="3315351"/>
            <a:ext cx="2424094" cy="276497"/>
          </a:xfrm>
          <a:prstGeom prst="straightConnector1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791E87A-6CE9-4FF7-9040-A63BF11BB6EB}"/>
                  </a:ext>
                </a:extLst>
              </p:cNvPr>
              <p:cNvSpPr/>
              <p:nvPr/>
            </p:nvSpPr>
            <p:spPr>
              <a:xfrm>
                <a:off x="6617103" y="1833171"/>
                <a:ext cx="640080" cy="64008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791E87A-6CE9-4FF7-9040-A63BF11BB6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103" y="1833171"/>
                <a:ext cx="640080" cy="6400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EBAC073-7FF8-47F1-8948-F82361A4AF35}"/>
                  </a:ext>
                </a:extLst>
              </p:cNvPr>
              <p:cNvSpPr/>
              <p:nvPr/>
            </p:nvSpPr>
            <p:spPr>
              <a:xfrm>
                <a:off x="9187245" y="1587465"/>
                <a:ext cx="640080" cy="64008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EBAC073-7FF8-47F1-8948-F82361A4AF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245" y="1587465"/>
                <a:ext cx="640080" cy="64008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762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A3FBAC25-E0CC-4090-9359-2BA68CA94AE0}"/>
                  </a:ext>
                </a:extLst>
              </p:cNvPr>
              <p:cNvSpPr/>
              <p:nvPr/>
            </p:nvSpPr>
            <p:spPr>
              <a:xfrm>
                <a:off x="8252448" y="3271808"/>
                <a:ext cx="640080" cy="64008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A3FBAC25-E0CC-4090-9359-2BA68CA94A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2448" y="3271808"/>
                <a:ext cx="640080" cy="64008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762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38188B92-5DEF-4BFC-AF85-C3F5D6AB475C}"/>
                  </a:ext>
                </a:extLst>
              </p:cNvPr>
              <p:cNvSpPr/>
              <p:nvPr/>
            </p:nvSpPr>
            <p:spPr>
              <a:xfrm>
                <a:off x="11316622" y="2995311"/>
                <a:ext cx="640080" cy="64008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38188B92-5DEF-4BFC-AF85-C3F5D6AB47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6622" y="2995311"/>
                <a:ext cx="640080" cy="64008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762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D30FCD69-4C86-42C5-985F-1247838E8DC2}"/>
                  </a:ext>
                </a:extLst>
              </p:cNvPr>
              <p:cNvSpPr/>
              <p:nvPr/>
            </p:nvSpPr>
            <p:spPr>
              <a:xfrm>
                <a:off x="10104575" y="4922072"/>
                <a:ext cx="640080" cy="64008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D30FCD69-4C86-42C5-985F-1247838E8D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4575" y="4922072"/>
                <a:ext cx="640080" cy="64008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762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55829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AE76-D173-3013-454F-68EE30C5C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 a basic FSM step-by-step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795C1-2C98-9E57-553C-190B7D7AE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We can then define our input string </a:t>
            </a:r>
            <a:r>
              <a:rPr lang="en-GB" i="1" dirty="0"/>
              <a:t>s</a:t>
            </a:r>
            <a:r>
              <a:rPr lang="en-GB" dirty="0"/>
              <a:t> in our main function for testing.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(Or we could ask the user for an input string using a </a:t>
            </a:r>
            <a:r>
              <a:rPr lang="en-GB" i="1" dirty="0" err="1"/>
              <a:t>scanf</a:t>
            </a:r>
            <a:r>
              <a:rPr lang="en-GB" i="1" dirty="0"/>
              <a:t>()</a:t>
            </a:r>
            <a:r>
              <a:rPr lang="en-GB" dirty="0"/>
              <a:t>…)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907DE8-A0B4-206A-6F3B-747B00D65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231" y="4470028"/>
            <a:ext cx="7611537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354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AE76-D173-3013-454F-68EE30C5C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 a basic FSM step-by-step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795C1-2C98-9E57-553C-190B7D7AE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We will then use a for loop for the appropriate amount of iterations </a:t>
            </a:r>
            <a:r>
              <a:rPr lang="en-GB" i="1" dirty="0"/>
              <a:t>n</a:t>
            </a:r>
            <a:r>
              <a:rPr lang="en-GB" dirty="0"/>
              <a:t> to browse through all the characters in the input string, one at a time, updating the state of our FSM every time.</a:t>
            </a:r>
            <a:endParaRPr lang="en-GB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EC63B3-B2B5-3DF6-F8F0-4960DF13C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468" y="4820515"/>
            <a:ext cx="7983064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6880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AE76-D173-3013-454F-68EE30C5C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 a basic FSM step-by-step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795C1-2C98-9E57-553C-190B7D7AE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Eventually, a final display showing a print corresponding to the final state (using a switch this time, because why not).</a:t>
            </a:r>
            <a:endParaRPr lang="en-GB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19BCE0-2916-9E87-9071-DF3489330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835" y="3749355"/>
            <a:ext cx="9888330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4603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CA0E3-2E76-D2E1-4075-69988FF8A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a transition table instead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2A3B5-5033-0B46-92F2-62F8D4BA8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556819" cy="4351338"/>
          </a:xfrm>
        </p:spPr>
        <p:txBody>
          <a:bodyPr/>
          <a:lstStyle/>
          <a:p>
            <a:endParaRPr lang="en-GB" dirty="0"/>
          </a:p>
          <a:p>
            <a:pPr marL="0" indent="0">
              <a:buNone/>
            </a:pPr>
            <a:r>
              <a:rPr lang="en-SG" dirty="0"/>
              <a:t>In the previous implementation, we have used a transition, which implements the transition logic using an </a:t>
            </a:r>
            <a:r>
              <a:rPr lang="en-SG" i="1" dirty="0"/>
              <a:t>if/else </a:t>
            </a:r>
            <a:r>
              <a:rPr lang="en-SG" dirty="0"/>
              <a:t>statement.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9CEC11-EB7E-E6C2-8139-9B18CC50D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2734328"/>
            <a:ext cx="5973009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09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CA0E3-2E76-D2E1-4075-69988FF8A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a transition table instead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2A3B5-5033-0B46-92F2-62F8D4BA8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Equivalently, we could have used a transition table as well.</a:t>
            </a:r>
          </a:p>
          <a:p>
            <a:pPr marL="0" indent="0">
              <a:buNone/>
            </a:pPr>
            <a:r>
              <a:rPr lang="en-SG" dirty="0"/>
              <a:t>Define it as a 3 by 2 table (with 3 possible states, 2 possible actions).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AC2524-5B4C-C140-EE02-C867609AF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994" y="4435188"/>
            <a:ext cx="7964011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6599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CA0E3-2E76-D2E1-4075-69988FF8A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a transition table instead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2A3B5-5033-0B46-92F2-62F8D4BA8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Equivalently, we could have used a transition table as well.</a:t>
            </a:r>
          </a:p>
          <a:p>
            <a:pPr marL="0" indent="0">
              <a:buNone/>
            </a:pPr>
            <a:r>
              <a:rPr lang="en-SG" dirty="0"/>
              <a:t>Define it as a 3 by 2 table (with 3 possible states, 2 possible actions).</a:t>
            </a:r>
          </a:p>
          <a:p>
            <a:pPr marL="0" indent="0">
              <a:buNone/>
            </a:pPr>
            <a:r>
              <a:rPr lang="en-SG" dirty="0"/>
              <a:t>Use the transition table to find the next state directly.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86F904-25FA-E54B-CBB3-38566F200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572" y="4171575"/>
            <a:ext cx="9716856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6199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BBD4-DD1B-5251-E3E3-787BE668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4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A05B0-4FFE-B6B2-11E3-F6DFC537C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Consider the FSM with a single stopping state, that considers as acceptable inputs </a:t>
            </a:r>
            <a:r>
              <a:rPr lang="en-GB" b="1" dirty="0"/>
              <a:t>any string </a:t>
            </a:r>
            <a:r>
              <a:rPr lang="en-GB" b="1" i="1" dirty="0"/>
              <a:t>x</a:t>
            </a:r>
            <a:r>
              <a:rPr lang="en-GB" b="1" dirty="0"/>
              <a:t> of 0 and 1, that have </a:t>
            </a:r>
            <a:r>
              <a:rPr lang="en-GB" b="1" u="sng" dirty="0"/>
              <a:t>an even number of zeroes</a:t>
            </a:r>
            <a:r>
              <a:rPr lang="en-GB" b="1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09A53E-8FBF-D357-DFA6-93CC525B18D5}"/>
              </a:ext>
            </a:extLst>
          </p:cNvPr>
          <p:cNvCxnSpPr>
            <a:cxnSpLocks/>
          </p:cNvCxnSpPr>
          <p:nvPr/>
        </p:nvCxnSpPr>
        <p:spPr>
          <a:xfrm flipH="1">
            <a:off x="7762301" y="3311355"/>
            <a:ext cx="6338" cy="12960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76E3B2E-6AC9-D50E-A27E-1E1B7499BD23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7A7345-E449-9B52-AB6E-B22A25A83D7F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ODD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689019-E2EF-D000-42A8-FA9415BBB214}"/>
              </a:ext>
            </a:extLst>
          </p:cNvPr>
          <p:cNvCxnSpPr>
            <a:cxnSpLocks/>
            <a:stCxn id="15" idx="3"/>
            <a:endCxn id="12" idx="5"/>
          </p:cNvCxnSpPr>
          <p:nvPr/>
        </p:nvCxnSpPr>
        <p:spPr>
          <a:xfrm flipH="1">
            <a:off x="8132992" y="5555017"/>
            <a:ext cx="26345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9C0A37-FE42-D1D0-7C2E-A8A586FE772A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>
            <a:off x="8291154" y="5173179"/>
            <a:ext cx="231824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37D8662-2156-DE73-63FD-661EEF315528}"/>
              </a:ext>
            </a:extLst>
          </p:cNvPr>
          <p:cNvSpPr txBox="1"/>
          <p:nvPr/>
        </p:nvSpPr>
        <p:spPr>
          <a:xfrm>
            <a:off x="9288100" y="5752189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DF95B0-9637-90DA-C6B2-6C6157785EF3}"/>
              </a:ext>
            </a:extLst>
          </p:cNvPr>
          <p:cNvSpPr txBox="1"/>
          <p:nvPr/>
        </p:nvSpPr>
        <p:spPr>
          <a:xfrm>
            <a:off x="9281296" y="4639790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00193EC-1CAD-06AE-49FB-97E8E1B835C0}"/>
              </a:ext>
            </a:extLst>
          </p:cNvPr>
          <p:cNvSpPr/>
          <p:nvPr/>
        </p:nvSpPr>
        <p:spPr>
          <a:xfrm>
            <a:off x="6771537" y="4284488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A1207DA-99E1-CC3C-93CD-53C83BDE20CF}"/>
              </a:ext>
            </a:extLst>
          </p:cNvPr>
          <p:cNvSpPr/>
          <p:nvPr/>
        </p:nvSpPr>
        <p:spPr>
          <a:xfrm rot="10800000">
            <a:off x="11148706" y="4192995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1B86D9-ADF5-092E-4BE3-51DA9C615AA9}"/>
              </a:ext>
            </a:extLst>
          </p:cNvPr>
          <p:cNvSpPr txBox="1"/>
          <p:nvPr/>
        </p:nvSpPr>
        <p:spPr>
          <a:xfrm>
            <a:off x="11677420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8A7C77-9F19-3960-F5A3-DA56BFE914B0}"/>
              </a:ext>
            </a:extLst>
          </p:cNvPr>
          <p:cNvSpPr txBox="1"/>
          <p:nvPr/>
        </p:nvSpPr>
        <p:spPr>
          <a:xfrm>
            <a:off x="6648431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AA84D6C-FEB5-AD5A-43D5-62D965E7C5C1}"/>
              </a:ext>
            </a:extLst>
          </p:cNvPr>
          <p:cNvSpPr/>
          <p:nvPr/>
        </p:nvSpPr>
        <p:spPr>
          <a:xfrm>
            <a:off x="7258508" y="4684809"/>
            <a:ext cx="990000" cy="9900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EVEN</a:t>
            </a:r>
            <a:endParaRPr lang="en-SG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2132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BBD4-DD1B-5251-E3E3-787BE668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4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A05B0-4FFE-B6B2-11E3-F6DFC537C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Check the </a:t>
            </a:r>
            <a:r>
              <a:rPr lang="en-GB" b="1" i="1" dirty="0" err="1"/>
              <a:t>main.c</a:t>
            </a:r>
            <a:r>
              <a:rPr lang="en-GB" dirty="0"/>
              <a:t> file in the </a:t>
            </a:r>
            <a:r>
              <a:rPr lang="en-GB" i="1" dirty="0"/>
              <a:t>“3. Practice 4 template” </a:t>
            </a:r>
            <a:r>
              <a:rPr lang="en-GB" dirty="0"/>
              <a:t>folder.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Modify the code to implement this FSM 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/>
              <a:t>(Solution is in folder 4., but no cheating…!)</a:t>
            </a:r>
          </a:p>
          <a:p>
            <a:pPr marL="0" indent="0"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09A53E-8FBF-D357-DFA6-93CC525B18D5}"/>
              </a:ext>
            </a:extLst>
          </p:cNvPr>
          <p:cNvCxnSpPr>
            <a:cxnSpLocks/>
          </p:cNvCxnSpPr>
          <p:nvPr/>
        </p:nvCxnSpPr>
        <p:spPr>
          <a:xfrm flipH="1">
            <a:off x="7762301" y="3311355"/>
            <a:ext cx="6338" cy="12960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76E3B2E-6AC9-D50E-A27E-1E1B7499BD23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7A7345-E449-9B52-AB6E-B22A25A83D7F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ODD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689019-E2EF-D000-42A8-FA9415BBB214}"/>
              </a:ext>
            </a:extLst>
          </p:cNvPr>
          <p:cNvCxnSpPr>
            <a:cxnSpLocks/>
            <a:stCxn id="15" idx="3"/>
            <a:endCxn id="12" idx="5"/>
          </p:cNvCxnSpPr>
          <p:nvPr/>
        </p:nvCxnSpPr>
        <p:spPr>
          <a:xfrm flipH="1">
            <a:off x="8132992" y="5555017"/>
            <a:ext cx="26345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9C0A37-FE42-D1D0-7C2E-A8A586FE772A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>
            <a:off x="8291154" y="5173179"/>
            <a:ext cx="231824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37D8662-2156-DE73-63FD-661EEF315528}"/>
              </a:ext>
            </a:extLst>
          </p:cNvPr>
          <p:cNvSpPr txBox="1"/>
          <p:nvPr/>
        </p:nvSpPr>
        <p:spPr>
          <a:xfrm>
            <a:off x="9288100" y="5752189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DF95B0-9637-90DA-C6B2-6C6157785EF3}"/>
              </a:ext>
            </a:extLst>
          </p:cNvPr>
          <p:cNvSpPr txBox="1"/>
          <p:nvPr/>
        </p:nvSpPr>
        <p:spPr>
          <a:xfrm>
            <a:off x="9281296" y="4639790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00193EC-1CAD-06AE-49FB-97E8E1B835C0}"/>
              </a:ext>
            </a:extLst>
          </p:cNvPr>
          <p:cNvSpPr/>
          <p:nvPr/>
        </p:nvSpPr>
        <p:spPr>
          <a:xfrm>
            <a:off x="6771537" y="4284488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A1207DA-99E1-CC3C-93CD-53C83BDE20CF}"/>
              </a:ext>
            </a:extLst>
          </p:cNvPr>
          <p:cNvSpPr/>
          <p:nvPr/>
        </p:nvSpPr>
        <p:spPr>
          <a:xfrm rot="10800000">
            <a:off x="11148706" y="4192995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1B86D9-ADF5-092E-4BE3-51DA9C615AA9}"/>
              </a:ext>
            </a:extLst>
          </p:cNvPr>
          <p:cNvSpPr txBox="1"/>
          <p:nvPr/>
        </p:nvSpPr>
        <p:spPr>
          <a:xfrm>
            <a:off x="11677420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8A7C77-9F19-3960-F5A3-DA56BFE914B0}"/>
              </a:ext>
            </a:extLst>
          </p:cNvPr>
          <p:cNvSpPr txBox="1"/>
          <p:nvPr/>
        </p:nvSpPr>
        <p:spPr>
          <a:xfrm>
            <a:off x="6648431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AA84D6C-FEB5-AD5A-43D5-62D965E7C5C1}"/>
              </a:ext>
            </a:extLst>
          </p:cNvPr>
          <p:cNvSpPr/>
          <p:nvPr/>
        </p:nvSpPr>
        <p:spPr>
          <a:xfrm>
            <a:off x="7258508" y="4684809"/>
            <a:ext cx="990000" cy="9900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EVEN</a:t>
            </a:r>
            <a:endParaRPr lang="en-SG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2886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3CE0D-F16B-8147-68F7-0C3FC4CAB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4FFB98-A2A0-A2A1-9B03-AEFC34E26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 this lecture,</a:t>
            </a:r>
          </a:p>
          <a:p>
            <a:r>
              <a:rPr lang="en-GB" dirty="0"/>
              <a:t>A reminder on Finite State Machines, with and without outputs.</a:t>
            </a:r>
          </a:p>
          <a:p>
            <a:r>
              <a:rPr lang="en-GB" dirty="0"/>
              <a:t>A guided implementation of FSMs without outputs.</a:t>
            </a:r>
          </a:p>
          <a:p>
            <a:r>
              <a:rPr lang="en-GB" dirty="0"/>
              <a:t>(We leave the implementation of FSM with outputs as extra practice!)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Let us use the remaining time of today’s session to try and implement the FSMs in Practice Activities 1-4!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3829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12C2E-A52F-4122-A64D-AFF338D24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Edges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1EAC3D-5865-4915-8970-3C67675A084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5"/>
                <a:ext cx="5726339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Definition (edges):</a:t>
                </a:r>
                <a:r>
                  <a:rPr lang="en-US" dirty="0"/>
                  <a:t> An</a:t>
                </a:r>
                <a:r>
                  <a:rPr lang="en-US" b="1" dirty="0">
                    <a:solidFill>
                      <a:srgbClr val="00B050"/>
                    </a:solidFill>
                  </a:rPr>
                  <a:t> edge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 err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err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defines a connection from </a:t>
                </a:r>
                <a:r>
                  <a:rPr lang="en-US" b="1" dirty="0">
                    <a:solidFill>
                      <a:srgbClr val="0070C0"/>
                    </a:solidFill>
                  </a:rPr>
                  <a:t>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:r>
                  <a:rPr lang="en-US" b="1" dirty="0">
                    <a:solidFill>
                      <a:srgbClr val="0070C0"/>
                    </a:solidFill>
                  </a:rPr>
                  <a:t>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b="1" dirty="0"/>
                  <a:t>.</a:t>
                </a:r>
              </a:p>
              <a:p>
                <a:r>
                  <a:rPr lang="en-US" dirty="0"/>
                  <a:t>If</a:t>
                </a:r>
                <a:r>
                  <a:rPr lang="en-US" b="1" dirty="0"/>
                  <a:t> </a:t>
                </a:r>
                <a:r>
                  <a:rPr lang="en-US" b="1" dirty="0">
                    <a:solidFill>
                      <a:srgbClr val="00B050"/>
                    </a:solidFill>
                  </a:rPr>
                  <a:t>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dirty="0" err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dirty="0" err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dirty="0"/>
                  <a:t>, then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connected in the </a:t>
                </a:r>
                <a:r>
                  <a:rPr lang="en-US" b="1" dirty="0"/>
                  <a:t>graph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dirty="0"/>
                  <a:t>. </a:t>
                </a:r>
              </a:p>
              <a:p>
                <a:endParaRPr lang="en-US" dirty="0"/>
              </a:p>
              <a:p>
                <a:r>
                  <a:rPr lang="en-US" dirty="0"/>
                  <a:t>In our example, we have</a:t>
                </a: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{(</m:t>
                      </m:r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), (</m:t>
                      </m:r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), (</m:t>
                      </m:r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), </m:t>
                      </m:r>
                    </m:oMath>
                  </m:oMathPara>
                </a14:m>
                <a:endParaRPr lang="en-US" b="1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), (</m:t>
                      </m:r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1EAC3D-5865-4915-8970-3C67675A08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5"/>
                <a:ext cx="5726339" cy="4351338"/>
              </a:xfrm>
              <a:blipFill>
                <a:blip r:embed="rId2"/>
                <a:stretch>
                  <a:fillRect l="-2128" t="-2241" r="-21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997739B-34BC-4BBC-997E-CAB7C56967F5}"/>
              </a:ext>
            </a:extLst>
          </p:cNvPr>
          <p:cNvCxnSpPr>
            <a:cxnSpLocks/>
            <a:stCxn id="14" idx="7"/>
            <a:endCxn id="13" idx="4"/>
          </p:cNvCxnSpPr>
          <p:nvPr/>
        </p:nvCxnSpPr>
        <p:spPr>
          <a:xfrm flipV="1">
            <a:off x="10764040" y="3418574"/>
            <a:ext cx="985745" cy="1380419"/>
          </a:xfrm>
          <a:prstGeom prst="straightConnector1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03DAD81-847E-474E-A4CC-B3CCE0D45BD4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7370306" y="1690688"/>
            <a:ext cx="1930062" cy="245706"/>
          </a:xfrm>
          <a:prstGeom prst="straightConnector1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980DE51-7513-475A-BE88-9979D91890E5}"/>
              </a:ext>
            </a:extLst>
          </p:cNvPr>
          <p:cNvCxnSpPr>
            <a:cxnSpLocks/>
            <a:stCxn id="12" idx="7"/>
            <a:endCxn id="11" idx="4"/>
          </p:cNvCxnSpPr>
          <p:nvPr/>
        </p:nvCxnSpPr>
        <p:spPr>
          <a:xfrm flipV="1">
            <a:off x="8911913" y="2010728"/>
            <a:ext cx="708495" cy="1138001"/>
          </a:xfrm>
          <a:prstGeom prst="straightConnector1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CF0670-E314-4FC9-A964-8298A0A122F0}"/>
              </a:ext>
            </a:extLst>
          </p:cNvPr>
          <p:cNvCxnSpPr>
            <a:cxnSpLocks/>
            <a:stCxn id="11" idx="6"/>
            <a:endCxn id="13" idx="1"/>
          </p:cNvCxnSpPr>
          <p:nvPr/>
        </p:nvCxnSpPr>
        <p:spPr>
          <a:xfrm>
            <a:off x="9940448" y="1690688"/>
            <a:ext cx="1583035" cy="1181544"/>
          </a:xfrm>
          <a:prstGeom prst="straightConnector1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DF8052-1F20-4301-BE7B-ED65991AC631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9005651" y="3098534"/>
            <a:ext cx="2424094" cy="276497"/>
          </a:xfrm>
          <a:prstGeom prst="straightConnector1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5A4CE2D-E6F5-4B52-B0E0-C1C3CCE6CD69}"/>
                  </a:ext>
                </a:extLst>
              </p:cNvPr>
              <p:cNvSpPr/>
              <p:nvPr/>
            </p:nvSpPr>
            <p:spPr>
              <a:xfrm>
                <a:off x="6730226" y="1616354"/>
                <a:ext cx="640080" cy="64008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5A4CE2D-E6F5-4B52-B0E0-C1C3CCE6CD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226" y="1616354"/>
                <a:ext cx="640080" cy="64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9C99871-DAF6-4050-B3B5-C46E219EAD55}"/>
                  </a:ext>
                </a:extLst>
              </p:cNvPr>
              <p:cNvSpPr/>
              <p:nvPr/>
            </p:nvSpPr>
            <p:spPr>
              <a:xfrm>
                <a:off x="9300368" y="1370648"/>
                <a:ext cx="640080" cy="64008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9C99871-DAF6-4050-B3B5-C46E219EAD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368" y="1370648"/>
                <a:ext cx="640080" cy="6400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D24AD1F-909A-4F4A-9DA5-0874A93342B8}"/>
                  </a:ext>
                </a:extLst>
              </p:cNvPr>
              <p:cNvSpPr/>
              <p:nvPr/>
            </p:nvSpPr>
            <p:spPr>
              <a:xfrm>
                <a:off x="8365571" y="3054991"/>
                <a:ext cx="640080" cy="64008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D24AD1F-909A-4F4A-9DA5-0874A93342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5571" y="3054991"/>
                <a:ext cx="640080" cy="6400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52D31D0-2FCD-403B-A260-F2989EC8D77A}"/>
                  </a:ext>
                </a:extLst>
              </p:cNvPr>
              <p:cNvSpPr/>
              <p:nvPr/>
            </p:nvSpPr>
            <p:spPr>
              <a:xfrm>
                <a:off x="11429745" y="2778494"/>
                <a:ext cx="640080" cy="64008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52D31D0-2FCD-403B-A260-F2989EC8D7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745" y="2778494"/>
                <a:ext cx="640080" cy="64008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762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D58B7E6-8A2E-4E8F-896D-742D6A1ECEA4}"/>
                  </a:ext>
                </a:extLst>
              </p:cNvPr>
              <p:cNvSpPr/>
              <p:nvPr/>
            </p:nvSpPr>
            <p:spPr>
              <a:xfrm>
                <a:off x="10217698" y="4705255"/>
                <a:ext cx="640080" cy="64008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D58B7E6-8A2E-4E8F-896D-742D6A1ECE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7698" y="4705255"/>
                <a:ext cx="640080" cy="64008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762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58092F6-F1D0-4EE3-8284-015FAFF51D80}"/>
                  </a:ext>
                </a:extLst>
              </p:cNvPr>
              <p:cNvSpPr txBox="1"/>
              <p:nvPr/>
            </p:nvSpPr>
            <p:spPr>
              <a:xfrm>
                <a:off x="7663106" y="1395484"/>
                <a:ext cx="8781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(1,2)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58092F6-F1D0-4EE3-8284-015FAFF51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106" y="1395484"/>
                <a:ext cx="878148" cy="369332"/>
              </a:xfrm>
              <a:prstGeom prst="rect">
                <a:avLst/>
              </a:prstGeom>
              <a:blipFill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8CCEBC1-DE4D-4A24-9B5C-88BCCB8BA0E0}"/>
                  </a:ext>
                </a:extLst>
              </p:cNvPr>
              <p:cNvSpPr txBox="1"/>
              <p:nvPr/>
            </p:nvSpPr>
            <p:spPr>
              <a:xfrm>
                <a:off x="8566577" y="2259724"/>
                <a:ext cx="8781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(2,3)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8CCEBC1-DE4D-4A24-9B5C-88BCCB8BA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577" y="2259724"/>
                <a:ext cx="878148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6A5260B-DF1E-46D3-91CA-82FF1F782E3D}"/>
                  </a:ext>
                </a:extLst>
              </p:cNvPr>
              <p:cNvSpPr txBox="1"/>
              <p:nvPr/>
            </p:nvSpPr>
            <p:spPr>
              <a:xfrm>
                <a:off x="10479648" y="1886820"/>
                <a:ext cx="8781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(2,4)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6A5260B-DF1E-46D3-91CA-82FF1F782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9648" y="1886820"/>
                <a:ext cx="878148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9F58E5B-5112-414E-A611-E5A200B05041}"/>
                  </a:ext>
                </a:extLst>
              </p:cNvPr>
              <p:cNvSpPr txBox="1"/>
              <p:nvPr/>
            </p:nvSpPr>
            <p:spPr>
              <a:xfrm>
                <a:off x="9806949" y="3247606"/>
                <a:ext cx="8781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(3,4)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9F58E5B-5112-414E-A611-E5A200B05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949" y="3247606"/>
                <a:ext cx="878148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6E7C4E2-B841-4B47-86EC-C01E0C5395C3}"/>
                  </a:ext>
                </a:extLst>
              </p:cNvPr>
              <p:cNvSpPr txBox="1"/>
              <p:nvPr/>
            </p:nvSpPr>
            <p:spPr>
              <a:xfrm>
                <a:off x="10990671" y="4197795"/>
                <a:ext cx="8781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(4,5)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6E7C4E2-B841-4B47-86EC-C01E0C539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0671" y="4197795"/>
                <a:ext cx="878148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5998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12C2E-A52F-4122-A64D-AFF338D24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graph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1EAC3D-5865-4915-8970-3C67675A084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88537" y="1616354"/>
                <a:ext cx="6376002" cy="51238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Definition (directed graph): </a:t>
                </a:r>
                <a:r>
                  <a:rPr lang="en-US" dirty="0"/>
                  <a:t>A graph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dirty="0"/>
                  <a:t>directed</a:t>
                </a:r>
                <a:r>
                  <a:rPr lang="en-US" dirty="0"/>
                  <a:t>, if the undirected property below does not hold.</a:t>
                </a:r>
              </a:p>
              <a:p>
                <a:r>
                  <a:rPr lang="en-US" b="1" dirty="0"/>
                  <a:t>Undirected property:</a:t>
                </a:r>
                <a:r>
                  <a:rPr lang="en-US" dirty="0"/>
                  <a:t> “if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connected to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then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also connected to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”.</a:t>
                </a:r>
              </a:p>
              <a:p>
                <a:r>
                  <a:rPr lang="en-US" dirty="0"/>
                  <a:t>In that case, draw arrows for edges.</a:t>
                </a:r>
              </a:p>
              <a:p>
                <a:r>
                  <a:rPr lang="en-US" dirty="0"/>
                  <a:t>Our example is a directed graph, and our edges set writes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{</m:t>
                      </m:r>
                      <m:d>
                        <m:dPr>
                          <m:ctrlPr>
                            <a:rPr lang="en-US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b="1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1EAC3D-5865-4915-8970-3C67675A08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88537" y="1616354"/>
                <a:ext cx="6376002" cy="5123811"/>
              </a:xfrm>
              <a:blipFill>
                <a:blip r:embed="rId2"/>
                <a:stretch>
                  <a:fillRect l="-2008" t="-1902" r="-18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997739B-34BC-4BBC-997E-CAB7C56967F5}"/>
              </a:ext>
            </a:extLst>
          </p:cNvPr>
          <p:cNvCxnSpPr>
            <a:cxnSpLocks/>
            <a:stCxn id="14" idx="7"/>
            <a:endCxn id="13" idx="4"/>
          </p:cNvCxnSpPr>
          <p:nvPr/>
        </p:nvCxnSpPr>
        <p:spPr>
          <a:xfrm flipV="1">
            <a:off x="10764040" y="3418574"/>
            <a:ext cx="985745" cy="1380419"/>
          </a:xfrm>
          <a:prstGeom prst="straightConnector1">
            <a:avLst/>
          </a:prstGeom>
          <a:ln w="7620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03DAD81-847E-474E-A4CC-B3CCE0D45BD4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7370306" y="1690688"/>
            <a:ext cx="1930062" cy="245706"/>
          </a:xfrm>
          <a:prstGeom prst="straightConnector1">
            <a:avLst/>
          </a:prstGeom>
          <a:ln w="762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980DE51-7513-475A-BE88-9979D91890E5}"/>
              </a:ext>
            </a:extLst>
          </p:cNvPr>
          <p:cNvCxnSpPr>
            <a:cxnSpLocks/>
            <a:stCxn id="12" idx="7"/>
            <a:endCxn id="11" idx="4"/>
          </p:cNvCxnSpPr>
          <p:nvPr/>
        </p:nvCxnSpPr>
        <p:spPr>
          <a:xfrm flipV="1">
            <a:off x="8911913" y="2010728"/>
            <a:ext cx="708495" cy="1138001"/>
          </a:xfrm>
          <a:prstGeom prst="straightConnector1">
            <a:avLst/>
          </a:prstGeom>
          <a:ln w="762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CF0670-E314-4FC9-A964-8298A0A122F0}"/>
              </a:ext>
            </a:extLst>
          </p:cNvPr>
          <p:cNvCxnSpPr>
            <a:cxnSpLocks/>
            <a:stCxn id="11" idx="6"/>
            <a:endCxn id="13" idx="1"/>
          </p:cNvCxnSpPr>
          <p:nvPr/>
        </p:nvCxnSpPr>
        <p:spPr>
          <a:xfrm>
            <a:off x="9940448" y="1690688"/>
            <a:ext cx="1583035" cy="1181544"/>
          </a:xfrm>
          <a:prstGeom prst="straightConnector1">
            <a:avLst/>
          </a:prstGeom>
          <a:ln w="7620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DF8052-1F20-4301-BE7B-ED65991AC631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9005651" y="3098534"/>
            <a:ext cx="2424094" cy="276497"/>
          </a:xfrm>
          <a:prstGeom prst="straightConnector1">
            <a:avLst/>
          </a:prstGeom>
          <a:ln w="762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5A4CE2D-E6F5-4B52-B0E0-C1C3CCE6CD69}"/>
                  </a:ext>
                </a:extLst>
              </p:cNvPr>
              <p:cNvSpPr/>
              <p:nvPr/>
            </p:nvSpPr>
            <p:spPr>
              <a:xfrm>
                <a:off x="6730226" y="1616354"/>
                <a:ext cx="640080" cy="64008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5A4CE2D-E6F5-4B52-B0E0-C1C3CCE6CD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226" y="1616354"/>
                <a:ext cx="640080" cy="64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9C99871-DAF6-4050-B3B5-C46E219EAD55}"/>
                  </a:ext>
                </a:extLst>
              </p:cNvPr>
              <p:cNvSpPr/>
              <p:nvPr/>
            </p:nvSpPr>
            <p:spPr>
              <a:xfrm>
                <a:off x="9300368" y="1370648"/>
                <a:ext cx="640080" cy="64008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9C99871-DAF6-4050-B3B5-C46E219EAD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368" y="1370648"/>
                <a:ext cx="640080" cy="6400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D24AD1F-909A-4F4A-9DA5-0874A93342B8}"/>
                  </a:ext>
                </a:extLst>
              </p:cNvPr>
              <p:cNvSpPr/>
              <p:nvPr/>
            </p:nvSpPr>
            <p:spPr>
              <a:xfrm>
                <a:off x="8365571" y="3054991"/>
                <a:ext cx="640080" cy="64008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D24AD1F-909A-4F4A-9DA5-0874A93342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5571" y="3054991"/>
                <a:ext cx="640080" cy="6400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52D31D0-2FCD-403B-A260-F2989EC8D77A}"/>
                  </a:ext>
                </a:extLst>
              </p:cNvPr>
              <p:cNvSpPr/>
              <p:nvPr/>
            </p:nvSpPr>
            <p:spPr>
              <a:xfrm>
                <a:off x="11429745" y="2778494"/>
                <a:ext cx="640080" cy="64008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52D31D0-2FCD-403B-A260-F2989EC8D7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745" y="2778494"/>
                <a:ext cx="640080" cy="64008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762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D58B7E6-8A2E-4E8F-896D-742D6A1ECEA4}"/>
                  </a:ext>
                </a:extLst>
              </p:cNvPr>
              <p:cNvSpPr/>
              <p:nvPr/>
            </p:nvSpPr>
            <p:spPr>
              <a:xfrm>
                <a:off x="10217698" y="4705255"/>
                <a:ext cx="640080" cy="64008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D58B7E6-8A2E-4E8F-896D-742D6A1ECE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7698" y="4705255"/>
                <a:ext cx="640080" cy="64008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762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80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12C2E-A52F-4122-A64D-AFF338D24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a directed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1EAC3D-5865-4915-8970-3C67675A084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5"/>
                <a:ext cx="5726339" cy="491454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An examples of a directed graph is… </a:t>
                </a:r>
                <a:r>
                  <a:rPr lang="en-US" b="1" dirty="0"/>
                  <a:t>Twitter/Instagram!</a:t>
                </a:r>
              </a:p>
              <a:p>
                <a:r>
                  <a:rPr lang="en-US" dirty="0"/>
                  <a:t>As before, a </a:t>
                </a:r>
                <a:r>
                  <a:rPr lang="en-US" b="1" dirty="0">
                    <a:solidFill>
                      <a:srgbClr val="0070C0"/>
                    </a:solidFill>
                  </a:rPr>
                  <a:t>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err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err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dirty="0" err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consists of a Twitter user, and its features are user data.</a:t>
                </a:r>
              </a:p>
              <a:p>
                <a:endParaRPr lang="en-US" dirty="0"/>
              </a:p>
              <a:p>
                <a:r>
                  <a:rPr lang="en-US" dirty="0"/>
                  <a:t>On Twitter, the </a:t>
                </a:r>
                <a:r>
                  <a:rPr lang="en-US" b="1" dirty="0"/>
                  <a:t>undirected</a:t>
                </a:r>
                <a:r>
                  <a:rPr lang="en-US" dirty="0"/>
                  <a:t> </a:t>
                </a:r>
                <a:r>
                  <a:rPr lang="en-US" b="1" dirty="0"/>
                  <a:t>property</a:t>
                </a:r>
                <a:r>
                  <a:rPr lang="en-US" dirty="0"/>
                  <a:t> does not hold: you can follow people, but they do not have to follow you back.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1EAC3D-5865-4915-8970-3C67675A08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5"/>
                <a:ext cx="5726339" cy="4914540"/>
              </a:xfrm>
              <a:blipFill>
                <a:blip r:embed="rId2"/>
                <a:stretch>
                  <a:fillRect l="-1809" t="-1983" r="-13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FA09E71E-E22F-446D-9572-4B6991ED025D}"/>
                  </a:ext>
                </a:extLst>
              </p:cNvPr>
              <p:cNvSpPr/>
              <p:nvPr/>
            </p:nvSpPr>
            <p:spPr>
              <a:xfrm>
                <a:off x="7829632" y="2042445"/>
                <a:ext cx="3699349" cy="1593948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Node name: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= User ID</a:t>
                </a:r>
              </a:p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Node features: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= (user first name, user family name, date of birth, age, etc.)</a:t>
                </a: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FA09E71E-E22F-446D-9572-4B6991ED0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632" y="2042445"/>
                <a:ext cx="3699349" cy="159394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 descr="Résultat de recherche d'images pour &quot;twitter logo&quot;">
            <a:extLst>
              <a:ext uri="{FF2B5EF4-FFF2-40B4-BE49-F238E27FC236}">
                <a16:creationId xmlns:a16="http://schemas.microsoft.com/office/drawing/2014/main" id="{9CE0B386-8D59-44A9-953C-E1154C4E3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148" y="220760"/>
            <a:ext cx="1722356" cy="140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8F073B-CEFB-4B90-90F8-7194C28C9D65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9142545" y="4440081"/>
            <a:ext cx="1930062" cy="245706"/>
          </a:xfrm>
          <a:prstGeom prst="straightConnector1">
            <a:avLst/>
          </a:prstGeom>
          <a:ln w="762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A8311FC-C2FE-4ACF-A8F4-4E7A28B64BE6}"/>
              </a:ext>
            </a:extLst>
          </p:cNvPr>
          <p:cNvCxnSpPr>
            <a:cxnSpLocks/>
            <a:stCxn id="11" idx="7"/>
            <a:endCxn id="10" idx="4"/>
          </p:cNvCxnSpPr>
          <p:nvPr/>
        </p:nvCxnSpPr>
        <p:spPr>
          <a:xfrm flipV="1">
            <a:off x="10684152" y="4760121"/>
            <a:ext cx="708495" cy="1138001"/>
          </a:xfrm>
          <a:prstGeom prst="straightConnector1">
            <a:avLst/>
          </a:prstGeom>
          <a:ln w="762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5809171-1D1C-4FFC-B1C3-82F28D0560D8}"/>
                  </a:ext>
                </a:extLst>
              </p:cNvPr>
              <p:cNvSpPr/>
              <p:nvPr/>
            </p:nvSpPr>
            <p:spPr>
              <a:xfrm>
                <a:off x="8502465" y="4365747"/>
                <a:ext cx="640080" cy="64008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5809171-1D1C-4FFC-B1C3-82F28D056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2465" y="4365747"/>
                <a:ext cx="640080" cy="6400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4DE83C7-5067-4F00-8D67-BFDE29796DE0}"/>
                  </a:ext>
                </a:extLst>
              </p:cNvPr>
              <p:cNvSpPr/>
              <p:nvPr/>
            </p:nvSpPr>
            <p:spPr>
              <a:xfrm>
                <a:off x="11072607" y="4120041"/>
                <a:ext cx="640080" cy="64008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4DE83C7-5067-4F00-8D67-BFDE29796D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2607" y="4120041"/>
                <a:ext cx="640080" cy="64008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762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D473AFF-1502-4AF7-A4FC-82DC4236DC75}"/>
                  </a:ext>
                </a:extLst>
              </p:cNvPr>
              <p:cNvSpPr/>
              <p:nvPr/>
            </p:nvSpPr>
            <p:spPr>
              <a:xfrm>
                <a:off x="10137810" y="5804384"/>
                <a:ext cx="640080" cy="64008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D473AFF-1502-4AF7-A4FC-82DC4236DC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7810" y="5804384"/>
                <a:ext cx="640080" cy="64008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762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87E55B99-8E25-4505-A9DA-3F8BA8CD83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862" y="112618"/>
            <a:ext cx="1617134" cy="161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806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8AE9F-976B-A999-4197-C30FD4D75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our Finite State Machine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C30E4-6087-7B8E-0CCA-EAB45814F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Finite State Machine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A </a:t>
            </a:r>
            <a:r>
              <a:rPr lang="en-GB" b="1" dirty="0">
                <a:solidFill>
                  <a:srgbClr val="00B050"/>
                </a:solidFill>
              </a:rPr>
              <a:t>Finite State Machine </a:t>
            </a:r>
            <a:r>
              <a:rPr lang="en-GB" b="1" dirty="0"/>
              <a:t>(</a:t>
            </a:r>
            <a:r>
              <a:rPr lang="en-GB" b="1" dirty="0">
                <a:solidFill>
                  <a:srgbClr val="00B050"/>
                </a:solidFill>
              </a:rPr>
              <a:t>FSM</a:t>
            </a:r>
            <a:r>
              <a:rPr lang="en-GB" b="1" dirty="0"/>
              <a:t>)</a:t>
            </a:r>
            <a:r>
              <a:rPr lang="en-GB" dirty="0"/>
              <a:t>,</a:t>
            </a:r>
            <a:r>
              <a:rPr lang="en-GB" b="1" dirty="0"/>
              <a:t> </a:t>
            </a:r>
            <a:r>
              <a:rPr lang="en-GB" dirty="0"/>
              <a:t>or </a:t>
            </a:r>
            <a:r>
              <a:rPr lang="en-GB" b="1" dirty="0"/>
              <a:t>finite</a:t>
            </a:r>
            <a:r>
              <a:rPr lang="en-GB" dirty="0"/>
              <a:t> </a:t>
            </a:r>
            <a:r>
              <a:rPr lang="en-GB" b="1" dirty="0"/>
              <a:t>automaton</a:t>
            </a:r>
            <a:r>
              <a:rPr lang="en-GB" dirty="0"/>
              <a:t>, is a mathematical model used to represent systems</a:t>
            </a:r>
          </a:p>
          <a:p>
            <a:r>
              <a:rPr lang="en-GB" dirty="0"/>
              <a:t>that have a </a:t>
            </a:r>
            <a:r>
              <a:rPr lang="en-GB" b="1" dirty="0"/>
              <a:t>finite number of possible states</a:t>
            </a:r>
            <a:r>
              <a:rPr lang="en-GB" dirty="0"/>
              <a:t>,</a:t>
            </a:r>
          </a:p>
          <a:p>
            <a:r>
              <a:rPr lang="en-GB" dirty="0"/>
              <a:t>and </a:t>
            </a:r>
            <a:r>
              <a:rPr lang="en-GB" b="1" dirty="0"/>
              <a:t>can transition between these states based on given inputs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An FSM can be represented using a </a:t>
            </a:r>
            <a:r>
              <a:rPr lang="en-GB" b="1" dirty="0">
                <a:solidFill>
                  <a:srgbClr val="7030A0"/>
                </a:solidFill>
              </a:rPr>
              <a:t>graph</a:t>
            </a:r>
            <a:r>
              <a:rPr lang="en-GB" dirty="0"/>
              <a:t> representation, known as a </a:t>
            </a:r>
            <a:r>
              <a:rPr lang="en-GB" b="1" dirty="0"/>
              <a:t>state diagram</a:t>
            </a:r>
            <a:r>
              <a:rPr lang="en-GB" dirty="0"/>
              <a:t>, which shows the possible states of the system and the transitions between them.</a:t>
            </a:r>
          </a:p>
          <a:p>
            <a:pPr marL="0" indent="0">
              <a:buNone/>
            </a:pPr>
            <a:r>
              <a:rPr lang="en-GB" dirty="0"/>
              <a:t>FSMs are used in a wide variety of applications (control systems, communication protocols, digital circuits, etc.). </a:t>
            </a:r>
            <a:r>
              <a:rPr lang="en-GB" b="1" dirty="0"/>
              <a:t>In our case, FSMs are at the </a:t>
            </a:r>
            <a:r>
              <a:rPr lang="en-GB" b="1" dirty="0" err="1"/>
              <a:t>center</a:t>
            </a:r>
            <a:r>
              <a:rPr lang="en-GB" b="1" dirty="0"/>
              <a:t> of the compiling process.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628282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</TotalTime>
  <Words>4034</Words>
  <Application>Microsoft Office PowerPoint</Application>
  <PresentationFormat>Widescreen</PresentationFormat>
  <Paragraphs>620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</vt:lpstr>
      <vt:lpstr>Calibri</vt:lpstr>
      <vt:lpstr>Calibri Light</vt:lpstr>
      <vt:lpstr>Cambria Math</vt:lpstr>
      <vt:lpstr>Office Theme</vt:lpstr>
      <vt:lpstr>50.051 Programming Language Concepts  W5-S1 Reminders on Finite State Machines (FSMs)</vt:lpstr>
      <vt:lpstr>Finite State Machine (as seen in DDW)</vt:lpstr>
      <vt:lpstr>Graph theory</vt:lpstr>
      <vt:lpstr>Graphs: a general and minimal definition</vt:lpstr>
      <vt:lpstr>Nodes definition and attributes</vt:lpstr>
      <vt:lpstr>Edges definition</vt:lpstr>
      <vt:lpstr>Directed graph definition</vt:lpstr>
      <vt:lpstr>Examples of a directed graph</vt:lpstr>
      <vt:lpstr>Back to our Finite State Machine</vt:lpstr>
      <vt:lpstr>An example of an FSM</vt:lpstr>
      <vt:lpstr>An example of an FSM</vt:lpstr>
      <vt:lpstr>An example of an FSM</vt:lpstr>
      <vt:lpstr>An example of an FSM</vt:lpstr>
      <vt:lpstr>An example of an FSM</vt:lpstr>
      <vt:lpstr>An example of an FSM</vt:lpstr>
      <vt:lpstr>Elements of an FSM</vt:lpstr>
      <vt:lpstr>Elements of an FSM</vt:lpstr>
      <vt:lpstr>Elements of an FSM</vt:lpstr>
      <vt:lpstr>Elements of an FSM</vt:lpstr>
      <vt:lpstr>Elements of an FSM</vt:lpstr>
      <vt:lpstr>Elements of an FSM</vt:lpstr>
      <vt:lpstr>Adding a stopping state</vt:lpstr>
      <vt:lpstr>Adding a stopping state</vt:lpstr>
      <vt:lpstr>Adding a stopping state</vt:lpstr>
      <vt:lpstr>Adding a stopping state</vt:lpstr>
      <vt:lpstr>Elements of an FSM with stopping states</vt:lpstr>
      <vt:lpstr>Elements of an FSM with stopping states</vt:lpstr>
      <vt:lpstr>Practice 1: Analysing our example FSM</vt:lpstr>
      <vt:lpstr>Practice 1: Analysing our example FSM</vt:lpstr>
      <vt:lpstr>Practice 1: Analysing our example FSM</vt:lpstr>
      <vt:lpstr>Practice 2: a simple FSM for word recognition</vt:lpstr>
      <vt:lpstr>Elements of an FSM with outputs</vt:lpstr>
      <vt:lpstr>Elements of an FSM with outputs</vt:lpstr>
      <vt:lpstr>Elements of an FSM with outputs</vt:lpstr>
      <vt:lpstr>Elements of an FSM with outputs</vt:lpstr>
      <vt:lpstr>Elements of an FSM with outputs</vt:lpstr>
      <vt:lpstr>Practice 3</vt:lpstr>
      <vt:lpstr>Practice 3</vt:lpstr>
      <vt:lpstr>More advanced FSMs?</vt:lpstr>
      <vt:lpstr>More advanced FSMs?</vt:lpstr>
      <vt:lpstr>More advanced FSMs?</vt:lpstr>
      <vt:lpstr>More advanced FSMs?</vt:lpstr>
      <vt:lpstr>Practice FSM</vt:lpstr>
      <vt:lpstr>Practice FSM</vt:lpstr>
      <vt:lpstr>Coding a basic FSM step-by-step</vt:lpstr>
      <vt:lpstr>Coding a basic FSM step-by-step</vt:lpstr>
      <vt:lpstr>Coding a basic FSM step-by-step</vt:lpstr>
      <vt:lpstr>Coding a basic FSM step-by-step</vt:lpstr>
      <vt:lpstr>Coding a basic FSM step-by-step</vt:lpstr>
      <vt:lpstr>Coding a basic FSM step-by-step</vt:lpstr>
      <vt:lpstr>Coding a basic FSM step-by-step</vt:lpstr>
      <vt:lpstr>Coding a basic FSM step-by-step</vt:lpstr>
      <vt:lpstr>Using a transition table instead</vt:lpstr>
      <vt:lpstr>Using a transition table instead</vt:lpstr>
      <vt:lpstr>Using a transition table instead</vt:lpstr>
      <vt:lpstr>Practice 4</vt:lpstr>
      <vt:lpstr>Practice 4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50.051 Programming Language Concepts  W1-S1 Introduction to Compilers and Course Outline</dc:title>
  <dc:creator>Matthieu DE MARI</dc:creator>
  <cp:lastModifiedBy>Matthieu DE MARI</cp:lastModifiedBy>
  <cp:revision>3</cp:revision>
  <dcterms:created xsi:type="dcterms:W3CDTF">2023-03-02T06:54:24Z</dcterms:created>
  <dcterms:modified xsi:type="dcterms:W3CDTF">2024-12-07T17:51:47Z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2023-03-02T06:54:28Z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d53d049c-34cc-4ec9-a6d9-543a36f42364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</Properties>
</file>