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77" r:id="rId2"/>
    <p:sldId id="478" r:id="rId3"/>
    <p:sldId id="461" r:id="rId4"/>
    <p:sldId id="427" r:id="rId5"/>
    <p:sldId id="471" r:id="rId6"/>
    <p:sldId id="491" r:id="rId7"/>
    <p:sldId id="479" r:id="rId8"/>
    <p:sldId id="492" r:id="rId9"/>
    <p:sldId id="425" r:id="rId10"/>
    <p:sldId id="484" r:id="rId11"/>
    <p:sldId id="485" r:id="rId12"/>
    <p:sldId id="486" r:id="rId13"/>
    <p:sldId id="490" r:id="rId14"/>
    <p:sldId id="475" r:id="rId15"/>
    <p:sldId id="472" r:id="rId16"/>
    <p:sldId id="493" r:id="rId17"/>
    <p:sldId id="483" r:id="rId18"/>
    <p:sldId id="480" r:id="rId19"/>
    <p:sldId id="4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  <p14:sldId id="478"/>
          </p14:sldIdLst>
        </p14:section>
        <p14:section name="Practice 1" id="{8BFB6506-7DAF-4CBA-840D-7C4D5D2330C7}">
          <p14:sldIdLst>
            <p14:sldId id="461"/>
          </p14:sldIdLst>
        </p14:section>
        <p14:section name="Practice 2" id="{BEBF9EB2-4CC1-4047-9DFB-3340021424C6}">
          <p14:sldIdLst>
            <p14:sldId id="427"/>
            <p14:sldId id="471"/>
            <p14:sldId id="491"/>
          </p14:sldIdLst>
        </p14:section>
        <p14:section name="Practice 3" id="{E418DCCC-2607-4961-9997-AA9C3D007C90}">
          <p14:sldIdLst>
            <p14:sldId id="479"/>
          </p14:sldIdLst>
        </p14:section>
        <p14:section name="Practice 4" id="{8D9981F4-89C5-4E2E-83E7-370312361351}">
          <p14:sldIdLst>
            <p14:sldId id="492"/>
            <p14:sldId id="425"/>
            <p14:sldId id="484"/>
            <p14:sldId id="485"/>
            <p14:sldId id="486"/>
          </p14:sldIdLst>
        </p14:section>
        <p14:section name="Practice 5" id="{CEA9C366-00A0-46F5-9B79-C7EB3FE2A02A}">
          <p14:sldIdLst>
            <p14:sldId id="490"/>
          </p14:sldIdLst>
        </p14:section>
        <p14:section name="Practice 6" id="{6552A220-0B64-4242-A470-F78B311E1B3D}">
          <p14:sldIdLst>
            <p14:sldId id="475"/>
          </p14:sldIdLst>
        </p14:section>
        <p14:section name="Practice 7" id="{EB2843FF-64F2-4BE8-A022-1FDAF65FE899}">
          <p14:sldIdLst>
            <p14:sldId id="472"/>
          </p14:sldIdLst>
        </p14:section>
        <p14:section name="Practice 8" id="{8889392A-EE1A-493B-8487-5BD5A957ED69}">
          <p14:sldIdLst>
            <p14:sldId id="493"/>
          </p14:sldIdLst>
        </p14:section>
        <p14:section name="Extras" id="{A62F056F-13CA-4FAC-B1B4-8519018B3EAE}">
          <p14:sldIdLst>
            <p14:sldId id="483"/>
            <p14:sldId id="480"/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3BD52-1E98-42DB-B4D3-880CEEA5195B}" v="2" dt="2025-02-26T06:05:12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42899341-97D7-4A57-A557-A74C2BB5D6D1}"/>
    <pc:docChg chg="custSel addSld delSld modSld sldOrd delSection modSection">
      <pc:chgData name="Matthieu De Mari" userId="dfb708c9-d8dc-439f-9a3b-c772bf4a311c" providerId="ADAL" clId="{42899341-97D7-4A57-A557-A74C2BB5D6D1}" dt="2023-10-19T07:08:41.500" v="733" actId="20577"/>
      <pc:docMkLst>
        <pc:docMk/>
      </pc:docMkLst>
      <pc:sldChg chg="modSp">
        <pc:chgData name="Matthieu De Mari" userId="dfb708c9-d8dc-439f-9a3b-c772bf4a311c" providerId="ADAL" clId="{42899341-97D7-4A57-A557-A74C2BB5D6D1}" dt="2023-10-19T07:04:10.473" v="537" actId="5793"/>
        <pc:sldMkLst>
          <pc:docMk/>
          <pc:sldMk cId="3739270414" sldId="258"/>
        </pc:sldMkLst>
      </pc:sldChg>
      <pc:sldChg chg="modSp">
        <pc:chgData name="Matthieu De Mari" userId="dfb708c9-d8dc-439f-9a3b-c772bf4a311c" providerId="ADAL" clId="{42899341-97D7-4A57-A557-A74C2BB5D6D1}" dt="2023-10-19T07:04:14.914" v="539" actId="5793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42899341-97D7-4A57-A557-A74C2BB5D6D1}" dt="2023-10-19T07:04:28.819" v="544" actId="47"/>
        <pc:sldMkLst>
          <pc:docMk/>
          <pc:sldMk cId="2366002138" sldId="265"/>
        </pc:sldMkLst>
      </pc:sldChg>
      <pc:sldChg chg="modSp del mod">
        <pc:chgData name="Matthieu De Mari" userId="dfb708c9-d8dc-439f-9a3b-c772bf4a311c" providerId="ADAL" clId="{42899341-97D7-4A57-A557-A74C2BB5D6D1}" dt="2023-10-19T07:04:25.564" v="543" actId="47"/>
        <pc:sldMkLst>
          <pc:docMk/>
          <pc:sldMk cId="1944673108" sldId="268"/>
        </pc:sldMkLst>
      </pc:sldChg>
      <pc:sldChg chg="modSp">
        <pc:chgData name="Matthieu De Mari" userId="dfb708c9-d8dc-439f-9a3b-c772bf4a311c" providerId="ADAL" clId="{42899341-97D7-4A57-A557-A74C2BB5D6D1}" dt="2023-10-19T07:04:43.374" v="551" actId="20577"/>
        <pc:sldMkLst>
          <pc:docMk/>
          <pc:sldMk cId="16380507" sldId="270"/>
        </pc:sldMkLst>
      </pc:sldChg>
      <pc:sldChg chg="modSp mod">
        <pc:chgData name="Matthieu De Mari" userId="dfb708c9-d8dc-439f-9a3b-c772bf4a311c" providerId="ADAL" clId="{42899341-97D7-4A57-A557-A74C2BB5D6D1}" dt="2023-10-19T06:53:15.189" v="3" actId="20577"/>
        <pc:sldMkLst>
          <pc:docMk/>
          <pc:sldMk cId="1040156172" sldId="377"/>
        </pc:sldMkLst>
      </pc:sldChg>
      <pc:sldChg chg="modSp">
        <pc:chgData name="Matthieu De Mari" userId="dfb708c9-d8dc-439f-9a3b-c772bf4a311c" providerId="ADAL" clId="{42899341-97D7-4A57-A557-A74C2BB5D6D1}" dt="2023-10-19T07:04:16.584" v="540" actId="5793"/>
        <pc:sldMkLst>
          <pc:docMk/>
          <pc:sldMk cId="2105998534" sldId="379"/>
        </pc:sldMkLst>
      </pc:sldChg>
      <pc:sldChg chg="modSp mod">
        <pc:chgData name="Matthieu De Mari" userId="dfb708c9-d8dc-439f-9a3b-c772bf4a311c" providerId="ADAL" clId="{42899341-97D7-4A57-A557-A74C2BB5D6D1}" dt="2023-10-19T07:04:12.614" v="538" actId="5793"/>
        <pc:sldMkLst>
          <pc:docMk/>
          <pc:sldMk cId="1213996271" sldId="382"/>
        </pc:sldMkLst>
      </pc:sldChg>
      <pc:sldChg chg="modSp mod">
        <pc:chgData name="Matthieu De Mari" userId="dfb708c9-d8dc-439f-9a3b-c772bf4a311c" providerId="ADAL" clId="{42899341-97D7-4A57-A557-A74C2BB5D6D1}" dt="2023-10-19T07:02:45.195" v="536" actId="20577"/>
        <pc:sldMkLst>
          <pc:docMk/>
          <pc:sldMk cId="1161233365" sldId="422"/>
        </pc:sldMkLst>
      </pc:sldChg>
      <pc:sldChg chg="modSp mod">
        <pc:chgData name="Matthieu De Mari" userId="dfb708c9-d8dc-439f-9a3b-c772bf4a311c" providerId="ADAL" clId="{42899341-97D7-4A57-A557-A74C2BB5D6D1}" dt="2023-10-19T07:08:26.494" v="722" actId="20577"/>
        <pc:sldMkLst>
          <pc:docMk/>
          <pc:sldMk cId="2244529904" sldId="425"/>
        </pc:sldMkLst>
      </pc:sldChg>
      <pc:sldChg chg="modSp mod ord">
        <pc:chgData name="Matthieu De Mari" userId="dfb708c9-d8dc-439f-9a3b-c772bf4a311c" providerId="ADAL" clId="{42899341-97D7-4A57-A557-A74C2BB5D6D1}" dt="2023-10-19T07:08:19.205" v="718" actId="20577"/>
        <pc:sldMkLst>
          <pc:docMk/>
          <pc:sldMk cId="1586635455" sldId="427"/>
        </pc:sldMkLst>
      </pc:sldChg>
      <pc:sldChg chg="modSp mod">
        <pc:chgData name="Matthieu De Mari" userId="dfb708c9-d8dc-439f-9a3b-c772bf4a311c" providerId="ADAL" clId="{42899341-97D7-4A57-A557-A74C2BB5D6D1}" dt="2023-10-19T07:08:30.087" v="724" actId="20577"/>
        <pc:sldMkLst>
          <pc:docMk/>
          <pc:sldMk cId="1474802136" sldId="456"/>
        </pc:sldMkLst>
      </pc:sldChg>
      <pc:sldChg chg="modSp mod">
        <pc:chgData name="Matthieu De Mari" userId="dfb708c9-d8dc-439f-9a3b-c772bf4a311c" providerId="ADAL" clId="{42899341-97D7-4A57-A557-A74C2BB5D6D1}" dt="2023-10-19T07:08:32.843" v="726" actId="20577"/>
        <pc:sldMkLst>
          <pc:docMk/>
          <pc:sldMk cId="813445278" sldId="461"/>
        </pc:sldMkLst>
      </pc:sldChg>
      <pc:sldChg chg="modSp">
        <pc:chgData name="Matthieu De Mari" userId="dfb708c9-d8dc-439f-9a3b-c772bf4a311c" providerId="ADAL" clId="{42899341-97D7-4A57-A557-A74C2BB5D6D1}" dt="2023-10-19T07:02:01.229" v="516" actId="20577"/>
        <pc:sldMkLst>
          <pc:docMk/>
          <pc:sldMk cId="3007767847" sldId="463"/>
        </pc:sldMkLst>
      </pc:sldChg>
      <pc:sldChg chg="modSp mod">
        <pc:chgData name="Matthieu De Mari" userId="dfb708c9-d8dc-439f-9a3b-c772bf4a311c" providerId="ADAL" clId="{42899341-97D7-4A57-A557-A74C2BB5D6D1}" dt="2023-10-19T07:02:15.386" v="519" actId="20577"/>
        <pc:sldMkLst>
          <pc:docMk/>
          <pc:sldMk cId="47889816" sldId="464"/>
        </pc:sldMkLst>
      </pc:sldChg>
      <pc:sldChg chg="modSp mod">
        <pc:chgData name="Matthieu De Mari" userId="dfb708c9-d8dc-439f-9a3b-c772bf4a311c" providerId="ADAL" clId="{42899341-97D7-4A57-A557-A74C2BB5D6D1}" dt="2023-10-19T06:55:48.787" v="11" actId="20577"/>
        <pc:sldMkLst>
          <pc:docMk/>
          <pc:sldMk cId="4107990403" sldId="466"/>
        </pc:sldMkLst>
      </pc:sldChg>
      <pc:sldChg chg="modSp mod">
        <pc:chgData name="Matthieu De Mari" userId="dfb708c9-d8dc-439f-9a3b-c772bf4a311c" providerId="ADAL" clId="{42899341-97D7-4A57-A557-A74C2BB5D6D1}" dt="2023-10-19T06:55:52.587" v="13" actId="2057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42899341-97D7-4A57-A557-A74C2BB5D6D1}" dt="2023-10-19T06:55:32.464" v="9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42899341-97D7-4A57-A557-A74C2BB5D6D1}" dt="2023-10-19T06:55:58.348" v="14" actId="47"/>
        <pc:sldMkLst>
          <pc:docMk/>
          <pc:sldMk cId="1494991067" sldId="470"/>
        </pc:sldMkLst>
      </pc:sldChg>
      <pc:sldChg chg="modSp mod ord">
        <pc:chgData name="Matthieu De Mari" userId="dfb708c9-d8dc-439f-9a3b-c772bf4a311c" providerId="ADAL" clId="{42899341-97D7-4A57-A557-A74C2BB5D6D1}" dt="2023-10-19T07:08:23.104" v="720" actId="20577"/>
        <pc:sldMkLst>
          <pc:docMk/>
          <pc:sldMk cId="3221576718" sldId="471"/>
        </pc:sldMkLst>
      </pc:sldChg>
      <pc:sldChg chg="modSp mod">
        <pc:chgData name="Matthieu De Mari" userId="dfb708c9-d8dc-439f-9a3b-c772bf4a311c" providerId="ADAL" clId="{42899341-97D7-4A57-A557-A74C2BB5D6D1}" dt="2023-10-19T07:08:41.500" v="733" actId="20577"/>
        <pc:sldMkLst>
          <pc:docMk/>
          <pc:sldMk cId="2469439250" sldId="472"/>
        </pc:sldMkLst>
      </pc:sldChg>
      <pc:sldChg chg="del">
        <pc:chgData name="Matthieu De Mari" userId="dfb708c9-d8dc-439f-9a3b-c772bf4a311c" providerId="ADAL" clId="{42899341-97D7-4A57-A557-A74C2BB5D6D1}" dt="2023-10-19T07:00:39.105" v="396" actId="47"/>
        <pc:sldMkLst>
          <pc:docMk/>
          <pc:sldMk cId="197640958" sldId="474"/>
        </pc:sldMkLst>
      </pc:sldChg>
      <pc:sldChg chg="modSp mod">
        <pc:chgData name="Matthieu De Mari" userId="dfb708c9-d8dc-439f-9a3b-c772bf4a311c" providerId="ADAL" clId="{42899341-97D7-4A57-A557-A74C2BB5D6D1}" dt="2023-10-19T07:08:35.844" v="728" actId="20577"/>
        <pc:sldMkLst>
          <pc:docMk/>
          <pc:sldMk cId="453310084" sldId="475"/>
        </pc:sldMkLst>
      </pc:sldChg>
      <pc:sldChg chg="modSp add mod">
        <pc:chgData name="Matthieu De Mari" userId="dfb708c9-d8dc-439f-9a3b-c772bf4a311c" providerId="ADAL" clId="{42899341-97D7-4A57-A557-A74C2BB5D6D1}" dt="2023-10-19T06:56:08.139" v="16" actId="20577"/>
        <pc:sldMkLst>
          <pc:docMk/>
          <pc:sldMk cId="1028518339" sldId="476"/>
        </pc:sldMkLst>
      </pc:sldChg>
      <pc:sldChg chg="modSp add mod">
        <pc:chgData name="Matthieu De Mari" userId="dfb708c9-d8dc-439f-9a3b-c772bf4a311c" providerId="ADAL" clId="{42899341-97D7-4A57-A557-A74C2BB5D6D1}" dt="2023-10-19T06:56:13.362" v="18" actId="20577"/>
        <pc:sldMkLst>
          <pc:docMk/>
          <pc:sldMk cId="932509960" sldId="478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1094051178" sldId="479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1275862355" sldId="480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2239257233" sldId="481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2562768069" sldId="482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541171842" sldId="483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199935466" sldId="484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459688009" sldId="485"/>
        </pc:sldMkLst>
      </pc:sldChg>
      <pc:sldChg chg="add">
        <pc:chgData name="Matthieu De Mari" userId="dfb708c9-d8dc-439f-9a3b-c772bf4a311c" providerId="ADAL" clId="{42899341-97D7-4A57-A557-A74C2BB5D6D1}" dt="2023-10-19T06:54:44.182" v="6"/>
        <pc:sldMkLst>
          <pc:docMk/>
          <pc:sldMk cId="3530460312" sldId="486"/>
        </pc:sldMkLst>
      </pc:sldChg>
      <pc:sldChg chg="add ord">
        <pc:chgData name="Matthieu De Mari" userId="dfb708c9-d8dc-439f-9a3b-c772bf4a311c" providerId="ADAL" clId="{42899341-97D7-4A57-A557-A74C2BB5D6D1}" dt="2023-10-19T07:07:31.826" v="589"/>
        <pc:sldMkLst>
          <pc:docMk/>
          <pc:sldMk cId="125150915" sldId="487"/>
        </pc:sldMkLst>
      </pc:sldChg>
      <pc:sldChg chg="add ord">
        <pc:chgData name="Matthieu De Mari" userId="dfb708c9-d8dc-439f-9a3b-c772bf4a311c" providerId="ADAL" clId="{42899341-97D7-4A57-A557-A74C2BB5D6D1}" dt="2023-10-19T07:07:31.826" v="589"/>
        <pc:sldMkLst>
          <pc:docMk/>
          <pc:sldMk cId="1228659976" sldId="488"/>
        </pc:sldMkLst>
      </pc:sldChg>
      <pc:sldChg chg="add ord">
        <pc:chgData name="Matthieu De Mari" userId="dfb708c9-d8dc-439f-9a3b-c772bf4a311c" providerId="ADAL" clId="{42899341-97D7-4A57-A557-A74C2BB5D6D1}" dt="2023-10-19T07:07:31.826" v="589"/>
        <pc:sldMkLst>
          <pc:docMk/>
          <pc:sldMk cId="3872619914" sldId="489"/>
        </pc:sldMkLst>
      </pc:sldChg>
      <pc:sldChg chg="addSp delSp modSp new mod modClrScheme chgLayout">
        <pc:chgData name="Matthieu De Mari" userId="dfb708c9-d8dc-439f-9a3b-c772bf4a311c" providerId="ADAL" clId="{42899341-97D7-4A57-A557-A74C2BB5D6D1}" dt="2023-10-19T07:08:15.504" v="716" actId="20577"/>
        <pc:sldMkLst>
          <pc:docMk/>
          <pc:sldMk cId="3123829798" sldId="490"/>
        </pc:sldMkLst>
      </pc:sldChg>
      <pc:sldChg chg="modSp add mod">
        <pc:chgData name="Matthieu De Mari" userId="dfb708c9-d8dc-439f-9a3b-c772bf4a311c" providerId="ADAL" clId="{42899341-97D7-4A57-A557-A74C2BB5D6D1}" dt="2023-10-19T07:07:34.959" v="591" actId="20577"/>
        <pc:sldMkLst>
          <pc:docMk/>
          <pc:sldMk cId="3899213262" sldId="491"/>
        </pc:sldMkLst>
      </pc:sldChg>
      <pc:sldChg chg="modSp add mod">
        <pc:chgData name="Matthieu De Mari" userId="dfb708c9-d8dc-439f-9a3b-c772bf4a311c" providerId="ADAL" clId="{42899341-97D7-4A57-A557-A74C2BB5D6D1}" dt="2023-10-19T07:07:40.119" v="595" actId="20577"/>
        <pc:sldMkLst>
          <pc:docMk/>
          <pc:sldMk cId="3076288606" sldId="492"/>
        </pc:sldMkLst>
      </pc:sldChg>
    </pc:docChg>
  </pc:docChgLst>
  <pc:docChgLst>
    <pc:chgData name="Matthieu De Mari" userId="dfb708c9-d8dc-439f-9a3b-c772bf4a311c" providerId="ADAL" clId="{D10BC687-4E20-4D11-9F60-7BC7405FA16E}"/>
    <pc:docChg chg="custSel modSld">
      <pc:chgData name="Matthieu De Mari" userId="dfb708c9-d8dc-439f-9a3b-c772bf4a311c" providerId="ADAL" clId="{D10BC687-4E20-4D11-9F60-7BC7405FA16E}" dt="2023-05-15T04:12:07.158" v="44" actId="20577"/>
      <pc:docMkLst>
        <pc:docMk/>
      </pc:docMkLst>
      <pc:sldChg chg="modSp mod">
        <pc:chgData name="Matthieu De Mari" userId="dfb708c9-d8dc-439f-9a3b-c772bf4a311c" providerId="ADAL" clId="{D10BC687-4E20-4D11-9F60-7BC7405FA16E}" dt="2023-05-15T04:09:26.532" v="18" actId="313"/>
        <pc:sldMkLst>
          <pc:docMk/>
          <pc:sldMk cId="4226169062" sldId="423"/>
        </pc:sldMkLst>
      </pc:sldChg>
      <pc:sldChg chg="modSp mod">
        <pc:chgData name="Matthieu De Mari" userId="dfb708c9-d8dc-439f-9a3b-c772bf4a311c" providerId="ADAL" clId="{D10BC687-4E20-4D11-9F60-7BC7405FA16E}" dt="2023-05-15T04:11:09.013" v="26" actId="20577"/>
        <pc:sldMkLst>
          <pc:docMk/>
          <pc:sldMk cId="2244529904" sldId="425"/>
        </pc:sldMkLst>
      </pc:sldChg>
      <pc:sldChg chg="modSp mod">
        <pc:chgData name="Matthieu De Mari" userId="dfb708c9-d8dc-439f-9a3b-c772bf4a311c" providerId="ADAL" clId="{D10BC687-4E20-4D11-9F60-7BC7405FA16E}" dt="2023-05-15T04:12:07.158" v="44" actId="20577"/>
        <pc:sldMkLst>
          <pc:docMk/>
          <pc:sldMk cId="197640958" sldId="474"/>
        </pc:sldMkLst>
      </pc:sldChg>
    </pc:docChg>
  </pc:docChgLst>
  <pc:docChgLst>
    <pc:chgData name="Matthieu De Mari" userId="dfb708c9-d8dc-439f-9a3b-c772bf4a311c" providerId="ADAL" clId="{4E399D58-50D1-46C2-8982-3F7E3C91B930}"/>
    <pc:docChg chg="undo custSel addSld delSld modSld sldOrd addSection delSection modSection">
      <pc:chgData name="Matthieu De Mari" userId="dfb708c9-d8dc-439f-9a3b-c772bf4a311c" providerId="ADAL" clId="{4E399D58-50D1-46C2-8982-3F7E3C91B930}" dt="2024-03-14T06:21:52.075" v="4270" actId="20577"/>
      <pc:docMkLst>
        <pc:docMk/>
      </pc:docMkLst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4E399D58-50D1-46C2-8982-3F7E3C91B930}" dt="2023-10-19T07:24:53.597" v="47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4E399D58-50D1-46C2-8982-3F7E3C91B930}" dt="2023-10-19T07:24:57.625" v="49" actId="4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4E399D58-50D1-46C2-8982-3F7E3C91B930}" dt="2023-10-19T07:24:56.418" v="48" actId="47"/>
        <pc:sldMkLst>
          <pc:docMk/>
          <pc:sldMk cId="1161233365" sldId="422"/>
        </pc:sldMkLst>
      </pc:sldChg>
      <pc:sldChg chg="del">
        <pc:chgData name="Matthieu De Mari" userId="dfb708c9-d8dc-439f-9a3b-c772bf4a311c" providerId="ADAL" clId="{4E399D58-50D1-46C2-8982-3F7E3C91B930}" dt="2023-10-19T07:25:02.803" v="56" actId="47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4E399D58-50D1-46C2-8982-3F7E3C91B930}" dt="2023-10-19T07:24:59.987" v="52" actId="47"/>
        <pc:sldMkLst>
          <pc:docMk/>
          <pc:sldMk cId="4050696508" sldId="424"/>
        </pc:sldMkLst>
      </pc:sldChg>
      <pc:sldChg chg="modSp add del mod">
        <pc:chgData name="Matthieu De Mari" userId="dfb708c9-d8dc-439f-9a3b-c772bf4a311c" providerId="ADAL" clId="{4E399D58-50D1-46C2-8982-3F7E3C91B930}" dt="2024-02-15T07:48:24.977" v="3115" actId="20577"/>
        <pc:sldMkLst>
          <pc:docMk/>
          <pc:sldMk cId="2244529904" sldId="425"/>
        </pc:sldMkLst>
      </pc:sldChg>
      <pc:sldChg chg="modSp add del mod">
        <pc:chgData name="Matthieu De Mari" userId="dfb708c9-d8dc-439f-9a3b-c772bf4a311c" providerId="ADAL" clId="{4E399D58-50D1-46C2-8982-3F7E3C91B930}" dt="2024-02-15T07:40:41.315" v="2716" actId="2763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4E399D58-50D1-46C2-8982-3F7E3C91B930}" dt="2023-10-19T07:24:59.294" v="51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4E399D58-50D1-46C2-8982-3F7E3C91B930}" dt="2023-10-19T07:24:59.987" v="52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4E399D58-50D1-46C2-8982-3F7E3C91B930}" dt="2023-10-19T07:24:59.987" v="52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4E399D58-50D1-46C2-8982-3F7E3C91B930}" dt="2023-10-19T07:25:00.695" v="53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4E399D58-50D1-46C2-8982-3F7E3C91B930}" dt="2023-10-19T07:25:00.695" v="53" actId="47"/>
        <pc:sldMkLst>
          <pc:docMk/>
          <pc:sldMk cId="2020760118" sldId="450"/>
        </pc:sldMkLst>
      </pc:sldChg>
      <pc:sldChg chg="del">
        <pc:chgData name="Matthieu De Mari" userId="dfb708c9-d8dc-439f-9a3b-c772bf4a311c" providerId="ADAL" clId="{4E399D58-50D1-46C2-8982-3F7E3C91B930}" dt="2023-10-19T07:25:01.294" v="54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4E399D58-50D1-46C2-8982-3F7E3C91B930}" dt="2023-10-19T07:25:02.094" v="55" actId="47"/>
        <pc:sldMkLst>
          <pc:docMk/>
          <pc:sldMk cId="3102642038" sldId="453"/>
        </pc:sldMkLst>
      </pc:sldChg>
      <pc:sldChg chg="del">
        <pc:chgData name="Matthieu De Mari" userId="dfb708c9-d8dc-439f-9a3b-c772bf4a311c" providerId="ADAL" clId="{4E399D58-50D1-46C2-8982-3F7E3C91B930}" dt="2023-10-19T07:25:02.094" v="55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4E399D58-50D1-46C2-8982-3F7E3C91B930}" dt="2023-10-19T07:24:58.442" v="50" actId="47"/>
        <pc:sldMkLst>
          <pc:docMk/>
          <pc:sldMk cId="1628282840" sldId="455"/>
        </pc:sldMkLst>
      </pc:sldChg>
      <pc:sldChg chg="modSp add del mod ord">
        <pc:chgData name="Matthieu De Mari" userId="dfb708c9-d8dc-439f-9a3b-c772bf4a311c" providerId="ADAL" clId="{4E399D58-50D1-46C2-8982-3F7E3C91B930}" dt="2024-02-14T04:57:15.748" v="1545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4E399D58-50D1-46C2-8982-3F7E3C91B930}" dt="2023-10-19T07:25:03.633" v="57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4E399D58-50D1-46C2-8982-3F7E3C91B930}" dt="2023-10-19T07:25:03.633" v="57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4E399D58-50D1-46C2-8982-3F7E3C91B930}" dt="2023-10-19T07:25:03.633" v="57" actId="47"/>
        <pc:sldMkLst>
          <pc:docMk/>
          <pc:sldMk cId="727967492" sldId="460"/>
        </pc:sldMkLst>
      </pc:sldChg>
      <pc:sldChg chg="modSp add del mod">
        <pc:chgData name="Matthieu De Mari" userId="dfb708c9-d8dc-439f-9a3b-c772bf4a311c" providerId="ADAL" clId="{4E399D58-50D1-46C2-8982-3F7E3C91B930}" dt="2024-02-15T07:47:43.528" v="3089" actId="113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4E399D58-50D1-46C2-8982-3F7E3C91B930}" dt="2023-10-19T07:25:03.633" v="57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4E399D58-50D1-46C2-8982-3F7E3C91B930}" dt="2023-10-19T07:25:04.423" v="58" actId="47"/>
        <pc:sldMkLst>
          <pc:docMk/>
          <pc:sldMk cId="3007767847" sldId="463"/>
        </pc:sldMkLst>
      </pc:sldChg>
      <pc:sldChg chg="del">
        <pc:chgData name="Matthieu De Mari" userId="dfb708c9-d8dc-439f-9a3b-c772bf4a311c" providerId="ADAL" clId="{4E399D58-50D1-46C2-8982-3F7E3C91B930}" dt="2023-10-19T07:25:04.423" v="58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4E399D58-50D1-46C2-8982-3F7E3C91B930}" dt="2023-10-19T07:25:05.055" v="59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4E399D58-50D1-46C2-8982-3F7E3C91B930}" dt="2023-10-19T07:25:05.055" v="59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4E399D58-50D1-46C2-8982-3F7E3C91B930}" dt="2023-10-19T07:25:05.055" v="59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4E399D58-50D1-46C2-8982-3F7E3C91B930}" dt="2023-10-19T07:25:05.055" v="59" actId="47"/>
        <pc:sldMkLst>
          <pc:docMk/>
          <pc:sldMk cId="1345006296" sldId="468"/>
        </pc:sldMkLst>
      </pc:sldChg>
      <pc:sldChg chg="modSp add del mod">
        <pc:chgData name="Matthieu De Mari" userId="dfb708c9-d8dc-439f-9a3b-c772bf4a311c" providerId="ADAL" clId="{4E399D58-50D1-46C2-8982-3F7E3C91B930}" dt="2023-10-19T07:25:29.365" v="70" actId="20577"/>
        <pc:sldMkLst>
          <pc:docMk/>
          <pc:sldMk cId="3221576718" sldId="471"/>
        </pc:sldMkLst>
      </pc:sldChg>
      <pc:sldChg chg="modSp add del mod">
        <pc:chgData name="Matthieu De Mari" userId="dfb708c9-d8dc-439f-9a3b-c772bf4a311c" providerId="ADAL" clId="{4E399D58-50D1-46C2-8982-3F7E3C91B930}" dt="2024-02-15T07:43:33.007" v="2963" actId="20577"/>
        <pc:sldMkLst>
          <pc:docMk/>
          <pc:sldMk cId="2469439250" sldId="472"/>
        </pc:sldMkLst>
      </pc:sldChg>
      <pc:sldChg chg="del">
        <pc:chgData name="Matthieu De Mari" userId="dfb708c9-d8dc-439f-9a3b-c772bf4a311c" providerId="ADAL" clId="{4E399D58-50D1-46C2-8982-3F7E3C91B930}" dt="2023-10-19T07:25:03.633" v="57" actId="47"/>
        <pc:sldMkLst>
          <pc:docMk/>
          <pc:sldMk cId="2053185467" sldId="473"/>
        </pc:sldMkLst>
      </pc:sldChg>
      <pc:sldChg chg="modSp add del mod">
        <pc:chgData name="Matthieu De Mari" userId="dfb708c9-d8dc-439f-9a3b-c772bf4a311c" providerId="ADAL" clId="{4E399D58-50D1-46C2-8982-3F7E3C91B930}" dt="2024-02-16T02:20:48.025" v="3318" actId="20577"/>
        <pc:sldMkLst>
          <pc:docMk/>
          <pc:sldMk cId="453310084" sldId="475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1028518339" sldId="476"/>
        </pc:sldMkLst>
      </pc:sldChg>
      <pc:sldChg chg="modSp add mod">
        <pc:chgData name="Matthieu De Mari" userId="dfb708c9-d8dc-439f-9a3b-c772bf4a311c" providerId="ADAL" clId="{4E399D58-50D1-46C2-8982-3F7E3C91B930}" dt="2024-02-15T07:42:46.742" v="2913" actId="20577"/>
        <pc:sldMkLst>
          <pc:docMk/>
          <pc:sldMk cId="4165722588" sldId="476"/>
        </pc:sldMkLst>
      </pc:sldChg>
      <pc:sldChg chg="modSp add del mod">
        <pc:chgData name="Matthieu De Mari" userId="dfb708c9-d8dc-439f-9a3b-c772bf4a311c" providerId="ADAL" clId="{4E399D58-50D1-46C2-8982-3F7E3C91B930}" dt="2024-02-14T04:58:16.260" v="1566" actId="47"/>
        <pc:sldMkLst>
          <pc:docMk/>
          <pc:sldMk cId="1830181928" sldId="477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932509960" sldId="478"/>
        </pc:sldMkLst>
      </pc:sldChg>
      <pc:sldChg chg="modSp new mod">
        <pc:chgData name="Matthieu De Mari" userId="dfb708c9-d8dc-439f-9a3b-c772bf4a311c" providerId="ADAL" clId="{4E399D58-50D1-46C2-8982-3F7E3C91B930}" dt="2023-10-19T07:37:45.783" v="924" actId="20577"/>
        <pc:sldMkLst>
          <pc:docMk/>
          <pc:sldMk cId="4291604125" sldId="478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1094051178" sldId="479"/>
        </pc:sldMkLst>
      </pc:sldChg>
      <pc:sldChg chg="modSp new mod">
        <pc:chgData name="Matthieu De Mari" userId="dfb708c9-d8dc-439f-9a3b-c772bf4a311c" providerId="ADAL" clId="{4E399D58-50D1-46C2-8982-3F7E3C91B930}" dt="2024-03-14T06:21:16.360" v="4265" actId="20577"/>
        <pc:sldMkLst>
          <pc:docMk/>
          <pc:sldMk cId="4293451329" sldId="479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1275862355" sldId="480"/>
        </pc:sldMkLst>
      </pc:sldChg>
      <pc:sldChg chg="modSp new mod ord">
        <pc:chgData name="Matthieu De Mari" userId="dfb708c9-d8dc-439f-9a3b-c772bf4a311c" providerId="ADAL" clId="{4E399D58-50D1-46C2-8982-3F7E3C91B930}" dt="2024-03-14T06:21:52.075" v="4270" actId="20577"/>
        <pc:sldMkLst>
          <pc:docMk/>
          <pc:sldMk cId="1299130042" sldId="480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2239257233" sldId="481"/>
        </pc:sldMkLst>
      </pc:sldChg>
      <pc:sldChg chg="add">
        <pc:chgData name="Matthieu De Mari" userId="dfb708c9-d8dc-439f-9a3b-c772bf4a311c" providerId="ADAL" clId="{4E399D58-50D1-46C2-8982-3F7E3C91B930}" dt="2024-02-15T03:39:00.303" v="2304"/>
        <pc:sldMkLst>
          <pc:docMk/>
          <pc:sldMk cId="2420944380" sldId="481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2562768069" sldId="482"/>
        </pc:sldMkLst>
      </pc:sldChg>
      <pc:sldChg chg="add">
        <pc:chgData name="Matthieu De Mari" userId="dfb708c9-d8dc-439f-9a3b-c772bf4a311c" providerId="ADAL" clId="{4E399D58-50D1-46C2-8982-3F7E3C91B930}" dt="2024-02-15T03:39:00.303" v="2304"/>
        <pc:sldMkLst>
          <pc:docMk/>
          <pc:sldMk cId="3878320393" sldId="482"/>
        </pc:sldMkLst>
      </pc:sldChg>
      <pc:sldChg chg="modSp add mod">
        <pc:chgData name="Matthieu De Mari" userId="dfb708c9-d8dc-439f-9a3b-c772bf4a311c" providerId="ADAL" clId="{4E399D58-50D1-46C2-8982-3F7E3C91B930}" dt="2024-02-15T03:39:08.854" v="2332" actId="20577"/>
        <pc:sldMkLst>
          <pc:docMk/>
          <pc:sldMk cId="1200781502" sldId="483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3541171842" sldId="483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199935466" sldId="484"/>
        </pc:sldMkLst>
      </pc:sldChg>
      <pc:sldChg chg="modSp add mod">
        <pc:chgData name="Matthieu De Mari" userId="dfb708c9-d8dc-439f-9a3b-c772bf4a311c" providerId="ADAL" clId="{4E399D58-50D1-46C2-8982-3F7E3C91B930}" dt="2024-02-16T02:19:01.183" v="3180" actId="20577"/>
        <pc:sldMkLst>
          <pc:docMk/>
          <pc:sldMk cId="4147471152" sldId="484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3459688009" sldId="485"/>
        </pc:sldMkLst>
      </pc:sldChg>
      <pc:sldChg chg="addSp delSp modSp add mod">
        <pc:chgData name="Matthieu De Mari" userId="dfb708c9-d8dc-439f-9a3b-c772bf4a311c" providerId="ADAL" clId="{4E399D58-50D1-46C2-8982-3F7E3C91B930}" dt="2024-02-22T03:14:48.974" v="3329" actId="1076"/>
        <pc:sldMkLst>
          <pc:docMk/>
          <pc:sldMk cId="4073739501" sldId="485"/>
        </pc:sldMkLst>
      </pc:sldChg>
      <pc:sldChg chg="addSp modSp add mod">
        <pc:chgData name="Matthieu De Mari" userId="dfb708c9-d8dc-439f-9a3b-c772bf4a311c" providerId="ADAL" clId="{4E399D58-50D1-46C2-8982-3F7E3C91B930}" dt="2024-02-16T02:19:40.516" v="3230" actId="20577"/>
        <pc:sldMkLst>
          <pc:docMk/>
          <pc:sldMk cId="1154408730" sldId="486"/>
        </pc:sldMkLst>
      </pc:sldChg>
      <pc:sldChg chg="del">
        <pc:chgData name="Matthieu De Mari" userId="dfb708c9-d8dc-439f-9a3b-c772bf4a311c" providerId="ADAL" clId="{4E399D58-50D1-46C2-8982-3F7E3C91B930}" dt="2023-10-19T07:25:05.803" v="60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4E399D58-50D1-46C2-8982-3F7E3C91B930}" dt="2023-10-19T07:25:06.493" v="61" actId="47"/>
        <pc:sldMkLst>
          <pc:docMk/>
          <pc:sldMk cId="125150915" sldId="487"/>
        </pc:sldMkLst>
      </pc:sldChg>
      <pc:sldChg chg="modSp add del mod">
        <pc:chgData name="Matthieu De Mari" userId="dfb708c9-d8dc-439f-9a3b-c772bf4a311c" providerId="ADAL" clId="{4E399D58-50D1-46C2-8982-3F7E3C91B930}" dt="2024-02-22T06:33:59.525" v="4261" actId="47"/>
        <pc:sldMkLst>
          <pc:docMk/>
          <pc:sldMk cId="2113834828" sldId="487"/>
        </pc:sldMkLst>
      </pc:sldChg>
      <pc:sldChg chg="modSp add del mod">
        <pc:chgData name="Matthieu De Mari" userId="dfb708c9-d8dc-439f-9a3b-c772bf4a311c" providerId="ADAL" clId="{4E399D58-50D1-46C2-8982-3F7E3C91B930}" dt="2024-02-22T06:30:16.499" v="4259" actId="2696"/>
        <pc:sldMkLst>
          <pc:docMk/>
          <pc:sldMk cId="539403101" sldId="488"/>
        </pc:sldMkLst>
      </pc:sldChg>
      <pc:sldChg chg="del">
        <pc:chgData name="Matthieu De Mari" userId="dfb708c9-d8dc-439f-9a3b-c772bf4a311c" providerId="ADAL" clId="{4E399D58-50D1-46C2-8982-3F7E3C91B930}" dt="2023-10-19T07:25:06.493" v="61" actId="47"/>
        <pc:sldMkLst>
          <pc:docMk/>
          <pc:sldMk cId="1228659976" sldId="488"/>
        </pc:sldMkLst>
      </pc:sldChg>
      <pc:sldChg chg="addSp modSp add del mod">
        <pc:chgData name="Matthieu De Mari" userId="dfb708c9-d8dc-439f-9a3b-c772bf4a311c" providerId="ADAL" clId="{4E399D58-50D1-46C2-8982-3F7E3C91B930}" dt="2024-02-22T06:30:25.834" v="4260" actId="2696"/>
        <pc:sldMkLst>
          <pc:docMk/>
          <pc:sldMk cId="1857698675" sldId="489"/>
        </pc:sldMkLst>
      </pc:sldChg>
      <pc:sldChg chg="del">
        <pc:chgData name="Matthieu De Mari" userId="dfb708c9-d8dc-439f-9a3b-c772bf4a311c" providerId="ADAL" clId="{4E399D58-50D1-46C2-8982-3F7E3C91B930}" dt="2023-10-19T07:25:06.493" v="61" actId="47"/>
        <pc:sldMkLst>
          <pc:docMk/>
          <pc:sldMk cId="3872619914" sldId="489"/>
        </pc:sldMkLst>
      </pc:sldChg>
      <pc:sldChg chg="del">
        <pc:chgData name="Matthieu De Mari" userId="dfb708c9-d8dc-439f-9a3b-c772bf4a311c" providerId="ADAL" clId="{4E399D58-50D1-46C2-8982-3F7E3C91B930}" dt="2023-10-19T07:25:07.798" v="63" actId="47"/>
        <pc:sldMkLst>
          <pc:docMk/>
          <pc:sldMk cId="3123829798" sldId="490"/>
        </pc:sldMkLst>
      </pc:sldChg>
      <pc:sldChg chg="add">
        <pc:chgData name="Matthieu De Mari" userId="dfb708c9-d8dc-439f-9a3b-c772bf4a311c" providerId="ADAL" clId="{4E399D58-50D1-46C2-8982-3F7E3C91B930}" dt="2024-02-22T06:29:39.895" v="4258" actId="2890"/>
        <pc:sldMkLst>
          <pc:docMk/>
          <pc:sldMk cId="3733989984" sldId="490"/>
        </pc:sldMkLst>
      </pc:sldChg>
      <pc:sldChg chg="del">
        <pc:chgData name="Matthieu De Mari" userId="dfb708c9-d8dc-439f-9a3b-c772bf4a311c" providerId="ADAL" clId="{4E399D58-50D1-46C2-8982-3F7E3C91B930}" dt="2023-10-19T07:25:07.196" v="62" actId="47"/>
        <pc:sldMkLst>
          <pc:docMk/>
          <pc:sldMk cId="3899213262" sldId="491"/>
        </pc:sldMkLst>
      </pc:sldChg>
      <pc:sldChg chg="del">
        <pc:chgData name="Matthieu De Mari" userId="dfb708c9-d8dc-439f-9a3b-c772bf4a311c" providerId="ADAL" clId="{4E399D58-50D1-46C2-8982-3F7E3C91B930}" dt="2023-10-19T07:25:07.196" v="62" actId="47"/>
        <pc:sldMkLst>
          <pc:docMk/>
          <pc:sldMk cId="3076288606" sldId="492"/>
        </pc:sldMkLst>
      </pc:sldChg>
    </pc:docChg>
  </pc:docChgLst>
  <pc:docChgLst>
    <pc:chgData name="Matthieu De Mari" userId="dfb708c9-d8dc-439f-9a3b-c772bf4a311c" providerId="ADAL" clId="{2F13BD52-1E98-42DB-B4D3-880CEEA5195B}"/>
    <pc:docChg chg="undo custSel addSld delSld modSld sldOrd addSection delSection modSection">
      <pc:chgData name="Matthieu De Mari" userId="dfb708c9-d8dc-439f-9a3b-c772bf4a311c" providerId="ADAL" clId="{2F13BD52-1E98-42DB-B4D3-880CEEA5195B}" dt="2025-02-27T02:04:52.940" v="2199" actId="20577"/>
      <pc:docMkLst>
        <pc:docMk/>
      </pc:docMkLst>
      <pc:sldChg chg="modSp mod">
        <pc:chgData name="Matthieu De Mari" userId="dfb708c9-d8dc-439f-9a3b-c772bf4a311c" providerId="ADAL" clId="{2F13BD52-1E98-42DB-B4D3-880CEEA5195B}" dt="2025-02-26T05:49:58.787" v="8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F13BD52-1E98-42DB-B4D3-880CEEA5195B}" dt="2025-02-26T05:49:58.787" v="8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2F13BD52-1E98-42DB-B4D3-880CEEA5195B}" dt="2025-02-26T06:07:58.051" v="1227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2F13BD52-1E98-42DB-B4D3-880CEEA5195B}" dt="2025-02-26T06:07:58.051" v="1227" actId="20577"/>
          <ac:spMkLst>
            <pc:docMk/>
            <pc:sldMk cId="2244529904" sldId="425"/>
            <ac:spMk id="2" creationId="{172D8A17-E60D-362A-62E7-52411B12BA29}"/>
          </ac:spMkLst>
        </pc:spChg>
      </pc:sldChg>
      <pc:sldChg chg="modSp mod">
        <pc:chgData name="Matthieu De Mari" userId="dfb708c9-d8dc-439f-9a3b-c772bf4a311c" providerId="ADAL" clId="{2F13BD52-1E98-42DB-B4D3-880CEEA5195B}" dt="2025-02-27T01:43:13.553" v="2160"/>
        <pc:sldMkLst>
          <pc:docMk/>
          <pc:sldMk cId="1586635455" sldId="427"/>
        </pc:sldMkLst>
        <pc:spChg chg="mod">
          <ac:chgData name="Matthieu De Mari" userId="dfb708c9-d8dc-439f-9a3b-c772bf4a311c" providerId="ADAL" clId="{2F13BD52-1E98-42DB-B4D3-880CEEA5195B}" dt="2025-02-27T01:43:13.553" v="2160"/>
          <ac:spMkLst>
            <pc:docMk/>
            <pc:sldMk cId="1586635455" sldId="427"/>
            <ac:spMk id="2" creationId="{45CA648A-AE56-92BD-5D3B-752FC65D5D3A}"/>
          </ac:spMkLst>
        </pc:spChg>
        <pc:spChg chg="mod">
          <ac:chgData name="Matthieu De Mari" userId="dfb708c9-d8dc-439f-9a3b-c772bf4a311c" providerId="ADAL" clId="{2F13BD52-1E98-42DB-B4D3-880CEEA5195B}" dt="2025-02-26T05:58:20.290" v="523" actId="20577"/>
          <ac:spMkLst>
            <pc:docMk/>
            <pc:sldMk cId="1586635455" sldId="427"/>
            <ac:spMk id="3" creationId="{ACD1531A-DF2E-8A8B-EC2F-9959422B11B6}"/>
          </ac:spMkLst>
        </pc:spChg>
        <pc:spChg chg="mod">
          <ac:chgData name="Matthieu De Mari" userId="dfb708c9-d8dc-439f-9a3b-c772bf4a311c" providerId="ADAL" clId="{2F13BD52-1E98-42DB-B4D3-880CEEA5195B}" dt="2025-02-26T05:57:51.894" v="485" actId="113"/>
          <ac:spMkLst>
            <pc:docMk/>
            <pc:sldMk cId="1586635455" sldId="427"/>
            <ac:spMk id="4" creationId="{7ECEB8E3-EE89-9C30-2760-98585B94777D}"/>
          </ac:spMkLst>
        </pc:spChg>
      </pc:sldChg>
      <pc:sldChg chg="del">
        <pc:chgData name="Matthieu De Mari" userId="dfb708c9-d8dc-439f-9a3b-c772bf4a311c" providerId="ADAL" clId="{2F13BD52-1E98-42DB-B4D3-880CEEA5195B}" dt="2025-02-26T06:02:00.569" v="676" actId="47"/>
        <pc:sldMkLst>
          <pc:docMk/>
          <pc:sldMk cId="1474802136" sldId="456"/>
        </pc:sldMkLst>
      </pc:sldChg>
      <pc:sldChg chg="modSp mod ord">
        <pc:chgData name="Matthieu De Mari" userId="dfb708c9-d8dc-439f-9a3b-c772bf4a311c" providerId="ADAL" clId="{2F13BD52-1E98-42DB-B4D3-880CEEA5195B}" dt="2025-02-27T02:04:52.940" v="2199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2F13BD52-1E98-42DB-B4D3-880CEEA5195B}" dt="2025-02-27T01:43:07.879" v="2158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2F13BD52-1E98-42DB-B4D3-880CEEA5195B}" dt="2025-02-27T02:04:52.940" v="2199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mod">
        <pc:chgData name="Matthieu De Mari" userId="dfb708c9-d8dc-439f-9a3b-c772bf4a311c" providerId="ADAL" clId="{2F13BD52-1E98-42DB-B4D3-880CEEA5195B}" dt="2025-02-27T01:43:15.924" v="2162"/>
        <pc:sldMkLst>
          <pc:docMk/>
          <pc:sldMk cId="3221576718" sldId="471"/>
        </pc:sldMkLst>
        <pc:spChg chg="mod">
          <ac:chgData name="Matthieu De Mari" userId="dfb708c9-d8dc-439f-9a3b-c772bf4a311c" providerId="ADAL" clId="{2F13BD52-1E98-42DB-B4D3-880CEEA5195B}" dt="2025-02-27T01:43:15.924" v="2162"/>
          <ac:spMkLst>
            <pc:docMk/>
            <pc:sldMk cId="3221576718" sldId="471"/>
            <ac:spMk id="2" creationId="{45CA648A-AE56-92BD-5D3B-752FC65D5D3A}"/>
          </ac:spMkLst>
        </pc:spChg>
        <pc:spChg chg="mod">
          <ac:chgData name="Matthieu De Mari" userId="dfb708c9-d8dc-439f-9a3b-c772bf4a311c" providerId="ADAL" clId="{2F13BD52-1E98-42DB-B4D3-880CEEA5195B}" dt="2025-02-26T05:59:15.108" v="567" actId="20577"/>
          <ac:spMkLst>
            <pc:docMk/>
            <pc:sldMk cId="3221576718" sldId="471"/>
            <ac:spMk id="3" creationId="{ACD1531A-DF2E-8A8B-EC2F-9959422B11B6}"/>
          </ac:spMkLst>
        </pc:spChg>
        <pc:spChg chg="add del">
          <ac:chgData name="Matthieu De Mari" userId="dfb708c9-d8dc-439f-9a3b-c772bf4a311c" providerId="ADAL" clId="{2F13BD52-1E98-42DB-B4D3-880CEEA5195B}" dt="2025-02-26T05:51:40.910" v="197" actId="22"/>
          <ac:spMkLst>
            <pc:docMk/>
            <pc:sldMk cId="3221576718" sldId="471"/>
            <ac:spMk id="5" creationId="{B23333AF-BC39-7F65-E0CB-645DF8B178F3}"/>
          </ac:spMkLst>
        </pc:spChg>
      </pc:sldChg>
      <pc:sldChg chg="modSp mod">
        <pc:chgData name="Matthieu De Mari" userId="dfb708c9-d8dc-439f-9a3b-c772bf4a311c" providerId="ADAL" clId="{2F13BD52-1E98-42DB-B4D3-880CEEA5195B}" dt="2025-02-26T06:16:26.739" v="1977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2F13BD52-1E98-42DB-B4D3-880CEEA5195B}" dt="2025-02-26T06:09:49.966" v="1335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2F13BD52-1E98-42DB-B4D3-880CEEA5195B}" dt="2025-02-26T06:16:26.739" v="1977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addSp delSp modSp mod">
        <pc:chgData name="Matthieu De Mari" userId="dfb708c9-d8dc-439f-9a3b-c772bf4a311c" providerId="ADAL" clId="{2F13BD52-1E98-42DB-B4D3-880CEEA5195B}" dt="2025-02-26T06:15:01.971" v="1883" actId="20577"/>
        <pc:sldMkLst>
          <pc:docMk/>
          <pc:sldMk cId="453310084" sldId="475"/>
        </pc:sldMkLst>
        <pc:spChg chg="mod">
          <ac:chgData name="Matthieu De Mari" userId="dfb708c9-d8dc-439f-9a3b-c772bf4a311c" providerId="ADAL" clId="{2F13BD52-1E98-42DB-B4D3-880CEEA5195B}" dt="2025-02-26T06:09:32.323" v="1327" actId="20577"/>
          <ac:spMkLst>
            <pc:docMk/>
            <pc:sldMk cId="453310084" sldId="475"/>
            <ac:spMk id="2" creationId="{7FE5EEB4-0350-8BF6-2588-5A070D893179}"/>
          </ac:spMkLst>
        </pc:spChg>
        <pc:spChg chg="mod">
          <ac:chgData name="Matthieu De Mari" userId="dfb708c9-d8dc-439f-9a3b-c772bf4a311c" providerId="ADAL" clId="{2F13BD52-1E98-42DB-B4D3-880CEEA5195B}" dt="2025-02-26T06:15:01.971" v="1883" actId="20577"/>
          <ac:spMkLst>
            <pc:docMk/>
            <pc:sldMk cId="453310084" sldId="475"/>
            <ac:spMk id="3" creationId="{C2D30554-1CE4-F556-52DE-9DD7CF541817}"/>
          </ac:spMkLst>
        </pc:spChg>
        <pc:spChg chg="add del">
          <ac:chgData name="Matthieu De Mari" userId="dfb708c9-d8dc-439f-9a3b-c772bf4a311c" providerId="ADAL" clId="{2F13BD52-1E98-42DB-B4D3-880CEEA5195B}" dt="2025-02-26T05:52:25.260" v="215" actId="22"/>
          <ac:spMkLst>
            <pc:docMk/>
            <pc:sldMk cId="453310084" sldId="475"/>
            <ac:spMk id="5" creationId="{7B5263A0-DC4C-CCD8-2838-6748AFA37BFD}"/>
          </ac:spMkLst>
        </pc:spChg>
      </pc:sldChg>
      <pc:sldChg chg="modSp del mod">
        <pc:chgData name="Matthieu De Mari" userId="dfb708c9-d8dc-439f-9a3b-c772bf4a311c" providerId="ADAL" clId="{2F13BD52-1E98-42DB-B4D3-880CEEA5195B}" dt="2025-02-26T06:08:23.623" v="1234" actId="47"/>
        <pc:sldMkLst>
          <pc:docMk/>
          <pc:sldMk cId="4165722588" sldId="476"/>
        </pc:sldMkLst>
        <pc:spChg chg="mod">
          <ac:chgData name="Matthieu De Mari" userId="dfb708c9-d8dc-439f-9a3b-c772bf4a311c" providerId="ADAL" clId="{2F13BD52-1E98-42DB-B4D3-880CEEA5195B}" dt="2025-02-26T05:55:30.460" v="353" actId="20577"/>
          <ac:spMkLst>
            <pc:docMk/>
            <pc:sldMk cId="4165722588" sldId="476"/>
            <ac:spMk id="3" creationId="{BC04F5BD-E60C-C34E-E6DB-FED2D849BCC1}"/>
          </ac:spMkLst>
        </pc:spChg>
      </pc:sldChg>
      <pc:sldChg chg="modSp mod">
        <pc:chgData name="Matthieu De Mari" userId="dfb708c9-d8dc-439f-9a3b-c772bf4a311c" providerId="ADAL" clId="{2F13BD52-1E98-42DB-B4D3-880CEEA5195B}" dt="2025-02-26T06:18:27.741" v="2124" actId="207"/>
        <pc:sldMkLst>
          <pc:docMk/>
          <pc:sldMk cId="4291604125" sldId="478"/>
        </pc:sldMkLst>
        <pc:spChg chg="mod">
          <ac:chgData name="Matthieu De Mari" userId="dfb708c9-d8dc-439f-9a3b-c772bf4a311c" providerId="ADAL" clId="{2F13BD52-1E98-42DB-B4D3-880CEEA5195B}" dt="2025-02-26T06:18:27.741" v="2124" actId="207"/>
          <ac:spMkLst>
            <pc:docMk/>
            <pc:sldMk cId="4291604125" sldId="478"/>
            <ac:spMk id="3" creationId="{78A40D30-5DA4-2380-8026-32BB9AF1E449}"/>
          </ac:spMkLst>
        </pc:spChg>
      </pc:sldChg>
      <pc:sldChg chg="modSp mod ord">
        <pc:chgData name="Matthieu De Mari" userId="dfb708c9-d8dc-439f-9a3b-c772bf4a311c" providerId="ADAL" clId="{2F13BD52-1E98-42DB-B4D3-880CEEA5195B}" dt="2025-02-27T01:43:20.894" v="2166"/>
        <pc:sldMkLst>
          <pc:docMk/>
          <pc:sldMk cId="4293451329" sldId="479"/>
        </pc:sldMkLst>
        <pc:spChg chg="mod">
          <ac:chgData name="Matthieu De Mari" userId="dfb708c9-d8dc-439f-9a3b-c772bf4a311c" providerId="ADAL" clId="{2F13BD52-1E98-42DB-B4D3-880CEEA5195B}" dt="2025-02-27T01:43:20.894" v="2166"/>
          <ac:spMkLst>
            <pc:docMk/>
            <pc:sldMk cId="4293451329" sldId="479"/>
            <ac:spMk id="2" creationId="{21E30FDD-41EF-72FB-7D17-9CF281904A7A}"/>
          </ac:spMkLst>
        </pc:spChg>
        <pc:spChg chg="mod">
          <ac:chgData name="Matthieu De Mari" userId="dfb708c9-d8dc-439f-9a3b-c772bf4a311c" providerId="ADAL" clId="{2F13BD52-1E98-42DB-B4D3-880CEEA5195B}" dt="2025-02-26T06:13:25.372" v="1822" actId="313"/>
          <ac:spMkLst>
            <pc:docMk/>
            <pc:sldMk cId="4293451329" sldId="479"/>
            <ac:spMk id="3" creationId="{2FFA8A1F-C034-8100-4C77-99713E725DBA}"/>
          </ac:spMkLst>
        </pc:spChg>
      </pc:sldChg>
      <pc:sldChg chg="addSp delSp modSp mod ord">
        <pc:chgData name="Matthieu De Mari" userId="dfb708c9-d8dc-439f-9a3b-c772bf4a311c" providerId="ADAL" clId="{2F13BD52-1E98-42DB-B4D3-880CEEA5195B}" dt="2025-02-26T06:17:45.321" v="2029" actId="20577"/>
        <pc:sldMkLst>
          <pc:docMk/>
          <pc:sldMk cId="1299130042" sldId="480"/>
        </pc:sldMkLst>
        <pc:spChg chg="mod">
          <ac:chgData name="Matthieu De Mari" userId="dfb708c9-d8dc-439f-9a3b-c772bf4a311c" providerId="ADAL" clId="{2F13BD52-1E98-42DB-B4D3-880CEEA5195B}" dt="2025-02-26T06:17:45.321" v="2029" actId="20577"/>
          <ac:spMkLst>
            <pc:docMk/>
            <pc:sldMk cId="1299130042" sldId="480"/>
            <ac:spMk id="3" creationId="{82876C5B-EC9B-9707-2E3C-496D72ABC73E}"/>
          </ac:spMkLst>
        </pc:spChg>
        <pc:spChg chg="add del">
          <ac:chgData name="Matthieu De Mari" userId="dfb708c9-d8dc-439f-9a3b-c772bf4a311c" providerId="ADAL" clId="{2F13BD52-1E98-42DB-B4D3-880CEEA5195B}" dt="2025-02-26T05:52:37.123" v="219" actId="22"/>
          <ac:spMkLst>
            <pc:docMk/>
            <pc:sldMk cId="1299130042" sldId="480"/>
            <ac:spMk id="5" creationId="{2A455EFB-C8C1-3BE2-4D0F-B342A79D386F}"/>
          </ac:spMkLst>
        </pc:spChg>
      </pc:sldChg>
      <pc:sldChg chg="del">
        <pc:chgData name="Matthieu De Mari" userId="dfb708c9-d8dc-439f-9a3b-c772bf4a311c" providerId="ADAL" clId="{2F13BD52-1E98-42DB-B4D3-880CEEA5195B}" dt="2025-02-26T06:05:31.154" v="967" actId="47"/>
        <pc:sldMkLst>
          <pc:docMk/>
          <pc:sldMk cId="2420944380" sldId="481"/>
        </pc:sldMkLst>
      </pc:sldChg>
      <pc:sldChg chg="modSp mod">
        <pc:chgData name="Matthieu De Mari" userId="dfb708c9-d8dc-439f-9a3b-c772bf4a311c" providerId="ADAL" clId="{2F13BD52-1E98-42DB-B4D3-880CEEA5195B}" dt="2025-02-26T06:17:57.002" v="2042" actId="113"/>
        <pc:sldMkLst>
          <pc:docMk/>
          <pc:sldMk cId="3878320393" sldId="482"/>
        </pc:sldMkLst>
        <pc:spChg chg="mod">
          <ac:chgData name="Matthieu De Mari" userId="dfb708c9-d8dc-439f-9a3b-c772bf4a311c" providerId="ADAL" clId="{2F13BD52-1E98-42DB-B4D3-880CEEA5195B}" dt="2025-02-26T06:17:57.002" v="2042" actId="113"/>
          <ac:spMkLst>
            <pc:docMk/>
            <pc:sldMk cId="3878320393" sldId="482"/>
            <ac:spMk id="3" creationId="{220F8BCD-1F74-0CCD-9D50-EB70D633319C}"/>
          </ac:spMkLst>
        </pc:spChg>
      </pc:sldChg>
      <pc:sldChg chg="ord">
        <pc:chgData name="Matthieu De Mari" userId="dfb708c9-d8dc-439f-9a3b-c772bf4a311c" providerId="ADAL" clId="{2F13BD52-1E98-42DB-B4D3-880CEEA5195B}" dt="2025-02-26T05:52:48.443" v="223" actId="20578"/>
        <pc:sldMkLst>
          <pc:docMk/>
          <pc:sldMk cId="1200781502" sldId="483"/>
        </pc:sldMkLst>
      </pc:sldChg>
      <pc:sldChg chg="modSp mod">
        <pc:chgData name="Matthieu De Mari" userId="dfb708c9-d8dc-439f-9a3b-c772bf4a311c" providerId="ADAL" clId="{2F13BD52-1E98-42DB-B4D3-880CEEA5195B}" dt="2025-02-26T06:08:00.626" v="1229" actId="20577"/>
        <pc:sldMkLst>
          <pc:docMk/>
          <pc:sldMk cId="4147471152" sldId="484"/>
        </pc:sldMkLst>
        <pc:spChg chg="mod">
          <ac:chgData name="Matthieu De Mari" userId="dfb708c9-d8dc-439f-9a3b-c772bf4a311c" providerId="ADAL" clId="{2F13BD52-1E98-42DB-B4D3-880CEEA5195B}" dt="2025-02-26T06:08:00.626" v="1229" actId="20577"/>
          <ac:spMkLst>
            <pc:docMk/>
            <pc:sldMk cId="4147471152" sldId="484"/>
            <ac:spMk id="2" creationId="{9182E136-FA8A-5292-BF4F-E8E407896CF5}"/>
          </ac:spMkLst>
        </pc:spChg>
        <pc:spChg chg="mod">
          <ac:chgData name="Matthieu De Mari" userId="dfb708c9-d8dc-439f-9a3b-c772bf4a311c" providerId="ADAL" clId="{2F13BD52-1E98-42DB-B4D3-880CEEA5195B}" dt="2025-02-26T06:01:12.439" v="671" actId="20577"/>
          <ac:spMkLst>
            <pc:docMk/>
            <pc:sldMk cId="4147471152" sldId="484"/>
            <ac:spMk id="3" creationId="{5FCE61D7-6FC0-FC0A-CD4E-0A8E9DD3D7E7}"/>
          </ac:spMkLst>
        </pc:spChg>
      </pc:sldChg>
      <pc:sldChg chg="modSp mod">
        <pc:chgData name="Matthieu De Mari" userId="dfb708c9-d8dc-439f-9a3b-c772bf4a311c" providerId="ADAL" clId="{2F13BD52-1E98-42DB-B4D3-880CEEA5195B}" dt="2025-02-26T06:08:03.974" v="1231" actId="20577"/>
        <pc:sldMkLst>
          <pc:docMk/>
          <pc:sldMk cId="4073739501" sldId="485"/>
        </pc:sldMkLst>
        <pc:spChg chg="mod">
          <ac:chgData name="Matthieu De Mari" userId="dfb708c9-d8dc-439f-9a3b-c772bf4a311c" providerId="ADAL" clId="{2F13BD52-1E98-42DB-B4D3-880CEEA5195B}" dt="2025-02-26T06:08:03.974" v="1231" actId="20577"/>
          <ac:spMkLst>
            <pc:docMk/>
            <pc:sldMk cId="4073739501" sldId="485"/>
            <ac:spMk id="2" creationId="{F5863C5D-7160-E63A-91A1-C51F7BE6E23A}"/>
          </ac:spMkLst>
        </pc:spChg>
      </pc:sldChg>
      <pc:sldChg chg="addSp delSp modSp mod">
        <pc:chgData name="Matthieu De Mari" userId="dfb708c9-d8dc-439f-9a3b-c772bf4a311c" providerId="ADAL" clId="{2F13BD52-1E98-42DB-B4D3-880CEEA5195B}" dt="2025-02-26T06:14:21.329" v="1854" actId="20577"/>
        <pc:sldMkLst>
          <pc:docMk/>
          <pc:sldMk cId="1154408730" sldId="486"/>
        </pc:sldMkLst>
        <pc:spChg chg="mod">
          <ac:chgData name="Matthieu De Mari" userId="dfb708c9-d8dc-439f-9a3b-c772bf4a311c" providerId="ADAL" clId="{2F13BD52-1E98-42DB-B4D3-880CEEA5195B}" dt="2025-02-26T06:08:06.881" v="1233" actId="20577"/>
          <ac:spMkLst>
            <pc:docMk/>
            <pc:sldMk cId="1154408730" sldId="486"/>
            <ac:spMk id="2" creationId="{6A0B713C-9E0E-2CC8-4B9D-357A7B664BCA}"/>
          </ac:spMkLst>
        </pc:spChg>
        <pc:spChg chg="mod">
          <ac:chgData name="Matthieu De Mari" userId="dfb708c9-d8dc-439f-9a3b-c772bf4a311c" providerId="ADAL" clId="{2F13BD52-1E98-42DB-B4D3-880CEEA5195B}" dt="2025-02-26T06:14:21.329" v="1854" actId="20577"/>
          <ac:spMkLst>
            <pc:docMk/>
            <pc:sldMk cId="1154408730" sldId="486"/>
            <ac:spMk id="3" creationId="{DB472E66-0DA2-4A70-BE8D-790977876E78}"/>
          </ac:spMkLst>
        </pc:spChg>
        <pc:spChg chg="add del">
          <ac:chgData name="Matthieu De Mari" userId="dfb708c9-d8dc-439f-9a3b-c772bf4a311c" providerId="ADAL" clId="{2F13BD52-1E98-42DB-B4D3-880CEEA5195B}" dt="2025-02-26T05:51:51.177" v="201" actId="22"/>
          <ac:spMkLst>
            <pc:docMk/>
            <pc:sldMk cId="1154408730" sldId="486"/>
            <ac:spMk id="6" creationId="{CD211755-A41B-9104-5FB9-6B83D3F8392F}"/>
          </ac:spMkLst>
        </pc:spChg>
      </pc:sldChg>
      <pc:sldChg chg="modSp mod">
        <pc:chgData name="Matthieu De Mari" userId="dfb708c9-d8dc-439f-9a3b-c772bf4a311c" providerId="ADAL" clId="{2F13BD52-1E98-42DB-B4D3-880CEEA5195B}" dt="2025-02-26T06:08:54.339" v="1303" actId="20577"/>
        <pc:sldMkLst>
          <pc:docMk/>
          <pc:sldMk cId="3733989984" sldId="490"/>
        </pc:sldMkLst>
        <pc:spChg chg="mod">
          <ac:chgData name="Matthieu De Mari" userId="dfb708c9-d8dc-439f-9a3b-c772bf4a311c" providerId="ADAL" clId="{2F13BD52-1E98-42DB-B4D3-880CEEA5195B}" dt="2025-02-26T06:08:54.339" v="1303" actId="20577"/>
          <ac:spMkLst>
            <pc:docMk/>
            <pc:sldMk cId="3733989984" sldId="490"/>
            <ac:spMk id="2" creationId="{CD2B5CF4-0CAB-D495-9135-1E2FDB32D032}"/>
          </ac:spMkLst>
        </pc:spChg>
        <pc:spChg chg="mod">
          <ac:chgData name="Matthieu De Mari" userId="dfb708c9-d8dc-439f-9a3b-c772bf4a311c" providerId="ADAL" clId="{2F13BD52-1E98-42DB-B4D3-880CEEA5195B}" dt="2025-02-26T06:08:50.671" v="1301" actId="20577"/>
          <ac:spMkLst>
            <pc:docMk/>
            <pc:sldMk cId="3733989984" sldId="490"/>
            <ac:spMk id="4" creationId="{8EDBFC2F-EAEA-C7A2-C1BD-F564C9ACE713}"/>
          </ac:spMkLst>
        </pc:spChg>
      </pc:sldChg>
      <pc:sldChg chg="modSp add mod">
        <pc:chgData name="Matthieu De Mari" userId="dfb708c9-d8dc-439f-9a3b-c772bf4a311c" providerId="ADAL" clId="{2F13BD52-1E98-42DB-B4D3-880CEEA5195B}" dt="2025-02-27T01:43:18.335" v="2164"/>
        <pc:sldMkLst>
          <pc:docMk/>
          <pc:sldMk cId="2375976011" sldId="491"/>
        </pc:sldMkLst>
        <pc:spChg chg="mod">
          <ac:chgData name="Matthieu De Mari" userId="dfb708c9-d8dc-439f-9a3b-c772bf4a311c" providerId="ADAL" clId="{2F13BD52-1E98-42DB-B4D3-880CEEA5195B}" dt="2025-02-27T01:43:18.335" v="2164"/>
          <ac:spMkLst>
            <pc:docMk/>
            <pc:sldMk cId="2375976011" sldId="491"/>
            <ac:spMk id="2" creationId="{8F3D8235-7CDE-0D0F-486A-DD55CD63D767}"/>
          </ac:spMkLst>
        </pc:spChg>
        <pc:spChg chg="mod">
          <ac:chgData name="Matthieu De Mari" userId="dfb708c9-d8dc-439f-9a3b-c772bf4a311c" providerId="ADAL" clId="{2F13BD52-1E98-42DB-B4D3-880CEEA5195B}" dt="2025-02-26T06:00:16.767" v="639" actId="20577"/>
          <ac:spMkLst>
            <pc:docMk/>
            <pc:sldMk cId="2375976011" sldId="491"/>
            <ac:spMk id="3" creationId="{6A79C618-ACBF-3E67-9273-E97C3B59427B}"/>
          </ac:spMkLst>
        </pc:spChg>
      </pc:sldChg>
      <pc:sldChg chg="addSp delSp modSp new mod modClrScheme chgLayout">
        <pc:chgData name="Matthieu De Mari" userId="dfb708c9-d8dc-439f-9a3b-c772bf4a311c" providerId="ADAL" clId="{2F13BD52-1E98-42DB-B4D3-880CEEA5195B}" dt="2025-02-26T06:07:43.430" v="1224" actId="20577"/>
        <pc:sldMkLst>
          <pc:docMk/>
          <pc:sldMk cId="2371486849" sldId="492"/>
        </pc:sldMkLst>
        <pc:spChg chg="del mod ord">
          <ac:chgData name="Matthieu De Mari" userId="dfb708c9-d8dc-439f-9a3b-c772bf4a311c" providerId="ADAL" clId="{2F13BD52-1E98-42DB-B4D3-880CEEA5195B}" dt="2025-02-26T06:07:17.170" v="1096" actId="700"/>
          <ac:spMkLst>
            <pc:docMk/>
            <pc:sldMk cId="2371486849" sldId="492"/>
            <ac:spMk id="2" creationId="{1A381718-5FB3-0449-4C4E-7985760A009B}"/>
          </ac:spMkLst>
        </pc:spChg>
        <pc:spChg chg="del mod ord">
          <ac:chgData name="Matthieu De Mari" userId="dfb708c9-d8dc-439f-9a3b-c772bf4a311c" providerId="ADAL" clId="{2F13BD52-1E98-42DB-B4D3-880CEEA5195B}" dt="2025-02-26T06:07:17.170" v="1096" actId="700"/>
          <ac:spMkLst>
            <pc:docMk/>
            <pc:sldMk cId="2371486849" sldId="492"/>
            <ac:spMk id="3" creationId="{60BC1BA2-D269-6AD3-1F05-AE612190B18C}"/>
          </ac:spMkLst>
        </pc:spChg>
        <pc:spChg chg="add mod ord">
          <ac:chgData name="Matthieu De Mari" userId="dfb708c9-d8dc-439f-9a3b-c772bf4a311c" providerId="ADAL" clId="{2F13BD52-1E98-42DB-B4D3-880CEEA5195B}" dt="2025-02-26T06:07:27.161" v="1152" actId="20577"/>
          <ac:spMkLst>
            <pc:docMk/>
            <pc:sldMk cId="2371486849" sldId="492"/>
            <ac:spMk id="4" creationId="{08925B64-A0B0-E757-2BFD-15DAAF967AB6}"/>
          </ac:spMkLst>
        </pc:spChg>
        <pc:spChg chg="add mod ord">
          <ac:chgData name="Matthieu De Mari" userId="dfb708c9-d8dc-439f-9a3b-c772bf4a311c" providerId="ADAL" clId="{2F13BD52-1E98-42DB-B4D3-880CEEA5195B}" dt="2025-02-26T06:07:43.430" v="1224" actId="20577"/>
          <ac:spMkLst>
            <pc:docMk/>
            <pc:sldMk cId="2371486849" sldId="492"/>
            <ac:spMk id="5" creationId="{815996DF-1B4D-A28C-088A-848D3A88140B}"/>
          </ac:spMkLst>
        </pc:spChg>
      </pc:sldChg>
      <pc:sldChg chg="modSp new mod">
        <pc:chgData name="Matthieu De Mari" userId="dfb708c9-d8dc-439f-9a3b-c772bf4a311c" providerId="ADAL" clId="{2F13BD52-1E98-42DB-B4D3-880CEEA5195B}" dt="2025-02-26T06:16:51.491" v="1983" actId="115"/>
        <pc:sldMkLst>
          <pc:docMk/>
          <pc:sldMk cId="3009801703" sldId="493"/>
        </pc:sldMkLst>
        <pc:spChg chg="mod">
          <ac:chgData name="Matthieu De Mari" userId="dfb708c9-d8dc-439f-9a3b-c772bf4a311c" providerId="ADAL" clId="{2F13BD52-1E98-42DB-B4D3-880CEEA5195B}" dt="2025-02-26T06:10:00.969" v="1348" actId="20577"/>
          <ac:spMkLst>
            <pc:docMk/>
            <pc:sldMk cId="3009801703" sldId="493"/>
            <ac:spMk id="2" creationId="{1FC8C2DD-15F8-3FC2-A335-7C317CF4212B}"/>
          </ac:spMkLst>
        </pc:spChg>
        <pc:spChg chg="mod">
          <ac:chgData name="Matthieu De Mari" userId="dfb708c9-d8dc-439f-9a3b-c772bf4a311c" providerId="ADAL" clId="{2F13BD52-1E98-42DB-B4D3-880CEEA5195B}" dt="2025-02-26T06:16:51.491" v="1983" actId="115"/>
          <ac:spMkLst>
            <pc:docMk/>
            <pc:sldMk cId="3009801703" sldId="493"/>
            <ac:spMk id="3" creationId="{74DA8B18-27A6-89B4-E1DE-98CEFD98726D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15T07:15:42.443" v="11209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14T09:22:02.294" v="10731" actId="20577"/>
        <pc:sldMkLst>
          <pc:docMk/>
          <pc:sldMk cId="4226169062" sldId="423"/>
        </pc:sldMkLst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14T09:20:40.084" v="10707" actId="2057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14T09:23:41.572" v="10776" actId="20577"/>
        <pc:sldMkLst>
          <pc:docMk/>
          <pc:sldMk cId="1586635455" sldId="427"/>
        </pc:sldMkLst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15T06:23:26.870" v="10782" actId="20577"/>
        <pc:sldMkLst>
          <pc:docMk/>
          <pc:sldMk cId="2266139316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</pc:sldChg>
      <pc:sldChg chg="modSp add mod">
        <pc:chgData name="Matthieu De Mari" userId="dfb708c9-d8dc-439f-9a3b-c772bf4a311c" providerId="ADAL" clId="{CF6A5140-9227-409F-9187-B98CCD837415}" dt="2023-03-14T09:20:30.564" v="10706" actId="207"/>
        <pc:sldMkLst>
          <pc:docMk/>
          <pc:sldMk cId="2191919470" sldId="440"/>
        </pc:sldMkLst>
      </pc:sldChg>
      <pc:sldChg chg="modSp add mod">
        <pc:chgData name="Matthieu De Mari" userId="dfb708c9-d8dc-439f-9a3b-c772bf4a311c" providerId="ADAL" clId="{CF6A5140-9227-409F-9187-B98CCD837415}" dt="2023-03-14T09:20:26.333" v="10705" actId="207"/>
        <pc:sldMkLst>
          <pc:docMk/>
          <pc:sldMk cId="2257941384" sldId="441"/>
        </pc:sldMkLst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14T09:21:15.261" v="10710" actId="114"/>
        <pc:sldMkLst>
          <pc:docMk/>
          <pc:sldMk cId="1738845767" sldId="448"/>
        </pc:sldMkLst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</pc:sldChg>
      <pc:sldChg chg="modSp add mod">
        <pc:chgData name="Matthieu De Mari" userId="dfb708c9-d8dc-439f-9a3b-c772bf4a311c" providerId="ADAL" clId="{CF6A5140-9227-409F-9187-B98CCD837415}" dt="2023-03-14T09:24:44.028" v="10778" actId="113"/>
        <pc:sldMkLst>
          <pc:docMk/>
          <pc:sldMk cId="1474802136" sldId="456"/>
        </pc:sldMkLst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</pc:sldChg>
      <pc:sldChg chg="modSp add mod">
        <pc:chgData name="Matthieu De Mari" userId="dfb708c9-d8dc-439f-9a3b-c772bf4a311c" providerId="ADAL" clId="{CF6A5140-9227-409F-9187-B98CCD837415}" dt="2023-03-15T07:03:13.871" v="10808" actId="20577"/>
        <pc:sldMkLst>
          <pc:docMk/>
          <pc:sldMk cId="727967492" sldId="460"/>
        </pc:sldMkLst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</pc:sldChg>
      <pc:sldChg chg="addSp delSp modSp add mod">
        <pc:chgData name="Matthieu De Mari" userId="dfb708c9-d8dc-439f-9a3b-c772bf4a311c" providerId="ADAL" clId="{CF6A5140-9227-409F-9187-B98CCD837415}" dt="2023-03-15T07:03:11.751" v="10807" actId="20577"/>
        <pc:sldMkLst>
          <pc:docMk/>
          <pc:sldMk cId="2989704858" sldId="462"/>
        </pc:sldMkLst>
      </pc:sldChg>
      <pc:sldChg chg="delSp modSp add mod">
        <pc:chgData name="Matthieu De Mari" userId="dfb708c9-d8dc-439f-9a3b-c772bf4a311c" providerId="ADAL" clId="{CF6A5140-9227-409F-9187-B98CCD837415}" dt="2023-03-14T09:23:10.137" v="10735" actId="20577"/>
        <pc:sldMkLst>
          <pc:docMk/>
          <pc:sldMk cId="3007767847" sldId="463"/>
        </pc:sldMkLst>
      </pc:sldChg>
      <pc:sldChg chg="addSp delSp modSp add mod">
        <pc:chgData name="Matthieu De Mari" userId="dfb708c9-d8dc-439f-9a3b-c772bf4a311c" providerId="ADAL" clId="{CF6A5140-9227-409F-9187-B98CCD837415}" dt="2023-03-15T07:05:02.674" v="11042" actId="20577"/>
        <pc:sldMkLst>
          <pc:docMk/>
          <pc:sldMk cId="47889816" sldId="464"/>
        </pc:sldMkLst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</pc:sldChg>
      <pc:sldChg chg="modSp add mod">
        <pc:chgData name="Matthieu De Mari" userId="dfb708c9-d8dc-439f-9a3b-c772bf4a311c" providerId="ADAL" clId="{CF6A5140-9227-409F-9187-B98CCD837415}" dt="2023-03-14T09:24:16.962" v="10777" actId="20577"/>
        <pc:sldMkLst>
          <pc:docMk/>
          <pc:sldMk cId="1003937956" sldId="469"/>
        </pc:sldMkLst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</pc:sldChg>
      <pc:sldChg chg="modSp add mod">
        <pc:chgData name="Matthieu De Mari" userId="dfb708c9-d8dc-439f-9a3b-c772bf4a311c" providerId="ADAL" clId="{CF6A5140-9227-409F-9187-B98CCD837415}" dt="2023-03-15T07:15:42.443" v="11209" actId="20577"/>
        <pc:sldMkLst>
          <pc:docMk/>
          <pc:sldMk cId="2469439250" sldId="472"/>
        </pc:sldMkLst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</pc:sldChg>
      <pc:sldChg chg="delSp modSp add mod">
        <pc:chgData name="Matthieu De Mari" userId="dfb708c9-d8dc-439f-9a3b-c772bf4a311c" providerId="ADAL" clId="{CF6A5140-9227-409F-9187-B98CCD837415}" dt="2023-03-15T07:04:13.450" v="11006" actId="113"/>
        <pc:sldMkLst>
          <pc:docMk/>
          <pc:sldMk cId="2053185467" sldId="473"/>
        </pc:sldMkLst>
      </pc:sldChg>
      <pc:sldChg chg="modSp new mod">
        <pc:chgData name="Matthieu De Mari" userId="dfb708c9-d8dc-439f-9a3b-c772bf4a311c" providerId="ADAL" clId="{CF6A5140-9227-409F-9187-B98CCD837415}" dt="2023-03-15T07:14:37.756" v="11159" actId="20577"/>
        <pc:sldMkLst>
          <pc:docMk/>
          <pc:sldMk cId="197640958" sldId="474"/>
        </pc:sldMkLst>
      </pc:sldChg>
      <pc:sldChg chg="modSp new mod ord">
        <pc:chgData name="Matthieu De Mari" userId="dfb708c9-d8dc-439f-9a3b-c772bf4a311c" providerId="ADAL" clId="{CF6A5140-9227-409F-9187-B98CCD837415}" dt="2023-03-15T07:15:39.990" v="11207" actId="20577"/>
        <pc:sldMkLst>
          <pc:docMk/>
          <pc:sldMk cId="453310084" sldId="47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</pc:sldMasterChg>
    </pc:docChg>
  </pc:docChgLst>
  <pc:docChgLst>
    <pc:chgData name="Matthieu De Mari" userId="dfb708c9-d8dc-439f-9a3b-c772bf4a311c" providerId="ADAL" clId="{970E96D1-FF5F-4C4C-82CE-7498097B3DF7}"/>
    <pc:docChg chg="modSld">
      <pc:chgData name="Matthieu De Mari" userId="dfb708c9-d8dc-439f-9a3b-c772bf4a311c" providerId="ADAL" clId="{970E96D1-FF5F-4C4C-82CE-7498097B3DF7}" dt="2024-12-07T17:54:28.694" v="1" actId="20577"/>
      <pc:docMkLst>
        <pc:docMk/>
      </pc:docMkLst>
      <pc:sldChg chg="modSp mod">
        <pc:chgData name="Matthieu De Mari" userId="dfb708c9-d8dc-439f-9a3b-c772bf4a311c" providerId="ADAL" clId="{970E96D1-FF5F-4C4C-82CE-7498097B3DF7}" dt="2024-12-07T17:54:28.694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70E96D1-FF5F-4C4C-82CE-7498097B3DF7}" dt="2024-12-07T17:54:28.694" v="1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yname.thing@sutd.edu.sg" TargetMode="External"/><Relationship Id="rId2" Type="http://schemas.openxmlformats.org/officeDocument/2006/relationships/hyperlink" Target="mailto:name_stuff@something.someth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W5-S3 Practical</a:t>
            </a:r>
            <a:br>
              <a:rPr lang="en-US" dirty="0"/>
            </a:br>
            <a:r>
              <a:rPr lang="en-US" dirty="0"/>
              <a:t>on FSMs and </a:t>
            </a:r>
            <a:r>
              <a:rPr lang="en-US" dirty="0" err="1"/>
              <a:t>RegEx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61423-7A25-A3D4-B35B-D9E88A897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E136-FA8A-5292-BF4F-E8E40789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61D7-6FC0-FC0A-CD4E-0A8E9DD3D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5235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Consider a FSM state diagram, which:</a:t>
            </a:r>
          </a:p>
          <a:p>
            <a:pPr>
              <a:buFontTx/>
              <a:buChar char="-"/>
            </a:pPr>
            <a:r>
              <a:rPr lang="en-SG" dirty="0"/>
              <a:t>Has 8 States (Start, Z1, A1, M1, Z2, A2, M2, Invalid),</a:t>
            </a:r>
          </a:p>
          <a:p>
            <a:pPr>
              <a:buFontTx/>
              <a:buChar char="-"/>
            </a:pPr>
            <a:r>
              <a:rPr lang="en-SG" dirty="0"/>
              <a:t>Has 3 possible Actions (Z, A, M),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only one stopping/accepting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stopping/accepting state, </a:t>
            </a:r>
            <a:r>
              <a:rPr lang="en-SG" u="sng" dirty="0"/>
              <a:t>if and only if </a:t>
            </a:r>
            <a:r>
              <a:rPr lang="en-SG" i="1" u="sng" dirty="0"/>
              <a:t>x</a:t>
            </a:r>
            <a:r>
              <a:rPr lang="en-SG" u="sng" dirty="0"/>
              <a:t> is exactly “ZAMZAM”</a:t>
            </a:r>
            <a:r>
              <a:rPr lang="en-SG" dirty="0"/>
              <a:t>; otherwise, it stops in another state.</a:t>
            </a:r>
          </a:p>
          <a:p>
            <a:pPr>
              <a:buFontTx/>
              <a:buChar char="-"/>
            </a:pPr>
            <a:endParaRPr lang="en-SG" dirty="0"/>
          </a:p>
          <a:p>
            <a:pPr marL="0" indent="0">
              <a:buNone/>
            </a:pPr>
            <a:r>
              <a:rPr lang="en-SG" dirty="0"/>
              <a:t>This FSM is shown in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4147471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0642D-B9EB-0D91-7B83-AE13CE33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3C5D-7160-E63A-91A1-C51F7BE6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pic>
        <p:nvPicPr>
          <p:cNvPr id="5" name="Picture 4" descr="A whiteboard with green writing&#10;&#10;Description automatically generated">
            <a:extLst>
              <a:ext uri="{FF2B5EF4-FFF2-40B4-BE49-F238E27FC236}">
                <a16:creationId xmlns:a16="http://schemas.microsoft.com/office/drawing/2014/main" id="{EC15C6B9-4734-B92E-28AD-CA98C28A1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88" b="18995"/>
          <a:stretch/>
        </p:blipFill>
        <p:spPr>
          <a:xfrm>
            <a:off x="252725" y="1808675"/>
            <a:ext cx="11686549" cy="461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3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BEA4A-4F18-EAB1-6827-B646A48AA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713C-9E0E-2CC8-4B9D-357A7B66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2E66-0DA2-4A70-BE8D-790977876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000"/>
            <a:ext cx="10985391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Question: </a:t>
            </a:r>
            <a:r>
              <a:rPr lang="en-SG" dirty="0"/>
              <a:t>What would be the minimal number of states for this FSM?</a:t>
            </a:r>
            <a:br>
              <a:rPr lang="en-SG" dirty="0"/>
            </a:br>
            <a:r>
              <a:rPr lang="en-SG" dirty="0"/>
              <a:t>Do we really need 8 states (Z1, A1, M1, Z2, A2, M2, start and invalid) as shown in the previous slide? Or can it be done with less states, for instance 5 states (Z, A, M + start and invalid) by adding some nicely chosen transitions to the state diagram below?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DD069-C079-4FA3-B3AC-7B8995A4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009" y="3657599"/>
            <a:ext cx="7159982" cy="301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B5753-D0E0-4122-B4C3-04D38560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5CF4-0CAB-D495-9135-1E2FDB32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5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BFC2F-EAEA-C7A2-C1BD-F564C9ACE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are now interested to modify this FSM with stopping states, so that it considers as acceptable inputs </a:t>
            </a:r>
            <a:r>
              <a:rPr lang="en-GB" b="1" dirty="0"/>
              <a:t>any string </a:t>
            </a:r>
            <a:r>
              <a:rPr lang="en-GB" b="1" i="1" dirty="0"/>
              <a:t>x</a:t>
            </a:r>
            <a:r>
              <a:rPr lang="en-GB" b="1" dirty="0"/>
              <a:t> of 0 and 1, that have the same number of zeroes and ones.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Can this be described using an FSM of some sort?</a:t>
            </a:r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Can this be described as a </a:t>
            </a:r>
            <a:r>
              <a:rPr lang="en-GB" dirty="0" err="1"/>
              <a:t>RegEx</a:t>
            </a:r>
            <a:r>
              <a:rPr lang="en-GB" dirty="0"/>
              <a:t> of some sort?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45B868-7C3E-23A0-1DCA-A1A17ACFA1CE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DA7AB5D-60A6-BF17-082E-7C6FF68AD70C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E789-26C2-8C9B-2DB4-37C0D3F65962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5A7ED2-C582-98F1-8B9A-8D9314D05682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90F94-E28D-0ABE-0D4F-E7EB81870940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20D47B-A36D-E7B2-348F-7137362C06D1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1A69B0-0B97-E375-73AD-A77EF1FA66E3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A7B41-5F30-F686-5C44-D8FD88A4E53E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190281-0B76-2E1C-F9B0-A47BF0C9F3AA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4DE83A-0555-958E-90AB-6D4EC42EF5E9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F2E421C-6BDF-0A2B-529A-95ACDAE20E21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11F109-80C8-B348-847C-E774D3A42EA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5DEDA01-3A7E-FAB5-4E43-CF1AE7A5E7E3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D211A82-9069-3499-CF3A-01FB12DB423A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B166A4-58FC-29FB-B5D2-34D7EFA64BD0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BF606E-D225-7AF5-C5F6-5EE72F226634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6237FA-B0EE-1193-9D86-07F8DC5F6127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8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EEB4-0350-8BF6-2588-5A070D89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6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0554-1CE4-F556-52DE-9DD7CF54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Design an FSM that detects whether a binary input string </a:t>
            </a:r>
            <a:r>
              <a:rPr lang="en-GB" i="1" dirty="0"/>
              <a:t>x</a:t>
            </a:r>
            <a:r>
              <a:rPr lang="en-GB" dirty="0"/>
              <a:t> consists of an alternating bit pattern (e.g., "01010101" or "10101010").</a:t>
            </a:r>
          </a:p>
          <a:p>
            <a:pPr marL="0" indent="0">
              <a:buNone/>
            </a:pPr>
            <a:r>
              <a:rPr lang="en-GB" dirty="0"/>
              <a:t>The FSM should end in an accepting state if and only if the entire input string follows an alternating pattern.</a:t>
            </a:r>
          </a:p>
          <a:p>
            <a:pPr marL="0" indent="0">
              <a:buNone/>
            </a:pPr>
            <a:r>
              <a:rPr lang="en-GB" dirty="0"/>
              <a:t>As possible test cases, note that “0”, “1”, “101”, “01010”, “10”, and “0101” are valid according to this pattern.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SG" b="1" dirty="0"/>
              <a:t>Question 2: </a:t>
            </a:r>
            <a:r>
              <a:rPr lang="en-SG" dirty="0"/>
              <a:t>Can this pattern be written as a </a:t>
            </a:r>
            <a:r>
              <a:rPr lang="en-SG" dirty="0" err="1"/>
              <a:t>RegEx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5331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48A-AE56-92BD-5D3B-752FC65D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7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31A-DF2E-8A8B-EC2F-9959422B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Q1: </a:t>
            </a:r>
            <a:r>
              <a:rPr lang="en-GB" dirty="0"/>
              <a:t>What is the </a:t>
            </a:r>
            <a:r>
              <a:rPr lang="en-GB" dirty="0" err="1"/>
              <a:t>RegEx</a:t>
            </a:r>
            <a:r>
              <a:rPr lang="en-GB" dirty="0"/>
              <a:t> for checking that a string corresponds to a valid </a:t>
            </a:r>
            <a:r>
              <a:rPr lang="en-GB" b="1" dirty="0"/>
              <a:t>int/float number written in exp form</a:t>
            </a:r>
            <a:r>
              <a:rPr lang="en-GB" dirty="0"/>
              <a:t>? (e.g. it should accept 1e5, +4.1e7, -2.3e4 but not 3.5e2.4).</a:t>
            </a:r>
          </a:p>
          <a:p>
            <a:pPr marL="0" indent="0">
              <a:buNone/>
            </a:pPr>
            <a:r>
              <a:rPr lang="en-GB" b="1" dirty="0"/>
              <a:t>Q2: </a:t>
            </a:r>
            <a:r>
              <a:rPr lang="en-GB" dirty="0"/>
              <a:t>What is the </a:t>
            </a:r>
            <a:r>
              <a:rPr lang="en-GB" dirty="0" err="1"/>
              <a:t>RegEx</a:t>
            </a:r>
            <a:r>
              <a:rPr lang="en-GB" dirty="0"/>
              <a:t> for checking that a string corresponds to a valid </a:t>
            </a:r>
            <a:r>
              <a:rPr lang="en-GB" b="1" dirty="0"/>
              <a:t>Singaporean</a:t>
            </a:r>
            <a:r>
              <a:rPr lang="en-GB" dirty="0"/>
              <a:t> </a:t>
            </a:r>
            <a:r>
              <a:rPr lang="en-GB" b="1" dirty="0"/>
              <a:t>phone number? </a:t>
            </a:r>
            <a:r>
              <a:rPr lang="en-GB" dirty="0"/>
              <a:t>(e.g. it should accept </a:t>
            </a:r>
            <a:r>
              <a:rPr kumimoji="0" lang="en-GB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“63036600”, “+6563036600”,</a:t>
            </a:r>
            <a:r>
              <a:rPr lang="en-GB" altLang="en-US" sz="2800" dirty="0"/>
              <a:t> </a:t>
            </a:r>
            <a:r>
              <a:rPr kumimoji="0" lang="en-GB" altLang="en-US" sz="2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“006563036600”, etc.</a:t>
            </a:r>
            <a:r>
              <a:rPr lang="en-GB" dirty="0"/>
              <a:t>)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Q3: </a:t>
            </a:r>
            <a:r>
              <a:rPr lang="en-GB" dirty="0"/>
              <a:t>What is the </a:t>
            </a:r>
            <a:r>
              <a:rPr lang="en-GB" dirty="0" err="1"/>
              <a:t>RegEx</a:t>
            </a:r>
            <a:r>
              <a:rPr lang="en-GB" dirty="0"/>
              <a:t> for checking that a string corresponds to a valid </a:t>
            </a:r>
            <a:r>
              <a:rPr lang="en-GB" b="1" dirty="0"/>
              <a:t>email address? </a:t>
            </a:r>
            <a:r>
              <a:rPr lang="en-GB" dirty="0"/>
              <a:t>(e.g. it could be </a:t>
            </a:r>
            <a:r>
              <a:rPr lang="en-GB" dirty="0" err="1">
                <a:hlinkClick r:id="rId2"/>
              </a:rPr>
              <a:t>name_stuff@something.something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myname.thing@sutd.edu.sg</a:t>
            </a:r>
            <a:r>
              <a:rPr lang="en-GB" dirty="0"/>
              <a:t>, etc.)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Remember to use full string matching for these tasks!</a:t>
            </a:r>
          </a:p>
        </p:txBody>
      </p:sp>
    </p:spTree>
    <p:extLst>
      <p:ext uri="{BB962C8B-B14F-4D97-AF65-F5344CB8AC3E}">
        <p14:creationId xmlns:p14="http://schemas.microsoft.com/office/powerpoint/2010/main" val="246943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C2DD-15F8-3FC2-A335-7C317CF4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8B18-27A6-89B4-E1DE-98CEFD98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input strings that are combinations of 0 and 1.</a:t>
            </a:r>
            <a:br>
              <a:rPr lang="en-GB" dirty="0"/>
            </a:br>
            <a:r>
              <a:rPr lang="en-GB" dirty="0"/>
              <a:t>A string should be considered acceptable </a:t>
            </a:r>
            <a:r>
              <a:rPr lang="en-GB" b="1" u="sng" dirty="0"/>
              <a:t>if and only if it does not contain two successive zeroes</a:t>
            </a:r>
            <a:r>
              <a:rPr lang="en-GB" dirty="0"/>
              <a:t>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Draw an FSM with accepting states for this task.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Can the pattern be described as a </a:t>
            </a:r>
            <a:r>
              <a:rPr lang="en-GB" dirty="0" err="1"/>
              <a:t>RegEx</a:t>
            </a:r>
            <a:r>
              <a:rPr lang="en-GB" dirty="0"/>
              <a:t>? If so, what is it?</a:t>
            </a:r>
          </a:p>
        </p:txBody>
      </p:sp>
    </p:spTree>
    <p:extLst>
      <p:ext uri="{BB962C8B-B14F-4D97-AF65-F5344CB8AC3E}">
        <p14:creationId xmlns:p14="http://schemas.microsoft.com/office/powerpoint/2010/main" val="300980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414BDA-CCA7-BBEE-352E-62BC7C0E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additional practice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B17C-D2DA-4360-28AA-5822F3D80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last year’s </a:t>
            </a:r>
            <a:r>
              <a:rPr lang="en-GB" dirty="0" err="1"/>
              <a:t>homeworks</a:t>
            </a:r>
            <a:r>
              <a:rPr lang="en-GB" dirty="0"/>
              <a:t>, already mentioned in W4S2.</a:t>
            </a:r>
          </a:p>
        </p:txBody>
      </p:sp>
    </p:spTree>
    <p:extLst>
      <p:ext uri="{BB962C8B-B14F-4D97-AF65-F5344CB8AC3E}">
        <p14:creationId xmlns:p14="http://schemas.microsoft.com/office/powerpoint/2010/main" val="1200781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C845-5534-1E8B-597E-22D316A6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as extra, to keep </a:t>
            </a:r>
            <a:r>
              <a:rPr lang="en-GB"/>
              <a:t>you busy…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6C5B-EC9B-9707-2E3C-496D72ABC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each of the previous activities involving FSMs:</a:t>
            </a:r>
          </a:p>
          <a:p>
            <a:r>
              <a:rPr lang="en-GB" dirty="0"/>
              <a:t>Code said FSM in C.</a:t>
            </a:r>
          </a:p>
          <a:p>
            <a:r>
              <a:rPr lang="en-GB" dirty="0"/>
              <a:t>Most FSM problems can be resolved using an FSM with accepting states, or by using an FSM with outputs. Try implementing both versions.</a:t>
            </a:r>
          </a:p>
          <a:p>
            <a:pPr marL="0" indent="0">
              <a:buNone/>
            </a:pPr>
            <a:r>
              <a:rPr lang="en-GB" dirty="0"/>
              <a:t>In the case of </a:t>
            </a:r>
            <a:r>
              <a:rPr lang="en-GB" dirty="0" err="1"/>
              <a:t>RegEx</a:t>
            </a:r>
            <a:r>
              <a:rPr lang="en-GB" dirty="0"/>
              <a:t>:</a:t>
            </a:r>
          </a:p>
          <a:p>
            <a:r>
              <a:rPr lang="en-GB" dirty="0"/>
              <a:t>Code the </a:t>
            </a:r>
            <a:r>
              <a:rPr lang="en-GB" dirty="0" err="1"/>
              <a:t>RegEx</a:t>
            </a:r>
            <a:r>
              <a:rPr lang="en-GB" dirty="0"/>
              <a:t> using the W5S2 template and then check that it has the correct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GB" dirty="0"/>
              <a:t>If you </a:t>
            </a:r>
            <a:r>
              <a:rPr lang="en-GB" dirty="0" err="1"/>
              <a:t>RegEx</a:t>
            </a:r>
            <a:r>
              <a:rPr lang="en-GB" dirty="0"/>
              <a:t> uses advanced notations (such as ? or + or [] or \d or \w, etc.), rewrite said regex using only the three fundamental operations (concatenation, choice and Kleene * symbol)</a:t>
            </a:r>
          </a:p>
        </p:txBody>
      </p:sp>
    </p:spTree>
    <p:extLst>
      <p:ext uri="{BB962C8B-B14F-4D97-AF65-F5344CB8AC3E}">
        <p14:creationId xmlns:p14="http://schemas.microsoft.com/office/powerpoint/2010/main" val="1299130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591C4-A472-9DFB-545C-7C646FC46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8BCD-1F74-0CCD-9D50-EB70D633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304"/>
            <a:ext cx="10515600" cy="6582696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boss: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us consider strings consisting of 0s and 1s only.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would like to check for strings that have the same digit in their first, third, fifth, etc. location. Have a look at the table below for some examples of acceptable and not acceptable strings.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Question: </a:t>
            </a:r>
            <a:r>
              <a:rPr lang="en-SG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friend Chris claims that it is impossible to describe this pattern using a </a:t>
            </a:r>
            <a:r>
              <a:rPr lang="en-SG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RegEx</a:t>
            </a:r>
            <a:r>
              <a:rPr lang="en-SG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Do you agree with him, or can you provide a </a:t>
            </a:r>
            <a:r>
              <a:rPr lang="en-SG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RegEx</a:t>
            </a:r>
            <a:r>
              <a:rPr lang="en-SG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works for this task?</a:t>
            </a: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967BA7-38A3-3945-BED8-F2729E00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3" y="3871453"/>
            <a:ext cx="11846643" cy="238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3303-6BEE-B55B-1528-CEF71CF1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40D30-5DA4-2380-8026-32BB9AF1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343"/>
          </a:xfrm>
        </p:spPr>
        <p:txBody>
          <a:bodyPr/>
          <a:lstStyle/>
          <a:p>
            <a:r>
              <a:rPr lang="en-GB" dirty="0"/>
              <a:t>In today’s session, we have prepared a few practice activities for today, regarding FSMs and </a:t>
            </a:r>
            <a:r>
              <a:rPr lang="en-GB" dirty="0" err="1"/>
              <a:t>RegEx</a:t>
            </a:r>
            <a:r>
              <a:rPr lang="en-GB" dirty="0"/>
              <a:t>.</a:t>
            </a:r>
          </a:p>
          <a:p>
            <a:r>
              <a:rPr lang="en-GB" dirty="0"/>
              <a:t>Some of these activities’ answers will be discussed together in class.</a:t>
            </a:r>
            <a:br>
              <a:rPr lang="en-GB" dirty="0"/>
            </a:br>
            <a:r>
              <a:rPr lang="en-GB" i="1" dirty="0"/>
              <a:t>(But probably not all of them!)</a:t>
            </a:r>
          </a:p>
          <a:p>
            <a:r>
              <a:rPr lang="en-GB" dirty="0"/>
              <a:t>We advise to take them in order.</a:t>
            </a:r>
          </a:p>
          <a:p>
            <a:endParaRPr lang="en-GB" dirty="0"/>
          </a:p>
          <a:p>
            <a:r>
              <a:rPr lang="en-GB" b="1" dirty="0">
                <a:solidFill>
                  <a:srgbClr val="C00000"/>
                </a:solidFill>
              </a:rPr>
              <a:t>Some of these practice activities (i.e. activities 1, 2 and  3) require a checkoff, call the instructor/TA when </a:t>
            </a:r>
            <a:r>
              <a:rPr lang="en-GB" b="1" u="sng" dirty="0">
                <a:solidFill>
                  <a:srgbClr val="C00000"/>
                </a:solidFill>
              </a:rPr>
              <a:t>all your solutions are ready.</a:t>
            </a:r>
          </a:p>
          <a:p>
            <a:r>
              <a:rPr lang="en-GB" dirty="0">
                <a:solidFill>
                  <a:srgbClr val="C00000"/>
                </a:solidFill>
              </a:rPr>
              <a:t>Once done, additional practice that is not part of the checkoff.</a:t>
            </a:r>
          </a:p>
        </p:txBody>
      </p:sp>
    </p:spTree>
    <p:extLst>
      <p:ext uri="{BB962C8B-B14F-4D97-AF65-F5344CB8AC3E}">
        <p14:creationId xmlns:p14="http://schemas.microsoft.com/office/powerpoint/2010/main" val="42916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(part of checkoff)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5207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</a:t>
            </a:r>
            <a:r>
              <a:rPr lang="en-GB" dirty="0"/>
              <a:t> How would you modify this FSM with accepting states, so that it considers as acceptable inputs any </a:t>
            </a:r>
            <a:r>
              <a:rPr lang="en-GB" b="1" dirty="0"/>
              <a:t>string </a:t>
            </a:r>
            <a:r>
              <a:rPr lang="en-GB" b="1" i="1" dirty="0"/>
              <a:t>x</a:t>
            </a:r>
            <a:r>
              <a:rPr lang="en-GB" b="1" dirty="0"/>
              <a:t> of 0 and 1, that have an even number of zeroes?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Show a C code that runs </a:t>
            </a:r>
            <a:r>
              <a:rPr lang="en-GB" u="sng" dirty="0"/>
              <a:t>the FSM you have </a:t>
            </a:r>
            <a:r>
              <a:rPr lang="en-GB" u="sng"/>
              <a:t>produced for </a:t>
            </a:r>
            <a:r>
              <a:rPr lang="en-GB" u="sng" dirty="0"/>
              <a:t>Q1</a:t>
            </a:r>
            <a:r>
              <a:rPr lang="en-GB" dirty="0"/>
              <a:t>. You may reuse the template from the W5S1 lecture.</a:t>
            </a:r>
          </a:p>
          <a:p>
            <a:pPr marL="0" indent="0">
              <a:buNone/>
            </a:pPr>
            <a:r>
              <a:rPr lang="en-GB" b="1" dirty="0"/>
              <a:t>Question 3:</a:t>
            </a:r>
            <a:r>
              <a:rPr lang="en-GB" dirty="0"/>
              <a:t> Can this pattern be described by using a </a:t>
            </a:r>
            <a:r>
              <a:rPr lang="en-GB" dirty="0" err="1"/>
              <a:t>RegEx</a:t>
            </a:r>
            <a:r>
              <a:rPr lang="en-GB" dirty="0"/>
              <a:t>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4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48A-AE56-92BD-5D3B-752FC65D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 (part of checkoff)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31A-DF2E-8A8B-EC2F-9959422B1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a vending machine and draw its </a:t>
            </a:r>
            <a:r>
              <a:rPr lang="en-GB" b="1" dirty="0"/>
              <a:t>FSM with outputs</a:t>
            </a:r>
            <a:r>
              <a:rPr lang="en-GB" dirty="0"/>
              <a:t>.</a:t>
            </a:r>
          </a:p>
          <a:p>
            <a:r>
              <a:rPr lang="en-GB" dirty="0"/>
              <a:t>States will represent the current balance (in terms of money that has been inserted so far).</a:t>
            </a:r>
          </a:p>
          <a:p>
            <a:r>
              <a:rPr lang="en-GB" dirty="0"/>
              <a:t>This FSM will have three possible actions/inputs.</a:t>
            </a:r>
          </a:p>
          <a:p>
            <a:pPr lvl="1"/>
            <a:r>
              <a:rPr lang="en-GB" sz="2800" b="1" dirty="0"/>
              <a:t>“A0.5”: </a:t>
            </a:r>
            <a:r>
              <a:rPr lang="en-GB" sz="2800" dirty="0"/>
              <a:t>insert a 50 cents coin,</a:t>
            </a:r>
          </a:p>
          <a:p>
            <a:pPr lvl="1"/>
            <a:r>
              <a:rPr lang="en-GB" sz="2800" b="1" dirty="0"/>
              <a:t>“A1”: </a:t>
            </a:r>
            <a:r>
              <a:rPr lang="en-GB" sz="2800" dirty="0"/>
              <a:t>insert a 1 dollar coin,</a:t>
            </a:r>
          </a:p>
          <a:p>
            <a:pPr lvl="1"/>
            <a:r>
              <a:rPr lang="en-GB" sz="2800" b="1" dirty="0"/>
              <a:t>“PB”: </a:t>
            </a:r>
            <a:r>
              <a:rPr lang="en-GB" sz="2800" dirty="0"/>
              <a:t>press the machine button.</a:t>
            </a:r>
          </a:p>
          <a:p>
            <a:pPr marL="0" indent="0">
              <a:buNone/>
            </a:pPr>
            <a:endParaRPr lang="en-GB" dirty="0"/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B8E3-EE89-9C30-2760-98585B947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also has four possible outputs:</a:t>
            </a:r>
          </a:p>
          <a:p>
            <a:r>
              <a:rPr lang="en-SG" b="1" dirty="0"/>
              <a:t>“B0.5”: </a:t>
            </a:r>
            <a:r>
              <a:rPr lang="en-SG" dirty="0"/>
              <a:t>give back a 50 cent coin to the user,</a:t>
            </a:r>
          </a:p>
          <a:p>
            <a:r>
              <a:rPr lang="en-SG" b="1" dirty="0"/>
              <a:t>“B1”: </a:t>
            </a:r>
            <a:r>
              <a:rPr lang="en-SG" dirty="0"/>
              <a:t>give back a 1 dollar coin to the user,</a:t>
            </a:r>
          </a:p>
          <a:p>
            <a:r>
              <a:rPr lang="en-SG" b="1" dirty="0"/>
              <a:t>“C”: </a:t>
            </a:r>
            <a:r>
              <a:rPr lang="en-SG" dirty="0"/>
              <a:t>give a chocolate bar to the user,</a:t>
            </a:r>
          </a:p>
          <a:p>
            <a:r>
              <a:rPr lang="en-SG" b="1" dirty="0"/>
              <a:t>“N”: </a:t>
            </a:r>
            <a:r>
              <a:rPr lang="en-SG" dirty="0"/>
              <a:t>do nothing.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663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48A-AE56-92BD-5D3B-752FC65D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 (part of checkoff)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31A-DF2E-8A8B-EC2F-9959422B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would like to define a vending machine that has the following logic.</a:t>
            </a:r>
          </a:p>
          <a:p>
            <a:r>
              <a:rPr lang="en-GB" b="1" dirty="0"/>
              <a:t>Rule 1: </a:t>
            </a:r>
            <a:r>
              <a:rPr lang="en-GB" dirty="0"/>
              <a:t>Whenever a coin is inserted by the user, the total balance is updated (can be represented as a state of some sort?).</a:t>
            </a:r>
          </a:p>
          <a:p>
            <a:r>
              <a:rPr lang="en-GB" b="1" dirty="0"/>
              <a:t>Rule 2: </a:t>
            </a:r>
            <a:r>
              <a:rPr lang="en-GB" dirty="0"/>
              <a:t>If the user has inserted 1.5 dollars in total and presses the button, a bar will be given to the user, and the balance will go to 0.</a:t>
            </a:r>
          </a:p>
          <a:p>
            <a:r>
              <a:rPr lang="en-GB" b="1" dirty="0"/>
              <a:t>Rule 3: </a:t>
            </a:r>
            <a:r>
              <a:rPr lang="en-GB" dirty="0"/>
              <a:t>If the user presses the button but the balance is not exactly 1.5 dollars, nothing happens.</a:t>
            </a:r>
          </a:p>
          <a:p>
            <a:r>
              <a:rPr lang="en-GB" b="1" dirty="0"/>
              <a:t>Rule 4: </a:t>
            </a:r>
            <a:r>
              <a:rPr lang="en-GB" dirty="0"/>
              <a:t>If the user inserts a coin and the new balance exceeds (strictly) the maximal allowed balance of 1.5 dollars, then the machine will return the last coin the user has inserted.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57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006A1-FACB-3062-D492-671C1501E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8235-7CDE-0D0F-486A-DD55CD63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 (part of checkoff)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C618-ACBF-3E67-9273-E97C3B594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What could the possible states for this FSM be?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</a:t>
            </a:r>
            <a:r>
              <a:rPr lang="en-GB" dirty="0"/>
              <a:t> Draw the state diagram for this FSM.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3: </a:t>
            </a:r>
            <a:r>
              <a:rPr lang="en-GB" dirty="0"/>
              <a:t>What if we wanted to break rule 4 and asked for the machine to keep track of </a:t>
            </a:r>
            <a:r>
              <a:rPr lang="en-GB" u="sng" dirty="0"/>
              <a:t>any</a:t>
            </a:r>
            <a:r>
              <a:rPr lang="en-GB" dirty="0"/>
              <a:t> amount of money we would have inserted. The machine would then return the change only after the button has been pressed.</a:t>
            </a:r>
            <a:br>
              <a:rPr lang="en-GB" dirty="0"/>
            </a:br>
            <a:r>
              <a:rPr lang="en-GB" dirty="0"/>
              <a:t>Could this be represented with a simple FSM as before?</a:t>
            </a:r>
            <a:br>
              <a:rPr lang="en-GB" dirty="0"/>
            </a:br>
            <a:r>
              <a:rPr lang="en-GB" dirty="0"/>
              <a:t>If yes, show the FSM in question.</a:t>
            </a:r>
            <a:br>
              <a:rPr lang="en-GB" dirty="0"/>
            </a:br>
            <a:r>
              <a:rPr lang="en-GB" dirty="0"/>
              <a:t>If not, briefly explain why.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597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0FDD-41EF-72FB-7D17-9CF28190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 (part of checkoff)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8A1F-C034-8100-4C77-99713E72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 </a:t>
            </a:r>
            <a:r>
              <a:rPr lang="en-GB" dirty="0"/>
              <a:t>What is the </a:t>
            </a:r>
            <a:r>
              <a:rPr lang="en-GB" dirty="0" err="1"/>
              <a:t>RegEx</a:t>
            </a:r>
            <a:r>
              <a:rPr lang="en-GB" dirty="0"/>
              <a:t> describing a </a:t>
            </a:r>
            <a:r>
              <a:rPr lang="en-GB" b="1" dirty="0"/>
              <a:t>valid int number</a:t>
            </a:r>
            <a:r>
              <a:rPr lang="en-GB" dirty="0"/>
              <a:t>?</a:t>
            </a:r>
          </a:p>
          <a:p>
            <a:pPr marL="0" indent="0">
              <a:buNone/>
            </a:pPr>
            <a:r>
              <a:rPr lang="en-GB" dirty="0"/>
              <a:t>It should accept “0”, “123”, “-154”, “+2”, etc. </a:t>
            </a:r>
            <a:br>
              <a:rPr lang="en-GB" dirty="0"/>
            </a:br>
            <a:r>
              <a:rPr lang="en-GB" dirty="0"/>
              <a:t>It should not accept “0127”.</a:t>
            </a:r>
          </a:p>
          <a:p>
            <a:pPr marL="0" indent="0">
              <a:buNone/>
            </a:pPr>
            <a:r>
              <a:rPr lang="en-GB" i="1" dirty="0"/>
              <a:t>(Note: we will not care about upper-lower limits for these int/float that are due to memory sizes.) 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What is the </a:t>
            </a:r>
            <a:r>
              <a:rPr lang="en-GB" dirty="0" err="1"/>
              <a:t>RegEx</a:t>
            </a:r>
            <a:r>
              <a:rPr lang="en-GB" dirty="0"/>
              <a:t> describing a </a:t>
            </a:r>
            <a:r>
              <a:rPr lang="en-GB" b="1" dirty="0"/>
              <a:t>valid float number </a:t>
            </a:r>
            <a:r>
              <a:rPr lang="en-GB" dirty="0"/>
              <a:t>(in Python)?</a:t>
            </a:r>
          </a:p>
          <a:p>
            <a:pPr marL="0" indent="0">
              <a:buNone/>
            </a:pPr>
            <a:r>
              <a:rPr lang="en-GB" dirty="0"/>
              <a:t>It should accept “0”, “123”, “-154”, “12.7”, “+0.5”, “5.000”, “.5”, etc.</a:t>
            </a:r>
          </a:p>
          <a:p>
            <a:pPr marL="0" indent="0">
              <a:buNone/>
            </a:pPr>
            <a:r>
              <a:rPr lang="en-GB" dirty="0"/>
              <a:t>It should not accept “01.07”, “--0.2”, or “1.7.2”</a:t>
            </a:r>
          </a:p>
          <a:p>
            <a:pPr marL="0" indent="0">
              <a:buNone/>
            </a:pPr>
            <a:r>
              <a:rPr lang="en-GB" i="1" dirty="0"/>
              <a:t>(Note: for both questions, ignore exponential notations, i.e. “5.6e3”.)</a:t>
            </a:r>
          </a:p>
        </p:txBody>
      </p:sp>
    </p:spTree>
    <p:extLst>
      <p:ext uri="{BB962C8B-B14F-4D97-AF65-F5344CB8AC3E}">
        <p14:creationId xmlns:p14="http://schemas.microsoft.com/office/powerpoint/2010/main" val="429345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925B64-A0B0-E757-2BFD-15DAAF96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are done with the checkoff activities, congrats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996DF-1B4D-A28C-088A-848D3A881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there are more tasks for you to practice with.</a:t>
            </a:r>
          </a:p>
        </p:txBody>
      </p:sp>
    </p:spTree>
    <p:extLst>
      <p:ext uri="{BB962C8B-B14F-4D97-AF65-F5344CB8AC3E}">
        <p14:creationId xmlns:p14="http://schemas.microsoft.com/office/powerpoint/2010/main" val="237148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A17-E60D-362A-62E7-52411B12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F5BD-E60C-C34E-E6DB-FED2D849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5235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and no outputs.</a:t>
            </a:r>
          </a:p>
          <a:p>
            <a:pPr marL="0" indent="0">
              <a:buNone/>
            </a:pPr>
            <a:r>
              <a:rPr lang="en-GB" dirty="0"/>
              <a:t>It will take as inputs,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Z, A, and M.</a:t>
            </a:r>
          </a:p>
          <a:p>
            <a:pPr marL="0" indent="0">
              <a:buNone/>
            </a:pPr>
            <a:r>
              <a:rPr lang="en-SG" dirty="0"/>
              <a:t>Possible inputs include “MAZ”, “AMAZ”, “ZZZZAM”, etc.</a:t>
            </a:r>
          </a:p>
          <a:p>
            <a:pPr marL="0" indent="0">
              <a:buNone/>
            </a:pPr>
            <a:r>
              <a:rPr lang="en-SG" dirty="0"/>
              <a:t>The only acceptable input should be exactly “ZAMZAM”.</a:t>
            </a:r>
          </a:p>
          <a:p>
            <a:pPr marL="0" indent="0">
              <a:buNone/>
            </a:pPr>
            <a:r>
              <a:rPr lang="en-SG" dirty="0"/>
              <a:t>The string “ZAMZAMZAMZAM” is not valid. </a:t>
            </a:r>
          </a:p>
        </p:txBody>
      </p:sp>
    </p:spTree>
    <p:extLst>
      <p:ext uri="{BB962C8B-B14F-4D97-AF65-F5344CB8AC3E}">
        <p14:creationId xmlns:p14="http://schemas.microsoft.com/office/powerpoint/2010/main" val="224452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1585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50.051 Programming Language Concepts  W5-S3 Practical on FSMs and RegEx</vt:lpstr>
      <vt:lpstr>Practice Activities</vt:lpstr>
      <vt:lpstr>Practice 1 (part of checkoff)</vt:lpstr>
      <vt:lpstr>Practice 2 (part of checkoff)</vt:lpstr>
      <vt:lpstr>Practice 2 (part of checkoff)</vt:lpstr>
      <vt:lpstr>Practice 2 (part of checkoff)</vt:lpstr>
      <vt:lpstr>Practice 3 (part of checkoff)</vt:lpstr>
      <vt:lpstr>You are done with the checkoff activities, congrats</vt:lpstr>
      <vt:lpstr>Practice 4</vt:lpstr>
      <vt:lpstr>Practice 4</vt:lpstr>
      <vt:lpstr>Practice 4</vt:lpstr>
      <vt:lpstr>Practice 4</vt:lpstr>
      <vt:lpstr>Practice 5</vt:lpstr>
      <vt:lpstr>Practice 6</vt:lpstr>
      <vt:lpstr>Practice 7</vt:lpstr>
      <vt:lpstr>Practice 8</vt:lpstr>
      <vt:lpstr>Some additional practice</vt:lpstr>
      <vt:lpstr>And as extra, to keep you busy…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3</cp:revision>
  <dcterms:created xsi:type="dcterms:W3CDTF">2023-03-02T06:54:24Z</dcterms:created>
  <dcterms:modified xsi:type="dcterms:W3CDTF">2025-02-27T02:04:53Z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