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6"/>
  </p:notesMasterIdLst>
  <p:sldIdLst>
    <p:sldId id="377" r:id="rId2"/>
    <p:sldId id="378" r:id="rId3"/>
    <p:sldId id="383" r:id="rId4"/>
    <p:sldId id="384" r:id="rId5"/>
    <p:sldId id="385" r:id="rId6"/>
    <p:sldId id="387" r:id="rId7"/>
    <p:sldId id="380" r:id="rId8"/>
    <p:sldId id="381" r:id="rId9"/>
    <p:sldId id="382" r:id="rId10"/>
    <p:sldId id="379" r:id="rId11"/>
    <p:sldId id="388" r:id="rId12"/>
    <p:sldId id="43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2" r:id="rId25"/>
    <p:sldId id="403" r:id="rId26"/>
    <p:sldId id="404" r:id="rId27"/>
    <p:sldId id="405" r:id="rId28"/>
    <p:sldId id="406" r:id="rId29"/>
    <p:sldId id="408" r:id="rId30"/>
    <p:sldId id="413" r:id="rId31"/>
    <p:sldId id="470" r:id="rId32"/>
    <p:sldId id="407" r:id="rId33"/>
    <p:sldId id="409" r:id="rId34"/>
    <p:sldId id="417" r:id="rId35"/>
    <p:sldId id="418" r:id="rId36"/>
    <p:sldId id="419" r:id="rId37"/>
    <p:sldId id="410" r:id="rId38"/>
    <p:sldId id="414" r:id="rId39"/>
    <p:sldId id="471" r:id="rId40"/>
    <p:sldId id="472" r:id="rId41"/>
    <p:sldId id="423" r:id="rId42"/>
    <p:sldId id="473" r:id="rId43"/>
    <p:sldId id="425" r:id="rId44"/>
    <p:sldId id="426" r:id="rId45"/>
    <p:sldId id="427" r:id="rId46"/>
    <p:sldId id="428" r:id="rId47"/>
    <p:sldId id="440" r:id="rId48"/>
    <p:sldId id="441" r:id="rId49"/>
    <p:sldId id="442" r:id="rId50"/>
    <p:sldId id="429" r:id="rId51"/>
    <p:sldId id="430" r:id="rId52"/>
    <p:sldId id="431" r:id="rId53"/>
    <p:sldId id="432" r:id="rId54"/>
    <p:sldId id="433" r:id="rId55"/>
    <p:sldId id="434" r:id="rId56"/>
    <p:sldId id="435" r:id="rId57"/>
    <p:sldId id="436" r:id="rId58"/>
    <p:sldId id="437" r:id="rId59"/>
    <p:sldId id="438" r:id="rId60"/>
    <p:sldId id="443" r:id="rId61"/>
    <p:sldId id="444" r:id="rId62"/>
    <p:sldId id="474" r:id="rId63"/>
    <p:sldId id="446" r:id="rId64"/>
    <p:sldId id="447" r:id="rId65"/>
    <p:sldId id="448" r:id="rId66"/>
    <p:sldId id="449" r:id="rId67"/>
    <p:sldId id="450" r:id="rId68"/>
    <p:sldId id="451" r:id="rId69"/>
    <p:sldId id="452" r:id="rId70"/>
    <p:sldId id="453" r:id="rId71"/>
    <p:sldId id="454" r:id="rId72"/>
    <p:sldId id="456" r:id="rId73"/>
    <p:sldId id="457" r:id="rId74"/>
    <p:sldId id="461" r:id="rId75"/>
    <p:sldId id="459" r:id="rId76"/>
    <p:sldId id="460" r:id="rId77"/>
    <p:sldId id="462" r:id="rId78"/>
    <p:sldId id="463" r:id="rId79"/>
    <p:sldId id="464" r:id="rId80"/>
    <p:sldId id="465" r:id="rId81"/>
    <p:sldId id="466" r:id="rId82"/>
    <p:sldId id="467" r:id="rId83"/>
    <p:sldId id="468" r:id="rId84"/>
    <p:sldId id="469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The parenthesis problem in RegEx" id="{FD58D1A0-4134-4343-A695-75581E4DB701}">
          <p14:sldIdLst>
            <p14:sldId id="378"/>
            <p14:sldId id="383"/>
            <p14:sldId id="384"/>
            <p14:sldId id="385"/>
            <p14:sldId id="387"/>
          </p14:sldIdLst>
        </p14:section>
        <p14:section name="Let us do some Chemistry" id="{2883EFA5-1D97-4FD3-BF73-119C9BA8EB91}">
          <p14:sldIdLst>
            <p14:sldId id="380"/>
            <p14:sldId id="381"/>
            <p14:sldId id="382"/>
            <p14:sldId id="379"/>
            <p14:sldId id="388"/>
            <p14:sldId id="439"/>
            <p14:sldId id="390"/>
          </p14:sldIdLst>
        </p14:section>
        <p14:section name="Introducing CFGs" id="{DEE99501-C9F7-435A-B5F2-11884AEC5796}">
          <p14:sldIdLst>
            <p14:sldId id="391"/>
            <p14:sldId id="392"/>
            <p14:sldId id="393"/>
          </p14:sldIdLst>
        </p14:section>
        <p14:section name="Back to Chemistry" id="{3564018E-F8A3-4656-9776-E40DC2959149}">
          <p14:sldIdLst>
            <p14:sldId id="394"/>
            <p14:sldId id="395"/>
            <p14:sldId id="396"/>
            <p14:sldId id="397"/>
            <p14:sldId id="398"/>
            <p14:sldId id="399"/>
            <p14:sldId id="400"/>
          </p14:sldIdLst>
        </p14:section>
        <p14:section name="Practice 1 and 2" id="{7CEAED67-AFDA-426C-9C00-C4DC5C47F79B}">
          <p14:sldIdLst>
            <p14:sldId id="402"/>
            <p14:sldId id="403"/>
            <p14:sldId id="404"/>
            <p14:sldId id="405"/>
          </p14:sldIdLst>
        </p14:section>
        <p14:section name="Derivation and validity" id="{6CA5F6DE-D605-4267-9CA9-EF7C7CA75119}">
          <p14:sldIdLst>
            <p14:sldId id="406"/>
            <p14:sldId id="408"/>
            <p14:sldId id="413"/>
            <p14:sldId id="470"/>
          </p14:sldIdLst>
        </p14:section>
        <p14:section name="Practice 3" id="{C8C2E805-1DFF-493B-9712-98007101BE29}">
          <p14:sldIdLst>
            <p14:sldId id="407"/>
            <p14:sldId id="409"/>
          </p14:sldIdLst>
        </p14:section>
        <p14:section name="Parse tree" id="{23585C26-0983-4F1C-A77A-BB04C8D24CDA}">
          <p14:sldIdLst>
            <p14:sldId id="417"/>
            <p14:sldId id="418"/>
            <p14:sldId id="419"/>
          </p14:sldIdLst>
        </p14:section>
        <p14:section name="Ambiguity" id="{FD3B4B7C-FD70-4F36-B4E1-3F9395B32615}">
          <p14:sldIdLst>
            <p14:sldId id="410"/>
            <p14:sldId id="414"/>
            <p14:sldId id="471"/>
            <p14:sldId id="472"/>
            <p14:sldId id="423"/>
            <p14:sldId id="473"/>
            <p14:sldId id="425"/>
            <p14:sldId id="426"/>
            <p14:sldId id="427"/>
            <p14:sldId id="428"/>
            <p14:sldId id="440"/>
            <p14:sldId id="441"/>
            <p14:sldId id="442"/>
          </p14:sldIdLst>
        </p14:section>
        <p14:section name="Quiz time!" id="{3ED095EA-674E-4A69-BBBA-8F8151549ABA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</p14:sldIdLst>
        </p14:section>
        <p14:section name="Introducing precedence" id="{A5D1AE5B-78C0-47AF-B1A4-6ED3B52CF999}">
          <p14:sldIdLst>
            <p14:sldId id="443"/>
            <p14:sldId id="444"/>
            <p14:sldId id="474"/>
            <p14:sldId id="446"/>
            <p14:sldId id="447"/>
            <p14:sldId id="448"/>
          </p14:sldIdLst>
        </p14:section>
        <p14:section name="Introducing delimitations" id="{A3407FEE-FCA8-4F4F-89C8-02CBF4AC6C7F}">
          <p14:sldIdLst>
            <p14:sldId id="449"/>
            <p14:sldId id="450"/>
            <p14:sldId id="451"/>
            <p14:sldId id="452"/>
            <p14:sldId id="453"/>
            <p14:sldId id="454"/>
            <p14:sldId id="456"/>
            <p14:sldId id="457"/>
          </p14:sldIdLst>
        </p14:section>
        <p14:section name="Introducing associativity rules" id="{8AA2FFC9-DE5D-4D0B-9240-B1E142A9E7BD}">
          <p14:sldIdLst>
            <p14:sldId id="461"/>
            <p14:sldId id="459"/>
            <p14:sldId id="460"/>
            <p14:sldId id="462"/>
            <p14:sldId id="463"/>
          </p14:sldIdLst>
        </p14:section>
        <p14:section name="Quiz time" id="{97042A11-D10C-4AFF-9A84-627275AF0E00}">
          <p14:sldIdLst>
            <p14:sldId id="464"/>
            <p14:sldId id="465"/>
            <p14:sldId id="466"/>
            <p14:sldId id="467"/>
            <p14:sldId id="468"/>
            <p14:sldId id="4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BA1EBC-FBEB-42D6-98A2-7ABD377DCDCF}" v="42" dt="2025-03-27T03:50:17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8/10/relationships/authors" Target="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9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7EBA1EBC-FBEB-42D6-98A2-7ABD377DCDCF}"/>
    <pc:docChg chg="custSel modSld">
      <pc:chgData name="Matthieu De Mari" userId="dfb708c9-d8dc-439f-9a3b-c772bf4a311c" providerId="ADAL" clId="{7EBA1EBC-FBEB-42D6-98A2-7ABD377DCDCF}" dt="2025-03-27T03:50:17.150" v="157" actId="207"/>
      <pc:docMkLst>
        <pc:docMk/>
      </pc:docMkLst>
      <pc:sldChg chg="modSp mod">
        <pc:chgData name="Matthieu De Mari" userId="dfb708c9-d8dc-439f-9a3b-c772bf4a311c" providerId="ADAL" clId="{7EBA1EBC-FBEB-42D6-98A2-7ABD377DCDCF}" dt="2025-03-24T06:18:09.814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7EBA1EBC-FBEB-42D6-98A2-7ABD377DCDCF}" dt="2025-03-24T06:18:09.814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">
        <pc:chgData name="Matthieu De Mari" userId="dfb708c9-d8dc-439f-9a3b-c772bf4a311c" providerId="ADAL" clId="{7EBA1EBC-FBEB-42D6-98A2-7ABD377DCDCF}" dt="2025-03-24T06:18:51.153" v="9" actId="114"/>
        <pc:sldMkLst>
          <pc:docMk/>
          <pc:sldMk cId="3273590381" sldId="379"/>
        </pc:sldMkLst>
        <pc:spChg chg="mod">
          <ac:chgData name="Matthieu De Mari" userId="dfb708c9-d8dc-439f-9a3b-c772bf4a311c" providerId="ADAL" clId="{7EBA1EBC-FBEB-42D6-98A2-7ABD377DCDCF}" dt="2025-03-24T06:18:51.153" v="9" actId="114"/>
          <ac:spMkLst>
            <pc:docMk/>
            <pc:sldMk cId="3273590381" sldId="379"/>
            <ac:spMk id="3" creationId="{2B25951B-280E-48C7-384F-C26B460AC54F}"/>
          </ac:spMkLst>
        </pc:spChg>
      </pc:sldChg>
      <pc:sldChg chg="modSp mod">
        <pc:chgData name="Matthieu De Mari" userId="dfb708c9-d8dc-439f-9a3b-c772bf4a311c" providerId="ADAL" clId="{7EBA1EBC-FBEB-42D6-98A2-7ABD377DCDCF}" dt="2025-03-24T06:18:40.663" v="8" actId="20577"/>
        <pc:sldMkLst>
          <pc:docMk/>
          <pc:sldMk cId="180689896" sldId="385"/>
        </pc:sldMkLst>
        <pc:spChg chg="mod">
          <ac:chgData name="Matthieu De Mari" userId="dfb708c9-d8dc-439f-9a3b-c772bf4a311c" providerId="ADAL" clId="{7EBA1EBC-FBEB-42D6-98A2-7ABD377DCDCF}" dt="2025-03-24T06:18:40.663" v="8" actId="20577"/>
          <ac:spMkLst>
            <pc:docMk/>
            <pc:sldMk cId="180689896" sldId="385"/>
            <ac:spMk id="6" creationId="{8990E570-B60B-8678-D610-ABA0119C86ED}"/>
          </ac:spMkLst>
        </pc:spChg>
      </pc:sldChg>
      <pc:sldChg chg="modSp">
        <pc:chgData name="Matthieu De Mari" userId="dfb708c9-d8dc-439f-9a3b-c772bf4a311c" providerId="ADAL" clId="{7EBA1EBC-FBEB-42D6-98A2-7ABD377DCDCF}" dt="2025-03-24T06:18:55.050" v="10" actId="114"/>
        <pc:sldMkLst>
          <pc:docMk/>
          <pc:sldMk cId="3365691095" sldId="388"/>
        </pc:sldMkLst>
        <pc:spChg chg="mod">
          <ac:chgData name="Matthieu De Mari" userId="dfb708c9-d8dc-439f-9a3b-c772bf4a311c" providerId="ADAL" clId="{7EBA1EBC-FBEB-42D6-98A2-7ABD377DCDCF}" dt="2025-03-24T06:18:55.050" v="10" actId="114"/>
          <ac:spMkLst>
            <pc:docMk/>
            <pc:sldMk cId="3365691095" sldId="388"/>
            <ac:spMk id="3" creationId="{2B25951B-280E-48C7-384F-C26B460AC54F}"/>
          </ac:spMkLst>
        </pc:spChg>
      </pc:sldChg>
      <pc:sldChg chg="modSp">
        <pc:chgData name="Matthieu De Mari" userId="dfb708c9-d8dc-439f-9a3b-c772bf4a311c" providerId="ADAL" clId="{7EBA1EBC-FBEB-42D6-98A2-7ABD377DCDCF}" dt="2025-03-24T06:19:02.875" v="12" actId="114"/>
        <pc:sldMkLst>
          <pc:docMk/>
          <pc:sldMk cId="833759071" sldId="390"/>
        </pc:sldMkLst>
        <pc:spChg chg="mod">
          <ac:chgData name="Matthieu De Mari" userId="dfb708c9-d8dc-439f-9a3b-c772bf4a311c" providerId="ADAL" clId="{7EBA1EBC-FBEB-42D6-98A2-7ABD377DCDCF}" dt="2025-03-24T06:19:02.875" v="12" actId="114"/>
          <ac:spMkLst>
            <pc:docMk/>
            <pc:sldMk cId="833759071" sldId="390"/>
            <ac:spMk id="3" creationId="{2B25951B-280E-48C7-384F-C26B460AC54F}"/>
          </ac:spMkLst>
        </pc:spChg>
      </pc:sldChg>
      <pc:sldChg chg="modSp">
        <pc:chgData name="Matthieu De Mari" userId="dfb708c9-d8dc-439f-9a3b-c772bf4a311c" providerId="ADAL" clId="{7EBA1EBC-FBEB-42D6-98A2-7ABD377DCDCF}" dt="2025-03-27T03:50:11.517" v="155" actId="207"/>
        <pc:sldMkLst>
          <pc:docMk/>
          <pc:sldMk cId="4291907944" sldId="396"/>
        </pc:sldMkLst>
        <pc:spChg chg="mod">
          <ac:chgData name="Matthieu De Mari" userId="dfb708c9-d8dc-439f-9a3b-c772bf4a311c" providerId="ADAL" clId="{7EBA1EBC-FBEB-42D6-98A2-7ABD377DCDCF}" dt="2025-03-27T03:50:11.517" v="155" actId="207"/>
          <ac:spMkLst>
            <pc:docMk/>
            <pc:sldMk cId="4291907944" sldId="396"/>
            <ac:spMk id="4" creationId="{BBCCBA20-5235-6A29-4DD0-ED450203C22B}"/>
          </ac:spMkLst>
        </pc:spChg>
      </pc:sldChg>
      <pc:sldChg chg="modSp">
        <pc:chgData name="Matthieu De Mari" userId="dfb708c9-d8dc-439f-9a3b-c772bf4a311c" providerId="ADAL" clId="{7EBA1EBC-FBEB-42D6-98A2-7ABD377DCDCF}" dt="2025-03-27T03:50:17.150" v="157" actId="207"/>
        <pc:sldMkLst>
          <pc:docMk/>
          <pc:sldMk cId="218213592" sldId="397"/>
        </pc:sldMkLst>
        <pc:spChg chg="mod">
          <ac:chgData name="Matthieu De Mari" userId="dfb708c9-d8dc-439f-9a3b-c772bf4a311c" providerId="ADAL" clId="{7EBA1EBC-FBEB-42D6-98A2-7ABD377DCDCF}" dt="2025-03-27T03:50:17.150" v="157" actId="207"/>
          <ac:spMkLst>
            <pc:docMk/>
            <pc:sldMk cId="218213592" sldId="397"/>
            <ac:spMk id="4" creationId="{BBCCBA20-5235-6A29-4DD0-ED450203C22B}"/>
          </ac:spMkLst>
        </pc:spChg>
      </pc:sldChg>
      <pc:sldChg chg="modSp">
        <pc:chgData name="Matthieu De Mari" userId="dfb708c9-d8dc-439f-9a3b-c772bf4a311c" providerId="ADAL" clId="{7EBA1EBC-FBEB-42D6-98A2-7ABD377DCDCF}" dt="2025-03-24T06:19:38.045" v="32" actId="20577"/>
        <pc:sldMkLst>
          <pc:docMk/>
          <pc:sldMk cId="1526812134" sldId="408"/>
        </pc:sldMkLst>
        <pc:spChg chg="mod">
          <ac:chgData name="Matthieu De Mari" userId="dfb708c9-d8dc-439f-9a3b-c772bf4a311c" providerId="ADAL" clId="{7EBA1EBC-FBEB-42D6-98A2-7ABD377DCDCF}" dt="2025-03-24T06:19:38.045" v="32" actId="20577"/>
          <ac:spMkLst>
            <pc:docMk/>
            <pc:sldMk cId="1526812134" sldId="408"/>
            <ac:spMk id="5" creationId="{DA7B36E1-8857-8B69-8133-D6BC08ACFE3F}"/>
          </ac:spMkLst>
        </pc:spChg>
      </pc:sldChg>
      <pc:sldChg chg="modSp">
        <pc:chgData name="Matthieu De Mari" userId="dfb708c9-d8dc-439f-9a3b-c772bf4a311c" providerId="ADAL" clId="{7EBA1EBC-FBEB-42D6-98A2-7ABD377DCDCF}" dt="2025-03-24T06:20:04.515" v="47" actId="20577"/>
        <pc:sldMkLst>
          <pc:docMk/>
          <pc:sldMk cId="675020044" sldId="413"/>
        </pc:sldMkLst>
        <pc:spChg chg="mod">
          <ac:chgData name="Matthieu De Mari" userId="dfb708c9-d8dc-439f-9a3b-c772bf4a311c" providerId="ADAL" clId="{7EBA1EBC-FBEB-42D6-98A2-7ABD377DCDCF}" dt="2025-03-24T06:20:04.515" v="47" actId="20577"/>
          <ac:spMkLst>
            <pc:docMk/>
            <pc:sldMk cId="675020044" sldId="413"/>
            <ac:spMk id="4" creationId="{3FEF3A2B-04A1-CED4-C9FD-CA13167896A5}"/>
          </ac:spMkLst>
        </pc:spChg>
      </pc:sldChg>
      <pc:sldChg chg="modSp">
        <pc:chgData name="Matthieu De Mari" userId="dfb708c9-d8dc-439f-9a3b-c772bf4a311c" providerId="ADAL" clId="{7EBA1EBC-FBEB-42D6-98A2-7ABD377DCDCF}" dt="2025-03-24T06:18:59.077" v="11" actId="114"/>
        <pc:sldMkLst>
          <pc:docMk/>
          <pc:sldMk cId="3260263807" sldId="439"/>
        </pc:sldMkLst>
        <pc:spChg chg="mod">
          <ac:chgData name="Matthieu De Mari" userId="dfb708c9-d8dc-439f-9a3b-c772bf4a311c" providerId="ADAL" clId="{7EBA1EBC-FBEB-42D6-98A2-7ABD377DCDCF}" dt="2025-03-24T06:18:59.077" v="11" actId="114"/>
          <ac:spMkLst>
            <pc:docMk/>
            <pc:sldMk cId="3260263807" sldId="439"/>
            <ac:spMk id="3" creationId="{2B25951B-280E-48C7-384F-C26B460AC54F}"/>
          </ac:spMkLst>
        </pc:spChg>
      </pc:sldChg>
      <pc:sldChg chg="modSp mod">
        <pc:chgData name="Matthieu De Mari" userId="dfb708c9-d8dc-439f-9a3b-c772bf4a311c" providerId="ADAL" clId="{7EBA1EBC-FBEB-42D6-98A2-7ABD377DCDCF}" dt="2025-03-24T06:23:49.657" v="154"/>
        <pc:sldMkLst>
          <pc:docMk/>
          <pc:sldMk cId="4172868277" sldId="467"/>
        </pc:sldMkLst>
        <pc:spChg chg="mod">
          <ac:chgData name="Matthieu De Mari" userId="dfb708c9-d8dc-439f-9a3b-c772bf4a311c" providerId="ADAL" clId="{7EBA1EBC-FBEB-42D6-98A2-7ABD377DCDCF}" dt="2025-03-24T06:23:49.657" v="154"/>
          <ac:spMkLst>
            <pc:docMk/>
            <pc:sldMk cId="4172868277" sldId="467"/>
            <ac:spMk id="5" creationId="{1FCECFEA-296A-C809-C09E-A9D0841C59C5}"/>
          </ac:spMkLst>
        </pc:spChg>
      </pc:sldChg>
      <pc:sldChg chg="modSp mod">
        <pc:chgData name="Matthieu De Mari" userId="dfb708c9-d8dc-439f-9a3b-c772bf4a311c" providerId="ADAL" clId="{7EBA1EBC-FBEB-42D6-98A2-7ABD377DCDCF}" dt="2025-03-24T06:23:47.008" v="153"/>
        <pc:sldMkLst>
          <pc:docMk/>
          <pc:sldMk cId="3239025309" sldId="468"/>
        </pc:sldMkLst>
        <pc:spChg chg="mod">
          <ac:chgData name="Matthieu De Mari" userId="dfb708c9-d8dc-439f-9a3b-c772bf4a311c" providerId="ADAL" clId="{7EBA1EBC-FBEB-42D6-98A2-7ABD377DCDCF}" dt="2025-03-24T06:23:47.008" v="153"/>
          <ac:spMkLst>
            <pc:docMk/>
            <pc:sldMk cId="3239025309" sldId="468"/>
            <ac:spMk id="5" creationId="{1FCECFEA-296A-C809-C09E-A9D0841C59C5}"/>
          </ac:spMkLst>
        </pc:spChg>
      </pc:sldChg>
      <pc:sldChg chg="modSp mod">
        <pc:chgData name="Matthieu De Mari" userId="dfb708c9-d8dc-439f-9a3b-c772bf4a311c" providerId="ADAL" clId="{7EBA1EBC-FBEB-42D6-98A2-7ABD377DCDCF}" dt="2025-03-24T06:20:21.234" v="53" actId="114"/>
        <pc:sldMkLst>
          <pc:docMk/>
          <pc:sldMk cId="713333600" sldId="470"/>
        </pc:sldMkLst>
        <pc:spChg chg="mod">
          <ac:chgData name="Matthieu De Mari" userId="dfb708c9-d8dc-439f-9a3b-c772bf4a311c" providerId="ADAL" clId="{7EBA1EBC-FBEB-42D6-98A2-7ABD377DCDCF}" dt="2025-03-24T06:20:21.234" v="53" actId="114"/>
          <ac:spMkLst>
            <pc:docMk/>
            <pc:sldMk cId="713333600" sldId="470"/>
            <ac:spMk id="3" creationId="{03BCDA2B-B1DF-0E14-F8E5-51EDB055A2A9}"/>
          </ac:spMkLst>
        </pc:spChg>
      </pc:sldChg>
      <pc:sldChg chg="modSp mod">
        <pc:chgData name="Matthieu De Mari" userId="dfb708c9-d8dc-439f-9a3b-c772bf4a311c" providerId="ADAL" clId="{7EBA1EBC-FBEB-42D6-98A2-7ABD377DCDCF}" dt="2025-03-24T06:21:26.032" v="152" actId="20577"/>
        <pc:sldMkLst>
          <pc:docMk/>
          <pc:sldMk cId="2630428668" sldId="472"/>
        </pc:sldMkLst>
        <pc:spChg chg="mod">
          <ac:chgData name="Matthieu De Mari" userId="dfb708c9-d8dc-439f-9a3b-c772bf4a311c" providerId="ADAL" clId="{7EBA1EBC-FBEB-42D6-98A2-7ABD377DCDCF}" dt="2025-03-24T06:21:26.032" v="152" actId="20577"/>
          <ac:spMkLst>
            <pc:docMk/>
            <pc:sldMk cId="2630428668" sldId="472"/>
            <ac:spMk id="4" creationId="{1463CF59-419F-0EC5-9604-05E2B958678A}"/>
          </ac:spMkLst>
        </pc:spChg>
      </pc:sldChg>
    </pc:docChg>
  </pc:docChgLst>
  <pc:docChgLst>
    <pc:chgData name="Matthieu De Mari" userId="dfb708c9-d8dc-439f-9a3b-c772bf4a311c" providerId="ADAL" clId="{F3DBD29A-43CA-4787-B8C4-89B764FFBA9A}"/>
    <pc:docChg chg="custSel addSld delSld modSld sldOrd modSection">
      <pc:chgData name="Matthieu De Mari" userId="dfb708c9-d8dc-439f-9a3b-c772bf4a311c" providerId="ADAL" clId="{F3DBD29A-43CA-4787-B8C4-89B764FFBA9A}" dt="2023-10-19T08:14:11.369" v="776" actId="20577"/>
      <pc:docMkLst>
        <pc:docMk/>
      </pc:docMkLst>
      <pc:sldChg chg="modSp mod">
        <pc:chgData name="Matthieu De Mari" userId="dfb708c9-d8dc-439f-9a3b-c772bf4a311c" providerId="ADAL" clId="{F3DBD29A-43CA-4787-B8C4-89B764FFBA9A}" dt="2023-10-19T07:40:34.419" v="2" actId="20577"/>
        <pc:sldMkLst>
          <pc:docMk/>
          <pc:sldMk cId="1040156172" sldId="377"/>
        </pc:sldMkLst>
      </pc:sldChg>
      <pc:sldChg chg="modSp">
        <pc:chgData name="Matthieu De Mari" userId="dfb708c9-d8dc-439f-9a3b-c772bf4a311c" providerId="ADAL" clId="{F3DBD29A-43CA-4787-B8C4-89B764FFBA9A}" dt="2023-10-19T08:05:43.901" v="559" actId="114"/>
        <pc:sldMkLst>
          <pc:docMk/>
          <pc:sldMk cId="3273590381" sldId="379"/>
        </pc:sldMkLst>
      </pc:sldChg>
      <pc:sldChg chg="modSp">
        <pc:chgData name="Matthieu De Mari" userId="dfb708c9-d8dc-439f-9a3b-c772bf4a311c" providerId="ADAL" clId="{F3DBD29A-43CA-4787-B8C4-89B764FFBA9A}" dt="2023-10-19T08:05:48.354" v="561" actId="114"/>
        <pc:sldMkLst>
          <pc:docMk/>
          <pc:sldMk cId="3365691095" sldId="388"/>
        </pc:sldMkLst>
      </pc:sldChg>
      <pc:sldChg chg="modSp">
        <pc:chgData name="Matthieu De Mari" userId="dfb708c9-d8dc-439f-9a3b-c772bf4a311c" providerId="ADAL" clId="{F3DBD29A-43CA-4787-B8C4-89B764FFBA9A}" dt="2023-10-19T08:05:58.418" v="565" actId="114"/>
        <pc:sldMkLst>
          <pc:docMk/>
          <pc:sldMk cId="833759071" sldId="390"/>
        </pc:sldMkLst>
      </pc:sldChg>
      <pc:sldChg chg="modSp">
        <pc:chgData name="Matthieu De Mari" userId="dfb708c9-d8dc-439f-9a3b-c772bf4a311c" providerId="ADAL" clId="{F3DBD29A-43CA-4787-B8C4-89B764FFBA9A}" dt="2023-10-19T08:08:01.213" v="607"/>
        <pc:sldMkLst>
          <pc:docMk/>
          <pc:sldMk cId="603127312" sldId="402"/>
        </pc:sldMkLst>
      </pc:sldChg>
      <pc:sldChg chg="modSp mod">
        <pc:chgData name="Matthieu De Mari" userId="dfb708c9-d8dc-439f-9a3b-c772bf4a311c" providerId="ADAL" clId="{F3DBD29A-43CA-4787-B8C4-89B764FFBA9A}" dt="2023-10-19T08:07:44.956" v="605" actId="20577"/>
        <pc:sldMkLst>
          <pc:docMk/>
          <pc:sldMk cId="218875102" sldId="403"/>
        </pc:sldMkLst>
      </pc:sldChg>
      <pc:sldChg chg="modSp mod">
        <pc:chgData name="Matthieu De Mari" userId="dfb708c9-d8dc-439f-9a3b-c772bf4a311c" providerId="ADAL" clId="{F3DBD29A-43CA-4787-B8C4-89B764FFBA9A}" dt="2023-10-19T08:09:08.713" v="619" actId="20577"/>
        <pc:sldMkLst>
          <pc:docMk/>
          <pc:sldMk cId="1526812134" sldId="408"/>
        </pc:sldMkLst>
      </pc:sldChg>
      <pc:sldChg chg="modSp del mod">
        <pc:chgData name="Matthieu De Mari" userId="dfb708c9-d8dc-439f-9a3b-c772bf4a311c" providerId="ADAL" clId="{F3DBD29A-43CA-4787-B8C4-89B764FFBA9A}" dt="2023-10-19T07:43:04.378" v="91" actId="47"/>
        <pc:sldMkLst>
          <pc:docMk/>
          <pc:sldMk cId="3744393569" sldId="411"/>
        </pc:sldMkLst>
      </pc:sldChg>
      <pc:sldChg chg="del">
        <pc:chgData name="Matthieu De Mari" userId="dfb708c9-d8dc-439f-9a3b-c772bf4a311c" providerId="ADAL" clId="{F3DBD29A-43CA-4787-B8C4-89B764FFBA9A}" dt="2023-10-19T07:43:04.378" v="91" actId="47"/>
        <pc:sldMkLst>
          <pc:docMk/>
          <pc:sldMk cId="2564653609" sldId="412"/>
        </pc:sldMkLst>
      </pc:sldChg>
      <pc:sldChg chg="modSp mod">
        <pc:chgData name="Matthieu De Mari" userId="dfb708c9-d8dc-439f-9a3b-c772bf4a311c" providerId="ADAL" clId="{F3DBD29A-43CA-4787-B8C4-89B764FFBA9A}" dt="2023-10-19T08:14:11.369" v="776" actId="20577"/>
        <pc:sldMkLst>
          <pc:docMk/>
          <pc:sldMk cId="675020044" sldId="413"/>
        </pc:sldMkLst>
      </pc:sldChg>
      <pc:sldChg chg="modSp del mod">
        <pc:chgData name="Matthieu De Mari" userId="dfb708c9-d8dc-439f-9a3b-c772bf4a311c" providerId="ADAL" clId="{F3DBD29A-43CA-4787-B8C4-89B764FFBA9A}" dt="2023-10-19T07:43:04.378" v="91" actId="47"/>
        <pc:sldMkLst>
          <pc:docMk/>
          <pc:sldMk cId="654960523" sldId="415"/>
        </pc:sldMkLst>
      </pc:sldChg>
      <pc:sldChg chg="del">
        <pc:chgData name="Matthieu De Mari" userId="dfb708c9-d8dc-439f-9a3b-c772bf4a311c" providerId="ADAL" clId="{F3DBD29A-43CA-4787-B8C4-89B764FFBA9A}" dt="2023-10-19T07:43:04.378" v="91" actId="47"/>
        <pc:sldMkLst>
          <pc:docMk/>
          <pc:sldMk cId="3054633184" sldId="416"/>
        </pc:sldMkLst>
      </pc:sldChg>
      <pc:sldChg chg="modSp mod">
        <pc:chgData name="Matthieu De Mari" userId="dfb708c9-d8dc-439f-9a3b-c772bf4a311c" providerId="ADAL" clId="{F3DBD29A-43CA-4787-B8C4-89B764FFBA9A}" dt="2023-10-19T07:58:21.673" v="480" actId="20577"/>
        <pc:sldMkLst>
          <pc:docMk/>
          <pc:sldMk cId="1040612901" sldId="418"/>
        </pc:sldMkLst>
      </pc:sldChg>
      <pc:sldChg chg="modSp mod">
        <pc:chgData name="Matthieu De Mari" userId="dfb708c9-d8dc-439f-9a3b-c772bf4a311c" providerId="ADAL" clId="{F3DBD29A-43CA-4787-B8C4-89B764FFBA9A}" dt="2023-10-19T07:45:57.860" v="199" actId="20577"/>
        <pc:sldMkLst>
          <pc:docMk/>
          <pc:sldMk cId="3901628590" sldId="423"/>
        </pc:sldMkLst>
      </pc:sldChg>
      <pc:sldChg chg="modSp mod">
        <pc:chgData name="Matthieu De Mari" userId="dfb708c9-d8dc-439f-9a3b-c772bf4a311c" providerId="ADAL" clId="{F3DBD29A-43CA-4787-B8C4-89B764FFBA9A}" dt="2023-10-19T07:46:31.845" v="230" actId="20577"/>
        <pc:sldMkLst>
          <pc:docMk/>
          <pc:sldMk cId="2619910811" sldId="425"/>
        </pc:sldMkLst>
      </pc:sldChg>
      <pc:sldChg chg="modSp mod">
        <pc:chgData name="Matthieu De Mari" userId="dfb708c9-d8dc-439f-9a3b-c772bf4a311c" providerId="ADAL" clId="{F3DBD29A-43CA-4787-B8C4-89B764FFBA9A}" dt="2023-10-19T07:47:37.979" v="249" actId="113"/>
        <pc:sldMkLst>
          <pc:docMk/>
          <pc:sldMk cId="576982645" sldId="426"/>
        </pc:sldMkLst>
      </pc:sldChg>
      <pc:sldChg chg="modSp mod">
        <pc:chgData name="Matthieu De Mari" userId="dfb708c9-d8dc-439f-9a3b-c772bf4a311c" providerId="ADAL" clId="{F3DBD29A-43CA-4787-B8C4-89B764FFBA9A}" dt="2023-10-19T07:48:19.706" v="335" actId="20577"/>
        <pc:sldMkLst>
          <pc:docMk/>
          <pc:sldMk cId="3699832279" sldId="427"/>
        </pc:sldMkLst>
      </pc:sldChg>
      <pc:sldChg chg="modSp mod">
        <pc:chgData name="Matthieu De Mari" userId="dfb708c9-d8dc-439f-9a3b-c772bf4a311c" providerId="ADAL" clId="{F3DBD29A-43CA-4787-B8C4-89B764FFBA9A}" dt="2023-10-19T07:48:42.933" v="352" actId="20577"/>
        <pc:sldMkLst>
          <pc:docMk/>
          <pc:sldMk cId="1710925777" sldId="428"/>
        </pc:sldMkLst>
      </pc:sldChg>
      <pc:sldChg chg="ord">
        <pc:chgData name="Matthieu De Mari" userId="dfb708c9-d8dc-439f-9a3b-c772bf4a311c" providerId="ADAL" clId="{F3DBD29A-43CA-4787-B8C4-89B764FFBA9A}" dt="2023-10-19T08:03:13.624" v="554"/>
        <pc:sldMkLst>
          <pc:docMk/>
          <pc:sldMk cId="3719002717" sldId="429"/>
        </pc:sldMkLst>
      </pc:sldChg>
      <pc:sldChg chg="ord">
        <pc:chgData name="Matthieu De Mari" userId="dfb708c9-d8dc-439f-9a3b-c772bf4a311c" providerId="ADAL" clId="{F3DBD29A-43CA-4787-B8C4-89B764FFBA9A}" dt="2023-10-19T08:03:13.624" v="554"/>
        <pc:sldMkLst>
          <pc:docMk/>
          <pc:sldMk cId="212511289" sldId="430"/>
        </pc:sldMkLst>
      </pc:sldChg>
      <pc:sldChg chg="ord">
        <pc:chgData name="Matthieu De Mari" userId="dfb708c9-d8dc-439f-9a3b-c772bf4a311c" providerId="ADAL" clId="{F3DBD29A-43CA-4787-B8C4-89B764FFBA9A}" dt="2023-10-19T08:03:13.624" v="554"/>
        <pc:sldMkLst>
          <pc:docMk/>
          <pc:sldMk cId="613948297" sldId="431"/>
        </pc:sldMkLst>
      </pc:sldChg>
      <pc:sldChg chg="ord">
        <pc:chgData name="Matthieu De Mari" userId="dfb708c9-d8dc-439f-9a3b-c772bf4a311c" providerId="ADAL" clId="{F3DBD29A-43CA-4787-B8C4-89B764FFBA9A}" dt="2023-10-19T08:03:13.624" v="554"/>
        <pc:sldMkLst>
          <pc:docMk/>
          <pc:sldMk cId="4145414783" sldId="432"/>
        </pc:sldMkLst>
      </pc:sldChg>
      <pc:sldChg chg="ord">
        <pc:chgData name="Matthieu De Mari" userId="dfb708c9-d8dc-439f-9a3b-c772bf4a311c" providerId="ADAL" clId="{F3DBD29A-43CA-4787-B8C4-89B764FFBA9A}" dt="2023-10-19T08:03:13.624" v="554"/>
        <pc:sldMkLst>
          <pc:docMk/>
          <pc:sldMk cId="3741526983" sldId="433"/>
        </pc:sldMkLst>
      </pc:sldChg>
      <pc:sldChg chg="ord">
        <pc:chgData name="Matthieu De Mari" userId="dfb708c9-d8dc-439f-9a3b-c772bf4a311c" providerId="ADAL" clId="{F3DBD29A-43CA-4787-B8C4-89B764FFBA9A}" dt="2023-10-19T08:03:13.624" v="554"/>
        <pc:sldMkLst>
          <pc:docMk/>
          <pc:sldMk cId="1895264442" sldId="434"/>
        </pc:sldMkLst>
      </pc:sldChg>
      <pc:sldChg chg="ord">
        <pc:chgData name="Matthieu De Mari" userId="dfb708c9-d8dc-439f-9a3b-c772bf4a311c" providerId="ADAL" clId="{F3DBD29A-43CA-4787-B8C4-89B764FFBA9A}" dt="2023-10-19T08:03:13.624" v="554"/>
        <pc:sldMkLst>
          <pc:docMk/>
          <pc:sldMk cId="1862999534" sldId="435"/>
        </pc:sldMkLst>
      </pc:sldChg>
      <pc:sldChg chg="ord">
        <pc:chgData name="Matthieu De Mari" userId="dfb708c9-d8dc-439f-9a3b-c772bf4a311c" providerId="ADAL" clId="{F3DBD29A-43CA-4787-B8C4-89B764FFBA9A}" dt="2023-10-19T08:03:13.624" v="554"/>
        <pc:sldMkLst>
          <pc:docMk/>
          <pc:sldMk cId="4283231617" sldId="436"/>
        </pc:sldMkLst>
      </pc:sldChg>
      <pc:sldChg chg="ord">
        <pc:chgData name="Matthieu De Mari" userId="dfb708c9-d8dc-439f-9a3b-c772bf4a311c" providerId="ADAL" clId="{F3DBD29A-43CA-4787-B8C4-89B764FFBA9A}" dt="2023-10-19T08:03:13.624" v="554"/>
        <pc:sldMkLst>
          <pc:docMk/>
          <pc:sldMk cId="474653725" sldId="437"/>
        </pc:sldMkLst>
      </pc:sldChg>
      <pc:sldChg chg="ord">
        <pc:chgData name="Matthieu De Mari" userId="dfb708c9-d8dc-439f-9a3b-c772bf4a311c" providerId="ADAL" clId="{F3DBD29A-43CA-4787-B8C4-89B764FFBA9A}" dt="2023-10-19T08:03:13.624" v="554"/>
        <pc:sldMkLst>
          <pc:docMk/>
          <pc:sldMk cId="3084435311" sldId="438"/>
        </pc:sldMkLst>
      </pc:sldChg>
      <pc:sldChg chg="modSp">
        <pc:chgData name="Matthieu De Mari" userId="dfb708c9-d8dc-439f-9a3b-c772bf4a311c" providerId="ADAL" clId="{F3DBD29A-43CA-4787-B8C4-89B764FFBA9A}" dt="2023-10-19T08:05:52.613" v="563" actId="114"/>
        <pc:sldMkLst>
          <pc:docMk/>
          <pc:sldMk cId="3260263807" sldId="439"/>
        </pc:sldMkLst>
      </pc:sldChg>
      <pc:sldChg chg="add">
        <pc:chgData name="Matthieu De Mari" userId="dfb708c9-d8dc-439f-9a3b-c772bf4a311c" providerId="ADAL" clId="{F3DBD29A-43CA-4787-B8C4-89B764FFBA9A}" dt="2023-10-19T07:56:02.553" v="353"/>
        <pc:sldMkLst>
          <pc:docMk/>
          <pc:sldMk cId="2358861763" sldId="440"/>
        </pc:sldMkLst>
      </pc:sldChg>
      <pc:sldChg chg="add">
        <pc:chgData name="Matthieu De Mari" userId="dfb708c9-d8dc-439f-9a3b-c772bf4a311c" providerId="ADAL" clId="{F3DBD29A-43CA-4787-B8C4-89B764FFBA9A}" dt="2023-10-19T07:56:02.553" v="353"/>
        <pc:sldMkLst>
          <pc:docMk/>
          <pc:sldMk cId="2187929685" sldId="441"/>
        </pc:sldMkLst>
      </pc:sldChg>
      <pc:sldChg chg="add">
        <pc:chgData name="Matthieu De Mari" userId="dfb708c9-d8dc-439f-9a3b-c772bf4a311c" providerId="ADAL" clId="{F3DBD29A-43CA-4787-B8C4-89B764FFBA9A}" dt="2023-10-19T07:56:02.553" v="353"/>
        <pc:sldMkLst>
          <pc:docMk/>
          <pc:sldMk cId="91973949" sldId="442"/>
        </pc:sldMkLst>
      </pc:sldChg>
      <pc:sldChg chg="modSp add mod">
        <pc:chgData name="Matthieu De Mari" userId="dfb708c9-d8dc-439f-9a3b-c772bf4a311c" providerId="ADAL" clId="{F3DBD29A-43CA-4787-B8C4-89B764FFBA9A}" dt="2023-10-19T07:59:24.264" v="507" actId="20577"/>
        <pc:sldMkLst>
          <pc:docMk/>
          <pc:sldMk cId="1574655705" sldId="443"/>
        </pc:sldMkLst>
      </pc:sldChg>
      <pc:sldChg chg="add">
        <pc:chgData name="Matthieu De Mari" userId="dfb708c9-d8dc-439f-9a3b-c772bf4a311c" providerId="ADAL" clId="{F3DBD29A-43CA-4787-B8C4-89B764FFBA9A}" dt="2023-10-19T07:56:25.793" v="354"/>
        <pc:sldMkLst>
          <pc:docMk/>
          <pc:sldMk cId="1129354246" sldId="444"/>
        </pc:sldMkLst>
      </pc:sldChg>
      <pc:sldChg chg="modSp add mod">
        <pc:chgData name="Matthieu De Mari" userId="dfb708c9-d8dc-439f-9a3b-c772bf4a311c" providerId="ADAL" clId="{F3DBD29A-43CA-4787-B8C4-89B764FFBA9A}" dt="2023-10-19T08:00:11.304" v="521" actId="5793"/>
        <pc:sldMkLst>
          <pc:docMk/>
          <pc:sldMk cId="2094448654" sldId="445"/>
        </pc:sldMkLst>
      </pc:sldChg>
      <pc:sldChg chg="add">
        <pc:chgData name="Matthieu De Mari" userId="dfb708c9-d8dc-439f-9a3b-c772bf4a311c" providerId="ADAL" clId="{F3DBD29A-43CA-4787-B8C4-89B764FFBA9A}" dt="2023-10-19T07:56:25.793" v="354"/>
        <pc:sldMkLst>
          <pc:docMk/>
          <pc:sldMk cId="2183954122" sldId="446"/>
        </pc:sldMkLst>
      </pc:sldChg>
      <pc:sldChg chg="add">
        <pc:chgData name="Matthieu De Mari" userId="dfb708c9-d8dc-439f-9a3b-c772bf4a311c" providerId="ADAL" clId="{F3DBD29A-43CA-4787-B8C4-89B764FFBA9A}" dt="2023-10-19T07:56:25.793" v="354"/>
        <pc:sldMkLst>
          <pc:docMk/>
          <pc:sldMk cId="3013429414" sldId="447"/>
        </pc:sldMkLst>
      </pc:sldChg>
      <pc:sldChg chg="add">
        <pc:chgData name="Matthieu De Mari" userId="dfb708c9-d8dc-439f-9a3b-c772bf4a311c" providerId="ADAL" clId="{F3DBD29A-43CA-4787-B8C4-89B764FFBA9A}" dt="2023-10-19T07:56:25.793" v="354"/>
        <pc:sldMkLst>
          <pc:docMk/>
          <pc:sldMk cId="860912888" sldId="448"/>
        </pc:sldMkLst>
      </pc:sldChg>
      <pc:sldChg chg="add">
        <pc:chgData name="Matthieu De Mari" userId="dfb708c9-d8dc-439f-9a3b-c772bf4a311c" providerId="ADAL" clId="{F3DBD29A-43CA-4787-B8C4-89B764FFBA9A}" dt="2023-10-19T07:56:36.804" v="355"/>
        <pc:sldMkLst>
          <pc:docMk/>
          <pc:sldMk cId="1882204965" sldId="449"/>
        </pc:sldMkLst>
      </pc:sldChg>
      <pc:sldChg chg="add">
        <pc:chgData name="Matthieu De Mari" userId="dfb708c9-d8dc-439f-9a3b-c772bf4a311c" providerId="ADAL" clId="{F3DBD29A-43CA-4787-B8C4-89B764FFBA9A}" dt="2023-10-19T07:56:36.804" v="355"/>
        <pc:sldMkLst>
          <pc:docMk/>
          <pc:sldMk cId="1668604355" sldId="450"/>
        </pc:sldMkLst>
      </pc:sldChg>
      <pc:sldChg chg="add">
        <pc:chgData name="Matthieu De Mari" userId="dfb708c9-d8dc-439f-9a3b-c772bf4a311c" providerId="ADAL" clId="{F3DBD29A-43CA-4787-B8C4-89B764FFBA9A}" dt="2023-10-19T07:56:36.804" v="355"/>
        <pc:sldMkLst>
          <pc:docMk/>
          <pc:sldMk cId="3552835464" sldId="451"/>
        </pc:sldMkLst>
      </pc:sldChg>
      <pc:sldChg chg="modSp add mod">
        <pc:chgData name="Matthieu De Mari" userId="dfb708c9-d8dc-439f-9a3b-c772bf4a311c" providerId="ADAL" clId="{F3DBD29A-43CA-4787-B8C4-89B764FFBA9A}" dt="2023-10-19T08:01:53.763" v="522" actId="20577"/>
        <pc:sldMkLst>
          <pc:docMk/>
          <pc:sldMk cId="4167043144" sldId="452"/>
        </pc:sldMkLst>
      </pc:sldChg>
      <pc:sldChg chg="add">
        <pc:chgData name="Matthieu De Mari" userId="dfb708c9-d8dc-439f-9a3b-c772bf4a311c" providerId="ADAL" clId="{F3DBD29A-43CA-4787-B8C4-89B764FFBA9A}" dt="2023-10-19T07:56:36.804" v="355"/>
        <pc:sldMkLst>
          <pc:docMk/>
          <pc:sldMk cId="417946896" sldId="453"/>
        </pc:sldMkLst>
      </pc:sldChg>
      <pc:sldChg chg="add">
        <pc:chgData name="Matthieu De Mari" userId="dfb708c9-d8dc-439f-9a3b-c772bf4a311c" providerId="ADAL" clId="{F3DBD29A-43CA-4787-B8C4-89B764FFBA9A}" dt="2023-10-19T07:56:36.804" v="355"/>
        <pc:sldMkLst>
          <pc:docMk/>
          <pc:sldMk cId="2846819099" sldId="454"/>
        </pc:sldMkLst>
      </pc:sldChg>
      <pc:sldChg chg="add">
        <pc:chgData name="Matthieu De Mari" userId="dfb708c9-d8dc-439f-9a3b-c772bf4a311c" providerId="ADAL" clId="{F3DBD29A-43CA-4787-B8C4-89B764FFBA9A}" dt="2023-10-19T07:56:36.804" v="355"/>
        <pc:sldMkLst>
          <pc:docMk/>
          <pc:sldMk cId="234275155" sldId="455"/>
        </pc:sldMkLst>
      </pc:sldChg>
      <pc:sldChg chg="modSp add mod">
        <pc:chgData name="Matthieu De Mari" userId="dfb708c9-d8dc-439f-9a3b-c772bf4a311c" providerId="ADAL" clId="{F3DBD29A-43CA-4787-B8C4-89B764FFBA9A}" dt="2023-10-19T08:02:08.814" v="527" actId="20577"/>
        <pc:sldMkLst>
          <pc:docMk/>
          <pc:sldMk cId="4111455413" sldId="456"/>
        </pc:sldMkLst>
      </pc:sldChg>
      <pc:sldChg chg="modSp add mod">
        <pc:chgData name="Matthieu De Mari" userId="dfb708c9-d8dc-439f-9a3b-c772bf4a311c" providerId="ADAL" clId="{F3DBD29A-43CA-4787-B8C4-89B764FFBA9A}" dt="2023-10-19T08:02:25.903" v="550" actId="20577"/>
        <pc:sldMkLst>
          <pc:docMk/>
          <pc:sldMk cId="1415480221" sldId="457"/>
        </pc:sldMkLst>
      </pc:sldChg>
      <pc:sldChg chg="add">
        <pc:chgData name="Matthieu De Mari" userId="dfb708c9-d8dc-439f-9a3b-c772bf4a311c" providerId="ADAL" clId="{F3DBD29A-43CA-4787-B8C4-89B764FFBA9A}" dt="2023-10-19T07:56:46.243" v="356"/>
        <pc:sldMkLst>
          <pc:docMk/>
          <pc:sldMk cId="2346107485" sldId="458"/>
        </pc:sldMkLst>
      </pc:sldChg>
      <pc:sldChg chg="add">
        <pc:chgData name="Matthieu De Mari" userId="dfb708c9-d8dc-439f-9a3b-c772bf4a311c" providerId="ADAL" clId="{F3DBD29A-43CA-4787-B8C4-89B764FFBA9A}" dt="2023-10-19T07:56:46.243" v="356"/>
        <pc:sldMkLst>
          <pc:docMk/>
          <pc:sldMk cId="1877822062" sldId="459"/>
        </pc:sldMkLst>
      </pc:sldChg>
      <pc:sldChg chg="add">
        <pc:chgData name="Matthieu De Mari" userId="dfb708c9-d8dc-439f-9a3b-c772bf4a311c" providerId="ADAL" clId="{F3DBD29A-43CA-4787-B8C4-89B764FFBA9A}" dt="2023-10-19T07:56:46.243" v="356"/>
        <pc:sldMkLst>
          <pc:docMk/>
          <pc:sldMk cId="2623956437" sldId="460"/>
        </pc:sldMkLst>
      </pc:sldChg>
      <pc:sldChg chg="add">
        <pc:chgData name="Matthieu De Mari" userId="dfb708c9-d8dc-439f-9a3b-c772bf4a311c" providerId="ADAL" clId="{F3DBD29A-43CA-4787-B8C4-89B764FFBA9A}" dt="2023-10-19T07:56:46.243" v="356"/>
        <pc:sldMkLst>
          <pc:docMk/>
          <pc:sldMk cId="164915678" sldId="461"/>
        </pc:sldMkLst>
      </pc:sldChg>
      <pc:sldChg chg="add">
        <pc:chgData name="Matthieu De Mari" userId="dfb708c9-d8dc-439f-9a3b-c772bf4a311c" providerId="ADAL" clId="{F3DBD29A-43CA-4787-B8C4-89B764FFBA9A}" dt="2023-10-19T07:56:46.243" v="356"/>
        <pc:sldMkLst>
          <pc:docMk/>
          <pc:sldMk cId="1768534120" sldId="462"/>
        </pc:sldMkLst>
      </pc:sldChg>
      <pc:sldChg chg="add">
        <pc:chgData name="Matthieu De Mari" userId="dfb708c9-d8dc-439f-9a3b-c772bf4a311c" providerId="ADAL" clId="{F3DBD29A-43CA-4787-B8C4-89B764FFBA9A}" dt="2023-10-19T07:56:46.243" v="356"/>
        <pc:sldMkLst>
          <pc:docMk/>
          <pc:sldMk cId="647554833" sldId="463"/>
        </pc:sldMkLst>
      </pc:sldChg>
      <pc:sldChg chg="add del">
        <pc:chgData name="Matthieu De Mari" userId="dfb708c9-d8dc-439f-9a3b-c772bf4a311c" providerId="ADAL" clId="{F3DBD29A-43CA-4787-B8C4-89B764FFBA9A}" dt="2023-10-19T08:03:42.568" v="557"/>
        <pc:sldMkLst>
          <pc:docMk/>
          <pc:sldMk cId="1934807285" sldId="464"/>
        </pc:sldMkLst>
      </pc:sldChg>
      <pc:sldChg chg="add del">
        <pc:chgData name="Matthieu De Mari" userId="dfb708c9-d8dc-439f-9a3b-c772bf4a311c" providerId="ADAL" clId="{F3DBD29A-43CA-4787-B8C4-89B764FFBA9A}" dt="2023-10-19T08:03:42.568" v="557"/>
        <pc:sldMkLst>
          <pc:docMk/>
          <pc:sldMk cId="379013359" sldId="465"/>
        </pc:sldMkLst>
      </pc:sldChg>
      <pc:sldChg chg="add del">
        <pc:chgData name="Matthieu De Mari" userId="dfb708c9-d8dc-439f-9a3b-c772bf4a311c" providerId="ADAL" clId="{F3DBD29A-43CA-4787-B8C4-89B764FFBA9A}" dt="2023-10-19T08:03:42.568" v="557"/>
        <pc:sldMkLst>
          <pc:docMk/>
          <pc:sldMk cId="4101496280" sldId="466"/>
        </pc:sldMkLst>
      </pc:sldChg>
      <pc:sldChg chg="add del">
        <pc:chgData name="Matthieu De Mari" userId="dfb708c9-d8dc-439f-9a3b-c772bf4a311c" providerId="ADAL" clId="{F3DBD29A-43CA-4787-B8C4-89B764FFBA9A}" dt="2023-10-19T08:03:42.568" v="557"/>
        <pc:sldMkLst>
          <pc:docMk/>
          <pc:sldMk cId="4172868277" sldId="467"/>
        </pc:sldMkLst>
      </pc:sldChg>
      <pc:sldChg chg="add del">
        <pc:chgData name="Matthieu De Mari" userId="dfb708c9-d8dc-439f-9a3b-c772bf4a311c" providerId="ADAL" clId="{F3DBD29A-43CA-4787-B8C4-89B764FFBA9A}" dt="2023-10-19T08:03:42.568" v="557"/>
        <pc:sldMkLst>
          <pc:docMk/>
          <pc:sldMk cId="3239025309" sldId="468"/>
        </pc:sldMkLst>
      </pc:sldChg>
      <pc:sldChg chg="add del">
        <pc:chgData name="Matthieu De Mari" userId="dfb708c9-d8dc-439f-9a3b-c772bf4a311c" providerId="ADAL" clId="{F3DBD29A-43CA-4787-B8C4-89B764FFBA9A}" dt="2023-10-19T08:03:42.568" v="557"/>
        <pc:sldMkLst>
          <pc:docMk/>
          <pc:sldMk cId="2416628086" sldId="469"/>
        </pc:sldMkLst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A47A6B7A-BB49-46B6-95C9-1A9A2555371D}"/>
    <pc:docChg chg="undo custSel addSld delSld modSld sldOrd addSection delSection modSection">
      <pc:chgData name="Matthieu De Mari" userId="dfb708c9-d8dc-439f-9a3b-c772bf4a311c" providerId="ADAL" clId="{A47A6B7A-BB49-46B6-95C9-1A9A2555371D}" dt="2023-04-20T06:01:02.817" v="11032" actId="113"/>
      <pc:docMkLst>
        <pc:docMk/>
      </pc:docMkLst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modSp new mod">
        <pc:chgData name="Matthieu De Mari" userId="dfb708c9-d8dc-439f-9a3b-c772bf4a311c" providerId="ADAL" clId="{A47A6B7A-BB49-46B6-95C9-1A9A2555371D}" dt="2023-03-27T09:14:45.551" v="856" actId="207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9T01:47:45.622" v="11010" actId="114"/>
        <pc:sldMkLst>
          <pc:docMk/>
          <pc:sldMk cId="3273590381" sldId="379"/>
        </pc:sldMkLst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</pc:sldChg>
      <pc:sldChg chg="modSp add mod">
        <pc:chgData name="Matthieu De Mari" userId="dfb708c9-d8dc-439f-9a3b-c772bf4a311c" providerId="ADAL" clId="{A47A6B7A-BB49-46B6-95C9-1A9A2555371D}" dt="2023-03-27T07:25:48.801" v="253" actId="20577"/>
        <pc:sldMkLst>
          <pc:docMk/>
          <pc:sldMk cId="173920476" sldId="382"/>
        </pc:sldMkLst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modSp add mod">
        <pc:chgData name="Matthieu De Mari" userId="dfb708c9-d8dc-439f-9a3b-c772bf4a311c" providerId="ADAL" clId="{A47A6B7A-BB49-46B6-95C9-1A9A2555371D}" dt="2023-03-27T09:14:42.705" v="854" actId="207"/>
        <pc:sldMkLst>
          <pc:docMk/>
          <pc:sldMk cId="1023562333" sldId="383"/>
        </pc:sldMkLst>
      </pc:sldChg>
      <pc:sldChg chg="add del">
        <pc:chgData name="Matthieu De Mari" userId="dfb708c9-d8dc-439f-9a3b-c772bf4a311c" providerId="ADAL" clId="{A47A6B7A-BB49-46B6-95C9-1A9A2555371D}" dt="2023-03-27T09:10:53.571" v="427"/>
        <pc:sldMkLst>
          <pc:docMk/>
          <pc:sldMk cId="2249895176" sldId="383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addSp modSp add mod modClrScheme chgLayout">
        <pc:chgData name="Matthieu De Mari" userId="dfb708c9-d8dc-439f-9a3b-c772bf4a311c" providerId="ADAL" clId="{A47A6B7A-BB49-46B6-95C9-1A9A2555371D}" dt="2023-03-27T09:17:01.491" v="920" actId="113"/>
        <pc:sldMkLst>
          <pc:docMk/>
          <pc:sldMk cId="3438576714" sldId="384"/>
        </pc:sldMkLst>
      </pc:sldChg>
      <pc:sldChg chg="addSp delSp modSp new mod modClrScheme chgLayout">
        <pc:chgData name="Matthieu De Mari" userId="dfb708c9-d8dc-439f-9a3b-c772bf4a311c" providerId="ADAL" clId="{A47A6B7A-BB49-46B6-95C9-1A9A2555371D}" dt="2023-03-27T09:22:52.898" v="1431" actId="20577"/>
        <pc:sldMkLst>
          <pc:docMk/>
          <pc:sldMk cId="180689896" sldId="385"/>
        </pc:sldMkLst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modSp add del mod">
        <pc:chgData name="Matthieu De Mari" userId="dfb708c9-d8dc-439f-9a3b-c772bf4a311c" providerId="ADAL" clId="{A47A6B7A-BB49-46B6-95C9-1A9A2555371D}" dt="2023-03-27T09:17:03.244" v="921" actId="47"/>
        <pc:sldMkLst>
          <pc:docMk/>
          <pc:sldMk cId="3491376675" sldId="385"/>
        </pc:sldMkLst>
      </pc:sldChg>
      <pc:sldChg chg="modSp add mod">
        <pc:chgData name="Matthieu De Mari" userId="dfb708c9-d8dc-439f-9a3b-c772bf4a311c" providerId="ADAL" clId="{A47A6B7A-BB49-46B6-95C9-1A9A2555371D}" dt="2023-03-27T09:26:11.053" v="1877" actId="20577"/>
        <pc:sldMkLst>
          <pc:docMk/>
          <pc:sldMk cId="890081562" sldId="386"/>
        </pc:sldMkLst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modSp add mod">
        <pc:chgData name="Matthieu De Mari" userId="dfb708c9-d8dc-439f-9a3b-c772bf4a311c" providerId="ADAL" clId="{A47A6B7A-BB49-46B6-95C9-1A9A2555371D}" dt="2023-03-27T09:26:04.103" v="1871" actId="20577"/>
        <pc:sldMkLst>
          <pc:docMk/>
          <pc:sldMk cId="883898936" sldId="387"/>
        </pc:sldMkLst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  <pc:sldChg chg="modSp add mod">
        <pc:chgData name="Matthieu De Mari" userId="dfb708c9-d8dc-439f-9a3b-c772bf4a311c" providerId="ADAL" clId="{A47A6B7A-BB49-46B6-95C9-1A9A2555371D}" dt="2023-03-29T01:47:50.151" v="11011" actId="114"/>
        <pc:sldMkLst>
          <pc:docMk/>
          <pc:sldMk cId="3365691095" sldId="388"/>
        </pc:sldMkLst>
      </pc:sldChg>
      <pc:sldChg chg="modSp add mod">
        <pc:chgData name="Matthieu De Mari" userId="dfb708c9-d8dc-439f-9a3b-c772bf4a311c" providerId="ADAL" clId="{A47A6B7A-BB49-46B6-95C9-1A9A2555371D}" dt="2023-03-27T10:20:07.479" v="4826" actId="20577"/>
        <pc:sldMkLst>
          <pc:docMk/>
          <pc:sldMk cId="3944202250" sldId="389"/>
        </pc:sldMkLst>
      </pc:sldChg>
      <pc:sldChg chg="modSp add mod">
        <pc:chgData name="Matthieu De Mari" userId="dfb708c9-d8dc-439f-9a3b-c772bf4a311c" providerId="ADAL" clId="{A47A6B7A-BB49-46B6-95C9-1A9A2555371D}" dt="2023-03-27T10:20:04.233" v="4825" actId="20577"/>
        <pc:sldMkLst>
          <pc:docMk/>
          <pc:sldMk cId="833759071" sldId="390"/>
        </pc:sldMkLst>
      </pc:sldChg>
      <pc:sldChg chg="addSp delSp modSp new mod modClrScheme chgLayout">
        <pc:chgData name="Matthieu De Mari" userId="dfb708c9-d8dc-439f-9a3b-c772bf4a311c" providerId="ADAL" clId="{A47A6B7A-BB49-46B6-95C9-1A9A2555371D}" dt="2023-03-27T09:50:09.560" v="2822" actId="207"/>
        <pc:sldMkLst>
          <pc:docMk/>
          <pc:sldMk cId="1468348969" sldId="391"/>
        </pc:sldMkLst>
      </pc:sldChg>
      <pc:sldChg chg="addSp delSp modSp add mod">
        <pc:chgData name="Matthieu De Mari" userId="dfb708c9-d8dc-439f-9a3b-c772bf4a311c" providerId="ADAL" clId="{A47A6B7A-BB49-46B6-95C9-1A9A2555371D}" dt="2023-03-27T09:53:17.733" v="3025" actId="14100"/>
        <pc:sldMkLst>
          <pc:docMk/>
          <pc:sldMk cId="41342091" sldId="392"/>
        </pc:sldMkLst>
      </pc:sldChg>
      <pc:sldChg chg="addSp delSp modSp add mod">
        <pc:chgData name="Matthieu De Mari" userId="dfb708c9-d8dc-439f-9a3b-c772bf4a311c" providerId="ADAL" clId="{A47A6B7A-BB49-46B6-95C9-1A9A2555371D}" dt="2023-03-27T09:57:14.434" v="3185"/>
        <pc:sldMkLst>
          <pc:docMk/>
          <pc:sldMk cId="511503684" sldId="393"/>
        </pc:sldMkLst>
      </pc:sldChg>
      <pc:sldChg chg="addSp delSp modSp new mod modClrScheme chgLayout">
        <pc:chgData name="Matthieu De Mari" userId="dfb708c9-d8dc-439f-9a3b-c772bf4a311c" providerId="ADAL" clId="{A47A6B7A-BB49-46B6-95C9-1A9A2555371D}" dt="2023-03-27T10:01:19.102" v="3458" actId="20577"/>
        <pc:sldMkLst>
          <pc:docMk/>
          <pc:sldMk cId="1313091210" sldId="394"/>
        </pc:sldMkLst>
      </pc:sldChg>
      <pc:sldChg chg="addSp modSp add mod">
        <pc:chgData name="Matthieu De Mari" userId="dfb708c9-d8dc-439f-9a3b-c772bf4a311c" providerId="ADAL" clId="{A47A6B7A-BB49-46B6-95C9-1A9A2555371D}" dt="2023-03-27T10:03:47.297" v="3598" actId="114"/>
        <pc:sldMkLst>
          <pc:docMk/>
          <pc:sldMk cId="3560112240" sldId="395"/>
        </pc:sldMkLst>
      </pc:sldChg>
      <pc:sldChg chg="modSp add mod">
        <pc:chgData name="Matthieu De Mari" userId="dfb708c9-d8dc-439f-9a3b-c772bf4a311c" providerId="ADAL" clId="{A47A6B7A-BB49-46B6-95C9-1A9A2555371D}" dt="2023-04-20T06:00:32.171" v="11031" actId="207"/>
        <pc:sldMkLst>
          <pc:docMk/>
          <pc:sldMk cId="4291907944" sldId="396"/>
        </pc:sldMkLst>
      </pc:sldChg>
      <pc:sldChg chg="modSp add mod">
        <pc:chgData name="Matthieu De Mari" userId="dfb708c9-d8dc-439f-9a3b-c772bf4a311c" providerId="ADAL" clId="{A47A6B7A-BB49-46B6-95C9-1A9A2555371D}" dt="2023-03-29T06:26:31.092" v="11026" actId="207"/>
        <pc:sldMkLst>
          <pc:docMk/>
          <pc:sldMk cId="218213592" sldId="397"/>
        </pc:sldMkLst>
      </pc:sldChg>
      <pc:sldChg chg="addSp modSp add mod">
        <pc:chgData name="Matthieu De Mari" userId="dfb708c9-d8dc-439f-9a3b-c772bf4a311c" providerId="ADAL" clId="{A47A6B7A-BB49-46B6-95C9-1A9A2555371D}" dt="2023-03-29T06:27:47.564" v="11030" actId="207"/>
        <pc:sldMkLst>
          <pc:docMk/>
          <pc:sldMk cId="2309302269" sldId="398"/>
        </pc:sldMkLst>
      </pc:sldChg>
      <pc:sldChg chg="addSp delSp modSp add mod">
        <pc:chgData name="Matthieu De Mari" userId="dfb708c9-d8dc-439f-9a3b-c772bf4a311c" providerId="ADAL" clId="{A47A6B7A-BB49-46B6-95C9-1A9A2555371D}" dt="2023-03-29T06:27:41.211" v="11029" actId="207"/>
        <pc:sldMkLst>
          <pc:docMk/>
          <pc:sldMk cId="2421879181" sldId="399"/>
        </pc:sldMkLst>
      </pc:sldChg>
      <pc:sldChg chg="modSp new del mod">
        <pc:chgData name="Matthieu De Mari" userId="dfb708c9-d8dc-439f-9a3b-c772bf4a311c" providerId="ADAL" clId="{A47A6B7A-BB49-46B6-95C9-1A9A2555371D}" dt="2023-03-27T10:08:11.953" v="4005" actId="47"/>
        <pc:sldMkLst>
          <pc:docMk/>
          <pc:sldMk cId="1361708667" sldId="400"/>
        </pc:sldMkLst>
      </pc:sldChg>
      <pc:sldChg chg="addSp delSp modSp new mod modClrScheme chgLayout">
        <pc:chgData name="Matthieu De Mari" userId="dfb708c9-d8dc-439f-9a3b-c772bf4a311c" providerId="ADAL" clId="{A47A6B7A-BB49-46B6-95C9-1A9A2555371D}" dt="2023-03-27T10:18:21" v="4795"/>
        <pc:sldMkLst>
          <pc:docMk/>
          <pc:sldMk cId="4055298590" sldId="400"/>
        </pc:sldMkLst>
      </pc:sldChg>
      <pc:sldChg chg="modSp add del mod">
        <pc:chgData name="Matthieu De Mari" userId="dfb708c9-d8dc-439f-9a3b-c772bf4a311c" providerId="ADAL" clId="{A47A6B7A-BB49-46B6-95C9-1A9A2555371D}" dt="2023-03-27T10:23:39.106" v="5034" actId="47"/>
        <pc:sldMkLst>
          <pc:docMk/>
          <pc:sldMk cId="1362613498" sldId="401"/>
        </pc:sldMkLst>
      </pc:sldChg>
      <pc:sldChg chg="modSp add mod ord">
        <pc:chgData name="Matthieu De Mari" userId="dfb708c9-d8dc-439f-9a3b-c772bf4a311c" providerId="ADAL" clId="{A47A6B7A-BB49-46B6-95C9-1A9A2555371D}" dt="2023-03-27T10:26:02.267" v="5120" actId="20577"/>
        <pc:sldMkLst>
          <pc:docMk/>
          <pc:sldMk cId="603127312" sldId="402"/>
        </pc:sldMkLst>
      </pc:sldChg>
      <pc:sldChg chg="modSp add mod">
        <pc:chgData name="Matthieu De Mari" userId="dfb708c9-d8dc-439f-9a3b-c772bf4a311c" providerId="ADAL" clId="{A47A6B7A-BB49-46B6-95C9-1A9A2555371D}" dt="2023-03-27T10:25:12.830" v="5071" actId="20577"/>
        <pc:sldMkLst>
          <pc:docMk/>
          <pc:sldMk cId="218875102" sldId="403"/>
        </pc:sldMkLst>
      </pc:sldChg>
      <pc:sldChg chg="modSp add mod">
        <pc:chgData name="Matthieu De Mari" userId="dfb708c9-d8dc-439f-9a3b-c772bf4a311c" providerId="ADAL" clId="{A47A6B7A-BB49-46B6-95C9-1A9A2555371D}" dt="2023-03-27T10:28:50.864" v="5260" actId="20577"/>
        <pc:sldMkLst>
          <pc:docMk/>
          <pc:sldMk cId="512751586" sldId="404"/>
        </pc:sldMkLst>
      </pc:sldChg>
      <pc:sldChg chg="modSp add mod">
        <pc:chgData name="Matthieu De Mari" userId="dfb708c9-d8dc-439f-9a3b-c772bf4a311c" providerId="ADAL" clId="{A47A6B7A-BB49-46B6-95C9-1A9A2555371D}" dt="2023-03-27T11:05:29.252" v="7988" actId="20577"/>
        <pc:sldMkLst>
          <pc:docMk/>
          <pc:sldMk cId="1817491727" sldId="405"/>
        </pc:sldMkLst>
      </pc:sldChg>
      <pc:sldChg chg="addSp delSp modSp new mod modClrScheme chgLayout">
        <pc:chgData name="Matthieu De Mari" userId="dfb708c9-d8dc-439f-9a3b-c772bf4a311c" providerId="ADAL" clId="{A47A6B7A-BB49-46B6-95C9-1A9A2555371D}" dt="2023-03-27T10:34:20.818" v="5508" actId="20577"/>
        <pc:sldMkLst>
          <pc:docMk/>
          <pc:sldMk cId="2328829444" sldId="406"/>
        </pc:sldMkLst>
      </pc:sldChg>
      <pc:sldChg chg="modSp add mod">
        <pc:chgData name="Matthieu De Mari" userId="dfb708c9-d8dc-439f-9a3b-c772bf4a311c" providerId="ADAL" clId="{A47A6B7A-BB49-46B6-95C9-1A9A2555371D}" dt="2023-03-27T10:32:02.781" v="5404" actId="20577"/>
        <pc:sldMkLst>
          <pc:docMk/>
          <pc:sldMk cId="1841184365" sldId="407"/>
        </pc:sldMkLst>
      </pc:sldChg>
      <pc:sldChg chg="modSp add mod">
        <pc:chgData name="Matthieu De Mari" userId="dfb708c9-d8dc-439f-9a3b-c772bf4a311c" providerId="ADAL" clId="{A47A6B7A-BB49-46B6-95C9-1A9A2555371D}" dt="2023-04-20T06:01:02.817" v="11032" actId="113"/>
        <pc:sldMkLst>
          <pc:docMk/>
          <pc:sldMk cId="1526812134" sldId="408"/>
        </pc:sldMkLst>
      </pc:sldChg>
      <pc:sldChg chg="modSp add mod">
        <pc:chgData name="Matthieu De Mari" userId="dfb708c9-d8dc-439f-9a3b-c772bf4a311c" providerId="ADAL" clId="{A47A6B7A-BB49-46B6-95C9-1A9A2555371D}" dt="2023-03-28T07:24:10.688" v="8562" actId="20577"/>
        <pc:sldMkLst>
          <pc:docMk/>
          <pc:sldMk cId="466785733" sldId="409"/>
        </pc:sldMkLst>
      </pc:sldChg>
      <pc:sldChg chg="addSp delSp modSp new mod ord modClrScheme chgLayout">
        <pc:chgData name="Matthieu De Mari" userId="dfb708c9-d8dc-439f-9a3b-c772bf4a311c" providerId="ADAL" clId="{A47A6B7A-BB49-46B6-95C9-1A9A2555371D}" dt="2023-03-28T07:26:51.911" v="8950"/>
        <pc:sldMkLst>
          <pc:docMk/>
          <pc:sldMk cId="544110195" sldId="410"/>
        </pc:sldMkLst>
      </pc:sldChg>
      <pc:sldChg chg="modSp new mod">
        <pc:chgData name="Matthieu De Mari" userId="dfb708c9-d8dc-439f-9a3b-c772bf4a311c" providerId="ADAL" clId="{A47A6B7A-BB49-46B6-95C9-1A9A2555371D}" dt="2023-03-27T11:06:39.180" v="7993" actId="20577"/>
        <pc:sldMkLst>
          <pc:docMk/>
          <pc:sldMk cId="3744393569" sldId="411"/>
        </pc:sldMkLst>
      </pc:sldChg>
      <pc:sldChg chg="modSp add mod">
        <pc:chgData name="Matthieu De Mari" userId="dfb708c9-d8dc-439f-9a3b-c772bf4a311c" providerId="ADAL" clId="{A47A6B7A-BB49-46B6-95C9-1A9A2555371D}" dt="2023-03-27T11:06:36.904" v="7992" actId="20577"/>
        <pc:sldMkLst>
          <pc:docMk/>
          <pc:sldMk cId="2564653609" sldId="412"/>
        </pc:sldMkLst>
      </pc:sldChg>
      <pc:sldChg chg="addSp delSp modSp add mod modClrScheme chgLayout">
        <pc:chgData name="Matthieu De Mari" userId="dfb708c9-d8dc-439f-9a3b-c772bf4a311c" providerId="ADAL" clId="{A47A6B7A-BB49-46B6-95C9-1A9A2555371D}" dt="2023-03-27T11:08:42.724" v="8089" actId="20577"/>
        <pc:sldMkLst>
          <pc:docMk/>
          <pc:sldMk cId="675020044" sldId="413"/>
        </pc:sldMkLst>
      </pc:sldChg>
      <pc:sldChg chg="modSp add mod ord">
        <pc:chgData name="Matthieu De Mari" userId="dfb708c9-d8dc-439f-9a3b-c772bf4a311c" providerId="ADAL" clId="{A47A6B7A-BB49-46B6-95C9-1A9A2555371D}" dt="2023-03-28T07:26:45.913" v="8949" actId="20577"/>
        <pc:sldMkLst>
          <pc:docMk/>
          <pc:sldMk cId="675013186" sldId="414"/>
        </pc:sldMkLst>
      </pc:sldChg>
      <pc:sldChg chg="modSp add mod">
        <pc:chgData name="Matthieu De Mari" userId="dfb708c9-d8dc-439f-9a3b-c772bf4a311c" providerId="ADAL" clId="{A47A6B7A-BB49-46B6-95C9-1A9A2555371D}" dt="2023-03-27T11:08:03.263" v="8061" actId="20577"/>
        <pc:sldMkLst>
          <pc:docMk/>
          <pc:sldMk cId="654960523" sldId="415"/>
        </pc:sldMkLst>
      </pc:sldChg>
      <pc:sldChg chg="modSp add mod">
        <pc:chgData name="Matthieu De Mari" userId="dfb708c9-d8dc-439f-9a3b-c772bf4a311c" providerId="ADAL" clId="{A47A6B7A-BB49-46B6-95C9-1A9A2555371D}" dt="2023-03-27T11:08:21.393" v="8078" actId="20577"/>
        <pc:sldMkLst>
          <pc:docMk/>
          <pc:sldMk cId="3054633184" sldId="416"/>
        </pc:sldMkLst>
      </pc:sldChg>
      <pc:sldChg chg="addSp delSp modSp new mod modClrScheme chgLayout">
        <pc:chgData name="Matthieu De Mari" userId="dfb708c9-d8dc-439f-9a3b-c772bf4a311c" providerId="ADAL" clId="{A47A6B7A-BB49-46B6-95C9-1A9A2555371D}" dt="2023-03-28T07:29:10.532" v="9055"/>
        <pc:sldMkLst>
          <pc:docMk/>
          <pc:sldMk cId="2169210546" sldId="417"/>
        </pc:sldMkLst>
      </pc:sldChg>
      <pc:sldChg chg="addSp delSp modSp add mod">
        <pc:chgData name="Matthieu De Mari" userId="dfb708c9-d8dc-439f-9a3b-c772bf4a311c" providerId="ADAL" clId="{A47A6B7A-BB49-46B6-95C9-1A9A2555371D}" dt="2023-03-28T07:29:39.498" v="9100" actId="1038"/>
        <pc:sldMkLst>
          <pc:docMk/>
          <pc:sldMk cId="1040612901" sldId="418"/>
        </pc:sldMkLst>
      </pc:sldChg>
      <pc:sldChg chg="addSp delSp modSp add mod ord">
        <pc:chgData name="Matthieu De Mari" userId="dfb708c9-d8dc-439f-9a3b-c772bf4a311c" providerId="ADAL" clId="{A47A6B7A-BB49-46B6-95C9-1A9A2555371D}" dt="2023-03-28T09:11:16.392" v="11009" actId="14100"/>
        <pc:sldMkLst>
          <pc:docMk/>
          <pc:sldMk cId="4175667856" sldId="419"/>
        </pc:sldMkLst>
      </pc:sldChg>
      <pc:sldChg chg="addSp delSp modSp add mod">
        <pc:chgData name="Matthieu De Mari" userId="dfb708c9-d8dc-439f-9a3b-c772bf4a311c" providerId="ADAL" clId="{A47A6B7A-BB49-46B6-95C9-1A9A2555371D}" dt="2023-03-28T07:30:44.024" v="9158" actId="20577"/>
        <pc:sldMkLst>
          <pc:docMk/>
          <pc:sldMk cId="851314897" sldId="420"/>
        </pc:sldMkLst>
      </pc:sldChg>
      <pc:sldChg chg="addSp modSp add mod">
        <pc:chgData name="Matthieu De Mari" userId="dfb708c9-d8dc-439f-9a3b-c772bf4a311c" providerId="ADAL" clId="{A47A6B7A-BB49-46B6-95C9-1A9A2555371D}" dt="2023-03-28T07:31:23.085" v="9209" actId="113"/>
        <pc:sldMkLst>
          <pc:docMk/>
          <pc:sldMk cId="3946794603" sldId="421"/>
        </pc:sldMkLst>
      </pc:sldChg>
      <pc:sldChg chg="modSp add mod">
        <pc:chgData name="Matthieu De Mari" userId="dfb708c9-d8dc-439f-9a3b-c772bf4a311c" providerId="ADAL" clId="{A47A6B7A-BB49-46B6-95C9-1A9A2555371D}" dt="2023-03-28T07:32:29.390" v="9344" actId="20577"/>
        <pc:sldMkLst>
          <pc:docMk/>
          <pc:sldMk cId="316941095" sldId="422"/>
        </pc:sldMkLst>
      </pc:sldChg>
      <pc:sldChg chg="modSp add mod">
        <pc:chgData name="Matthieu De Mari" userId="dfb708c9-d8dc-439f-9a3b-c772bf4a311c" providerId="ADAL" clId="{A47A6B7A-BB49-46B6-95C9-1A9A2555371D}" dt="2023-03-28T07:33:05.619" v="9385" actId="6549"/>
        <pc:sldMkLst>
          <pc:docMk/>
          <pc:sldMk cId="3901628590" sldId="423"/>
        </pc:sldMkLst>
      </pc:sldChg>
      <pc:sldChg chg="modSp add mod">
        <pc:chgData name="Matthieu De Mari" userId="dfb708c9-d8dc-439f-9a3b-c772bf4a311c" providerId="ADAL" clId="{A47A6B7A-BB49-46B6-95C9-1A9A2555371D}" dt="2023-03-28T07:53:59.740" v="10998" actId="20577"/>
        <pc:sldMkLst>
          <pc:docMk/>
          <pc:sldMk cId="2407065884" sldId="424"/>
        </pc:sldMkLst>
      </pc:sldChg>
      <pc:sldChg chg="modSp new mod">
        <pc:chgData name="Matthieu De Mari" userId="dfb708c9-d8dc-439f-9a3b-c772bf4a311c" providerId="ADAL" clId="{A47A6B7A-BB49-46B6-95C9-1A9A2555371D}" dt="2023-03-28T07:36:14.456" v="10109" actId="20577"/>
        <pc:sldMkLst>
          <pc:docMk/>
          <pc:sldMk cId="2619910811" sldId="425"/>
        </pc:sldMkLst>
      </pc:sldChg>
      <pc:sldChg chg="modSp new mod">
        <pc:chgData name="Matthieu De Mari" userId="dfb708c9-d8dc-439f-9a3b-c772bf4a311c" providerId="ADAL" clId="{A47A6B7A-BB49-46B6-95C9-1A9A2555371D}" dt="2023-03-28T07:40:29.893" v="10537" actId="20577"/>
        <pc:sldMkLst>
          <pc:docMk/>
          <pc:sldMk cId="576982645" sldId="426"/>
        </pc:sldMkLst>
      </pc:sldChg>
      <pc:sldChg chg="add">
        <pc:chgData name="Matthieu De Mari" userId="dfb708c9-d8dc-439f-9a3b-c772bf4a311c" providerId="ADAL" clId="{A47A6B7A-BB49-46B6-95C9-1A9A2555371D}" dt="2023-03-28T07:40:24.046" v="10536" actId="2890"/>
        <pc:sldMkLst>
          <pc:docMk/>
          <pc:sldMk cId="3699832279" sldId="427"/>
        </pc:sldMkLst>
      </pc:sldChg>
      <pc:sldChg chg="modSp add mod">
        <pc:chgData name="Matthieu De Mari" userId="dfb708c9-d8dc-439f-9a3b-c772bf4a311c" providerId="ADAL" clId="{A47A6B7A-BB49-46B6-95C9-1A9A2555371D}" dt="2023-03-28T08:06:58.586" v="11002" actId="20577"/>
        <pc:sldMkLst>
          <pc:docMk/>
          <pc:sldMk cId="1710925777" sldId="428"/>
        </pc:sldMkLst>
      </pc:sldChg>
      <pc:sldChg chg="modSp new mod">
        <pc:chgData name="Matthieu De Mari" userId="dfb708c9-d8dc-439f-9a3b-c772bf4a311c" providerId="ADAL" clId="{A47A6B7A-BB49-46B6-95C9-1A9A2555371D}" dt="2023-03-28T07:48:00.144" v="10709" actId="113"/>
        <pc:sldMkLst>
          <pc:docMk/>
          <pc:sldMk cId="3719002717" sldId="429"/>
        </pc:sldMkLst>
      </pc:sldChg>
      <pc:sldChg chg="modSp add mod">
        <pc:chgData name="Matthieu De Mari" userId="dfb708c9-d8dc-439f-9a3b-c772bf4a311c" providerId="ADAL" clId="{A47A6B7A-BB49-46B6-95C9-1A9A2555371D}" dt="2023-03-28T07:48:06.199" v="10712" actId="207"/>
        <pc:sldMkLst>
          <pc:docMk/>
          <pc:sldMk cId="212511289" sldId="430"/>
        </pc:sldMkLst>
      </pc:sldChg>
      <pc:sldChg chg="modSp add mod">
        <pc:chgData name="Matthieu De Mari" userId="dfb708c9-d8dc-439f-9a3b-c772bf4a311c" providerId="ADAL" clId="{A47A6B7A-BB49-46B6-95C9-1A9A2555371D}" dt="2023-03-28T07:48:33.451" v="10735" actId="113"/>
        <pc:sldMkLst>
          <pc:docMk/>
          <pc:sldMk cId="613948297" sldId="431"/>
        </pc:sldMkLst>
      </pc:sldChg>
      <pc:sldChg chg="modSp add mod">
        <pc:chgData name="Matthieu De Mari" userId="dfb708c9-d8dc-439f-9a3b-c772bf4a311c" providerId="ADAL" clId="{A47A6B7A-BB49-46B6-95C9-1A9A2555371D}" dt="2023-03-28T07:48:38.986" v="10738" actId="207"/>
        <pc:sldMkLst>
          <pc:docMk/>
          <pc:sldMk cId="4145414783" sldId="432"/>
        </pc:sldMkLst>
      </pc:sldChg>
      <pc:sldChg chg="modSp add mod">
        <pc:chgData name="Matthieu De Mari" userId="dfb708c9-d8dc-439f-9a3b-c772bf4a311c" providerId="ADAL" clId="{A47A6B7A-BB49-46B6-95C9-1A9A2555371D}" dt="2023-03-28T07:49:25.771" v="10785" actId="113"/>
        <pc:sldMkLst>
          <pc:docMk/>
          <pc:sldMk cId="3741526983" sldId="433"/>
        </pc:sldMkLst>
      </pc:sldChg>
      <pc:sldChg chg="modSp add mod">
        <pc:chgData name="Matthieu De Mari" userId="dfb708c9-d8dc-439f-9a3b-c772bf4a311c" providerId="ADAL" clId="{A47A6B7A-BB49-46B6-95C9-1A9A2555371D}" dt="2023-03-28T07:49:31.784" v="10789" actId="207"/>
        <pc:sldMkLst>
          <pc:docMk/>
          <pc:sldMk cId="1895264442" sldId="434"/>
        </pc:sldMkLst>
      </pc:sldChg>
      <pc:sldChg chg="modSp add mod">
        <pc:chgData name="Matthieu De Mari" userId="dfb708c9-d8dc-439f-9a3b-c772bf4a311c" providerId="ADAL" clId="{A47A6B7A-BB49-46B6-95C9-1A9A2555371D}" dt="2023-03-28T07:50:04.771" v="10807" actId="113"/>
        <pc:sldMkLst>
          <pc:docMk/>
          <pc:sldMk cId="1862999534" sldId="435"/>
        </pc:sldMkLst>
      </pc:sldChg>
      <pc:sldChg chg="modSp add mod">
        <pc:chgData name="Matthieu De Mari" userId="dfb708c9-d8dc-439f-9a3b-c772bf4a311c" providerId="ADAL" clId="{A47A6B7A-BB49-46B6-95C9-1A9A2555371D}" dt="2023-03-28T07:50:12.099" v="10810" actId="207"/>
        <pc:sldMkLst>
          <pc:docMk/>
          <pc:sldMk cId="4283231617" sldId="436"/>
        </pc:sldMkLst>
      </pc:sldChg>
      <pc:sldChg chg="modSp new mod">
        <pc:chgData name="Matthieu De Mari" userId="dfb708c9-d8dc-439f-9a3b-c772bf4a311c" providerId="ADAL" clId="{A47A6B7A-BB49-46B6-95C9-1A9A2555371D}" dt="2023-03-28T07:52:33.075" v="10985"/>
        <pc:sldMkLst>
          <pc:docMk/>
          <pc:sldMk cId="474653725" sldId="437"/>
        </pc:sldMkLst>
      </pc:sldChg>
      <pc:sldChg chg="modSp add mod">
        <pc:chgData name="Matthieu De Mari" userId="dfb708c9-d8dc-439f-9a3b-c772bf4a311c" providerId="ADAL" clId="{A47A6B7A-BB49-46B6-95C9-1A9A2555371D}" dt="2023-03-28T07:52:34.585" v="10986"/>
        <pc:sldMkLst>
          <pc:docMk/>
          <pc:sldMk cId="3084435311" sldId="438"/>
        </pc:sldMkLst>
      </pc:sldChg>
      <pc:sldChg chg="add del">
        <pc:chgData name="Matthieu De Mari" userId="dfb708c9-d8dc-439f-9a3b-c772bf4a311c" providerId="ADAL" clId="{A47A6B7A-BB49-46B6-95C9-1A9A2555371D}" dt="2023-03-28T08:06:22.479" v="11000"/>
        <pc:sldMkLst>
          <pc:docMk/>
          <pc:sldMk cId="3252443197" sldId="439"/>
        </pc:sldMkLst>
      </pc:sldChg>
    </pc:docChg>
  </pc:docChgLst>
  <pc:docChgLst>
    <pc:chgData name="Matthieu De Mari" userId="dfb708c9-d8dc-439f-9a3b-c772bf4a311c" providerId="ADAL" clId="{B0F13684-A40D-4CEE-82D7-A10A660A6825}"/>
    <pc:docChg chg="undo custSel addSld delSld modSld modSection">
      <pc:chgData name="Matthieu De Mari" userId="dfb708c9-d8dc-439f-9a3b-c772bf4a311c" providerId="ADAL" clId="{B0F13684-A40D-4CEE-82D7-A10A660A6825}" dt="2023-10-12T03:44:43.111" v="104" actId="20577"/>
      <pc:docMkLst>
        <pc:docMk/>
      </pc:docMkLst>
      <pc:sldChg chg="modSp">
        <pc:chgData name="Matthieu De Mari" userId="dfb708c9-d8dc-439f-9a3b-c772bf4a311c" providerId="ADAL" clId="{B0F13684-A40D-4CEE-82D7-A10A660A6825}" dt="2023-10-12T03:41:42.504" v="1" actId="114"/>
        <pc:sldMkLst>
          <pc:docMk/>
          <pc:sldMk cId="3273590381" sldId="379"/>
        </pc:sldMkLst>
      </pc:sldChg>
      <pc:sldChg chg="modSp">
        <pc:chgData name="Matthieu De Mari" userId="dfb708c9-d8dc-439f-9a3b-c772bf4a311c" providerId="ADAL" clId="{B0F13684-A40D-4CEE-82D7-A10A660A6825}" dt="2023-10-12T03:41:46.433" v="3" actId="114"/>
        <pc:sldMkLst>
          <pc:docMk/>
          <pc:sldMk cId="3365691095" sldId="388"/>
        </pc:sldMkLst>
      </pc:sldChg>
      <pc:sldChg chg="modSp del">
        <pc:chgData name="Matthieu De Mari" userId="dfb708c9-d8dc-439f-9a3b-c772bf4a311c" providerId="ADAL" clId="{B0F13684-A40D-4CEE-82D7-A10A660A6825}" dt="2023-10-12T03:43:05.356" v="30" actId="47"/>
        <pc:sldMkLst>
          <pc:docMk/>
          <pc:sldMk cId="3944202250" sldId="389"/>
        </pc:sldMkLst>
      </pc:sldChg>
      <pc:sldChg chg="modSp mod">
        <pc:chgData name="Matthieu De Mari" userId="dfb708c9-d8dc-439f-9a3b-c772bf4a311c" providerId="ADAL" clId="{B0F13684-A40D-4CEE-82D7-A10A660A6825}" dt="2023-10-12T03:43:30.371" v="69" actId="20577"/>
        <pc:sldMkLst>
          <pc:docMk/>
          <pc:sldMk cId="833759071" sldId="390"/>
        </pc:sldMkLst>
      </pc:sldChg>
      <pc:sldChg chg="modSp mod">
        <pc:chgData name="Matthieu De Mari" userId="dfb708c9-d8dc-439f-9a3b-c772bf4a311c" providerId="ADAL" clId="{B0F13684-A40D-4CEE-82D7-A10A660A6825}" dt="2023-10-12T03:44:43.111" v="104" actId="20577"/>
        <pc:sldMkLst>
          <pc:docMk/>
          <pc:sldMk cId="1817491727" sldId="405"/>
        </pc:sldMkLst>
      </pc:sldChg>
      <pc:sldChg chg="modSp add mod">
        <pc:chgData name="Matthieu De Mari" userId="dfb708c9-d8dc-439f-9a3b-c772bf4a311c" providerId="ADAL" clId="{B0F13684-A40D-4CEE-82D7-A10A660A6825}" dt="2023-10-12T03:43:13.976" v="32" actId="5793"/>
        <pc:sldMkLst>
          <pc:docMk/>
          <pc:sldMk cId="3260263807" sldId="439"/>
        </pc:sldMkLst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949720A7-AC77-49D0-8D73-64A255388AEE}"/>
    <pc:docChg chg="undo custSel addSld delSld modSld sldOrd modSection">
      <pc:chgData name="Matthieu De Mari" userId="dfb708c9-d8dc-439f-9a3b-c772bf4a311c" providerId="ADAL" clId="{949720A7-AC77-49D0-8D73-64A255388AEE}" dt="2024-03-18T03:24:58.417" v="1565" actId="20577"/>
      <pc:docMkLst>
        <pc:docMk/>
      </pc:docMkLst>
      <pc:sldChg chg="modSp mod">
        <pc:chgData name="Matthieu De Mari" userId="dfb708c9-d8dc-439f-9a3b-c772bf4a311c" providerId="ADAL" clId="{949720A7-AC77-49D0-8D73-64A255388AEE}" dt="2024-03-10T09:43:00.357" v="3" actId="20577"/>
        <pc:sldMkLst>
          <pc:docMk/>
          <pc:sldMk cId="1040156172" sldId="377"/>
        </pc:sldMkLst>
      </pc:sldChg>
      <pc:sldChg chg="modSp">
        <pc:chgData name="Matthieu De Mari" userId="dfb708c9-d8dc-439f-9a3b-c772bf4a311c" providerId="ADAL" clId="{949720A7-AC77-49D0-8D73-64A255388AEE}" dt="2024-03-14T07:32:35.201" v="118" actId="114"/>
        <pc:sldMkLst>
          <pc:docMk/>
          <pc:sldMk cId="3273590381" sldId="379"/>
        </pc:sldMkLst>
      </pc:sldChg>
      <pc:sldChg chg="modSp mod">
        <pc:chgData name="Matthieu De Mari" userId="dfb708c9-d8dc-439f-9a3b-c772bf4a311c" providerId="ADAL" clId="{949720A7-AC77-49D0-8D73-64A255388AEE}" dt="2024-03-14T07:29:39.896" v="22" actId="20577"/>
        <pc:sldMkLst>
          <pc:docMk/>
          <pc:sldMk cId="3438576714" sldId="384"/>
        </pc:sldMkLst>
      </pc:sldChg>
      <pc:sldChg chg="modSp mod">
        <pc:chgData name="Matthieu De Mari" userId="dfb708c9-d8dc-439f-9a3b-c772bf4a311c" providerId="ADAL" clId="{949720A7-AC77-49D0-8D73-64A255388AEE}" dt="2024-03-14T07:30:46.560" v="69" actId="20577"/>
        <pc:sldMkLst>
          <pc:docMk/>
          <pc:sldMk cId="180689896" sldId="385"/>
        </pc:sldMkLst>
      </pc:sldChg>
      <pc:sldChg chg="modSp del mod">
        <pc:chgData name="Matthieu De Mari" userId="dfb708c9-d8dc-439f-9a3b-c772bf4a311c" providerId="ADAL" clId="{949720A7-AC77-49D0-8D73-64A255388AEE}" dt="2024-03-14T07:31:51.239" v="89" actId="47"/>
        <pc:sldMkLst>
          <pc:docMk/>
          <pc:sldMk cId="890081562" sldId="386"/>
        </pc:sldMkLst>
      </pc:sldChg>
      <pc:sldChg chg="modSp mod">
        <pc:chgData name="Matthieu De Mari" userId="dfb708c9-d8dc-439f-9a3b-c772bf4a311c" providerId="ADAL" clId="{949720A7-AC77-49D0-8D73-64A255388AEE}" dt="2024-03-14T07:32:22.871" v="116" actId="20577"/>
        <pc:sldMkLst>
          <pc:docMk/>
          <pc:sldMk cId="883898936" sldId="387"/>
        </pc:sldMkLst>
      </pc:sldChg>
      <pc:sldChg chg="modSp">
        <pc:chgData name="Matthieu De Mari" userId="dfb708c9-d8dc-439f-9a3b-c772bf4a311c" providerId="ADAL" clId="{949720A7-AC77-49D0-8D73-64A255388AEE}" dt="2024-03-14T07:32:39.668" v="120" actId="114"/>
        <pc:sldMkLst>
          <pc:docMk/>
          <pc:sldMk cId="3365691095" sldId="388"/>
        </pc:sldMkLst>
      </pc:sldChg>
      <pc:sldChg chg="modSp">
        <pc:chgData name="Matthieu De Mari" userId="dfb708c9-d8dc-439f-9a3b-c772bf4a311c" providerId="ADAL" clId="{949720A7-AC77-49D0-8D73-64A255388AEE}" dt="2024-03-14T07:32:54.528" v="124" actId="114"/>
        <pc:sldMkLst>
          <pc:docMk/>
          <pc:sldMk cId="833759071" sldId="390"/>
        </pc:sldMkLst>
      </pc:sldChg>
      <pc:sldChg chg="modSp mod">
        <pc:chgData name="Matthieu De Mari" userId="dfb708c9-d8dc-439f-9a3b-c772bf4a311c" providerId="ADAL" clId="{949720A7-AC77-49D0-8D73-64A255388AEE}" dt="2024-03-14T07:33:14.185" v="129" actId="20577"/>
        <pc:sldMkLst>
          <pc:docMk/>
          <pc:sldMk cId="1468348969" sldId="391"/>
        </pc:sldMkLst>
      </pc:sldChg>
      <pc:sldChg chg="modSp mod">
        <pc:chgData name="Matthieu De Mari" userId="dfb708c9-d8dc-439f-9a3b-c772bf4a311c" providerId="ADAL" clId="{949720A7-AC77-49D0-8D73-64A255388AEE}" dt="2024-03-14T07:34:43.734" v="276" actId="20577"/>
        <pc:sldMkLst>
          <pc:docMk/>
          <pc:sldMk cId="41342091" sldId="392"/>
        </pc:sldMkLst>
      </pc:sldChg>
      <pc:sldChg chg="modSp mod">
        <pc:chgData name="Matthieu De Mari" userId="dfb708c9-d8dc-439f-9a3b-c772bf4a311c" providerId="ADAL" clId="{949720A7-AC77-49D0-8D73-64A255388AEE}" dt="2024-03-14T07:34:55.574" v="277" actId="207"/>
        <pc:sldMkLst>
          <pc:docMk/>
          <pc:sldMk cId="511503684" sldId="393"/>
        </pc:sldMkLst>
      </pc:sldChg>
      <pc:sldChg chg="modSp">
        <pc:chgData name="Matthieu De Mari" userId="dfb708c9-d8dc-439f-9a3b-c772bf4a311c" providerId="ADAL" clId="{949720A7-AC77-49D0-8D73-64A255388AEE}" dt="2024-03-14T07:35:22.063" v="278" actId="207"/>
        <pc:sldMkLst>
          <pc:docMk/>
          <pc:sldMk cId="4291907944" sldId="396"/>
        </pc:sldMkLst>
      </pc:sldChg>
      <pc:sldChg chg="modSp mod">
        <pc:chgData name="Matthieu De Mari" userId="dfb708c9-d8dc-439f-9a3b-c772bf4a311c" providerId="ADAL" clId="{949720A7-AC77-49D0-8D73-64A255388AEE}" dt="2024-03-14T07:36:03.370" v="297" actId="20577"/>
        <pc:sldMkLst>
          <pc:docMk/>
          <pc:sldMk cId="4055298590" sldId="400"/>
        </pc:sldMkLst>
      </pc:sldChg>
      <pc:sldChg chg="modSp">
        <pc:chgData name="Matthieu De Mari" userId="dfb708c9-d8dc-439f-9a3b-c772bf4a311c" providerId="ADAL" clId="{949720A7-AC77-49D0-8D73-64A255388AEE}" dt="2024-03-14T07:36:53.665" v="352" actId="207"/>
        <pc:sldMkLst>
          <pc:docMk/>
          <pc:sldMk cId="1817491727" sldId="405"/>
        </pc:sldMkLst>
      </pc:sldChg>
      <pc:sldChg chg="modSp mod">
        <pc:chgData name="Matthieu De Mari" userId="dfb708c9-d8dc-439f-9a3b-c772bf4a311c" providerId="ADAL" clId="{949720A7-AC77-49D0-8D73-64A255388AEE}" dt="2024-03-14T07:37:20.784" v="379" actId="20577"/>
        <pc:sldMkLst>
          <pc:docMk/>
          <pc:sldMk cId="2328829444" sldId="406"/>
        </pc:sldMkLst>
      </pc:sldChg>
      <pc:sldChg chg="modSp mod">
        <pc:chgData name="Matthieu De Mari" userId="dfb708c9-d8dc-439f-9a3b-c772bf4a311c" providerId="ADAL" clId="{949720A7-AC77-49D0-8D73-64A255388AEE}" dt="2024-03-14T07:37:36.377" v="381" actId="207"/>
        <pc:sldMkLst>
          <pc:docMk/>
          <pc:sldMk cId="1526812134" sldId="408"/>
        </pc:sldMkLst>
      </pc:sldChg>
      <pc:sldChg chg="modSp">
        <pc:chgData name="Matthieu De Mari" userId="dfb708c9-d8dc-439f-9a3b-c772bf4a311c" providerId="ADAL" clId="{949720A7-AC77-49D0-8D73-64A255388AEE}" dt="2024-03-18T03:18:04.414" v="1556" actId="20577"/>
        <pc:sldMkLst>
          <pc:docMk/>
          <pc:sldMk cId="466785733" sldId="409"/>
        </pc:sldMkLst>
      </pc:sldChg>
      <pc:sldChg chg="modSp mod">
        <pc:chgData name="Matthieu De Mari" userId="dfb708c9-d8dc-439f-9a3b-c772bf4a311c" providerId="ADAL" clId="{949720A7-AC77-49D0-8D73-64A255388AEE}" dt="2024-03-14T07:38:22.834" v="438" actId="20577"/>
        <pc:sldMkLst>
          <pc:docMk/>
          <pc:sldMk cId="675020044" sldId="413"/>
        </pc:sldMkLst>
      </pc:sldChg>
      <pc:sldChg chg="addSp delSp modSp mod">
        <pc:chgData name="Matthieu De Mari" userId="dfb708c9-d8dc-439f-9a3b-c772bf4a311c" providerId="ADAL" clId="{949720A7-AC77-49D0-8D73-64A255388AEE}" dt="2024-03-14T07:43:05.342" v="843"/>
        <pc:sldMkLst>
          <pc:docMk/>
          <pc:sldMk cId="2169210546" sldId="417"/>
        </pc:sldMkLst>
      </pc:sldChg>
      <pc:sldChg chg="delSp modSp mod">
        <pc:chgData name="Matthieu De Mari" userId="dfb708c9-d8dc-439f-9a3b-c772bf4a311c" providerId="ADAL" clId="{949720A7-AC77-49D0-8D73-64A255388AEE}" dt="2024-03-18T03:24:58.417" v="1565" actId="20577"/>
        <pc:sldMkLst>
          <pc:docMk/>
          <pc:sldMk cId="1040612901" sldId="418"/>
        </pc:sldMkLst>
      </pc:sldChg>
      <pc:sldChg chg="addSp delSp modSp mod">
        <pc:chgData name="Matthieu De Mari" userId="dfb708c9-d8dc-439f-9a3b-c772bf4a311c" providerId="ADAL" clId="{949720A7-AC77-49D0-8D73-64A255388AEE}" dt="2024-03-14T07:43:14.390" v="848" actId="14100"/>
        <pc:sldMkLst>
          <pc:docMk/>
          <pc:sldMk cId="4175667856" sldId="419"/>
        </pc:sldMkLst>
      </pc:sldChg>
      <pc:sldChg chg="addSp delSp modSp del mod">
        <pc:chgData name="Matthieu De Mari" userId="dfb708c9-d8dc-439f-9a3b-c772bf4a311c" providerId="ADAL" clId="{949720A7-AC77-49D0-8D73-64A255388AEE}" dt="2024-03-14T07:44:31.676" v="897" actId="47"/>
        <pc:sldMkLst>
          <pc:docMk/>
          <pc:sldMk cId="851314897" sldId="420"/>
        </pc:sldMkLst>
      </pc:sldChg>
      <pc:sldChg chg="del">
        <pc:chgData name="Matthieu De Mari" userId="dfb708c9-d8dc-439f-9a3b-c772bf4a311c" providerId="ADAL" clId="{949720A7-AC77-49D0-8D73-64A255388AEE}" dt="2024-03-14T07:44:30.799" v="896" actId="47"/>
        <pc:sldMkLst>
          <pc:docMk/>
          <pc:sldMk cId="3946794603" sldId="421"/>
        </pc:sldMkLst>
      </pc:sldChg>
      <pc:sldChg chg="del">
        <pc:chgData name="Matthieu De Mari" userId="dfb708c9-d8dc-439f-9a3b-c772bf4a311c" providerId="ADAL" clId="{949720A7-AC77-49D0-8D73-64A255388AEE}" dt="2024-03-14T07:44:48.567" v="901" actId="47"/>
        <pc:sldMkLst>
          <pc:docMk/>
          <pc:sldMk cId="316941095" sldId="422"/>
        </pc:sldMkLst>
      </pc:sldChg>
      <pc:sldChg chg="delSp modSp mod">
        <pc:chgData name="Matthieu De Mari" userId="dfb708c9-d8dc-439f-9a3b-c772bf4a311c" providerId="ADAL" clId="{949720A7-AC77-49D0-8D73-64A255388AEE}" dt="2024-03-14T07:45:28.694" v="943" actId="478"/>
        <pc:sldMkLst>
          <pc:docMk/>
          <pc:sldMk cId="3901628590" sldId="423"/>
        </pc:sldMkLst>
      </pc:sldChg>
      <pc:sldChg chg="del">
        <pc:chgData name="Matthieu De Mari" userId="dfb708c9-d8dc-439f-9a3b-c772bf4a311c" providerId="ADAL" clId="{949720A7-AC77-49D0-8D73-64A255388AEE}" dt="2024-03-14T07:45:44.374" v="947" actId="47"/>
        <pc:sldMkLst>
          <pc:docMk/>
          <pc:sldMk cId="2407065884" sldId="424"/>
        </pc:sldMkLst>
      </pc:sldChg>
      <pc:sldChg chg="modSp mod">
        <pc:chgData name="Matthieu De Mari" userId="dfb708c9-d8dc-439f-9a3b-c772bf4a311c" providerId="ADAL" clId="{949720A7-AC77-49D0-8D73-64A255388AEE}" dt="2024-03-14T07:46:09.464" v="995" actId="20577"/>
        <pc:sldMkLst>
          <pc:docMk/>
          <pc:sldMk cId="2619910811" sldId="425"/>
        </pc:sldMkLst>
      </pc:sldChg>
      <pc:sldChg chg="modSp mod">
        <pc:chgData name="Matthieu De Mari" userId="dfb708c9-d8dc-439f-9a3b-c772bf4a311c" providerId="ADAL" clId="{949720A7-AC77-49D0-8D73-64A255388AEE}" dt="2024-03-14T07:46:35.529" v="1012" actId="20577"/>
        <pc:sldMkLst>
          <pc:docMk/>
          <pc:sldMk cId="1710925777" sldId="428"/>
        </pc:sldMkLst>
      </pc:sldChg>
      <pc:sldChg chg="modSp">
        <pc:chgData name="Matthieu De Mari" userId="dfb708c9-d8dc-439f-9a3b-c772bf4a311c" providerId="ADAL" clId="{949720A7-AC77-49D0-8D73-64A255388AEE}" dt="2024-03-14T07:32:45.815" v="122" actId="114"/>
        <pc:sldMkLst>
          <pc:docMk/>
          <pc:sldMk cId="3260263807" sldId="439"/>
        </pc:sldMkLst>
      </pc:sldChg>
      <pc:sldChg chg="ord">
        <pc:chgData name="Matthieu De Mari" userId="dfb708c9-d8dc-439f-9a3b-c772bf4a311c" providerId="ADAL" clId="{949720A7-AC77-49D0-8D73-64A255388AEE}" dt="2024-03-14T07:46:56.611" v="1016"/>
        <pc:sldMkLst>
          <pc:docMk/>
          <pc:sldMk cId="2358861763" sldId="440"/>
        </pc:sldMkLst>
      </pc:sldChg>
      <pc:sldChg chg="modSp mod">
        <pc:chgData name="Matthieu De Mari" userId="dfb708c9-d8dc-439f-9a3b-c772bf4a311c" providerId="ADAL" clId="{949720A7-AC77-49D0-8D73-64A255388AEE}" dt="2024-03-14T07:47:38.166" v="1079" actId="113"/>
        <pc:sldMkLst>
          <pc:docMk/>
          <pc:sldMk cId="91973949" sldId="442"/>
        </pc:sldMkLst>
      </pc:sldChg>
      <pc:sldChg chg="modSp mod">
        <pc:chgData name="Matthieu De Mari" userId="dfb708c9-d8dc-439f-9a3b-c772bf4a311c" providerId="ADAL" clId="{949720A7-AC77-49D0-8D73-64A255388AEE}" dt="2024-03-14T07:48:32.561" v="1108" actId="20577"/>
        <pc:sldMkLst>
          <pc:docMk/>
          <pc:sldMk cId="1129354246" sldId="444"/>
        </pc:sldMkLst>
      </pc:sldChg>
      <pc:sldChg chg="del">
        <pc:chgData name="Matthieu De Mari" userId="dfb708c9-d8dc-439f-9a3b-c772bf4a311c" providerId="ADAL" clId="{949720A7-AC77-49D0-8D73-64A255388AEE}" dt="2024-03-14T07:48:59.421" v="1110" actId="47"/>
        <pc:sldMkLst>
          <pc:docMk/>
          <pc:sldMk cId="2094448654" sldId="445"/>
        </pc:sldMkLst>
      </pc:sldChg>
      <pc:sldChg chg="modSp mod">
        <pc:chgData name="Matthieu De Mari" userId="dfb708c9-d8dc-439f-9a3b-c772bf4a311c" providerId="ADAL" clId="{949720A7-AC77-49D0-8D73-64A255388AEE}" dt="2024-03-14T07:50:36.351" v="1203" actId="20577"/>
        <pc:sldMkLst>
          <pc:docMk/>
          <pc:sldMk cId="860912888" sldId="448"/>
        </pc:sldMkLst>
      </pc:sldChg>
      <pc:sldChg chg="addSp delSp mod">
        <pc:chgData name="Matthieu De Mari" userId="dfb708c9-d8dc-439f-9a3b-c772bf4a311c" providerId="ADAL" clId="{949720A7-AC77-49D0-8D73-64A255388AEE}" dt="2024-03-14T07:51:25.089" v="1207" actId="478"/>
        <pc:sldMkLst>
          <pc:docMk/>
          <pc:sldMk cId="3552835464" sldId="451"/>
        </pc:sldMkLst>
      </pc:sldChg>
      <pc:sldChg chg="delSp modSp mod">
        <pc:chgData name="Matthieu De Mari" userId="dfb708c9-d8dc-439f-9a3b-c772bf4a311c" providerId="ADAL" clId="{949720A7-AC77-49D0-8D73-64A255388AEE}" dt="2024-03-14T07:51:33.549" v="1213" actId="20577"/>
        <pc:sldMkLst>
          <pc:docMk/>
          <pc:sldMk cId="4167043144" sldId="452"/>
        </pc:sldMkLst>
      </pc:sldChg>
      <pc:sldChg chg="delSp modSp mod">
        <pc:chgData name="Matthieu De Mari" userId="dfb708c9-d8dc-439f-9a3b-c772bf4a311c" providerId="ADAL" clId="{949720A7-AC77-49D0-8D73-64A255388AEE}" dt="2024-03-14T07:51:49.664" v="1216"/>
        <pc:sldMkLst>
          <pc:docMk/>
          <pc:sldMk cId="417946896" sldId="453"/>
        </pc:sldMkLst>
      </pc:sldChg>
      <pc:sldChg chg="delSp modSp mod">
        <pc:chgData name="Matthieu De Mari" userId="dfb708c9-d8dc-439f-9a3b-c772bf4a311c" providerId="ADAL" clId="{949720A7-AC77-49D0-8D73-64A255388AEE}" dt="2024-03-14T07:52:06.141" v="1223" actId="478"/>
        <pc:sldMkLst>
          <pc:docMk/>
          <pc:sldMk cId="2846819099" sldId="454"/>
        </pc:sldMkLst>
      </pc:sldChg>
      <pc:sldChg chg="delSp del mod">
        <pc:chgData name="Matthieu De Mari" userId="dfb708c9-d8dc-439f-9a3b-c772bf4a311c" providerId="ADAL" clId="{949720A7-AC77-49D0-8D73-64A255388AEE}" dt="2024-03-14T07:52:27.406" v="1226" actId="47"/>
        <pc:sldMkLst>
          <pc:docMk/>
          <pc:sldMk cId="234275155" sldId="455"/>
        </pc:sldMkLst>
      </pc:sldChg>
      <pc:sldChg chg="modSp mod">
        <pc:chgData name="Matthieu De Mari" userId="dfb708c9-d8dc-439f-9a3b-c772bf4a311c" providerId="ADAL" clId="{949720A7-AC77-49D0-8D73-64A255388AEE}" dt="2024-03-14T07:52:41.507" v="1245" actId="20577"/>
        <pc:sldMkLst>
          <pc:docMk/>
          <pc:sldMk cId="4111455413" sldId="456"/>
        </pc:sldMkLst>
      </pc:sldChg>
      <pc:sldChg chg="modSp mod">
        <pc:chgData name="Matthieu De Mari" userId="dfb708c9-d8dc-439f-9a3b-c772bf4a311c" providerId="ADAL" clId="{949720A7-AC77-49D0-8D73-64A255388AEE}" dt="2024-03-14T07:53:19.872" v="1289" actId="20577"/>
        <pc:sldMkLst>
          <pc:docMk/>
          <pc:sldMk cId="1415480221" sldId="457"/>
        </pc:sldMkLst>
      </pc:sldChg>
      <pc:sldChg chg="modSp del mod">
        <pc:chgData name="Matthieu De Mari" userId="dfb708c9-d8dc-439f-9a3b-c772bf4a311c" providerId="ADAL" clId="{949720A7-AC77-49D0-8D73-64A255388AEE}" dt="2024-03-14T07:53:56.132" v="1297" actId="47"/>
        <pc:sldMkLst>
          <pc:docMk/>
          <pc:sldMk cId="2346107485" sldId="458"/>
        </pc:sldMkLst>
      </pc:sldChg>
      <pc:sldChg chg="modSp mod">
        <pc:chgData name="Matthieu De Mari" userId="dfb708c9-d8dc-439f-9a3b-c772bf4a311c" providerId="ADAL" clId="{949720A7-AC77-49D0-8D73-64A255388AEE}" dt="2024-03-14T07:53:33.954" v="1291" actId="20577"/>
        <pc:sldMkLst>
          <pc:docMk/>
          <pc:sldMk cId="1877822062" sldId="459"/>
        </pc:sldMkLst>
      </pc:sldChg>
      <pc:sldChg chg="modSp mod">
        <pc:chgData name="Matthieu De Mari" userId="dfb708c9-d8dc-439f-9a3b-c772bf4a311c" providerId="ADAL" clId="{949720A7-AC77-49D0-8D73-64A255388AEE}" dt="2024-03-14T07:53:37.078" v="1293" actId="20577"/>
        <pc:sldMkLst>
          <pc:docMk/>
          <pc:sldMk cId="2623956437" sldId="460"/>
        </pc:sldMkLst>
      </pc:sldChg>
      <pc:sldChg chg="ord">
        <pc:chgData name="Matthieu De Mari" userId="dfb708c9-d8dc-439f-9a3b-c772bf4a311c" providerId="ADAL" clId="{949720A7-AC77-49D0-8D73-64A255388AEE}" dt="2024-03-14T07:53:54.777" v="1296"/>
        <pc:sldMkLst>
          <pc:docMk/>
          <pc:sldMk cId="164915678" sldId="461"/>
        </pc:sldMkLst>
      </pc:sldChg>
      <pc:sldChg chg="modSp mod">
        <pc:chgData name="Matthieu De Mari" userId="dfb708c9-d8dc-439f-9a3b-c772bf4a311c" providerId="ADAL" clId="{949720A7-AC77-49D0-8D73-64A255388AEE}" dt="2024-03-14T07:54:49.198" v="1427" actId="20577"/>
        <pc:sldMkLst>
          <pc:docMk/>
          <pc:sldMk cId="1768534120" sldId="462"/>
        </pc:sldMkLst>
      </pc:sldChg>
      <pc:sldChg chg="modSp mod">
        <pc:chgData name="Matthieu De Mari" userId="dfb708c9-d8dc-439f-9a3b-c772bf4a311c" providerId="ADAL" clId="{949720A7-AC77-49D0-8D73-64A255388AEE}" dt="2024-03-14T07:54:58.422" v="1449" actId="20577"/>
        <pc:sldMkLst>
          <pc:docMk/>
          <pc:sldMk cId="647554833" sldId="463"/>
        </pc:sldMkLst>
      </pc:sldChg>
      <pc:sldChg chg="modSp mod">
        <pc:chgData name="Matthieu De Mari" userId="dfb708c9-d8dc-439f-9a3b-c772bf4a311c" providerId="ADAL" clId="{949720A7-AC77-49D0-8D73-64A255388AEE}" dt="2024-03-14T07:55:15.638" v="1479" actId="20577"/>
        <pc:sldMkLst>
          <pc:docMk/>
          <pc:sldMk cId="1934807285" sldId="464"/>
        </pc:sldMkLst>
      </pc:sldChg>
      <pc:sldChg chg="modSp mod">
        <pc:chgData name="Matthieu De Mari" userId="dfb708c9-d8dc-439f-9a3b-c772bf4a311c" providerId="ADAL" clId="{949720A7-AC77-49D0-8D73-64A255388AEE}" dt="2024-03-14T07:55:21.182" v="1481"/>
        <pc:sldMkLst>
          <pc:docMk/>
          <pc:sldMk cId="379013359" sldId="465"/>
        </pc:sldMkLst>
      </pc:sldChg>
      <pc:sldChg chg="modSp mod">
        <pc:chgData name="Matthieu De Mari" userId="dfb708c9-d8dc-439f-9a3b-c772bf4a311c" providerId="ADAL" clId="{949720A7-AC77-49D0-8D73-64A255388AEE}" dt="2024-03-14T07:55:29.004" v="1490" actId="20577"/>
        <pc:sldMkLst>
          <pc:docMk/>
          <pc:sldMk cId="4101496280" sldId="466"/>
        </pc:sldMkLst>
      </pc:sldChg>
      <pc:sldChg chg="modSp mod">
        <pc:chgData name="Matthieu De Mari" userId="dfb708c9-d8dc-439f-9a3b-c772bf4a311c" providerId="ADAL" clId="{949720A7-AC77-49D0-8D73-64A255388AEE}" dt="2024-03-14T07:55:33.723" v="1497" actId="20577"/>
        <pc:sldMkLst>
          <pc:docMk/>
          <pc:sldMk cId="4172868277" sldId="467"/>
        </pc:sldMkLst>
      </pc:sldChg>
      <pc:sldChg chg="modSp mod">
        <pc:chgData name="Matthieu De Mari" userId="dfb708c9-d8dc-439f-9a3b-c772bf4a311c" providerId="ADAL" clId="{949720A7-AC77-49D0-8D73-64A255388AEE}" dt="2024-03-14T07:55:38.072" v="1504" actId="20577"/>
        <pc:sldMkLst>
          <pc:docMk/>
          <pc:sldMk cId="3239025309" sldId="468"/>
        </pc:sldMkLst>
      </pc:sldChg>
      <pc:sldChg chg="modSp mod">
        <pc:chgData name="Matthieu De Mari" userId="dfb708c9-d8dc-439f-9a3b-c772bf4a311c" providerId="ADAL" clId="{949720A7-AC77-49D0-8D73-64A255388AEE}" dt="2024-03-14T07:55:56.359" v="1551" actId="20577"/>
        <pc:sldMkLst>
          <pc:docMk/>
          <pc:sldMk cId="2416628086" sldId="469"/>
        </pc:sldMkLst>
      </pc:sldChg>
      <pc:sldChg chg="delSp modSp add mod modClrScheme chgLayout">
        <pc:chgData name="Matthieu De Mari" userId="dfb708c9-d8dc-439f-9a3b-c772bf4a311c" providerId="ADAL" clId="{949720A7-AC77-49D0-8D73-64A255388AEE}" dt="2024-03-14T07:41:28.066" v="795" actId="20577"/>
        <pc:sldMkLst>
          <pc:docMk/>
          <pc:sldMk cId="713333600" sldId="470"/>
        </pc:sldMkLst>
      </pc:sldChg>
      <pc:sldChg chg="addSp modSp add">
        <pc:chgData name="Matthieu De Mari" userId="dfb708c9-d8dc-439f-9a3b-c772bf4a311c" providerId="ADAL" clId="{949720A7-AC77-49D0-8D73-64A255388AEE}" dt="2024-03-14T07:44:28.686" v="895"/>
        <pc:sldMkLst>
          <pc:docMk/>
          <pc:sldMk cId="682923888" sldId="471"/>
        </pc:sldMkLst>
      </pc:sldChg>
      <pc:sldChg chg="addSp delSp modSp add mod">
        <pc:chgData name="Matthieu De Mari" userId="dfb708c9-d8dc-439f-9a3b-c772bf4a311c" providerId="ADAL" clId="{949720A7-AC77-49D0-8D73-64A255388AEE}" dt="2024-03-14T07:44:44.584" v="900"/>
        <pc:sldMkLst>
          <pc:docMk/>
          <pc:sldMk cId="2630428668" sldId="472"/>
        </pc:sldMkLst>
      </pc:sldChg>
      <pc:sldChg chg="addSp delSp modSp add mod">
        <pc:chgData name="Matthieu De Mari" userId="dfb708c9-d8dc-439f-9a3b-c772bf4a311c" providerId="ADAL" clId="{949720A7-AC77-49D0-8D73-64A255388AEE}" dt="2024-03-14T07:45:42.474" v="946"/>
        <pc:sldMkLst>
          <pc:docMk/>
          <pc:sldMk cId="3427303085" sldId="473"/>
        </pc:sldMkLst>
      </pc:sldChg>
      <pc:sldChg chg="modSp add mod">
        <pc:chgData name="Matthieu De Mari" userId="dfb708c9-d8dc-439f-9a3b-c772bf4a311c" providerId="ADAL" clId="{949720A7-AC77-49D0-8D73-64A255388AEE}" dt="2024-03-14T07:49:18.973" v="1156" actId="20577"/>
        <pc:sldMkLst>
          <pc:docMk/>
          <pc:sldMk cId="2877505895" sldId="474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27/3/2025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W9-S3 Context Free Grammars (CFG)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80A-5B74-90D3-7107-DF2BAFC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chemical problem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Consider the chemistry expressions below (no ions).</a:t>
                </a:r>
                <a:br>
                  <a:rPr lang="en-GB" dirty="0"/>
                </a:br>
                <a:r>
                  <a:rPr lang="en-GB" dirty="0"/>
                  <a:t>Which ones are </a:t>
                </a:r>
                <a:r>
                  <a:rPr lang="en-GB" b="1" dirty="0">
                    <a:solidFill>
                      <a:srgbClr val="00B050"/>
                    </a:solidFill>
                  </a:rPr>
                  <a:t>valid</a:t>
                </a:r>
                <a:r>
                  <a:rPr lang="en-GB" dirty="0"/>
                  <a:t>?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GB" i="1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GB" i="1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GB" i="1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GB" i="1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9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80A-5B74-90D3-7107-DF2BAFC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chemical problem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Consider the chemistry expressions below (no ions).</a:t>
                </a:r>
                <a:br>
                  <a:rPr lang="en-GB" dirty="0"/>
                </a:br>
                <a:r>
                  <a:rPr lang="en-GB" dirty="0"/>
                  <a:t>Which ones are </a:t>
                </a:r>
                <a:r>
                  <a:rPr lang="en-GB" b="1" dirty="0">
                    <a:solidFill>
                      <a:srgbClr val="00B050"/>
                    </a:solidFill>
                  </a:rPr>
                  <a:t>valid</a:t>
                </a:r>
                <a:r>
                  <a:rPr lang="en-GB" dirty="0"/>
                  <a:t>?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𝑪𝑶</m:t>
                    </m:r>
                  </m:oMath>
                </a14:m>
                <a:r>
                  <a:rPr lang="en-GB" b="1" i="1" dirty="0">
                    <a:solidFill>
                      <a:srgbClr val="00B050"/>
                    </a:solidFill>
                  </a:rPr>
                  <a:t> (carbon </a:t>
                </a:r>
                <a:r>
                  <a:rPr lang="en-GB" b="1" i="1" dirty="0" err="1">
                    <a:solidFill>
                      <a:srgbClr val="00B050"/>
                    </a:solidFill>
                  </a:rPr>
                  <a:t>monoxyde</a:t>
                </a:r>
                <a:r>
                  <a:rPr lang="en-GB" b="1" i="1" dirty="0">
                    <a:solidFill>
                      <a:srgbClr val="00B050"/>
                    </a:solidFill>
                  </a:rPr>
                  <a:t>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GB" b="1" i="1" dirty="0">
                    <a:solidFill>
                      <a:srgbClr val="00B050"/>
                    </a:solidFill>
                  </a:rPr>
                  <a:t> (water)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GB" b="1" i="1" dirty="0">
                    <a:solidFill>
                      <a:srgbClr val="FF0000"/>
                    </a:solidFill>
                  </a:rPr>
                  <a:t> (exponents are not allowed, except for ions)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GB" b="1" i="1" dirty="0">
                    <a:solidFill>
                      <a:srgbClr val="00B050"/>
                    </a:solidFill>
                  </a:rPr>
                  <a:t> (sugar)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GB" b="1" i="1" dirty="0">
                    <a:solidFill>
                      <a:srgbClr val="FF0000"/>
                    </a:solidFill>
                  </a:rPr>
                  <a:t> (no J element in periodic table)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69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80A-5B74-90D3-7107-DF2BAFC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chemical problem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135" y="1825624"/>
                <a:ext cx="11661059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chemistry expressions below (no ions).</a:t>
                </a:r>
                <a:br>
                  <a:rPr lang="en-GB" dirty="0"/>
                </a:br>
                <a:r>
                  <a:rPr lang="en-GB" dirty="0"/>
                  <a:t>Which ones are </a:t>
                </a:r>
                <a:r>
                  <a:rPr lang="en-GB" b="1" dirty="0">
                    <a:solidFill>
                      <a:srgbClr val="00B050"/>
                    </a:solidFill>
                  </a:rPr>
                  <a:t>valid</a:t>
                </a:r>
                <a:r>
                  <a:rPr lang="en-GB" dirty="0"/>
                  <a:t>?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GB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𝑪𝑶</m:t>
                    </m:r>
                  </m:oMath>
                </a14:m>
                <a:r>
                  <a:rPr lang="en-GB" b="1" i="1" dirty="0">
                    <a:solidFill>
                      <a:srgbClr val="00B050"/>
                    </a:solidFill>
                  </a:rPr>
                  <a:t> (carbon </a:t>
                </a:r>
                <a:r>
                  <a:rPr lang="en-GB" b="1" i="1" dirty="0" err="1">
                    <a:solidFill>
                      <a:srgbClr val="00B050"/>
                    </a:solidFill>
                  </a:rPr>
                  <a:t>monoxyde</a:t>
                </a:r>
                <a:r>
                  <a:rPr lang="en-GB" b="1" i="1" dirty="0">
                    <a:solidFill>
                      <a:srgbClr val="00B050"/>
                    </a:solidFill>
                  </a:rPr>
                  <a:t>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GB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GB" b="1" i="1" dirty="0">
                    <a:solidFill>
                      <a:srgbClr val="00B050"/>
                    </a:solidFill>
                  </a:rPr>
                  <a:t> (water)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GB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GB" b="1" i="1" dirty="0">
                    <a:solidFill>
                      <a:srgbClr val="FF0000"/>
                    </a:solidFill>
                  </a:rPr>
                  <a:t> (exponents are not allowed, except for ions)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GB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en-GB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GB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en-GB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GB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GB" b="1" i="1" dirty="0">
                    <a:solidFill>
                      <a:srgbClr val="00B050"/>
                    </a:solidFill>
                  </a:rPr>
                  <a:t> (sugar)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GB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GB" b="1" i="1" dirty="0">
                    <a:solidFill>
                      <a:srgbClr val="FF0000"/>
                    </a:solidFill>
                  </a:rPr>
                  <a:t> (no J element in periodic table)</a:t>
                </a:r>
              </a:p>
              <a:p>
                <a:pPr marL="0" indent="0">
                  <a:buNone/>
                </a:pPr>
                <a:r>
                  <a:rPr lang="en-GB" b="1" dirty="0"/>
                  <a:t>Question: </a:t>
                </a:r>
                <a:r>
                  <a:rPr lang="en-GB" dirty="0"/>
                  <a:t>Is there a Regular Expression for checking if these formulas are valid?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135" y="1825624"/>
                <a:ext cx="11661059" cy="5032375"/>
              </a:xfrm>
              <a:blipFill>
                <a:blip r:embed="rId2"/>
                <a:stretch>
                  <a:fillRect l="-1098" t="-1937" r="-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26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80A-5B74-90D3-7107-DF2BAFC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chemical problem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135" y="1825624"/>
                <a:ext cx="11661059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chemistry expressions below (no ions).</a:t>
                </a:r>
                <a:br>
                  <a:rPr lang="en-GB" dirty="0"/>
                </a:br>
                <a:r>
                  <a:rPr lang="en-GB" dirty="0"/>
                  <a:t>Which ones are </a:t>
                </a:r>
                <a:r>
                  <a:rPr lang="en-GB" b="1" dirty="0">
                    <a:solidFill>
                      <a:srgbClr val="00B050"/>
                    </a:solidFill>
                  </a:rPr>
                  <a:t>valid</a:t>
                </a:r>
                <a:r>
                  <a:rPr lang="en-GB" dirty="0"/>
                  <a:t>?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GB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𝑪𝑶</m:t>
                    </m:r>
                  </m:oMath>
                </a14:m>
                <a:r>
                  <a:rPr lang="en-GB" b="1" i="1" dirty="0">
                    <a:solidFill>
                      <a:srgbClr val="00B050"/>
                    </a:solidFill>
                  </a:rPr>
                  <a:t> (carbon </a:t>
                </a:r>
                <a:r>
                  <a:rPr lang="en-GB" b="1" i="1" dirty="0" err="1">
                    <a:solidFill>
                      <a:srgbClr val="00B050"/>
                    </a:solidFill>
                  </a:rPr>
                  <a:t>monoxyde</a:t>
                </a:r>
                <a:r>
                  <a:rPr lang="en-GB" b="1" i="1" dirty="0">
                    <a:solidFill>
                      <a:srgbClr val="00B050"/>
                    </a:solidFill>
                  </a:rPr>
                  <a:t>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GB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GB" b="1" i="1" dirty="0">
                    <a:solidFill>
                      <a:srgbClr val="00B050"/>
                    </a:solidFill>
                  </a:rPr>
                  <a:t> (water)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GB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GB" b="1" i="1" dirty="0">
                    <a:solidFill>
                      <a:srgbClr val="FF0000"/>
                    </a:solidFill>
                  </a:rPr>
                  <a:t> (exponents are not allowed, except for ions)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GB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en-GB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GB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en-GB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GB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GB" b="1" i="1" dirty="0">
                    <a:solidFill>
                      <a:srgbClr val="00B050"/>
                    </a:solidFill>
                  </a:rPr>
                  <a:t> (sugar)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GB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GB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GB" b="1" i="1" dirty="0">
                    <a:solidFill>
                      <a:srgbClr val="FF0000"/>
                    </a:solidFill>
                  </a:rPr>
                  <a:t> (no J element in periodic table)</a:t>
                </a:r>
              </a:p>
              <a:p>
                <a:pPr marL="0" indent="0">
                  <a:buNone/>
                </a:pPr>
                <a:r>
                  <a:rPr lang="en-GB" b="1" dirty="0"/>
                  <a:t>Question: </a:t>
                </a:r>
                <a:r>
                  <a:rPr lang="en-GB" dirty="0"/>
                  <a:t>Is there a Regular Expression for checking if these formulas are valid?</a:t>
                </a:r>
              </a:p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No, because parentheses can be used in chemistry formulas for compounds, e.g.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Ca</m:t>
                    </m:r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+8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dirty="0">
                    <a:solidFill>
                      <a:schemeClr val="tx1"/>
                    </a:solidFill>
                  </a:rPr>
                  <a:t>        </a:t>
                </a:r>
                <a:r>
                  <a:rPr lang="en-SG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Same problem as before!</a:t>
                </a:r>
                <a:endParaRPr lang="en-SG" dirty="0">
                  <a:solidFill>
                    <a:schemeClr val="tx1"/>
                  </a:solidFill>
                </a:endParaRP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135" y="1825624"/>
                <a:ext cx="11661059" cy="5032375"/>
              </a:xfrm>
              <a:blipFill>
                <a:blip r:embed="rId2"/>
                <a:stretch>
                  <a:fillRect l="-1098" t="-1937" r="-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759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A466-6442-9074-A455-6BA350DE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Context Free Grammars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B25F9-581A-1F11-663F-D515D2620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Context-Free Grammars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Context-Free Grammar </a:t>
            </a:r>
            <a:r>
              <a:rPr lang="en-GB" b="1" dirty="0"/>
              <a:t>(</a:t>
            </a:r>
            <a:r>
              <a:rPr lang="en-GB" b="1" dirty="0">
                <a:solidFill>
                  <a:srgbClr val="00B050"/>
                </a:solidFill>
              </a:rPr>
              <a:t>CFG</a:t>
            </a:r>
            <a:r>
              <a:rPr lang="en-GB" b="1" dirty="0"/>
              <a:t>) </a:t>
            </a:r>
            <a:r>
              <a:rPr lang="en-GB" dirty="0"/>
              <a:t>is </a:t>
            </a:r>
            <a:r>
              <a:rPr lang="en-GB" b="1" dirty="0"/>
              <a:t>a formal system used to generate and describe sets of strings based on a specific set of syntax rules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It is particularly useful for defining the syntax of programming languages and the structure of most natural languages.</a:t>
            </a:r>
          </a:p>
          <a:p>
            <a:pPr marL="0" indent="0">
              <a:buNone/>
            </a:pPr>
            <a:r>
              <a:rPr lang="en-GB" dirty="0"/>
              <a:t>The term "context-free" means that the </a:t>
            </a:r>
            <a:r>
              <a:rPr lang="en-GB" b="1" dirty="0">
                <a:solidFill>
                  <a:srgbClr val="7030A0"/>
                </a:solidFill>
              </a:rPr>
              <a:t>production rules </a:t>
            </a:r>
            <a:r>
              <a:rPr lang="en-GB" dirty="0"/>
              <a:t>of the CFG are applied independently of the surrounding context.</a:t>
            </a:r>
          </a:p>
          <a:p>
            <a:pPr marL="0" indent="0">
              <a:buNone/>
            </a:pPr>
            <a:r>
              <a:rPr lang="en-GB" dirty="0"/>
              <a:t>A context free grammar is defined by </a:t>
            </a:r>
            <a:r>
              <a:rPr lang="en-GB" b="1" dirty="0"/>
              <a:t>four elements</a:t>
            </a:r>
            <a:r>
              <a:rPr lang="en-GB" dirty="0"/>
              <a:t>: a set of </a:t>
            </a:r>
            <a:r>
              <a:rPr lang="en-GB" b="1" dirty="0">
                <a:solidFill>
                  <a:schemeClr val="accent2"/>
                </a:solidFill>
              </a:rPr>
              <a:t>terminals</a:t>
            </a:r>
            <a:r>
              <a:rPr lang="en-GB" dirty="0"/>
              <a:t> and </a:t>
            </a:r>
            <a:r>
              <a:rPr lang="en-GB" b="1" dirty="0">
                <a:solidFill>
                  <a:srgbClr val="0070C0"/>
                </a:solidFill>
              </a:rPr>
              <a:t>non-terminals</a:t>
            </a:r>
            <a:r>
              <a:rPr lang="en-GB" dirty="0"/>
              <a:t>, a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start symbol </a:t>
            </a:r>
            <a:r>
              <a:rPr lang="en-GB" dirty="0"/>
              <a:t>and a set of </a:t>
            </a:r>
            <a:r>
              <a:rPr lang="en-GB" b="1" dirty="0">
                <a:solidFill>
                  <a:srgbClr val="7030A0"/>
                </a:solidFill>
              </a:rPr>
              <a:t>production rules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834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A466-6442-9074-A455-6BA350DE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Context Free Grammars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B25F9-581A-1F11-663F-D515D2620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chemeClr val="accent2"/>
                </a:solidFill>
              </a:rPr>
              <a:t>Terminals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Non-Terminals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context-free grammar (CFG) revolves around (terminal and non-terminal) symbols.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Terminals</a:t>
            </a:r>
            <a:r>
              <a:rPr lang="en-GB" dirty="0"/>
              <a:t> are the </a:t>
            </a:r>
            <a:r>
              <a:rPr lang="en-GB" b="1" dirty="0"/>
              <a:t>basic symbols in a language that cannot be further divided or transformed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In the case of our chemistry formulas, these would be elements symbols such as C, O, H, He, etc., as well as digits.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Non-terminals</a:t>
            </a:r>
            <a:r>
              <a:rPr lang="en-GB" dirty="0"/>
              <a:t>, on the other hand, </a:t>
            </a:r>
            <a:r>
              <a:rPr lang="en-GB" b="1" dirty="0"/>
              <a:t>represent syntactic patterns or intermediate structures in the language.</a:t>
            </a:r>
          </a:p>
          <a:p>
            <a:pPr marL="0" indent="0">
              <a:buNone/>
            </a:pPr>
            <a:r>
              <a:rPr lang="en-GB" dirty="0"/>
              <a:t>These can be </a:t>
            </a:r>
            <a:r>
              <a:rPr lang="en-GB" b="1" dirty="0"/>
              <a:t>further decomposed and transformed into sequences of </a:t>
            </a:r>
            <a:r>
              <a:rPr lang="en-GB" b="1" dirty="0">
                <a:solidFill>
                  <a:schemeClr val="accent2"/>
                </a:solidFill>
              </a:rPr>
              <a:t>terminals</a:t>
            </a:r>
            <a:r>
              <a:rPr lang="en-GB" b="1" dirty="0"/>
              <a:t> and </a:t>
            </a:r>
            <a:r>
              <a:rPr lang="en-GB" b="1" dirty="0">
                <a:solidFill>
                  <a:srgbClr val="0070C0"/>
                </a:solidFill>
              </a:rPr>
              <a:t>non-terminals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42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A466-6442-9074-A455-6BA350DE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Context Free Grammars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03B25F9-581A-1F11-663F-D515D2620F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Definition (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Start Symbol</a:t>
                </a:r>
                <a:r>
                  <a:rPr lang="en-GB" b="1" dirty="0"/>
                  <a:t>):</a:t>
                </a:r>
              </a:p>
              <a:p>
                <a:pPr marL="0" indent="0">
                  <a:buNone/>
                </a:pPr>
                <a:r>
                  <a:rPr lang="en-GB" dirty="0"/>
                  <a:t>The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Start Symbol </a:t>
                </a:r>
                <a:r>
                  <a:rPr lang="en-GB" dirty="0"/>
                  <a:t>is a special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</a:t>
                </a:r>
                <a:r>
                  <a:rPr lang="en-GB" dirty="0"/>
                  <a:t> symbol </a:t>
                </a:r>
                <a:r>
                  <a:rPr lang="en-GB" b="1" dirty="0"/>
                  <a:t>from which the </a:t>
                </a:r>
                <a:r>
                  <a:rPr lang="en-GB" b="1" dirty="0">
                    <a:solidFill>
                      <a:srgbClr val="00B050"/>
                    </a:solidFill>
                  </a:rPr>
                  <a:t>derivation</a:t>
                </a:r>
                <a:r>
                  <a:rPr lang="en-GB" b="1" dirty="0"/>
                  <a:t> of strings begins</a:t>
                </a:r>
                <a:r>
                  <a:rPr lang="en-GB" dirty="0"/>
                  <a:t>. It represents the main structure of the language, and all other rules ultimately derive from it.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Definition (</a:t>
                </a:r>
                <a:r>
                  <a:rPr lang="en-GB" b="1" dirty="0">
                    <a:solidFill>
                      <a:srgbClr val="7030A0"/>
                    </a:solidFill>
                  </a:rPr>
                  <a:t>Production Rules</a:t>
                </a:r>
                <a:r>
                  <a:rPr lang="en-GB" b="1" dirty="0"/>
                  <a:t>):</a:t>
                </a:r>
              </a:p>
              <a:p>
                <a:pPr marL="0" indent="0">
                  <a:buNone/>
                </a:pPr>
                <a:r>
                  <a:rPr lang="en-GB" b="1" dirty="0">
                    <a:solidFill>
                      <a:srgbClr val="7030A0"/>
                    </a:solidFill>
                  </a:rPr>
                  <a:t>Production Rules </a:t>
                </a:r>
                <a:r>
                  <a:rPr lang="en-GB" dirty="0"/>
                  <a:t>define how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</a:t>
                </a:r>
                <a:r>
                  <a:rPr lang="en-GB" dirty="0"/>
                  <a:t> symbols can be replaced by sequences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terminals</a:t>
                </a:r>
                <a:r>
                  <a:rPr lang="en-GB" dirty="0"/>
                  <a:t> and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non-terminals</a:t>
                </a:r>
                <a:r>
                  <a:rPr lang="en-GB" dirty="0"/>
                  <a:t>. </a:t>
                </a:r>
              </a:p>
              <a:p>
                <a:pPr marL="0" indent="0">
                  <a:buNone/>
                </a:pPr>
                <a:r>
                  <a:rPr lang="en-GB" dirty="0"/>
                  <a:t>Written in the form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dirty="0"/>
                  <a:t> is a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</a:t>
                </a:r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dirty="0"/>
                  <a:t> is a sequence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terminals</a:t>
                </a:r>
                <a:r>
                  <a:rPr lang="en-GB" dirty="0"/>
                  <a:t> and/or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non-terminals</a:t>
                </a:r>
                <a:r>
                  <a:rPr lang="en-GB" dirty="0"/>
                  <a:t> that can replace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dirty="0"/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03B25F9-581A-1F11-663F-D515D2620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 r="-1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503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𝑀𝑜𝑙𝑒𝑐𝑢𝑙𝑒𝐸𝑙𝑒𝑚𝑒𝑛𝑡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09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𝑀𝑜𝑙𝑒𝑐𝑢𝑙𝑒𝐸𝑙𝑒𝑚𝑒𝑛𝑡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239976" y="779666"/>
            <a:ext cx="42359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The symbol </a:t>
            </a:r>
            <a:r>
              <a:rPr lang="en-GB" sz="2800" i="1" dirty="0"/>
              <a:t>Formula</a:t>
            </a:r>
            <a:r>
              <a:rPr lang="en-GB" sz="2800" dirty="0"/>
              <a:t> is a </a:t>
            </a:r>
            <a:r>
              <a:rPr lang="en-GB" sz="2800" b="1" dirty="0">
                <a:solidFill>
                  <a:srgbClr val="0070C0"/>
                </a:solidFill>
              </a:rPr>
              <a:t>Non-Terminal</a:t>
            </a:r>
            <a:r>
              <a:rPr lang="en-GB" sz="2800" dirty="0"/>
              <a:t>, which serves as a </a:t>
            </a:r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Start Symbol</a:t>
            </a:r>
            <a:r>
              <a:rPr lang="en-GB" sz="2800" dirty="0"/>
              <a:t>. 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560112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𝑜𝑙𝑒𝑐𝑢𝑙𝑒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239976" y="779666"/>
            <a:ext cx="4235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Any symbol written as </a:t>
            </a:r>
          </a:p>
          <a:p>
            <a:pPr algn="ctr"/>
            <a:r>
              <a:rPr lang="en-GB" sz="2800" dirty="0"/>
              <a:t>“</a:t>
            </a:r>
            <a:r>
              <a:rPr lang="en-GB" sz="2800" i="1" dirty="0"/>
              <a:t>Word</a:t>
            </a:r>
            <a:r>
              <a:rPr lang="en-GB" sz="2800" dirty="0"/>
              <a:t>” is a </a:t>
            </a:r>
            <a:r>
              <a:rPr lang="en-GB" sz="2800" b="1" dirty="0">
                <a:solidFill>
                  <a:srgbClr val="0070C0"/>
                </a:solidFill>
              </a:rPr>
              <a:t>non-terminal</a:t>
            </a:r>
            <a:r>
              <a:rPr lang="en-GB" sz="2800" dirty="0"/>
              <a:t>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29190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Consider the mathematical expressions below. Which ones are </a:t>
            </a:r>
            <a:r>
              <a:rPr lang="en-GB" b="1" dirty="0">
                <a:solidFill>
                  <a:srgbClr val="00B050"/>
                </a:solidFill>
              </a:rPr>
              <a:t>valid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2+7+9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(3+4)+7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((6+9)+8)*2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6+2++7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8+3+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((4+3)+8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(7+2))(+6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1386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𝑜𝑙𝑒𝑐𝑢𝑙𝑒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239976" y="779666"/>
            <a:ext cx="42359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All the </a:t>
            </a:r>
            <a:r>
              <a:rPr lang="en-GB" sz="2800" b="1" dirty="0"/>
              <a:t>elements of the periodic table </a:t>
            </a:r>
            <a:r>
              <a:rPr lang="en-GB" sz="2800" dirty="0"/>
              <a:t>and the </a:t>
            </a:r>
            <a:r>
              <a:rPr lang="en-GB" sz="2800" b="1" dirty="0"/>
              <a:t>non-zero integer numbers </a:t>
            </a:r>
            <a:r>
              <a:rPr lang="en-GB" sz="2800" dirty="0"/>
              <a:t>can be used as </a:t>
            </a:r>
            <a:r>
              <a:rPr lang="en-GB" sz="2800" b="1" dirty="0">
                <a:solidFill>
                  <a:schemeClr val="accent2"/>
                </a:solidFill>
              </a:rPr>
              <a:t>terminals</a:t>
            </a:r>
            <a:r>
              <a:rPr lang="en-GB" sz="2800" dirty="0"/>
              <a:t>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18213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𝑜𝑙𝑒𝑐𝑢𝑙𝑒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701084" y="256036"/>
            <a:ext cx="42359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We have defined 7 </a:t>
            </a:r>
            <a:r>
              <a:rPr lang="en-GB" sz="2800" b="1" dirty="0">
                <a:solidFill>
                  <a:srgbClr val="7030A0"/>
                </a:solidFill>
              </a:rPr>
              <a:t>production rules</a:t>
            </a:r>
            <a:r>
              <a:rPr lang="en-GB" sz="2800" dirty="0"/>
              <a:t>.</a:t>
            </a:r>
          </a:p>
          <a:p>
            <a:pPr algn="ctr"/>
            <a:r>
              <a:rPr lang="en-GB" sz="2800" dirty="0"/>
              <a:t>Several production rules may appear and start with the same non-terminal.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B7F5CC-CDDD-903D-B33A-77FD094F1E89}"/>
              </a:ext>
            </a:extLst>
          </p:cNvPr>
          <p:cNvSpPr/>
          <p:nvPr/>
        </p:nvSpPr>
        <p:spPr>
          <a:xfrm>
            <a:off x="8721969" y="2688492"/>
            <a:ext cx="937846" cy="3913472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302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𝑜𝑙𝑒𝑐𝑢𝑙𝑒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701084" y="256036"/>
            <a:ext cx="42359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We may also use the keyword “or” for convenience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B7F5CC-CDDD-903D-B33A-77FD094F1E89}"/>
              </a:ext>
            </a:extLst>
          </p:cNvPr>
          <p:cNvSpPr/>
          <p:nvPr/>
        </p:nvSpPr>
        <p:spPr>
          <a:xfrm>
            <a:off x="8721969" y="2688492"/>
            <a:ext cx="937846" cy="3913472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99F6DC-CCAD-9341-63E3-BE6D16B97680}"/>
              </a:ext>
            </a:extLst>
          </p:cNvPr>
          <p:cNvSpPr/>
          <p:nvPr/>
        </p:nvSpPr>
        <p:spPr>
          <a:xfrm>
            <a:off x="5150338" y="5619262"/>
            <a:ext cx="3688862" cy="873613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1879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365126"/>
                <a:ext cx="5949461" cy="64928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/>
                  <a:t>Is the formula CO valid? Yes.</a:t>
                </a:r>
              </a:p>
              <a:p>
                <a:pPr marL="0" indent="0">
                  <a:buNone/>
                </a:pPr>
                <a:r>
                  <a:rPr lang="en-GB" dirty="0"/>
                  <a:t>Because, i</a:t>
                </a:r>
                <a:r>
                  <a:rPr lang="en-GB" sz="2800" dirty="0"/>
                  <a:t>t can be </a:t>
                </a:r>
                <a:r>
                  <a:rPr lang="en-GB" sz="2800" b="1" dirty="0">
                    <a:solidFill>
                      <a:srgbClr val="00B050"/>
                    </a:solidFill>
                  </a:rPr>
                  <a:t>derived</a:t>
                </a:r>
                <a:r>
                  <a:rPr lang="en-GB" sz="2800" dirty="0"/>
                  <a:t> from the CFG production rules, starting from the start symbol </a:t>
                </a:r>
                <a:r>
                  <a:rPr lang="en-GB" sz="2800" i="1" dirty="0"/>
                  <a:t>Formula</a:t>
                </a:r>
                <a:r>
                  <a:rPr lang="en-GB" sz="2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𝐹𝑜𝑟𝑚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𝑀𝑜𝑙</m:t>
                    </m:r>
                  </m:oMath>
                </a14:m>
                <a:r>
                  <a:rPr lang="en-GB" sz="2800" dirty="0"/>
                  <a:t> (rule 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𝑀𝑜𝑙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𝑀𝑜𝑙𝐸𝑙𝑒𝑚</m:t>
                    </m:r>
                  </m:oMath>
                </a14:m>
                <a:r>
                  <a:rPr lang="en-SG" sz="2800" dirty="0"/>
                  <a:t> (rule 4)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𝑀𝑜𝑙𝐸𝑙𝑒𝑚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𝐸𝑙𝑒𝑚𝐸𝑙𝑒𝑚</m:t>
                    </m:r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/>
                  <a:t>(using rule 2 on </a:t>
                </a:r>
                <a:r>
                  <a:rPr lang="en-GB" sz="2800" i="1" dirty="0"/>
                  <a:t>Mol</a:t>
                </a:r>
                <a:r>
                  <a:rPr lang="en-GB" sz="2800" dirty="0"/>
                  <a:t> symbol)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𝐸𝑙𝑒𝑚𝐸𝑙𝑒𝑚</m:t>
                    </m:r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𝐶𝐸𝑙𝑒𝑚</m:t>
                    </m:r>
                  </m:oMath>
                </a14:m>
                <a:r>
                  <a:rPr lang="en-GB" sz="2800" i="1" dirty="0"/>
                  <a:t> </a:t>
                </a:r>
                <a:r>
                  <a:rPr lang="en-GB" sz="2800" dirty="0"/>
                  <a:t>(using rule 6 on first </a:t>
                </a:r>
                <a:r>
                  <a:rPr lang="en-GB" sz="2800" i="1" dirty="0"/>
                  <a:t>Elem </a:t>
                </a:r>
                <a:r>
                  <a:rPr lang="en-GB" sz="2800" dirty="0"/>
                  <a:t>symbol)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𝐶𝐸𝑙𝑒𝑚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GB" sz="2800" i="1" dirty="0"/>
                  <a:t> </a:t>
                </a:r>
                <a:r>
                  <a:rPr lang="en-GB" sz="2800" dirty="0"/>
                  <a:t>(using rule 6 on second </a:t>
                </a:r>
                <a:r>
                  <a:rPr lang="en-GB" sz="2800" i="1" dirty="0"/>
                  <a:t>Elem </a:t>
                </a:r>
                <a:r>
                  <a:rPr lang="en-GB" sz="2800" dirty="0"/>
                  <a:t>symbol)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endParaRPr lang="en-GB" sz="28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365126"/>
                <a:ext cx="5949461" cy="6492874"/>
              </a:xfrm>
              <a:blipFill>
                <a:blip r:embed="rId3"/>
                <a:stretch>
                  <a:fillRect l="-2049" t="-1596" r="-1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298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and 2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/>
                  <a:t>Practice 1: </a:t>
                </a:r>
                <a:r>
                  <a:rPr lang="en-GB" sz="2800" dirty="0"/>
                  <a:t>Using the same </a:t>
                </a:r>
                <a:r>
                  <a:rPr lang="en-GB" dirty="0"/>
                  <a:t>logic, can you prove that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is a valid expression?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r>
                  <a:rPr lang="en-GB" sz="2800" b="1" dirty="0"/>
                  <a:t>Practice 2:</a:t>
                </a:r>
                <a:r>
                  <a:rPr lang="en-GB" sz="2800" dirty="0"/>
                  <a:t> Which additional production rule(s) would you add to cover for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?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  <a:blipFill>
                <a:blip r:embed="rId3"/>
                <a:stretch>
                  <a:fillRect l="-2049" t="-1937" r="-30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127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and 2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/>
                  <a:t>Practice 1: </a:t>
                </a:r>
                <a:r>
                  <a:rPr lang="en-GB" sz="2800" dirty="0"/>
                  <a:t>Using the same </a:t>
                </a:r>
                <a:r>
                  <a:rPr lang="en-GB" dirty="0"/>
                  <a:t>logic, can you prove that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is a valid expression?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r>
                  <a:rPr lang="en-GB" sz="2800" b="1" dirty="0"/>
                  <a:t>Answer 1: To be shown on board.</a:t>
                </a:r>
              </a:p>
              <a:p>
                <a:pPr marL="0" indent="0">
                  <a:buNone/>
                </a:pPr>
                <a:r>
                  <a:rPr lang="en-GB" b="1" dirty="0"/>
                  <a:t>Extra: Repeat to show that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is a valid expression,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GB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 is not a valid expression,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solidFill>
                      <a:srgbClr val="FF0000"/>
                    </a:solidFill>
                  </a:rPr>
                  <a:t>is not a valid expression</a:t>
                </a:r>
                <a:r>
                  <a:rPr lang="en-GB" dirty="0">
                    <a:solidFill>
                      <a:srgbClr val="FF0000"/>
                    </a:solidFill>
                  </a:rPr>
                  <a:t>.</a:t>
                </a:r>
                <a:endParaRPr lang="en-GB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  <a:blipFill>
                <a:blip r:embed="rId3"/>
                <a:stretch>
                  <a:fillRect l="-2049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75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and 2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/>
                  <a:t>Practice 2:</a:t>
                </a:r>
                <a:r>
                  <a:rPr lang="en-GB" sz="2800" dirty="0"/>
                  <a:t> Which additional production rule(s) would you add to cover for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  <a:blipFill>
                <a:blip r:embed="rId3"/>
                <a:stretch>
                  <a:fillRect l="-2049" t="-1937" r="-30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751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and 2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/>
                  <a:t>Practice 2:</a:t>
                </a:r>
                <a:r>
                  <a:rPr lang="en-GB" sz="2800" dirty="0"/>
                  <a:t> Which additional production rule(s) would you add to cover for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?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sz="2800" b="1" dirty="0"/>
                  <a:t>Answer 2: </a:t>
                </a:r>
                <a:r>
                  <a:rPr lang="en-GB" dirty="0"/>
                  <a:t>Many possible answers, but p</a:t>
                </a:r>
                <a:r>
                  <a:rPr lang="en-GB" sz="2800" dirty="0"/>
                  <a:t>robably something like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𝑀𝑜𝑙</m:t>
                              </m:r>
                            </m:e>
                          </m:d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sz="2800" b="1" dirty="0"/>
                  <a:t>Observation: </a:t>
                </a:r>
                <a:r>
                  <a:rPr lang="en-SG" sz="2800" dirty="0"/>
                  <a:t>It seems that CFGs are capable of checking parentheses!</a:t>
                </a:r>
              </a:p>
              <a:p>
                <a:pPr marL="0" indent="0">
                  <a:buNone/>
                </a:pPr>
                <a:r>
                  <a:rPr lang="en-SG" dirty="0"/>
                  <a:t>Our CFG would reject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SG" sz="2800" dirty="0"/>
                  <a:t>, as there is no possible </a:t>
                </a:r>
                <a:r>
                  <a:rPr lang="en-SG" sz="2800" b="1" dirty="0">
                    <a:solidFill>
                      <a:srgbClr val="00B050"/>
                    </a:solidFill>
                  </a:rPr>
                  <a:t>derivation</a:t>
                </a:r>
                <a:r>
                  <a:rPr lang="en-SG" sz="2800" dirty="0"/>
                  <a:t> for it.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  <a:blipFill>
                <a:blip r:embed="rId3"/>
                <a:stretch>
                  <a:fillRect l="-2049" t="-1937" r="-30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491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AF08-74DF-0AFE-EB2D-C8CEF12F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Derivation and Syntax Validity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B36E1-8857-8B69-8133-D6BC08ACF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Derivation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In CFG, a </a:t>
            </a:r>
            <a:r>
              <a:rPr lang="en-GB" b="1" dirty="0">
                <a:solidFill>
                  <a:srgbClr val="00B050"/>
                </a:solidFill>
              </a:rPr>
              <a:t>derivation</a:t>
            </a:r>
            <a:r>
              <a:rPr lang="en-GB" dirty="0"/>
              <a:t> is a </a:t>
            </a:r>
            <a:r>
              <a:rPr lang="en-GB" b="1" dirty="0"/>
              <a:t>sequence of production rules </a:t>
            </a:r>
            <a:r>
              <a:rPr lang="en-GB" dirty="0"/>
              <a:t>that</a:t>
            </a:r>
          </a:p>
          <a:p>
            <a:r>
              <a:rPr lang="en-GB" dirty="0"/>
              <a:t>starts from the start symbol,</a:t>
            </a:r>
          </a:p>
          <a:p>
            <a:r>
              <a:rPr lang="en-GB" dirty="0"/>
              <a:t>and rewrites non-terminal symbols using production rules,</a:t>
            </a:r>
          </a:p>
          <a:p>
            <a:r>
              <a:rPr lang="en-GB" dirty="0"/>
              <a:t>until only terminal symbols remain in the expression.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resulting sequence of terminal symbols forms a string, called the </a:t>
            </a:r>
            <a:r>
              <a:rPr lang="en-GB" b="1" dirty="0"/>
              <a:t>result of the </a:t>
            </a:r>
            <a:r>
              <a:rPr lang="en-GB" b="1" dirty="0">
                <a:solidFill>
                  <a:srgbClr val="00B050"/>
                </a:solidFill>
              </a:rPr>
              <a:t>derivation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8829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AF08-74DF-0AFE-EB2D-C8CEF12F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Derivation and Syntax Validity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A7B36E1-8857-8B69-8133-D6BC08ACFE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Theorem (</a:t>
                </a:r>
                <a:r>
                  <a:rPr lang="en-GB" b="1" dirty="0">
                    <a:solidFill>
                      <a:srgbClr val="00B050"/>
                    </a:solidFill>
                  </a:rPr>
                  <a:t>Syntax Validity and CFGs</a:t>
                </a:r>
                <a:r>
                  <a:rPr lang="en-GB" b="1" dirty="0"/>
                  <a:t>):</a:t>
                </a:r>
              </a:p>
              <a:p>
                <a:pPr marL="0" indent="0">
                  <a:buNone/>
                </a:pPr>
                <a:r>
                  <a:rPr lang="en-GB" dirty="0"/>
                  <a:t>A given string </a:t>
                </a:r>
                <a:r>
                  <a:rPr lang="en-GB" i="1" dirty="0"/>
                  <a:t>x</a:t>
                </a:r>
                <a:r>
                  <a:rPr lang="en-GB" dirty="0"/>
                  <a:t> of terminal symbols (e.g. </a:t>
                </a:r>
                <a:r>
                  <a:rPr lang="en-GB" i="1" dirty="0"/>
                  <a:t>x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dirty="0"/>
                  <a:t>) </a:t>
                </a:r>
                <a:r>
                  <a:rPr lang="en-GB" b="1" dirty="0"/>
                  <a:t>has a </a:t>
                </a:r>
                <a:r>
                  <a:rPr lang="en-GB" b="1" dirty="0">
                    <a:solidFill>
                      <a:srgbClr val="00B050"/>
                    </a:solidFill>
                  </a:rPr>
                  <a:t>valid syntax</a:t>
                </a:r>
                <a:r>
                  <a:rPr lang="en-GB" dirty="0"/>
                  <a:t>, according to a given context-free grammar,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if and only if,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There exists a </a:t>
                </a:r>
                <a:r>
                  <a:rPr lang="en-GB" b="1" dirty="0">
                    <a:solidFill>
                      <a:srgbClr val="00B050"/>
                    </a:solidFill>
                  </a:rPr>
                  <a:t>derivation</a:t>
                </a:r>
                <a:r>
                  <a:rPr lang="en-GB" b="1" dirty="0"/>
                  <a:t> for the given CFG, which produces the given string </a:t>
                </a:r>
                <a:r>
                  <a:rPr lang="en-GB" b="1" i="1" dirty="0"/>
                  <a:t>x</a:t>
                </a:r>
                <a:r>
                  <a:rPr lang="en-GB" b="1" dirty="0"/>
                  <a:t> as the result of the derivation.</a:t>
                </a:r>
                <a:endParaRPr lang="en-SG" b="1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A7B36E1-8857-8B69-8133-D6BC08ACFE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2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812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mathematical expressions below. Which ones are </a:t>
            </a:r>
            <a:r>
              <a:rPr lang="en-GB" b="1" dirty="0">
                <a:solidFill>
                  <a:srgbClr val="00B050"/>
                </a:solidFill>
              </a:rPr>
              <a:t>valid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2+7+9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(3+4)+7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((6+9)+8)+2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FF0000"/>
                </a:solidFill>
              </a:rPr>
              <a:t>6+2++7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FF0000"/>
                </a:solidFill>
              </a:rPr>
              <a:t>8+3+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FF0000"/>
                </a:solidFill>
              </a:rPr>
              <a:t>((4+3)+8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FF0000"/>
                </a:solidFill>
              </a:rPr>
              <a:t>(7+2))(+6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3562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A2B-B1DF-0E14-F8E5-51EDB055A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Important property: Programming languages are ruled by syntax rules, which can be described as CFGs.</a:t>
            </a:r>
          </a:p>
          <a:p>
            <a:pPr marL="0" indent="0">
              <a:buNone/>
            </a:pPr>
            <a:r>
              <a:rPr lang="en-GB" dirty="0"/>
              <a:t>For instance, when declaring a variable of type integer (using no arithmetic operations on the right hand side of the equal sign, only literals) the stream of tokens should follow a specific syntax described by the CFG on the right.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FEF3A2B-04A1-CED4-C9FD-CA13167896A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824415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Declar as start symbol of our CFG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𝐷𝑒𝑐𝑙𝑎𝑟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𝑇𝑦𝑝𝑒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𝐼𝑑𝑒𝑛𝑡𝑖𝑓𝑖𝑒𝑟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𝐿𝑖𝑡𝑒𝑟𝑎𝑙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:endParaRPr lang="en-GB" sz="2400" b="0" dirty="0"/>
              </a:p>
              <a:p>
                <a:pPr marL="0" indent="0">
                  <a:buNone/>
                </a:pPr>
                <a:r>
                  <a:rPr lang="en-GB" sz="2400" dirty="0"/>
                  <a:t>Several possible Type keywords can be used, and that is described with a CFG rule</a:t>
                </a:r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𝑇𝑦𝑝𝑒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𝑠h𝑜𝑟𝑡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𝑙𝑜𝑛𝑔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sz="2400" dirty="0"/>
              </a:p>
              <a:p>
                <a:pPr marL="0" indent="0">
                  <a:buNone/>
                </a:pPr>
                <a:r>
                  <a:rPr lang="en-SG" sz="2400" dirty="0"/>
                  <a:t>Valid identifiers and literals are probably going to be represented as </a:t>
                </a:r>
                <a:r>
                  <a:rPr lang="en-SG" sz="2400" dirty="0" err="1"/>
                  <a:t>RegEx</a:t>
                </a:r>
                <a:r>
                  <a:rPr lang="en-SG" sz="2400" dirty="0"/>
                  <a:t>?</a:t>
                </a:r>
                <a:br>
                  <a:rPr lang="en-SG" sz="2400" dirty="0"/>
                </a:br>
                <a:r>
                  <a:rPr lang="en-SG" sz="2400" dirty="0"/>
                  <a:t>(As discussed in Practice activity 6 of W4S3).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FEF3A2B-04A1-CED4-C9FD-CA1316789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824415" cy="5032375"/>
              </a:xfrm>
              <a:blipFill>
                <a:blip r:embed="rId2"/>
                <a:stretch>
                  <a:fillRect l="-1569" t="-1695" r="-2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020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CDA2B-B1DF-0E14-F8E5-51EDB055A2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/>
                  <a:t>Use </a:t>
                </a:r>
                <a:r>
                  <a:rPr lang="en-GB" sz="2800" i="1" dirty="0" err="1"/>
                  <a:t>Declar</a:t>
                </a:r>
                <a:r>
                  <a:rPr lang="en-GB" sz="2800" dirty="0"/>
                  <a:t> as start symbol of our CFG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</a:rPr>
                        <m:t>𝐷𝑒𝑐𝑙𝑎𝑟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𝑇𝑦𝑝𝑒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𝐼𝑑𝑒𝑛𝑡𝑖𝑓𝑖𝑒𝑟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𝐿𝑖𝑡𝑒𝑟𝑎𝑙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GB" sz="2800" b="0" dirty="0"/>
              </a:p>
              <a:p>
                <a:pPr marL="0" indent="0">
                  <a:buNone/>
                </a:pPr>
                <a:endParaRPr lang="en-GB" sz="2800" b="0" dirty="0"/>
              </a:p>
              <a:p>
                <a:pPr marL="0" indent="0">
                  <a:buNone/>
                </a:pPr>
                <a:r>
                  <a:rPr lang="en-GB" sz="2800" dirty="0"/>
                  <a:t>Several possible Type keywords can be used, and that is described with a CFG production rule (int, short, long will then be terminals).</a:t>
                </a:r>
              </a:p>
              <a:p>
                <a:pPr marL="0" indent="0">
                  <a:buNone/>
                </a:pPr>
                <a:endParaRPr lang="en-GB" sz="28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𝑇𝑦𝑝𝑒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𝑠h𝑜𝑟𝑡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𝑙𝑜𝑛𝑔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br>
                  <a:rPr lang="en-GB" sz="2800" dirty="0"/>
                </a:br>
                <a:endParaRPr lang="en-SG" sz="2800" dirty="0"/>
              </a:p>
              <a:p>
                <a:pPr marL="0" indent="0">
                  <a:buNone/>
                </a:pPr>
                <a:br>
                  <a:rPr lang="en-SG" b="1" dirty="0">
                    <a:sym typeface="Wingdings" panose="05000000000000000000" pitchFamily="2" charset="2"/>
                  </a:rPr>
                </a:br>
                <a:r>
                  <a:rPr lang="en-SG" b="1" dirty="0">
                    <a:sym typeface="Wingdings" panose="05000000000000000000" pitchFamily="2" charset="2"/>
                  </a:rPr>
                  <a:t> </a:t>
                </a:r>
                <a:r>
                  <a:rPr lang="en-SG" b="1" dirty="0"/>
                  <a:t>Can be used to check if a sequence of tokens makes sense or not! (Will catch the “identifier token followed by literal token” problem)</a:t>
                </a:r>
                <a:endParaRPr lang="en-SG" sz="2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CDA2B-B1DF-0E14-F8E5-51EDB055A2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 r="-812" b="-1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333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Let us consider mathematical expressions, consisting of</a:t>
            </a:r>
          </a:p>
          <a:p>
            <a:r>
              <a:rPr lang="en-GB" dirty="0"/>
              <a:t>single digit numbers,</a:t>
            </a:r>
          </a:p>
          <a:p>
            <a:r>
              <a:rPr lang="en-GB" dirty="0"/>
              <a:t>+ operations,</a:t>
            </a:r>
          </a:p>
          <a:p>
            <a:r>
              <a:rPr lang="en-GB" dirty="0"/>
              <a:t>along with opening and closing parentheses.</a:t>
            </a:r>
          </a:p>
          <a:p>
            <a:pPr marL="0" indent="0">
              <a:buNone/>
            </a:pPr>
            <a:r>
              <a:rPr lang="en-GB" b="1" dirty="0"/>
              <a:t>Can you write a CFG to check whether such a given mathematical expression has a valid syntax or not?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58513-9061-2C76-E6EF-B80CDBD6C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examples of </a:t>
            </a:r>
            <a:r>
              <a:rPr lang="en-GB" b="1" dirty="0">
                <a:solidFill>
                  <a:srgbClr val="00B050"/>
                </a:solidFill>
              </a:rPr>
              <a:t>valid</a:t>
            </a:r>
            <a:r>
              <a:rPr lang="en-GB" dirty="0"/>
              <a:t> and </a:t>
            </a:r>
            <a:r>
              <a:rPr lang="en-GB" b="1" dirty="0">
                <a:solidFill>
                  <a:srgbClr val="FF0000"/>
                </a:solidFill>
              </a:rPr>
              <a:t>invalid</a:t>
            </a:r>
            <a:r>
              <a:rPr lang="en-GB" dirty="0"/>
              <a:t> expressions (same expressions as before):</a:t>
            </a:r>
          </a:p>
          <a:p>
            <a:r>
              <a:rPr lang="en-GB" b="1" dirty="0">
                <a:solidFill>
                  <a:srgbClr val="00B050"/>
                </a:solidFill>
              </a:rPr>
              <a:t>2+7+9</a:t>
            </a:r>
          </a:p>
          <a:p>
            <a:r>
              <a:rPr lang="en-GB" b="1" dirty="0">
                <a:solidFill>
                  <a:srgbClr val="00B050"/>
                </a:solidFill>
              </a:rPr>
              <a:t>(3+4)+7</a:t>
            </a:r>
          </a:p>
          <a:p>
            <a:r>
              <a:rPr lang="en-GB" b="1" dirty="0">
                <a:solidFill>
                  <a:srgbClr val="00B050"/>
                </a:solidFill>
              </a:rPr>
              <a:t>((6+9)+8)+2</a:t>
            </a:r>
          </a:p>
          <a:p>
            <a:r>
              <a:rPr lang="en-GB" b="1" dirty="0">
                <a:solidFill>
                  <a:srgbClr val="FF0000"/>
                </a:solidFill>
              </a:rPr>
              <a:t>6+2++7</a:t>
            </a:r>
          </a:p>
          <a:p>
            <a:r>
              <a:rPr lang="en-GB" b="1" dirty="0">
                <a:solidFill>
                  <a:srgbClr val="FF0000"/>
                </a:solidFill>
              </a:rPr>
              <a:t>8+3+</a:t>
            </a:r>
          </a:p>
          <a:p>
            <a:r>
              <a:rPr lang="en-GB" b="1" dirty="0">
                <a:solidFill>
                  <a:srgbClr val="FF0000"/>
                </a:solidFill>
              </a:rPr>
              <a:t>((4+3)+8</a:t>
            </a:r>
          </a:p>
          <a:p>
            <a:r>
              <a:rPr lang="en-GB" b="1" dirty="0">
                <a:solidFill>
                  <a:srgbClr val="FF0000"/>
                </a:solidFill>
              </a:rPr>
              <a:t>(7+2))(+6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41184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Let us consider mathematical expressions, consisting of</a:t>
            </a:r>
          </a:p>
          <a:p>
            <a:r>
              <a:rPr lang="en-GB" dirty="0"/>
              <a:t>single digit numbers,</a:t>
            </a:r>
          </a:p>
          <a:p>
            <a:r>
              <a:rPr lang="en-GB" dirty="0"/>
              <a:t>+ operations,</a:t>
            </a:r>
          </a:p>
          <a:p>
            <a:r>
              <a:rPr lang="en-GB" dirty="0"/>
              <a:t>along with opening and closing parentheses.</a:t>
            </a:r>
          </a:p>
          <a:p>
            <a:pPr marL="0" indent="0">
              <a:buNone/>
            </a:pPr>
            <a:r>
              <a:rPr lang="en-GB" b="1" dirty="0"/>
              <a:t>Can you write a CFG to check whether such a given mathematical expression has a valid syntax or not?</a:t>
            </a:r>
          </a:p>
          <a:p>
            <a:pPr marL="0" indent="0">
              <a:buNone/>
            </a:pP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758513-9061-2C76-E6EF-B80CDBD6C2C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50323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Answer: </a:t>
                </a:r>
                <a:r>
                  <a:rPr lang="en-GB" dirty="0"/>
                  <a:t>Probably something along the lines of</a:t>
                </a:r>
                <a:endParaRPr lang="en-GB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𝑆𝑡𝑎𝑟𝑡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𝑁𝑢𝑚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𝑁𝑢𝑚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→0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9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0" dirty="0"/>
                  <a:t>This is also something we could use to check if an arithmetic expression in our source code has a valid syntax!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758513-9061-2C76-E6EF-B80CDBD6C2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5032374"/>
              </a:xfrm>
              <a:blipFill>
                <a:blip r:embed="rId2"/>
                <a:stretch>
                  <a:fillRect l="-2471" t="-1937" r="-1412" b="-1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785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8A08-1C3C-6B21-A48C-AEAF2BDB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Parse tree of a derivation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14DEEB8A-C7C4-6A08-09AB-2EBE149674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6045" y="1805537"/>
                <a:ext cx="5181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Derivation (parse tree of a CFG derivation):</a:t>
                </a:r>
              </a:p>
              <a:p>
                <a:pPr marL="0" indent="0">
                  <a:buNone/>
                </a:pPr>
                <a:r>
                  <a:rPr lang="en-GB" dirty="0"/>
                  <a:t>For a given CFG derivation, we can build a parse tree,</a:t>
                </a:r>
              </a:p>
              <a:p>
                <a:r>
                  <a:rPr lang="en-GB" dirty="0"/>
                  <a:t>Whose root is the start symbol,</a:t>
                </a:r>
              </a:p>
              <a:p>
                <a:r>
                  <a:rPr lang="en-GB" dirty="0"/>
                  <a:t>Where every production rule, 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 in the derivation sequence, adds children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 to the node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. </a:t>
                </a:r>
                <a:endParaRPr lang="en-SG" dirty="0"/>
              </a:p>
            </p:txBody>
          </p:sp>
        </mc:Choice>
        <mc:Fallback xmlns="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14DEEB8A-C7C4-6A08-09AB-2EBE14967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6045" y="1805537"/>
                <a:ext cx="5181600" cy="4351338"/>
              </a:xfrm>
              <a:blipFill>
                <a:blip r:embed="rId2"/>
                <a:stretch>
                  <a:fillRect l="-2353" t="-2241" r="-3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C45577C-42A7-CB7C-1A64-5E97EBF61E47}"/>
              </a:ext>
            </a:extLst>
          </p:cNvPr>
          <p:cNvSpPr/>
          <p:nvPr/>
        </p:nvSpPr>
        <p:spPr>
          <a:xfrm>
            <a:off x="9483967" y="36512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9FB9C4-1362-DA23-2FF8-FEB988698659}"/>
              </a:ext>
            </a:extLst>
          </p:cNvPr>
          <p:cNvSpPr/>
          <p:nvPr/>
        </p:nvSpPr>
        <p:spPr>
          <a:xfrm>
            <a:off x="8550029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9835F7-C0BD-F268-8C57-C203BF1AB2E1}"/>
              </a:ext>
            </a:extLst>
          </p:cNvPr>
          <p:cNvSpPr/>
          <p:nvPr/>
        </p:nvSpPr>
        <p:spPr>
          <a:xfrm>
            <a:off x="9483968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B4FBC9-46BB-1E14-3C46-B1ABACC6156C}"/>
              </a:ext>
            </a:extLst>
          </p:cNvPr>
          <p:cNvSpPr/>
          <p:nvPr/>
        </p:nvSpPr>
        <p:spPr>
          <a:xfrm>
            <a:off x="10417907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CAA949-E042-E081-B36E-1D9055AED2C6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8940799" y="841863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A94C9A-4713-5CF8-1289-5190BC8BCBD0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9874737" y="841863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06D4F6-99BF-BA49-B860-79344E0FCBAD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9874737" y="84186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0B1C898-20B6-1F3F-A2F4-DC0194486D4E}"/>
              </a:ext>
            </a:extLst>
          </p:cNvPr>
          <p:cNvSpPr/>
          <p:nvPr/>
        </p:nvSpPr>
        <p:spPr>
          <a:xfrm>
            <a:off x="7616091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0A363B-D40B-E3D0-AC87-FA69B46D3AA3}"/>
              </a:ext>
            </a:extLst>
          </p:cNvPr>
          <p:cNvSpPr/>
          <p:nvPr/>
        </p:nvSpPr>
        <p:spPr>
          <a:xfrm>
            <a:off x="8550030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FE8538-CCFF-CE59-2FF2-1AFF48002F35}"/>
              </a:ext>
            </a:extLst>
          </p:cNvPr>
          <p:cNvSpPr/>
          <p:nvPr/>
        </p:nvSpPr>
        <p:spPr>
          <a:xfrm>
            <a:off x="9483969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6B15E3-DF43-C534-C59D-AEFA796EBE0D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8006861" y="1637904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5EDA9D-3A44-5F81-DD7D-07A6F2E36383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940799" y="1637904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770D58-108C-3ECF-3034-E4D83C6681C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8940799" y="163790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79C66EA-EF92-DABE-7036-2046C0E549FA}"/>
              </a:ext>
            </a:extLst>
          </p:cNvPr>
          <p:cNvSpPr/>
          <p:nvPr/>
        </p:nvSpPr>
        <p:spPr>
          <a:xfrm>
            <a:off x="7616091" y="272631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6E15079-1F1D-5E67-823D-82581322D1C1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006860" y="242047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3763323-B753-5F92-15CB-CBB3523B291D}"/>
              </a:ext>
            </a:extLst>
          </p:cNvPr>
          <p:cNvSpPr/>
          <p:nvPr/>
        </p:nvSpPr>
        <p:spPr>
          <a:xfrm>
            <a:off x="7616090" y="348957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FE4CA2F-3DE0-FCF8-9EE0-C4FB0B9D5B95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006859" y="318373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94CD20A-C830-7BA5-8E4D-CE99B9A4B136}"/>
              </a:ext>
            </a:extLst>
          </p:cNvPr>
          <p:cNvSpPr/>
          <p:nvPr/>
        </p:nvSpPr>
        <p:spPr>
          <a:xfrm>
            <a:off x="9483967" y="272631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9F1ADFD-467A-0CEC-5D38-90DDFD60B000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9874736" y="242047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886FC17-99FA-9A0B-6908-46DCAEE722D5}"/>
              </a:ext>
            </a:extLst>
          </p:cNvPr>
          <p:cNvSpPr/>
          <p:nvPr/>
        </p:nvSpPr>
        <p:spPr>
          <a:xfrm>
            <a:off x="10442328" y="272744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98D0159-275A-510C-E8A9-E205B25D788A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10833097" y="2421610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27A3E23-90E9-5CDB-C2B0-1B473BC7FAE8}"/>
              </a:ext>
            </a:extLst>
          </p:cNvPr>
          <p:cNvSpPr/>
          <p:nvPr/>
        </p:nvSpPr>
        <p:spPr>
          <a:xfrm>
            <a:off x="9483966" y="350446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DE6ACD9-B936-A072-1EF9-FA37504A0D62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9874735" y="3198631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85B4EA0-C925-95D1-1073-1512409A467F}"/>
              </a:ext>
            </a:extLst>
          </p:cNvPr>
          <p:cNvSpPr/>
          <p:nvPr/>
        </p:nvSpPr>
        <p:spPr>
          <a:xfrm>
            <a:off x="10441352" y="194468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76CDABC-FC3F-367F-01C3-5776F070199E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0832121" y="1638850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10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8A08-1C3C-6B21-A48C-AEAF2BDB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Parse tree of a derivation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00F67-1E51-3252-999E-1C7E28A79A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Reusing the CFG rules below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𝑆𝑡𝑎𝑟𝑡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𝑁𝑢𝑚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𝑁𝑢𝑚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→0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9</m:t>
                      </m:r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r>
                  <a:rPr lang="en-GB" b="1" dirty="0"/>
                  <a:t>We can define the parse tree for the derivation of 2+7+9, as shown on the right.</a:t>
                </a:r>
              </a:p>
              <a:p>
                <a:pPr marL="0" indent="0">
                  <a:buNone/>
                </a:pPr>
                <a:r>
                  <a:rPr lang="en-GB" b="1" dirty="0"/>
                  <a:t>It describes the derivation used to check that 2+7+9 is a valid expression according to the CFG.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00F67-1E51-3252-999E-1C7E28A79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b="-1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699C59A-7020-8E1D-3071-FAEF59956925}"/>
              </a:ext>
            </a:extLst>
          </p:cNvPr>
          <p:cNvSpPr/>
          <p:nvPr/>
        </p:nvSpPr>
        <p:spPr>
          <a:xfrm>
            <a:off x="9483967" y="36512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FA80A9-02F6-F289-D727-C06670D0EEFE}"/>
              </a:ext>
            </a:extLst>
          </p:cNvPr>
          <p:cNvSpPr/>
          <p:nvPr/>
        </p:nvSpPr>
        <p:spPr>
          <a:xfrm>
            <a:off x="8550029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BDFD88-9ECC-D3C9-F2E5-9BFC29C69CE6}"/>
              </a:ext>
            </a:extLst>
          </p:cNvPr>
          <p:cNvSpPr/>
          <p:nvPr/>
        </p:nvSpPr>
        <p:spPr>
          <a:xfrm>
            <a:off x="9483968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34385A-3B65-4AF3-9E39-2A2ACE14D28F}"/>
              </a:ext>
            </a:extLst>
          </p:cNvPr>
          <p:cNvSpPr/>
          <p:nvPr/>
        </p:nvSpPr>
        <p:spPr>
          <a:xfrm>
            <a:off x="10417907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A4D590-8406-7F2D-C12B-823390286CF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940799" y="841863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CFFA26-2FF4-816C-04F0-B9C53071404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874737" y="841863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C08297-F988-41D5-4FB7-040DE036CDE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874737" y="84186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067F0E2-F21D-680B-9814-FF2794768FC9}"/>
              </a:ext>
            </a:extLst>
          </p:cNvPr>
          <p:cNvSpPr/>
          <p:nvPr/>
        </p:nvSpPr>
        <p:spPr>
          <a:xfrm>
            <a:off x="7616091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9057A0-22EC-D86E-A79B-624625BA3D01}"/>
              </a:ext>
            </a:extLst>
          </p:cNvPr>
          <p:cNvSpPr/>
          <p:nvPr/>
        </p:nvSpPr>
        <p:spPr>
          <a:xfrm>
            <a:off x="8550030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F116BC-79EE-0169-F290-65B522A9363A}"/>
              </a:ext>
            </a:extLst>
          </p:cNvPr>
          <p:cNvSpPr/>
          <p:nvPr/>
        </p:nvSpPr>
        <p:spPr>
          <a:xfrm>
            <a:off x="9483969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926AB6-4082-8565-786B-CC17CDB20162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8006861" y="1637904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19C561-9C5B-5931-95C8-505451981D6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940799" y="1637904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E43567-CFFF-296F-BB8B-CBB1CE8E7CCE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940799" y="163790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5F8A3BF-531D-12E0-248B-6F15A9A00FFD}"/>
              </a:ext>
            </a:extLst>
          </p:cNvPr>
          <p:cNvSpPr/>
          <p:nvPr/>
        </p:nvSpPr>
        <p:spPr>
          <a:xfrm>
            <a:off x="7616091" y="272631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C55A01-67E4-721F-9D1F-7BA49FC1D40E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006860" y="242047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959029F-6F1A-9A8F-04BC-16DAFFD29E8B}"/>
              </a:ext>
            </a:extLst>
          </p:cNvPr>
          <p:cNvSpPr/>
          <p:nvPr/>
        </p:nvSpPr>
        <p:spPr>
          <a:xfrm>
            <a:off x="7616090" y="348957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0326E-18C9-2CD1-2958-4BC0CD4DF4E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006859" y="318373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6DB5F4C-0D54-D26B-23A2-C869691418D2}"/>
              </a:ext>
            </a:extLst>
          </p:cNvPr>
          <p:cNvSpPr/>
          <p:nvPr/>
        </p:nvSpPr>
        <p:spPr>
          <a:xfrm>
            <a:off x="9483967" y="272631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786BB1-5D6C-524D-6BCD-8E3501F4CC36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9874736" y="242047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3062AD6-4559-D21E-C877-DC76D35BE57E}"/>
              </a:ext>
            </a:extLst>
          </p:cNvPr>
          <p:cNvSpPr/>
          <p:nvPr/>
        </p:nvSpPr>
        <p:spPr>
          <a:xfrm>
            <a:off x="10442328" y="272744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DF6C23-117B-D91D-3547-55264AFA28B4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0833097" y="2421610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4FF8DFC-9E93-8F9D-9707-FA494952B668}"/>
              </a:ext>
            </a:extLst>
          </p:cNvPr>
          <p:cNvSpPr/>
          <p:nvPr/>
        </p:nvSpPr>
        <p:spPr>
          <a:xfrm>
            <a:off x="9483966" y="350446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F2DC8C-9B76-6431-3E6E-2D71A91144B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9874735" y="3198631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D092E23-D7B3-09C2-8C12-D90F86403D72}"/>
              </a:ext>
            </a:extLst>
          </p:cNvPr>
          <p:cNvSpPr/>
          <p:nvPr/>
        </p:nvSpPr>
        <p:spPr>
          <a:xfrm>
            <a:off x="10441352" y="194468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B2EF34-B06F-B340-026F-45E0BCEAE1E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0832121" y="1638850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12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8A08-1C3C-6B21-A48C-AEAF2BDB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Parse tree of a derivation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00F67-1E51-3252-999E-1C7E28A79A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6045" y="1805537"/>
                <a:ext cx="5181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Derivation (parse tree of a CFG derivation):</a:t>
                </a:r>
              </a:p>
              <a:p>
                <a:pPr marL="0" indent="0">
                  <a:buNone/>
                </a:pPr>
                <a:r>
                  <a:rPr lang="en-GB" dirty="0"/>
                  <a:t>For a given CFG derivation, we can build a parse tree,</a:t>
                </a:r>
              </a:p>
              <a:p>
                <a:r>
                  <a:rPr lang="en-GB" dirty="0"/>
                  <a:t>Whose root is the start symbol,</a:t>
                </a:r>
              </a:p>
              <a:p>
                <a:r>
                  <a:rPr lang="en-GB" dirty="0"/>
                  <a:t>Where every production rule, 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 in the derivation sequence, adds children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 to the node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. 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00F67-1E51-3252-999E-1C7E28A79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6045" y="1805537"/>
                <a:ext cx="5181600" cy="4351338"/>
              </a:xfrm>
              <a:blipFill>
                <a:blip r:embed="rId2"/>
                <a:stretch>
                  <a:fillRect l="-2353" t="-2241" r="-3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F00DD310-A302-E268-865F-0F8890E1C1F1}"/>
              </a:ext>
            </a:extLst>
          </p:cNvPr>
          <p:cNvSpPr txBox="1"/>
          <p:nvPr/>
        </p:nvSpPr>
        <p:spPr>
          <a:xfrm>
            <a:off x="5845908" y="4824995"/>
            <a:ext cx="63851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This parse tree is interesting because it shows the </a:t>
            </a:r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/>
              <a:t> in which we should compute the different operations, starting with 2 and 7, then 2+7, and finally (2+7)+9.</a:t>
            </a:r>
            <a:endParaRPr lang="en-SG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D2369C-8FD3-5E6A-B6F4-0483229A00B4}"/>
              </a:ext>
            </a:extLst>
          </p:cNvPr>
          <p:cNvCxnSpPr>
            <a:cxnSpLocks/>
          </p:cNvCxnSpPr>
          <p:nvPr/>
        </p:nvCxnSpPr>
        <p:spPr>
          <a:xfrm flipV="1">
            <a:off x="7385538" y="365125"/>
            <a:ext cx="0" cy="3931572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ECBDA64-A0FB-F173-A0F0-5D7A372C393F}"/>
              </a:ext>
            </a:extLst>
          </p:cNvPr>
          <p:cNvSpPr/>
          <p:nvPr/>
        </p:nvSpPr>
        <p:spPr>
          <a:xfrm>
            <a:off x="9483967" y="36512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1D40AA-F67D-7723-888D-D92D71F50104}"/>
              </a:ext>
            </a:extLst>
          </p:cNvPr>
          <p:cNvSpPr/>
          <p:nvPr/>
        </p:nvSpPr>
        <p:spPr>
          <a:xfrm>
            <a:off x="8550029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E5AE6-AB5A-16F3-D43E-68F11B47BBD7}"/>
              </a:ext>
            </a:extLst>
          </p:cNvPr>
          <p:cNvSpPr/>
          <p:nvPr/>
        </p:nvSpPr>
        <p:spPr>
          <a:xfrm>
            <a:off x="9483968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04123-FAA9-53B3-3F1F-7C6F3F2A25D1}"/>
              </a:ext>
            </a:extLst>
          </p:cNvPr>
          <p:cNvSpPr/>
          <p:nvPr/>
        </p:nvSpPr>
        <p:spPr>
          <a:xfrm>
            <a:off x="10417907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4B909F-815A-C74E-310C-2E22AB7AB41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8940799" y="841863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CAD1C6-536C-E836-621E-D8CEB5C769ED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9874737" y="841863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1B2780-D353-B3A1-088E-87540BA3044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9874737" y="84186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D72A527-0BB2-63CB-2207-5477CEB6E278}"/>
              </a:ext>
            </a:extLst>
          </p:cNvPr>
          <p:cNvSpPr/>
          <p:nvPr/>
        </p:nvSpPr>
        <p:spPr>
          <a:xfrm>
            <a:off x="7616091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07ED59-7FE7-EC00-B1B0-7A524686CE57}"/>
              </a:ext>
            </a:extLst>
          </p:cNvPr>
          <p:cNvSpPr/>
          <p:nvPr/>
        </p:nvSpPr>
        <p:spPr>
          <a:xfrm>
            <a:off x="8550030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48C80A-C797-BEAA-E0FB-AF568B66F1B3}"/>
              </a:ext>
            </a:extLst>
          </p:cNvPr>
          <p:cNvSpPr/>
          <p:nvPr/>
        </p:nvSpPr>
        <p:spPr>
          <a:xfrm>
            <a:off x="9483969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571BCF-FAA1-DA02-ED4C-64AEC391375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8006861" y="1637904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B8A326-9EA4-5563-BF16-6A29B39E9FC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940799" y="1637904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2A5EDF-E9C5-4BA4-7394-D307BADCA6C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940799" y="163790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15673C7-9C77-0702-39BC-B4DA27445876}"/>
              </a:ext>
            </a:extLst>
          </p:cNvPr>
          <p:cNvSpPr/>
          <p:nvPr/>
        </p:nvSpPr>
        <p:spPr>
          <a:xfrm>
            <a:off x="7616091" y="272631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834D71-56B7-2328-F4B3-9657EE03ACF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006860" y="242047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6ED33A5-1AF5-8E68-3808-F6C80A5F8588}"/>
              </a:ext>
            </a:extLst>
          </p:cNvPr>
          <p:cNvSpPr/>
          <p:nvPr/>
        </p:nvSpPr>
        <p:spPr>
          <a:xfrm>
            <a:off x="7616090" y="348957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F0BC96-46AD-AC85-E5CC-C3F930A1EAF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006859" y="318373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36399F4-CF09-CFBC-CA31-7915BB36073A}"/>
              </a:ext>
            </a:extLst>
          </p:cNvPr>
          <p:cNvSpPr/>
          <p:nvPr/>
        </p:nvSpPr>
        <p:spPr>
          <a:xfrm>
            <a:off x="9483967" y="272631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0A17C9-6FDD-BE31-62E6-544D307C13B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874736" y="242047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5054D5-DAB5-164A-99C8-A0D2FA0F5C4D}"/>
              </a:ext>
            </a:extLst>
          </p:cNvPr>
          <p:cNvSpPr/>
          <p:nvPr/>
        </p:nvSpPr>
        <p:spPr>
          <a:xfrm>
            <a:off x="10442328" y="272744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9C206E-91A8-DA37-E100-07F805C3CB9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833097" y="2421610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380FBCC-1E62-1056-FAD2-AEC5820A35A3}"/>
              </a:ext>
            </a:extLst>
          </p:cNvPr>
          <p:cNvSpPr/>
          <p:nvPr/>
        </p:nvSpPr>
        <p:spPr>
          <a:xfrm>
            <a:off x="9483966" y="350446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7697A8-DEB9-7B1A-9B0D-54E2B0D0A6A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9874735" y="3198631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F59CDFF-853D-DF2C-3BC6-9E893D2EEDCE}"/>
              </a:ext>
            </a:extLst>
          </p:cNvPr>
          <p:cNvSpPr/>
          <p:nvPr/>
        </p:nvSpPr>
        <p:spPr>
          <a:xfrm>
            <a:off x="10441352" y="194468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1BB96B-A529-C4C3-6439-5EF40A65FC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0832121" y="1638850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6678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38349B-E94C-A975-CC8E-667983A0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Assuming that a given string </a:t>
            </a:r>
            <a:r>
              <a:rPr lang="en-GB" i="1" dirty="0"/>
              <a:t>x</a:t>
            </a:r>
            <a:r>
              <a:rPr lang="en-GB" dirty="0"/>
              <a:t> has a valid syntax for a given CFG and admits a valid derivation…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b="1" dirty="0"/>
              <a:t> Is the valid derivation unique?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b="1" dirty="0"/>
              <a:t> Is there only one parse tree that could have been defined?</a:t>
            </a:r>
          </a:p>
          <a:p>
            <a:pPr>
              <a:buFont typeface="Wingdings" panose="05000000000000000000" pitchFamily="2" charset="2"/>
              <a:buChar char="à"/>
            </a:pPr>
            <a:endParaRPr lang="en-GB" b="1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4110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38349B-E94C-A975-CC8E-667983A0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Assuming that a given string </a:t>
            </a:r>
            <a:r>
              <a:rPr lang="en-GB" i="1" dirty="0"/>
              <a:t>x</a:t>
            </a:r>
            <a:r>
              <a:rPr lang="en-GB" dirty="0"/>
              <a:t> has a valid syntax for a given CFG and admits a valid derivation…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b="1" dirty="0"/>
              <a:t> Is the valid derivation unique?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b="1" dirty="0"/>
              <a:t> Is there only one parse tree that could have been defined?</a:t>
            </a:r>
          </a:p>
          <a:p>
            <a:pPr>
              <a:buFont typeface="Wingdings" panose="05000000000000000000" pitchFamily="2" charset="2"/>
              <a:buChar char="à"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In general, no, multiple valid derivations might do the trick…</a:t>
            </a:r>
          </a:p>
          <a:p>
            <a:pPr marL="0" indent="0">
              <a:buNone/>
            </a:pPr>
            <a:r>
              <a:rPr lang="en-GB" dirty="0"/>
              <a:t>And that ambiguity might even be a problem in certain scenarios…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75013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parse trees for 2+7+9</a:t>
            </a:r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0558F-1CE1-33D7-D831-F6D521EDEE53}"/>
              </a:ext>
            </a:extLst>
          </p:cNvPr>
          <p:cNvSpPr/>
          <p:nvPr/>
        </p:nvSpPr>
        <p:spPr>
          <a:xfrm>
            <a:off x="2239106" y="169068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E811E-11CB-1C47-0B2A-318CA5608177}"/>
              </a:ext>
            </a:extLst>
          </p:cNvPr>
          <p:cNvSpPr/>
          <p:nvPr/>
        </p:nvSpPr>
        <p:spPr>
          <a:xfrm>
            <a:off x="1305168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32E48-2854-532E-1DE9-2C3F9A1662ED}"/>
              </a:ext>
            </a:extLst>
          </p:cNvPr>
          <p:cNvSpPr/>
          <p:nvPr/>
        </p:nvSpPr>
        <p:spPr>
          <a:xfrm>
            <a:off x="2239107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909EC1-91AD-2426-D0C2-694DE35FAE02}"/>
              </a:ext>
            </a:extLst>
          </p:cNvPr>
          <p:cNvSpPr/>
          <p:nvPr/>
        </p:nvSpPr>
        <p:spPr>
          <a:xfrm>
            <a:off x="3173046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91B554-59CC-F7FF-1D40-DD3E3D57EBB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695938" y="216742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706D1B-D1D7-3535-B4FF-F196E21FF53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2629876" y="216742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1125F-EBC3-33D0-3A8F-29D451F96EF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2629876" y="216742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0AC647-9774-5C62-02D6-8AFA10DA088F}"/>
              </a:ext>
            </a:extLst>
          </p:cNvPr>
          <p:cNvSpPr/>
          <p:nvPr/>
        </p:nvSpPr>
        <p:spPr>
          <a:xfrm>
            <a:off x="371230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31DF38-A309-D4B4-5442-0547B01BD9B9}"/>
              </a:ext>
            </a:extLst>
          </p:cNvPr>
          <p:cNvSpPr/>
          <p:nvPr/>
        </p:nvSpPr>
        <p:spPr>
          <a:xfrm>
            <a:off x="1305169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BBA65-B1B5-3746-87E2-E183779512D8}"/>
              </a:ext>
            </a:extLst>
          </p:cNvPr>
          <p:cNvSpPr/>
          <p:nvPr/>
        </p:nvSpPr>
        <p:spPr>
          <a:xfrm>
            <a:off x="2239108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0C0C3-ECAB-E994-46E2-29E2BC13E3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62000" y="296346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E6E4-6C9C-5FA6-72EA-FB5C9846F10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5938" y="296346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01C30B-237D-745E-B791-16DE4E74CDF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695938" y="29634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2ED95-8881-1564-47F1-2A06028DD10D}"/>
              </a:ext>
            </a:extLst>
          </p:cNvPr>
          <p:cNvSpPr/>
          <p:nvPr/>
        </p:nvSpPr>
        <p:spPr>
          <a:xfrm>
            <a:off x="371230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D5B1DC-C5B5-FB75-7626-7A7C9BE3188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1999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952AB-C157-CE00-BF92-966459005C50}"/>
              </a:ext>
            </a:extLst>
          </p:cNvPr>
          <p:cNvSpPr/>
          <p:nvPr/>
        </p:nvSpPr>
        <p:spPr>
          <a:xfrm>
            <a:off x="371229" y="481513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B0029-E241-72FF-21CF-52BFBAF38CD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1998" y="450929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5BFC47-BFF8-471D-2FA5-1979FAA94575}"/>
              </a:ext>
            </a:extLst>
          </p:cNvPr>
          <p:cNvSpPr/>
          <p:nvPr/>
        </p:nvSpPr>
        <p:spPr>
          <a:xfrm>
            <a:off x="2239106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13BEE-D779-A71F-EB35-D1D5CFA57AF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29875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70A8954-CEE3-66C1-2DC5-64DB179F223C}"/>
              </a:ext>
            </a:extLst>
          </p:cNvPr>
          <p:cNvSpPr/>
          <p:nvPr/>
        </p:nvSpPr>
        <p:spPr>
          <a:xfrm>
            <a:off x="3197467" y="405301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A2C84-EEFD-CFE9-735B-AE752E82936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588236" y="374717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BC03FC-8EC4-7E10-E8D2-B5F3F3D88860}"/>
              </a:ext>
            </a:extLst>
          </p:cNvPr>
          <p:cNvSpPr/>
          <p:nvPr/>
        </p:nvSpPr>
        <p:spPr>
          <a:xfrm>
            <a:off x="2239105" y="4830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BFF44-9D3F-662B-B357-9ECF7110539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29874" y="452419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C20A483-8822-FC2F-5DCB-600D72B0A613}"/>
              </a:ext>
            </a:extLst>
          </p:cNvPr>
          <p:cNvSpPr/>
          <p:nvPr/>
        </p:nvSpPr>
        <p:spPr>
          <a:xfrm>
            <a:off x="3196491" y="32702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923B8D-2958-1999-998B-28DF7145900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587260" y="296441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464CDC-E66C-913C-C60F-0DCB498A09F4}"/>
              </a:ext>
            </a:extLst>
          </p:cNvPr>
          <p:cNvSpPr/>
          <p:nvPr/>
        </p:nvSpPr>
        <p:spPr>
          <a:xfrm>
            <a:off x="8780585" y="168543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EEBC48-940B-2F8E-29EE-A95241E1E3B4}"/>
              </a:ext>
            </a:extLst>
          </p:cNvPr>
          <p:cNvSpPr/>
          <p:nvPr/>
        </p:nvSpPr>
        <p:spPr>
          <a:xfrm>
            <a:off x="7846647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D1A21-259D-9777-ACFC-B6A51880F497}"/>
              </a:ext>
            </a:extLst>
          </p:cNvPr>
          <p:cNvSpPr/>
          <p:nvPr/>
        </p:nvSpPr>
        <p:spPr>
          <a:xfrm>
            <a:off x="8780586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FBC283-32CE-F8F3-FD2D-0E39E3C40BDE}"/>
              </a:ext>
            </a:extLst>
          </p:cNvPr>
          <p:cNvSpPr/>
          <p:nvPr/>
        </p:nvSpPr>
        <p:spPr>
          <a:xfrm>
            <a:off x="9714525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630BAA-5F80-B1E6-37CB-02486E9F8EEF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237417" y="216217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E0DF0-D944-AD93-5FBE-33A21FB31FBF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171355" y="216217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D2531A-63D1-BF6A-4742-9712714F1B9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9171355" y="216217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01C937-47A1-0893-BD89-685DC6FD70AD}"/>
              </a:ext>
            </a:extLst>
          </p:cNvPr>
          <p:cNvSpPr/>
          <p:nvPr/>
        </p:nvSpPr>
        <p:spPr>
          <a:xfrm>
            <a:off x="8874369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AB0F89-8C26-538F-95C9-29D7E468C31F}"/>
              </a:ext>
            </a:extLst>
          </p:cNvPr>
          <p:cNvSpPr/>
          <p:nvPr/>
        </p:nvSpPr>
        <p:spPr>
          <a:xfrm>
            <a:off x="9808308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182A26-50BF-E396-D7D4-6752AD06F603}"/>
              </a:ext>
            </a:extLst>
          </p:cNvPr>
          <p:cNvSpPr/>
          <p:nvPr/>
        </p:nvSpPr>
        <p:spPr>
          <a:xfrm>
            <a:off x="1074224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468C6A-5C2E-DE5D-6301-152371E3224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265139" y="295821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D29E95-8AC9-07A4-DC6F-AF5D6F22CA02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199077" y="295821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3A567B-6ED7-7832-BAE5-DCAE357C255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199077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CEFDB50-7B50-D84A-E1C6-4BE4C261E45E}"/>
              </a:ext>
            </a:extLst>
          </p:cNvPr>
          <p:cNvSpPr/>
          <p:nvPr/>
        </p:nvSpPr>
        <p:spPr>
          <a:xfrm>
            <a:off x="8874369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4A4CAA-6913-AA4C-797E-93303C5A534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265138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791BD8F-6BBE-AB80-8F44-6B03AC80A4A8}"/>
              </a:ext>
            </a:extLst>
          </p:cNvPr>
          <p:cNvSpPr/>
          <p:nvPr/>
        </p:nvSpPr>
        <p:spPr>
          <a:xfrm>
            <a:off x="8874368" y="480988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B03909-4829-5BC5-35D9-C2E9171BAA9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265137" y="450404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BA854A6-85C4-AA8E-7293-57283701D3D1}"/>
              </a:ext>
            </a:extLst>
          </p:cNvPr>
          <p:cNvSpPr/>
          <p:nvPr/>
        </p:nvSpPr>
        <p:spPr>
          <a:xfrm>
            <a:off x="10742245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32D70D-F046-29CF-C80A-3004DA223B1F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33014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F532-1193-5CB0-519F-EC6595472F2D}"/>
              </a:ext>
            </a:extLst>
          </p:cNvPr>
          <p:cNvSpPr/>
          <p:nvPr/>
        </p:nvSpPr>
        <p:spPr>
          <a:xfrm>
            <a:off x="7820273" y="404681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3C2930-134A-A119-8CA6-72DF82E0D4E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11042" y="374097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65BD30A-D997-DBBF-C0D1-3CA7E2F11D6F}"/>
              </a:ext>
            </a:extLst>
          </p:cNvPr>
          <p:cNvSpPr/>
          <p:nvPr/>
        </p:nvSpPr>
        <p:spPr>
          <a:xfrm>
            <a:off x="10742244" y="482478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EDC2E8-C188-B272-92F3-67528FFE028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1133013" y="451894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2B4576F-5369-308A-CBA7-F3090C69203E}"/>
              </a:ext>
            </a:extLst>
          </p:cNvPr>
          <p:cNvSpPr/>
          <p:nvPr/>
        </p:nvSpPr>
        <p:spPr>
          <a:xfrm>
            <a:off x="781929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1DC995-6165-5DBA-769F-1026E924B36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210066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935548-7744-1EFC-AD4F-04DCFBCA64B3}"/>
              </a:ext>
            </a:extLst>
          </p:cNvPr>
          <p:cNvSpPr txBox="1"/>
          <p:nvPr/>
        </p:nvSpPr>
        <p:spPr>
          <a:xfrm>
            <a:off x="4337536" y="1773776"/>
            <a:ext cx="328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Question: Does that make a difference?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68292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Let us consider mathematical expressions, consisting of</a:t>
            </a:r>
          </a:p>
          <a:p>
            <a:r>
              <a:rPr lang="en-GB" dirty="0"/>
              <a:t>single digit numbers,</a:t>
            </a:r>
          </a:p>
          <a:p>
            <a:r>
              <a:rPr lang="en-GB" dirty="0"/>
              <a:t>+ operations,</a:t>
            </a:r>
          </a:p>
          <a:p>
            <a:r>
              <a:rPr lang="en-GB" dirty="0"/>
              <a:t>along with opening and closing parentheses.</a:t>
            </a:r>
          </a:p>
          <a:p>
            <a:pPr marL="0" indent="0">
              <a:buNone/>
            </a:pPr>
            <a:r>
              <a:rPr lang="en-GB" b="1" dirty="0"/>
              <a:t>Can you write a </a:t>
            </a:r>
            <a:r>
              <a:rPr lang="en-GB" b="1" dirty="0" err="1"/>
              <a:t>RegEx</a:t>
            </a:r>
            <a:r>
              <a:rPr lang="en-GB" b="1" dirty="0"/>
              <a:t> to check whether such a string containing a mathematical expression is valid or not?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58513-9061-2C76-E6EF-B80CDBD6C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examples of </a:t>
            </a:r>
            <a:r>
              <a:rPr lang="en-GB" b="1" dirty="0">
                <a:solidFill>
                  <a:srgbClr val="00B050"/>
                </a:solidFill>
              </a:rPr>
              <a:t>valid</a:t>
            </a:r>
            <a:r>
              <a:rPr lang="en-GB" dirty="0"/>
              <a:t> and </a:t>
            </a:r>
            <a:r>
              <a:rPr lang="en-GB" b="1" dirty="0">
                <a:solidFill>
                  <a:srgbClr val="FF0000"/>
                </a:solidFill>
              </a:rPr>
              <a:t>invalid</a:t>
            </a:r>
            <a:r>
              <a:rPr lang="en-GB" dirty="0"/>
              <a:t> expressions (same expressions as before):</a:t>
            </a:r>
          </a:p>
          <a:p>
            <a:r>
              <a:rPr lang="en-GB" b="1" dirty="0">
                <a:solidFill>
                  <a:srgbClr val="00B050"/>
                </a:solidFill>
              </a:rPr>
              <a:t>2+7+9</a:t>
            </a:r>
          </a:p>
          <a:p>
            <a:r>
              <a:rPr lang="en-GB" b="1" dirty="0">
                <a:solidFill>
                  <a:srgbClr val="00B050"/>
                </a:solidFill>
              </a:rPr>
              <a:t>(3+4)+7</a:t>
            </a:r>
          </a:p>
          <a:p>
            <a:r>
              <a:rPr lang="en-GB" b="1" dirty="0">
                <a:solidFill>
                  <a:srgbClr val="00B050"/>
                </a:solidFill>
              </a:rPr>
              <a:t>((6+9)+8)+2</a:t>
            </a:r>
          </a:p>
          <a:p>
            <a:r>
              <a:rPr lang="en-GB" b="1" dirty="0">
                <a:solidFill>
                  <a:srgbClr val="FF0000"/>
                </a:solidFill>
              </a:rPr>
              <a:t>6+2++7</a:t>
            </a:r>
          </a:p>
          <a:p>
            <a:r>
              <a:rPr lang="en-GB" b="1" dirty="0">
                <a:solidFill>
                  <a:srgbClr val="FF0000"/>
                </a:solidFill>
              </a:rPr>
              <a:t>8+3+</a:t>
            </a:r>
          </a:p>
          <a:p>
            <a:r>
              <a:rPr lang="en-GB" b="1" dirty="0">
                <a:solidFill>
                  <a:srgbClr val="FF0000"/>
                </a:solidFill>
              </a:rPr>
              <a:t>((4+3)+8</a:t>
            </a:r>
          </a:p>
          <a:p>
            <a:r>
              <a:rPr lang="en-GB" b="1" dirty="0">
                <a:solidFill>
                  <a:srgbClr val="FF0000"/>
                </a:solidFill>
              </a:rPr>
              <a:t>(7+2))(+6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8576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parse trees for 2+7+9</a:t>
            </a:r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0558F-1CE1-33D7-D831-F6D521EDEE53}"/>
              </a:ext>
            </a:extLst>
          </p:cNvPr>
          <p:cNvSpPr/>
          <p:nvPr/>
        </p:nvSpPr>
        <p:spPr>
          <a:xfrm>
            <a:off x="2239106" y="169068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E811E-11CB-1C47-0B2A-318CA5608177}"/>
              </a:ext>
            </a:extLst>
          </p:cNvPr>
          <p:cNvSpPr/>
          <p:nvPr/>
        </p:nvSpPr>
        <p:spPr>
          <a:xfrm>
            <a:off x="1305168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32E48-2854-532E-1DE9-2C3F9A1662ED}"/>
              </a:ext>
            </a:extLst>
          </p:cNvPr>
          <p:cNvSpPr/>
          <p:nvPr/>
        </p:nvSpPr>
        <p:spPr>
          <a:xfrm>
            <a:off x="2239107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909EC1-91AD-2426-D0C2-694DE35FAE02}"/>
              </a:ext>
            </a:extLst>
          </p:cNvPr>
          <p:cNvSpPr/>
          <p:nvPr/>
        </p:nvSpPr>
        <p:spPr>
          <a:xfrm>
            <a:off x="3173046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91B554-59CC-F7FF-1D40-DD3E3D57EBB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695938" y="216742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706D1B-D1D7-3535-B4FF-F196E21FF53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2629876" y="216742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1125F-EBC3-33D0-3A8F-29D451F96EF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2629876" y="216742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0AC647-9774-5C62-02D6-8AFA10DA088F}"/>
              </a:ext>
            </a:extLst>
          </p:cNvPr>
          <p:cNvSpPr/>
          <p:nvPr/>
        </p:nvSpPr>
        <p:spPr>
          <a:xfrm>
            <a:off x="371230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31DF38-A309-D4B4-5442-0547B01BD9B9}"/>
              </a:ext>
            </a:extLst>
          </p:cNvPr>
          <p:cNvSpPr/>
          <p:nvPr/>
        </p:nvSpPr>
        <p:spPr>
          <a:xfrm>
            <a:off x="1305169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BBA65-B1B5-3746-87E2-E183779512D8}"/>
              </a:ext>
            </a:extLst>
          </p:cNvPr>
          <p:cNvSpPr/>
          <p:nvPr/>
        </p:nvSpPr>
        <p:spPr>
          <a:xfrm>
            <a:off x="2239108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0C0C3-ECAB-E994-46E2-29E2BC13E3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62000" y="296346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E6E4-6C9C-5FA6-72EA-FB5C9846F10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5938" y="296346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01C30B-237D-745E-B791-16DE4E74CDF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695938" y="29634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2ED95-8881-1564-47F1-2A06028DD10D}"/>
              </a:ext>
            </a:extLst>
          </p:cNvPr>
          <p:cNvSpPr/>
          <p:nvPr/>
        </p:nvSpPr>
        <p:spPr>
          <a:xfrm>
            <a:off x="371230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D5B1DC-C5B5-FB75-7626-7A7C9BE3188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1999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952AB-C157-CE00-BF92-966459005C50}"/>
              </a:ext>
            </a:extLst>
          </p:cNvPr>
          <p:cNvSpPr/>
          <p:nvPr/>
        </p:nvSpPr>
        <p:spPr>
          <a:xfrm>
            <a:off x="371229" y="481513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B0029-E241-72FF-21CF-52BFBAF38CD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1998" y="450929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5BFC47-BFF8-471D-2FA5-1979FAA94575}"/>
              </a:ext>
            </a:extLst>
          </p:cNvPr>
          <p:cNvSpPr/>
          <p:nvPr/>
        </p:nvSpPr>
        <p:spPr>
          <a:xfrm>
            <a:off x="2239106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13BEE-D779-A71F-EB35-D1D5CFA57AF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29875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70A8954-CEE3-66C1-2DC5-64DB179F223C}"/>
              </a:ext>
            </a:extLst>
          </p:cNvPr>
          <p:cNvSpPr/>
          <p:nvPr/>
        </p:nvSpPr>
        <p:spPr>
          <a:xfrm>
            <a:off x="3197467" y="405301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A2C84-EEFD-CFE9-735B-AE752E82936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588236" y="374717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BC03FC-8EC4-7E10-E8D2-B5F3F3D88860}"/>
              </a:ext>
            </a:extLst>
          </p:cNvPr>
          <p:cNvSpPr/>
          <p:nvPr/>
        </p:nvSpPr>
        <p:spPr>
          <a:xfrm>
            <a:off x="2239105" y="4830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BFF44-9D3F-662B-B357-9ECF7110539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29874" y="452419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C20A483-8822-FC2F-5DCB-600D72B0A613}"/>
              </a:ext>
            </a:extLst>
          </p:cNvPr>
          <p:cNvSpPr/>
          <p:nvPr/>
        </p:nvSpPr>
        <p:spPr>
          <a:xfrm>
            <a:off x="3196491" y="32702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923B8D-2958-1999-998B-28DF7145900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587260" y="296441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464CDC-E66C-913C-C60F-0DCB498A09F4}"/>
              </a:ext>
            </a:extLst>
          </p:cNvPr>
          <p:cNvSpPr/>
          <p:nvPr/>
        </p:nvSpPr>
        <p:spPr>
          <a:xfrm>
            <a:off x="8780585" y="168543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EEBC48-940B-2F8E-29EE-A95241E1E3B4}"/>
              </a:ext>
            </a:extLst>
          </p:cNvPr>
          <p:cNvSpPr/>
          <p:nvPr/>
        </p:nvSpPr>
        <p:spPr>
          <a:xfrm>
            <a:off x="7846647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D1A21-259D-9777-ACFC-B6A51880F497}"/>
              </a:ext>
            </a:extLst>
          </p:cNvPr>
          <p:cNvSpPr/>
          <p:nvPr/>
        </p:nvSpPr>
        <p:spPr>
          <a:xfrm>
            <a:off x="8780586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FBC283-32CE-F8F3-FD2D-0E39E3C40BDE}"/>
              </a:ext>
            </a:extLst>
          </p:cNvPr>
          <p:cNvSpPr/>
          <p:nvPr/>
        </p:nvSpPr>
        <p:spPr>
          <a:xfrm>
            <a:off x="9714525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630BAA-5F80-B1E6-37CB-02486E9F8EEF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237417" y="216217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E0DF0-D944-AD93-5FBE-33A21FB31FBF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171355" y="216217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D2531A-63D1-BF6A-4742-9712714F1B9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9171355" y="216217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01C937-47A1-0893-BD89-685DC6FD70AD}"/>
              </a:ext>
            </a:extLst>
          </p:cNvPr>
          <p:cNvSpPr/>
          <p:nvPr/>
        </p:nvSpPr>
        <p:spPr>
          <a:xfrm>
            <a:off x="8874369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AB0F89-8C26-538F-95C9-29D7E468C31F}"/>
              </a:ext>
            </a:extLst>
          </p:cNvPr>
          <p:cNvSpPr/>
          <p:nvPr/>
        </p:nvSpPr>
        <p:spPr>
          <a:xfrm>
            <a:off x="9808308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182A26-50BF-E396-D7D4-6752AD06F603}"/>
              </a:ext>
            </a:extLst>
          </p:cNvPr>
          <p:cNvSpPr/>
          <p:nvPr/>
        </p:nvSpPr>
        <p:spPr>
          <a:xfrm>
            <a:off x="1074224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468C6A-5C2E-DE5D-6301-152371E3224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265139" y="295821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D29E95-8AC9-07A4-DC6F-AF5D6F22CA02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199077" y="295821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3A567B-6ED7-7832-BAE5-DCAE357C255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199077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CEFDB50-7B50-D84A-E1C6-4BE4C261E45E}"/>
              </a:ext>
            </a:extLst>
          </p:cNvPr>
          <p:cNvSpPr/>
          <p:nvPr/>
        </p:nvSpPr>
        <p:spPr>
          <a:xfrm>
            <a:off x="8874369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4A4CAA-6913-AA4C-797E-93303C5A534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265138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791BD8F-6BBE-AB80-8F44-6B03AC80A4A8}"/>
              </a:ext>
            </a:extLst>
          </p:cNvPr>
          <p:cNvSpPr/>
          <p:nvPr/>
        </p:nvSpPr>
        <p:spPr>
          <a:xfrm>
            <a:off x="8874368" y="480988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B03909-4829-5BC5-35D9-C2E9171BAA9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265137" y="450404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BA854A6-85C4-AA8E-7293-57283701D3D1}"/>
              </a:ext>
            </a:extLst>
          </p:cNvPr>
          <p:cNvSpPr/>
          <p:nvPr/>
        </p:nvSpPr>
        <p:spPr>
          <a:xfrm>
            <a:off x="10742245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32D70D-F046-29CF-C80A-3004DA223B1F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33014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F532-1193-5CB0-519F-EC6595472F2D}"/>
              </a:ext>
            </a:extLst>
          </p:cNvPr>
          <p:cNvSpPr/>
          <p:nvPr/>
        </p:nvSpPr>
        <p:spPr>
          <a:xfrm>
            <a:off x="7820273" y="404681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3C2930-134A-A119-8CA6-72DF82E0D4E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11042" y="374097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65BD30A-D997-DBBF-C0D1-3CA7E2F11D6F}"/>
              </a:ext>
            </a:extLst>
          </p:cNvPr>
          <p:cNvSpPr/>
          <p:nvPr/>
        </p:nvSpPr>
        <p:spPr>
          <a:xfrm>
            <a:off x="10742244" y="482478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EDC2E8-C188-B272-92F3-67528FFE028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1133013" y="451894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2B4576F-5369-308A-CBA7-F3090C69203E}"/>
              </a:ext>
            </a:extLst>
          </p:cNvPr>
          <p:cNvSpPr/>
          <p:nvPr/>
        </p:nvSpPr>
        <p:spPr>
          <a:xfrm>
            <a:off x="781929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1DC995-6165-5DBA-769F-1026E924B36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210066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63CF59-419F-0EC5-9604-05E2B958678A}"/>
              </a:ext>
            </a:extLst>
          </p:cNvPr>
          <p:cNvSpPr txBox="1"/>
          <p:nvPr/>
        </p:nvSpPr>
        <p:spPr>
          <a:xfrm>
            <a:off x="4337536" y="1773776"/>
            <a:ext cx="32824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Question: Does that make a difference?</a:t>
            </a:r>
          </a:p>
          <a:p>
            <a:r>
              <a:rPr lang="en-GB" sz="2800" dirty="0"/>
              <a:t>At the moment, no, because the precedence order and the sequence of operations does not matter here (at the moment, we have additions only).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630428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parse trees for 2+7*9</a:t>
            </a:r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0558F-1CE1-33D7-D831-F6D521EDEE53}"/>
              </a:ext>
            </a:extLst>
          </p:cNvPr>
          <p:cNvSpPr/>
          <p:nvPr/>
        </p:nvSpPr>
        <p:spPr>
          <a:xfrm>
            <a:off x="2239106" y="169068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E811E-11CB-1C47-0B2A-318CA5608177}"/>
              </a:ext>
            </a:extLst>
          </p:cNvPr>
          <p:cNvSpPr/>
          <p:nvPr/>
        </p:nvSpPr>
        <p:spPr>
          <a:xfrm>
            <a:off x="1305168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32E48-2854-532E-1DE9-2C3F9A1662ED}"/>
              </a:ext>
            </a:extLst>
          </p:cNvPr>
          <p:cNvSpPr/>
          <p:nvPr/>
        </p:nvSpPr>
        <p:spPr>
          <a:xfrm>
            <a:off x="2239107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909EC1-91AD-2426-D0C2-694DE35FAE02}"/>
              </a:ext>
            </a:extLst>
          </p:cNvPr>
          <p:cNvSpPr/>
          <p:nvPr/>
        </p:nvSpPr>
        <p:spPr>
          <a:xfrm>
            <a:off x="3173046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91B554-59CC-F7FF-1D40-DD3E3D57EBB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695938" y="216742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706D1B-D1D7-3535-B4FF-F196E21FF53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2629876" y="216742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1125F-EBC3-33D0-3A8F-29D451F96EF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2629876" y="216742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0AC647-9774-5C62-02D6-8AFA10DA088F}"/>
              </a:ext>
            </a:extLst>
          </p:cNvPr>
          <p:cNvSpPr/>
          <p:nvPr/>
        </p:nvSpPr>
        <p:spPr>
          <a:xfrm>
            <a:off x="371230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31DF38-A309-D4B4-5442-0547B01BD9B9}"/>
              </a:ext>
            </a:extLst>
          </p:cNvPr>
          <p:cNvSpPr/>
          <p:nvPr/>
        </p:nvSpPr>
        <p:spPr>
          <a:xfrm>
            <a:off x="1305169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BBA65-B1B5-3746-87E2-E183779512D8}"/>
              </a:ext>
            </a:extLst>
          </p:cNvPr>
          <p:cNvSpPr/>
          <p:nvPr/>
        </p:nvSpPr>
        <p:spPr>
          <a:xfrm>
            <a:off x="2239108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0C0C3-ECAB-E994-46E2-29E2BC13E3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62000" y="296346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E6E4-6C9C-5FA6-72EA-FB5C9846F10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5938" y="296346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01C30B-237D-745E-B791-16DE4E74CDF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695938" y="29634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2ED95-8881-1564-47F1-2A06028DD10D}"/>
              </a:ext>
            </a:extLst>
          </p:cNvPr>
          <p:cNvSpPr/>
          <p:nvPr/>
        </p:nvSpPr>
        <p:spPr>
          <a:xfrm>
            <a:off x="371230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D5B1DC-C5B5-FB75-7626-7A7C9BE3188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1999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952AB-C157-CE00-BF92-966459005C50}"/>
              </a:ext>
            </a:extLst>
          </p:cNvPr>
          <p:cNvSpPr/>
          <p:nvPr/>
        </p:nvSpPr>
        <p:spPr>
          <a:xfrm>
            <a:off x="371229" y="481513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B0029-E241-72FF-21CF-52BFBAF38CD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1998" y="450929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5BFC47-BFF8-471D-2FA5-1979FAA94575}"/>
              </a:ext>
            </a:extLst>
          </p:cNvPr>
          <p:cNvSpPr/>
          <p:nvPr/>
        </p:nvSpPr>
        <p:spPr>
          <a:xfrm>
            <a:off x="2239106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13BEE-D779-A71F-EB35-D1D5CFA57AF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29875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70A8954-CEE3-66C1-2DC5-64DB179F223C}"/>
              </a:ext>
            </a:extLst>
          </p:cNvPr>
          <p:cNvSpPr/>
          <p:nvPr/>
        </p:nvSpPr>
        <p:spPr>
          <a:xfrm>
            <a:off x="3197467" y="405301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A2C84-EEFD-CFE9-735B-AE752E82936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588236" y="374717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BC03FC-8EC4-7E10-E8D2-B5F3F3D88860}"/>
              </a:ext>
            </a:extLst>
          </p:cNvPr>
          <p:cNvSpPr/>
          <p:nvPr/>
        </p:nvSpPr>
        <p:spPr>
          <a:xfrm>
            <a:off x="2239105" y="4830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BFF44-9D3F-662B-B357-9ECF7110539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29874" y="452419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C20A483-8822-FC2F-5DCB-600D72B0A613}"/>
              </a:ext>
            </a:extLst>
          </p:cNvPr>
          <p:cNvSpPr/>
          <p:nvPr/>
        </p:nvSpPr>
        <p:spPr>
          <a:xfrm>
            <a:off x="3196491" y="32702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923B8D-2958-1999-998B-28DF7145900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587260" y="296441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464CDC-E66C-913C-C60F-0DCB498A09F4}"/>
              </a:ext>
            </a:extLst>
          </p:cNvPr>
          <p:cNvSpPr/>
          <p:nvPr/>
        </p:nvSpPr>
        <p:spPr>
          <a:xfrm>
            <a:off x="8780585" y="168543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EEBC48-940B-2F8E-29EE-A95241E1E3B4}"/>
              </a:ext>
            </a:extLst>
          </p:cNvPr>
          <p:cNvSpPr/>
          <p:nvPr/>
        </p:nvSpPr>
        <p:spPr>
          <a:xfrm>
            <a:off x="7846647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D1A21-259D-9777-ACFC-B6A51880F497}"/>
              </a:ext>
            </a:extLst>
          </p:cNvPr>
          <p:cNvSpPr/>
          <p:nvPr/>
        </p:nvSpPr>
        <p:spPr>
          <a:xfrm>
            <a:off x="8780586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FBC283-32CE-F8F3-FD2D-0E39E3C40BDE}"/>
              </a:ext>
            </a:extLst>
          </p:cNvPr>
          <p:cNvSpPr/>
          <p:nvPr/>
        </p:nvSpPr>
        <p:spPr>
          <a:xfrm>
            <a:off x="9714525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630BAA-5F80-B1E6-37CB-02486E9F8EEF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237417" y="216217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E0DF0-D944-AD93-5FBE-33A21FB31FBF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171355" y="216217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D2531A-63D1-BF6A-4742-9712714F1B9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9171355" y="216217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01C937-47A1-0893-BD89-685DC6FD70AD}"/>
              </a:ext>
            </a:extLst>
          </p:cNvPr>
          <p:cNvSpPr/>
          <p:nvPr/>
        </p:nvSpPr>
        <p:spPr>
          <a:xfrm>
            <a:off x="8874369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AB0F89-8C26-538F-95C9-29D7E468C31F}"/>
              </a:ext>
            </a:extLst>
          </p:cNvPr>
          <p:cNvSpPr/>
          <p:nvPr/>
        </p:nvSpPr>
        <p:spPr>
          <a:xfrm>
            <a:off x="9808308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182A26-50BF-E396-D7D4-6752AD06F603}"/>
              </a:ext>
            </a:extLst>
          </p:cNvPr>
          <p:cNvSpPr/>
          <p:nvPr/>
        </p:nvSpPr>
        <p:spPr>
          <a:xfrm>
            <a:off x="1074224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468C6A-5C2E-DE5D-6301-152371E3224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265139" y="295821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D29E95-8AC9-07A4-DC6F-AF5D6F22CA02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199077" y="295821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3A567B-6ED7-7832-BAE5-DCAE357C255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199077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CEFDB50-7B50-D84A-E1C6-4BE4C261E45E}"/>
              </a:ext>
            </a:extLst>
          </p:cNvPr>
          <p:cNvSpPr/>
          <p:nvPr/>
        </p:nvSpPr>
        <p:spPr>
          <a:xfrm>
            <a:off x="8874369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4A4CAA-6913-AA4C-797E-93303C5A534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265138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791BD8F-6BBE-AB80-8F44-6B03AC80A4A8}"/>
              </a:ext>
            </a:extLst>
          </p:cNvPr>
          <p:cNvSpPr/>
          <p:nvPr/>
        </p:nvSpPr>
        <p:spPr>
          <a:xfrm>
            <a:off x="8874368" y="480988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B03909-4829-5BC5-35D9-C2E9171BAA9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265137" y="450404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BA854A6-85C4-AA8E-7293-57283701D3D1}"/>
              </a:ext>
            </a:extLst>
          </p:cNvPr>
          <p:cNvSpPr/>
          <p:nvPr/>
        </p:nvSpPr>
        <p:spPr>
          <a:xfrm>
            <a:off x="10742245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32D70D-F046-29CF-C80A-3004DA223B1F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33014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F532-1193-5CB0-519F-EC6595472F2D}"/>
              </a:ext>
            </a:extLst>
          </p:cNvPr>
          <p:cNvSpPr/>
          <p:nvPr/>
        </p:nvSpPr>
        <p:spPr>
          <a:xfrm>
            <a:off x="7820273" y="404681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3C2930-134A-A119-8CA6-72DF82E0D4E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11042" y="374097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65BD30A-D997-DBBF-C0D1-3CA7E2F11D6F}"/>
              </a:ext>
            </a:extLst>
          </p:cNvPr>
          <p:cNvSpPr/>
          <p:nvPr/>
        </p:nvSpPr>
        <p:spPr>
          <a:xfrm>
            <a:off x="10742244" y="482478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EDC2E8-C188-B272-92F3-67528FFE028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1133013" y="451894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2B4576F-5369-308A-CBA7-F3090C69203E}"/>
              </a:ext>
            </a:extLst>
          </p:cNvPr>
          <p:cNvSpPr/>
          <p:nvPr/>
        </p:nvSpPr>
        <p:spPr>
          <a:xfrm>
            <a:off x="781929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1DC995-6165-5DBA-769F-1026E924B36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210066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F766C6-7429-8371-7FAD-A92D299C70B2}"/>
              </a:ext>
            </a:extLst>
          </p:cNvPr>
          <p:cNvSpPr txBox="1"/>
          <p:nvPr/>
        </p:nvSpPr>
        <p:spPr>
          <a:xfrm>
            <a:off x="4337536" y="1773776"/>
            <a:ext cx="32824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But what if we were building parse trees for 2+7*9 instead?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39016285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parse trees for 2+7*9</a:t>
            </a:r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0558F-1CE1-33D7-D831-F6D521EDEE53}"/>
              </a:ext>
            </a:extLst>
          </p:cNvPr>
          <p:cNvSpPr/>
          <p:nvPr/>
        </p:nvSpPr>
        <p:spPr>
          <a:xfrm>
            <a:off x="2239106" y="169068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E811E-11CB-1C47-0B2A-318CA5608177}"/>
              </a:ext>
            </a:extLst>
          </p:cNvPr>
          <p:cNvSpPr/>
          <p:nvPr/>
        </p:nvSpPr>
        <p:spPr>
          <a:xfrm>
            <a:off x="1305168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32E48-2854-532E-1DE9-2C3F9A1662ED}"/>
              </a:ext>
            </a:extLst>
          </p:cNvPr>
          <p:cNvSpPr/>
          <p:nvPr/>
        </p:nvSpPr>
        <p:spPr>
          <a:xfrm>
            <a:off x="2239107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909EC1-91AD-2426-D0C2-694DE35FAE02}"/>
              </a:ext>
            </a:extLst>
          </p:cNvPr>
          <p:cNvSpPr/>
          <p:nvPr/>
        </p:nvSpPr>
        <p:spPr>
          <a:xfrm>
            <a:off x="3173046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91B554-59CC-F7FF-1D40-DD3E3D57EBB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695938" y="216742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706D1B-D1D7-3535-B4FF-F196E21FF53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2629876" y="216742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1125F-EBC3-33D0-3A8F-29D451F96EF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2629876" y="216742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0AC647-9774-5C62-02D6-8AFA10DA088F}"/>
              </a:ext>
            </a:extLst>
          </p:cNvPr>
          <p:cNvSpPr/>
          <p:nvPr/>
        </p:nvSpPr>
        <p:spPr>
          <a:xfrm>
            <a:off x="371230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31DF38-A309-D4B4-5442-0547B01BD9B9}"/>
              </a:ext>
            </a:extLst>
          </p:cNvPr>
          <p:cNvSpPr/>
          <p:nvPr/>
        </p:nvSpPr>
        <p:spPr>
          <a:xfrm>
            <a:off x="1305169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BBA65-B1B5-3746-87E2-E183779512D8}"/>
              </a:ext>
            </a:extLst>
          </p:cNvPr>
          <p:cNvSpPr/>
          <p:nvPr/>
        </p:nvSpPr>
        <p:spPr>
          <a:xfrm>
            <a:off x="2239108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0C0C3-ECAB-E994-46E2-29E2BC13E3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62000" y="296346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E6E4-6C9C-5FA6-72EA-FB5C9846F10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5938" y="296346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01C30B-237D-745E-B791-16DE4E74CDF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695938" y="29634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2ED95-8881-1564-47F1-2A06028DD10D}"/>
              </a:ext>
            </a:extLst>
          </p:cNvPr>
          <p:cNvSpPr/>
          <p:nvPr/>
        </p:nvSpPr>
        <p:spPr>
          <a:xfrm>
            <a:off x="371230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D5B1DC-C5B5-FB75-7626-7A7C9BE3188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1999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952AB-C157-CE00-BF92-966459005C50}"/>
              </a:ext>
            </a:extLst>
          </p:cNvPr>
          <p:cNvSpPr/>
          <p:nvPr/>
        </p:nvSpPr>
        <p:spPr>
          <a:xfrm>
            <a:off x="371229" y="481513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B0029-E241-72FF-21CF-52BFBAF38CD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1998" y="450929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5BFC47-BFF8-471D-2FA5-1979FAA94575}"/>
              </a:ext>
            </a:extLst>
          </p:cNvPr>
          <p:cNvSpPr/>
          <p:nvPr/>
        </p:nvSpPr>
        <p:spPr>
          <a:xfrm>
            <a:off x="2239106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13BEE-D779-A71F-EB35-D1D5CFA57AF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29875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70A8954-CEE3-66C1-2DC5-64DB179F223C}"/>
              </a:ext>
            </a:extLst>
          </p:cNvPr>
          <p:cNvSpPr/>
          <p:nvPr/>
        </p:nvSpPr>
        <p:spPr>
          <a:xfrm>
            <a:off x="3197467" y="405301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A2C84-EEFD-CFE9-735B-AE752E82936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588236" y="374717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BC03FC-8EC4-7E10-E8D2-B5F3F3D88860}"/>
              </a:ext>
            </a:extLst>
          </p:cNvPr>
          <p:cNvSpPr/>
          <p:nvPr/>
        </p:nvSpPr>
        <p:spPr>
          <a:xfrm>
            <a:off x="2239105" y="4830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BFF44-9D3F-662B-B357-9ECF7110539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29874" y="452419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C20A483-8822-FC2F-5DCB-600D72B0A613}"/>
              </a:ext>
            </a:extLst>
          </p:cNvPr>
          <p:cNvSpPr/>
          <p:nvPr/>
        </p:nvSpPr>
        <p:spPr>
          <a:xfrm>
            <a:off x="3196491" y="32702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923B8D-2958-1999-998B-28DF7145900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587260" y="296441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464CDC-E66C-913C-C60F-0DCB498A09F4}"/>
              </a:ext>
            </a:extLst>
          </p:cNvPr>
          <p:cNvSpPr/>
          <p:nvPr/>
        </p:nvSpPr>
        <p:spPr>
          <a:xfrm>
            <a:off x="8780585" y="168543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EEBC48-940B-2F8E-29EE-A95241E1E3B4}"/>
              </a:ext>
            </a:extLst>
          </p:cNvPr>
          <p:cNvSpPr/>
          <p:nvPr/>
        </p:nvSpPr>
        <p:spPr>
          <a:xfrm>
            <a:off x="7846647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D1A21-259D-9777-ACFC-B6A51880F497}"/>
              </a:ext>
            </a:extLst>
          </p:cNvPr>
          <p:cNvSpPr/>
          <p:nvPr/>
        </p:nvSpPr>
        <p:spPr>
          <a:xfrm>
            <a:off x="8780586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FBC283-32CE-F8F3-FD2D-0E39E3C40BDE}"/>
              </a:ext>
            </a:extLst>
          </p:cNvPr>
          <p:cNvSpPr/>
          <p:nvPr/>
        </p:nvSpPr>
        <p:spPr>
          <a:xfrm>
            <a:off x="9714525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630BAA-5F80-B1E6-37CB-02486E9F8EEF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237417" y="216217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E0DF0-D944-AD93-5FBE-33A21FB31FBF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171355" y="216217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D2531A-63D1-BF6A-4742-9712714F1B9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9171355" y="216217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01C937-47A1-0893-BD89-685DC6FD70AD}"/>
              </a:ext>
            </a:extLst>
          </p:cNvPr>
          <p:cNvSpPr/>
          <p:nvPr/>
        </p:nvSpPr>
        <p:spPr>
          <a:xfrm>
            <a:off x="8874369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AB0F89-8C26-538F-95C9-29D7E468C31F}"/>
              </a:ext>
            </a:extLst>
          </p:cNvPr>
          <p:cNvSpPr/>
          <p:nvPr/>
        </p:nvSpPr>
        <p:spPr>
          <a:xfrm>
            <a:off x="9808308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182A26-50BF-E396-D7D4-6752AD06F603}"/>
              </a:ext>
            </a:extLst>
          </p:cNvPr>
          <p:cNvSpPr/>
          <p:nvPr/>
        </p:nvSpPr>
        <p:spPr>
          <a:xfrm>
            <a:off x="1074224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468C6A-5C2E-DE5D-6301-152371E3224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265139" y="295821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D29E95-8AC9-07A4-DC6F-AF5D6F22CA02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199077" y="295821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3A567B-6ED7-7832-BAE5-DCAE357C255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199077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CEFDB50-7B50-D84A-E1C6-4BE4C261E45E}"/>
              </a:ext>
            </a:extLst>
          </p:cNvPr>
          <p:cNvSpPr/>
          <p:nvPr/>
        </p:nvSpPr>
        <p:spPr>
          <a:xfrm>
            <a:off x="8874369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4A4CAA-6913-AA4C-797E-93303C5A534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265138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791BD8F-6BBE-AB80-8F44-6B03AC80A4A8}"/>
              </a:ext>
            </a:extLst>
          </p:cNvPr>
          <p:cNvSpPr/>
          <p:nvPr/>
        </p:nvSpPr>
        <p:spPr>
          <a:xfrm>
            <a:off x="8874368" y="480988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B03909-4829-5BC5-35D9-C2E9171BAA9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265137" y="450404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BA854A6-85C4-AA8E-7293-57283701D3D1}"/>
              </a:ext>
            </a:extLst>
          </p:cNvPr>
          <p:cNvSpPr/>
          <p:nvPr/>
        </p:nvSpPr>
        <p:spPr>
          <a:xfrm>
            <a:off x="10742245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32D70D-F046-29CF-C80A-3004DA223B1F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33014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F532-1193-5CB0-519F-EC6595472F2D}"/>
              </a:ext>
            </a:extLst>
          </p:cNvPr>
          <p:cNvSpPr/>
          <p:nvPr/>
        </p:nvSpPr>
        <p:spPr>
          <a:xfrm>
            <a:off x="7820273" y="404681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3C2930-134A-A119-8CA6-72DF82E0D4E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11042" y="374097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65BD30A-D997-DBBF-C0D1-3CA7E2F11D6F}"/>
              </a:ext>
            </a:extLst>
          </p:cNvPr>
          <p:cNvSpPr/>
          <p:nvPr/>
        </p:nvSpPr>
        <p:spPr>
          <a:xfrm>
            <a:off x="10742244" y="482478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EDC2E8-C188-B272-92F3-67528FFE028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1133013" y="451894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2B4576F-5369-308A-CBA7-F3090C69203E}"/>
              </a:ext>
            </a:extLst>
          </p:cNvPr>
          <p:cNvSpPr/>
          <p:nvPr/>
        </p:nvSpPr>
        <p:spPr>
          <a:xfrm>
            <a:off x="781929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1DC995-6165-5DBA-769F-1026E924B36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210066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E5515B-F21B-E5D4-C507-57DB78276552}"/>
              </a:ext>
            </a:extLst>
          </p:cNvPr>
          <p:cNvSpPr txBox="1"/>
          <p:nvPr/>
        </p:nvSpPr>
        <p:spPr>
          <a:xfrm>
            <a:off x="4337536" y="1773776"/>
            <a:ext cx="32824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But what if we were building parse trees for 2+7*9 instead?</a:t>
            </a:r>
          </a:p>
          <a:p>
            <a:endParaRPr lang="en-GB" sz="2800" dirty="0"/>
          </a:p>
          <a:p>
            <a:r>
              <a:rPr lang="en-GB" sz="2800" dirty="0"/>
              <a:t>The right tree represents 2+(7*9).</a:t>
            </a:r>
          </a:p>
          <a:p>
            <a:r>
              <a:rPr lang="en-GB" sz="2800" dirty="0"/>
              <a:t>The left one represents (2+7)*9.</a:t>
            </a:r>
          </a:p>
          <a:p>
            <a:endParaRPr lang="en-GB" sz="2800" dirty="0"/>
          </a:p>
          <a:p>
            <a:r>
              <a:rPr lang="en-GB" sz="2800" dirty="0"/>
              <a:t>The order matters in that case!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427303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7C5E-FD03-002F-0CC3-E60C52AE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Ambiguity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D479-8B1B-7591-BFF9-6F856912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Ambiguity</a:t>
            </a:r>
            <a:r>
              <a:rPr lang="en-GB" b="1" dirty="0"/>
              <a:t> in a CFG derivation):</a:t>
            </a:r>
          </a:p>
          <a:p>
            <a:pPr marL="0" indent="0">
              <a:buNone/>
            </a:pPr>
            <a:r>
              <a:rPr lang="en-SG" dirty="0"/>
              <a:t>When using a CFG to check the syntax validity of an expression and building a parse tree, we say that a </a:t>
            </a:r>
            <a:r>
              <a:rPr lang="en-SG" b="1" dirty="0"/>
              <a:t>CFG is </a:t>
            </a:r>
            <a:r>
              <a:rPr lang="en-SG" b="1" dirty="0">
                <a:solidFill>
                  <a:srgbClr val="00B050"/>
                </a:solidFill>
              </a:rPr>
              <a:t>ambiguous</a:t>
            </a:r>
            <a:r>
              <a:rPr lang="en-SG" b="1" dirty="0"/>
              <a:t> </a:t>
            </a:r>
            <a:r>
              <a:rPr lang="en-SG" dirty="0"/>
              <a:t>if it can lead to two different derivations with two different parse trees.</a:t>
            </a:r>
          </a:p>
          <a:p>
            <a:pPr marL="0" indent="0">
              <a:buNone/>
            </a:pPr>
            <a:r>
              <a:rPr lang="en-SG" dirty="0"/>
              <a:t>In the case of arithmetic expressions and programming languages, ambiguity could prove problematic, because it means that</a:t>
            </a:r>
          </a:p>
          <a:p>
            <a:r>
              <a:rPr lang="en-SG" dirty="0"/>
              <a:t>Two different derivations might exist,</a:t>
            </a:r>
          </a:p>
          <a:p>
            <a:r>
              <a:rPr lang="en-SG" dirty="0"/>
              <a:t>Producing two different parse trees,</a:t>
            </a:r>
          </a:p>
          <a:p>
            <a:r>
              <a:rPr lang="en-SG" dirty="0"/>
              <a:t>And the result of both operations following the two parse trees might differ and lead to different outcomes for a given program (not good!).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99108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9B50-05EE-79A2-8BBF-3043FB9C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ambiguity algorithmically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0841-DDA4-A71E-A971-1987BAA4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Theorem (On checking the ambiguity of a CFG algorithmically):</a:t>
            </a:r>
          </a:p>
          <a:p>
            <a:pPr marL="0" indent="0">
              <a:buNone/>
            </a:pPr>
            <a:r>
              <a:rPr lang="en-GB" dirty="0"/>
              <a:t>For any given CFG… </a:t>
            </a:r>
            <a:r>
              <a:rPr lang="en-GB" b="1" u="sng" dirty="0">
                <a:solidFill>
                  <a:srgbClr val="C00000"/>
                </a:solidFill>
              </a:rPr>
              <a:t>There is no algorithm to check if a given CFG is ambiguous or not.</a:t>
            </a:r>
          </a:p>
          <a:p>
            <a:pPr marL="0" indent="0">
              <a:buNone/>
            </a:pPr>
            <a:r>
              <a:rPr lang="en-GB" dirty="0"/>
              <a:t>This is known as the ambiguity problem for context-free grammars, and it is proven to be an </a:t>
            </a:r>
            <a:r>
              <a:rPr lang="en-GB" b="1" dirty="0"/>
              <a:t>undecidable</a:t>
            </a:r>
            <a:r>
              <a:rPr lang="en-GB" dirty="0"/>
              <a:t> </a:t>
            </a:r>
            <a:r>
              <a:rPr lang="en-GB" b="1" dirty="0"/>
              <a:t>problem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982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9B50-05EE-79A2-8BBF-3043FB9C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ambiguity algorithmically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0841-DDA4-A71E-A971-1987BAA4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Theorem (On checking the ambiguity of a CFG algorithmically):</a:t>
            </a:r>
          </a:p>
          <a:p>
            <a:pPr marL="0" indent="0">
              <a:buNone/>
            </a:pPr>
            <a:r>
              <a:rPr lang="en-GB" dirty="0"/>
              <a:t>For any given CFG… </a:t>
            </a:r>
            <a:r>
              <a:rPr lang="en-GB" b="1" u="sng" dirty="0">
                <a:solidFill>
                  <a:srgbClr val="C00000"/>
                </a:solidFill>
              </a:rPr>
              <a:t>There is no algorithm to check if a given CFG is ambiguous or not.</a:t>
            </a:r>
          </a:p>
          <a:p>
            <a:pPr marL="0" indent="0">
              <a:buNone/>
            </a:pPr>
            <a:r>
              <a:rPr lang="en-GB" dirty="0"/>
              <a:t>This is known as the ambiguity problem for context-free grammars, and it is proven to be an </a:t>
            </a:r>
            <a:r>
              <a:rPr lang="en-GB" b="1" dirty="0"/>
              <a:t>undecidable</a:t>
            </a:r>
            <a:r>
              <a:rPr lang="en-GB" dirty="0"/>
              <a:t> </a:t>
            </a:r>
            <a:r>
              <a:rPr lang="en-GB" b="1" dirty="0"/>
              <a:t>problem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(</a:t>
            </a:r>
            <a:r>
              <a:rPr lang="en-GB" b="1" i="1" dirty="0"/>
              <a:t>Note: </a:t>
            </a:r>
            <a:r>
              <a:rPr lang="en-GB" i="1" dirty="0"/>
              <a:t>Similarly, there is no general algorithm that can determine whether a given program contains an infinite loop. This undecidable problem is known as the Halting problem. It means that you cannot define a compiler program that can check for the presence of infinite loops in the compiled source code. Sad!)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6998322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9B50-05EE-79A2-8BBF-3043FB9C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ambiguity algorithmically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0841-DDA4-A71E-A971-1987BAA4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Theorem (On checking the ambiguity of a CFG algorithmically):</a:t>
            </a:r>
          </a:p>
          <a:p>
            <a:pPr marL="0" indent="0">
              <a:buNone/>
            </a:pPr>
            <a:r>
              <a:rPr lang="en-GB" dirty="0"/>
              <a:t>For any given CFG… </a:t>
            </a:r>
            <a:r>
              <a:rPr lang="en-GB" b="1" u="sng" dirty="0">
                <a:solidFill>
                  <a:srgbClr val="C00000"/>
                </a:solidFill>
              </a:rPr>
              <a:t>There is no algorithm to check if a given CFG is ambiguous or not.</a:t>
            </a:r>
          </a:p>
          <a:p>
            <a:pPr marL="0" indent="0">
              <a:buNone/>
            </a:pPr>
            <a:r>
              <a:rPr lang="en-GB" dirty="0"/>
              <a:t>This is known as the ambiguity problem for context-free grammars, and it is proven to be an </a:t>
            </a:r>
            <a:r>
              <a:rPr lang="en-GB" b="1" dirty="0"/>
              <a:t>undecidable</a:t>
            </a:r>
            <a:r>
              <a:rPr lang="en-GB" dirty="0"/>
              <a:t> </a:t>
            </a:r>
            <a:r>
              <a:rPr lang="en-GB" b="1" dirty="0"/>
              <a:t>problem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 are however </a:t>
            </a:r>
            <a:r>
              <a:rPr lang="en-GB" b="1" dirty="0"/>
              <a:t>manual methods </a:t>
            </a:r>
            <a:r>
              <a:rPr lang="en-GB" dirty="0"/>
              <a:t>for designing CFGs that will be guaranteed to be non-ambiguous.</a:t>
            </a:r>
          </a:p>
          <a:p>
            <a:pPr marL="0" indent="0">
              <a:buNone/>
            </a:pPr>
            <a:r>
              <a:rPr lang="en-GB" dirty="0"/>
              <a:t>We will investigate them on an upcoming lecture.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0925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8D14-9539-35AC-C0DA-7E5149E0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Ambiguous grammars and compilers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860A-8D88-72F8-8CED-D3517E9C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Ambiguous grammars can cause significant problems in compilers.</a:t>
            </a:r>
          </a:p>
          <a:p>
            <a:r>
              <a:rPr lang="en-GB" dirty="0"/>
              <a:t>They make it challenging to derive the intended meaning or structure of the input program.</a:t>
            </a:r>
          </a:p>
          <a:p>
            <a:r>
              <a:rPr lang="en-GB" dirty="0"/>
              <a:t>Moreover, they can lead to incorrect parsing, which may result in incorrect intermediate code generation or even compiler crashes.</a:t>
            </a:r>
          </a:p>
          <a:p>
            <a:r>
              <a:rPr lang="en-GB" dirty="0"/>
              <a:t>Therefore, it is crucial to eliminate ambiguity in context-free grammars used in compiler design.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While checking that a CFG might be ambiguous is impossible algorithmically, there are however </a:t>
            </a:r>
            <a:r>
              <a:rPr lang="en-GB" b="1" dirty="0"/>
              <a:t>manual methods </a:t>
            </a:r>
            <a:r>
              <a:rPr lang="en-GB" dirty="0"/>
              <a:t>for designing CFGs that will be non-ambiguous.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88617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8D14-9539-35AC-C0DA-7E5149E0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Ambiguous grammars and compilers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860A-8D88-72F8-8CED-D3517E9C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Not all context-free grammars can be made non-ambiguous.</a:t>
            </a:r>
          </a:p>
          <a:p>
            <a:r>
              <a:rPr lang="en-GB" dirty="0"/>
              <a:t>Most CFGs used in programming, such as the CFG for checking balanced parentheses or the CFG for arithmetic expressions, can be represented using non-ambiguous grammars (that’s a relief!).</a:t>
            </a:r>
          </a:p>
          <a:p>
            <a:r>
              <a:rPr lang="en-GB" b="1" dirty="0"/>
              <a:t>But, ultimately, it is your responsibility as a programming language designer to define rules for the syntax of your programming language that can be translated into non-ambiguous CFGs!</a:t>
            </a:r>
          </a:p>
          <a:p>
            <a:r>
              <a:rPr lang="en-GB" dirty="0"/>
              <a:t>Keep in mind that ambiguous grammars can often appear more concise or easier to define than their non-ambiguous counterparts. However, the problems they cause in compiler design often outweigh the benefits of simplicity or conciseness.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7929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8D14-9539-35AC-C0DA-7E5149E0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Ambiguous grammars and compilers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860A-8D88-72F8-8CED-D3517E9C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To ensure that there is only one correct parse tree for a given string, it is essential to eliminate ambiguity in the grammar.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Some techniques for resolving ambiguity in CFGs manually, will be discussed later during this lecture: </a:t>
            </a:r>
          </a:p>
          <a:p>
            <a:r>
              <a:rPr lang="en-GB" b="1" dirty="0"/>
              <a:t>Rewriting the grammar entirely,</a:t>
            </a:r>
          </a:p>
          <a:p>
            <a:r>
              <a:rPr lang="en-GB" b="1" dirty="0"/>
              <a:t>Introducing precedence,</a:t>
            </a:r>
          </a:p>
          <a:p>
            <a:r>
              <a:rPr lang="en-GB" b="1" dirty="0"/>
              <a:t>Introducing delimiters,</a:t>
            </a:r>
          </a:p>
          <a:p>
            <a:r>
              <a:rPr lang="en-GB" b="1" dirty="0"/>
              <a:t>Introducing associativity rules.</a:t>
            </a:r>
          </a:p>
          <a:p>
            <a:pPr marL="0" indent="0">
              <a:buNone/>
            </a:pPr>
            <a:r>
              <a:rPr lang="en-GB" dirty="0"/>
              <a:t>But for now…</a:t>
            </a:r>
          </a:p>
        </p:txBody>
      </p:sp>
    </p:spTree>
    <p:extLst>
      <p:ext uri="{BB962C8B-B14F-4D97-AF65-F5344CB8AC3E}">
        <p14:creationId xmlns:p14="http://schemas.microsoft.com/office/powerpoint/2010/main" val="9197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50B8FC-3A4B-A3D7-3AAA-107C4764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E570-B60B-8678-D610-ABA0119C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Can you write a </a:t>
            </a:r>
            <a:r>
              <a:rPr lang="en-GB" b="1" dirty="0" err="1"/>
              <a:t>RegEx</a:t>
            </a:r>
            <a:r>
              <a:rPr lang="en-GB" b="1" dirty="0"/>
              <a:t> to check whether such a string containing a mathematical expression is valid or not?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  <a:sym typeface="Wingdings" panose="05000000000000000000" pitchFamily="2" charset="2"/>
              </a:rPr>
              <a:t> </a:t>
            </a:r>
            <a:r>
              <a:rPr lang="en-GB" b="1" dirty="0">
                <a:solidFill>
                  <a:srgbClr val="7030A0"/>
                </a:solidFill>
              </a:rPr>
              <a:t>No, unfortunately, </a:t>
            </a:r>
            <a:r>
              <a:rPr lang="en-GB" b="1" dirty="0" err="1">
                <a:solidFill>
                  <a:srgbClr val="7030A0"/>
                </a:solidFill>
              </a:rPr>
              <a:t>RegEx</a:t>
            </a:r>
            <a:r>
              <a:rPr lang="en-GB" b="1" dirty="0">
                <a:solidFill>
                  <a:srgbClr val="7030A0"/>
                </a:solidFill>
              </a:rPr>
              <a:t> is not powerful enough to do so.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would require, among other things, to keep track of:</a:t>
            </a:r>
          </a:p>
          <a:p>
            <a:r>
              <a:rPr lang="en-GB" dirty="0"/>
              <a:t>How many parentheses have been opened after having read n characters of the given input string, </a:t>
            </a:r>
          </a:p>
          <a:p>
            <a:r>
              <a:rPr lang="en-GB" dirty="0"/>
              <a:t>How many have been closed after having read n characters of the given input string,</a:t>
            </a:r>
          </a:p>
          <a:p>
            <a:r>
              <a:rPr lang="en-GB" dirty="0"/>
              <a:t>And in which order opened parentheses have been closed.</a:t>
            </a:r>
          </a:p>
        </p:txBody>
      </p:sp>
    </p:spTree>
    <p:extLst>
      <p:ext uri="{BB962C8B-B14F-4D97-AF65-F5344CB8AC3E}">
        <p14:creationId xmlns:p14="http://schemas.microsoft.com/office/powerpoint/2010/main" val="18068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Context-Free Grammar (CFG)?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set of rules that can generate all strings in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method for tokenizing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formal system for describing the structure of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technique for optimizing compiler performance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90027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Context-Free Grammar (CFG)?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set of rules that can generate all strings in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method for tokenizing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A formal system for describing the structure of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technique for optimizing compiler performance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5112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a production rule in a CFG?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scanning the input text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optimizing the generated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reducing the number of steps in a computation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replacing a non-terminal symbol with a sequence of terminal and non-terminal symbols</a:t>
            </a:r>
          </a:p>
        </p:txBody>
      </p:sp>
    </p:spTree>
    <p:extLst>
      <p:ext uri="{BB962C8B-B14F-4D97-AF65-F5344CB8AC3E}">
        <p14:creationId xmlns:p14="http://schemas.microsoft.com/office/powerpoint/2010/main" val="6139482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a production rule in a CFG?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scanning the input text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optimizing the generated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reducing the number of steps in a computation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A rule for replacing a non-terminal symbol with a sequence of terminal and non-terminal symbols</a:t>
            </a:r>
          </a:p>
        </p:txBody>
      </p:sp>
    </p:spTree>
    <p:extLst>
      <p:ext uri="{BB962C8B-B14F-4D97-AF65-F5344CB8AC3E}">
        <p14:creationId xmlns:p14="http://schemas.microsoft.com/office/powerpoint/2010/main" val="41454147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derivation in the context of CFGs?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breaking down a string into its constituent tokens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generating code for a given input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applying production rules to generate a string in the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defining and optimizing the structure of a parse tree</a:t>
            </a:r>
          </a:p>
        </p:txBody>
      </p:sp>
    </p:spTree>
    <p:extLst>
      <p:ext uri="{BB962C8B-B14F-4D97-AF65-F5344CB8AC3E}">
        <p14:creationId xmlns:p14="http://schemas.microsoft.com/office/powerpoint/2010/main" val="37415269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derivation in the context of CFGs?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breaking down a string into its constituent tokens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generating code for a given input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The process of applying production rules to generate a string in the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defining and optimizing the structure of a parse tree</a:t>
            </a:r>
          </a:p>
        </p:txBody>
      </p:sp>
    </p:spTree>
    <p:extLst>
      <p:ext uri="{BB962C8B-B14F-4D97-AF65-F5344CB8AC3E}">
        <p14:creationId xmlns:p14="http://schemas.microsoft.com/office/powerpoint/2010/main" val="18952644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parse tree?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data structure for representing the structure of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tree used for optimizing compiler performance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tree representing the derivation of a string using a CFG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tree used for breaking down a string into tokens</a:t>
            </a:r>
          </a:p>
        </p:txBody>
      </p:sp>
    </p:spTree>
    <p:extLst>
      <p:ext uri="{BB962C8B-B14F-4D97-AF65-F5344CB8AC3E}">
        <p14:creationId xmlns:p14="http://schemas.microsoft.com/office/powerpoint/2010/main" val="18629995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parse tree?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data structure for representing the structure of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tree used for optimizing compiler performance 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A tree representing the derivation of a string using a CFG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tree used for breaking down a string into tokens</a:t>
            </a:r>
          </a:p>
        </p:txBody>
      </p:sp>
    </p:spTree>
    <p:extLst>
      <p:ext uri="{BB962C8B-B14F-4D97-AF65-F5344CB8AC3E}">
        <p14:creationId xmlns:p14="http://schemas.microsoft.com/office/powerpoint/2010/main" val="4283231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FB4E-FAC6-8FD9-B0A8-13783F35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7F708-D74B-8C3B-4E69-83F28838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an ambiguous context-free grammar?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that can generate two different strings for the same derivation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whose production rules cannot produce a result string consisting of terminal symbols only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that generates only one parse tree for each string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that can generate more than one parse tree for the same string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46537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FB4E-FAC6-8FD9-B0A8-13783F35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7F708-D74B-8C3B-4E69-83F28838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an ambiguous context-free grammar?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that can generate two different strings for the same derivation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whose production rules cannot produce a result string consisting of terminal symbols only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that generates only one parse tree for each string 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A grammar that can generate more than one parse tree for the same string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443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50B8FC-3A4B-A3D7-3AAA-107C4764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E570-B60B-8678-D610-ABA0119C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It is not possible to do so with a </a:t>
            </a:r>
            <a:r>
              <a:rPr lang="en-GB" b="1" dirty="0"/>
              <a:t>finite state machine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After all, we could technically have </a:t>
            </a:r>
            <a:r>
              <a:rPr lang="en-GB" b="1" dirty="0"/>
              <a:t>any number of parentheses in the expression, not just any finite number of them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So how could we keep track of this number with a </a:t>
            </a:r>
            <a:r>
              <a:rPr lang="en-GB" dirty="0" err="1"/>
              <a:t>RegEx</a:t>
            </a:r>
            <a:r>
              <a:rPr lang="en-GB" dirty="0"/>
              <a:t> that runs on </a:t>
            </a:r>
            <a:r>
              <a:rPr lang="en-GB" b="1" u="sng" dirty="0"/>
              <a:t>finite</a:t>
            </a:r>
            <a:r>
              <a:rPr lang="en-GB" dirty="0"/>
              <a:t> </a:t>
            </a:r>
            <a:r>
              <a:rPr lang="en-GB" b="1" dirty="0"/>
              <a:t>state</a:t>
            </a:r>
            <a:r>
              <a:rPr lang="en-GB" dirty="0"/>
              <a:t> </a:t>
            </a:r>
            <a:r>
              <a:rPr lang="en-GB" b="1" dirty="0"/>
              <a:t>machines</a:t>
            </a:r>
            <a:r>
              <a:rPr lang="en-GB" dirty="0"/>
              <a:t>?</a:t>
            </a:r>
          </a:p>
          <a:p>
            <a:pPr algn="ctr">
              <a:buFont typeface="Wingdings" panose="05000000000000000000" pitchFamily="2" charset="2"/>
              <a:buChar char="à"/>
            </a:pPr>
            <a:endParaRPr lang="en-GB" b="1" dirty="0">
              <a:solidFill>
                <a:srgbClr val="7030A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  <a:sym typeface="Wingdings" panose="05000000000000000000" pitchFamily="2" charset="2"/>
              </a:rPr>
              <a:t>Important lesson: Syntax analysis tasks, e.g. checking parentheses, will typically require something more powerful than </a:t>
            </a:r>
            <a:r>
              <a:rPr lang="en-GB" b="1" dirty="0" err="1">
                <a:solidFill>
                  <a:srgbClr val="7030A0"/>
                </a:solidFill>
                <a:sym typeface="Wingdings" panose="05000000000000000000" pitchFamily="2" charset="2"/>
              </a:rPr>
              <a:t>RegEx</a:t>
            </a:r>
            <a:r>
              <a:rPr lang="en-GB" b="1" dirty="0">
                <a:solidFill>
                  <a:srgbClr val="7030A0"/>
                </a:solidFill>
                <a:sym typeface="Wingdings" panose="05000000000000000000" pitchFamily="2" charset="2"/>
              </a:rPr>
              <a:t>!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  <a:sym typeface="Wingdings" panose="05000000000000000000" pitchFamily="2" charset="2"/>
              </a:rPr>
              <a:t>(But what then?)</a:t>
            </a:r>
            <a:endParaRPr lang="en-GB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989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EF25B-2BB2-FFE2-FA9E-88137DCF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Rewriting a CFG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A610E-0052-61E9-02BD-5559E5E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All approaches to eliminate ambiguity will require to </a:t>
            </a:r>
            <a:r>
              <a:rPr lang="en-GB" b="1" dirty="0"/>
              <a:t>rewrite the grammar</a:t>
            </a:r>
            <a:r>
              <a:rPr lang="en-GB" dirty="0"/>
              <a:t>, in a way that eliminates the possibility of having multiple parse trees for a given input string.</a:t>
            </a:r>
          </a:p>
          <a:p>
            <a:pPr marL="0" indent="0">
              <a:buNone/>
            </a:pPr>
            <a:r>
              <a:rPr lang="en-GB" dirty="0"/>
              <a:t>The rewriting task involves following simple rules that will:</a:t>
            </a:r>
          </a:p>
          <a:p>
            <a:r>
              <a:rPr lang="en-GB" b="1" dirty="0"/>
              <a:t>Restructure the production rules,</a:t>
            </a:r>
          </a:p>
          <a:p>
            <a:r>
              <a:rPr lang="en-GB" b="1" dirty="0"/>
              <a:t>And/or introduce new non-terminal symbols to more clearly define the intended structure of the language.</a:t>
            </a:r>
          </a:p>
          <a:p>
            <a:pPr marL="0" indent="0">
              <a:buNone/>
            </a:pPr>
            <a:r>
              <a:rPr lang="en-GB" dirty="0"/>
              <a:t>By doing this, we ensure that there is only one possible derivation for each string, leading to a unique parse tree.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46557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A917-402E-2606-1695-9901E78F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first disambiguation example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As an example… </a:t>
                </a:r>
              </a:p>
              <a:p>
                <a:pPr marL="0" indent="0">
                  <a:buNone/>
                </a:pPr>
                <a:r>
                  <a:rPr lang="en-GB" dirty="0"/>
                  <a:t>Consider the CFG for simplified arithmetic expressions using positive integers, additions and multiplications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→0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C58566-5606-1E59-2E44-DF196556E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This grammar is ambiguous, because it does not specify the precedence order of + and *.</a:t>
            </a:r>
          </a:p>
          <a:p>
            <a:pPr marL="0" indent="0">
              <a:buNone/>
            </a:pPr>
            <a:r>
              <a:rPr lang="en-SG" dirty="0"/>
              <a:t>As we have seen in the previous lesson, it might lead to two different parse trees for the string 2*3+7, with completely different behaviours corresponding to two operations:</a:t>
            </a:r>
          </a:p>
          <a:p>
            <a:r>
              <a:rPr lang="en-SG" dirty="0"/>
              <a:t>(2*3)+7</a:t>
            </a:r>
          </a:p>
          <a:p>
            <a:r>
              <a:rPr lang="en-SG" dirty="0"/>
              <a:t>2*(3+7)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93542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parse trees for 2+7*9</a:t>
            </a:r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0558F-1CE1-33D7-D831-F6D521EDEE53}"/>
              </a:ext>
            </a:extLst>
          </p:cNvPr>
          <p:cNvSpPr/>
          <p:nvPr/>
        </p:nvSpPr>
        <p:spPr>
          <a:xfrm>
            <a:off x="2239106" y="169068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E811E-11CB-1C47-0B2A-318CA5608177}"/>
              </a:ext>
            </a:extLst>
          </p:cNvPr>
          <p:cNvSpPr/>
          <p:nvPr/>
        </p:nvSpPr>
        <p:spPr>
          <a:xfrm>
            <a:off x="1305168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32E48-2854-532E-1DE9-2C3F9A1662ED}"/>
              </a:ext>
            </a:extLst>
          </p:cNvPr>
          <p:cNvSpPr/>
          <p:nvPr/>
        </p:nvSpPr>
        <p:spPr>
          <a:xfrm>
            <a:off x="2239107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909EC1-91AD-2426-D0C2-694DE35FAE02}"/>
              </a:ext>
            </a:extLst>
          </p:cNvPr>
          <p:cNvSpPr/>
          <p:nvPr/>
        </p:nvSpPr>
        <p:spPr>
          <a:xfrm>
            <a:off x="3173046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91B554-59CC-F7FF-1D40-DD3E3D57EBB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695938" y="216742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706D1B-D1D7-3535-B4FF-F196E21FF53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2629876" y="216742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1125F-EBC3-33D0-3A8F-29D451F96EF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2629876" y="216742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0AC647-9774-5C62-02D6-8AFA10DA088F}"/>
              </a:ext>
            </a:extLst>
          </p:cNvPr>
          <p:cNvSpPr/>
          <p:nvPr/>
        </p:nvSpPr>
        <p:spPr>
          <a:xfrm>
            <a:off x="371230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31DF38-A309-D4B4-5442-0547B01BD9B9}"/>
              </a:ext>
            </a:extLst>
          </p:cNvPr>
          <p:cNvSpPr/>
          <p:nvPr/>
        </p:nvSpPr>
        <p:spPr>
          <a:xfrm>
            <a:off x="1305169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BBA65-B1B5-3746-87E2-E183779512D8}"/>
              </a:ext>
            </a:extLst>
          </p:cNvPr>
          <p:cNvSpPr/>
          <p:nvPr/>
        </p:nvSpPr>
        <p:spPr>
          <a:xfrm>
            <a:off x="2239108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0C0C3-ECAB-E994-46E2-29E2BC13E3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62000" y="296346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E6E4-6C9C-5FA6-72EA-FB5C9846F10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5938" y="296346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01C30B-237D-745E-B791-16DE4E74CDF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695938" y="29634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2ED95-8881-1564-47F1-2A06028DD10D}"/>
              </a:ext>
            </a:extLst>
          </p:cNvPr>
          <p:cNvSpPr/>
          <p:nvPr/>
        </p:nvSpPr>
        <p:spPr>
          <a:xfrm>
            <a:off x="371230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D5B1DC-C5B5-FB75-7626-7A7C9BE3188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1999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952AB-C157-CE00-BF92-966459005C50}"/>
              </a:ext>
            </a:extLst>
          </p:cNvPr>
          <p:cNvSpPr/>
          <p:nvPr/>
        </p:nvSpPr>
        <p:spPr>
          <a:xfrm>
            <a:off x="371229" y="481513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B0029-E241-72FF-21CF-52BFBAF38CD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1998" y="450929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5BFC47-BFF8-471D-2FA5-1979FAA94575}"/>
              </a:ext>
            </a:extLst>
          </p:cNvPr>
          <p:cNvSpPr/>
          <p:nvPr/>
        </p:nvSpPr>
        <p:spPr>
          <a:xfrm>
            <a:off x="2239106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13BEE-D779-A71F-EB35-D1D5CFA57AF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29875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70A8954-CEE3-66C1-2DC5-64DB179F223C}"/>
              </a:ext>
            </a:extLst>
          </p:cNvPr>
          <p:cNvSpPr/>
          <p:nvPr/>
        </p:nvSpPr>
        <p:spPr>
          <a:xfrm>
            <a:off x="3197467" y="405301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A2C84-EEFD-CFE9-735B-AE752E82936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588236" y="374717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BC03FC-8EC4-7E10-E8D2-B5F3F3D88860}"/>
              </a:ext>
            </a:extLst>
          </p:cNvPr>
          <p:cNvSpPr/>
          <p:nvPr/>
        </p:nvSpPr>
        <p:spPr>
          <a:xfrm>
            <a:off x="2239105" y="4830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BFF44-9D3F-662B-B357-9ECF7110539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29874" y="452419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C20A483-8822-FC2F-5DCB-600D72B0A613}"/>
              </a:ext>
            </a:extLst>
          </p:cNvPr>
          <p:cNvSpPr/>
          <p:nvPr/>
        </p:nvSpPr>
        <p:spPr>
          <a:xfrm>
            <a:off x="3196491" y="32702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923B8D-2958-1999-998B-28DF7145900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587260" y="296441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464CDC-E66C-913C-C60F-0DCB498A09F4}"/>
              </a:ext>
            </a:extLst>
          </p:cNvPr>
          <p:cNvSpPr/>
          <p:nvPr/>
        </p:nvSpPr>
        <p:spPr>
          <a:xfrm>
            <a:off x="8780585" y="168543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EEBC48-940B-2F8E-29EE-A95241E1E3B4}"/>
              </a:ext>
            </a:extLst>
          </p:cNvPr>
          <p:cNvSpPr/>
          <p:nvPr/>
        </p:nvSpPr>
        <p:spPr>
          <a:xfrm>
            <a:off x="7846647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D1A21-259D-9777-ACFC-B6A51880F497}"/>
              </a:ext>
            </a:extLst>
          </p:cNvPr>
          <p:cNvSpPr/>
          <p:nvPr/>
        </p:nvSpPr>
        <p:spPr>
          <a:xfrm>
            <a:off x="8780586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FBC283-32CE-F8F3-FD2D-0E39E3C40BDE}"/>
              </a:ext>
            </a:extLst>
          </p:cNvPr>
          <p:cNvSpPr/>
          <p:nvPr/>
        </p:nvSpPr>
        <p:spPr>
          <a:xfrm>
            <a:off x="9714525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630BAA-5F80-B1E6-37CB-02486E9F8EEF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237417" y="216217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E0DF0-D944-AD93-5FBE-33A21FB31FBF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171355" y="216217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D2531A-63D1-BF6A-4742-9712714F1B9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9171355" y="216217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01C937-47A1-0893-BD89-685DC6FD70AD}"/>
              </a:ext>
            </a:extLst>
          </p:cNvPr>
          <p:cNvSpPr/>
          <p:nvPr/>
        </p:nvSpPr>
        <p:spPr>
          <a:xfrm>
            <a:off x="8874369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AB0F89-8C26-538F-95C9-29D7E468C31F}"/>
              </a:ext>
            </a:extLst>
          </p:cNvPr>
          <p:cNvSpPr/>
          <p:nvPr/>
        </p:nvSpPr>
        <p:spPr>
          <a:xfrm>
            <a:off x="9808308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182A26-50BF-E396-D7D4-6752AD06F603}"/>
              </a:ext>
            </a:extLst>
          </p:cNvPr>
          <p:cNvSpPr/>
          <p:nvPr/>
        </p:nvSpPr>
        <p:spPr>
          <a:xfrm>
            <a:off x="1074224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468C6A-5C2E-DE5D-6301-152371E3224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265139" y="295821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D29E95-8AC9-07A4-DC6F-AF5D6F22CA02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199077" y="295821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3A567B-6ED7-7832-BAE5-DCAE357C255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199077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CEFDB50-7B50-D84A-E1C6-4BE4C261E45E}"/>
              </a:ext>
            </a:extLst>
          </p:cNvPr>
          <p:cNvSpPr/>
          <p:nvPr/>
        </p:nvSpPr>
        <p:spPr>
          <a:xfrm>
            <a:off x="8874369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4A4CAA-6913-AA4C-797E-93303C5A534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265138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791BD8F-6BBE-AB80-8F44-6B03AC80A4A8}"/>
              </a:ext>
            </a:extLst>
          </p:cNvPr>
          <p:cNvSpPr/>
          <p:nvPr/>
        </p:nvSpPr>
        <p:spPr>
          <a:xfrm>
            <a:off x="8874368" y="480988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B03909-4829-5BC5-35D9-C2E9171BAA9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265137" y="450404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BA854A6-85C4-AA8E-7293-57283701D3D1}"/>
              </a:ext>
            </a:extLst>
          </p:cNvPr>
          <p:cNvSpPr/>
          <p:nvPr/>
        </p:nvSpPr>
        <p:spPr>
          <a:xfrm>
            <a:off x="10742245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32D70D-F046-29CF-C80A-3004DA223B1F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33014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F532-1193-5CB0-519F-EC6595472F2D}"/>
              </a:ext>
            </a:extLst>
          </p:cNvPr>
          <p:cNvSpPr/>
          <p:nvPr/>
        </p:nvSpPr>
        <p:spPr>
          <a:xfrm>
            <a:off x="7820273" y="404681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3C2930-134A-A119-8CA6-72DF82E0D4E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11042" y="374097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65BD30A-D997-DBBF-C0D1-3CA7E2F11D6F}"/>
              </a:ext>
            </a:extLst>
          </p:cNvPr>
          <p:cNvSpPr/>
          <p:nvPr/>
        </p:nvSpPr>
        <p:spPr>
          <a:xfrm>
            <a:off x="10742244" y="482478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EDC2E8-C188-B272-92F3-67528FFE028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1133013" y="451894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2B4576F-5369-308A-CBA7-F3090C69203E}"/>
              </a:ext>
            </a:extLst>
          </p:cNvPr>
          <p:cNvSpPr/>
          <p:nvPr/>
        </p:nvSpPr>
        <p:spPr>
          <a:xfrm>
            <a:off x="781929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</a:t>
            </a:r>
            <a:endParaRPr lang="en-SG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1DC995-6165-5DBA-769F-1026E924B36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210066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F766C6-7429-8371-7FAD-A92D299C70B2}"/>
              </a:ext>
            </a:extLst>
          </p:cNvPr>
          <p:cNvSpPr txBox="1"/>
          <p:nvPr/>
        </p:nvSpPr>
        <p:spPr>
          <a:xfrm>
            <a:off x="4337536" y="1773776"/>
            <a:ext cx="32824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Remember…</a:t>
            </a:r>
          </a:p>
          <a:p>
            <a:pPr algn="ctr"/>
            <a:endParaRPr lang="en-GB" sz="2800" b="1" dirty="0"/>
          </a:p>
          <a:p>
            <a:pPr algn="ctr"/>
            <a:r>
              <a:rPr lang="en-GB" sz="2800" b="1" dirty="0"/>
              <a:t>Ambiguity is not good for us!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28775058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A917-402E-2606-1695-9901E78F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first disambiguation example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50323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Now, consider this second CFG for simplified arithmetic expressions using positive integers, additions and multiplications below.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→0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b="1" dirty="0"/>
                  <a:t>Now, try using this second CFG and build a parse tree for the string 2*3+7.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5032374"/>
              </a:xfrm>
              <a:blipFill>
                <a:blip r:embed="rId2"/>
                <a:stretch>
                  <a:fillRect l="-2471" t="-1937" r="-2000" b="-18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9541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A917-402E-2606-1695-9901E78F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first disambiguation example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50323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Now, consider this second CFG for simplified arithmetic expressions using positive integers, additions and multiplications below.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→0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b="1" dirty="0"/>
                  <a:t>Now, try using this second CFG and build a parse tree for the string 2*3+7.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5032374"/>
              </a:xfrm>
              <a:blipFill>
                <a:blip r:embed="rId2"/>
                <a:stretch>
                  <a:fillRect l="-2471" t="-1937" r="-2000" b="-18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7458969-13A5-406D-E6E8-BA92B4A1A68A}"/>
              </a:ext>
            </a:extLst>
          </p:cNvPr>
          <p:cNvSpPr/>
          <p:nvPr/>
        </p:nvSpPr>
        <p:spPr>
          <a:xfrm>
            <a:off x="9491783" y="2372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4B081E-F5FD-EC6C-1110-2F9F31DD37D4}"/>
              </a:ext>
            </a:extLst>
          </p:cNvPr>
          <p:cNvSpPr/>
          <p:nvPr/>
        </p:nvSpPr>
        <p:spPr>
          <a:xfrm>
            <a:off x="8557845" y="315460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5FB555-A743-77C7-69CC-5D45A707128F}"/>
              </a:ext>
            </a:extLst>
          </p:cNvPr>
          <p:cNvSpPr/>
          <p:nvPr/>
        </p:nvSpPr>
        <p:spPr>
          <a:xfrm>
            <a:off x="9491784" y="315460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3DD73-E121-399C-0038-AB620BBB67AD}"/>
              </a:ext>
            </a:extLst>
          </p:cNvPr>
          <p:cNvSpPr/>
          <p:nvPr/>
        </p:nvSpPr>
        <p:spPr>
          <a:xfrm>
            <a:off x="10425723" y="315460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S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813688-7110-F285-3BC0-6F16918D19D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948615" y="2848769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6369FC-2FD7-7967-A2CF-07E1BC10E4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9882553" y="2848769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824B40-F264-5C69-08F2-D57D72F571F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9882553" y="284876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1EF080-2C04-4F42-B8F7-1C7C58DA96E9}"/>
              </a:ext>
            </a:extLst>
          </p:cNvPr>
          <p:cNvSpPr/>
          <p:nvPr/>
        </p:nvSpPr>
        <p:spPr>
          <a:xfrm>
            <a:off x="7623907" y="395064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78FF5B-1AD1-1D6F-31DF-3B8171B12397}"/>
              </a:ext>
            </a:extLst>
          </p:cNvPr>
          <p:cNvSpPr/>
          <p:nvPr/>
        </p:nvSpPr>
        <p:spPr>
          <a:xfrm>
            <a:off x="8557846" y="395064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9EF4BD-2C7D-0534-0292-84FAD62223D5}"/>
              </a:ext>
            </a:extLst>
          </p:cNvPr>
          <p:cNvSpPr/>
          <p:nvPr/>
        </p:nvSpPr>
        <p:spPr>
          <a:xfrm>
            <a:off x="9491785" y="395064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en-SG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E44D9A-28A1-ACC3-AE94-9480BC9E414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14677" y="3644810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2884B7-CDE0-1D38-8E75-6E85598E68E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948615" y="3644810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EF6DFA-B3DF-B3E3-37B6-D8A91EA9998A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948615" y="3644810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92A0C5-478E-D6B0-FC65-AE9284605B4A}"/>
              </a:ext>
            </a:extLst>
          </p:cNvPr>
          <p:cNvSpPr/>
          <p:nvPr/>
        </p:nvSpPr>
        <p:spPr>
          <a:xfrm>
            <a:off x="7623907" y="473322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en-SG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6EE1A5-C702-9A16-9AB4-F7F76945AF8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014676" y="442738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0166843-487B-5249-CF63-FAE4E81E2ED3}"/>
              </a:ext>
            </a:extLst>
          </p:cNvPr>
          <p:cNvSpPr/>
          <p:nvPr/>
        </p:nvSpPr>
        <p:spPr>
          <a:xfrm>
            <a:off x="7623906" y="549647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S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80B9B6-2A2F-022B-0BA7-9FDB0F7D1309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014675" y="519063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AEE3552-5A32-5444-AC09-0A977EA1FC22}"/>
              </a:ext>
            </a:extLst>
          </p:cNvPr>
          <p:cNvSpPr/>
          <p:nvPr/>
        </p:nvSpPr>
        <p:spPr>
          <a:xfrm>
            <a:off x="9491783" y="473322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SG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01577A-2A4D-FCA6-44EB-9CF290EDD5E8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882552" y="442738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3004421-D87B-12D8-C666-B2155C23D1EA}"/>
              </a:ext>
            </a:extLst>
          </p:cNvPr>
          <p:cNvSpPr/>
          <p:nvPr/>
        </p:nvSpPr>
        <p:spPr>
          <a:xfrm>
            <a:off x="10450144" y="473435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SG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C531BB-164B-28CB-C993-5937368DCA3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0840913" y="442851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B162F88-AA59-79E9-7BA8-2EDCABA13868}"/>
              </a:ext>
            </a:extLst>
          </p:cNvPr>
          <p:cNvSpPr/>
          <p:nvPr/>
        </p:nvSpPr>
        <p:spPr>
          <a:xfrm>
            <a:off x="10453074" y="55234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1C6305-366E-660F-4AB0-E307A8DDD9D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843843" y="52175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9F83F40-BA54-D43D-ED5F-9EA4ADFBBB14}"/>
              </a:ext>
            </a:extLst>
          </p:cNvPr>
          <p:cNvSpPr/>
          <p:nvPr/>
        </p:nvSpPr>
        <p:spPr>
          <a:xfrm>
            <a:off x="9491782" y="551137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  <a:endParaRPr lang="en-SG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3D17BC-CA63-3A0F-8FC2-702815538E44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9882551" y="520553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C24E1F9-ED15-D7DB-77A6-7D032EE1855A}"/>
              </a:ext>
            </a:extLst>
          </p:cNvPr>
          <p:cNvSpPr/>
          <p:nvPr/>
        </p:nvSpPr>
        <p:spPr>
          <a:xfrm>
            <a:off x="7623906" y="627587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EF5E95-E16E-2913-E8AE-D5E531E4CD2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8014675" y="5970038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DCB3690-30FE-2275-FE5B-B164DAAFF5CF}"/>
              </a:ext>
            </a:extLst>
          </p:cNvPr>
          <p:cNvSpPr/>
          <p:nvPr/>
        </p:nvSpPr>
        <p:spPr>
          <a:xfrm>
            <a:off x="10449168" y="395159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en-SG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4D1E20-AD8F-23EE-F12E-D28354501A66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839937" y="364575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D956F10-1A1E-9094-DD86-F6FA1FCDF624}"/>
              </a:ext>
            </a:extLst>
          </p:cNvPr>
          <p:cNvSpPr txBox="1"/>
          <p:nvPr/>
        </p:nvSpPr>
        <p:spPr>
          <a:xfrm>
            <a:off x="6628422" y="1494737"/>
            <a:ext cx="5479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Only one possible tree and correct precedence!</a:t>
            </a:r>
            <a:endParaRPr lang="en-SG" sz="2800" b="1" dirty="0">
              <a:solidFill>
                <a:srgbClr val="7030A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EE30DB-857D-E73C-FDF9-1382177410C0}"/>
              </a:ext>
            </a:extLst>
          </p:cNvPr>
          <p:cNvCxnSpPr/>
          <p:nvPr/>
        </p:nvCxnSpPr>
        <p:spPr>
          <a:xfrm flipV="1">
            <a:off x="11619186" y="2286000"/>
            <a:ext cx="0" cy="4367048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4294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A917-402E-2606-1695-9901E78F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first disambiguation example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Now, consider this second CFG for simplified arithmetic expressions using positive integers, additions and multiplications below.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→0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b="1" dirty="0"/>
              </a:p>
              <a:p>
                <a:pPr marL="0" indent="0">
                  <a:buNone/>
                </a:pPr>
                <a:r>
                  <a:rPr lang="en-SG" b="1" dirty="0"/>
                  <a:t>Now, try using this second CFG and build a parse tree for the string 2*3+7.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000" b="-1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F2664-B4C4-7AEF-F107-55426EA1E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09727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How?! Why is this second CFG non-ambiguous now?</a:t>
            </a:r>
          </a:p>
          <a:p>
            <a:r>
              <a:rPr lang="en-GB" dirty="0"/>
              <a:t>New non-terminal symbols T and F to represent terms and factors.</a:t>
            </a:r>
          </a:p>
          <a:p>
            <a:r>
              <a:rPr lang="en-GB" b="1" dirty="0"/>
              <a:t>Effectively established that multiplication has higher precedence than addition, as the * operator is now closer to the leaves of the parse tree.</a:t>
            </a:r>
          </a:p>
          <a:p>
            <a:r>
              <a:rPr lang="en-GB" dirty="0"/>
              <a:t>Only one parse tree for each arithmetic expression!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09128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A917-402E-2606-1695-9901E78F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second disambiguation example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As a second example… </a:t>
                </a:r>
              </a:p>
              <a:p>
                <a:pPr marL="0" indent="0">
                  <a:buNone/>
                </a:pPr>
                <a:r>
                  <a:rPr lang="en-GB" dirty="0"/>
                  <a:t>Consider the CFG below, which can be used for defining a (nested) if else statement.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→"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𝑒𝑥𝑝𝑟𝑒𝑠𝑠𝑖𝑜𝑛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𝑠𝑡𝑎𝑡𝑒𝑚𝑒𝑛𝑡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7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C58566-5606-1E59-2E44-DF196556E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This grammar is ambiguous and can lead to a problem called the </a:t>
            </a:r>
            <a:r>
              <a:rPr lang="en-GB" b="1" dirty="0"/>
              <a:t>dangling else problem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/>
              <a:t>Consider the string of tokens “if a then if b then s1 else s2”.</a:t>
            </a:r>
          </a:p>
          <a:p>
            <a:pPr marL="0" indent="0">
              <a:buNone/>
            </a:pPr>
            <a:r>
              <a:rPr lang="en-GB" b="1" dirty="0"/>
              <a:t>Which if does the else refer to?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8822049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A917-402E-2606-1695-9901E78F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second disambiguation example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As a second example… </a:t>
                </a:r>
              </a:p>
              <a:p>
                <a:pPr marL="0" indent="0">
                  <a:buNone/>
                </a:pPr>
                <a:r>
                  <a:rPr lang="en-GB" dirty="0"/>
                  <a:t>Consider the CFG below, which can be used for defining a (nested) if else statement.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→"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𝑒𝑥𝑝𝑟𝑒𝑠𝑠𝑖𝑜𝑛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𝑠𝑡𝑎𝑡𝑒𝑚𝑒𝑛𝑡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7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C58566-5606-1E59-2E44-DF196556E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This grammar is ambiguous and can lead to a problem called the </a:t>
            </a:r>
            <a:r>
              <a:rPr lang="en-GB" b="1" dirty="0"/>
              <a:t>dangling else problem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/>
              <a:t>Consider the string of tokens “if a then if b then s1 else s2”.</a:t>
            </a:r>
          </a:p>
          <a:p>
            <a:pPr marL="0" indent="0">
              <a:buNone/>
            </a:pPr>
            <a:r>
              <a:rPr lang="en-GB" b="1" dirty="0"/>
              <a:t>Which if does the else refer to?</a:t>
            </a:r>
            <a:endParaRPr lang="en-SG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01727-CC97-3A9B-6C7C-D34AA3B31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958" y="4591887"/>
            <a:ext cx="2143349" cy="2129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91D99A-ACEC-5653-13DD-2E2006E1F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089" y="4591886"/>
            <a:ext cx="2171929" cy="212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043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A917-402E-2606-1695-9901E78F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second disambiguation example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Let us we rewrite the CFG as this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→"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"</m:t>
                      </m:r>
                    </m:oMath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→"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br>
                  <a:rPr lang="en-GB" i="1" dirty="0">
                    <a:latin typeface="Cambria Math" panose="02040503050406030204" pitchFamily="18" charset="0"/>
                  </a:rPr>
                </a:br>
                <a:br>
                  <a:rPr lang="en-GB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𝑒𝑥𝑝𝑟𝑒𝑠𝑠𝑖𝑜𝑛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𝑠𝑡𝑎𝑡𝑒𝑚𝑒𝑛𝑡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C58566-5606-1E59-2E44-DF196556E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This CFG is no longer ambiguous, as it now establishes a precedence: </a:t>
            </a:r>
            <a:r>
              <a:rPr lang="en-GB" b="1" dirty="0"/>
              <a:t>The first if that has not yet a matching else will now receive the else clause.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EBCAE5-8D26-70E2-3F34-84A2DBCCF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958" y="4591887"/>
            <a:ext cx="2143349" cy="21293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879ED-6F60-6858-A693-E747913F7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089" y="4591886"/>
            <a:ext cx="2171929" cy="212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354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A917-402E-2606-1695-9901E78F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second disambiguation example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Let us we rewrite the CFG as this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→"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"</m:t>
                      </m:r>
                    </m:oMath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→"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br>
                  <a:rPr lang="en-GB" i="1" dirty="0">
                    <a:latin typeface="Cambria Math" panose="02040503050406030204" pitchFamily="18" charset="0"/>
                  </a:rPr>
                </a:br>
                <a:br>
                  <a:rPr lang="en-GB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𝑒𝑥𝑝𝑟𝑒𝑠𝑠𝑖𝑜𝑛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𝑠𝑡𝑎𝑡𝑒𝑚𝑒𝑛𝑡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C58566-5606-1E59-2E44-DF196556E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This CFG is no longer ambiguous, as it now establishes a precedence.</a:t>
            </a:r>
          </a:p>
          <a:p>
            <a:pPr marL="0" indent="0">
              <a:buNone/>
            </a:pPr>
            <a:r>
              <a:rPr lang="en-GB" b="1" dirty="0"/>
              <a:t>The first if that has not yet a matching else will now receive the else clause.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D876E-B00B-67FD-9527-A859BE56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958" y="4591887"/>
            <a:ext cx="2143349" cy="2129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E0BFA8-51AF-D4C3-15CA-B61BD28BA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089" y="4591886"/>
            <a:ext cx="2171929" cy="212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4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BA92-09D0-1523-8566-331B6225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never expected I would be saying this in a CS course, but…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604524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A917-402E-2606-1695-9901E78F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second disambiguation example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91408-F6BA-D776-A226-AF7DA1951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>
                <a:solidFill>
                  <a:srgbClr val="C00000"/>
                </a:solidFill>
              </a:rPr>
              <a:t>But wait, is that even correct to have such a precedence rule?!</a:t>
            </a:r>
          </a:p>
          <a:p>
            <a:pPr marL="0" indent="0">
              <a:buNone/>
            </a:pP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C58566-5606-1E59-2E44-DF196556E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This CFG is no longer ambiguous, as it now establishes a precedence.</a:t>
            </a:r>
          </a:p>
          <a:p>
            <a:pPr marL="0" indent="0">
              <a:buNone/>
            </a:pPr>
            <a:r>
              <a:rPr lang="en-GB" b="1" dirty="0"/>
              <a:t>The first if that has not yet a matching else will now receive the else clause.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D876E-B00B-67FD-9527-A859BE569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958" y="4591887"/>
            <a:ext cx="2143349" cy="2129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E0BFA8-51AF-D4C3-15CA-B61BD28BA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089" y="4591886"/>
            <a:ext cx="2171929" cy="212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68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A917-402E-2606-1695-9901E78F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second disambiguation example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91408-F6BA-D776-A226-AF7DA1951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>
                <a:solidFill>
                  <a:srgbClr val="C00000"/>
                </a:solidFill>
              </a:rPr>
              <a:t>But wait, is that even correct to have such a precedence rule?!</a:t>
            </a:r>
          </a:p>
          <a:p>
            <a:pPr marL="0" indent="0">
              <a:buNone/>
            </a:pPr>
            <a:r>
              <a:rPr lang="en-SG" dirty="0"/>
              <a:t>No, it is not.</a:t>
            </a:r>
          </a:p>
          <a:p>
            <a:pPr marL="0" indent="0">
              <a:buNone/>
            </a:pPr>
            <a:r>
              <a:rPr lang="en-SG" dirty="0"/>
              <a:t>In fact, that is the reason why programming languages will use </a:t>
            </a:r>
            <a:r>
              <a:rPr lang="en-SG" b="1" dirty="0"/>
              <a:t>additional delimiters </a:t>
            </a:r>
            <a:r>
              <a:rPr lang="en-SG" dirty="0"/>
              <a:t>for such statements.</a:t>
            </a:r>
          </a:p>
          <a:p>
            <a:r>
              <a:rPr lang="en-SG" dirty="0"/>
              <a:t>In C, { and }.</a:t>
            </a:r>
          </a:p>
          <a:p>
            <a:r>
              <a:rPr lang="en-SG" dirty="0"/>
              <a:t>In Python, indentation.</a:t>
            </a:r>
          </a:p>
          <a:p>
            <a:pPr marL="0" indent="0">
              <a:buNone/>
            </a:pPr>
            <a:r>
              <a:rPr lang="en-SG" b="1" dirty="0"/>
              <a:t>These delimiters should appear in the CFG production rules!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C58566-5606-1E59-2E44-DF196556E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This CFG is no longer ambiguous, as it now establishes a precedence.</a:t>
            </a:r>
          </a:p>
          <a:p>
            <a:pPr marL="0" indent="0">
              <a:buNone/>
            </a:pPr>
            <a:r>
              <a:rPr lang="en-GB" b="1" dirty="0"/>
              <a:t>The first if that has not yet a matching else will now receive the else clause.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D876E-B00B-67FD-9527-A859BE569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958" y="4591887"/>
            <a:ext cx="2143349" cy="2129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E0BFA8-51AF-D4C3-15CA-B61BD28BA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089" y="4591886"/>
            <a:ext cx="2171929" cy="212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190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3D11-CC02-0561-D3F5-CDE28154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CFG for if-else with delimiters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75E6F-EE7B-24A1-1F31-546674EB5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A “simplified” (sigh…) CFG for if/else statements in C, with delimiters is: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SG" sz="2600" i="1" dirty="0" err="1" smtClean="0">
                          <a:latin typeface="Cambria Math" panose="02040503050406030204" pitchFamily="18" charset="0"/>
                        </a:rPr>
                        <m:t>𝑖𝑓𝑠𝑡𝑚𝑡</m:t>
                      </m:r>
                    </m:oMath>
                  </m:oMathPara>
                </a14:m>
                <a:endParaRPr lang="en-SG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00" i="1" dirty="0">
                          <a:latin typeface="Cambria Math" panose="02040503050406030204" pitchFamily="18" charset="0"/>
                        </a:rPr>
                        <m:t>𝑖𝑓𝑠𝑡𝑚𝑡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→ "</m:t>
                      </m:r>
                      <m:r>
                        <m:rPr>
                          <m:sty m:val="p"/>
                        </m:rPr>
                        <a:rPr lang="en-SG" sz="2600" i="1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" "(" 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𝑐𝑜𝑛𝑑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 ")" 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𝑏𝑙𝑜𝑐𝑘</m:t>
                      </m:r>
                    </m:oMath>
                  </m:oMathPara>
                </a14:m>
                <a:endParaRPr lang="en-SG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00" i="1" dirty="0">
                          <a:latin typeface="Cambria Math" panose="02040503050406030204" pitchFamily="18" charset="0"/>
                        </a:rPr>
                        <m:t>𝑖𝑓𝑠𝑡𝑚𝑡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→ "</m:t>
                      </m:r>
                      <m:r>
                        <m:rPr>
                          <m:sty m:val="p"/>
                        </m:rPr>
                        <a:rPr lang="en-SG" sz="2600" i="1" dirty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" "(" 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𝑐𝑜𝑛𝑑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 ")" 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m:rPr>
                          <m:sty m:val="p"/>
                        </m:rPr>
                        <a:rPr lang="en-SG" sz="2600" i="1" dirty="0" smtClean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" 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𝑏𝑙𝑜𝑐𝑘</m:t>
                      </m:r>
                    </m:oMath>
                  </m:oMathPara>
                </a14:m>
                <a:endParaRPr lang="en-SG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→ "{" </m:t>
                      </m:r>
                      <m:r>
                        <a:rPr lang="en-SG" sz="2600" i="1" dirty="0" err="1" smtClean="0">
                          <a:latin typeface="Cambria Math" panose="02040503050406030204" pitchFamily="18" charset="0"/>
                        </a:rPr>
                        <m:t>𝑠𝑡𝑚𝑡𝑙𝑖𝑠𝑡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 "}"</m:t>
                      </m:r>
                    </m:oMath>
                  </m:oMathPara>
                </a14:m>
                <a:endParaRPr lang="en-SG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𝑠𝑡𝑚𝑡</m:t>
                      </m:r>
                    </m:oMath>
                  </m:oMathPara>
                </a14:m>
                <a:endParaRPr lang="en-SG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GB" sz="2600" b="0" i="1" dirty="0" smtClean="0">
                          <a:latin typeface="Cambria Math" panose="02040503050406030204" pitchFamily="18" charset="0"/>
                        </a:rPr>
                        <m:t>𝑚𝑡𝑡𝑙𝑖𝑠𝑡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𝑠𝑡𝑚𝑡</m:t>
                      </m:r>
                    </m:oMath>
                  </m:oMathPara>
                </a14:m>
                <a:endParaRPr lang="en-SG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GB" sz="2600" b="0" i="1" dirty="0" smtClean="0">
                          <a:latin typeface="Cambria Math" panose="02040503050406030204" pitchFamily="18" charset="0"/>
                        </a:rPr>
                        <m:t>𝑚𝑡𝑙𝑖𝑠𝑡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SG" sz="2600" i="1" dirty="0" err="1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GB" sz="26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G" sz="2600" i="1" dirty="0" err="1" smtClean="0">
                          <a:latin typeface="Cambria Math" panose="02040503050406030204" pitchFamily="18" charset="0"/>
                        </a:rPr>
                        <m:t>𝑡𝑙𝑖𝑠𝑡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𝑠𝑡𝑚𝑡</m:t>
                      </m:r>
                    </m:oMath>
                  </m:oMathPara>
                </a14:m>
                <a:endParaRPr lang="en-SG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GB" sz="26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 −&gt; 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𝑒𝑥𝑝𝑟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 ";"</m:t>
                      </m:r>
                    </m:oMath>
                  </m:oMathPara>
                </a14:m>
                <a:endParaRPr lang="en-SG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GB" sz="26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 −&gt; </m:t>
                      </m:r>
                      <m:r>
                        <a:rPr lang="en-SG" sz="2600" i="1" dirty="0" err="1" smtClean="0">
                          <a:latin typeface="Cambria Math" panose="02040503050406030204" pitchFamily="18" charset="0"/>
                        </a:rPr>
                        <m:t>𝑖𝑓𝑠𝑡𝑚𝑡</m:t>
                      </m:r>
                    </m:oMath>
                  </m:oMathPara>
                </a14:m>
                <a:endParaRPr lang="en-SG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𝑒𝑥𝑝𝑟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 −&gt; (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600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𝑎𝑙𝑖𝑑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𝑒𝑥𝑝𝑟𝑒𝑠𝑠𝑖𝑜𝑛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→ (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𝑣𝑎𝑙𝑖𝑑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G" sz="2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6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75E6F-EE7B-24A1-1F31-546674EB5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 r="-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4554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3D11-CC02-0561-D3F5-CDE28154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CFG for if-else with delimiters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75E6F-EE7B-24A1-1F31-546674EB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This “simplified” CFG:</a:t>
            </a:r>
          </a:p>
          <a:p>
            <a:r>
              <a:rPr lang="en-GB" dirty="0"/>
              <a:t>Lifts ambiguity by introducing delimiters (the { and } symbols).</a:t>
            </a:r>
          </a:p>
          <a:p>
            <a:r>
              <a:rPr lang="en-GB" dirty="0"/>
              <a:t>Reuses also the CFG for checking what a valid statement in C might be,</a:t>
            </a:r>
          </a:p>
          <a:p>
            <a:r>
              <a:rPr lang="en-GB" dirty="0"/>
              <a:t>Would reuse the CFG checking what a valid condition/Boolean could look like (which is what?)</a:t>
            </a:r>
          </a:p>
          <a:p>
            <a:pPr marL="0" indent="0">
              <a:buNone/>
            </a:pPr>
            <a:r>
              <a:rPr lang="en-GB" dirty="0"/>
              <a:t>Eventually, we have something similar for while, for, etc.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2E313B-1F40-27E5-9D90-8D4E9E04E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429" y="2341984"/>
            <a:ext cx="5419585" cy="333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802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5A50-E532-5E79-CA30-2BEECC22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Associativity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4A958-38BC-5E47-7575-9ECCB116B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Associativity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Left-associativity</a:t>
            </a:r>
            <a:r>
              <a:rPr lang="en-GB" dirty="0"/>
              <a:t> and </a:t>
            </a:r>
            <a:r>
              <a:rPr lang="en-GB" b="1" dirty="0">
                <a:solidFill>
                  <a:srgbClr val="00B050"/>
                </a:solidFill>
              </a:rPr>
              <a:t>right-associativity</a:t>
            </a:r>
            <a:r>
              <a:rPr lang="en-GB" dirty="0"/>
              <a:t> refer to the order in which operations of the same precedence level are evaluated in an expression.</a:t>
            </a:r>
          </a:p>
          <a:p>
            <a:pPr marL="0" indent="0">
              <a:buNone/>
            </a:pPr>
            <a:r>
              <a:rPr lang="en-GB" b="1" dirty="0"/>
              <a:t>These concepts are important when designing CFGs for programming languages</a:t>
            </a:r>
            <a:r>
              <a:rPr lang="en-GB" dirty="0"/>
              <a:t> (or other formal languages), as they determine how expressions involving multiple occurrences of the same operator should be parsed and evaluated.</a:t>
            </a:r>
          </a:p>
          <a:p>
            <a:pPr marL="0" indent="0">
              <a:buNone/>
            </a:pPr>
            <a:r>
              <a:rPr lang="en-GB" dirty="0"/>
              <a:t>This can be reflected in the way to write CFGs, so that </a:t>
            </a:r>
            <a:r>
              <a:rPr lang="en-GB" b="1" dirty="0"/>
              <a:t>derivations will generate parse trees with the correct sequence of operations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9156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5A50-E532-5E79-CA30-2BEECC22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Associativity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4A958-38BC-5E47-7575-9ECCB116B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Associativity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An operator is </a:t>
            </a:r>
            <a:r>
              <a:rPr lang="en-GB" b="1" dirty="0">
                <a:solidFill>
                  <a:srgbClr val="00B050"/>
                </a:solidFill>
              </a:rPr>
              <a:t>left-associative </a:t>
            </a:r>
            <a:r>
              <a:rPr lang="en-GB" dirty="0"/>
              <a:t>if operations are </a:t>
            </a:r>
            <a:r>
              <a:rPr lang="en-GB" b="1" dirty="0"/>
              <a:t>evaluated from left to right</a:t>
            </a:r>
            <a:r>
              <a:rPr lang="en-GB" dirty="0"/>
              <a:t>. When multiple occurrences of operators with same precedence appear in an expression, the leftmost operators are evaluated first.</a:t>
            </a:r>
          </a:p>
          <a:p>
            <a:pPr marL="0" indent="0">
              <a:buNone/>
            </a:pPr>
            <a:r>
              <a:rPr lang="en-GB" b="1" dirty="0"/>
              <a:t>This is the default associativity for most arithmetic operators in programming languages, such as addition.</a:t>
            </a:r>
          </a:p>
          <a:p>
            <a:pPr marL="0" indent="0">
              <a:buNone/>
            </a:pPr>
            <a:r>
              <a:rPr lang="en-GB" dirty="0"/>
              <a:t>For instance, in the expression 3 - 2 + 1, the subtraction operation would be evaluated first because of left-associativity, which would be equivalent to (3 - 2) + 1.</a:t>
            </a:r>
          </a:p>
        </p:txBody>
      </p:sp>
    </p:spTree>
    <p:extLst>
      <p:ext uri="{BB962C8B-B14F-4D97-AF65-F5344CB8AC3E}">
        <p14:creationId xmlns:p14="http://schemas.microsoft.com/office/powerpoint/2010/main" val="18778220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5A50-E532-5E79-CA30-2BEECC22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Associativity rules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4A958-38BC-5E47-7575-9ECCB116B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Right-associativity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An operator is </a:t>
            </a:r>
            <a:r>
              <a:rPr lang="en-GB" b="1" dirty="0">
                <a:solidFill>
                  <a:srgbClr val="00B050"/>
                </a:solidFill>
              </a:rPr>
              <a:t>right-associative</a:t>
            </a:r>
            <a:r>
              <a:rPr lang="en-GB" dirty="0"/>
              <a:t>, if operations are </a:t>
            </a:r>
            <a:r>
              <a:rPr lang="en-GB" b="1" dirty="0"/>
              <a:t>evaluated from right to left</a:t>
            </a:r>
            <a:r>
              <a:rPr lang="en-GB" dirty="0"/>
              <a:t>. When multiple occurrences of operators with same precedence appear in an expression, the rightmost operators are evaluated first.</a:t>
            </a:r>
          </a:p>
          <a:p>
            <a:pPr marL="0" indent="0">
              <a:buNone/>
            </a:pPr>
            <a:r>
              <a:rPr lang="en-GB" b="1" dirty="0"/>
              <a:t>This is typically the associativity used for exponentiation or assignment operators in programming languages.</a:t>
            </a:r>
          </a:p>
          <a:p>
            <a:pPr marL="0" indent="0">
              <a:buNone/>
            </a:pPr>
            <a:r>
              <a:rPr lang="en-GB" dirty="0"/>
              <a:t>For instance, in the expression 2**3**2 (in Python, because C does not have an exponentiation operator?!), the second exponentiation operation would be evaluated first because of right-associativity.</a:t>
            </a:r>
            <a:br>
              <a:rPr lang="en-GB" dirty="0"/>
            </a:br>
            <a:r>
              <a:rPr lang="en-GB" dirty="0"/>
              <a:t>This would be equivalent to 2**(3**2).</a:t>
            </a:r>
          </a:p>
        </p:txBody>
      </p:sp>
    </p:spTree>
    <p:extLst>
      <p:ext uri="{BB962C8B-B14F-4D97-AF65-F5344CB8AC3E}">
        <p14:creationId xmlns:p14="http://schemas.microsoft.com/office/powerpoint/2010/main" val="26239564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2D3C-A982-93D8-FA67-243CCBB3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left-associative example: addition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3D1B-D4F0-C4C4-F3AA-DF3BE85A3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6309852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Addition should be left-associative (could also be right-associative, but would prefer if it was not).</a:t>
            </a:r>
          </a:p>
          <a:p>
            <a:r>
              <a:rPr lang="en-GB" dirty="0"/>
              <a:t>7+2+3 should be computed as (7+2)+3.</a:t>
            </a:r>
          </a:p>
          <a:p>
            <a:r>
              <a:rPr lang="en-GB" dirty="0"/>
              <a:t>Can be implemented with</a:t>
            </a:r>
          </a:p>
          <a:p>
            <a:pPr marL="0" indent="0" algn="ctr">
              <a:buNone/>
            </a:pPr>
            <a:r>
              <a:rPr lang="en-GB" i="1" dirty="0"/>
              <a:t>E </a:t>
            </a:r>
            <a:r>
              <a:rPr lang="en-GB" i="1" dirty="0">
                <a:sym typeface="Wingdings" panose="05000000000000000000" pitchFamily="2" charset="2"/>
              </a:rPr>
              <a:t></a:t>
            </a:r>
            <a:r>
              <a:rPr lang="en-GB" i="1" dirty="0"/>
              <a:t> E + F</a:t>
            </a:r>
          </a:p>
          <a:p>
            <a:pPr marL="0" indent="0" algn="ctr">
              <a:buNone/>
            </a:pPr>
            <a:r>
              <a:rPr lang="en-GB" i="1" dirty="0"/>
              <a:t>E </a:t>
            </a:r>
            <a:r>
              <a:rPr lang="en-GB" i="1" dirty="0">
                <a:sym typeface="Wingdings" panose="05000000000000000000" pitchFamily="2" charset="2"/>
              </a:rPr>
              <a:t></a:t>
            </a:r>
            <a:r>
              <a:rPr lang="en-GB" i="1" dirty="0"/>
              <a:t> F</a:t>
            </a:r>
          </a:p>
          <a:p>
            <a:pPr marL="0" indent="0" algn="ctr">
              <a:buNone/>
            </a:pPr>
            <a:r>
              <a:rPr lang="en-GB" i="1" dirty="0"/>
              <a:t>F </a:t>
            </a:r>
            <a:r>
              <a:rPr lang="en-GB" i="1" dirty="0">
                <a:sym typeface="Wingdings" panose="05000000000000000000" pitchFamily="2" charset="2"/>
              </a:rPr>
              <a:t></a:t>
            </a:r>
            <a:r>
              <a:rPr lang="en-GB" i="1" dirty="0"/>
              <a:t> (a number)</a:t>
            </a:r>
          </a:p>
          <a:p>
            <a:pPr marL="0" indent="0">
              <a:buNone/>
            </a:pPr>
            <a:r>
              <a:rPr lang="en-GB" dirty="0"/>
              <a:t>Using E+F instead of F+E makes derivations and parsing trees implement left-associativity.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1ACC6-A6BA-3EB4-1C6D-8111B43858CB}"/>
              </a:ext>
            </a:extLst>
          </p:cNvPr>
          <p:cNvSpPr/>
          <p:nvPr/>
        </p:nvSpPr>
        <p:spPr>
          <a:xfrm>
            <a:off x="9296397" y="19251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462AB-CE8C-D724-17FA-315B4ED2D76B}"/>
              </a:ext>
            </a:extLst>
          </p:cNvPr>
          <p:cNvSpPr/>
          <p:nvPr/>
        </p:nvSpPr>
        <p:spPr>
          <a:xfrm>
            <a:off x="8362459" y="270772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7B482B-DBA7-7CA8-68E4-1D04C5B53B9A}"/>
              </a:ext>
            </a:extLst>
          </p:cNvPr>
          <p:cNvSpPr/>
          <p:nvPr/>
        </p:nvSpPr>
        <p:spPr>
          <a:xfrm>
            <a:off x="9296398" y="270772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8E3C53-2BBF-B163-368E-84D2CD292B6E}"/>
              </a:ext>
            </a:extLst>
          </p:cNvPr>
          <p:cNvSpPr/>
          <p:nvPr/>
        </p:nvSpPr>
        <p:spPr>
          <a:xfrm>
            <a:off x="10230337" y="270772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en-S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5ECD1E-883E-28CC-5D33-AF7708906C4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8753229" y="2401888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93593B-D4F1-4725-B278-2F6BFE2743C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9687167" y="2401888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FE824E-5D27-3B74-3198-4C21BE22296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687167" y="2401888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CF452B-2731-E737-9A1B-C51F9BB61528}"/>
              </a:ext>
            </a:extLst>
          </p:cNvPr>
          <p:cNvSpPr/>
          <p:nvPr/>
        </p:nvSpPr>
        <p:spPr>
          <a:xfrm>
            <a:off x="7428521" y="350376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956CF-1880-F3F9-E90F-22547CF0FF12}"/>
              </a:ext>
            </a:extLst>
          </p:cNvPr>
          <p:cNvSpPr/>
          <p:nvPr/>
        </p:nvSpPr>
        <p:spPr>
          <a:xfrm>
            <a:off x="8362460" y="350376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BFF5BC-AFDB-A2A0-52B5-9DE7F4FA87C0}"/>
              </a:ext>
            </a:extLst>
          </p:cNvPr>
          <p:cNvSpPr/>
          <p:nvPr/>
        </p:nvSpPr>
        <p:spPr>
          <a:xfrm>
            <a:off x="9296399" y="350376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en-SG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9DCA4F-CD09-6CD7-02A0-2E08CCDA3861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819291" y="3197929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3A9B66-2DAF-C85B-756C-6CE5B5F2F4C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753229" y="3197929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F7BA40-67B8-719F-43EB-4F83AB3A329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753229" y="319792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0FB41D2-0986-8B42-0F46-518ED99D12E5}"/>
              </a:ext>
            </a:extLst>
          </p:cNvPr>
          <p:cNvSpPr/>
          <p:nvPr/>
        </p:nvSpPr>
        <p:spPr>
          <a:xfrm>
            <a:off x="7428521" y="42863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en-SG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F0CA35-7EDA-2D30-FCB8-30CF7BD35E85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819290" y="398050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C7E487-3677-9376-C6EE-2B2899DA8DD8}"/>
              </a:ext>
            </a:extLst>
          </p:cNvPr>
          <p:cNvSpPr/>
          <p:nvPr/>
        </p:nvSpPr>
        <p:spPr>
          <a:xfrm>
            <a:off x="7428520" y="504959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FED785-6685-A64B-63A2-4CFAAF489973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819289" y="4743758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D8CD68C-2512-A836-04B6-A7F1B030CC99}"/>
              </a:ext>
            </a:extLst>
          </p:cNvPr>
          <p:cNvSpPr/>
          <p:nvPr/>
        </p:nvSpPr>
        <p:spPr>
          <a:xfrm>
            <a:off x="9296397" y="42863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2AE3CF-F8CD-263E-2920-E376ACC0A0C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687166" y="398050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801D026-593E-78E3-0074-E3040F8C735A}"/>
              </a:ext>
            </a:extLst>
          </p:cNvPr>
          <p:cNvSpPr/>
          <p:nvPr/>
        </p:nvSpPr>
        <p:spPr>
          <a:xfrm>
            <a:off x="10253782" y="350471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  <a:endParaRPr lang="en-SG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E8A168-3915-8124-DC40-5056F7C003CC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644551" y="319887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341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2D3C-A982-93D8-FA67-243CCBB3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left-associative example: addition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E3D1B-D4F0-C4C4-F3AA-DF3BE85A3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Exponentiation should be right-associative, not left-associative.</a:t>
            </a:r>
          </a:p>
          <a:p>
            <a:r>
              <a:rPr lang="en-GB" dirty="0"/>
              <a:t>7**2**3 should be computed as 7**(2**3).</a:t>
            </a:r>
          </a:p>
          <a:p>
            <a:r>
              <a:rPr lang="en-GB" dirty="0"/>
              <a:t>Can be implemented with</a:t>
            </a:r>
          </a:p>
          <a:p>
            <a:pPr marL="0" indent="0" algn="ctr">
              <a:buNone/>
            </a:pPr>
            <a:r>
              <a:rPr lang="pt-BR" dirty="0"/>
              <a:t>E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F ** E</a:t>
            </a:r>
          </a:p>
          <a:p>
            <a:pPr marL="0" indent="0" algn="ctr">
              <a:buNone/>
            </a:pPr>
            <a:r>
              <a:rPr lang="pt-BR" dirty="0"/>
              <a:t>E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F</a:t>
            </a:r>
          </a:p>
          <a:p>
            <a:pPr marL="0" indent="0" algn="ctr">
              <a:buNone/>
            </a:pPr>
            <a:r>
              <a:rPr lang="en-GB" i="1" dirty="0"/>
              <a:t>F </a:t>
            </a:r>
            <a:r>
              <a:rPr lang="en-GB" i="1" dirty="0">
                <a:sym typeface="Wingdings" panose="05000000000000000000" pitchFamily="2" charset="2"/>
              </a:rPr>
              <a:t></a:t>
            </a:r>
            <a:r>
              <a:rPr lang="en-GB" i="1" dirty="0"/>
              <a:t> (a number)</a:t>
            </a:r>
          </a:p>
          <a:p>
            <a:pPr marL="0" indent="0">
              <a:buNone/>
            </a:pPr>
            <a:r>
              <a:rPr lang="en-GB" dirty="0"/>
              <a:t>Using F**E instead of E**F makes derivations and parsing trees implement right-associativity.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D1ACC6-A6BA-3EB4-1C6D-8111B43858CB}"/>
              </a:ext>
            </a:extLst>
          </p:cNvPr>
          <p:cNvSpPr/>
          <p:nvPr/>
        </p:nvSpPr>
        <p:spPr>
          <a:xfrm>
            <a:off x="9296397" y="19251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D462AB-CE8C-D724-17FA-315B4ED2D76B}"/>
              </a:ext>
            </a:extLst>
          </p:cNvPr>
          <p:cNvSpPr/>
          <p:nvPr/>
        </p:nvSpPr>
        <p:spPr>
          <a:xfrm>
            <a:off x="8362459" y="270772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7B482B-DBA7-7CA8-68E4-1D04C5B53B9A}"/>
              </a:ext>
            </a:extLst>
          </p:cNvPr>
          <p:cNvSpPr/>
          <p:nvPr/>
        </p:nvSpPr>
        <p:spPr>
          <a:xfrm>
            <a:off x="9296398" y="270772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**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8E3C53-2BBF-B163-368E-84D2CD292B6E}"/>
              </a:ext>
            </a:extLst>
          </p:cNvPr>
          <p:cNvSpPr/>
          <p:nvPr/>
        </p:nvSpPr>
        <p:spPr>
          <a:xfrm>
            <a:off x="10230337" y="270772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S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5ECD1E-883E-28CC-5D33-AF7708906C4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8753229" y="2401888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93593B-D4F1-4725-B278-2F6BFE2743C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9687167" y="2401888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FE824E-5D27-3B74-3198-4C21BE22296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687167" y="2401888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CF452B-2731-E737-9A1B-C51F9BB61528}"/>
              </a:ext>
            </a:extLst>
          </p:cNvPr>
          <p:cNvSpPr/>
          <p:nvPr/>
        </p:nvSpPr>
        <p:spPr>
          <a:xfrm>
            <a:off x="9327665" y="350376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956CF-1880-F3F9-E90F-22547CF0FF12}"/>
              </a:ext>
            </a:extLst>
          </p:cNvPr>
          <p:cNvSpPr/>
          <p:nvPr/>
        </p:nvSpPr>
        <p:spPr>
          <a:xfrm>
            <a:off x="10261604" y="350376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**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BFF5BC-AFDB-A2A0-52B5-9DE7F4FA87C0}"/>
              </a:ext>
            </a:extLst>
          </p:cNvPr>
          <p:cNvSpPr/>
          <p:nvPr/>
        </p:nvSpPr>
        <p:spPr>
          <a:xfrm>
            <a:off x="11195543" y="350376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SG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9DCA4F-CD09-6CD7-02A0-2E08CCDA3861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9718435" y="3197929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3A9B66-2DAF-C85B-756C-6CE5B5F2F4C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0652373" y="3197929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F7BA40-67B8-719F-43EB-4F83AB3A329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652373" y="319792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0FB41D2-0986-8B42-0F46-518ED99D12E5}"/>
              </a:ext>
            </a:extLst>
          </p:cNvPr>
          <p:cNvSpPr/>
          <p:nvPr/>
        </p:nvSpPr>
        <p:spPr>
          <a:xfrm>
            <a:off x="11195544" y="42863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en-SG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F0CA35-7EDA-2D30-FCB8-30CF7BD35E85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1586313" y="398050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C7E487-3677-9376-C6EE-2B2899DA8DD8}"/>
              </a:ext>
            </a:extLst>
          </p:cNvPr>
          <p:cNvSpPr/>
          <p:nvPr/>
        </p:nvSpPr>
        <p:spPr>
          <a:xfrm>
            <a:off x="11195543" y="504959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  <a:endParaRPr lang="en-S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FED785-6685-A64B-63A2-4CFAAF489973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1586312" y="4743758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D8CD68C-2512-A836-04B6-A7F1B030CC99}"/>
              </a:ext>
            </a:extLst>
          </p:cNvPr>
          <p:cNvSpPr/>
          <p:nvPr/>
        </p:nvSpPr>
        <p:spPr>
          <a:xfrm>
            <a:off x="9327665" y="428423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2AE3CF-F8CD-263E-2920-E376ACC0A0C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718434" y="397840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801D026-593E-78E3-0074-E3040F8C735A}"/>
              </a:ext>
            </a:extLst>
          </p:cNvPr>
          <p:cNvSpPr/>
          <p:nvPr/>
        </p:nvSpPr>
        <p:spPr>
          <a:xfrm>
            <a:off x="8362459" y="350166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E8A168-3915-8124-DC40-5056F7C003CC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753228" y="319582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5548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9E26-774C-6746-3BAC-5BA7A7C4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CECFEA-296A-C809-C09E-A9D0841C5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97492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Consider the operation below, in </a:t>
            </a:r>
            <a:r>
              <a:rPr lang="en-GB" b="1" dirty="0">
                <a:solidFill>
                  <a:srgbClr val="C00000"/>
                </a:solidFill>
              </a:rPr>
              <a:t>Python</a:t>
            </a:r>
            <a:r>
              <a:rPr lang="en-GB" b="1" dirty="0"/>
              <a:t>. Which one are </a:t>
            </a:r>
            <a:r>
              <a:rPr lang="en-GB" b="1" dirty="0">
                <a:solidFill>
                  <a:srgbClr val="00B050"/>
                </a:solidFill>
              </a:rPr>
              <a:t>Left-Associative</a:t>
            </a:r>
            <a:r>
              <a:rPr lang="en-GB" b="1" dirty="0"/>
              <a:t>? </a:t>
            </a:r>
            <a:r>
              <a:rPr lang="en-GB" b="1" dirty="0">
                <a:solidFill>
                  <a:srgbClr val="7030A0"/>
                </a:solidFill>
              </a:rPr>
              <a:t>Right-Associative</a:t>
            </a:r>
            <a:r>
              <a:rPr lang="en-GB" b="1" dirty="0"/>
              <a:t>? Which ones could be </a:t>
            </a:r>
            <a:r>
              <a:rPr lang="en-GB" b="1" dirty="0">
                <a:solidFill>
                  <a:srgbClr val="0070C0"/>
                </a:solidFill>
              </a:rPr>
              <a:t>Both</a:t>
            </a:r>
            <a:r>
              <a:rPr lang="en-GB" b="1" dirty="0"/>
              <a:t>? If both, which is preferable?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Subtraction, e.g. 7 – 2 – 3 .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Multiplication, e.g. 2 * 5 * 3.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Division, e.g. 8 / 4 / 2.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Assignment, e.g. x = y = z = 7.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Boolean or, e.g. x or y or z.</a:t>
            </a:r>
          </a:p>
          <a:p>
            <a:pPr marL="514350" indent="-514350">
              <a:buFont typeface="+mj-lt"/>
              <a:buAutoNum type="alphaU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4807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BA92-09D0-1523-8566-331B6225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never expected I would be saying this in a CS course, but…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D3E4E-0C4A-A802-36DF-244040E58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6000" b="1" dirty="0">
                <a:solidFill>
                  <a:schemeClr val="tx1"/>
                </a:solidFill>
              </a:rPr>
              <a:t>Let us do some chemistry!</a:t>
            </a:r>
            <a:br>
              <a:rPr lang="en-GB" sz="6000" b="1" dirty="0">
                <a:solidFill>
                  <a:schemeClr val="tx1"/>
                </a:solidFill>
              </a:rPr>
            </a:br>
            <a:endParaRPr lang="en-SG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915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9E26-774C-6746-3BAC-5BA7A7C4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CECFEA-296A-C809-C09E-A9D0841C5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97492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Consider the operation below, in </a:t>
            </a:r>
            <a:r>
              <a:rPr lang="en-GB" b="1" dirty="0">
                <a:solidFill>
                  <a:srgbClr val="C00000"/>
                </a:solidFill>
              </a:rPr>
              <a:t>Python</a:t>
            </a:r>
            <a:r>
              <a:rPr lang="en-GB" b="1" dirty="0"/>
              <a:t>. Which one are </a:t>
            </a:r>
            <a:r>
              <a:rPr lang="en-GB" b="1" dirty="0">
                <a:solidFill>
                  <a:srgbClr val="00B050"/>
                </a:solidFill>
              </a:rPr>
              <a:t>Left-Associative</a:t>
            </a:r>
            <a:r>
              <a:rPr lang="en-GB" b="1" dirty="0"/>
              <a:t>? </a:t>
            </a:r>
            <a:r>
              <a:rPr lang="en-GB" b="1" dirty="0">
                <a:solidFill>
                  <a:srgbClr val="7030A0"/>
                </a:solidFill>
              </a:rPr>
              <a:t>Right-Associative</a:t>
            </a:r>
            <a:r>
              <a:rPr lang="en-GB" b="1" dirty="0"/>
              <a:t>? Which ones could be </a:t>
            </a:r>
            <a:r>
              <a:rPr lang="en-GB" b="1" dirty="0">
                <a:solidFill>
                  <a:srgbClr val="0070C0"/>
                </a:solidFill>
              </a:rPr>
              <a:t>Both</a:t>
            </a:r>
            <a:r>
              <a:rPr lang="en-GB" b="1" dirty="0"/>
              <a:t>? If both, which is preferable?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Subtraction, e.g. 7 – 2 – 3 .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Multiplication, e.g. 2 * 5 * 3.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Division, e.g. 8 / 4 / 2.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Assignment, e.g. x = y = z = 7.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Boolean or, e.g. x or y or z.</a:t>
            </a:r>
          </a:p>
          <a:p>
            <a:pPr marL="514350" indent="-514350">
              <a:buFont typeface="+mj-lt"/>
              <a:buAutoNum type="alphaU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90133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9E26-774C-6746-3BAC-5BA7A7C4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CECFEA-296A-C809-C09E-A9D0841C5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97492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Consider the operation below, in </a:t>
            </a:r>
            <a:r>
              <a:rPr lang="en-GB" b="1" dirty="0">
                <a:solidFill>
                  <a:srgbClr val="C00000"/>
                </a:solidFill>
              </a:rPr>
              <a:t>Python</a:t>
            </a:r>
            <a:r>
              <a:rPr lang="en-GB" b="1" dirty="0"/>
              <a:t>. Which one are </a:t>
            </a:r>
            <a:r>
              <a:rPr lang="en-GB" b="1" dirty="0">
                <a:solidFill>
                  <a:srgbClr val="00B050"/>
                </a:solidFill>
              </a:rPr>
              <a:t>Left-Associative</a:t>
            </a:r>
            <a:r>
              <a:rPr lang="en-GB" b="1" dirty="0"/>
              <a:t>? </a:t>
            </a:r>
            <a:r>
              <a:rPr lang="en-GB" b="1" dirty="0">
                <a:solidFill>
                  <a:srgbClr val="7030A0"/>
                </a:solidFill>
              </a:rPr>
              <a:t>Right-Associative</a:t>
            </a:r>
            <a:r>
              <a:rPr lang="en-GB" b="1" dirty="0"/>
              <a:t>? Which ones could be </a:t>
            </a:r>
            <a:r>
              <a:rPr lang="en-GB" b="1" dirty="0">
                <a:solidFill>
                  <a:srgbClr val="0070C0"/>
                </a:solidFill>
              </a:rPr>
              <a:t>Both</a:t>
            </a:r>
            <a:r>
              <a:rPr lang="en-GB" b="1" dirty="0"/>
              <a:t>? If both, which is preferable?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Subtraction, e.g. 7 – 2 – 3 .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70C0"/>
                </a:solidFill>
              </a:rPr>
              <a:t>Multiplication, e.g. 2 * 5 * 3. (left)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Division, e.g. 8 / 4 / 2.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Assignment, e.g. x = y = z = 7.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Boolean or, e.g. x or y or z.</a:t>
            </a:r>
          </a:p>
          <a:p>
            <a:pPr marL="514350" indent="-514350">
              <a:buFont typeface="+mj-lt"/>
              <a:buAutoNum type="alphaU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14962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9E26-774C-6746-3BAC-5BA7A7C4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CECFEA-296A-C809-C09E-A9D0841C5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97492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Consider the operation below, in </a:t>
            </a:r>
            <a:r>
              <a:rPr lang="en-GB" b="1" dirty="0">
                <a:solidFill>
                  <a:srgbClr val="C00000"/>
                </a:solidFill>
              </a:rPr>
              <a:t>Python</a:t>
            </a:r>
            <a:r>
              <a:rPr lang="en-GB" b="1" dirty="0"/>
              <a:t>. Which one are </a:t>
            </a:r>
            <a:r>
              <a:rPr lang="en-GB" b="1" dirty="0">
                <a:solidFill>
                  <a:srgbClr val="00B050"/>
                </a:solidFill>
              </a:rPr>
              <a:t>Left-Associative</a:t>
            </a:r>
            <a:r>
              <a:rPr lang="en-GB" b="1" dirty="0"/>
              <a:t>? </a:t>
            </a:r>
            <a:r>
              <a:rPr lang="en-GB" b="1" dirty="0">
                <a:solidFill>
                  <a:srgbClr val="7030A0"/>
                </a:solidFill>
              </a:rPr>
              <a:t>Right-Associative</a:t>
            </a:r>
            <a:r>
              <a:rPr lang="en-GB" b="1" dirty="0"/>
              <a:t>? Which ones could be </a:t>
            </a:r>
            <a:r>
              <a:rPr lang="en-GB" b="1" dirty="0">
                <a:solidFill>
                  <a:srgbClr val="0070C0"/>
                </a:solidFill>
              </a:rPr>
              <a:t>Both</a:t>
            </a:r>
            <a:r>
              <a:rPr lang="en-GB" b="1" dirty="0"/>
              <a:t>? If both, which is preferable?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Subtraction, e.g. 7 – 2 – 3 .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70C0"/>
                </a:solidFill>
              </a:rPr>
              <a:t>Multiplication, e.g. 2 * 5 * 3. (left)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Division, e.g. 8 / 4 / 2.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Assignment, e.g. x = y = z = 7.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Boolean or, e.g. x or y or z.</a:t>
            </a:r>
          </a:p>
          <a:p>
            <a:pPr marL="514350" indent="-514350">
              <a:buFont typeface="+mj-lt"/>
              <a:buAutoNum type="alphaU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728682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9E26-774C-6746-3BAC-5BA7A7C4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CECFEA-296A-C809-C09E-A9D0841C5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97492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Consider the operation below, in </a:t>
            </a:r>
            <a:r>
              <a:rPr lang="en-GB" b="1" dirty="0">
                <a:solidFill>
                  <a:srgbClr val="C00000"/>
                </a:solidFill>
              </a:rPr>
              <a:t>Python</a:t>
            </a:r>
            <a:r>
              <a:rPr lang="en-GB" b="1" dirty="0"/>
              <a:t>. Which one are </a:t>
            </a:r>
            <a:r>
              <a:rPr lang="en-GB" b="1" dirty="0">
                <a:solidFill>
                  <a:srgbClr val="00B050"/>
                </a:solidFill>
              </a:rPr>
              <a:t>Left-Associative</a:t>
            </a:r>
            <a:r>
              <a:rPr lang="en-GB" b="1" dirty="0"/>
              <a:t>? </a:t>
            </a:r>
            <a:r>
              <a:rPr lang="en-GB" b="1" dirty="0">
                <a:solidFill>
                  <a:srgbClr val="7030A0"/>
                </a:solidFill>
              </a:rPr>
              <a:t>Right-Associative</a:t>
            </a:r>
            <a:r>
              <a:rPr lang="en-GB" b="1" dirty="0"/>
              <a:t>? Which ones could be </a:t>
            </a:r>
            <a:r>
              <a:rPr lang="en-GB" b="1" dirty="0">
                <a:solidFill>
                  <a:srgbClr val="0070C0"/>
                </a:solidFill>
              </a:rPr>
              <a:t>Both</a:t>
            </a:r>
            <a:r>
              <a:rPr lang="en-GB" b="1" dirty="0"/>
              <a:t>? If both, which is preferable?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Subtraction, e.g. 7 – 2 – 3 .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70C0"/>
                </a:solidFill>
              </a:rPr>
              <a:t>Multiplication, e.g. 2 * 5 * 3. (left)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Division, e.g. 8 / 4 / 2.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7030A0"/>
                </a:solidFill>
              </a:rPr>
              <a:t>Assignment, e.g. x = y = z = 7.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Boolean or, e.g. x or y or z.</a:t>
            </a:r>
          </a:p>
          <a:p>
            <a:pPr marL="514350" indent="-514350">
              <a:buFont typeface="+mj-lt"/>
              <a:buAutoNum type="alphaU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390253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9E26-774C-6746-3BAC-5BA7A7C4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CECFEA-296A-C809-C09E-A9D0841C5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97492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Consider the operation below, in </a:t>
            </a:r>
            <a:r>
              <a:rPr lang="en-GB" b="1" dirty="0">
                <a:solidFill>
                  <a:srgbClr val="C00000"/>
                </a:solidFill>
              </a:rPr>
              <a:t>Python</a:t>
            </a:r>
            <a:r>
              <a:rPr lang="en-GB" b="1" dirty="0"/>
              <a:t>. Which one are </a:t>
            </a:r>
            <a:r>
              <a:rPr lang="en-GB" b="1" dirty="0">
                <a:solidFill>
                  <a:srgbClr val="00B050"/>
                </a:solidFill>
              </a:rPr>
              <a:t>Left-Associative</a:t>
            </a:r>
            <a:r>
              <a:rPr lang="en-GB" b="1" dirty="0"/>
              <a:t>? </a:t>
            </a:r>
            <a:r>
              <a:rPr lang="en-GB" b="1" dirty="0">
                <a:solidFill>
                  <a:srgbClr val="7030A0"/>
                </a:solidFill>
              </a:rPr>
              <a:t>Right-Associative</a:t>
            </a:r>
            <a:r>
              <a:rPr lang="en-GB" b="1" dirty="0"/>
              <a:t>? Which ones could be </a:t>
            </a:r>
            <a:r>
              <a:rPr lang="en-GB" b="1" dirty="0">
                <a:solidFill>
                  <a:srgbClr val="0070C0"/>
                </a:solidFill>
              </a:rPr>
              <a:t>Both</a:t>
            </a:r>
            <a:r>
              <a:rPr lang="en-GB" b="1" dirty="0"/>
              <a:t>? If both, which is preferable?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Subtraction, e.g. 7 – 2 – 3 .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70C0"/>
                </a:solidFill>
              </a:rPr>
              <a:t>Multiplication, e.g. 2 * 5 * 3. (left)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Division, e.g. 8 / 4 / 2.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7030A0"/>
                </a:solidFill>
              </a:rPr>
              <a:t>Assignment, e.g. x = y = z = 7.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70C0"/>
                </a:solidFill>
              </a:rPr>
              <a:t>Boolean or, e.g. x or y or z. (left, for short circuit evaluation!)</a:t>
            </a:r>
          </a:p>
          <a:p>
            <a:pPr marL="514350" indent="-514350">
              <a:buFont typeface="+mj-lt"/>
              <a:buAutoNum type="alphaU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662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BA92-09D0-1523-8566-331B6225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never expected I would be saying this in a CS course, but…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D3E4E-0C4A-A802-36DF-244040E58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6000" b="1" dirty="0">
                <a:solidFill>
                  <a:schemeClr val="tx1"/>
                </a:solidFill>
              </a:rPr>
              <a:t>Let us do some chemistry!</a:t>
            </a:r>
            <a:br>
              <a:rPr lang="en-GB" dirty="0"/>
            </a:br>
            <a:r>
              <a:rPr lang="en-GB" dirty="0"/>
              <a:t>(Nani the hell is going on here?!)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392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6381</Words>
  <Application>Microsoft Office PowerPoint</Application>
  <PresentationFormat>Widescreen</PresentationFormat>
  <Paragraphs>879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Arial</vt:lpstr>
      <vt:lpstr>Calibri</vt:lpstr>
      <vt:lpstr>Calibri Light</vt:lpstr>
      <vt:lpstr>Cambria Math</vt:lpstr>
      <vt:lpstr>Wingdings</vt:lpstr>
      <vt:lpstr>Office Theme</vt:lpstr>
      <vt:lpstr>50.051 Programming Language Concepts  W9-S3 Context Free Grammars (CFG)</vt:lpstr>
      <vt:lpstr>Let us start with a problem</vt:lpstr>
      <vt:lpstr>Let us start with a problem</vt:lpstr>
      <vt:lpstr>Let us start with a problem</vt:lpstr>
      <vt:lpstr>Let us start with a problem</vt:lpstr>
      <vt:lpstr>Let us start with a problem</vt:lpstr>
      <vt:lpstr>I never expected I would be saying this in a CS course, but…</vt:lpstr>
      <vt:lpstr>I never expected I would be saying this in a CS course, but…</vt:lpstr>
      <vt:lpstr>I never expected I would be saying this in a CS course, but…</vt:lpstr>
      <vt:lpstr>A chemical problem</vt:lpstr>
      <vt:lpstr>A chemical problem</vt:lpstr>
      <vt:lpstr>A chemical problem</vt:lpstr>
      <vt:lpstr>A chemical problem</vt:lpstr>
      <vt:lpstr>Introducing Context Free Grammars</vt:lpstr>
      <vt:lpstr>Elements of Context Free Grammars</vt:lpstr>
      <vt:lpstr>Elements of Context Free Grammars</vt:lpstr>
      <vt:lpstr>Back to our Chemistry</vt:lpstr>
      <vt:lpstr>Back to our Chemistry</vt:lpstr>
      <vt:lpstr>Back to our Chemistry</vt:lpstr>
      <vt:lpstr>Back to our Chemistry</vt:lpstr>
      <vt:lpstr>Back to our Chemistry</vt:lpstr>
      <vt:lpstr>Back to our Chemistry</vt:lpstr>
      <vt:lpstr>Back to our Chemistry</vt:lpstr>
      <vt:lpstr>Practice 1 and 2</vt:lpstr>
      <vt:lpstr>Practice 1 and 2</vt:lpstr>
      <vt:lpstr>Practice 1 and 2</vt:lpstr>
      <vt:lpstr>Practice 1 and 2</vt:lpstr>
      <vt:lpstr>Derivation and Syntax Validity</vt:lpstr>
      <vt:lpstr>Derivation and Syntax Validity</vt:lpstr>
      <vt:lpstr>How is that useful for compilers?</vt:lpstr>
      <vt:lpstr>How is that useful for compilers?</vt:lpstr>
      <vt:lpstr>Practice 3</vt:lpstr>
      <vt:lpstr>Practice 3</vt:lpstr>
      <vt:lpstr>Parse tree of a derivation</vt:lpstr>
      <vt:lpstr>Parse tree of a derivation</vt:lpstr>
      <vt:lpstr>Parse tree of a derivation</vt:lpstr>
      <vt:lpstr>Quick question</vt:lpstr>
      <vt:lpstr>Quick question</vt:lpstr>
      <vt:lpstr>Two parse trees for 2+7+9</vt:lpstr>
      <vt:lpstr>Two parse trees for 2+7+9</vt:lpstr>
      <vt:lpstr>Two parse trees for 2+7*9</vt:lpstr>
      <vt:lpstr>Two parse trees for 2+7*9</vt:lpstr>
      <vt:lpstr>Ambiguity</vt:lpstr>
      <vt:lpstr>Checking ambiguity algorithmically</vt:lpstr>
      <vt:lpstr>Checking ambiguity algorithmically</vt:lpstr>
      <vt:lpstr>Checking ambiguity algorithmically</vt:lpstr>
      <vt:lpstr>Ambiguous grammars and compilers</vt:lpstr>
      <vt:lpstr>Ambiguous grammars and compilers</vt:lpstr>
      <vt:lpstr>Ambiguous grammars and compilers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Rewriting a CFG</vt:lpstr>
      <vt:lpstr>A first disambiguation example</vt:lpstr>
      <vt:lpstr>Two parse trees for 2+7*9</vt:lpstr>
      <vt:lpstr>A first disambiguation example</vt:lpstr>
      <vt:lpstr>A first disambiguation example</vt:lpstr>
      <vt:lpstr>A first disambiguation example</vt:lpstr>
      <vt:lpstr>A second disambiguation example</vt:lpstr>
      <vt:lpstr>A second disambiguation example</vt:lpstr>
      <vt:lpstr>A second disambiguation example</vt:lpstr>
      <vt:lpstr>A second disambiguation example</vt:lpstr>
      <vt:lpstr>A second disambiguation example</vt:lpstr>
      <vt:lpstr>A second disambiguation example</vt:lpstr>
      <vt:lpstr>A CFG for if-else with delimiters</vt:lpstr>
      <vt:lpstr>A CFG for if-else with delimiters</vt:lpstr>
      <vt:lpstr>Associativity rules</vt:lpstr>
      <vt:lpstr>Associativity rules</vt:lpstr>
      <vt:lpstr>Associativity rules</vt:lpstr>
      <vt:lpstr>A left-associative example: addition</vt:lpstr>
      <vt:lpstr>A left-associative example: addition</vt:lpstr>
      <vt:lpstr>Quiz time!</vt:lpstr>
      <vt:lpstr>Quiz time!</vt:lpstr>
      <vt:lpstr>Quiz time!</vt:lpstr>
      <vt:lpstr>Quiz time!</vt:lpstr>
      <vt:lpstr>Quiz time!</vt:lpstr>
      <vt:lpstr>Quiz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2025-03-27T03:50:22Z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