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D292AF2-47B8-4473-B9E8-A6EC9FB5780B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19/08/2020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BD0316-D8BC-4712-B351-C62B7159056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983320" y="2317680"/>
            <a:ext cx="874008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8800" spc="-1" strike="noStrike">
                <a:solidFill>
                  <a:srgbClr val="000000"/>
                </a:solidFill>
                <a:latin typeface="FontAwesome"/>
                <a:ea typeface="Cambria"/>
              </a:rPr>
              <a:t>Task Manager</a:t>
            </a:r>
            <a:endParaRPr b="0" lang="en-GB" sz="8800" spc="-1" strike="noStrike">
              <a:latin typeface="FontAwesome"/>
            </a:endParaRPr>
          </a:p>
        </p:txBody>
      </p:sp>
      <p:pic>
        <p:nvPicPr>
          <p:cNvPr id="41" name="Image 4" descr=""/>
          <p:cNvPicPr/>
          <p:nvPr/>
        </p:nvPicPr>
        <p:blipFill>
          <a:blip r:embed="rId1"/>
          <a:stretch/>
        </p:blipFill>
        <p:spPr>
          <a:xfrm>
            <a:off x="113040" y="1587240"/>
            <a:ext cx="2520000" cy="290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LibreOffice/6.4.4.2$Linux_X86_64 LibreOffice_project/40$Build-2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2020-08-19T07:02:55Z</dcterms:created>
  <dc:creator>Guest</dc:creator>
  <dc:description/>
  <dc:language>en-GB</dc:language>
  <cp:lastModifiedBy>Matthieu Rolland</cp:lastModifiedBy>
  <dcterms:modified xsi:type="dcterms:W3CDTF">2020-08-19T23:48:34Z</dcterms:modified>
  <cp:revision>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