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068360" y="3024000"/>
            <a:ext cx="89287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6600" spc="-1" strike="noStrike">
                <a:solidFill>
                  <a:srgbClr val="000000"/>
                </a:solidFill>
                <a:latin typeface="Ubuntu"/>
                <a:ea typeface="Cambria"/>
              </a:rPr>
              <a:t>COVID-19 challenge</a:t>
            </a:r>
            <a:endParaRPr b="0" lang="en-GB" sz="6600" spc="-1" strike="noStrike">
              <a:latin typeface="Ubuntu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04000" y="3132000"/>
            <a:ext cx="3329280" cy="90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628000" y="3024000"/>
            <a:ext cx="89287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6600" spc="-1" strike="noStrike">
                <a:solidFill>
                  <a:srgbClr val="000000"/>
                </a:solidFill>
                <a:latin typeface="Ubuntu"/>
                <a:ea typeface="Cambria"/>
              </a:rPr>
              <a:t>COVID-19 challenge</a:t>
            </a:r>
            <a:endParaRPr b="0" lang="en-GB" sz="6600" spc="-1" strike="noStrike">
              <a:latin typeface="Ubuntu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40080" y="2700000"/>
            <a:ext cx="1578960" cy="182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88000" y="3024000"/>
            <a:ext cx="12709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6600" spc="-1" strike="noStrike">
                <a:solidFill>
                  <a:srgbClr val="000000"/>
                </a:solidFill>
                <a:latin typeface="Ubuntu"/>
                <a:ea typeface="Cambria"/>
              </a:rPr>
              <a:t>RECON COVID-19 challenge</a:t>
            </a:r>
            <a:endParaRPr b="0" lang="en-GB" sz="66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4f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9160" y="2540160"/>
            <a:ext cx="12192840" cy="178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LibreOffice/6.4.5.2$Linux_X86_64 LibreOffice_project/40$Build-2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2020-08-19T07:02:55Z</dcterms:created>
  <dc:creator>Guest</dc:creator>
  <dc:description/>
  <dc:language>en-GB</dc:language>
  <cp:lastModifiedBy>Matthieu Rolland</cp:lastModifiedBy>
  <dcterms:modified xsi:type="dcterms:W3CDTF">2020-09-30T14:19:14Z</dcterms:modified>
  <cp:revision>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