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0" r:id="rId6"/>
    <p:sldId id="275" r:id="rId7"/>
    <p:sldId id="259" r:id="rId8"/>
    <p:sldId id="268" r:id="rId9"/>
    <p:sldId id="261" r:id="rId10"/>
    <p:sldId id="260" r:id="rId11"/>
    <p:sldId id="262" r:id="rId12"/>
    <p:sldId id="263" r:id="rId13"/>
    <p:sldId id="269" r:id="rId14"/>
    <p:sldId id="264" r:id="rId15"/>
    <p:sldId id="265" r:id="rId16"/>
    <p:sldId id="266" r:id="rId17"/>
    <p:sldId id="267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DA38A-B8FC-43CE-AC2B-2411DA1C6DAC}" v="34" dt="2023-03-14T21:02:07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Bas" userId="7e3821540a0efbe6" providerId="LiveId" clId="{A79DA38A-B8FC-43CE-AC2B-2411DA1C6DAC}"/>
    <pc:docChg chg="undo custSel addSld modSld sldOrd">
      <pc:chgData name="Alexandre Bas" userId="7e3821540a0efbe6" providerId="LiveId" clId="{A79DA38A-B8FC-43CE-AC2B-2411DA1C6DAC}" dt="2023-03-14T21:06:04.241" v="763" actId="14100"/>
      <pc:docMkLst>
        <pc:docMk/>
      </pc:docMkLst>
      <pc:sldChg chg="modSp mod">
        <pc:chgData name="Alexandre Bas" userId="7e3821540a0efbe6" providerId="LiveId" clId="{A79DA38A-B8FC-43CE-AC2B-2411DA1C6DAC}" dt="2023-03-14T09:43:52.383" v="201" actId="27636"/>
        <pc:sldMkLst>
          <pc:docMk/>
          <pc:sldMk cId="1679701910" sldId="256"/>
        </pc:sldMkLst>
        <pc:spChg chg="mod">
          <ac:chgData name="Alexandre Bas" userId="7e3821540a0efbe6" providerId="LiveId" clId="{A79DA38A-B8FC-43CE-AC2B-2411DA1C6DAC}" dt="2023-03-14T09:43:52.383" v="201" actId="27636"/>
          <ac:spMkLst>
            <pc:docMk/>
            <pc:sldMk cId="1679701910" sldId="256"/>
            <ac:spMk id="2" creationId="{9A0B5015-214D-80CB-C04D-B58420FD468A}"/>
          </ac:spMkLst>
        </pc:spChg>
      </pc:sldChg>
      <pc:sldChg chg="addSp delSp modSp mod setBg">
        <pc:chgData name="Alexandre Bas" userId="7e3821540a0efbe6" providerId="LiveId" clId="{A79DA38A-B8FC-43CE-AC2B-2411DA1C6DAC}" dt="2023-03-14T20:49:01.681" v="529" actId="20577"/>
        <pc:sldMkLst>
          <pc:docMk/>
          <pc:sldMk cId="3315764198" sldId="257"/>
        </pc:sldMkLst>
        <pc:spChg chg="mod">
          <ac:chgData name="Alexandre Bas" userId="7e3821540a0efbe6" providerId="LiveId" clId="{A79DA38A-B8FC-43CE-AC2B-2411DA1C6DAC}" dt="2023-03-14T09:43:23.741" v="199" actId="26606"/>
          <ac:spMkLst>
            <pc:docMk/>
            <pc:sldMk cId="3315764198" sldId="257"/>
            <ac:spMk id="2" creationId="{FD4CC776-6918-710D-1CE3-81FC1210CB33}"/>
          </ac:spMkLst>
        </pc:spChg>
        <pc:spChg chg="del mod">
          <ac:chgData name="Alexandre Bas" userId="7e3821540a0efbe6" providerId="LiveId" clId="{A79DA38A-B8FC-43CE-AC2B-2411DA1C6DAC}" dt="2023-03-14T09:43:10.424" v="192" actId="26606"/>
          <ac:spMkLst>
            <pc:docMk/>
            <pc:sldMk cId="3315764198" sldId="257"/>
            <ac:spMk id="3" creationId="{6393AD48-5D78-4AB9-D96F-52ABD5264A38}"/>
          </ac:spMkLst>
        </pc:spChg>
        <pc:spChg chg="add">
          <ac:chgData name="Alexandre Bas" userId="7e3821540a0efbe6" providerId="LiveId" clId="{A79DA38A-B8FC-43CE-AC2B-2411DA1C6DAC}" dt="2023-03-14T09:43:23.741" v="199" actId="26606"/>
          <ac:spMkLst>
            <pc:docMk/>
            <pc:sldMk cId="3315764198" sldId="257"/>
            <ac:spMk id="10" creationId="{BACC6370-2D7E-4714-9D71-7542949D7D5D}"/>
          </ac:spMkLst>
        </pc:spChg>
        <pc:spChg chg="add">
          <ac:chgData name="Alexandre Bas" userId="7e3821540a0efbe6" providerId="LiveId" clId="{A79DA38A-B8FC-43CE-AC2B-2411DA1C6DAC}" dt="2023-03-14T09:43:23.741" v="199" actId="26606"/>
          <ac:spMkLst>
            <pc:docMk/>
            <pc:sldMk cId="3315764198" sldId="257"/>
            <ac:spMk id="12" creationId="{F68B3F68-107C-434F-AA38-110D5EA91B85}"/>
          </ac:spMkLst>
        </pc:spChg>
        <pc:spChg chg="add">
          <ac:chgData name="Alexandre Bas" userId="7e3821540a0efbe6" providerId="LiveId" clId="{A79DA38A-B8FC-43CE-AC2B-2411DA1C6DAC}" dt="2023-03-14T09:43:23.741" v="199" actId="26606"/>
          <ac:spMkLst>
            <pc:docMk/>
            <pc:sldMk cId="3315764198" sldId="257"/>
            <ac:spMk id="14" creationId="{AAD0DBB9-1A4B-4391-81D4-CB19F9AB918A}"/>
          </ac:spMkLst>
        </pc:spChg>
        <pc:spChg chg="add">
          <ac:chgData name="Alexandre Bas" userId="7e3821540a0efbe6" providerId="LiveId" clId="{A79DA38A-B8FC-43CE-AC2B-2411DA1C6DAC}" dt="2023-03-14T09:43:23.741" v="199" actId="26606"/>
          <ac:spMkLst>
            <pc:docMk/>
            <pc:sldMk cId="3315764198" sldId="257"/>
            <ac:spMk id="16" creationId="{063BBA22-50EA-4C4D-BE05-F1CE4E63AA56}"/>
          </ac:spMkLst>
        </pc:spChg>
        <pc:graphicFrameChg chg="add mod modGraphic">
          <ac:chgData name="Alexandre Bas" userId="7e3821540a0efbe6" providerId="LiveId" clId="{A79DA38A-B8FC-43CE-AC2B-2411DA1C6DAC}" dt="2023-03-14T20:49:01.681" v="529" actId="20577"/>
          <ac:graphicFrameMkLst>
            <pc:docMk/>
            <pc:sldMk cId="3315764198" sldId="257"/>
            <ac:graphicFrameMk id="5" creationId="{F1FDF072-73F1-0A76-361B-3463EAFCED2B}"/>
          </ac:graphicFrameMkLst>
        </pc:graphicFrameChg>
      </pc:sldChg>
      <pc:sldChg chg="modSp mod">
        <pc:chgData name="Alexandre Bas" userId="7e3821540a0efbe6" providerId="LiveId" clId="{A79DA38A-B8FC-43CE-AC2B-2411DA1C6DAC}" dt="2023-03-14T09:46:13.497" v="350" actId="20577"/>
        <pc:sldMkLst>
          <pc:docMk/>
          <pc:sldMk cId="752462321" sldId="258"/>
        </pc:sldMkLst>
        <pc:spChg chg="mod">
          <ac:chgData name="Alexandre Bas" userId="7e3821540a0efbe6" providerId="LiveId" clId="{A79DA38A-B8FC-43CE-AC2B-2411DA1C6DAC}" dt="2023-03-14T09:45:00.459" v="228" actId="20577"/>
          <ac:spMkLst>
            <pc:docMk/>
            <pc:sldMk cId="752462321" sldId="258"/>
            <ac:spMk id="2" creationId="{90F40B21-ED2F-87EE-521D-4E68A3D869C2}"/>
          </ac:spMkLst>
        </pc:spChg>
        <pc:spChg chg="mod">
          <ac:chgData name="Alexandre Bas" userId="7e3821540a0efbe6" providerId="LiveId" clId="{A79DA38A-B8FC-43CE-AC2B-2411DA1C6DAC}" dt="2023-03-14T09:46:13.497" v="350" actId="20577"/>
          <ac:spMkLst>
            <pc:docMk/>
            <pc:sldMk cId="752462321" sldId="258"/>
            <ac:spMk id="3" creationId="{0D85B319-AA19-E6B8-40D7-7AAAE01B51B8}"/>
          </ac:spMkLst>
        </pc:spChg>
      </pc:sldChg>
      <pc:sldChg chg="addSp delSp modSp mod setBg">
        <pc:chgData name="Alexandre Bas" userId="7e3821540a0efbe6" providerId="LiveId" clId="{A79DA38A-B8FC-43CE-AC2B-2411DA1C6DAC}" dt="2023-03-14T20:59:37.880" v="643" actId="20577"/>
        <pc:sldMkLst>
          <pc:docMk/>
          <pc:sldMk cId="1895621704" sldId="259"/>
        </pc:sldMkLst>
        <pc:spChg chg="mod">
          <ac:chgData name="Alexandre Bas" userId="7e3821540a0efbe6" providerId="LiveId" clId="{A79DA38A-B8FC-43CE-AC2B-2411DA1C6DAC}" dt="2023-03-14T20:59:37.880" v="643" actId="20577"/>
          <ac:spMkLst>
            <pc:docMk/>
            <pc:sldMk cId="1895621704" sldId="259"/>
            <ac:spMk id="2" creationId="{A859C1B8-33C8-38E9-5A18-CC19340FDD97}"/>
          </ac:spMkLst>
        </pc:spChg>
        <pc:spChg chg="del">
          <ac:chgData name="Alexandre Bas" userId="7e3821540a0efbe6" providerId="LiveId" clId="{A79DA38A-B8FC-43CE-AC2B-2411DA1C6DAC}" dt="2023-03-14T20:22:56.693" v="387" actId="22"/>
          <ac:spMkLst>
            <pc:docMk/>
            <pc:sldMk cId="1895621704" sldId="259"/>
            <ac:spMk id="3" creationId="{A05497E4-6C76-B7FA-8E1E-F154E3118218}"/>
          </ac:spMkLst>
        </pc:spChg>
        <pc:spChg chg="add">
          <ac:chgData name="Alexandre Bas" userId="7e3821540a0efbe6" providerId="LiveId" clId="{A79DA38A-B8FC-43CE-AC2B-2411DA1C6DAC}" dt="2023-03-14T20:23:43.398" v="394" actId="26606"/>
          <ac:spMkLst>
            <pc:docMk/>
            <pc:sldMk cId="1895621704" sldId="259"/>
            <ac:spMk id="12" creationId="{022BDE4A-8A20-4A69-9C5A-581C82036A4D}"/>
          </ac:spMkLst>
        </pc:spChg>
        <pc:picChg chg="add mod ord">
          <ac:chgData name="Alexandre Bas" userId="7e3821540a0efbe6" providerId="LiveId" clId="{A79DA38A-B8FC-43CE-AC2B-2411DA1C6DAC}" dt="2023-03-14T20:24:02.060" v="398" actId="1076"/>
          <ac:picMkLst>
            <pc:docMk/>
            <pc:sldMk cId="1895621704" sldId="259"/>
            <ac:picMk id="5" creationId="{EDB79DE1-F039-B1F8-E9A9-60E7505E7548}"/>
          </ac:picMkLst>
        </pc:picChg>
        <pc:picChg chg="add mod">
          <ac:chgData name="Alexandre Bas" userId="7e3821540a0efbe6" providerId="LiveId" clId="{A79DA38A-B8FC-43CE-AC2B-2411DA1C6DAC}" dt="2023-03-14T20:24:05.407" v="399" actId="1076"/>
          <ac:picMkLst>
            <pc:docMk/>
            <pc:sldMk cId="1895621704" sldId="259"/>
            <ac:picMk id="7" creationId="{3311A2AD-1BC3-04F6-49AC-BD4DB2DB0CB5}"/>
          </ac:picMkLst>
        </pc:picChg>
      </pc:sldChg>
      <pc:sldChg chg="addSp delSp modSp new mod setBg">
        <pc:chgData name="Alexandre Bas" userId="7e3821540a0efbe6" providerId="LiveId" clId="{A79DA38A-B8FC-43CE-AC2B-2411DA1C6DAC}" dt="2023-03-14T20:58:57.986" v="635" actId="26606"/>
        <pc:sldMkLst>
          <pc:docMk/>
          <pc:sldMk cId="2021573457" sldId="260"/>
        </pc:sldMkLst>
        <pc:spChg chg="del mod">
          <ac:chgData name="Alexandre Bas" userId="7e3821540a0efbe6" providerId="LiveId" clId="{A79DA38A-B8FC-43CE-AC2B-2411DA1C6DAC}" dt="2023-03-14T20:58:51.732" v="632" actId="21"/>
          <ac:spMkLst>
            <pc:docMk/>
            <pc:sldMk cId="2021573457" sldId="260"/>
            <ac:spMk id="2" creationId="{72A9CDC2-C2B4-D849-CBF4-2B09AA8D980A}"/>
          </ac:spMkLst>
        </pc:spChg>
        <pc:spChg chg="del">
          <ac:chgData name="Alexandre Bas" userId="7e3821540a0efbe6" providerId="LiveId" clId="{A79DA38A-B8FC-43CE-AC2B-2411DA1C6DAC}" dt="2023-03-14T20:26:45.140" v="400" actId="22"/>
          <ac:spMkLst>
            <pc:docMk/>
            <pc:sldMk cId="2021573457" sldId="260"/>
            <ac:spMk id="3" creationId="{FFF5B567-26E2-CED7-006D-18FDBD54E4B8}"/>
          </ac:spMkLst>
        </pc:spChg>
        <pc:spChg chg="add del mod">
          <ac:chgData name="Alexandre Bas" userId="7e3821540a0efbe6" providerId="LiveId" clId="{A79DA38A-B8FC-43CE-AC2B-2411DA1C6DAC}" dt="2023-03-14T20:38:02.310" v="472"/>
          <ac:spMkLst>
            <pc:docMk/>
            <pc:sldMk cId="2021573457" sldId="260"/>
            <ac:spMk id="7" creationId="{4616E6A5-ABC6-181B-F10A-61BE5C5C5B4C}"/>
          </ac:spMkLst>
        </pc:spChg>
        <pc:spChg chg="add del mod">
          <ac:chgData name="Alexandre Bas" userId="7e3821540a0efbe6" providerId="LiveId" clId="{A79DA38A-B8FC-43CE-AC2B-2411DA1C6DAC}" dt="2023-03-14T20:39:24.138" v="475" actId="22"/>
          <ac:spMkLst>
            <pc:docMk/>
            <pc:sldMk cId="2021573457" sldId="260"/>
            <ac:spMk id="10" creationId="{3FC7A90D-EB14-C48D-11D5-02187A1D3F28}"/>
          </ac:spMkLst>
        </pc:spChg>
        <pc:spChg chg="add del mod">
          <ac:chgData name="Alexandre Bas" userId="7e3821540a0efbe6" providerId="LiveId" clId="{A79DA38A-B8FC-43CE-AC2B-2411DA1C6DAC}" dt="2023-03-14T20:58:53.923" v="633" actId="21"/>
          <ac:spMkLst>
            <pc:docMk/>
            <pc:sldMk cId="2021573457" sldId="260"/>
            <ac:spMk id="14" creationId="{020EF8A3-2D17-756D-BFB9-BC243F0845BF}"/>
          </ac:spMkLst>
        </pc:spChg>
        <pc:picChg chg="add del mod ord">
          <ac:chgData name="Alexandre Bas" userId="7e3821540a0efbe6" providerId="LiveId" clId="{A79DA38A-B8FC-43CE-AC2B-2411DA1C6DAC}" dt="2023-03-14T20:38:01.552" v="471" actId="21"/>
          <ac:picMkLst>
            <pc:docMk/>
            <pc:sldMk cId="2021573457" sldId="260"/>
            <ac:picMk id="5" creationId="{40F8CE96-3447-350A-3E2D-D9BE5559D5EA}"/>
          </ac:picMkLst>
        </pc:picChg>
        <pc:picChg chg="add del mod">
          <ac:chgData name="Alexandre Bas" userId="7e3821540a0efbe6" providerId="LiveId" clId="{A79DA38A-B8FC-43CE-AC2B-2411DA1C6DAC}" dt="2023-03-14T20:38:07.162" v="474" actId="21"/>
          <ac:picMkLst>
            <pc:docMk/>
            <pc:sldMk cId="2021573457" sldId="260"/>
            <ac:picMk id="8" creationId="{6FB28A33-5F2F-F8EB-4A0F-2799E9CE0F62}"/>
          </ac:picMkLst>
        </pc:picChg>
        <pc:picChg chg="add mod ord">
          <ac:chgData name="Alexandre Bas" userId="7e3821540a0efbe6" providerId="LiveId" clId="{A79DA38A-B8FC-43CE-AC2B-2411DA1C6DAC}" dt="2023-03-14T20:58:57.986" v="635" actId="26606"/>
          <ac:picMkLst>
            <pc:docMk/>
            <pc:sldMk cId="2021573457" sldId="260"/>
            <ac:picMk id="12" creationId="{EAE0E465-CA5A-D6EB-6F3E-BC1EFC770DBF}"/>
          </ac:picMkLst>
        </pc:picChg>
      </pc:sldChg>
      <pc:sldChg chg="addSp delSp modSp new mod ord setBg">
        <pc:chgData name="Alexandre Bas" userId="7e3821540a0efbe6" providerId="LiveId" clId="{A79DA38A-B8FC-43CE-AC2B-2411DA1C6DAC}" dt="2023-03-14T20:59:27.920" v="642" actId="1076"/>
        <pc:sldMkLst>
          <pc:docMk/>
          <pc:sldMk cId="234957830" sldId="261"/>
        </pc:sldMkLst>
        <pc:spChg chg="del mod">
          <ac:chgData name="Alexandre Bas" userId="7e3821540a0efbe6" providerId="LiveId" clId="{A79DA38A-B8FC-43CE-AC2B-2411DA1C6DAC}" dt="2023-03-14T20:59:13.913" v="637" actId="21"/>
          <ac:spMkLst>
            <pc:docMk/>
            <pc:sldMk cId="234957830" sldId="261"/>
            <ac:spMk id="2" creationId="{AA3CF86B-0280-4D30-20CF-468572D61E1A}"/>
          </ac:spMkLst>
        </pc:spChg>
        <pc:spChg chg="del">
          <ac:chgData name="Alexandre Bas" userId="7e3821540a0efbe6" providerId="LiveId" clId="{A79DA38A-B8FC-43CE-AC2B-2411DA1C6DAC}" dt="2023-03-14T20:28:13.349" v="406" actId="22"/>
          <ac:spMkLst>
            <pc:docMk/>
            <pc:sldMk cId="234957830" sldId="261"/>
            <ac:spMk id="3" creationId="{9718A6C5-20AC-1946-875F-9985CD7BDE93}"/>
          </ac:spMkLst>
        </pc:spChg>
        <pc:spChg chg="add del mod">
          <ac:chgData name="Alexandre Bas" userId="7e3821540a0efbe6" providerId="LiveId" clId="{A79DA38A-B8FC-43CE-AC2B-2411DA1C6DAC}" dt="2023-03-14T20:34:40.795" v="456" actId="21"/>
          <ac:spMkLst>
            <pc:docMk/>
            <pc:sldMk cId="234957830" sldId="261"/>
            <ac:spMk id="9" creationId="{25DFA112-4B2C-CDC6-CF80-7382845E4755}"/>
          </ac:spMkLst>
        </pc:spChg>
        <pc:spChg chg="add del">
          <ac:chgData name="Alexandre Bas" userId="7e3821540a0efbe6" providerId="LiveId" clId="{A79DA38A-B8FC-43CE-AC2B-2411DA1C6DAC}" dt="2023-03-14T20:59:19.704" v="639" actId="26606"/>
          <ac:spMkLst>
            <pc:docMk/>
            <pc:sldMk cId="234957830" sldId="261"/>
            <ac:spMk id="12" creationId="{022BDE4A-8A20-4A69-9C5A-581C82036A4D}"/>
          </ac:spMkLst>
        </pc:spChg>
        <pc:picChg chg="add del mod ord">
          <ac:chgData name="Alexandre Bas" userId="7e3821540a0efbe6" providerId="LiveId" clId="{A79DA38A-B8FC-43CE-AC2B-2411DA1C6DAC}" dt="2023-03-14T20:34:28.997" v="453" actId="21"/>
          <ac:picMkLst>
            <pc:docMk/>
            <pc:sldMk cId="234957830" sldId="261"/>
            <ac:picMk id="5" creationId="{71CED2F8-3608-B742-677F-3FB9213B4A8E}"/>
          </ac:picMkLst>
        </pc:picChg>
        <pc:picChg chg="add del mod">
          <ac:chgData name="Alexandre Bas" userId="7e3821540a0efbe6" providerId="LiveId" clId="{A79DA38A-B8FC-43CE-AC2B-2411DA1C6DAC}" dt="2023-03-14T20:35:04.311" v="457" actId="21"/>
          <ac:picMkLst>
            <pc:docMk/>
            <pc:sldMk cId="234957830" sldId="261"/>
            <ac:picMk id="7" creationId="{9A0C877C-B781-BC64-C541-5A5CBDDE67BE}"/>
          </ac:picMkLst>
        </pc:picChg>
        <pc:picChg chg="add del mod">
          <ac:chgData name="Alexandre Bas" userId="7e3821540a0efbe6" providerId="LiveId" clId="{A79DA38A-B8FC-43CE-AC2B-2411DA1C6DAC}" dt="2023-03-14T20:35:05.848" v="458" actId="21"/>
          <ac:picMkLst>
            <pc:docMk/>
            <pc:sldMk cId="234957830" sldId="261"/>
            <ac:picMk id="10" creationId="{D0B391C9-AB35-E2F1-B9D2-17CDE520F045}"/>
          </ac:picMkLst>
        </pc:picChg>
        <pc:picChg chg="add mod">
          <ac:chgData name="Alexandre Bas" userId="7e3821540a0efbe6" providerId="LiveId" clId="{A79DA38A-B8FC-43CE-AC2B-2411DA1C6DAC}" dt="2023-03-14T20:59:27.920" v="642" actId="1076"/>
          <ac:picMkLst>
            <pc:docMk/>
            <pc:sldMk cId="234957830" sldId="261"/>
            <ac:picMk id="13" creationId="{9A0B5E7E-DD91-37F7-0E64-537B998F34DF}"/>
          </ac:picMkLst>
        </pc:picChg>
      </pc:sldChg>
      <pc:sldChg chg="addSp delSp modSp new mod ord setBg">
        <pc:chgData name="Alexandre Bas" userId="7e3821540a0efbe6" providerId="LiveId" clId="{A79DA38A-B8FC-43CE-AC2B-2411DA1C6DAC}" dt="2023-03-14T20:58:44.133" v="630" actId="1076"/>
        <pc:sldMkLst>
          <pc:docMk/>
          <pc:sldMk cId="4049299757" sldId="262"/>
        </pc:sldMkLst>
        <pc:spChg chg="del mod">
          <ac:chgData name="Alexandre Bas" userId="7e3821540a0efbe6" providerId="LiveId" clId="{A79DA38A-B8FC-43CE-AC2B-2411DA1C6DAC}" dt="2023-03-14T20:58:23.566" v="623" actId="21"/>
          <ac:spMkLst>
            <pc:docMk/>
            <pc:sldMk cId="4049299757" sldId="262"/>
            <ac:spMk id="2" creationId="{F1F15C7D-6BA4-94CF-F924-8454FB915C4A}"/>
          </ac:spMkLst>
        </pc:spChg>
        <pc:spChg chg="del">
          <ac:chgData name="Alexandre Bas" userId="7e3821540a0efbe6" providerId="LiveId" clId="{A79DA38A-B8FC-43CE-AC2B-2411DA1C6DAC}" dt="2023-03-14T20:31:29.751" v="422" actId="22"/>
          <ac:spMkLst>
            <pc:docMk/>
            <pc:sldMk cId="4049299757" sldId="262"/>
            <ac:spMk id="3" creationId="{E927E47F-866C-C48B-8F09-F7A245DA6B26}"/>
          </ac:spMkLst>
        </pc:spChg>
        <pc:spChg chg="add del mod">
          <ac:chgData name="Alexandre Bas" userId="7e3821540a0efbe6" providerId="LiveId" clId="{A79DA38A-B8FC-43CE-AC2B-2411DA1C6DAC}" dt="2023-03-14T20:58:27.538" v="624" actId="21"/>
          <ac:spMkLst>
            <pc:docMk/>
            <pc:sldMk cId="4049299757" sldId="262"/>
            <ac:spMk id="13" creationId="{13D2F99A-AE30-088B-A26A-4706576F7BF5}"/>
          </ac:spMkLst>
        </pc:spChg>
        <pc:spChg chg="add del">
          <ac:chgData name="Alexandre Bas" userId="7e3821540a0efbe6" providerId="LiveId" clId="{A79DA38A-B8FC-43CE-AC2B-2411DA1C6DAC}" dt="2023-03-14T20:58:33.514" v="626" actId="26606"/>
          <ac:spMkLst>
            <pc:docMk/>
            <pc:sldMk cId="4049299757" sldId="262"/>
            <ac:spMk id="14" creationId="{022BDE4A-8A20-4A69-9C5A-581C82036A4D}"/>
          </ac:spMkLst>
        </pc:spChg>
        <pc:picChg chg="add del mod">
          <ac:chgData name="Alexandre Bas" userId="7e3821540a0efbe6" providerId="LiveId" clId="{A79DA38A-B8FC-43CE-AC2B-2411DA1C6DAC}" dt="2023-03-14T20:28:34.256" v="412" actId="21"/>
          <ac:picMkLst>
            <pc:docMk/>
            <pc:sldMk cId="4049299757" sldId="262"/>
            <ac:picMk id="5" creationId="{512B64BC-E782-B291-B55D-1C88A634BA25}"/>
          </ac:picMkLst>
        </pc:picChg>
        <pc:picChg chg="add mod ord">
          <ac:chgData name="Alexandre Bas" userId="7e3821540a0efbe6" providerId="LiveId" clId="{A79DA38A-B8FC-43CE-AC2B-2411DA1C6DAC}" dt="2023-03-14T20:58:44.133" v="630" actId="1076"/>
          <ac:picMkLst>
            <pc:docMk/>
            <pc:sldMk cId="4049299757" sldId="262"/>
            <ac:picMk id="7" creationId="{A0F563FC-DC3A-32F3-4BAF-100F61E2B396}"/>
          </ac:picMkLst>
        </pc:picChg>
        <pc:picChg chg="add del mod">
          <ac:chgData name="Alexandre Bas" userId="7e3821540a0efbe6" providerId="LiveId" clId="{A79DA38A-B8FC-43CE-AC2B-2411DA1C6DAC}" dt="2023-03-14T20:33:38.477" v="444" actId="21"/>
          <ac:picMkLst>
            <pc:docMk/>
            <pc:sldMk cId="4049299757" sldId="262"/>
            <ac:picMk id="9" creationId="{4985CF2C-78AE-F71F-8DB6-1492236F5B28}"/>
          </ac:picMkLst>
        </pc:picChg>
        <pc:picChg chg="add del mod">
          <ac:chgData name="Alexandre Bas" userId="7e3821540a0efbe6" providerId="LiveId" clId="{A79DA38A-B8FC-43CE-AC2B-2411DA1C6DAC}" dt="2023-03-14T20:34:17.724" v="450" actId="21"/>
          <ac:picMkLst>
            <pc:docMk/>
            <pc:sldMk cId="4049299757" sldId="262"/>
            <ac:picMk id="10" creationId="{D0F5BDCD-60CB-1E60-D477-81B974548853}"/>
          </ac:picMkLst>
        </pc:picChg>
        <pc:picChg chg="add del mod">
          <ac:chgData name="Alexandre Bas" userId="7e3821540a0efbe6" providerId="LiveId" clId="{A79DA38A-B8FC-43CE-AC2B-2411DA1C6DAC}" dt="2023-03-14T20:34:21.066" v="452" actId="21"/>
          <ac:picMkLst>
            <pc:docMk/>
            <pc:sldMk cId="4049299757" sldId="262"/>
            <ac:picMk id="11" creationId="{D8186B32-75E7-B6DC-4A8B-EA3C58F08CD3}"/>
          </ac:picMkLst>
        </pc:picChg>
      </pc:sldChg>
      <pc:sldChg chg="addSp delSp modSp new mod ord setBg">
        <pc:chgData name="Alexandre Bas" userId="7e3821540a0efbe6" providerId="LiveId" clId="{A79DA38A-B8FC-43CE-AC2B-2411DA1C6DAC}" dt="2023-03-14T20:58:16.807" v="622" actId="26606"/>
        <pc:sldMkLst>
          <pc:docMk/>
          <pc:sldMk cId="3821999586" sldId="263"/>
        </pc:sldMkLst>
        <pc:spChg chg="del mod">
          <ac:chgData name="Alexandre Bas" userId="7e3821540a0efbe6" providerId="LiveId" clId="{A79DA38A-B8FC-43CE-AC2B-2411DA1C6DAC}" dt="2023-03-14T20:58:04.668" v="615" actId="21"/>
          <ac:spMkLst>
            <pc:docMk/>
            <pc:sldMk cId="3821999586" sldId="263"/>
            <ac:spMk id="2" creationId="{ABE5746B-DAF5-77A9-0874-3655B83499C9}"/>
          </ac:spMkLst>
        </pc:spChg>
        <pc:spChg chg="del">
          <ac:chgData name="Alexandre Bas" userId="7e3821540a0efbe6" providerId="LiveId" clId="{A79DA38A-B8FC-43CE-AC2B-2411DA1C6DAC}" dt="2023-03-14T20:33:56.427" v="446"/>
          <ac:spMkLst>
            <pc:docMk/>
            <pc:sldMk cId="3821999586" sldId="263"/>
            <ac:spMk id="3" creationId="{63A3A1D6-479B-EFDE-7E97-66FF9723817E}"/>
          </ac:spMkLst>
        </pc:spChg>
        <pc:spChg chg="add del mod">
          <ac:chgData name="Alexandre Bas" userId="7e3821540a0efbe6" providerId="LiveId" clId="{A79DA38A-B8FC-43CE-AC2B-2411DA1C6DAC}" dt="2023-03-14T20:34:14.025" v="449" actId="22"/>
          <ac:spMkLst>
            <pc:docMk/>
            <pc:sldMk cId="3821999586" sldId="263"/>
            <ac:spMk id="6" creationId="{E56C71CB-2C07-7CE5-CA28-EA9FBB5F392A}"/>
          </ac:spMkLst>
        </pc:spChg>
        <pc:spChg chg="add del mod">
          <ac:chgData name="Alexandre Bas" userId="7e3821540a0efbe6" providerId="LiveId" clId="{A79DA38A-B8FC-43CE-AC2B-2411DA1C6DAC}" dt="2023-03-14T20:46:18.194" v="494" actId="22"/>
          <ac:spMkLst>
            <pc:docMk/>
            <pc:sldMk cId="3821999586" sldId="263"/>
            <ac:spMk id="10" creationId="{D05D75A5-1D25-946D-D88A-BFEF8D9FBCB7}"/>
          </ac:spMkLst>
        </pc:spChg>
        <pc:spChg chg="add del mod">
          <ac:chgData name="Alexandre Bas" userId="7e3821540a0efbe6" providerId="LiveId" clId="{A79DA38A-B8FC-43CE-AC2B-2411DA1C6DAC}" dt="2023-03-14T20:58:07.214" v="616" actId="21"/>
          <ac:spMkLst>
            <pc:docMk/>
            <pc:sldMk cId="3821999586" sldId="263"/>
            <ac:spMk id="14" creationId="{C00C1A63-2B0B-EB3E-91B7-0A0D6206D404}"/>
          </ac:spMkLst>
        </pc:spChg>
        <pc:spChg chg="add del">
          <ac:chgData name="Alexandre Bas" userId="7e3821540a0efbe6" providerId="LiveId" clId="{A79DA38A-B8FC-43CE-AC2B-2411DA1C6DAC}" dt="2023-03-14T20:58:16.807" v="621" actId="26606"/>
          <ac:spMkLst>
            <pc:docMk/>
            <pc:sldMk cId="3821999586" sldId="263"/>
            <ac:spMk id="17" creationId="{14995E8B-DB3C-4E23-9186-1613402BFDCF}"/>
          </ac:spMkLst>
        </pc:spChg>
        <pc:spChg chg="add del">
          <ac:chgData name="Alexandre Bas" userId="7e3821540a0efbe6" providerId="LiveId" clId="{A79DA38A-B8FC-43CE-AC2B-2411DA1C6DAC}" dt="2023-03-14T20:58:16.807" v="621" actId="26606"/>
          <ac:spMkLst>
            <pc:docMk/>
            <pc:sldMk cId="3821999586" sldId="263"/>
            <ac:spMk id="19" creationId="{CF21E7C5-2080-4549-97AA-9A6688257789}"/>
          </ac:spMkLst>
        </pc:spChg>
        <pc:spChg chg="add del">
          <ac:chgData name="Alexandre Bas" userId="7e3821540a0efbe6" providerId="LiveId" clId="{A79DA38A-B8FC-43CE-AC2B-2411DA1C6DAC}" dt="2023-03-14T20:58:16.807" v="621" actId="26606"/>
          <ac:spMkLst>
            <pc:docMk/>
            <pc:sldMk cId="3821999586" sldId="263"/>
            <ac:spMk id="29" creationId="{57957B04-C024-4B5F-B7C3-20FAE3F1D3CA}"/>
          </ac:spMkLst>
        </pc:spChg>
        <pc:spChg chg="add del">
          <ac:chgData name="Alexandre Bas" userId="7e3821540a0efbe6" providerId="LiveId" clId="{A79DA38A-B8FC-43CE-AC2B-2411DA1C6DAC}" dt="2023-03-14T20:58:16.807" v="621" actId="26606"/>
          <ac:spMkLst>
            <pc:docMk/>
            <pc:sldMk cId="3821999586" sldId="263"/>
            <ac:spMk id="31" creationId="{C6FBFCE4-B693-49EB-9CE1-4420332195E7}"/>
          </ac:spMkLst>
        </pc:spChg>
        <pc:grpChg chg="add del">
          <ac:chgData name="Alexandre Bas" userId="7e3821540a0efbe6" providerId="LiveId" clId="{A79DA38A-B8FC-43CE-AC2B-2411DA1C6DAC}" dt="2023-03-14T20:58:16.807" v="621" actId="26606"/>
          <ac:grpSpMkLst>
            <pc:docMk/>
            <pc:sldMk cId="3821999586" sldId="263"/>
            <ac:grpSpMk id="21" creationId="{58454601-8C5B-41C4-8012-BF42AE4E16F2}"/>
          </ac:grpSpMkLst>
        </pc:grpChg>
        <pc:grpChg chg="add del">
          <ac:chgData name="Alexandre Bas" userId="7e3821540a0efbe6" providerId="LiveId" clId="{A79DA38A-B8FC-43CE-AC2B-2411DA1C6DAC}" dt="2023-03-14T20:58:16.807" v="621" actId="26606"/>
          <ac:grpSpMkLst>
            <pc:docMk/>
            <pc:sldMk cId="3821999586" sldId="263"/>
            <ac:grpSpMk id="33" creationId="{8FFC4225-9683-4D55-8686-FCDDB8BCBF38}"/>
          </ac:grpSpMkLst>
        </pc:grpChg>
        <pc:grpChg chg="add del">
          <ac:chgData name="Alexandre Bas" userId="7e3821540a0efbe6" providerId="LiveId" clId="{A79DA38A-B8FC-43CE-AC2B-2411DA1C6DAC}" dt="2023-03-14T20:58:16.807" v="621" actId="26606"/>
          <ac:grpSpMkLst>
            <pc:docMk/>
            <pc:sldMk cId="3821999586" sldId="263"/>
            <ac:grpSpMk id="39" creationId="{2993EE7D-6C2F-43A3-9C60-0C79DB9E529F}"/>
          </ac:grpSpMkLst>
        </pc:grpChg>
        <pc:picChg chg="add del mod">
          <ac:chgData name="Alexandre Bas" userId="7e3821540a0efbe6" providerId="LiveId" clId="{A79DA38A-B8FC-43CE-AC2B-2411DA1C6DAC}" dt="2023-03-14T20:33:58.802" v="448" actId="21"/>
          <ac:picMkLst>
            <pc:docMk/>
            <pc:sldMk cId="3821999586" sldId="263"/>
            <ac:picMk id="4" creationId="{2B9302A0-4DAA-48B9-D55B-AB2FE20845F0}"/>
          </ac:picMkLst>
        </pc:picChg>
        <pc:picChg chg="add del mod ord">
          <ac:chgData name="Alexandre Bas" userId="7e3821540a0efbe6" providerId="LiveId" clId="{A79DA38A-B8FC-43CE-AC2B-2411DA1C6DAC}" dt="2023-03-14T20:45:43.675" v="493" actId="21"/>
          <ac:picMkLst>
            <pc:docMk/>
            <pc:sldMk cId="3821999586" sldId="263"/>
            <ac:picMk id="8" creationId="{D00E7F7F-153A-0125-490D-03CCCD8F0268}"/>
          </ac:picMkLst>
        </pc:picChg>
        <pc:picChg chg="add mod ord">
          <ac:chgData name="Alexandre Bas" userId="7e3821540a0efbe6" providerId="LiveId" clId="{A79DA38A-B8FC-43CE-AC2B-2411DA1C6DAC}" dt="2023-03-14T20:58:16.807" v="622" actId="26606"/>
          <ac:picMkLst>
            <pc:docMk/>
            <pc:sldMk cId="3821999586" sldId="263"/>
            <ac:picMk id="12" creationId="{E81C1C57-58A1-CA54-EB27-A50A230508F4}"/>
          </ac:picMkLst>
        </pc:picChg>
      </pc:sldChg>
      <pc:sldChg chg="addSp delSp modSp new mod setBg">
        <pc:chgData name="Alexandre Bas" userId="7e3821540a0efbe6" providerId="LiveId" clId="{A79DA38A-B8FC-43CE-AC2B-2411DA1C6DAC}" dt="2023-03-14T20:57:26.091" v="607" actId="26606"/>
        <pc:sldMkLst>
          <pc:docMk/>
          <pc:sldMk cId="2121096935" sldId="264"/>
        </pc:sldMkLst>
        <pc:spChg chg="del">
          <ac:chgData name="Alexandre Bas" userId="7e3821540a0efbe6" providerId="LiveId" clId="{A79DA38A-B8FC-43CE-AC2B-2411DA1C6DAC}" dt="2023-03-14T20:57:26.091" v="607" actId="26606"/>
          <ac:spMkLst>
            <pc:docMk/>
            <pc:sldMk cId="2121096935" sldId="264"/>
            <ac:spMk id="2" creationId="{7454DB89-45C1-FA4E-5C0E-B25BD3965BA3}"/>
          </ac:spMkLst>
        </pc:spChg>
        <pc:spChg chg="del">
          <ac:chgData name="Alexandre Bas" userId="7e3821540a0efbe6" providerId="LiveId" clId="{A79DA38A-B8FC-43CE-AC2B-2411DA1C6DAC}" dt="2023-03-14T20:53:38.609" v="581" actId="22"/>
          <ac:spMkLst>
            <pc:docMk/>
            <pc:sldMk cId="2121096935" sldId="264"/>
            <ac:spMk id="3" creationId="{78EF8711-04B1-937F-FA77-C43EF8CAB496}"/>
          </ac:spMkLst>
        </pc:spChg>
        <pc:picChg chg="add mod ord">
          <ac:chgData name="Alexandre Bas" userId="7e3821540a0efbe6" providerId="LiveId" clId="{A79DA38A-B8FC-43CE-AC2B-2411DA1C6DAC}" dt="2023-03-14T20:57:26.091" v="607" actId="26606"/>
          <ac:picMkLst>
            <pc:docMk/>
            <pc:sldMk cId="2121096935" sldId="264"/>
            <ac:picMk id="5" creationId="{D3635647-0C96-37D3-DE1A-FE5A3BBDCFD1}"/>
          </ac:picMkLst>
        </pc:picChg>
      </pc:sldChg>
      <pc:sldChg chg="addSp delSp modSp new mod setBg">
        <pc:chgData name="Alexandre Bas" userId="7e3821540a0efbe6" providerId="LiveId" clId="{A79DA38A-B8FC-43CE-AC2B-2411DA1C6DAC}" dt="2023-03-14T20:57:24.408" v="606" actId="26606"/>
        <pc:sldMkLst>
          <pc:docMk/>
          <pc:sldMk cId="1995372894" sldId="265"/>
        </pc:sldMkLst>
        <pc:spChg chg="del">
          <ac:chgData name="Alexandre Bas" userId="7e3821540a0efbe6" providerId="LiveId" clId="{A79DA38A-B8FC-43CE-AC2B-2411DA1C6DAC}" dt="2023-03-14T20:57:24.408" v="606" actId="26606"/>
          <ac:spMkLst>
            <pc:docMk/>
            <pc:sldMk cId="1995372894" sldId="265"/>
            <ac:spMk id="2" creationId="{2C256C4A-BB9F-CCCB-EDB2-D1A9637BFE06}"/>
          </ac:spMkLst>
        </pc:spChg>
        <pc:spChg chg="del">
          <ac:chgData name="Alexandre Bas" userId="7e3821540a0efbe6" providerId="LiveId" clId="{A79DA38A-B8FC-43CE-AC2B-2411DA1C6DAC}" dt="2023-03-14T20:54:23.644" v="585" actId="22"/>
          <ac:spMkLst>
            <pc:docMk/>
            <pc:sldMk cId="1995372894" sldId="265"/>
            <ac:spMk id="3" creationId="{408C1CDC-DA3E-8850-021F-591C88174B5B}"/>
          </ac:spMkLst>
        </pc:spChg>
        <pc:picChg chg="add mod ord">
          <ac:chgData name="Alexandre Bas" userId="7e3821540a0efbe6" providerId="LiveId" clId="{A79DA38A-B8FC-43CE-AC2B-2411DA1C6DAC}" dt="2023-03-14T20:57:24.408" v="606" actId="26606"/>
          <ac:picMkLst>
            <pc:docMk/>
            <pc:sldMk cId="1995372894" sldId="265"/>
            <ac:picMk id="5" creationId="{156E9840-CCA3-B484-7D73-E6A3C3FAD80F}"/>
          </ac:picMkLst>
        </pc:picChg>
      </pc:sldChg>
      <pc:sldChg chg="addSp delSp modSp new mod setBg">
        <pc:chgData name="Alexandre Bas" userId="7e3821540a0efbe6" providerId="LiveId" clId="{A79DA38A-B8FC-43CE-AC2B-2411DA1C6DAC}" dt="2023-03-14T20:57:22.726" v="605" actId="26606"/>
        <pc:sldMkLst>
          <pc:docMk/>
          <pc:sldMk cId="1177203807" sldId="266"/>
        </pc:sldMkLst>
        <pc:spChg chg="del">
          <ac:chgData name="Alexandre Bas" userId="7e3821540a0efbe6" providerId="LiveId" clId="{A79DA38A-B8FC-43CE-AC2B-2411DA1C6DAC}" dt="2023-03-14T20:57:22.726" v="605" actId="26606"/>
          <ac:spMkLst>
            <pc:docMk/>
            <pc:sldMk cId="1177203807" sldId="266"/>
            <ac:spMk id="2" creationId="{1F460571-48B9-804B-5FC3-1ABF5A66D16B}"/>
          </ac:spMkLst>
        </pc:spChg>
        <pc:spChg chg="del">
          <ac:chgData name="Alexandre Bas" userId="7e3821540a0efbe6" providerId="LiveId" clId="{A79DA38A-B8FC-43CE-AC2B-2411DA1C6DAC}" dt="2023-03-14T20:55:24.965" v="592" actId="22"/>
          <ac:spMkLst>
            <pc:docMk/>
            <pc:sldMk cId="1177203807" sldId="266"/>
            <ac:spMk id="3" creationId="{E0026653-6FE2-D9B3-9C2A-71EBCD5AE68B}"/>
          </ac:spMkLst>
        </pc:spChg>
        <pc:picChg chg="add mod ord">
          <ac:chgData name="Alexandre Bas" userId="7e3821540a0efbe6" providerId="LiveId" clId="{A79DA38A-B8FC-43CE-AC2B-2411DA1C6DAC}" dt="2023-03-14T20:57:22.726" v="605" actId="26606"/>
          <ac:picMkLst>
            <pc:docMk/>
            <pc:sldMk cId="1177203807" sldId="266"/>
            <ac:picMk id="5" creationId="{89709D0B-519C-8395-C165-0AEF01CD0198}"/>
          </ac:picMkLst>
        </pc:picChg>
      </pc:sldChg>
      <pc:sldChg chg="addSp delSp modSp new mod setBg">
        <pc:chgData name="Alexandre Bas" userId="7e3821540a0efbe6" providerId="LiveId" clId="{A79DA38A-B8FC-43CE-AC2B-2411DA1C6DAC}" dt="2023-03-14T20:57:20.691" v="604" actId="26606"/>
        <pc:sldMkLst>
          <pc:docMk/>
          <pc:sldMk cId="2964925913" sldId="267"/>
        </pc:sldMkLst>
        <pc:spChg chg="del">
          <ac:chgData name="Alexandre Bas" userId="7e3821540a0efbe6" providerId="LiveId" clId="{A79DA38A-B8FC-43CE-AC2B-2411DA1C6DAC}" dt="2023-03-14T20:57:20.691" v="604" actId="26606"/>
          <ac:spMkLst>
            <pc:docMk/>
            <pc:sldMk cId="2964925913" sldId="267"/>
            <ac:spMk id="2" creationId="{C6D29FEC-ECE9-7FE9-CE83-884848C8000A}"/>
          </ac:spMkLst>
        </pc:spChg>
        <pc:spChg chg="del">
          <ac:chgData name="Alexandre Bas" userId="7e3821540a0efbe6" providerId="LiveId" clId="{A79DA38A-B8FC-43CE-AC2B-2411DA1C6DAC}" dt="2023-03-14T20:56:27.276" v="596" actId="22"/>
          <ac:spMkLst>
            <pc:docMk/>
            <pc:sldMk cId="2964925913" sldId="267"/>
            <ac:spMk id="3" creationId="{EE83390D-60B2-2B5E-53F0-A40585E56599}"/>
          </ac:spMkLst>
        </pc:spChg>
        <pc:picChg chg="add mod ord">
          <ac:chgData name="Alexandre Bas" userId="7e3821540a0efbe6" providerId="LiveId" clId="{A79DA38A-B8FC-43CE-AC2B-2411DA1C6DAC}" dt="2023-03-14T20:57:20.691" v="604" actId="26606"/>
          <ac:picMkLst>
            <pc:docMk/>
            <pc:sldMk cId="2964925913" sldId="267"/>
            <ac:picMk id="5" creationId="{867C0863-1908-CA1B-058A-304B9EA6C483}"/>
          </ac:picMkLst>
        </pc:picChg>
      </pc:sldChg>
      <pc:sldChg chg="addSp delSp modSp new mod">
        <pc:chgData name="Alexandre Bas" userId="7e3821540a0efbe6" providerId="LiveId" clId="{A79DA38A-B8FC-43CE-AC2B-2411DA1C6DAC}" dt="2023-03-14T20:45:14.363" v="492" actId="1076"/>
        <pc:sldMkLst>
          <pc:docMk/>
          <pc:sldMk cId="2649828297" sldId="268"/>
        </pc:sldMkLst>
        <pc:spChg chg="mod">
          <ac:chgData name="Alexandre Bas" userId="7e3821540a0efbe6" providerId="LiveId" clId="{A79DA38A-B8FC-43CE-AC2B-2411DA1C6DAC}" dt="2023-03-14T20:44:55.539" v="486" actId="20577"/>
          <ac:spMkLst>
            <pc:docMk/>
            <pc:sldMk cId="2649828297" sldId="268"/>
            <ac:spMk id="2" creationId="{6329B7BF-5E73-76BA-41F5-B03F18E16EE8}"/>
          </ac:spMkLst>
        </pc:spChg>
        <pc:spChg chg="del">
          <ac:chgData name="Alexandre Bas" userId="7e3821540a0efbe6" providerId="LiveId" clId="{A79DA38A-B8FC-43CE-AC2B-2411DA1C6DAC}" dt="2023-03-14T20:44:31.536" v="482" actId="22"/>
          <ac:spMkLst>
            <pc:docMk/>
            <pc:sldMk cId="2649828297" sldId="268"/>
            <ac:spMk id="3" creationId="{57DA8F62-3795-EAB3-25CA-8B97D3BBA9A0}"/>
          </ac:spMkLst>
        </pc:spChg>
        <pc:picChg chg="add mod ord">
          <ac:chgData name="Alexandre Bas" userId="7e3821540a0efbe6" providerId="LiveId" clId="{A79DA38A-B8FC-43CE-AC2B-2411DA1C6DAC}" dt="2023-03-14T20:45:14.363" v="492" actId="1076"/>
          <ac:picMkLst>
            <pc:docMk/>
            <pc:sldMk cId="2649828297" sldId="268"/>
            <ac:picMk id="5" creationId="{C50D790D-F449-24B2-369B-3D829A3140CC}"/>
          </ac:picMkLst>
        </pc:picChg>
      </pc:sldChg>
      <pc:sldChg chg="addSp delSp modSp new mod ord">
        <pc:chgData name="Alexandre Bas" userId="7e3821540a0efbe6" providerId="LiveId" clId="{A79DA38A-B8FC-43CE-AC2B-2411DA1C6DAC}" dt="2023-03-14T20:57:39.220" v="610" actId="1076"/>
        <pc:sldMkLst>
          <pc:docMk/>
          <pc:sldMk cId="2658428291" sldId="269"/>
        </pc:sldMkLst>
        <pc:spChg chg="mod">
          <ac:chgData name="Alexandre Bas" userId="7e3821540a0efbe6" providerId="LiveId" clId="{A79DA38A-B8FC-43CE-AC2B-2411DA1C6DAC}" dt="2023-03-14T20:53:06.130" v="579" actId="20577"/>
          <ac:spMkLst>
            <pc:docMk/>
            <pc:sldMk cId="2658428291" sldId="269"/>
            <ac:spMk id="2" creationId="{964E0333-9076-35B2-8648-C7FCBE82AC8F}"/>
          </ac:spMkLst>
        </pc:spChg>
        <pc:spChg chg="del">
          <ac:chgData name="Alexandre Bas" userId="7e3821540a0efbe6" providerId="LiveId" clId="{A79DA38A-B8FC-43CE-AC2B-2411DA1C6DAC}" dt="2023-03-14T20:52:10.600" v="533" actId="22"/>
          <ac:spMkLst>
            <pc:docMk/>
            <pc:sldMk cId="2658428291" sldId="269"/>
            <ac:spMk id="3" creationId="{1F47814D-FA11-9744-1DB2-890C6F1AD1AC}"/>
          </ac:spMkLst>
        </pc:spChg>
        <pc:picChg chg="add mod ord">
          <ac:chgData name="Alexandre Bas" userId="7e3821540a0efbe6" providerId="LiveId" clId="{A79DA38A-B8FC-43CE-AC2B-2411DA1C6DAC}" dt="2023-03-14T20:57:39.220" v="610" actId="1076"/>
          <ac:picMkLst>
            <pc:docMk/>
            <pc:sldMk cId="2658428291" sldId="269"/>
            <ac:picMk id="5" creationId="{E4F4CE85-4DFA-2761-CEBA-2890262D20E3}"/>
          </ac:picMkLst>
        </pc:picChg>
      </pc:sldChg>
      <pc:sldChg chg="addSp delSp modSp new mod setBg">
        <pc:chgData name="Alexandre Bas" userId="7e3821540a0efbe6" providerId="LiveId" clId="{A79DA38A-B8FC-43CE-AC2B-2411DA1C6DAC}" dt="2023-03-14T21:06:04.241" v="763" actId="14100"/>
        <pc:sldMkLst>
          <pc:docMk/>
          <pc:sldMk cId="1369629785" sldId="270"/>
        </pc:sldMkLst>
        <pc:spChg chg="del">
          <ac:chgData name="Alexandre Bas" userId="7e3821540a0efbe6" providerId="LiveId" clId="{A79DA38A-B8FC-43CE-AC2B-2411DA1C6DAC}" dt="2023-03-14T21:05:46.772" v="753" actId="21"/>
          <ac:spMkLst>
            <pc:docMk/>
            <pc:sldMk cId="1369629785" sldId="270"/>
            <ac:spMk id="2" creationId="{036056FE-1F54-1325-1B4B-31CB311D0B39}"/>
          </ac:spMkLst>
        </pc:spChg>
        <pc:spChg chg="del">
          <ac:chgData name="Alexandre Bas" userId="7e3821540a0efbe6" providerId="LiveId" clId="{A79DA38A-B8FC-43CE-AC2B-2411DA1C6DAC}" dt="2023-03-14T21:05:42.270" v="751" actId="22"/>
          <ac:spMkLst>
            <pc:docMk/>
            <pc:sldMk cId="1369629785" sldId="270"/>
            <ac:spMk id="3" creationId="{93D4B994-6254-926A-942B-FD3E45F99F1A}"/>
          </ac:spMkLst>
        </pc:spChg>
        <pc:spChg chg="add del">
          <ac:chgData name="Alexandre Bas" userId="7e3821540a0efbe6" providerId="LiveId" clId="{A79DA38A-B8FC-43CE-AC2B-2411DA1C6DAC}" dt="2023-03-14T21:05:55.485" v="759" actId="26606"/>
          <ac:spMkLst>
            <pc:docMk/>
            <pc:sldMk cId="1369629785" sldId="270"/>
            <ac:spMk id="10" creationId="{32BC26D8-82FB-445E-AA49-62A77D7C1EE0}"/>
          </ac:spMkLst>
        </pc:spChg>
        <pc:spChg chg="add del">
          <ac:chgData name="Alexandre Bas" userId="7e3821540a0efbe6" providerId="LiveId" clId="{A79DA38A-B8FC-43CE-AC2B-2411DA1C6DAC}" dt="2023-03-14T21:05:55.485" v="759" actId="26606"/>
          <ac:spMkLst>
            <pc:docMk/>
            <pc:sldMk cId="1369629785" sldId="270"/>
            <ac:spMk id="12" creationId="{CB44330D-EA18-4254-AA95-EB49948539B8}"/>
          </ac:spMkLst>
        </pc:spChg>
        <pc:picChg chg="add mod ord">
          <ac:chgData name="Alexandre Bas" userId="7e3821540a0efbe6" providerId="LiveId" clId="{A79DA38A-B8FC-43CE-AC2B-2411DA1C6DAC}" dt="2023-03-14T21:06:04.241" v="763" actId="14100"/>
          <ac:picMkLst>
            <pc:docMk/>
            <pc:sldMk cId="1369629785" sldId="270"/>
            <ac:picMk id="5" creationId="{A0D738B0-260B-2465-4501-8C14EAD3E568}"/>
          </ac:picMkLst>
        </pc:picChg>
      </pc:sldChg>
      <pc:sldChg chg="addSp delSp modSp new mod">
        <pc:chgData name="Alexandre Bas" userId="7e3821540a0efbe6" providerId="LiveId" clId="{A79DA38A-B8FC-43CE-AC2B-2411DA1C6DAC}" dt="2023-03-14T21:05:18.582" v="750" actId="1076"/>
        <pc:sldMkLst>
          <pc:docMk/>
          <pc:sldMk cId="141696490" sldId="271"/>
        </pc:sldMkLst>
        <pc:spChg chg="mod">
          <ac:chgData name="Alexandre Bas" userId="7e3821540a0efbe6" providerId="LiveId" clId="{A79DA38A-B8FC-43CE-AC2B-2411DA1C6DAC}" dt="2023-03-14T21:05:07.416" v="747" actId="20577"/>
          <ac:spMkLst>
            <pc:docMk/>
            <pc:sldMk cId="141696490" sldId="271"/>
            <ac:spMk id="2" creationId="{A81C59D9-AF5B-10F1-6CAA-AEE77B77296A}"/>
          </ac:spMkLst>
        </pc:spChg>
        <pc:spChg chg="del">
          <ac:chgData name="Alexandre Bas" userId="7e3821540a0efbe6" providerId="LiveId" clId="{A79DA38A-B8FC-43CE-AC2B-2411DA1C6DAC}" dt="2023-03-14T21:04:47.851" v="711" actId="22"/>
          <ac:spMkLst>
            <pc:docMk/>
            <pc:sldMk cId="141696490" sldId="271"/>
            <ac:spMk id="3" creationId="{08B1F724-77C2-3349-6FBC-BD5D7EA160F9}"/>
          </ac:spMkLst>
        </pc:spChg>
        <pc:picChg chg="add mod ord">
          <ac:chgData name="Alexandre Bas" userId="7e3821540a0efbe6" providerId="LiveId" clId="{A79DA38A-B8FC-43CE-AC2B-2411DA1C6DAC}" dt="2023-03-14T21:05:18.582" v="750" actId="1076"/>
          <ac:picMkLst>
            <pc:docMk/>
            <pc:sldMk cId="141696490" sldId="271"/>
            <ac:picMk id="5" creationId="{80E78409-2949-7AA2-14A1-20BF880CE233}"/>
          </ac:picMkLst>
        </pc:picChg>
      </pc:sldChg>
      <pc:sldChg chg="addSp delSp modSp new mod setBg">
        <pc:chgData name="Alexandre Bas" userId="7e3821540a0efbe6" providerId="LiveId" clId="{A79DA38A-B8FC-43CE-AC2B-2411DA1C6DAC}" dt="2023-03-14T20:57:18.258" v="603" actId="26606"/>
        <pc:sldMkLst>
          <pc:docMk/>
          <pc:sldMk cId="254743761" sldId="272"/>
        </pc:sldMkLst>
        <pc:spChg chg="del">
          <ac:chgData name="Alexandre Bas" userId="7e3821540a0efbe6" providerId="LiveId" clId="{A79DA38A-B8FC-43CE-AC2B-2411DA1C6DAC}" dt="2023-03-14T20:57:18.258" v="603" actId="26606"/>
          <ac:spMkLst>
            <pc:docMk/>
            <pc:sldMk cId="254743761" sldId="272"/>
            <ac:spMk id="2" creationId="{FAF6056F-2C79-1AB5-E412-64F17EFFCB94}"/>
          </ac:spMkLst>
        </pc:spChg>
        <pc:spChg chg="del">
          <ac:chgData name="Alexandre Bas" userId="7e3821540a0efbe6" providerId="LiveId" clId="{A79DA38A-B8FC-43CE-AC2B-2411DA1C6DAC}" dt="2023-03-14T20:57:07.369" v="599" actId="22"/>
          <ac:spMkLst>
            <pc:docMk/>
            <pc:sldMk cId="254743761" sldId="272"/>
            <ac:spMk id="3" creationId="{A7398B41-61CC-82C9-9ED2-11065EC0B3F6}"/>
          </ac:spMkLst>
        </pc:spChg>
        <pc:picChg chg="add mod ord">
          <ac:chgData name="Alexandre Bas" userId="7e3821540a0efbe6" providerId="LiveId" clId="{A79DA38A-B8FC-43CE-AC2B-2411DA1C6DAC}" dt="2023-03-14T20:57:18.258" v="603" actId="26606"/>
          <ac:picMkLst>
            <pc:docMk/>
            <pc:sldMk cId="254743761" sldId="272"/>
            <ac:picMk id="5" creationId="{423F8437-770F-09BF-6189-B6E1CDA55276}"/>
          </ac:picMkLst>
        </pc:picChg>
      </pc:sldChg>
      <pc:sldChg chg="addSp delSp modSp new mod setBg">
        <pc:chgData name="Alexandre Bas" userId="7e3821540a0efbe6" providerId="LiveId" clId="{A79DA38A-B8FC-43CE-AC2B-2411DA1C6DAC}" dt="2023-03-14T21:02:17.434" v="661" actId="1076"/>
        <pc:sldMkLst>
          <pc:docMk/>
          <pc:sldMk cId="649992093" sldId="273"/>
        </pc:sldMkLst>
        <pc:spChg chg="del">
          <ac:chgData name="Alexandre Bas" userId="7e3821540a0efbe6" providerId="LiveId" clId="{A79DA38A-B8FC-43CE-AC2B-2411DA1C6DAC}" dt="2023-03-14T21:00:38.256" v="646" actId="26606"/>
          <ac:spMkLst>
            <pc:docMk/>
            <pc:sldMk cId="649992093" sldId="273"/>
            <ac:spMk id="2" creationId="{58B5DB7B-DABD-4B84-F2AF-A42E3E51BCE1}"/>
          </ac:spMkLst>
        </pc:spChg>
        <pc:spChg chg="del">
          <ac:chgData name="Alexandre Bas" userId="7e3821540a0efbe6" providerId="LiveId" clId="{A79DA38A-B8FC-43CE-AC2B-2411DA1C6DAC}" dt="2023-03-14T21:00:36.314" v="644" actId="22"/>
          <ac:spMkLst>
            <pc:docMk/>
            <pc:sldMk cId="649992093" sldId="273"/>
            <ac:spMk id="3" creationId="{D4D5EBF1-8EFF-DAE6-E74E-1EC0BDB5D3AD}"/>
          </ac:spMkLst>
        </pc:spChg>
        <pc:spChg chg="add del mod">
          <ac:chgData name="Alexandre Bas" userId="7e3821540a0efbe6" providerId="LiveId" clId="{A79DA38A-B8FC-43CE-AC2B-2411DA1C6DAC}" dt="2023-03-14T21:01:10.893" v="649" actId="21"/>
          <ac:spMkLst>
            <pc:docMk/>
            <pc:sldMk cId="649992093" sldId="273"/>
            <ac:spMk id="9" creationId="{7B978454-97E0-AB73-C24E-A5D40F94B96F}"/>
          </ac:spMkLst>
        </pc:spChg>
        <pc:picChg chg="add del mod ord">
          <ac:chgData name="Alexandre Bas" userId="7e3821540a0efbe6" providerId="LiveId" clId="{A79DA38A-B8FC-43CE-AC2B-2411DA1C6DAC}" dt="2023-03-14T21:01:08.216" v="648" actId="21"/>
          <ac:picMkLst>
            <pc:docMk/>
            <pc:sldMk cId="649992093" sldId="273"/>
            <ac:picMk id="5" creationId="{8E7B4B0D-B3E7-7E06-68A0-345F59385DCD}"/>
          </ac:picMkLst>
        </pc:picChg>
        <pc:picChg chg="add del mod">
          <ac:chgData name="Alexandre Bas" userId="7e3821540a0efbe6" providerId="LiveId" clId="{A79DA38A-B8FC-43CE-AC2B-2411DA1C6DAC}" dt="2023-03-14T21:02:06.218" v="655" actId="21"/>
          <ac:picMkLst>
            <pc:docMk/>
            <pc:sldMk cId="649992093" sldId="273"/>
            <ac:picMk id="7" creationId="{E3C19A04-38B5-5EBF-BF78-869D17A6F7BA}"/>
          </ac:picMkLst>
        </pc:picChg>
        <pc:picChg chg="add mod">
          <ac:chgData name="Alexandre Bas" userId="7e3821540a0efbe6" providerId="LiveId" clId="{A79DA38A-B8FC-43CE-AC2B-2411DA1C6DAC}" dt="2023-03-14T21:02:17.434" v="661" actId="1076"/>
          <ac:picMkLst>
            <pc:docMk/>
            <pc:sldMk cId="649992093" sldId="273"/>
            <ac:picMk id="10" creationId="{4A720337-9646-0CC3-6331-354C83BCAC17}"/>
          </ac:picMkLst>
        </pc:picChg>
      </pc:sldChg>
      <pc:sldChg chg="addSp delSp modSp new mod setBg">
        <pc:chgData name="Alexandre Bas" userId="7e3821540a0efbe6" providerId="LiveId" clId="{A79DA38A-B8FC-43CE-AC2B-2411DA1C6DAC}" dt="2023-03-14T21:03:07.695" v="710" actId="20577"/>
        <pc:sldMkLst>
          <pc:docMk/>
          <pc:sldMk cId="1981775349" sldId="274"/>
        </pc:sldMkLst>
        <pc:spChg chg="mod">
          <ac:chgData name="Alexandre Bas" userId="7e3821540a0efbe6" providerId="LiveId" clId="{A79DA38A-B8FC-43CE-AC2B-2411DA1C6DAC}" dt="2023-03-14T21:03:07.695" v="710" actId="20577"/>
          <ac:spMkLst>
            <pc:docMk/>
            <pc:sldMk cId="1981775349" sldId="274"/>
            <ac:spMk id="2" creationId="{6A40DC83-FE24-EB02-19C7-0A0F3863939E}"/>
          </ac:spMkLst>
        </pc:spChg>
        <pc:spChg chg="add del mod">
          <ac:chgData name="Alexandre Bas" userId="7e3821540a0efbe6" providerId="LiveId" clId="{A79DA38A-B8FC-43CE-AC2B-2411DA1C6DAC}" dt="2023-03-14T21:02:58.427" v="705" actId="21"/>
          <ac:spMkLst>
            <pc:docMk/>
            <pc:sldMk cId="1981775349" sldId="274"/>
            <ac:spMk id="3" creationId="{5A26D0DD-C361-C12B-A169-BD3AF362470E}"/>
          </ac:spMkLst>
        </pc:spChg>
        <pc:spChg chg="add">
          <ac:chgData name="Alexandre Bas" userId="7e3821540a0efbe6" providerId="LiveId" clId="{A79DA38A-B8FC-43CE-AC2B-2411DA1C6DAC}" dt="2023-03-14T21:03:05.357" v="706" actId="26606"/>
          <ac:spMkLst>
            <pc:docMk/>
            <pc:sldMk cId="1981775349" sldId="274"/>
            <ac:spMk id="7" creationId="{FFD48BC7-DC40-47DE-87EE-9F4B6ECB9ABB}"/>
          </ac:spMkLst>
        </pc:spChg>
        <pc:spChg chg="add">
          <ac:chgData name="Alexandre Bas" userId="7e3821540a0efbe6" providerId="LiveId" clId="{A79DA38A-B8FC-43CE-AC2B-2411DA1C6DAC}" dt="2023-03-14T21:03:05.357" v="706" actId="26606"/>
          <ac:spMkLst>
            <pc:docMk/>
            <pc:sldMk cId="1981775349" sldId="274"/>
            <ac:spMk id="9" creationId="{E502BBC7-2C76-46F3-BC24-5985BC13DB88}"/>
          </ac:spMkLst>
        </pc:spChg>
        <pc:spChg chg="add">
          <ac:chgData name="Alexandre Bas" userId="7e3821540a0efbe6" providerId="LiveId" clId="{A79DA38A-B8FC-43CE-AC2B-2411DA1C6DAC}" dt="2023-03-14T21:03:05.357" v="706" actId="26606"/>
          <ac:spMkLst>
            <pc:docMk/>
            <pc:sldMk cId="1981775349" sldId="274"/>
            <ac:spMk id="11" creationId="{C7F28D52-2A5F-4D23-81AE-7CB8B591C7AF}"/>
          </ac:spMkLst>
        </pc:spChg>
        <pc:spChg chg="add">
          <ac:chgData name="Alexandre Bas" userId="7e3821540a0efbe6" providerId="LiveId" clId="{A79DA38A-B8FC-43CE-AC2B-2411DA1C6DAC}" dt="2023-03-14T21:03:05.357" v="706" actId="26606"/>
          <ac:spMkLst>
            <pc:docMk/>
            <pc:sldMk cId="1981775349" sldId="274"/>
            <ac:spMk id="13" creationId="{3629484E-3792-4B3D-89AD-7C8A1ED0E0D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BF824-07CD-4FBC-87EB-1414BF0EBA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C6C725-D2B0-4104-B458-F83E78C543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Introduction du projet</a:t>
          </a:r>
          <a:endParaRPr lang="en-US"/>
        </a:p>
      </dgm:t>
    </dgm:pt>
    <dgm:pt modelId="{6EF67AF9-79DC-4180-A467-9DE3AA9EB5C3}" type="parTrans" cxnId="{E3F7096B-233F-47BD-8E5D-45AB68F07CE6}">
      <dgm:prSet/>
      <dgm:spPr/>
      <dgm:t>
        <a:bodyPr/>
        <a:lstStyle/>
        <a:p>
          <a:endParaRPr lang="en-US"/>
        </a:p>
      </dgm:t>
    </dgm:pt>
    <dgm:pt modelId="{36E08DFD-98CF-40F7-8477-BF0B7E567A7E}" type="sibTrans" cxnId="{E3F7096B-233F-47BD-8E5D-45AB68F07CE6}">
      <dgm:prSet/>
      <dgm:spPr/>
      <dgm:t>
        <a:bodyPr/>
        <a:lstStyle/>
        <a:p>
          <a:endParaRPr lang="en-US"/>
        </a:p>
      </dgm:t>
    </dgm:pt>
    <dgm:pt modelId="{94A5275A-5A52-4B51-991E-B6B3085361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Présentation Partie Backend</a:t>
          </a:r>
          <a:endParaRPr lang="en-US"/>
        </a:p>
      </dgm:t>
    </dgm:pt>
    <dgm:pt modelId="{B34311A8-3A9F-4AAA-82DC-E82BD3254217}" type="parTrans" cxnId="{D2F69360-956C-4A95-BC03-146E9F04B909}">
      <dgm:prSet/>
      <dgm:spPr/>
      <dgm:t>
        <a:bodyPr/>
        <a:lstStyle/>
        <a:p>
          <a:endParaRPr lang="en-US"/>
        </a:p>
      </dgm:t>
    </dgm:pt>
    <dgm:pt modelId="{405CD990-0B33-41FA-A48A-DDEB9410C185}" type="sibTrans" cxnId="{D2F69360-956C-4A95-BC03-146E9F04B909}">
      <dgm:prSet/>
      <dgm:spPr/>
      <dgm:t>
        <a:bodyPr/>
        <a:lstStyle/>
        <a:p>
          <a:endParaRPr lang="en-US"/>
        </a:p>
      </dgm:t>
    </dgm:pt>
    <dgm:pt modelId="{46201A1D-42F2-47D7-817F-12B5684C0C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Présentation Partie Frontend</a:t>
          </a:r>
          <a:endParaRPr lang="en-US"/>
        </a:p>
      </dgm:t>
    </dgm:pt>
    <dgm:pt modelId="{A5C5B910-8F59-40AE-AAA6-4A7EF547F8A1}" type="parTrans" cxnId="{E2924183-E7CA-4816-9015-64424A6E494F}">
      <dgm:prSet/>
      <dgm:spPr/>
      <dgm:t>
        <a:bodyPr/>
        <a:lstStyle/>
        <a:p>
          <a:endParaRPr lang="en-US"/>
        </a:p>
      </dgm:t>
    </dgm:pt>
    <dgm:pt modelId="{A9EB7DA8-7D91-4FBC-966C-CB533DE0C311}" type="sibTrans" cxnId="{E2924183-E7CA-4816-9015-64424A6E494F}">
      <dgm:prSet/>
      <dgm:spPr/>
      <dgm:t>
        <a:bodyPr/>
        <a:lstStyle/>
        <a:p>
          <a:endParaRPr lang="en-US"/>
        </a:p>
      </dgm:t>
    </dgm:pt>
    <dgm:pt modelId="{4C68A473-F052-4AC1-B0B2-05EABCA3D0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Présentation de la base de données</a:t>
          </a:r>
          <a:endParaRPr lang="en-US" dirty="0"/>
        </a:p>
      </dgm:t>
    </dgm:pt>
    <dgm:pt modelId="{647943A8-F671-4B06-A041-42FE0E2486FD}" type="parTrans" cxnId="{321AC4D3-4A51-4343-B54B-10B17EEB1BE9}">
      <dgm:prSet/>
      <dgm:spPr/>
      <dgm:t>
        <a:bodyPr/>
        <a:lstStyle/>
        <a:p>
          <a:endParaRPr lang="en-US"/>
        </a:p>
      </dgm:t>
    </dgm:pt>
    <dgm:pt modelId="{DE3EC5E7-EBF7-45F7-83FA-09DD8C6DC845}" type="sibTrans" cxnId="{321AC4D3-4A51-4343-B54B-10B17EEB1BE9}">
      <dgm:prSet/>
      <dgm:spPr/>
      <dgm:t>
        <a:bodyPr/>
        <a:lstStyle/>
        <a:p>
          <a:endParaRPr lang="en-US"/>
        </a:p>
      </dgm:t>
    </dgm:pt>
    <dgm:pt modelId="{40DF9C19-AD3D-4858-B9F2-90FF540BF7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Conclusion</a:t>
          </a:r>
        </a:p>
      </dgm:t>
    </dgm:pt>
    <dgm:pt modelId="{287F1B21-952A-42DB-B62E-3032E6814B81}" type="parTrans" cxnId="{F1A1FBD5-CC97-4406-A87B-9CA37181738A}">
      <dgm:prSet/>
      <dgm:spPr/>
      <dgm:t>
        <a:bodyPr/>
        <a:lstStyle/>
        <a:p>
          <a:endParaRPr lang="fr-FR"/>
        </a:p>
      </dgm:t>
    </dgm:pt>
    <dgm:pt modelId="{157175B1-8664-41A7-AD4B-3C94EBAB5322}" type="sibTrans" cxnId="{F1A1FBD5-CC97-4406-A87B-9CA37181738A}">
      <dgm:prSet/>
      <dgm:spPr/>
      <dgm:t>
        <a:bodyPr/>
        <a:lstStyle/>
        <a:p>
          <a:endParaRPr lang="fr-FR"/>
        </a:p>
      </dgm:t>
    </dgm:pt>
    <dgm:pt modelId="{68FB6263-CBA6-45B3-B72C-C86B86C95DF0}" type="pres">
      <dgm:prSet presAssocID="{B44BF824-07CD-4FBC-87EB-1414BF0EBAB6}" presName="root" presStyleCnt="0">
        <dgm:presLayoutVars>
          <dgm:dir/>
          <dgm:resizeHandles val="exact"/>
        </dgm:presLayoutVars>
      </dgm:prSet>
      <dgm:spPr/>
    </dgm:pt>
    <dgm:pt modelId="{062112A9-44A4-43B2-8C9A-772FF2ACB7AD}" type="pres">
      <dgm:prSet presAssocID="{1EC6C725-D2B0-4104-B458-F83E78C5435B}" presName="compNode" presStyleCnt="0"/>
      <dgm:spPr/>
    </dgm:pt>
    <dgm:pt modelId="{CFDFA162-E946-4D72-AE56-2BAEDCC482CD}" type="pres">
      <dgm:prSet presAssocID="{1EC6C725-D2B0-4104-B458-F83E78C5435B}" presName="iconBgRect" presStyleLbl="bgShp" presStyleIdx="0" presStyleCnt="5"/>
      <dgm:spPr/>
    </dgm:pt>
    <dgm:pt modelId="{96164112-027E-4758-A38E-11FE6674E1E6}" type="pres">
      <dgm:prSet presAssocID="{1EC6C725-D2B0-4104-B458-F83E78C543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938F5E-6D58-42DF-802D-0E3D535B899C}" type="pres">
      <dgm:prSet presAssocID="{1EC6C725-D2B0-4104-B458-F83E78C5435B}" presName="spaceRect" presStyleCnt="0"/>
      <dgm:spPr/>
    </dgm:pt>
    <dgm:pt modelId="{113C479E-62C5-494E-A6FB-BD37CA1CD855}" type="pres">
      <dgm:prSet presAssocID="{1EC6C725-D2B0-4104-B458-F83E78C5435B}" presName="textRect" presStyleLbl="revTx" presStyleIdx="0" presStyleCnt="5">
        <dgm:presLayoutVars>
          <dgm:chMax val="1"/>
          <dgm:chPref val="1"/>
        </dgm:presLayoutVars>
      </dgm:prSet>
      <dgm:spPr/>
    </dgm:pt>
    <dgm:pt modelId="{3E089242-F37A-486D-93DF-F84373E921D1}" type="pres">
      <dgm:prSet presAssocID="{36E08DFD-98CF-40F7-8477-BF0B7E567A7E}" presName="sibTrans" presStyleCnt="0"/>
      <dgm:spPr/>
    </dgm:pt>
    <dgm:pt modelId="{7E1BCC3A-D3E0-4192-A80D-9E79B1524BDE}" type="pres">
      <dgm:prSet presAssocID="{94A5275A-5A52-4B51-991E-B6B3085361BE}" presName="compNode" presStyleCnt="0"/>
      <dgm:spPr/>
    </dgm:pt>
    <dgm:pt modelId="{69267757-A8FC-4F7F-9F6C-3902746B9C8B}" type="pres">
      <dgm:prSet presAssocID="{94A5275A-5A52-4B51-991E-B6B3085361BE}" presName="iconBgRect" presStyleLbl="bgShp" presStyleIdx="1" presStyleCnt="5"/>
      <dgm:spPr/>
    </dgm:pt>
    <dgm:pt modelId="{A64CFE3F-039E-4A2F-8CEF-99957C34F08B}" type="pres">
      <dgm:prSet presAssocID="{94A5275A-5A52-4B51-991E-B6B3085361B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7F553A1B-7E52-45F4-9371-1AABE34A2076}" type="pres">
      <dgm:prSet presAssocID="{94A5275A-5A52-4B51-991E-B6B3085361BE}" presName="spaceRect" presStyleCnt="0"/>
      <dgm:spPr/>
    </dgm:pt>
    <dgm:pt modelId="{1D15F982-8172-45F2-ABE7-BCE894009C09}" type="pres">
      <dgm:prSet presAssocID="{94A5275A-5A52-4B51-991E-B6B3085361BE}" presName="textRect" presStyleLbl="revTx" presStyleIdx="1" presStyleCnt="5">
        <dgm:presLayoutVars>
          <dgm:chMax val="1"/>
          <dgm:chPref val="1"/>
        </dgm:presLayoutVars>
      </dgm:prSet>
      <dgm:spPr/>
    </dgm:pt>
    <dgm:pt modelId="{A8DE27F4-26C7-4C7D-B2CF-7CFAD0B7C0A7}" type="pres">
      <dgm:prSet presAssocID="{405CD990-0B33-41FA-A48A-DDEB9410C185}" presName="sibTrans" presStyleCnt="0"/>
      <dgm:spPr/>
    </dgm:pt>
    <dgm:pt modelId="{1F25FA50-B759-4F58-8674-D622AC7C196D}" type="pres">
      <dgm:prSet presAssocID="{46201A1D-42F2-47D7-817F-12B5684C0CC6}" presName="compNode" presStyleCnt="0"/>
      <dgm:spPr/>
    </dgm:pt>
    <dgm:pt modelId="{4864C946-ABC3-44F4-8C0A-150C562DE483}" type="pres">
      <dgm:prSet presAssocID="{46201A1D-42F2-47D7-817F-12B5684C0CC6}" presName="iconBgRect" presStyleLbl="bgShp" presStyleIdx="2" presStyleCnt="5"/>
      <dgm:spPr/>
    </dgm:pt>
    <dgm:pt modelId="{C5A67D8B-A9BA-4CE9-A902-3C4A956EEBDC}" type="pres">
      <dgm:prSet presAssocID="{46201A1D-42F2-47D7-817F-12B5684C0C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ns"/>
        </a:ext>
      </dgm:extLst>
    </dgm:pt>
    <dgm:pt modelId="{31ABC1DD-46FB-4DF9-A9F0-47A43E996163}" type="pres">
      <dgm:prSet presAssocID="{46201A1D-42F2-47D7-817F-12B5684C0CC6}" presName="spaceRect" presStyleCnt="0"/>
      <dgm:spPr/>
    </dgm:pt>
    <dgm:pt modelId="{CA454DFA-FF03-47C8-ABF2-B390FD1C0729}" type="pres">
      <dgm:prSet presAssocID="{46201A1D-42F2-47D7-817F-12B5684C0CC6}" presName="textRect" presStyleLbl="revTx" presStyleIdx="2" presStyleCnt="5">
        <dgm:presLayoutVars>
          <dgm:chMax val="1"/>
          <dgm:chPref val="1"/>
        </dgm:presLayoutVars>
      </dgm:prSet>
      <dgm:spPr/>
    </dgm:pt>
    <dgm:pt modelId="{473332BE-6771-4446-8F1C-2086DE4601C4}" type="pres">
      <dgm:prSet presAssocID="{A9EB7DA8-7D91-4FBC-966C-CB533DE0C311}" presName="sibTrans" presStyleCnt="0"/>
      <dgm:spPr/>
    </dgm:pt>
    <dgm:pt modelId="{3D0821A6-416C-4D92-BD30-136AFF47FC8D}" type="pres">
      <dgm:prSet presAssocID="{4C68A473-F052-4AC1-B0B2-05EABCA3D084}" presName="compNode" presStyleCnt="0"/>
      <dgm:spPr/>
    </dgm:pt>
    <dgm:pt modelId="{D4D66E17-9609-4E55-B5C4-3BBE9ADE5D5D}" type="pres">
      <dgm:prSet presAssocID="{4C68A473-F052-4AC1-B0B2-05EABCA3D084}" presName="iconBgRect" presStyleLbl="bgShp" presStyleIdx="3" presStyleCnt="5"/>
      <dgm:spPr/>
    </dgm:pt>
    <dgm:pt modelId="{B4CF86BD-CC1A-4867-9636-2C49F266304B}" type="pres">
      <dgm:prSet presAssocID="{4C68A473-F052-4AC1-B0B2-05EABCA3D0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1384CC2-D159-4743-BF3B-31585FE32950}" type="pres">
      <dgm:prSet presAssocID="{4C68A473-F052-4AC1-B0B2-05EABCA3D084}" presName="spaceRect" presStyleCnt="0"/>
      <dgm:spPr/>
    </dgm:pt>
    <dgm:pt modelId="{89C62D56-B362-448D-992B-38AC20FADDAE}" type="pres">
      <dgm:prSet presAssocID="{4C68A473-F052-4AC1-B0B2-05EABCA3D084}" presName="textRect" presStyleLbl="revTx" presStyleIdx="3" presStyleCnt="5">
        <dgm:presLayoutVars>
          <dgm:chMax val="1"/>
          <dgm:chPref val="1"/>
        </dgm:presLayoutVars>
      </dgm:prSet>
      <dgm:spPr/>
    </dgm:pt>
    <dgm:pt modelId="{F66CD57A-BFBE-41AC-ABF3-0DC89F9E400C}" type="pres">
      <dgm:prSet presAssocID="{DE3EC5E7-EBF7-45F7-83FA-09DD8C6DC845}" presName="sibTrans" presStyleCnt="0"/>
      <dgm:spPr/>
    </dgm:pt>
    <dgm:pt modelId="{7253AD96-3172-49E2-8422-DC48379D64BA}" type="pres">
      <dgm:prSet presAssocID="{40DF9C19-AD3D-4858-B9F2-90FF540BF7CC}" presName="compNode" presStyleCnt="0"/>
      <dgm:spPr/>
    </dgm:pt>
    <dgm:pt modelId="{AAA64271-0E6C-40B0-A77B-3C84C8A62E18}" type="pres">
      <dgm:prSet presAssocID="{40DF9C19-AD3D-4858-B9F2-90FF540BF7CC}" presName="iconBgRect" presStyleLbl="bgShp" presStyleIdx="4" presStyleCnt="5"/>
      <dgm:spPr/>
    </dgm:pt>
    <dgm:pt modelId="{1AFE3CC9-9078-4D80-8011-2D73333A3544}" type="pres">
      <dgm:prSet presAssocID="{40DF9C19-AD3D-4858-B9F2-90FF540BF7CC}" presName="iconRect" presStyleLbl="node1" presStyleIdx="4" presStyleCnt="5"/>
      <dgm:spPr/>
    </dgm:pt>
    <dgm:pt modelId="{8FFF2B82-960F-4DD3-9516-8F98509022D5}" type="pres">
      <dgm:prSet presAssocID="{40DF9C19-AD3D-4858-B9F2-90FF540BF7CC}" presName="spaceRect" presStyleCnt="0"/>
      <dgm:spPr/>
    </dgm:pt>
    <dgm:pt modelId="{70102316-CD99-4F1F-9AB9-882D81B78A1A}" type="pres">
      <dgm:prSet presAssocID="{40DF9C19-AD3D-4858-B9F2-90FF540BF7C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1F3B203-7F3D-4592-8E90-6238258751CC}" type="presOf" srcId="{94A5275A-5A52-4B51-991E-B6B3085361BE}" destId="{1D15F982-8172-45F2-ABE7-BCE894009C09}" srcOrd="0" destOrd="0" presId="urn:microsoft.com/office/officeart/2018/5/layout/IconCircleLabelList"/>
    <dgm:cxn modelId="{3662D710-A1EB-4D3D-B712-F652ECE56C46}" type="presOf" srcId="{4C68A473-F052-4AC1-B0B2-05EABCA3D084}" destId="{89C62D56-B362-448D-992B-38AC20FADDAE}" srcOrd="0" destOrd="0" presId="urn:microsoft.com/office/officeart/2018/5/layout/IconCircleLabelList"/>
    <dgm:cxn modelId="{4AFAED3F-41D8-4F3C-9EE5-8B45B8846311}" type="presOf" srcId="{B44BF824-07CD-4FBC-87EB-1414BF0EBAB6}" destId="{68FB6263-CBA6-45B3-B72C-C86B86C95DF0}" srcOrd="0" destOrd="0" presId="urn:microsoft.com/office/officeart/2018/5/layout/IconCircleLabelList"/>
    <dgm:cxn modelId="{D2F69360-956C-4A95-BC03-146E9F04B909}" srcId="{B44BF824-07CD-4FBC-87EB-1414BF0EBAB6}" destId="{94A5275A-5A52-4B51-991E-B6B3085361BE}" srcOrd="1" destOrd="0" parTransId="{B34311A8-3A9F-4AAA-82DC-E82BD3254217}" sibTransId="{405CD990-0B33-41FA-A48A-DDEB9410C185}"/>
    <dgm:cxn modelId="{E3F7096B-233F-47BD-8E5D-45AB68F07CE6}" srcId="{B44BF824-07CD-4FBC-87EB-1414BF0EBAB6}" destId="{1EC6C725-D2B0-4104-B458-F83E78C5435B}" srcOrd="0" destOrd="0" parTransId="{6EF67AF9-79DC-4180-A467-9DE3AA9EB5C3}" sibTransId="{36E08DFD-98CF-40F7-8477-BF0B7E567A7E}"/>
    <dgm:cxn modelId="{F2F9757C-2461-4B57-91CF-8C6BC13DC9F1}" type="presOf" srcId="{46201A1D-42F2-47D7-817F-12B5684C0CC6}" destId="{CA454DFA-FF03-47C8-ABF2-B390FD1C0729}" srcOrd="0" destOrd="0" presId="urn:microsoft.com/office/officeart/2018/5/layout/IconCircleLabelList"/>
    <dgm:cxn modelId="{E2924183-E7CA-4816-9015-64424A6E494F}" srcId="{B44BF824-07CD-4FBC-87EB-1414BF0EBAB6}" destId="{46201A1D-42F2-47D7-817F-12B5684C0CC6}" srcOrd="2" destOrd="0" parTransId="{A5C5B910-8F59-40AE-AAA6-4A7EF547F8A1}" sibTransId="{A9EB7DA8-7D91-4FBC-966C-CB533DE0C311}"/>
    <dgm:cxn modelId="{ECA1DC99-DE06-47E4-B23D-99A56CD5118C}" type="presOf" srcId="{40DF9C19-AD3D-4858-B9F2-90FF540BF7CC}" destId="{70102316-CD99-4F1F-9AB9-882D81B78A1A}" srcOrd="0" destOrd="0" presId="urn:microsoft.com/office/officeart/2018/5/layout/IconCircleLabelList"/>
    <dgm:cxn modelId="{321AC4D3-4A51-4343-B54B-10B17EEB1BE9}" srcId="{B44BF824-07CD-4FBC-87EB-1414BF0EBAB6}" destId="{4C68A473-F052-4AC1-B0B2-05EABCA3D084}" srcOrd="3" destOrd="0" parTransId="{647943A8-F671-4B06-A041-42FE0E2486FD}" sibTransId="{DE3EC5E7-EBF7-45F7-83FA-09DD8C6DC845}"/>
    <dgm:cxn modelId="{F1A1FBD5-CC97-4406-A87B-9CA37181738A}" srcId="{B44BF824-07CD-4FBC-87EB-1414BF0EBAB6}" destId="{40DF9C19-AD3D-4858-B9F2-90FF540BF7CC}" srcOrd="4" destOrd="0" parTransId="{287F1B21-952A-42DB-B62E-3032E6814B81}" sibTransId="{157175B1-8664-41A7-AD4B-3C94EBAB5322}"/>
    <dgm:cxn modelId="{7D73B1DA-0539-42E6-AA71-028554AFBD84}" type="presOf" srcId="{1EC6C725-D2B0-4104-B458-F83E78C5435B}" destId="{113C479E-62C5-494E-A6FB-BD37CA1CD855}" srcOrd="0" destOrd="0" presId="urn:microsoft.com/office/officeart/2018/5/layout/IconCircleLabelList"/>
    <dgm:cxn modelId="{077885BA-2EF8-4AE9-81DA-A4875FE096B0}" type="presParOf" srcId="{68FB6263-CBA6-45B3-B72C-C86B86C95DF0}" destId="{062112A9-44A4-43B2-8C9A-772FF2ACB7AD}" srcOrd="0" destOrd="0" presId="urn:microsoft.com/office/officeart/2018/5/layout/IconCircleLabelList"/>
    <dgm:cxn modelId="{AEE8B127-7D42-44FF-BEE6-B499D9C9A2E6}" type="presParOf" srcId="{062112A9-44A4-43B2-8C9A-772FF2ACB7AD}" destId="{CFDFA162-E946-4D72-AE56-2BAEDCC482CD}" srcOrd="0" destOrd="0" presId="urn:microsoft.com/office/officeart/2018/5/layout/IconCircleLabelList"/>
    <dgm:cxn modelId="{73D47895-F819-4DB1-8DCA-C2FA98352685}" type="presParOf" srcId="{062112A9-44A4-43B2-8C9A-772FF2ACB7AD}" destId="{96164112-027E-4758-A38E-11FE6674E1E6}" srcOrd="1" destOrd="0" presId="urn:microsoft.com/office/officeart/2018/5/layout/IconCircleLabelList"/>
    <dgm:cxn modelId="{A2D95040-7650-434A-A9DE-6D2CB69FF1C6}" type="presParOf" srcId="{062112A9-44A4-43B2-8C9A-772FF2ACB7AD}" destId="{E5938F5E-6D58-42DF-802D-0E3D535B899C}" srcOrd="2" destOrd="0" presId="urn:microsoft.com/office/officeart/2018/5/layout/IconCircleLabelList"/>
    <dgm:cxn modelId="{2CE156FA-B60B-461A-BB18-8600874A0478}" type="presParOf" srcId="{062112A9-44A4-43B2-8C9A-772FF2ACB7AD}" destId="{113C479E-62C5-494E-A6FB-BD37CA1CD855}" srcOrd="3" destOrd="0" presId="urn:microsoft.com/office/officeart/2018/5/layout/IconCircleLabelList"/>
    <dgm:cxn modelId="{02B1290F-AA06-4572-9B52-009BC08DD8F6}" type="presParOf" srcId="{68FB6263-CBA6-45B3-B72C-C86B86C95DF0}" destId="{3E089242-F37A-486D-93DF-F84373E921D1}" srcOrd="1" destOrd="0" presId="urn:microsoft.com/office/officeart/2018/5/layout/IconCircleLabelList"/>
    <dgm:cxn modelId="{946BCA33-31CB-46F0-B057-46F060FAEE82}" type="presParOf" srcId="{68FB6263-CBA6-45B3-B72C-C86B86C95DF0}" destId="{7E1BCC3A-D3E0-4192-A80D-9E79B1524BDE}" srcOrd="2" destOrd="0" presId="urn:microsoft.com/office/officeart/2018/5/layout/IconCircleLabelList"/>
    <dgm:cxn modelId="{8A656696-B335-4F25-BED4-5E90EF785FFF}" type="presParOf" srcId="{7E1BCC3A-D3E0-4192-A80D-9E79B1524BDE}" destId="{69267757-A8FC-4F7F-9F6C-3902746B9C8B}" srcOrd="0" destOrd="0" presId="urn:microsoft.com/office/officeart/2018/5/layout/IconCircleLabelList"/>
    <dgm:cxn modelId="{C267E675-7859-4ECE-815D-E395CF30FD26}" type="presParOf" srcId="{7E1BCC3A-D3E0-4192-A80D-9E79B1524BDE}" destId="{A64CFE3F-039E-4A2F-8CEF-99957C34F08B}" srcOrd="1" destOrd="0" presId="urn:microsoft.com/office/officeart/2018/5/layout/IconCircleLabelList"/>
    <dgm:cxn modelId="{3739BB52-7476-441F-A1DB-8C302680FFFB}" type="presParOf" srcId="{7E1BCC3A-D3E0-4192-A80D-9E79B1524BDE}" destId="{7F553A1B-7E52-45F4-9371-1AABE34A2076}" srcOrd="2" destOrd="0" presId="urn:microsoft.com/office/officeart/2018/5/layout/IconCircleLabelList"/>
    <dgm:cxn modelId="{1F24902D-C09E-4A0E-B635-670C2460B5D5}" type="presParOf" srcId="{7E1BCC3A-D3E0-4192-A80D-9E79B1524BDE}" destId="{1D15F982-8172-45F2-ABE7-BCE894009C09}" srcOrd="3" destOrd="0" presId="urn:microsoft.com/office/officeart/2018/5/layout/IconCircleLabelList"/>
    <dgm:cxn modelId="{7ABB6731-56E8-401A-8B39-514F01C18D8F}" type="presParOf" srcId="{68FB6263-CBA6-45B3-B72C-C86B86C95DF0}" destId="{A8DE27F4-26C7-4C7D-B2CF-7CFAD0B7C0A7}" srcOrd="3" destOrd="0" presId="urn:microsoft.com/office/officeart/2018/5/layout/IconCircleLabelList"/>
    <dgm:cxn modelId="{A5D73FCC-80FE-406C-A1CE-F93357C2A99B}" type="presParOf" srcId="{68FB6263-CBA6-45B3-B72C-C86B86C95DF0}" destId="{1F25FA50-B759-4F58-8674-D622AC7C196D}" srcOrd="4" destOrd="0" presId="urn:microsoft.com/office/officeart/2018/5/layout/IconCircleLabelList"/>
    <dgm:cxn modelId="{BBC3E7E4-5DE5-4EB5-B41E-16973D3A9392}" type="presParOf" srcId="{1F25FA50-B759-4F58-8674-D622AC7C196D}" destId="{4864C946-ABC3-44F4-8C0A-150C562DE483}" srcOrd="0" destOrd="0" presId="urn:microsoft.com/office/officeart/2018/5/layout/IconCircleLabelList"/>
    <dgm:cxn modelId="{6F96EEE3-34CF-49BB-9683-76B4444963A8}" type="presParOf" srcId="{1F25FA50-B759-4F58-8674-D622AC7C196D}" destId="{C5A67D8B-A9BA-4CE9-A902-3C4A956EEBDC}" srcOrd="1" destOrd="0" presId="urn:microsoft.com/office/officeart/2018/5/layout/IconCircleLabelList"/>
    <dgm:cxn modelId="{636B61FC-ADCC-4B89-8347-0DD5413864AA}" type="presParOf" srcId="{1F25FA50-B759-4F58-8674-D622AC7C196D}" destId="{31ABC1DD-46FB-4DF9-A9F0-47A43E996163}" srcOrd="2" destOrd="0" presId="urn:microsoft.com/office/officeart/2018/5/layout/IconCircleLabelList"/>
    <dgm:cxn modelId="{993A141F-F3BE-454E-A00A-8C969CEC269F}" type="presParOf" srcId="{1F25FA50-B759-4F58-8674-D622AC7C196D}" destId="{CA454DFA-FF03-47C8-ABF2-B390FD1C0729}" srcOrd="3" destOrd="0" presId="urn:microsoft.com/office/officeart/2018/5/layout/IconCircleLabelList"/>
    <dgm:cxn modelId="{2DA37410-B9AF-4BEF-9081-E4E53D373E82}" type="presParOf" srcId="{68FB6263-CBA6-45B3-B72C-C86B86C95DF0}" destId="{473332BE-6771-4446-8F1C-2086DE4601C4}" srcOrd="5" destOrd="0" presId="urn:microsoft.com/office/officeart/2018/5/layout/IconCircleLabelList"/>
    <dgm:cxn modelId="{3589E63E-03EF-45F4-83BC-AA51E1FF9579}" type="presParOf" srcId="{68FB6263-CBA6-45B3-B72C-C86B86C95DF0}" destId="{3D0821A6-416C-4D92-BD30-136AFF47FC8D}" srcOrd="6" destOrd="0" presId="urn:microsoft.com/office/officeart/2018/5/layout/IconCircleLabelList"/>
    <dgm:cxn modelId="{17B26967-2559-420A-AC73-7405DAA1E172}" type="presParOf" srcId="{3D0821A6-416C-4D92-BD30-136AFF47FC8D}" destId="{D4D66E17-9609-4E55-B5C4-3BBE9ADE5D5D}" srcOrd="0" destOrd="0" presId="urn:microsoft.com/office/officeart/2018/5/layout/IconCircleLabelList"/>
    <dgm:cxn modelId="{3C76F70A-9319-43CD-B7B6-76EE60272299}" type="presParOf" srcId="{3D0821A6-416C-4D92-BD30-136AFF47FC8D}" destId="{B4CF86BD-CC1A-4867-9636-2C49F266304B}" srcOrd="1" destOrd="0" presId="urn:microsoft.com/office/officeart/2018/5/layout/IconCircleLabelList"/>
    <dgm:cxn modelId="{37DA584B-E52E-4FDE-8D96-FA8CAB0C6274}" type="presParOf" srcId="{3D0821A6-416C-4D92-BD30-136AFF47FC8D}" destId="{61384CC2-D159-4743-BF3B-31585FE32950}" srcOrd="2" destOrd="0" presId="urn:microsoft.com/office/officeart/2018/5/layout/IconCircleLabelList"/>
    <dgm:cxn modelId="{25E9A085-F196-4A01-8407-2EB1B9BB0426}" type="presParOf" srcId="{3D0821A6-416C-4D92-BD30-136AFF47FC8D}" destId="{89C62D56-B362-448D-992B-38AC20FADDAE}" srcOrd="3" destOrd="0" presId="urn:microsoft.com/office/officeart/2018/5/layout/IconCircleLabelList"/>
    <dgm:cxn modelId="{D3920A48-19F7-49ED-AE7E-F703A1DAC3B6}" type="presParOf" srcId="{68FB6263-CBA6-45B3-B72C-C86B86C95DF0}" destId="{F66CD57A-BFBE-41AC-ABF3-0DC89F9E400C}" srcOrd="7" destOrd="0" presId="urn:microsoft.com/office/officeart/2018/5/layout/IconCircleLabelList"/>
    <dgm:cxn modelId="{F3DF6B28-2F49-4ADD-A3E0-46B5536E8729}" type="presParOf" srcId="{68FB6263-CBA6-45B3-B72C-C86B86C95DF0}" destId="{7253AD96-3172-49E2-8422-DC48379D64BA}" srcOrd="8" destOrd="0" presId="urn:microsoft.com/office/officeart/2018/5/layout/IconCircleLabelList"/>
    <dgm:cxn modelId="{CB694BA6-2DB8-4ABF-B8DF-730BD15B370B}" type="presParOf" srcId="{7253AD96-3172-49E2-8422-DC48379D64BA}" destId="{AAA64271-0E6C-40B0-A77B-3C84C8A62E18}" srcOrd="0" destOrd="0" presId="urn:microsoft.com/office/officeart/2018/5/layout/IconCircleLabelList"/>
    <dgm:cxn modelId="{A1ABAB8D-00E1-4071-9372-D8D4FF2BD8BB}" type="presParOf" srcId="{7253AD96-3172-49E2-8422-DC48379D64BA}" destId="{1AFE3CC9-9078-4D80-8011-2D73333A3544}" srcOrd="1" destOrd="0" presId="urn:microsoft.com/office/officeart/2018/5/layout/IconCircleLabelList"/>
    <dgm:cxn modelId="{B2CB4DA6-B43A-4576-A7BB-45E61A0ED06C}" type="presParOf" srcId="{7253AD96-3172-49E2-8422-DC48379D64BA}" destId="{8FFF2B82-960F-4DD3-9516-8F98509022D5}" srcOrd="2" destOrd="0" presId="urn:microsoft.com/office/officeart/2018/5/layout/IconCircleLabelList"/>
    <dgm:cxn modelId="{5D140520-1D10-44B2-8550-070A34E49274}" type="presParOf" srcId="{7253AD96-3172-49E2-8422-DC48379D64BA}" destId="{70102316-CD99-4F1F-9AB9-882D81B78A1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FA162-E946-4D72-AE56-2BAEDCC482CD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64112-027E-4758-A38E-11FE6674E1E6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C479E-62C5-494E-A6FB-BD37CA1CD855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Introduction du projet</a:t>
          </a:r>
          <a:endParaRPr lang="en-US" sz="1600" kern="1200"/>
        </a:p>
      </dsp:txBody>
      <dsp:txXfrm>
        <a:off x="333914" y="2456402"/>
        <a:ext cx="1800000" cy="720000"/>
      </dsp:txXfrm>
    </dsp:sp>
    <dsp:sp modelId="{69267757-A8FC-4F7F-9F6C-3902746B9C8B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CFE3F-039E-4A2F-8CEF-99957C34F08B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5F982-8172-45F2-ABE7-BCE894009C09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Présentation Partie Backend</a:t>
          </a:r>
          <a:endParaRPr lang="en-US" sz="1600" kern="1200"/>
        </a:p>
      </dsp:txBody>
      <dsp:txXfrm>
        <a:off x="2448914" y="2456402"/>
        <a:ext cx="1800000" cy="720000"/>
      </dsp:txXfrm>
    </dsp:sp>
    <dsp:sp modelId="{4864C946-ABC3-44F4-8C0A-150C562DE483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67D8B-A9BA-4CE9-A902-3C4A956EEBDC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54DFA-FF03-47C8-ABF2-B390FD1C0729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Présentation Partie Frontend</a:t>
          </a:r>
          <a:endParaRPr lang="en-US" sz="1600" kern="1200"/>
        </a:p>
      </dsp:txBody>
      <dsp:txXfrm>
        <a:off x="4563914" y="2456402"/>
        <a:ext cx="1800000" cy="720000"/>
      </dsp:txXfrm>
    </dsp:sp>
    <dsp:sp modelId="{D4D66E17-9609-4E55-B5C4-3BBE9ADE5D5D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F86BD-CC1A-4867-9636-2C49F266304B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62D56-B362-448D-992B-38AC20FADDAE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Présentation de la base de données</a:t>
          </a:r>
          <a:endParaRPr lang="en-US" sz="1600" kern="1200" dirty="0"/>
        </a:p>
      </dsp:txBody>
      <dsp:txXfrm>
        <a:off x="6678914" y="2456402"/>
        <a:ext cx="1800000" cy="720000"/>
      </dsp:txXfrm>
    </dsp:sp>
    <dsp:sp modelId="{AAA64271-0E6C-40B0-A77B-3C84C8A62E18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E3CC9-9078-4D80-8011-2D73333A3544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02316-CD99-4F1F-9AB9-882D81B78A1A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Conclusion</a:t>
          </a:r>
        </a:p>
      </dsp:txBody>
      <dsp:txXfrm>
        <a:off x="8793914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75999-9956-66E2-E9F1-FD05C85FD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72E10-A026-79AB-3959-3AE4EA620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EB657-17B0-8BAF-62E9-450B8E68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F04F-4FCF-40E8-8A7C-8AD3D06E629E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1BAA3D-09B3-4338-37D3-ABBEF5A5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43144-6855-6929-C898-177E20B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980-3581-4CF1-BCCB-0C059C5B9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74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303FD-684C-4EAD-C307-9536CE2D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DC7F68-C8B3-E427-C8CD-3C3910E9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55E328-56BB-AA80-DCA9-B0F12729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F04F-4FCF-40E8-8A7C-8AD3D06E629E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44C14-7778-B927-42A7-78C3AC62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C76E9-B8C4-F471-AE3B-D7EC8D15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980-3581-4CF1-BCCB-0C059C5B9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6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4CA722-EE8B-B17C-5F02-675ACD2ED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9E3508-0FC3-FD64-68F4-D37C89C4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3B4894-7677-7C89-7A9B-CEF00EA9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F04F-4FCF-40E8-8A7C-8AD3D06E629E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54720-E471-055B-0297-1ADE7BB2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6C7C8-F2B6-0139-A771-BB153B22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980-3581-4CF1-BCCB-0C059C5B9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8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04FAE-3DFA-9A96-BE14-F685A692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84C2E0-1A80-C728-A511-8C2B9FA6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3CBD40-70FF-7268-92FF-F6077ACD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F04F-4FCF-40E8-8A7C-8AD3D06E629E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6DB68A-357E-3360-6FBE-7069B140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55984C-B967-B5F0-4D59-EC25D3EE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980-3581-4CF1-BCCB-0C059C5B9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42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55324-F9E3-0FD3-C586-3EF78CCF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0C4931-4517-621F-E672-54B9A4E2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FCE49-5E15-7E8D-3ADA-E8F990CC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F04F-4FCF-40E8-8A7C-8AD3D06E629E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45C012-5B91-3069-A76B-B701E709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BC1EC2-6987-5ED5-20E5-4A531E1B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980-3581-4CF1-BCCB-0C059C5B9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83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D1158-B0E1-3AF1-2577-3FC6119E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8C2B81-9125-DCDB-7886-F04AA0B51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F8863E-B40A-9685-66EE-1E938604B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CEECBC-57AC-0B80-5C2A-87832378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F04F-4FCF-40E8-8A7C-8AD3D06E629E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9B66AF-839B-AA5A-65B0-82F788AA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36990D-24D4-F443-3498-9A0EF96F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980-3581-4CF1-BCCB-0C059C5B9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00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C4843-6C6C-3E06-3E95-8B10D77D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9EE956-C509-966B-C041-FBC58A20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19B3AF-9079-9725-3168-A7B8ACC80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45BCA6-5AD3-DC01-FB2F-7FF3C743B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F34E53-9AA2-FC1D-6B87-4773C704E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6FF861-4601-7C59-66DC-97E9B6F6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F04F-4FCF-40E8-8A7C-8AD3D06E629E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C25612-718D-92B9-06EC-D23FD982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55C58A-FCA5-EF03-CC7A-561EC2A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980-3581-4CF1-BCCB-0C059C5B9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29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D05D2-9B95-2CCC-6A5F-4AC9BDA7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1DDBCB-D52F-870A-B451-193043F1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F04F-4FCF-40E8-8A7C-8AD3D06E629E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91B94B-ABB5-A718-FFE0-FF4E6647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C38F08-767A-46D4-6E34-5FA420F8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980-3581-4CF1-BCCB-0C059C5B9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6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DEF9D9-228F-9FDE-DA3D-F6A4FB0E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F04F-4FCF-40E8-8A7C-8AD3D06E629E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527496-1A06-BB6C-B883-0EB330B7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A58700-45CA-534A-EB97-991F6909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980-3581-4CF1-BCCB-0C059C5B9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51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CFEE0-1A51-B361-47F7-6CB8648D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C47E1-8678-E3F2-5531-873F905F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FD8EF5-F017-5B74-1216-C461542AA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D8FAA4-CE65-9F9C-835D-98E78EC3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F04F-4FCF-40E8-8A7C-8AD3D06E629E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239D7-4872-BB8F-36B2-C913E8E9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4EBC1C-9FAA-7402-C824-981CEAB4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980-3581-4CF1-BCCB-0C059C5B9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8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555C5-7787-2818-690F-14BC9601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6AB29C-28E4-7FAB-12B9-CAD302F7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7477C7-022D-49B3-FFD6-33284D32C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789774-A8E3-2B56-0567-5F0B3043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F04F-4FCF-40E8-8A7C-8AD3D06E629E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15B024-12FC-7EFA-EFF7-02553290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5B7F04-C2C6-93B4-5AC4-1AB8D83C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68980-3581-4CF1-BCCB-0C059C5B9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20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D88BCE-8CDA-B31E-1887-AB3A9059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DDA59D-E1B7-3ECD-A5BE-CBD12553C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AAC6A-BF68-5749-9AC6-E45B320EF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F04F-4FCF-40E8-8A7C-8AD3D06E629E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79B400-545B-87C4-35CE-D99A76F88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F41198-7DA9-D118-37A4-99FBAADE0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68980-3581-4CF1-BCCB-0C059C5B95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14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0B5015-214D-80CB-C04D-B58420FD4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2050811"/>
            <a:ext cx="9144000" cy="2712832"/>
          </a:xfrm>
        </p:spPr>
        <p:txBody>
          <a:bodyPr anchor="ctr">
            <a:normAutofit/>
          </a:bodyPr>
          <a:lstStyle/>
          <a:p>
            <a:r>
              <a:rPr lang="fr-FR" sz="4000" dirty="0"/>
              <a:t>Projet Quizzeo</a:t>
            </a:r>
            <a:br>
              <a:rPr lang="fr-FR" sz="2900" dirty="0"/>
            </a:br>
            <a:br>
              <a:rPr lang="fr-FR" sz="2900" dirty="0"/>
            </a:br>
            <a:br>
              <a:rPr lang="fr-FR" sz="2900" dirty="0"/>
            </a:br>
            <a:r>
              <a:rPr lang="fr-FR" sz="2000" dirty="0"/>
              <a:t>Neel Matthieu</a:t>
            </a:r>
            <a:br>
              <a:rPr lang="fr-FR" sz="2000" dirty="0"/>
            </a:br>
            <a:r>
              <a:rPr lang="fr-FR" sz="2000" dirty="0"/>
              <a:t>Rettab Yanis</a:t>
            </a:r>
            <a:br>
              <a:rPr lang="fr-FR" sz="2000" dirty="0"/>
            </a:br>
            <a:r>
              <a:rPr lang="fr-FR" sz="2000" dirty="0"/>
              <a:t>Bas Alexandre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70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AE0E465-CA5A-D6EB-6F3E-BC1EFC770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930" y="643466"/>
            <a:ext cx="10222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7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0F563FC-DC3A-32F3-4BAF-100F61E2B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64" r="26344"/>
          <a:stretch/>
        </p:blipFill>
        <p:spPr>
          <a:xfrm>
            <a:off x="1563500" y="390559"/>
            <a:ext cx="9064999" cy="60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9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E81C1C57-58A1-CA54-EB27-A50A2305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11783"/>
            <a:ext cx="10905066" cy="52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9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E0333-9076-35B2-8648-C7FCBE82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Présentation base de donnée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4F4CE85-4DFA-2761-CEBA-2890262D2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548" y="1690688"/>
            <a:ext cx="10330904" cy="4802187"/>
          </a:xfrm>
        </p:spPr>
      </p:pic>
    </p:spTree>
    <p:extLst>
      <p:ext uri="{BB962C8B-B14F-4D97-AF65-F5344CB8AC3E}">
        <p14:creationId xmlns:p14="http://schemas.microsoft.com/office/powerpoint/2010/main" val="265842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635647-0C96-37D3-DE1A-FE5A3BBDC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9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6E9840-CCA3-B484-7D73-E6A3C3FAD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20833"/>
            <a:ext cx="10905066" cy="50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7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9709D0B-519C-8395-C165-0AEF01CD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0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7C0863-1908-CA1B-058A-304B9EA6C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20833"/>
            <a:ext cx="10905066" cy="50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2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3F8437-770F-09BF-6189-B6E1CDA55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20833"/>
            <a:ext cx="10905066" cy="50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4A720337-9646-0CC3-6331-354C83BC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56" y="1044878"/>
            <a:ext cx="10254288" cy="47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9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4CC776-6918-710D-1CE3-81FC1210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				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1FDF072-73F1-0A76-361B-3463EAFCE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6853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76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40DC83-FE24-EB02-19C7-0A0F3863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77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40B21-ED2F-87EE-521D-4E68A3D8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	Introduction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5B319-AA19-E6B8-40D7-7AAAE01B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Quel est le but du projet ?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Qu’avons-nous fait durant ce projet ?</a:t>
            </a:r>
          </a:p>
        </p:txBody>
      </p:sp>
    </p:spTree>
    <p:extLst>
      <p:ext uri="{BB962C8B-B14F-4D97-AF65-F5344CB8AC3E}">
        <p14:creationId xmlns:p14="http://schemas.microsoft.com/office/powerpoint/2010/main" val="75246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C59D9-AF5B-10F1-6CAA-AEE77B77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	Présentation Partie Backend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103D08B-696E-E343-9948-4D1114031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323" y="1526171"/>
            <a:ext cx="7319354" cy="4966704"/>
          </a:xfrm>
        </p:spPr>
      </p:pic>
    </p:spTree>
    <p:extLst>
      <p:ext uri="{BB962C8B-B14F-4D97-AF65-F5344CB8AC3E}">
        <p14:creationId xmlns:p14="http://schemas.microsoft.com/office/powerpoint/2010/main" val="14169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80704F8F-C612-5F3F-7877-C519DE97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38" y="294967"/>
            <a:ext cx="8479723" cy="6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2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B0288D-CE4E-F4E8-8E3F-08379A6C5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033" y="81703"/>
            <a:ext cx="7829934" cy="669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3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59C1B8-33C8-38E9-5A18-CC19340F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Présentation partie frontend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11A2AD-1BC3-04F6-49AC-BD4DB2DB0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8" r="13642" b="2"/>
          <a:stretch/>
        </p:blipFill>
        <p:spPr>
          <a:xfrm>
            <a:off x="6266295" y="2440928"/>
            <a:ext cx="5803323" cy="3890357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B79DE1-F039-B1F8-E9A9-60E7505E7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3714" r="13193" b="1"/>
          <a:stretch/>
        </p:blipFill>
        <p:spPr>
          <a:xfrm>
            <a:off x="143914" y="244092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9B7BF-5E73-76BA-41F5-B03F18E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Présentation partie frontend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50D790D-F449-24B2-369B-3D829A314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866" y="1578576"/>
            <a:ext cx="6588267" cy="5042119"/>
          </a:xfrm>
        </p:spPr>
      </p:pic>
    </p:spTree>
    <p:extLst>
      <p:ext uri="{BB962C8B-B14F-4D97-AF65-F5344CB8AC3E}">
        <p14:creationId xmlns:p14="http://schemas.microsoft.com/office/powerpoint/2010/main" val="264982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9A0B5E7E-DD91-37F7-0E64-537B998F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8" y="684212"/>
            <a:ext cx="11377363" cy="54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7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74</Words>
  <Application>Microsoft Office PowerPoint</Application>
  <PresentationFormat>Grand écran</PresentationFormat>
  <Paragraphs>19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Projet Quizzeo   Neel Matthieu Rettab Yanis Bas Alexandre</vt:lpstr>
      <vt:lpstr>    Sommaire</vt:lpstr>
      <vt:lpstr>   Introduction du projet</vt:lpstr>
      <vt:lpstr>  Présentation Partie Backend</vt:lpstr>
      <vt:lpstr>Présentation PowerPoint</vt:lpstr>
      <vt:lpstr>Présentation PowerPoint</vt:lpstr>
      <vt:lpstr> Présentation partie frontend</vt:lpstr>
      <vt:lpstr>  Présentation partie frontend</vt:lpstr>
      <vt:lpstr>Présentation PowerPoint</vt:lpstr>
      <vt:lpstr>Présentation PowerPoint</vt:lpstr>
      <vt:lpstr>Présentation PowerPoint</vt:lpstr>
      <vt:lpstr>Présentation PowerPoint</vt:lpstr>
      <vt:lpstr>  Présentation base de donnée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Quizzeo   Bas Alexandre Neel Matthieu Rettab Yanis</dc:title>
  <dc:creator>Alexandre Bas</dc:creator>
  <cp:lastModifiedBy>Alexandre Bas</cp:lastModifiedBy>
  <cp:revision>2</cp:revision>
  <dcterms:created xsi:type="dcterms:W3CDTF">2023-03-06T13:28:10Z</dcterms:created>
  <dcterms:modified xsi:type="dcterms:W3CDTF">2023-03-15T08:52:32Z</dcterms:modified>
</cp:coreProperties>
</file>